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95"/>
  </p:notesMasterIdLst>
  <p:handoutMasterIdLst>
    <p:handoutMasterId r:id="rId96"/>
  </p:handoutMasterIdLst>
  <p:sldIdLst>
    <p:sldId id="1286" r:id="rId2"/>
    <p:sldId id="1026" r:id="rId3"/>
    <p:sldId id="1257" r:id="rId4"/>
    <p:sldId id="1276" r:id="rId5"/>
    <p:sldId id="1275" r:id="rId6"/>
    <p:sldId id="1016" r:id="rId7"/>
    <p:sldId id="1291" r:id="rId8"/>
    <p:sldId id="1018" r:id="rId9"/>
    <p:sldId id="1179" r:id="rId10"/>
    <p:sldId id="1290" r:id="rId11"/>
    <p:sldId id="1287" r:id="rId12"/>
    <p:sldId id="1139" r:id="rId13"/>
    <p:sldId id="1021" r:id="rId14"/>
    <p:sldId id="1019" r:id="rId15"/>
    <p:sldId id="1020" r:id="rId16"/>
    <p:sldId id="1152" r:id="rId17"/>
    <p:sldId id="1261" r:id="rId18"/>
    <p:sldId id="1281" r:id="rId19"/>
    <p:sldId id="1262" r:id="rId20"/>
    <p:sldId id="1238" r:id="rId21"/>
    <p:sldId id="1300" r:id="rId22"/>
    <p:sldId id="1292" r:id="rId23"/>
    <p:sldId id="1084" r:id="rId24"/>
    <p:sldId id="1085" r:id="rId25"/>
    <p:sldId id="1270" r:id="rId26"/>
    <p:sldId id="1280" r:id="rId27"/>
    <p:sldId id="1083" r:id="rId28"/>
    <p:sldId id="1240" r:id="rId29"/>
    <p:sldId id="1086" r:id="rId30"/>
    <p:sldId id="1154" r:id="rId31"/>
    <p:sldId id="1102" r:id="rId32"/>
    <p:sldId id="1104" r:id="rId33"/>
    <p:sldId id="1318" r:id="rId34"/>
    <p:sldId id="1103" r:id="rId35"/>
    <p:sldId id="1294" r:id="rId36"/>
    <p:sldId id="1088" r:id="rId37"/>
    <p:sldId id="1089" r:id="rId38"/>
    <p:sldId id="1206" r:id="rId39"/>
    <p:sldId id="1192" r:id="rId40"/>
    <p:sldId id="1174" r:id="rId41"/>
    <p:sldId id="1173" r:id="rId42"/>
    <p:sldId id="1177" r:id="rId43"/>
    <p:sldId id="1178" r:id="rId44"/>
    <p:sldId id="1155" r:id="rId45"/>
    <p:sldId id="1106" r:id="rId46"/>
    <p:sldId id="1108" r:id="rId47"/>
    <p:sldId id="1109" r:id="rId48"/>
    <p:sldId id="1313" r:id="rId49"/>
    <p:sldId id="1273" r:id="rId50"/>
    <p:sldId id="1113" r:id="rId51"/>
    <p:sldId id="1090" r:id="rId52"/>
    <p:sldId id="1091" r:id="rId53"/>
    <p:sldId id="1208" r:id="rId54"/>
    <p:sldId id="1156" r:id="rId55"/>
    <p:sldId id="1114" r:id="rId56"/>
    <p:sldId id="1115" r:id="rId57"/>
    <p:sldId id="1116" r:id="rId58"/>
    <p:sldId id="1117" r:id="rId59"/>
    <p:sldId id="1118" r:id="rId60"/>
    <p:sldId id="1119" r:id="rId61"/>
    <p:sldId id="1092" r:id="rId62"/>
    <p:sldId id="1093" r:id="rId63"/>
    <p:sldId id="1209" r:id="rId64"/>
    <p:sldId id="1157" r:id="rId65"/>
    <p:sldId id="1125" r:id="rId66"/>
    <p:sldId id="1317" r:id="rId67"/>
    <p:sldId id="1120" r:id="rId68"/>
    <p:sldId id="1316" r:id="rId69"/>
    <p:sldId id="1315" r:id="rId70"/>
    <p:sldId id="1314" r:id="rId71"/>
    <p:sldId id="1122" r:id="rId72"/>
    <p:sldId id="1124" r:id="rId73"/>
    <p:sldId id="1094" r:id="rId74"/>
    <p:sldId id="1095" r:id="rId75"/>
    <p:sldId id="1211" r:id="rId76"/>
    <p:sldId id="1302" r:id="rId77"/>
    <p:sldId id="1303" r:id="rId78"/>
    <p:sldId id="1304" r:id="rId79"/>
    <p:sldId id="1305" r:id="rId80"/>
    <p:sldId id="1306" r:id="rId81"/>
    <p:sldId id="1307" r:id="rId82"/>
    <p:sldId id="1308" r:id="rId83"/>
    <p:sldId id="1309" r:id="rId84"/>
    <p:sldId id="1310" r:id="rId85"/>
    <p:sldId id="1311" r:id="rId86"/>
    <p:sldId id="1160" r:id="rId87"/>
    <p:sldId id="1214" r:id="rId88"/>
    <p:sldId id="1142" r:id="rId89"/>
    <p:sldId id="1136" r:id="rId90"/>
    <p:sldId id="1255" r:id="rId91"/>
    <p:sldId id="1213" r:id="rId92"/>
    <p:sldId id="1144" r:id="rId93"/>
    <p:sldId id="1072" r:id="rId94"/>
  </p:sldIdLst>
  <p:sldSz cx="9144000" cy="6858000" type="screen4x3"/>
  <p:notesSz cx="6858000" cy="9144000"/>
  <p:defaultTextStyle>
    <a:defPPr>
      <a:defRPr lang="fr-FR"/>
    </a:defPPr>
    <a:lvl1pPr algn="ctr" rtl="0" fontAlgn="base">
      <a:spcBef>
        <a:spcPct val="0"/>
      </a:spcBef>
      <a:spcAft>
        <a:spcPct val="0"/>
      </a:spcAft>
      <a:defRPr sz="1000" b="1" kern="1200">
        <a:solidFill>
          <a:schemeClr val="accent2"/>
        </a:solidFill>
        <a:latin typeface="Arial" charset="0"/>
        <a:ea typeface="+mn-ea"/>
        <a:cs typeface="Arial" charset="0"/>
      </a:defRPr>
    </a:lvl1pPr>
    <a:lvl2pPr marL="457200" algn="ctr" rtl="0" fontAlgn="base">
      <a:spcBef>
        <a:spcPct val="0"/>
      </a:spcBef>
      <a:spcAft>
        <a:spcPct val="0"/>
      </a:spcAft>
      <a:defRPr sz="1000" b="1" kern="1200">
        <a:solidFill>
          <a:schemeClr val="accent2"/>
        </a:solidFill>
        <a:latin typeface="Arial" charset="0"/>
        <a:ea typeface="+mn-ea"/>
        <a:cs typeface="Arial" charset="0"/>
      </a:defRPr>
    </a:lvl2pPr>
    <a:lvl3pPr marL="914400" algn="ctr" rtl="0" fontAlgn="base">
      <a:spcBef>
        <a:spcPct val="0"/>
      </a:spcBef>
      <a:spcAft>
        <a:spcPct val="0"/>
      </a:spcAft>
      <a:defRPr sz="1000" b="1" kern="1200">
        <a:solidFill>
          <a:schemeClr val="accent2"/>
        </a:solidFill>
        <a:latin typeface="Arial" charset="0"/>
        <a:ea typeface="+mn-ea"/>
        <a:cs typeface="Arial" charset="0"/>
      </a:defRPr>
    </a:lvl3pPr>
    <a:lvl4pPr marL="1371600" algn="ctr" rtl="0" fontAlgn="base">
      <a:spcBef>
        <a:spcPct val="0"/>
      </a:spcBef>
      <a:spcAft>
        <a:spcPct val="0"/>
      </a:spcAft>
      <a:defRPr sz="1000" b="1" kern="1200">
        <a:solidFill>
          <a:schemeClr val="accent2"/>
        </a:solidFill>
        <a:latin typeface="Arial" charset="0"/>
        <a:ea typeface="+mn-ea"/>
        <a:cs typeface="Arial" charset="0"/>
      </a:defRPr>
    </a:lvl4pPr>
    <a:lvl5pPr marL="1828800" algn="ctr" rtl="0" fontAlgn="base">
      <a:spcBef>
        <a:spcPct val="0"/>
      </a:spcBef>
      <a:spcAft>
        <a:spcPct val="0"/>
      </a:spcAft>
      <a:defRPr sz="1000" b="1" kern="1200">
        <a:solidFill>
          <a:schemeClr val="accent2"/>
        </a:solidFill>
        <a:latin typeface="Arial" charset="0"/>
        <a:ea typeface="+mn-ea"/>
        <a:cs typeface="Arial" charset="0"/>
      </a:defRPr>
    </a:lvl5pPr>
    <a:lvl6pPr marL="2286000" algn="l" defTabSz="914400" rtl="0" eaLnBrk="1" latinLnBrk="0" hangingPunct="1">
      <a:defRPr sz="1000" b="1" kern="1200">
        <a:solidFill>
          <a:schemeClr val="accent2"/>
        </a:solidFill>
        <a:latin typeface="Arial" charset="0"/>
        <a:ea typeface="+mn-ea"/>
        <a:cs typeface="Arial" charset="0"/>
      </a:defRPr>
    </a:lvl6pPr>
    <a:lvl7pPr marL="2743200" algn="l" defTabSz="914400" rtl="0" eaLnBrk="1" latinLnBrk="0" hangingPunct="1">
      <a:defRPr sz="1000" b="1" kern="1200">
        <a:solidFill>
          <a:schemeClr val="accent2"/>
        </a:solidFill>
        <a:latin typeface="Arial" charset="0"/>
        <a:ea typeface="+mn-ea"/>
        <a:cs typeface="Arial" charset="0"/>
      </a:defRPr>
    </a:lvl7pPr>
    <a:lvl8pPr marL="3200400" algn="l" defTabSz="914400" rtl="0" eaLnBrk="1" latinLnBrk="0" hangingPunct="1">
      <a:defRPr sz="1000" b="1" kern="1200">
        <a:solidFill>
          <a:schemeClr val="accent2"/>
        </a:solidFill>
        <a:latin typeface="Arial" charset="0"/>
        <a:ea typeface="+mn-ea"/>
        <a:cs typeface="Arial" charset="0"/>
      </a:defRPr>
    </a:lvl8pPr>
    <a:lvl9pPr marL="3657600" algn="l" defTabSz="914400" rtl="0" eaLnBrk="1" latinLnBrk="0" hangingPunct="1">
      <a:defRPr sz="1000" b="1" kern="1200">
        <a:solidFill>
          <a:schemeClr val="accent2"/>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C6600"/>
    <a:srgbClr val="CC3300"/>
    <a:srgbClr val="FFFFFF"/>
    <a:srgbClr val="00008D"/>
    <a:srgbClr val="5399FF"/>
    <a:srgbClr val="008000"/>
    <a:srgbClr val="CCECFF"/>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1" autoAdjust="0"/>
    <p:restoredTop sz="92011" autoAdjust="0"/>
  </p:normalViewPr>
  <p:slideViewPr>
    <p:cSldViewPr snapToGrid="0" snapToObjects="1">
      <p:cViewPr>
        <p:scale>
          <a:sx n="80" d="100"/>
          <a:sy n="80" d="100"/>
        </p:scale>
        <p:origin x="-1182" y="72"/>
      </p:cViewPr>
      <p:guideLst>
        <p:guide orient="horz" pos="2900"/>
        <p:guide pos="2879"/>
      </p:guideLst>
    </p:cSldViewPr>
  </p:slideViewPr>
  <p:notesTextViewPr>
    <p:cViewPr>
      <p:scale>
        <a:sx n="100" d="100"/>
        <a:sy n="100" d="100"/>
      </p:scale>
      <p:origin x="0" y="0"/>
    </p:cViewPr>
  </p:notesTextViewPr>
  <p:sorterViewPr>
    <p:cViewPr>
      <p:scale>
        <a:sx n="100" d="100"/>
        <a:sy n="100" d="100"/>
      </p:scale>
      <p:origin x="0" y="18618"/>
    </p:cViewPr>
  </p:sorterViewPr>
  <p:notesViewPr>
    <p:cSldViewPr snapToGrid="0" snapToObjects="1">
      <p:cViewPr>
        <p:scale>
          <a:sx n="100" d="100"/>
          <a:sy n="100" d="100"/>
        </p:scale>
        <p:origin x="-1632" y="204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solidFill>
                  <a:schemeClr val="tx1"/>
                </a:solidFill>
                <a:latin typeface="Frutiger 45 Light" pitchFamily="34" charset="0"/>
              </a:defRPr>
            </a:lvl1pPr>
          </a:lstStyle>
          <a:p>
            <a:endParaRPr lang="fr-FR"/>
          </a:p>
        </p:txBody>
      </p:sp>
      <p:sp>
        <p:nvSpPr>
          <p:cNvPr id="132915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solidFill>
                  <a:schemeClr val="tx1"/>
                </a:solidFill>
                <a:latin typeface="Frutiger 45 Light" pitchFamily="34" charset="0"/>
              </a:defRPr>
            </a:lvl1pPr>
          </a:lstStyle>
          <a:p>
            <a:endParaRPr lang="fr-FR"/>
          </a:p>
        </p:txBody>
      </p:sp>
      <p:sp>
        <p:nvSpPr>
          <p:cNvPr id="132915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solidFill>
                  <a:schemeClr val="tx1"/>
                </a:solidFill>
                <a:latin typeface="Frutiger 45 Light" pitchFamily="34" charset="0"/>
              </a:defRPr>
            </a:lvl1pPr>
          </a:lstStyle>
          <a:p>
            <a:endParaRPr lang="fr-FR"/>
          </a:p>
        </p:txBody>
      </p:sp>
      <p:sp>
        <p:nvSpPr>
          <p:cNvPr id="132915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solidFill>
                  <a:schemeClr val="tx1"/>
                </a:solidFill>
                <a:latin typeface="Frutiger 45 Light" pitchFamily="34" charset="0"/>
              </a:defRPr>
            </a:lvl1pPr>
          </a:lstStyle>
          <a:p>
            <a:fld id="{A43899F7-669F-4304-ABA1-7C59313C0005}" type="slidenum">
              <a:rPr lang="fr-FR"/>
              <a:pPr/>
              <a:t>‹nº›</a:t>
            </a:fld>
            <a:endParaRPr lang="fr-FR"/>
          </a:p>
        </p:txBody>
      </p:sp>
    </p:spTree>
    <p:extLst>
      <p:ext uri="{BB962C8B-B14F-4D97-AF65-F5344CB8AC3E}">
        <p14:creationId xmlns:p14="http://schemas.microsoft.com/office/powerpoint/2010/main" val="3977082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solidFill>
                  <a:schemeClr val="tx1"/>
                </a:solidFill>
                <a:latin typeface="Frutiger 45 Light" pitchFamily="34" charset="0"/>
              </a:defRPr>
            </a:lvl1pPr>
          </a:lstStyle>
          <a:p>
            <a:endParaRPr lang="fr-FR"/>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solidFill>
                  <a:schemeClr val="tx1"/>
                </a:solidFill>
                <a:latin typeface="Frutiger 45 Light" pitchFamily="34" charset="0"/>
              </a:defRPr>
            </a:lvl1pPr>
          </a:lstStyle>
          <a:p>
            <a:endParaRPr lang="fr-FR"/>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solidFill>
                  <a:schemeClr val="tx1"/>
                </a:solidFill>
                <a:latin typeface="Frutiger 45 Light" pitchFamily="34" charset="0"/>
              </a:defRPr>
            </a:lvl1pPr>
          </a:lstStyle>
          <a:p>
            <a:endParaRPr lang="fr-FR"/>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solidFill>
                  <a:schemeClr val="tx1"/>
                </a:solidFill>
                <a:latin typeface="Frutiger 45 Light" pitchFamily="34" charset="0"/>
              </a:defRPr>
            </a:lvl1pPr>
          </a:lstStyle>
          <a:p>
            <a:fld id="{44C0FD15-ACE1-405D-B796-DF268BD663DF}" type="slidenum">
              <a:rPr lang="fr-FR"/>
              <a:pPr/>
              <a:t>‹nº›</a:t>
            </a:fld>
            <a:endParaRPr lang="fr-FR"/>
          </a:p>
        </p:txBody>
      </p:sp>
    </p:spTree>
    <p:extLst>
      <p:ext uri="{BB962C8B-B14F-4D97-AF65-F5344CB8AC3E}">
        <p14:creationId xmlns:p14="http://schemas.microsoft.com/office/powerpoint/2010/main" val="114784895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Frutiger 45 Light" pitchFamily="34" charset="0"/>
        <a:ea typeface="+mn-ea"/>
        <a:cs typeface="Arial" charset="0"/>
      </a:defRPr>
    </a:lvl1pPr>
    <a:lvl2pPr marL="457200" algn="l" rtl="0" fontAlgn="base">
      <a:spcBef>
        <a:spcPct val="30000"/>
      </a:spcBef>
      <a:spcAft>
        <a:spcPct val="0"/>
      </a:spcAft>
      <a:defRPr sz="1200" kern="1200">
        <a:solidFill>
          <a:schemeClr val="tx1"/>
        </a:solidFill>
        <a:latin typeface="Frutiger 45 Light" pitchFamily="34" charset="0"/>
        <a:ea typeface="+mn-ea"/>
        <a:cs typeface="Arial" charset="0"/>
      </a:defRPr>
    </a:lvl2pPr>
    <a:lvl3pPr marL="914400" algn="l" rtl="0" fontAlgn="base">
      <a:spcBef>
        <a:spcPct val="30000"/>
      </a:spcBef>
      <a:spcAft>
        <a:spcPct val="0"/>
      </a:spcAft>
      <a:defRPr sz="1200" kern="1200">
        <a:solidFill>
          <a:schemeClr val="tx1"/>
        </a:solidFill>
        <a:latin typeface="Frutiger 45 Light" pitchFamily="34" charset="0"/>
        <a:ea typeface="+mn-ea"/>
        <a:cs typeface="Arial" charset="0"/>
      </a:defRPr>
    </a:lvl3pPr>
    <a:lvl4pPr marL="1371600" algn="l" rtl="0" fontAlgn="base">
      <a:spcBef>
        <a:spcPct val="30000"/>
      </a:spcBef>
      <a:spcAft>
        <a:spcPct val="0"/>
      </a:spcAft>
      <a:defRPr sz="1200" kern="1200">
        <a:solidFill>
          <a:schemeClr val="tx1"/>
        </a:solidFill>
        <a:latin typeface="Frutiger 45 Light" pitchFamily="34" charset="0"/>
        <a:ea typeface="+mn-ea"/>
        <a:cs typeface="Arial" charset="0"/>
      </a:defRPr>
    </a:lvl4pPr>
    <a:lvl5pPr marL="1828800" algn="l" rtl="0" fontAlgn="base">
      <a:spcBef>
        <a:spcPct val="30000"/>
      </a:spcBef>
      <a:spcAft>
        <a:spcPct val="0"/>
      </a:spcAft>
      <a:defRPr sz="1200" kern="1200">
        <a:solidFill>
          <a:schemeClr val="tx1"/>
        </a:solidFill>
        <a:latin typeface="Frutiger 45 Light"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909CC7-4F85-44A6-BAFA-BE54BBA6DE8F}" type="slidenum">
              <a:rPr lang="fr-FR"/>
              <a:pPr/>
              <a:t>1</a:t>
            </a:fld>
            <a:endParaRPr lang="fr-FR"/>
          </a:p>
        </p:txBody>
      </p:sp>
      <p:sp>
        <p:nvSpPr>
          <p:cNvPr id="2313218" name="Rectangle 2"/>
          <p:cNvSpPr>
            <a:spLocks noGrp="1" noRot="1" noChangeAspect="1" noChangeArrowheads="1" noTextEdit="1"/>
          </p:cNvSpPr>
          <p:nvPr>
            <p:ph type="sldImg"/>
          </p:nvPr>
        </p:nvSpPr>
        <p:spPr>
          <a:ln/>
        </p:spPr>
      </p:sp>
      <p:sp>
        <p:nvSpPr>
          <p:cNvPr id="2313219" name="Rectangle 3"/>
          <p:cNvSpPr>
            <a:spLocks noGrp="1" noChangeArrowheads="1"/>
          </p:cNvSpPr>
          <p:nvPr>
            <p:ph type="body" idx="1"/>
          </p:nvPr>
        </p:nvSpPr>
        <p:spPr/>
        <p:txBody>
          <a:bodyPr/>
          <a:lstStyle/>
          <a:p>
            <a:r>
              <a:rPr lang="en-US"/>
              <a:t>Transition slide to SI part : this is the logo of SI Quality appraoch we will find in many documents.</a:t>
            </a:r>
          </a:p>
          <a:p>
            <a:endParaRPr lang="en-US"/>
          </a:p>
          <a:p>
            <a:r>
              <a:rPr lang="en-US"/>
              <a:t>Explain the meaning of the logo.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89397D-EBF3-4E49-972D-81F594E5A341}" type="slidenum">
              <a:rPr lang="fr-FR"/>
              <a:pPr/>
              <a:t>10</a:t>
            </a:fld>
            <a:endParaRPr lang="fr-FR"/>
          </a:p>
        </p:txBody>
      </p:sp>
      <p:sp>
        <p:nvSpPr>
          <p:cNvPr id="2323458" name="Rectangle 2"/>
          <p:cNvSpPr>
            <a:spLocks noGrp="1" noRot="1" noChangeAspect="1" noChangeArrowheads="1" noTextEdit="1"/>
          </p:cNvSpPr>
          <p:nvPr>
            <p:ph type="sldImg"/>
          </p:nvPr>
        </p:nvSpPr>
        <p:spPr>
          <a:ln/>
        </p:spPr>
      </p:sp>
      <p:sp>
        <p:nvSpPr>
          <p:cNvPr id="232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FC1FDF-8C19-43E6-A32C-3A5F6F07F7A8}" type="slidenum">
              <a:rPr lang="fr-FR"/>
              <a:pPr/>
              <a:t>11</a:t>
            </a:fld>
            <a:endParaRPr lang="fr-FR"/>
          </a:p>
        </p:txBody>
      </p:sp>
      <p:sp>
        <p:nvSpPr>
          <p:cNvPr id="2315266" name="Rectangle 2"/>
          <p:cNvSpPr>
            <a:spLocks noGrp="1" noRot="1" noChangeAspect="1" noChangeArrowheads="1" noTextEdit="1"/>
          </p:cNvSpPr>
          <p:nvPr>
            <p:ph type="sldImg"/>
          </p:nvPr>
        </p:nvSpPr>
        <p:spPr>
          <a:ln/>
        </p:spPr>
      </p:sp>
      <p:sp>
        <p:nvSpPr>
          <p:cNvPr id="2315267"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36B512-7811-4178-93CD-0C82D25E653F}" type="slidenum">
              <a:rPr lang="fr-FR"/>
              <a:pPr/>
              <a:t>12</a:t>
            </a:fld>
            <a:endParaRPr lang="fr-FR"/>
          </a:p>
        </p:txBody>
      </p:sp>
      <p:sp>
        <p:nvSpPr>
          <p:cNvPr id="1950722" name="Rectangle 2"/>
          <p:cNvSpPr>
            <a:spLocks noGrp="1" noRot="1" noChangeAspect="1" noChangeArrowheads="1" noTextEdit="1"/>
          </p:cNvSpPr>
          <p:nvPr>
            <p:ph type="sldImg"/>
          </p:nvPr>
        </p:nvSpPr>
        <p:spPr>
          <a:ln/>
        </p:spPr>
      </p:sp>
      <p:sp>
        <p:nvSpPr>
          <p:cNvPr id="1950723" name="Rectangle 3"/>
          <p:cNvSpPr>
            <a:spLocks noGrp="1" noChangeArrowheads="1"/>
          </p:cNvSpPr>
          <p:nvPr>
            <p:ph type="body" idx="1"/>
          </p:nvPr>
        </p:nvSpPr>
        <p:spPr/>
        <p:txBody>
          <a:bodyPr/>
          <a:lstStyle/>
          <a:p>
            <a:r>
              <a:rPr lang="en-US"/>
              <a:t>Ambition 1 is a « classic » about quality, but Ambition 2 is a new quality orientation to be developed (Performance for the Company).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BC9170-F492-44D0-ACAD-D1CC1F735052}" type="slidenum">
              <a:rPr lang="fr-FR"/>
              <a:pPr/>
              <a:t>13</a:t>
            </a:fld>
            <a:endParaRPr lang="fr-FR"/>
          </a:p>
        </p:txBody>
      </p:sp>
      <p:sp>
        <p:nvSpPr>
          <p:cNvPr id="1683458" name="Rectangle 2"/>
          <p:cNvSpPr>
            <a:spLocks noGrp="1" noRot="1" noChangeAspect="1" noChangeArrowheads="1" noTextEdit="1"/>
          </p:cNvSpPr>
          <p:nvPr>
            <p:ph type="sldImg"/>
          </p:nvPr>
        </p:nvSpPr>
        <p:spPr>
          <a:ln/>
        </p:spPr>
      </p:sp>
      <p:sp>
        <p:nvSpPr>
          <p:cNvPr id="16834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B631B-9FB1-47EA-8DF8-C3356EBE2B87}" type="slidenum">
              <a:rPr lang="fr-FR"/>
              <a:pPr/>
              <a:t>14</a:t>
            </a:fld>
            <a:endParaRPr lang="fr-FR"/>
          </a:p>
        </p:txBody>
      </p:sp>
      <p:sp>
        <p:nvSpPr>
          <p:cNvPr id="1679362" name="Rectangle 2"/>
          <p:cNvSpPr>
            <a:spLocks noGrp="1" noRot="1" noChangeAspect="1" noChangeArrowheads="1" noTextEdit="1"/>
          </p:cNvSpPr>
          <p:nvPr>
            <p:ph type="sldImg"/>
          </p:nvPr>
        </p:nvSpPr>
        <p:spPr>
          <a:ln/>
        </p:spPr>
      </p:sp>
      <p:sp>
        <p:nvSpPr>
          <p:cNvPr id="1679363" name="Rectangle 3"/>
          <p:cNvSpPr>
            <a:spLocks noGrp="1" noChangeArrowheads="1"/>
          </p:cNvSpPr>
          <p:nvPr>
            <p:ph type="body" idx="1"/>
          </p:nvPr>
        </p:nvSpPr>
        <p:spPr/>
        <p:txBody>
          <a:bodyPr/>
          <a:lstStyle/>
          <a:p>
            <a:r>
              <a:rPr lang="en-US"/>
              <a:t>Very simple : we started from Michelin Quality mission letter.</a:t>
            </a:r>
          </a:p>
          <a:p>
            <a:endParaRPr lang="en-US"/>
          </a:p>
          <a:p>
            <a:r>
              <a:rPr lang="en-US"/>
              <a:t>The objectives are to be applied for all entities that produce something.</a:t>
            </a:r>
          </a:p>
          <a:p>
            <a:endParaRPr lang="en-US"/>
          </a:p>
          <a:p>
            <a:r>
              <a:rPr lang="en-US"/>
              <a:t>Goal 4 A request to have a business continuity has been addressed to all Michelin entities. Crisis management is an important part to ensure this business continuity.</a:t>
            </a:r>
          </a:p>
          <a:p>
            <a:endParaRPr lang="en-US"/>
          </a:p>
          <a:p>
            <a:r>
              <a:rPr lang="en-US"/>
              <a:t>Goal 1 : master : it means that all our processes must be described with the good level of detail, changes on these processes must be mastered and validated. Under control, it means we must ensure that these processes are applied and their efficiency measured.</a:t>
            </a:r>
          </a:p>
          <a:p>
            <a:endParaRPr lang="en-US"/>
          </a:p>
          <a:p>
            <a:r>
              <a:rPr lang="en-US"/>
              <a:t>Goal 2 : to have people who work well on the processes, we need to develop the competencies thru training, support and coaching.</a:t>
            </a:r>
          </a:p>
          <a:p>
            <a:endParaRPr lang="en-US"/>
          </a:p>
          <a:p>
            <a:r>
              <a:rPr lang="en-US"/>
              <a:t>Goal 3 : Our ambition is to increase the user and customer satisfaction. For that we need to measure our performance with indicators which are relevant for the user/customer.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9C1C38-B478-4809-967C-F6FF0AE171EC}" type="slidenum">
              <a:rPr lang="fr-FR"/>
              <a:pPr/>
              <a:t>15</a:t>
            </a:fld>
            <a:endParaRPr lang="fr-FR"/>
          </a:p>
        </p:txBody>
      </p:sp>
      <p:sp>
        <p:nvSpPr>
          <p:cNvPr id="1681410" name="Rectangle 2"/>
          <p:cNvSpPr>
            <a:spLocks noGrp="1" noRot="1" noChangeAspect="1" noChangeArrowheads="1" noTextEdit="1"/>
          </p:cNvSpPr>
          <p:nvPr>
            <p:ph type="sldImg"/>
          </p:nvPr>
        </p:nvSpPr>
        <p:spPr>
          <a:ln/>
        </p:spPr>
      </p:sp>
      <p:sp>
        <p:nvSpPr>
          <p:cNvPr id="1681411" name="Rectangle 3"/>
          <p:cNvSpPr>
            <a:spLocks noGrp="1" noChangeArrowheads="1"/>
          </p:cNvSpPr>
          <p:nvPr>
            <p:ph type="body" idx="1"/>
          </p:nvPr>
        </p:nvSpPr>
        <p:spPr/>
        <p:txBody>
          <a:bodyPr/>
          <a:lstStyle/>
          <a:p>
            <a:r>
              <a:rPr lang="en-US"/>
              <a:t>We insist on contribution to Company performance</a:t>
            </a:r>
          </a:p>
          <a:p>
            <a:endParaRPr lang="en-US"/>
          </a:p>
          <a:p>
            <a:r>
              <a:rPr lang="en-US"/>
              <a:t>Goal 5 : Our organization must be efficient to ensure the success of the Michelin and SI strategies. For that its important to have a clear definition of the responsibility either in the process description or for each person (post description). It’s known that people working better when they have a clear vision of their activities to perform and of their responsibilities for these activities.</a:t>
            </a:r>
          </a:p>
          <a:p>
            <a:endParaRPr lang="en-US"/>
          </a:p>
          <a:p>
            <a:r>
              <a:rPr lang="en-US"/>
              <a:t>Goal 6 : DPCM and all progress method (i.e benchmark, …) must be re enforce in order to improve continuously our processes.</a:t>
            </a:r>
          </a:p>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DB0B5A-8D13-4571-B20E-13F6B4DA638F}" type="slidenum">
              <a:rPr lang="fr-FR"/>
              <a:pPr/>
              <a:t>16</a:t>
            </a:fld>
            <a:endParaRPr lang="fr-FR"/>
          </a:p>
        </p:txBody>
      </p:sp>
      <p:sp>
        <p:nvSpPr>
          <p:cNvPr id="1984514" name="Rectangle 2"/>
          <p:cNvSpPr>
            <a:spLocks noGrp="1" noRot="1" noChangeAspect="1" noChangeArrowheads="1" noTextEdit="1"/>
          </p:cNvSpPr>
          <p:nvPr>
            <p:ph type="sldImg"/>
          </p:nvPr>
        </p:nvSpPr>
        <p:spPr>
          <a:ln/>
        </p:spPr>
      </p:sp>
      <p:sp>
        <p:nvSpPr>
          <p:cNvPr id="1984515"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1E2B43-EAA2-4A8E-91E5-8F3442EDA20D}" type="slidenum">
              <a:rPr lang="fr-FR"/>
              <a:pPr/>
              <a:t>17</a:t>
            </a:fld>
            <a:endParaRPr lang="fr-FR"/>
          </a:p>
        </p:txBody>
      </p:sp>
      <p:sp>
        <p:nvSpPr>
          <p:cNvPr id="2244610" name="Rectangle 2"/>
          <p:cNvSpPr>
            <a:spLocks noGrp="1" noRot="1" noChangeAspect="1" noChangeArrowheads="1" noTextEdit="1"/>
          </p:cNvSpPr>
          <p:nvPr>
            <p:ph type="sldImg"/>
          </p:nvPr>
        </p:nvSpPr>
        <p:spPr>
          <a:ln/>
        </p:spPr>
      </p:sp>
      <p:sp>
        <p:nvSpPr>
          <p:cNvPr id="2244611" name="Rectangle 3"/>
          <p:cNvSpPr>
            <a:spLocks noGrp="1" noChangeArrowheads="1"/>
          </p:cNvSpPr>
          <p:nvPr>
            <p:ph type="body" idx="1"/>
          </p:nvPr>
        </p:nvSpPr>
        <p:spPr/>
        <p:txBody>
          <a:bodyPr/>
          <a:lstStyle/>
          <a:p>
            <a:r>
              <a:rPr lang="en-US"/>
              <a:t>For introducing process map</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F7D888-305B-4269-A51F-3C605E5093C3}" type="slidenum">
              <a:rPr lang="fr-FR"/>
              <a:pPr/>
              <a:t>18</a:t>
            </a:fld>
            <a:endParaRPr lang="fr-FR"/>
          </a:p>
        </p:txBody>
      </p:sp>
      <p:sp>
        <p:nvSpPr>
          <p:cNvPr id="2302978" name="Rectangle 2"/>
          <p:cNvSpPr>
            <a:spLocks noGrp="1" noRot="1" noChangeAspect="1" noChangeArrowheads="1" noTextEdit="1"/>
          </p:cNvSpPr>
          <p:nvPr>
            <p:ph type="sldImg"/>
          </p:nvPr>
        </p:nvSpPr>
        <p:spPr>
          <a:ln/>
        </p:spPr>
      </p:sp>
      <p:sp>
        <p:nvSpPr>
          <p:cNvPr id="2302979" name="Rectangle 3"/>
          <p:cNvSpPr>
            <a:spLocks noGrp="1" noChangeArrowheads="1"/>
          </p:cNvSpPr>
          <p:nvPr>
            <p:ph type="body" idx="1"/>
          </p:nvPr>
        </p:nvSpPr>
        <p:spPr/>
        <p:txBody>
          <a:bodyPr/>
          <a:lstStyle/>
          <a:p>
            <a:pPr>
              <a:lnSpc>
                <a:spcPct val="80000"/>
              </a:lnSpc>
            </a:pPr>
            <a:r>
              <a:rPr lang="en-US" sz="800" b="1" u="sng" dirty="0"/>
              <a:t>Official comments in SQA for SI portal</a:t>
            </a:r>
            <a:r>
              <a:rPr lang="en-US" sz="800" dirty="0"/>
              <a:t> :</a:t>
            </a:r>
          </a:p>
          <a:p>
            <a:pPr>
              <a:lnSpc>
                <a:spcPct val="80000"/>
              </a:lnSpc>
            </a:pPr>
            <a:r>
              <a:rPr lang="en-US" sz="800" dirty="0"/>
              <a:t>===</a:t>
            </a:r>
          </a:p>
          <a:p>
            <a:pPr>
              <a:lnSpc>
                <a:spcPct val="80000"/>
              </a:lnSpc>
            </a:pPr>
            <a:r>
              <a:rPr lang="en-US" sz="800" dirty="0"/>
              <a:t>SGSI process map makes available practices to apply by SI people (</a:t>
            </a:r>
            <a:r>
              <a:rPr lang="en-US" sz="800" dirty="0" err="1"/>
              <a:t>referentials</a:t>
            </a:r>
            <a:r>
              <a:rPr lang="en-US" sz="800" dirty="0"/>
              <a:t>, templates, guides...) &amp; training materials.</a:t>
            </a:r>
          </a:p>
          <a:p>
            <a:pPr>
              <a:lnSpc>
                <a:spcPct val="80000"/>
              </a:lnSpc>
            </a:pPr>
            <a:r>
              <a:rPr lang="en-US" sz="800" dirty="0"/>
              <a:t>SGSI Processes are documented into a Process Map available to all SGSI Employees. These processes are applicable worldwide to all SGSI Entities and Departments. They are structured around Products and Services Delivery Processes centered around Business satisfaction. Delivery Processes are steered by Management Processes and supported by Support Processes.</a:t>
            </a:r>
          </a:p>
          <a:p>
            <a:pPr>
              <a:lnSpc>
                <a:spcPct val="80000"/>
              </a:lnSpc>
            </a:pPr>
            <a:r>
              <a:rPr lang="en-US" sz="800" dirty="0"/>
              <a:t>Each Process definition is controlled by a Process Owner in charge of ensuring the process efficiency for contributing to the SGSI mission at the best cost/quality ratio. In that respect, Processes are continuously improved through a SGSI Process Improvement (PRIG).</a:t>
            </a:r>
          </a:p>
          <a:p>
            <a:pPr>
              <a:lnSpc>
                <a:spcPct val="80000"/>
              </a:lnSpc>
            </a:pPr>
            <a:r>
              <a:rPr lang="en-US" sz="800" dirty="0"/>
              <a:t>Each process owner is responsible for implementing the controls within the processes he/she owns, while respecting Quality and Security policies.</a:t>
            </a:r>
          </a:p>
          <a:p>
            <a:pPr>
              <a:lnSpc>
                <a:spcPct val="80000"/>
              </a:lnSpc>
            </a:pPr>
            <a:r>
              <a:rPr lang="en-US" sz="800" dirty="0"/>
              <a:t>From Michelin Group Process Map point of view, SGSI is a support Entity whose goal is to “Make available and control information systems”.</a:t>
            </a:r>
          </a:p>
          <a:p>
            <a:pPr>
              <a:lnSpc>
                <a:spcPct val="80000"/>
              </a:lnSpc>
            </a:pPr>
            <a:r>
              <a:rPr lang="en-US" sz="800" dirty="0"/>
              <a:t>So SGSI is by nature in interface with all other Entities of the Group. </a:t>
            </a:r>
          </a:p>
          <a:p>
            <a:pPr>
              <a:lnSpc>
                <a:spcPct val="80000"/>
              </a:lnSpc>
            </a:pPr>
            <a:r>
              <a:rPr lang="en-US" sz="800" dirty="0"/>
              <a:t>Particular emphasis can be put on the following major interfaces:</a:t>
            </a:r>
          </a:p>
          <a:p>
            <a:pPr>
              <a:lnSpc>
                <a:spcPct val="80000"/>
              </a:lnSpc>
            </a:pPr>
            <a:r>
              <a:rPr lang="en-US" sz="800" b="1" dirty="0"/>
              <a:t>SGSI and Business Process Owners: to identify and validate Business Ambitions, Needs, Requests and deliver according services</a:t>
            </a:r>
            <a:r>
              <a:rPr lang="en-US" sz="800" dirty="0"/>
              <a:t> </a:t>
            </a:r>
          </a:p>
          <a:p>
            <a:pPr>
              <a:lnSpc>
                <a:spcPct val="80000"/>
              </a:lnSpc>
            </a:pPr>
            <a:r>
              <a:rPr lang="en-US" sz="800" b="1" dirty="0"/>
              <a:t>SGSI and SGA: to ensure the most efficient sourcing of product and services</a:t>
            </a:r>
            <a:r>
              <a:rPr lang="en-US" sz="800" dirty="0"/>
              <a:t> </a:t>
            </a:r>
          </a:p>
          <a:p>
            <a:pPr>
              <a:lnSpc>
                <a:spcPct val="80000"/>
              </a:lnSpc>
            </a:pPr>
            <a:r>
              <a:rPr lang="en-US" sz="800" b="1" dirty="0"/>
              <a:t>SGSI and EP mission: to guarantee protection of Information Systems services</a:t>
            </a:r>
            <a:r>
              <a:rPr lang="en-US" sz="800" dirty="0"/>
              <a:t> </a:t>
            </a:r>
          </a:p>
          <a:p>
            <a:pPr>
              <a:lnSpc>
                <a:spcPct val="80000"/>
              </a:lnSpc>
            </a:pPr>
            <a:r>
              <a:rPr lang="en-US" sz="800" b="1" dirty="0"/>
              <a:t>SGSI and SGF: to manage financial resources according to Group rules</a:t>
            </a:r>
            <a:endParaRPr lang="en-US" sz="800" dirty="0"/>
          </a:p>
          <a:p>
            <a:pPr>
              <a:lnSpc>
                <a:spcPct val="80000"/>
              </a:lnSpc>
            </a:pPr>
            <a:r>
              <a:rPr lang="en-US" sz="800" dirty="0"/>
              <a:t>===</a:t>
            </a:r>
          </a:p>
          <a:p>
            <a:pPr>
              <a:lnSpc>
                <a:spcPct val="80000"/>
              </a:lnSpc>
            </a:pPr>
            <a:r>
              <a:rPr lang="en-US" sz="800" dirty="0"/>
              <a:t>1/ Present the first level of processes with process owners</a:t>
            </a:r>
          </a:p>
          <a:p>
            <a:pPr>
              <a:lnSpc>
                <a:spcPct val="80000"/>
              </a:lnSpc>
            </a:pPr>
            <a:r>
              <a:rPr lang="en-US" sz="800" dirty="0"/>
              <a:t>Explain the 3 kinds of processes</a:t>
            </a:r>
          </a:p>
          <a:p>
            <a:pPr>
              <a:lnSpc>
                <a:spcPct val="80000"/>
              </a:lnSpc>
              <a:spcBef>
                <a:spcPct val="0"/>
              </a:spcBef>
            </a:pPr>
            <a:r>
              <a:rPr lang="en-US" sz="800" b="1" dirty="0"/>
              <a:t>Steering Process  or “directive, management or governance”. </a:t>
            </a:r>
            <a:br>
              <a:rPr lang="en-US" sz="800" b="1" dirty="0"/>
            </a:br>
            <a:r>
              <a:rPr lang="en-US" sz="800" b="1" dirty="0"/>
              <a:t>Necessary for management, for consistency and the continued improvement of all the processes.</a:t>
            </a:r>
          </a:p>
          <a:p>
            <a:pPr>
              <a:lnSpc>
                <a:spcPct val="80000"/>
              </a:lnSpc>
            </a:pPr>
            <a:r>
              <a:rPr lang="en-US" sz="800" b="1" dirty="0"/>
              <a:t>Principal Process  or “Customer Oriented or primary”. </a:t>
            </a:r>
            <a:br>
              <a:rPr lang="en-US" sz="800" b="1" dirty="0"/>
            </a:br>
            <a:r>
              <a:rPr lang="en-US" sz="800" b="1" dirty="0"/>
              <a:t>With strong impact on the business, </a:t>
            </a:r>
            <a:br>
              <a:rPr lang="en-US" sz="800" b="1" dirty="0"/>
            </a:br>
            <a:r>
              <a:rPr lang="en-US" sz="800" b="1" dirty="0"/>
              <a:t>they directly serve the customer and create added value.</a:t>
            </a:r>
          </a:p>
          <a:p>
            <a:pPr>
              <a:lnSpc>
                <a:spcPct val="80000"/>
              </a:lnSpc>
            </a:pPr>
            <a:r>
              <a:rPr lang="en-US" sz="800" b="1" dirty="0"/>
              <a:t>Support Process : contributes to the functioning of the Principal and Steering Processes by making the necessary resources available and aiding in the control of risks.</a:t>
            </a:r>
            <a:endParaRPr lang="en-US" sz="800" dirty="0"/>
          </a:p>
          <a:p>
            <a:pPr>
              <a:lnSpc>
                <a:spcPct val="80000"/>
              </a:lnSpc>
            </a:pPr>
            <a:r>
              <a:rPr lang="en-US" sz="800" dirty="0"/>
              <a:t>Explain in a few words what is a process with the 4 components : Methods, People/Competencies, Material Resources, Expected performance, summarized in a process sheet ; precise the process owner responsibility</a:t>
            </a:r>
          </a:p>
          <a:p>
            <a:pPr>
              <a:lnSpc>
                <a:spcPct val="80000"/>
              </a:lnSpc>
            </a:pPr>
            <a:r>
              <a:rPr lang="en-US" sz="800" dirty="0"/>
              <a:t>Explain that in the Michelin process map we are a support process which name is </a:t>
            </a:r>
            <a:r>
              <a:rPr lang="en-US" sz="800" b="1" dirty="0">
                <a:solidFill>
                  <a:srgbClr val="3333CC"/>
                </a:solidFill>
              </a:rPr>
              <a:t>Make available and control information systems. </a:t>
            </a:r>
            <a:r>
              <a:rPr lang="en-US" sz="800" dirty="0">
                <a:solidFill>
                  <a:srgbClr val="000000"/>
                </a:solidFill>
              </a:rPr>
              <a:t>(if necessary, we can go and see in the MMQ)</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73673C-3FAF-466A-90BB-F2FE6E267971}" type="slidenum">
              <a:rPr lang="fr-FR"/>
              <a:pPr/>
              <a:t>19</a:t>
            </a:fld>
            <a:endParaRPr lang="fr-FR"/>
          </a:p>
        </p:txBody>
      </p:sp>
      <p:sp>
        <p:nvSpPr>
          <p:cNvPr id="2246658" name="Rectangle 2"/>
          <p:cNvSpPr>
            <a:spLocks noGrp="1" noRot="1" noChangeAspect="1" noChangeArrowheads="1" noTextEdit="1"/>
          </p:cNvSpPr>
          <p:nvPr>
            <p:ph type="sldImg"/>
          </p:nvPr>
        </p:nvSpPr>
        <p:spPr>
          <a:ln/>
        </p:spPr>
      </p:sp>
      <p:sp>
        <p:nvSpPr>
          <p:cNvPr id="2246659" name="Rectangle 3"/>
          <p:cNvSpPr>
            <a:spLocks noGrp="1" noChangeArrowheads="1"/>
          </p:cNvSpPr>
          <p:nvPr>
            <p:ph type="body" idx="1"/>
          </p:nvPr>
        </p:nvSpPr>
        <p:spPr>
          <a:xfrm>
            <a:off x="914400" y="4343400"/>
            <a:ext cx="5029200" cy="3429000"/>
          </a:xfrm>
        </p:spPr>
        <p:txBody>
          <a:bodyPr/>
          <a:lstStyle/>
          <a:p>
            <a:r>
              <a:rPr lang="en-US"/>
              <a:t>Show the simplification of the process map: we are focused on the essential, all principal processes go from customer to customer ...</a:t>
            </a:r>
          </a:p>
          <a:p>
            <a:endParaRPr lang="en-US"/>
          </a:p>
          <a:p>
            <a:r>
              <a:rPr lang="en-US"/>
              <a:t>We have reduced the number of processes (15 to 9).</a:t>
            </a:r>
          </a:p>
          <a:p>
            <a:endParaRPr lang="en-US"/>
          </a:p>
          <a:p>
            <a:endParaRPr lang="fr-FR"/>
          </a:p>
          <a:p>
            <a:endParaRPr lang="fr-FR"/>
          </a:p>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B0A71-A33F-43ED-BCD4-8AB11934FFF7}" type="slidenum">
              <a:rPr lang="fr-FR"/>
              <a:pPr/>
              <a:t>2</a:t>
            </a:fld>
            <a:endParaRPr lang="fr-FR"/>
          </a:p>
        </p:txBody>
      </p:sp>
      <p:sp>
        <p:nvSpPr>
          <p:cNvPr id="1693698" name="Rectangle 2"/>
          <p:cNvSpPr>
            <a:spLocks noGrp="1" noRot="1" noChangeAspect="1" noChangeArrowheads="1" noTextEdit="1"/>
          </p:cNvSpPr>
          <p:nvPr>
            <p:ph type="sldImg"/>
          </p:nvPr>
        </p:nvSpPr>
        <p:spPr>
          <a:ln/>
        </p:spPr>
      </p:sp>
      <p:sp>
        <p:nvSpPr>
          <p:cNvPr id="1693699" name="Rectangle 3"/>
          <p:cNvSpPr>
            <a:spLocks noGrp="1" noChangeArrowheads="1"/>
          </p:cNvSpPr>
          <p:nvPr>
            <p:ph type="body" idx="1"/>
          </p:nvPr>
        </p:nvSpPr>
        <p:spPr>
          <a:xfrm>
            <a:off x="914400" y="4343400"/>
            <a:ext cx="5029200" cy="3429000"/>
          </a:xfrm>
        </p:spPr>
        <p:txBody>
          <a:bodyPr/>
          <a:lstStyle/>
          <a:p>
            <a:pPr>
              <a:lnSpc>
                <a:spcPct val="90000"/>
              </a:lnSpc>
            </a:pPr>
            <a:r>
              <a:rPr lang="en-US" dirty="0"/>
              <a:t>The objective is to present the SI quality approach, which involves everyone as an actor ; this is not a presentation of Quality organization.</a:t>
            </a:r>
          </a:p>
          <a:p>
            <a:pPr>
              <a:lnSpc>
                <a:spcPct val="90000"/>
              </a:lnSpc>
            </a:pPr>
            <a:endParaRPr lang="en-US" dirty="0"/>
          </a:p>
          <a:p>
            <a:pPr>
              <a:lnSpc>
                <a:spcPct val="90000"/>
              </a:lnSpc>
            </a:pPr>
            <a:r>
              <a:rPr lang="en-US" dirty="0"/>
              <a:t>Understand :</a:t>
            </a:r>
          </a:p>
          <a:p>
            <a:pPr>
              <a:lnSpc>
                <a:spcPct val="90000"/>
              </a:lnSpc>
            </a:pPr>
            <a:r>
              <a:rPr lang="en-US" dirty="0"/>
              <a:t>-what is Quality in SGSI,</a:t>
            </a:r>
          </a:p>
          <a:p>
            <a:pPr>
              <a:lnSpc>
                <a:spcPct val="90000"/>
              </a:lnSpc>
            </a:pPr>
            <a:r>
              <a:rPr lang="en-US" dirty="0"/>
              <a:t>-what is the contribution of SGSI quality approach to SGSI strategy,</a:t>
            </a:r>
          </a:p>
          <a:p>
            <a:pPr>
              <a:lnSpc>
                <a:spcPct val="90000"/>
              </a:lnSpc>
            </a:pPr>
            <a:r>
              <a:rPr lang="en-US" dirty="0"/>
              <a:t>-what is the contribution of SGSI quality approach to Michelin quality,</a:t>
            </a:r>
          </a:p>
          <a:p>
            <a:pPr>
              <a:lnSpc>
                <a:spcPct val="90000"/>
              </a:lnSpc>
            </a:pPr>
            <a:r>
              <a:rPr lang="en-US" dirty="0"/>
              <a:t>-what is your personal contribution to this approach</a:t>
            </a:r>
          </a:p>
          <a:p>
            <a:pPr>
              <a:lnSpc>
                <a:spcPct val="90000"/>
              </a:lnSpc>
            </a:pPr>
            <a:endParaRPr lang="en-US" dirty="0"/>
          </a:p>
          <a:p>
            <a:pPr>
              <a:lnSpc>
                <a:spcPct val="90000"/>
              </a:lnSpc>
            </a:pPr>
            <a:r>
              <a:rPr lang="en-US" dirty="0"/>
              <a:t>key vocabulary and concepts about Quality are understood or revised</a:t>
            </a:r>
          </a:p>
          <a:p>
            <a:pPr>
              <a:lnSpc>
                <a:spcPct val="90000"/>
              </a:lnSpc>
            </a:pPr>
            <a:r>
              <a:rPr lang="en-US" dirty="0"/>
              <a:t>the bodies which contribute to SGSI Quality approach are known / revised and classified </a:t>
            </a:r>
          </a:p>
          <a:p>
            <a:pPr>
              <a:lnSpc>
                <a:spcPct val="90000"/>
              </a:lnSpc>
            </a:pPr>
            <a:r>
              <a:rPr lang="en-US" dirty="0"/>
              <a:t>the way to access to institutionalized SGSI practices is known</a:t>
            </a:r>
          </a:p>
          <a:p>
            <a:pPr>
              <a:lnSpc>
                <a:spcPct val="90000"/>
              </a:lnSpc>
            </a:pPr>
            <a:r>
              <a:rPr lang="en-US" dirty="0"/>
              <a:t>the way to deal with a question or a problem related to Quality is known</a:t>
            </a:r>
          </a:p>
          <a:p>
            <a:pPr>
              <a:lnSpc>
                <a:spcPct val="90000"/>
              </a:lnSpc>
            </a:pPr>
            <a:r>
              <a:rPr lang="en-US" dirty="0"/>
              <a:t>entry points to other training materials  about in-depth Quality knowledge Quality are notified</a:t>
            </a:r>
          </a:p>
          <a:p>
            <a:pPr>
              <a:lnSpc>
                <a:spcPct val="90000"/>
              </a:lnSpc>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810B3F-10CC-494F-9574-738709414800}" type="slidenum">
              <a:rPr lang="fr-FR"/>
              <a:pPr/>
              <a:t>20</a:t>
            </a:fld>
            <a:endParaRPr lang="fr-FR"/>
          </a:p>
        </p:txBody>
      </p:sp>
      <p:sp>
        <p:nvSpPr>
          <p:cNvPr id="2187266" name="Rectangle 2"/>
          <p:cNvSpPr>
            <a:spLocks noGrp="1" noRot="1" noChangeAspect="1" noChangeArrowheads="1" noTextEdit="1"/>
          </p:cNvSpPr>
          <p:nvPr>
            <p:ph type="sldImg"/>
          </p:nvPr>
        </p:nvSpPr>
        <p:spPr>
          <a:ln/>
        </p:spPr>
      </p:sp>
      <p:sp>
        <p:nvSpPr>
          <p:cNvPr id="2187267" name="Rectangle 3"/>
          <p:cNvSpPr>
            <a:spLocks noGrp="1" noChangeArrowheads="1"/>
          </p:cNvSpPr>
          <p:nvPr>
            <p:ph type="body" idx="1"/>
          </p:nvPr>
        </p:nvSpPr>
        <p:spPr/>
        <p:txBody>
          <a:bodyPr/>
          <a:lstStyle/>
          <a:p>
            <a:r>
              <a:rPr lang="en-US"/>
              <a:t>2/ We make appear the 3 messages one by one with the following comments :</a:t>
            </a:r>
          </a:p>
          <a:p>
            <a:r>
              <a:rPr lang="en-US"/>
              <a:t>-processes formalize our practices, it is not theory</a:t>
            </a:r>
          </a:p>
          <a:p>
            <a:r>
              <a:rPr lang="en-US"/>
              <a:t>-processes are described at the just necessary level ; they must not substitute competency and common sense ; for example in some cases, a form may be sufficient</a:t>
            </a:r>
          </a:p>
          <a:p>
            <a:r>
              <a:rPr lang="en-US"/>
              <a:t>-processes are consistent with our actual functioning.</a:t>
            </a:r>
          </a:p>
          <a:p>
            <a:r>
              <a:rPr lang="en-US"/>
              <a:t>This explains why the process map has been updated.</a:t>
            </a:r>
          </a:p>
          <a:p>
            <a:r>
              <a:rPr lang="en-US"/>
              <a:t>In 2008, a more detailed training about process map is scheduled.</a:t>
            </a:r>
          </a:p>
          <a:p>
            <a:endParaRPr lang="en-US"/>
          </a:p>
          <a:p>
            <a:r>
              <a:rPr lang="en-US" sz="1600"/>
              <a:t>=&gt; All Quality system will be derived from the process map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C7459CC-EAFC-4F69-A9CB-7CCE13CABA8F}" type="slidenum">
              <a:rPr lang="fr-FR"/>
              <a:pPr/>
              <a:t>21</a:t>
            </a:fld>
            <a:endParaRPr lang="fr-FR"/>
          </a:p>
        </p:txBody>
      </p:sp>
      <p:sp>
        <p:nvSpPr>
          <p:cNvPr id="2362370" name="Rectangle 2"/>
          <p:cNvSpPr>
            <a:spLocks noGrp="1" noRot="1" noChangeAspect="1" noChangeArrowheads="1" noTextEdit="1"/>
          </p:cNvSpPr>
          <p:nvPr>
            <p:ph type="sldImg"/>
          </p:nvPr>
        </p:nvSpPr>
        <p:spPr>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5355561-DD1C-4194-917C-C5B66DFEEB5C}" type="slidenum">
              <a:rPr lang="fr-FR"/>
              <a:pPr/>
              <a:t>22</a:t>
            </a:fld>
            <a:endParaRPr lang="fr-FR"/>
          </a:p>
        </p:txBody>
      </p:sp>
      <p:sp>
        <p:nvSpPr>
          <p:cNvPr id="2348034" name="Rectangle 2"/>
          <p:cNvSpPr>
            <a:spLocks noGrp="1" noRot="1" noChangeAspect="1" noChangeArrowheads="1" noTextEdit="1"/>
          </p:cNvSpPr>
          <p:nvPr>
            <p:ph type="sldImg"/>
          </p:nvPr>
        </p:nvSpPr>
        <p:spPr>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AE5A0E-599D-4ED4-BB56-B8D8BC267180}" type="slidenum">
              <a:rPr lang="fr-FR"/>
              <a:pPr/>
              <a:t>23</a:t>
            </a:fld>
            <a:endParaRPr lang="fr-FR"/>
          </a:p>
        </p:txBody>
      </p:sp>
      <p:sp>
        <p:nvSpPr>
          <p:cNvPr id="1814530" name="Rectangle 2"/>
          <p:cNvSpPr>
            <a:spLocks noGrp="1" noRot="1" noChangeAspect="1" noChangeArrowheads="1" noTextEdit="1"/>
          </p:cNvSpPr>
          <p:nvPr>
            <p:ph type="sldImg"/>
          </p:nvPr>
        </p:nvSpPr>
        <p:spPr>
          <a:ln/>
        </p:spPr>
      </p:sp>
      <p:sp>
        <p:nvSpPr>
          <p:cNvPr id="181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939AC6-3405-42A1-8B35-8DB921DD637F}" type="slidenum">
              <a:rPr lang="fr-FR"/>
              <a:pPr/>
              <a:t>24</a:t>
            </a:fld>
            <a:endParaRPr lang="fr-FR"/>
          </a:p>
        </p:txBody>
      </p:sp>
      <p:sp>
        <p:nvSpPr>
          <p:cNvPr id="1816578" name="Rectangle 2"/>
          <p:cNvSpPr>
            <a:spLocks noGrp="1" noRot="1" noChangeAspect="1" noChangeArrowheads="1" noTextEdit="1"/>
          </p:cNvSpPr>
          <p:nvPr>
            <p:ph type="sldImg"/>
          </p:nvPr>
        </p:nvSpPr>
        <p:spPr>
          <a:ln/>
        </p:spPr>
      </p:sp>
      <p:sp>
        <p:nvSpPr>
          <p:cNvPr id="181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DB9BB3-43CB-4164-BB79-00F4B935E286}" type="slidenum">
              <a:rPr lang="fr-FR"/>
              <a:pPr/>
              <a:t>25</a:t>
            </a:fld>
            <a:endParaRPr lang="fr-FR"/>
          </a:p>
        </p:txBody>
      </p:sp>
      <p:sp>
        <p:nvSpPr>
          <p:cNvPr id="2279426" name="Rectangle 2"/>
          <p:cNvSpPr>
            <a:spLocks noGrp="1" noRot="1" noChangeAspect="1" noChangeArrowheads="1" noTextEdit="1"/>
          </p:cNvSpPr>
          <p:nvPr>
            <p:ph type="sldImg"/>
          </p:nvPr>
        </p:nvSpPr>
        <p:spPr>
          <a:ln/>
        </p:spPr>
      </p:sp>
      <p:sp>
        <p:nvSpPr>
          <p:cNvPr id="2279427"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35E17A-3684-4578-A1B3-FA59704663C7}" type="slidenum">
              <a:rPr lang="fr-FR"/>
              <a:pPr/>
              <a:t>26</a:t>
            </a:fld>
            <a:endParaRPr lang="fr-FR"/>
          </a:p>
        </p:txBody>
      </p:sp>
      <p:sp>
        <p:nvSpPr>
          <p:cNvPr id="2300930" name="Rectangle 2"/>
          <p:cNvSpPr>
            <a:spLocks noGrp="1" noRot="1" noChangeAspect="1" noChangeArrowheads="1" noTextEdit="1"/>
          </p:cNvSpPr>
          <p:nvPr>
            <p:ph type="sldImg"/>
          </p:nvPr>
        </p:nvSpPr>
        <p:spPr>
          <a:ln/>
        </p:spPr>
      </p:sp>
      <p:sp>
        <p:nvSpPr>
          <p:cNvPr id="2300931" name="Rectangle 3"/>
          <p:cNvSpPr>
            <a:spLocks noGrp="1" noChangeArrowheads="1"/>
          </p:cNvSpPr>
          <p:nvPr>
            <p:ph type="body" idx="1"/>
          </p:nvPr>
        </p:nvSpPr>
        <p:spPr>
          <a:xfrm>
            <a:off x="685800" y="4343400"/>
            <a:ext cx="5486400" cy="4114800"/>
          </a:xfrm>
        </p:spPr>
        <p:txBody>
          <a:bodyPr/>
          <a:lstStyle/>
          <a:p>
            <a:r>
              <a:rPr lang="fr-FR"/>
              <a:t>Europe  version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8A6FFC-D24E-4746-A47F-68F832F4677F}" type="slidenum">
              <a:rPr lang="fr-FR"/>
              <a:pPr/>
              <a:t>27</a:t>
            </a:fld>
            <a:endParaRPr lang="fr-FR"/>
          </a:p>
        </p:txBody>
      </p:sp>
      <p:sp>
        <p:nvSpPr>
          <p:cNvPr id="1812482" name="Rectangle 2"/>
          <p:cNvSpPr>
            <a:spLocks noGrp="1" noRot="1" noChangeAspect="1" noChangeArrowheads="1" noTextEdit="1"/>
          </p:cNvSpPr>
          <p:nvPr>
            <p:ph type="sldImg"/>
          </p:nvPr>
        </p:nvSpPr>
        <p:spPr>
          <a:ln/>
        </p:spPr>
      </p:sp>
      <p:sp>
        <p:nvSpPr>
          <p:cNvPr id="1812483" name="Rectangle 3"/>
          <p:cNvSpPr>
            <a:spLocks noGrp="1" noChangeArrowheads="1"/>
          </p:cNvSpPr>
          <p:nvPr>
            <p:ph type="body" idx="1"/>
          </p:nvPr>
        </p:nvSpPr>
        <p:spPr/>
        <p:txBody>
          <a:bodyPr/>
          <a:lstStyle/>
          <a:p>
            <a:r>
              <a:rPr lang="en-US"/>
              <a:t>We are worldwide : so one unique referential accessible everywhere  (before : one quality database by zone), named SQA for SI Portal (Explain : SQA = simplified quality approach make the link with the logo)</a:t>
            </a:r>
          </a:p>
          <a:p>
            <a:endParaRPr lang="en-US"/>
          </a:p>
          <a:p>
            <a:r>
              <a:rPr lang="en-US"/>
              <a:t>Explain the structure :</a:t>
            </a:r>
          </a:p>
          <a:p>
            <a:r>
              <a:rPr lang="en-US"/>
              <a:t>	1.  processes described in MEGA</a:t>
            </a:r>
          </a:p>
          <a:p>
            <a:r>
              <a:rPr lang="en-US"/>
              <a:t>	2.  related documentation is in a repository and a link with process is done</a:t>
            </a:r>
          </a:p>
          <a:p>
            <a:r>
              <a:rPr lang="en-US"/>
              <a:t>	3.  one portal in frontal access is provided based on MEGA and REPOSITORY for documentation</a:t>
            </a:r>
          </a:p>
          <a:p>
            <a:endParaRPr lang="en-US"/>
          </a:p>
          <a:p>
            <a:r>
              <a:rPr lang="en-US"/>
              <a:t>The portal help to have a process vision.</a:t>
            </a:r>
          </a:p>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26D520-5B6B-422E-A6FD-8CFA10FE42C4}" type="slidenum">
              <a:rPr lang="fr-FR"/>
              <a:pPr/>
              <a:t>28</a:t>
            </a:fld>
            <a:endParaRPr lang="fr-FR"/>
          </a:p>
        </p:txBody>
      </p:sp>
      <p:sp>
        <p:nvSpPr>
          <p:cNvPr id="2191362" name="Rectangle 2"/>
          <p:cNvSpPr>
            <a:spLocks noGrp="1" noRot="1" noChangeAspect="1" noChangeArrowheads="1" noTextEdit="1"/>
          </p:cNvSpPr>
          <p:nvPr>
            <p:ph type="sldImg"/>
          </p:nvPr>
        </p:nvSpPr>
        <p:spPr>
          <a:ln/>
        </p:spPr>
      </p:sp>
      <p:sp>
        <p:nvSpPr>
          <p:cNvPr id="2191363" name="Rectangle 3"/>
          <p:cNvSpPr>
            <a:spLocks noGrp="1" noChangeArrowheads="1"/>
          </p:cNvSpPr>
          <p:nvPr>
            <p:ph type="body" idx="1"/>
          </p:nvPr>
        </p:nvSpPr>
        <p:spPr/>
        <p:txBody>
          <a:bodyPr/>
          <a:lstStyle/>
          <a:p>
            <a:pPr rtl="1"/>
            <a:r>
              <a:rPr lang="en-US"/>
              <a:t>Come back on simplification principle : : </a:t>
            </a:r>
          </a:p>
          <a:p>
            <a:pPr rtl="1"/>
            <a:r>
              <a:rPr lang="en-US"/>
              <a:t>-we formalize only what is necessary (in some cases, a form and a first level of description in MEGA are sufficient)</a:t>
            </a:r>
          </a:p>
          <a:p>
            <a:pPr rtl="1"/>
            <a:r>
              <a:rPr lang="en-US"/>
              <a:t>-but, we ensure training and feedback (quality assurance checklist) exist ;</a:t>
            </a:r>
          </a:p>
          <a:p>
            <a:pPr rtl="1"/>
            <a:r>
              <a:rPr lang="en-US"/>
              <a:t>-documentation has been simplified (less head pages and annexes, a better look =&gt; show an example)</a:t>
            </a:r>
          </a:p>
          <a:p>
            <a:pPr rtl="1"/>
            <a:r>
              <a:rPr lang="en-US"/>
              <a:t>-process owners are the one who define their needs, not the quality</a:t>
            </a:r>
          </a:p>
          <a:p>
            <a:pPr rtl="1"/>
            <a:endParaRPr lang="en-US"/>
          </a:p>
          <a:p>
            <a:pPr rtl="1"/>
            <a:endParaRPr lang="en-US"/>
          </a:p>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758AF2-D5B8-45A8-AE41-609B81E03629}" type="slidenum">
              <a:rPr lang="fr-FR"/>
              <a:pPr/>
              <a:t>29</a:t>
            </a:fld>
            <a:endParaRPr lang="fr-FR"/>
          </a:p>
        </p:txBody>
      </p:sp>
      <p:sp>
        <p:nvSpPr>
          <p:cNvPr id="1818626" name="Rectangle 2"/>
          <p:cNvSpPr>
            <a:spLocks noGrp="1" noRot="1" noChangeAspect="1" noChangeArrowheads="1" noTextEdit="1"/>
          </p:cNvSpPr>
          <p:nvPr>
            <p:ph type="sldImg"/>
          </p:nvPr>
        </p:nvSpPr>
        <p:spPr>
          <a:ln/>
        </p:spPr>
      </p:sp>
      <p:sp>
        <p:nvSpPr>
          <p:cNvPr id="1818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55CED4-DA8C-4DE1-B859-26039C15D1B1}" type="slidenum">
              <a:rPr lang="fr-FR"/>
              <a:pPr/>
              <a:t>3</a:t>
            </a:fld>
            <a:endParaRPr lang="fr-FR"/>
          </a:p>
        </p:txBody>
      </p:sp>
      <p:sp>
        <p:nvSpPr>
          <p:cNvPr id="2236418" name="Rectangle 2"/>
          <p:cNvSpPr>
            <a:spLocks noGrp="1" noRot="1" noChangeAspect="1" noChangeArrowheads="1" noTextEdit="1"/>
          </p:cNvSpPr>
          <p:nvPr>
            <p:ph type="sldImg"/>
          </p:nvPr>
        </p:nvSpPr>
        <p:spPr>
          <a:ln/>
        </p:spPr>
      </p:sp>
      <p:sp>
        <p:nvSpPr>
          <p:cNvPr id="2236419"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06FC33-F6A6-44B5-AD12-8BF7E53BE9DA}" type="slidenum">
              <a:rPr lang="fr-FR"/>
              <a:pPr/>
              <a:t>30</a:t>
            </a:fld>
            <a:endParaRPr lang="fr-FR"/>
          </a:p>
        </p:txBody>
      </p:sp>
      <p:sp>
        <p:nvSpPr>
          <p:cNvPr id="1988610" name="Rectangle 2"/>
          <p:cNvSpPr>
            <a:spLocks noGrp="1" noRot="1" noChangeAspect="1" noChangeArrowheads="1" noTextEdit="1"/>
          </p:cNvSpPr>
          <p:nvPr>
            <p:ph type="sldImg"/>
          </p:nvPr>
        </p:nvSpPr>
        <p:spPr>
          <a:ln/>
        </p:spPr>
      </p:sp>
      <p:sp>
        <p:nvSpPr>
          <p:cNvPr id="1988611"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B15551-E1D9-4E70-826C-072CDA6C6D3D}" type="slidenum">
              <a:rPr lang="fr-FR"/>
              <a:pPr/>
              <a:t>31</a:t>
            </a:fld>
            <a:endParaRPr lang="fr-FR"/>
          </a:p>
        </p:txBody>
      </p:sp>
      <p:sp>
        <p:nvSpPr>
          <p:cNvPr id="1851394" name="Rectangle 2"/>
          <p:cNvSpPr>
            <a:spLocks noGrp="1" noRot="1" noChangeAspect="1" noChangeArrowheads="1" noTextEdit="1"/>
          </p:cNvSpPr>
          <p:nvPr>
            <p:ph type="sldImg"/>
          </p:nvPr>
        </p:nvSpPr>
        <p:spPr>
          <a:ln/>
        </p:spPr>
      </p:sp>
      <p:sp>
        <p:nvSpPr>
          <p:cNvPr id="1851395" name="Rectangle 3"/>
          <p:cNvSpPr>
            <a:spLocks noGrp="1" noChangeArrowheads="1"/>
          </p:cNvSpPr>
          <p:nvPr>
            <p:ph type="body" idx="1"/>
          </p:nvPr>
        </p:nvSpPr>
        <p:spPr/>
        <p:txBody>
          <a:bodyPr/>
          <a:lstStyle/>
          <a:p>
            <a:r>
              <a:rPr lang="en-US"/>
              <a:t>Processes are updated in an organized and worldwide manner.</a:t>
            </a:r>
          </a:p>
          <a:p>
            <a:endParaRPr lang="en-US"/>
          </a:p>
          <a:p>
            <a:r>
              <a:rPr lang="en-US"/>
              <a:t>2 axis :</a:t>
            </a:r>
          </a:p>
          <a:p>
            <a:endParaRPr lang="en-US"/>
          </a:p>
          <a:p>
            <a:r>
              <a:rPr lang="en-US"/>
              <a:t>-governance - 2 steps : process (PECB), and Process Map (PRIG), in the 2 cases at Group level only,</a:t>
            </a:r>
          </a:p>
          <a:p>
            <a:endParaRPr lang="en-US"/>
          </a:p>
          <a:p>
            <a:r>
              <a:rPr lang="en-US"/>
              <a:t>-methodology for formalizing and deploying a process, in which we take in account simplification / just necessary orientation (which conducts to the ‘flower’ seen previously)</a:t>
            </a:r>
          </a:p>
          <a:p>
            <a:endParaRPr lang="en-US"/>
          </a:p>
          <a:p>
            <a:r>
              <a:rPr lang="en-US"/>
              <a:t>NB. a more detailed training on PECB / PRIG will be available in 2008</a:t>
            </a:r>
          </a:p>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39C780-4C77-48B0-BB7F-ED9885C51B70}" type="slidenum">
              <a:rPr lang="fr-FR"/>
              <a:pPr/>
              <a:t>32</a:t>
            </a:fld>
            <a:endParaRPr lang="fr-FR"/>
          </a:p>
        </p:txBody>
      </p:sp>
      <p:sp>
        <p:nvSpPr>
          <p:cNvPr id="1855490" name="Rectangle 2"/>
          <p:cNvSpPr>
            <a:spLocks noGrp="1" noRot="1" noChangeAspect="1" noChangeArrowheads="1" noTextEdit="1"/>
          </p:cNvSpPr>
          <p:nvPr>
            <p:ph type="sldImg"/>
          </p:nvPr>
        </p:nvSpPr>
        <p:spPr>
          <a:ln/>
        </p:spPr>
      </p:sp>
      <p:sp>
        <p:nvSpPr>
          <p:cNvPr id="1855491" name="Rectangle 3"/>
          <p:cNvSpPr>
            <a:spLocks noGrp="1" noChangeArrowheads="1"/>
          </p:cNvSpPr>
          <p:nvPr>
            <p:ph type="body" idx="1"/>
          </p:nvPr>
        </p:nvSpPr>
        <p:spPr>
          <a:xfrm>
            <a:off x="312738" y="4343400"/>
            <a:ext cx="6400800" cy="4114800"/>
          </a:xfrm>
        </p:spPr>
        <p:txBody>
          <a:bodyPr/>
          <a:lstStyle/>
          <a:p>
            <a:r>
              <a:rPr lang="en-US" sz="1000">
                <a:latin typeface="Arial" charset="0"/>
              </a:rPr>
              <a:t>PRIG / PECB</a:t>
            </a:r>
          </a:p>
          <a:p>
            <a:r>
              <a:rPr lang="en-US" sz="1000">
                <a:latin typeface="Arial" charset="0"/>
              </a:rPr>
              <a:t>The different levels of validation</a:t>
            </a:r>
          </a:p>
          <a:p>
            <a:r>
              <a:rPr lang="en-US" sz="1000">
                <a:latin typeface="Arial" charset="0"/>
              </a:rPr>
              <a:t>There are 2 ways for evolution</a:t>
            </a:r>
          </a:p>
          <a:p>
            <a:r>
              <a:rPr lang="en-US" sz="1000">
                <a:latin typeface="Arial" charset="0"/>
              </a:rPr>
              <a:t>-bottom – up : spontaneous requests, local quality control or performance results (entity level)</a:t>
            </a:r>
          </a:p>
          <a:p>
            <a:r>
              <a:rPr lang="en-US" sz="1000">
                <a:latin typeface="Arial" charset="0"/>
              </a:rPr>
              <a:t>-top – down : provided by SGSI progress plan</a:t>
            </a:r>
          </a:p>
          <a:p>
            <a:r>
              <a:rPr lang="en-US" sz="1000">
                <a:latin typeface="Arial" charset="0"/>
              </a:rPr>
              <a:t>-in mode bottom – up, entry point is RGQE</a:t>
            </a:r>
          </a:p>
          <a:p>
            <a:r>
              <a:rPr lang="en-US" sz="1000">
                <a:latin typeface="Arial" charset="0"/>
              </a:rPr>
              <a:t>In both cases, deployment is ensured by the process owner</a:t>
            </a:r>
          </a:p>
          <a:p>
            <a:r>
              <a:rPr lang="en-US" sz="1000">
                <a:latin typeface="Arial" charset="0"/>
              </a:rPr>
              <a:t>-a each step, there is a filter (not all requests are escalated to PRIG or EDI (Leadership team))</a:t>
            </a:r>
          </a:p>
          <a:p>
            <a:r>
              <a:rPr lang="en-US" sz="1000">
                <a:latin typeface="Arial" charset="0"/>
              </a:rPr>
              <a:t>Ex. an understanding question is answered at RGQE level, a request about a form is managed at PECB level ; for the PRIG : only major evolution of a process, or what impact many processes, or priority problems ; at EDI level, we validate what impacts the process map, or the deployment of a new process.</a:t>
            </a:r>
          </a:p>
          <a:p>
            <a:r>
              <a:rPr lang="en-US" sz="1000">
                <a:latin typeface="Arial" charset="0"/>
              </a:rPr>
              <a:t>Each PECB is in charge of analyzing and prioritizing requests.</a:t>
            </a:r>
          </a:p>
          <a:p>
            <a:endParaRPr lang="en-US" sz="1000">
              <a:latin typeface="Arial" charset="0"/>
            </a:endParaRPr>
          </a:p>
          <a:p>
            <a:r>
              <a:rPr lang="en-US" sz="1000">
                <a:latin typeface="Arial" charset="0"/>
              </a:rPr>
              <a:t>SGSI/Q is the first level of PRIG, checks consistency of the request and gives orientation to the PECB on how to answer to the request ; for an action coming from the progress plan, SGSI/Q verifies that it is taken in account by the concerned PECB.</a:t>
            </a:r>
          </a:p>
          <a:p>
            <a:endParaRPr lang="fr-FR" sz="900">
              <a:latin typeface="Arial" charset="0"/>
            </a:endParaRPr>
          </a:p>
          <a:p>
            <a:r>
              <a:rPr lang="fr-FR" sz="1000">
                <a:latin typeface="Arial" charset="0"/>
              </a:rPr>
              <a:t>The list LIS SI 01101 available in SQAforSi portal identifies SI process owners, PRIG committee members and PECB process leaders &amp; members.</a:t>
            </a:r>
          </a:p>
          <a:p>
            <a:r>
              <a:rPr lang="fr-FR" sz="1000">
                <a:latin typeface="Arial" charset="0"/>
              </a:rPr>
              <a:t/>
            </a:r>
            <a:br>
              <a:rPr lang="fr-FR" sz="1000">
                <a:latin typeface="Arial" charset="0"/>
              </a:rPr>
            </a:br>
            <a:r>
              <a:rPr lang="fr-FR" sz="1000">
                <a:latin typeface="Arial" charset="0"/>
              </a:rPr>
              <a:t>(to find it ; Go to SGSI process map level and click on « business process »)</a:t>
            </a:r>
          </a:p>
          <a:p>
            <a:endParaRPr lang="fr-FR" sz="1000">
              <a:latin typeface="Arial" charset="0"/>
            </a:endParaRPr>
          </a:p>
          <a:p>
            <a:endParaRPr lang="fr-FR" sz="100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186DB8-F5F7-4F77-AEE1-2890D8770C91}" type="slidenum">
              <a:rPr lang="fr-FR"/>
              <a:pPr/>
              <a:t>34</a:t>
            </a:fld>
            <a:endParaRPr lang="fr-FR"/>
          </a:p>
        </p:txBody>
      </p:sp>
      <p:sp>
        <p:nvSpPr>
          <p:cNvPr id="1853442" name="Rectangle 2"/>
          <p:cNvSpPr>
            <a:spLocks noGrp="1" noRot="1" noChangeAspect="1" noChangeArrowheads="1" noTextEdit="1"/>
          </p:cNvSpPr>
          <p:nvPr>
            <p:ph type="sldImg"/>
          </p:nvPr>
        </p:nvSpPr>
        <p:spPr>
          <a:ln/>
        </p:spPr>
      </p:sp>
      <p:sp>
        <p:nvSpPr>
          <p:cNvPr id="1853443" name="Rectangle 3"/>
          <p:cNvSpPr>
            <a:spLocks noGrp="1" noChangeArrowheads="1"/>
          </p:cNvSpPr>
          <p:nvPr>
            <p:ph type="body" idx="1"/>
          </p:nvPr>
        </p:nvSpPr>
        <p:spPr/>
        <p:txBody>
          <a:bodyPr/>
          <a:lstStyle/>
          <a:p>
            <a:r>
              <a:rPr lang="en-US"/>
              <a:t>We want to avoid the “classics” (publish and push by mail)</a:t>
            </a:r>
          </a:p>
          <a:p>
            <a:endParaRPr lang="en-US"/>
          </a:p>
          <a:p>
            <a:r>
              <a:rPr lang="en-US"/>
              <a:t>Communication about major evolutions is performed via a « SGSI Decision Communication Letter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360E48-E1F7-458D-9857-26EEF9FA3FE2}" type="slidenum">
              <a:rPr lang="fr-FR"/>
              <a:pPr/>
              <a:t>36</a:t>
            </a:fld>
            <a:endParaRPr lang="fr-FR"/>
          </a:p>
        </p:txBody>
      </p:sp>
      <p:sp>
        <p:nvSpPr>
          <p:cNvPr id="1822722" name="Rectangle 2"/>
          <p:cNvSpPr>
            <a:spLocks noGrp="1" noRot="1" noChangeAspect="1" noChangeArrowheads="1" noTextEdit="1"/>
          </p:cNvSpPr>
          <p:nvPr>
            <p:ph type="sldImg"/>
          </p:nvPr>
        </p:nvSpPr>
        <p:spPr>
          <a:ln/>
        </p:spPr>
      </p:sp>
      <p:sp>
        <p:nvSpPr>
          <p:cNvPr id="1822723" name="Rectangle 3"/>
          <p:cNvSpPr>
            <a:spLocks noGrp="1" noChangeArrowheads="1"/>
          </p:cNvSpPr>
          <p:nvPr>
            <p:ph type="body" idx="1"/>
          </p:nvPr>
        </p:nvSpPr>
        <p:spPr/>
        <p:txBody>
          <a:bodyPr/>
          <a:lstStyle/>
          <a:p>
            <a:r>
              <a:rPr lang="fr-FR"/>
              <a:t>Contribution de la gouvernance des processus au goal 1</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767B32-525F-4455-924F-21D7D2D83198}" type="slidenum">
              <a:rPr lang="fr-FR"/>
              <a:pPr/>
              <a:t>37</a:t>
            </a:fld>
            <a:endParaRPr lang="fr-FR"/>
          </a:p>
        </p:txBody>
      </p:sp>
      <p:sp>
        <p:nvSpPr>
          <p:cNvPr id="1824770" name="Rectangle 2"/>
          <p:cNvSpPr>
            <a:spLocks noGrp="1" noRot="1" noChangeAspect="1" noChangeArrowheads="1" noTextEdit="1"/>
          </p:cNvSpPr>
          <p:nvPr>
            <p:ph type="sldImg"/>
          </p:nvPr>
        </p:nvSpPr>
        <p:spPr>
          <a:ln/>
        </p:spPr>
      </p:sp>
      <p:sp>
        <p:nvSpPr>
          <p:cNvPr id="1824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96D1F0-CFFB-4759-86DA-16354FD0DB56}" type="slidenum">
              <a:rPr lang="fr-FR"/>
              <a:pPr/>
              <a:t>38</a:t>
            </a:fld>
            <a:endParaRPr lang="fr-FR"/>
          </a:p>
        </p:txBody>
      </p:sp>
      <p:sp>
        <p:nvSpPr>
          <p:cNvPr id="2113538" name="Rectangle 2"/>
          <p:cNvSpPr>
            <a:spLocks noGrp="1" noRot="1" noChangeAspect="1" noChangeArrowheads="1" noTextEdit="1"/>
          </p:cNvSpPr>
          <p:nvPr>
            <p:ph type="sldImg"/>
          </p:nvPr>
        </p:nvSpPr>
        <p:spPr>
          <a:ln/>
        </p:spPr>
      </p:sp>
      <p:sp>
        <p:nvSpPr>
          <p:cNvPr id="2113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D2027D-E1F4-426D-A665-79D759510DDF}" type="slidenum">
              <a:rPr lang="fr-FR"/>
              <a:pPr/>
              <a:t>39</a:t>
            </a:fld>
            <a:endParaRPr lang="fr-FR"/>
          </a:p>
        </p:txBody>
      </p:sp>
      <p:sp>
        <p:nvSpPr>
          <p:cNvPr id="2083842" name="Rectangle 2"/>
          <p:cNvSpPr>
            <a:spLocks noGrp="1" noRot="1" noChangeAspect="1" noChangeArrowheads="1" noTextEdit="1"/>
          </p:cNvSpPr>
          <p:nvPr>
            <p:ph type="sldImg"/>
          </p:nvPr>
        </p:nvSpPr>
        <p:spPr>
          <a:ln/>
        </p:spPr>
      </p:sp>
      <p:sp>
        <p:nvSpPr>
          <p:cNvPr id="2083843"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FF27A-BE6C-4442-833B-2A5949D31A12}" type="slidenum">
              <a:rPr lang="fr-FR"/>
              <a:pPr/>
              <a:t>40</a:t>
            </a:fld>
            <a:endParaRPr lang="fr-FR"/>
          </a:p>
        </p:txBody>
      </p:sp>
      <p:sp>
        <p:nvSpPr>
          <p:cNvPr id="2031618" name="Rectangle 2"/>
          <p:cNvSpPr>
            <a:spLocks noGrp="1" noRot="1" noChangeAspect="1" noChangeArrowheads="1" noTextEdit="1"/>
          </p:cNvSpPr>
          <p:nvPr>
            <p:ph type="sldImg"/>
          </p:nvPr>
        </p:nvSpPr>
        <p:spPr>
          <a:ln/>
        </p:spPr>
      </p:sp>
      <p:sp>
        <p:nvSpPr>
          <p:cNvPr id="2031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DEB05A-7F5A-4E8A-9ABE-58808F4B5CDD}" type="slidenum">
              <a:rPr lang="fr-FR"/>
              <a:pPr/>
              <a:t>41</a:t>
            </a:fld>
            <a:endParaRPr lang="fr-FR"/>
          </a:p>
        </p:txBody>
      </p:sp>
      <p:sp>
        <p:nvSpPr>
          <p:cNvPr id="2029570" name="Rectangle 2"/>
          <p:cNvSpPr>
            <a:spLocks noGrp="1" noRot="1" noChangeAspect="1" noChangeArrowheads="1" noTextEdit="1"/>
          </p:cNvSpPr>
          <p:nvPr>
            <p:ph type="sldImg"/>
          </p:nvPr>
        </p:nvSpPr>
        <p:spPr>
          <a:ln/>
        </p:spPr>
      </p:sp>
      <p:sp>
        <p:nvSpPr>
          <p:cNvPr id="2029571" name="Rectangle 3"/>
          <p:cNvSpPr>
            <a:spLocks noGrp="1" noChangeArrowheads="1"/>
          </p:cNvSpPr>
          <p:nvPr>
            <p:ph type="body" idx="1"/>
          </p:nvPr>
        </p:nvSpPr>
        <p:spPr/>
        <p:txBody>
          <a:bodyPr/>
          <a:lstStyle/>
          <a:p>
            <a:r>
              <a:rPr lang="en-US" sz="900" b="1" i="1">
                <a:latin typeface="Arial" charset="0"/>
              </a:rPr>
              <a:t>RGQE assures that the Quality System is implemented by all employees of the entity.</a:t>
            </a:r>
            <a:br>
              <a:rPr lang="en-US" sz="900" b="1" i="1">
                <a:latin typeface="Arial" charset="0"/>
              </a:rPr>
            </a:br>
            <a:r>
              <a:rPr lang="en-US" sz="900" b="1" i="1">
                <a:latin typeface="Arial" charset="0"/>
              </a:rPr>
              <a:t>His/her mission is to implement and run the quality system within its entity in coherence with SGSI/Q orientations.</a:t>
            </a:r>
          </a:p>
          <a:p>
            <a:r>
              <a:rPr lang="en-US" sz="900" b="1" i="1">
                <a:latin typeface="Arial" charset="0"/>
              </a:rPr>
              <a:t>In link with managers, he/she has to ensure that the people are the required competencies to do their job. </a:t>
            </a:r>
          </a:p>
          <a:p>
            <a:r>
              <a:rPr lang="en-US" sz="900" b="1" i="1">
                <a:latin typeface="Arial" charset="0"/>
              </a:rPr>
              <a:t>He/she has to train the people to the SQA for SI and to ensure the level 1 of support for all the processes of SI process map.</a:t>
            </a:r>
          </a:p>
          <a:p>
            <a:endParaRPr lang="en-US" sz="900" b="1" i="1">
              <a:latin typeface="Arial" charset="0"/>
            </a:endParaRPr>
          </a:p>
          <a:p>
            <a:r>
              <a:rPr lang="en-US" sz="900" b="1" i="1">
                <a:latin typeface="Arial" charset="0"/>
              </a:rPr>
              <a:t>As a member of the management team of the entity, RGQE is responsible for guaranteeing the quality of products and services delivered to users.</a:t>
            </a:r>
            <a:br>
              <a:rPr lang="en-US" sz="900" b="1" i="1">
                <a:latin typeface="Arial" charset="0"/>
              </a:rPr>
            </a:br>
            <a:r>
              <a:rPr lang="en-US" sz="900" b="1" i="1">
                <a:latin typeface="Arial" charset="0"/>
              </a:rPr>
              <a:t>The RGQE draw-up and follow-up the Internal Control Plan (ICP) for its entity. By performing the controls, he guarantee the quality of the products and services delivered by its entity. This guarantee must be product oriented. The level of guarantee depends on the level of risk on the product or on the service.</a:t>
            </a:r>
          </a:p>
          <a:p>
            <a:endParaRPr lang="en-US" sz="900" b="1" i="1">
              <a:latin typeface="Arial" charset="0"/>
            </a:endParaRPr>
          </a:p>
          <a:p>
            <a:r>
              <a:rPr lang="en-GB" sz="900" b="1">
                <a:latin typeface="Arial" charset="0"/>
              </a:rPr>
              <a:t>As a last resort, the </a:t>
            </a:r>
            <a:r>
              <a:rPr lang="en-US" sz="900" b="1" i="1">
                <a:latin typeface="Arial" charset="0"/>
              </a:rPr>
              <a:t>RGQE has the authority to suspend the deployment of any product or service of the entity when its quality would present an unacceptable risk for the customer or the company.</a:t>
            </a:r>
            <a:r>
              <a:rPr lang="fr-FR" sz="900" b="1" i="1">
                <a:latin typeface="Arial" charset="0"/>
              </a:rPr>
              <a:t/>
            </a:r>
            <a:br>
              <a:rPr lang="fr-FR" sz="900" b="1" i="1">
                <a:latin typeface="Arial" charset="0"/>
              </a:rPr>
            </a:br>
            <a:r>
              <a:rPr lang="fr-FR" sz="900" b="1" i="1">
                <a:latin typeface="Arial" charset="0"/>
              </a:rPr>
              <a:t>All the RGQ in the Michelin company have this responsability. If during a control and based on facts the RGQE identifies a risk on the product or service he has to take all the appropriate actions with the management support.</a:t>
            </a:r>
          </a:p>
          <a:p>
            <a:endParaRPr lang="en-US" sz="900" b="1" i="1">
              <a:latin typeface="Arial" charset="0"/>
            </a:endParaRPr>
          </a:p>
          <a:p>
            <a:endParaRPr lang="en-US" sz="900" b="1" i="1">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2D09C-B643-4373-8CE1-3884A654312C}" type="slidenum">
              <a:rPr lang="fr-FR"/>
              <a:pPr/>
              <a:t>4</a:t>
            </a:fld>
            <a:endParaRPr lang="fr-FR"/>
          </a:p>
        </p:txBody>
      </p:sp>
      <p:sp>
        <p:nvSpPr>
          <p:cNvPr id="2292738" name="Rectangle 2"/>
          <p:cNvSpPr>
            <a:spLocks noGrp="1" noRot="1" noChangeAspect="1" noChangeArrowheads="1" noTextEdit="1"/>
          </p:cNvSpPr>
          <p:nvPr>
            <p:ph type="sldImg"/>
          </p:nvPr>
        </p:nvSpPr>
        <p:spPr>
          <a:ln/>
        </p:spPr>
      </p:sp>
      <p:sp>
        <p:nvSpPr>
          <p:cNvPr id="2292739"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1FC29D-796D-4320-AC07-96E6B5A06F3C}" type="slidenum">
              <a:rPr lang="fr-FR"/>
              <a:pPr/>
              <a:t>42</a:t>
            </a:fld>
            <a:endParaRPr lang="fr-FR"/>
          </a:p>
        </p:txBody>
      </p:sp>
      <p:sp>
        <p:nvSpPr>
          <p:cNvPr id="2037762" name="Rectangle 2"/>
          <p:cNvSpPr>
            <a:spLocks noGrp="1" noRot="1" noChangeAspect="1" noChangeArrowheads="1" noTextEdit="1"/>
          </p:cNvSpPr>
          <p:nvPr>
            <p:ph type="sldImg"/>
          </p:nvPr>
        </p:nvSpPr>
        <p:spPr>
          <a:ln/>
        </p:spPr>
      </p:sp>
      <p:sp>
        <p:nvSpPr>
          <p:cNvPr id="2037763" name="Rectangle 3"/>
          <p:cNvSpPr>
            <a:spLocks noGrp="1" noChangeArrowheads="1"/>
          </p:cNvSpPr>
          <p:nvPr>
            <p:ph type="body" idx="1"/>
          </p:nvPr>
        </p:nvSpPr>
        <p:spPr/>
        <p:txBody>
          <a:bodyPr/>
          <a:lstStyle/>
          <a:p>
            <a:r>
              <a:rPr lang="en-US"/>
              <a:t>Explain that this is the RGQE who makes the link between the entity and PECBs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AA2428-23E4-4F33-B1B4-492485EB9DB5}" type="slidenum">
              <a:rPr lang="fr-FR"/>
              <a:pPr/>
              <a:t>43</a:t>
            </a:fld>
            <a:endParaRPr lang="fr-FR"/>
          </a:p>
        </p:txBody>
      </p:sp>
      <p:sp>
        <p:nvSpPr>
          <p:cNvPr id="2041858" name="Rectangle 2"/>
          <p:cNvSpPr>
            <a:spLocks noGrp="1" noRot="1" noChangeAspect="1" noChangeArrowheads="1" noTextEdit="1"/>
          </p:cNvSpPr>
          <p:nvPr>
            <p:ph type="sldImg"/>
          </p:nvPr>
        </p:nvSpPr>
        <p:spPr>
          <a:ln/>
        </p:spPr>
      </p:sp>
      <p:sp>
        <p:nvSpPr>
          <p:cNvPr id="2041859" name="Rectangle 3"/>
          <p:cNvSpPr>
            <a:spLocks noGrp="1" noChangeArrowheads="1"/>
          </p:cNvSpPr>
          <p:nvPr>
            <p:ph type="body" idx="1"/>
          </p:nvPr>
        </p:nvSpPr>
        <p:spPr/>
        <p:txBody>
          <a:bodyPr/>
          <a:lstStyle/>
          <a:p>
            <a:r>
              <a:rPr lang="en-US"/>
              <a:t>Explain that the responsibility of a Q zone Manager is on all the territory (Zone + Group entity located in the zone)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69783B-9EAF-4B57-99F0-AA955BD85A71}" type="slidenum">
              <a:rPr lang="fr-FR"/>
              <a:pPr/>
              <a:t>44</a:t>
            </a:fld>
            <a:endParaRPr lang="fr-FR"/>
          </a:p>
        </p:txBody>
      </p:sp>
      <p:sp>
        <p:nvSpPr>
          <p:cNvPr id="1990658" name="Rectangle 2"/>
          <p:cNvSpPr>
            <a:spLocks noGrp="1" noRot="1" noChangeAspect="1" noChangeArrowheads="1" noTextEdit="1"/>
          </p:cNvSpPr>
          <p:nvPr>
            <p:ph type="sldImg"/>
          </p:nvPr>
        </p:nvSpPr>
        <p:spPr>
          <a:ln/>
        </p:spPr>
      </p:sp>
      <p:sp>
        <p:nvSpPr>
          <p:cNvPr id="1990659"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BD4B8-3312-4495-AF39-EF79F1698F7D}" type="slidenum">
              <a:rPr lang="fr-FR"/>
              <a:pPr/>
              <a:t>45</a:t>
            </a:fld>
            <a:endParaRPr lang="fr-FR"/>
          </a:p>
        </p:txBody>
      </p:sp>
      <p:sp>
        <p:nvSpPr>
          <p:cNvPr id="1859586" name="Rectangle 2"/>
          <p:cNvSpPr>
            <a:spLocks noGrp="1" noRot="1" noChangeAspect="1" noChangeArrowheads="1" noTextEdit="1"/>
          </p:cNvSpPr>
          <p:nvPr>
            <p:ph type="sldImg"/>
          </p:nvPr>
        </p:nvSpPr>
        <p:spPr>
          <a:xfrm>
            <a:off x="1395413" y="635000"/>
            <a:ext cx="4233862" cy="3175000"/>
          </a:xfrm>
          <a:ln/>
        </p:spPr>
      </p:sp>
      <p:sp>
        <p:nvSpPr>
          <p:cNvPr id="1859587" name="Rectangle 3"/>
          <p:cNvSpPr>
            <a:spLocks noGrp="1" noChangeArrowheads="1"/>
          </p:cNvSpPr>
          <p:nvPr>
            <p:ph type="body" idx="1"/>
          </p:nvPr>
        </p:nvSpPr>
        <p:spPr>
          <a:noFill/>
          <a:ln/>
        </p:spPr>
        <p:txBody>
          <a:bodyPr/>
          <a:lstStyle/>
          <a:p>
            <a:r>
              <a:rPr lang="en-US"/>
              <a:t>Quality control becomes a recurrent activity, annually planed for all levels of the organization.</a:t>
            </a:r>
          </a:p>
          <a:p>
            <a:endParaRPr lang="en-US"/>
          </a:p>
          <a:p>
            <a:r>
              <a:rPr lang="en-US"/>
              <a:t>The word « control » must be understood in the sense of manage, master, not only check.</a:t>
            </a:r>
          </a:p>
          <a:p>
            <a:endParaRPr lang="en-US"/>
          </a:p>
          <a:p>
            <a:r>
              <a:rPr lang="en-US"/>
              <a:t>There is the conformity of product and the conformity of processes.</a:t>
            </a:r>
          </a:p>
          <a:p>
            <a:endParaRPr lang="en-US"/>
          </a:p>
          <a:p>
            <a:r>
              <a:rPr lang="en-US"/>
              <a:t>Here, we are focused mainly on processes, and intermediate products of processes;</a:t>
            </a:r>
          </a:p>
          <a:p>
            <a:endParaRPr lang="en-US"/>
          </a:p>
          <a:p>
            <a:r>
              <a:rPr lang="en-US"/>
              <a:t>Remind the objective (in red) : it is for progress.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2835A-A09E-4CE9-80BF-E9CC5A7AEDDE}" type="slidenum">
              <a:rPr lang="fr-FR"/>
              <a:pPr/>
              <a:t>46</a:t>
            </a:fld>
            <a:endParaRPr lang="fr-FR"/>
          </a:p>
        </p:txBody>
      </p:sp>
      <p:sp>
        <p:nvSpPr>
          <p:cNvPr id="1863682" name="Rectangle 2"/>
          <p:cNvSpPr>
            <a:spLocks noGrp="1" noRot="1" noChangeAspect="1" noChangeArrowheads="1" noTextEdit="1"/>
          </p:cNvSpPr>
          <p:nvPr>
            <p:ph type="sldImg"/>
          </p:nvPr>
        </p:nvSpPr>
        <p:spPr>
          <a:ln/>
        </p:spPr>
      </p:sp>
      <p:sp>
        <p:nvSpPr>
          <p:cNvPr id="1863683" name="Rectangle 3"/>
          <p:cNvSpPr>
            <a:spLocks noGrp="1" noChangeArrowheads="1"/>
          </p:cNvSpPr>
          <p:nvPr>
            <p:ph type="body" idx="1"/>
          </p:nvPr>
        </p:nvSpPr>
        <p:spPr>
          <a:xfrm>
            <a:off x="912813" y="4343400"/>
            <a:ext cx="5032375" cy="4114800"/>
          </a:xfrm>
        </p:spPr>
        <p:txBody>
          <a:bodyPr/>
          <a:lstStyle/>
          <a:p>
            <a:r>
              <a:rPr lang="en-US"/>
              <a:t>Remind : processes described in the portal represent the  institutionalization of practices, not a faraway target</a:t>
            </a:r>
          </a:p>
          <a:p>
            <a:endParaRPr lang="en-US"/>
          </a:p>
          <a:p>
            <a:r>
              <a:rPr lang="en-US"/>
              <a:t>1st level of control : are internal practices in conformity with SI referentials ?</a:t>
            </a:r>
          </a:p>
          <a:p>
            <a:endParaRPr lang="en-US"/>
          </a:p>
          <a:p>
            <a:r>
              <a:rPr lang="en-US"/>
              <a:t>The rhythm of the controls depend on the process :</a:t>
            </a:r>
          </a:p>
          <a:p>
            <a:r>
              <a:rPr lang="en-US"/>
              <a:t>-ex: by project, periodic, ...</a:t>
            </a:r>
          </a:p>
          <a:p>
            <a:endParaRPr lang="en-US"/>
          </a:p>
          <a:p>
            <a:r>
              <a:rPr lang="en-US"/>
              <a:t>May be auto-control.</a:t>
            </a:r>
          </a:p>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27DB4-D3F4-401B-B3A4-B3DEF28DC7DA}" type="slidenum">
              <a:rPr lang="fr-FR"/>
              <a:pPr/>
              <a:t>47</a:t>
            </a:fld>
            <a:endParaRPr lang="fr-FR"/>
          </a:p>
        </p:txBody>
      </p:sp>
      <p:sp>
        <p:nvSpPr>
          <p:cNvPr id="1865730" name="Rectangle 2"/>
          <p:cNvSpPr>
            <a:spLocks noGrp="1" noRot="1" noChangeAspect="1" noChangeArrowheads="1" noTextEdit="1"/>
          </p:cNvSpPr>
          <p:nvPr>
            <p:ph type="sldImg"/>
          </p:nvPr>
        </p:nvSpPr>
        <p:spPr>
          <a:ln/>
        </p:spPr>
      </p:sp>
      <p:sp>
        <p:nvSpPr>
          <p:cNvPr id="1865731" name="Rectangle 3"/>
          <p:cNvSpPr>
            <a:spLocks noGrp="1" noChangeArrowheads="1"/>
          </p:cNvSpPr>
          <p:nvPr>
            <p:ph type="body" idx="1"/>
          </p:nvPr>
        </p:nvSpPr>
        <p:spPr>
          <a:xfrm>
            <a:off x="912813" y="4343400"/>
            <a:ext cx="5032375" cy="4114800"/>
          </a:xfrm>
        </p:spPr>
        <p:txBody>
          <a:bodyPr/>
          <a:lstStyle/>
          <a:p>
            <a:r>
              <a:rPr lang="en-US"/>
              <a:t>2nd level of control : are our practices compliant with the ones of an efficient organization (% a benchmark) ?</a:t>
            </a:r>
          </a:p>
          <a:p>
            <a:endParaRPr lang="en-US"/>
          </a:p>
          <a:p>
            <a:r>
              <a:rPr lang="en-US"/>
              <a:t>Is performed in light mode (1/2 day interview) , once a year for all entities.</a:t>
            </a:r>
          </a:p>
          <a:p>
            <a:endParaRPr lang="en-US"/>
          </a:p>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308D07-9865-47D6-BA74-3138B89F6436}" type="slidenum">
              <a:rPr lang="fr-FR"/>
              <a:pPr/>
              <a:t>48</a:t>
            </a:fld>
            <a:endParaRPr lang="fr-FR"/>
          </a:p>
        </p:txBody>
      </p:sp>
      <p:sp>
        <p:nvSpPr>
          <p:cNvPr id="2388994" name="Rectangle 2"/>
          <p:cNvSpPr>
            <a:spLocks noGrp="1" noRot="1" noChangeAspect="1" noChangeArrowheads="1" noTextEdit="1"/>
          </p:cNvSpPr>
          <p:nvPr>
            <p:ph type="sldImg"/>
          </p:nvPr>
        </p:nvSpPr>
        <p:spPr>
          <a:ln/>
        </p:spPr>
      </p:sp>
      <p:sp>
        <p:nvSpPr>
          <p:cNvPr id="2388995" name="Rectangle 3"/>
          <p:cNvSpPr>
            <a:spLocks noGrp="1" noChangeArrowheads="1"/>
          </p:cNvSpPr>
          <p:nvPr>
            <p:ph type="body" idx="1"/>
          </p:nvPr>
        </p:nvSpPr>
        <p:spPr/>
        <p:txBody>
          <a:bodyPr/>
          <a:lstStyle/>
          <a:p>
            <a:pPr>
              <a:lnSpc>
                <a:spcPct val="90000"/>
              </a:lnSpc>
            </a:pPr>
            <a:r>
              <a:rPr lang="en-US" sz="1000"/>
              <a:t>SGSI Internal Control is SGSI Quality Assurance.</a:t>
            </a:r>
          </a:p>
          <a:p>
            <a:pPr>
              <a:lnSpc>
                <a:spcPct val="90000"/>
              </a:lnSpc>
            </a:pPr>
            <a:r>
              <a:rPr lang="en-US" sz="1000"/>
              <a:t>SGSI Internal Control Plan matches our SGSI Quality Assurance Plan.</a:t>
            </a:r>
          </a:p>
          <a:p>
            <a:pPr>
              <a:lnSpc>
                <a:spcPct val="90000"/>
              </a:lnSpc>
            </a:pPr>
            <a:r>
              <a:rPr lang="en-US" sz="1000"/>
              <a:t>It comprises 3 layers:</a:t>
            </a:r>
          </a:p>
          <a:p>
            <a:pPr lvl="1"/>
            <a:r>
              <a:rPr lang="en-US" b="1"/>
              <a:t>The verification – from Project and Infra teams who verify the quality of what they produce. All starts from here.</a:t>
            </a:r>
          </a:p>
          <a:p>
            <a:pPr lvl="1"/>
            <a:r>
              <a:rPr lang="en-US" b="1"/>
              <a:t>The guarantee – from RGQEs who control and must master the leakage rate of defects and guarantee to entity managers the quality of what is produced in the Entity </a:t>
            </a:r>
          </a:p>
          <a:p>
            <a:pPr lvl="1"/>
            <a:r>
              <a:rPr lang="en-US" b="1"/>
              <a:t>The SGSI Quality/Security internal audit – which ensures to SGSI Management Team the good control of our risks thanks to the right global execution of what precedes.</a:t>
            </a:r>
          </a:p>
          <a:p>
            <a:pPr>
              <a:lnSpc>
                <a:spcPct val="90000"/>
              </a:lnSpc>
            </a:pPr>
            <a:r>
              <a:rPr lang="en-US" sz="1000"/>
              <a:t>Thus the Internal Control comprises the 3 layers together (global control) and the internal controls correspond to the actions that precede, and can therefore be of 3 different types (verifications, controls, audits).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3AE39-2431-478C-A5F9-BF945588C75C}" type="slidenum">
              <a:rPr lang="fr-FR"/>
              <a:pPr/>
              <a:t>49</a:t>
            </a:fld>
            <a:endParaRPr lang="fr-FR"/>
          </a:p>
        </p:txBody>
      </p:sp>
      <p:sp>
        <p:nvSpPr>
          <p:cNvPr id="2288642" name="Rectangle 2"/>
          <p:cNvSpPr>
            <a:spLocks noGrp="1" noRot="1" noChangeAspect="1" noChangeArrowheads="1" noTextEdit="1"/>
          </p:cNvSpPr>
          <p:nvPr>
            <p:ph type="sldImg"/>
          </p:nvPr>
        </p:nvSpPr>
        <p:spPr>
          <a:ln/>
        </p:spPr>
      </p:sp>
      <p:sp>
        <p:nvSpPr>
          <p:cNvPr id="2288643" name="Rectangle 3"/>
          <p:cNvSpPr>
            <a:spLocks noGrp="1" noChangeArrowheads="1"/>
          </p:cNvSpPr>
          <p:nvPr>
            <p:ph type="body" idx="1"/>
          </p:nvPr>
        </p:nvSpPr>
        <p:spPr/>
        <p:txBody>
          <a:bodyPr/>
          <a:lstStyle/>
          <a:p>
            <a:pPr>
              <a:lnSpc>
                <a:spcPct val="105000"/>
              </a:lnSpc>
            </a:pPr>
            <a:r>
              <a:rPr lang="en-US" sz="1600">
                <a:latin typeface="Arial" charset="0"/>
              </a:rPr>
              <a:t>Internal Quality Audits</a:t>
            </a:r>
            <a:r>
              <a:rPr lang="en-US" sz="1400">
                <a:latin typeface="Arial" charset="0"/>
              </a:rPr>
              <a:t> </a:t>
            </a:r>
          </a:p>
          <a:p>
            <a:pPr lvl="1">
              <a:lnSpc>
                <a:spcPct val="105000"/>
              </a:lnSpc>
            </a:pPr>
            <a:r>
              <a:rPr lang="en-US" b="1">
                <a:latin typeface="Arial" charset="0"/>
              </a:rPr>
              <a:t>Based on requirements on processes, verify if the practices and our process descriptions are compliant and capture the ways of improvement.  </a:t>
            </a:r>
          </a:p>
          <a:p>
            <a:pPr>
              <a:lnSpc>
                <a:spcPct val="105000"/>
              </a:lnSpc>
            </a:pPr>
            <a:r>
              <a:rPr lang="en-US" sz="1600">
                <a:latin typeface="Arial" charset="0"/>
              </a:rPr>
              <a:t>Project Controls </a:t>
            </a:r>
            <a:r>
              <a:rPr lang="en-US" sz="1400">
                <a:latin typeface="Arial" charset="0"/>
              </a:rPr>
              <a:t>(P2 : Deliver solutions or releases)</a:t>
            </a:r>
          </a:p>
          <a:p>
            <a:pPr lvl="1">
              <a:lnSpc>
                <a:spcPct val="105000"/>
              </a:lnSpc>
            </a:pPr>
            <a:r>
              <a:rPr lang="en-US" b="1">
                <a:latin typeface="Arial" charset="0"/>
              </a:rPr>
              <a:t>Based on our SQA referential and on the project management plan, verify the compliance, capture and treat the Non Conformities</a:t>
            </a:r>
            <a:r>
              <a:rPr lang="en-US" sz="1400">
                <a:latin typeface="Arial" charset="0"/>
              </a:rPr>
              <a:t>.</a:t>
            </a:r>
          </a:p>
          <a:p>
            <a:pPr>
              <a:lnSpc>
                <a:spcPct val="105000"/>
              </a:lnSpc>
            </a:pPr>
            <a:r>
              <a:rPr lang="en-US" sz="1600">
                <a:latin typeface="Arial" charset="0"/>
              </a:rPr>
              <a:t>Non Project Controls </a:t>
            </a:r>
            <a:r>
              <a:rPr lang="en-US" sz="1400">
                <a:latin typeface="Arial" charset="0"/>
              </a:rPr>
              <a:t>(P2 excluded)</a:t>
            </a:r>
          </a:p>
          <a:p>
            <a:pPr lvl="1">
              <a:lnSpc>
                <a:spcPct val="105000"/>
              </a:lnSpc>
            </a:pPr>
            <a:r>
              <a:rPr lang="en-US" b="1">
                <a:latin typeface="Arial" charset="0"/>
              </a:rPr>
              <a:t>Based on our SQA referential and on the Quality plan of the entity  verify the compliance, capture and treat the Non Conformities.</a:t>
            </a:r>
          </a:p>
          <a:p>
            <a:pPr>
              <a:lnSpc>
                <a:spcPct val="105000"/>
              </a:lnSpc>
            </a:pPr>
            <a:r>
              <a:rPr lang="en-US" sz="1600">
                <a:latin typeface="Arial" charset="0"/>
              </a:rPr>
              <a:t>Partners Quality audits</a:t>
            </a:r>
          </a:p>
          <a:p>
            <a:pPr lvl="1">
              <a:lnSpc>
                <a:spcPct val="105000"/>
              </a:lnSpc>
            </a:pPr>
            <a:r>
              <a:rPr lang="en-US" b="1">
                <a:latin typeface="Arial" charset="0"/>
              </a:rPr>
              <a:t>Appropriate visibility on selected intermediate products developed by the partner</a:t>
            </a:r>
          </a:p>
          <a:p>
            <a:pPr lvl="1">
              <a:lnSpc>
                <a:spcPct val="105000"/>
              </a:lnSpc>
            </a:pPr>
            <a:r>
              <a:rPr lang="en-US" b="1">
                <a:latin typeface="Arial" charset="0"/>
              </a:rPr>
              <a:t>Appropriate visibility on selected processes (processes that are critical for SI)</a:t>
            </a:r>
          </a:p>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9CE778-C5E0-4234-BBCE-4A86740620DB}" type="slidenum">
              <a:rPr lang="fr-FR"/>
              <a:pPr/>
              <a:t>50</a:t>
            </a:fld>
            <a:endParaRPr lang="fr-FR"/>
          </a:p>
        </p:txBody>
      </p:sp>
      <p:sp>
        <p:nvSpPr>
          <p:cNvPr id="1873922" name="Rectangle 2"/>
          <p:cNvSpPr>
            <a:spLocks noGrp="1" noRot="1" noChangeAspect="1" noChangeArrowheads="1" noTextEdit="1"/>
          </p:cNvSpPr>
          <p:nvPr>
            <p:ph type="sldImg"/>
          </p:nvPr>
        </p:nvSpPr>
        <p:spPr>
          <a:ln/>
        </p:spPr>
      </p:sp>
      <p:sp>
        <p:nvSpPr>
          <p:cNvPr id="1873923" name="Rectangle 3"/>
          <p:cNvSpPr>
            <a:spLocks noGrp="1" noChangeArrowheads="1"/>
          </p:cNvSpPr>
          <p:nvPr>
            <p:ph type="body" idx="1"/>
          </p:nvPr>
        </p:nvSpPr>
        <p:spPr>
          <a:xfrm>
            <a:off x="914400" y="4343400"/>
            <a:ext cx="5708650" cy="4114800"/>
          </a:xfrm>
          <a:noFill/>
          <a:ln/>
        </p:spPr>
        <p:txBody>
          <a:bodyPr/>
          <a:lstStyle/>
          <a:p>
            <a:pPr>
              <a:lnSpc>
                <a:spcPct val="80000"/>
              </a:lnSpc>
            </a:pPr>
            <a:r>
              <a:rPr lang="en-US" sz="800"/>
              <a:t>NC on projects (reference  = project commitments : cost, time, scope)</a:t>
            </a:r>
          </a:p>
          <a:p>
            <a:pPr>
              <a:lnSpc>
                <a:spcPct val="80000"/>
              </a:lnSpc>
            </a:pPr>
            <a:r>
              <a:rPr lang="en-US" sz="800"/>
              <a:t>	&gt; Cost (on budget X1 X2 X3)</a:t>
            </a:r>
          </a:p>
          <a:p>
            <a:pPr>
              <a:lnSpc>
                <a:spcPct val="80000"/>
              </a:lnSpc>
            </a:pPr>
            <a:r>
              <a:rPr lang="en-US" sz="800"/>
              <a:t>	&gt; Time (on time X1 X2 X3) </a:t>
            </a:r>
          </a:p>
          <a:p>
            <a:pPr>
              <a:lnSpc>
                <a:spcPct val="80000"/>
              </a:lnSpc>
            </a:pPr>
            <a:r>
              <a:rPr lang="en-US" sz="800"/>
              <a:t>	&gt; Customer satisfaction</a:t>
            </a:r>
          </a:p>
          <a:p>
            <a:pPr>
              <a:lnSpc>
                <a:spcPct val="80000"/>
              </a:lnSpc>
            </a:pPr>
            <a:r>
              <a:rPr lang="en-US" sz="800"/>
              <a:t>	&gt; Contractor (smiley Infra (IBM))</a:t>
            </a:r>
          </a:p>
          <a:p>
            <a:pPr>
              <a:lnSpc>
                <a:spcPct val="80000"/>
              </a:lnSpc>
            </a:pPr>
            <a:r>
              <a:rPr lang="en-US" sz="800"/>
              <a:t>	&gt; On scope X3 </a:t>
            </a:r>
          </a:p>
          <a:p>
            <a:pPr>
              <a:lnSpc>
                <a:spcPct val="80000"/>
              </a:lnSpc>
            </a:pPr>
            <a:r>
              <a:rPr lang="en-US" sz="800"/>
              <a:t>	&gt; Smiley Synthesis</a:t>
            </a:r>
          </a:p>
          <a:p>
            <a:pPr>
              <a:lnSpc>
                <a:spcPct val="80000"/>
              </a:lnSpc>
            </a:pPr>
            <a:endParaRPr lang="en-US" sz="800"/>
          </a:p>
          <a:p>
            <a:pPr>
              <a:lnSpc>
                <a:spcPct val="80000"/>
              </a:lnSpc>
            </a:pPr>
            <a:r>
              <a:rPr lang="en-US" sz="800"/>
              <a:t>NC on delivery (reference  = all SGSI commitments for customer)</a:t>
            </a:r>
          </a:p>
          <a:p>
            <a:pPr>
              <a:lnSpc>
                <a:spcPct val="80000"/>
              </a:lnSpc>
            </a:pPr>
            <a:r>
              <a:rPr lang="en-US" sz="800"/>
              <a:t>	&gt; availability, outage, response time, batch, transit time, lost message</a:t>
            </a:r>
          </a:p>
          <a:p>
            <a:pPr>
              <a:lnSpc>
                <a:spcPct val="80000"/>
              </a:lnSpc>
            </a:pPr>
            <a:r>
              <a:rPr lang="en-US" sz="800"/>
              <a:t>	 bugs, Applicative Support performance, Continuity performance,</a:t>
            </a:r>
          </a:p>
          <a:p>
            <a:pPr>
              <a:lnSpc>
                <a:spcPct val="80000"/>
              </a:lnSpc>
            </a:pPr>
            <a:r>
              <a:rPr lang="en-US" sz="800"/>
              <a:t>	 Infrastructure Support performance (help desk) , PC delivery) </a:t>
            </a:r>
          </a:p>
          <a:p>
            <a:pPr>
              <a:lnSpc>
                <a:spcPct val="80000"/>
              </a:lnSpc>
            </a:pPr>
            <a:r>
              <a:rPr lang="en-US" sz="800"/>
              <a:t>	</a:t>
            </a:r>
          </a:p>
          <a:p>
            <a:pPr>
              <a:lnSpc>
                <a:spcPct val="80000"/>
              </a:lnSpc>
            </a:pPr>
            <a:r>
              <a:rPr lang="en-US" sz="800"/>
              <a:t>NC on Processes  (reference = process validated and in the portal)</a:t>
            </a:r>
          </a:p>
          <a:p>
            <a:pPr>
              <a:lnSpc>
                <a:spcPct val="80000"/>
              </a:lnSpc>
            </a:pPr>
            <a:r>
              <a:rPr lang="en-US" sz="800"/>
              <a:t>(origin  : QA check list which result is not ok)</a:t>
            </a:r>
          </a:p>
          <a:p>
            <a:pPr>
              <a:lnSpc>
                <a:spcPct val="80000"/>
              </a:lnSpc>
            </a:pPr>
            <a:r>
              <a:rPr lang="en-US" sz="800"/>
              <a:t>		</a:t>
            </a:r>
          </a:p>
          <a:p>
            <a:pPr>
              <a:lnSpc>
                <a:spcPct val="80000"/>
              </a:lnSpc>
            </a:pPr>
            <a:r>
              <a:rPr lang="en-US" sz="800"/>
              <a:t>NC contractor (reference : all contractor commitments for SGSI)</a:t>
            </a:r>
          </a:p>
          <a:p>
            <a:pPr>
              <a:lnSpc>
                <a:spcPct val="80000"/>
              </a:lnSpc>
            </a:pPr>
            <a:endParaRPr lang="en-US" sz="800"/>
          </a:p>
          <a:p>
            <a:pPr>
              <a:lnSpc>
                <a:spcPct val="80000"/>
              </a:lnSpc>
            </a:pPr>
            <a:r>
              <a:rPr lang="en-US" sz="800"/>
              <a:t>NC client (all client dissatisfaction)</a:t>
            </a:r>
          </a:p>
          <a:p>
            <a:pPr>
              <a:lnSpc>
                <a:spcPct val="80000"/>
              </a:lnSpc>
            </a:pPr>
            <a:r>
              <a:rPr lang="en-US" sz="800"/>
              <a:t>	&gt; claim</a:t>
            </a:r>
          </a:p>
          <a:p>
            <a:pPr>
              <a:lnSpc>
                <a:spcPct val="80000"/>
              </a:lnSpc>
            </a:pPr>
            <a:endParaRPr lang="en-US" sz="800"/>
          </a:p>
          <a:p>
            <a:pPr>
              <a:lnSpc>
                <a:spcPct val="80000"/>
              </a:lnSpc>
            </a:pPr>
            <a:r>
              <a:rPr lang="en-US" sz="800"/>
              <a:t>All the Non-conformities are managed with JIRA. </a:t>
            </a:r>
          </a:p>
          <a:p>
            <a:pPr>
              <a:lnSpc>
                <a:spcPct val="80000"/>
              </a:lnSpc>
            </a:pPr>
            <a:r>
              <a:rPr lang="en-US" sz="800"/>
              <a:t>JIRA is used also to manage:</a:t>
            </a:r>
          </a:p>
          <a:p>
            <a:pPr>
              <a:lnSpc>
                <a:spcPct val="80000"/>
              </a:lnSpc>
              <a:buFontTx/>
              <a:buChar char="•"/>
            </a:pPr>
            <a:r>
              <a:rPr lang="en-US" sz="800"/>
              <a:t>PR/ER (problem and Enhancement Requests) in projects and for process improvement.</a:t>
            </a:r>
          </a:p>
          <a:p>
            <a:pPr>
              <a:lnSpc>
                <a:spcPct val="80000"/>
              </a:lnSpc>
              <a:buFontTx/>
              <a:buChar char="•"/>
            </a:pPr>
            <a:r>
              <a:rPr lang="en-US" sz="800"/>
              <a:t>complaints</a:t>
            </a:r>
          </a:p>
          <a:p>
            <a:pPr>
              <a:lnSpc>
                <a:spcPct val="80000"/>
              </a:lnSpc>
              <a:buFontTx/>
              <a:buChar char="•"/>
            </a:pPr>
            <a:r>
              <a:rPr lang="en-US" sz="800"/>
              <a:t>IN issues</a:t>
            </a:r>
          </a:p>
          <a:p>
            <a:pPr>
              <a:lnSpc>
                <a:spcPct val="80000"/>
              </a:lnSpc>
              <a:buFontTx/>
              <a:buChar char="•"/>
            </a:pPr>
            <a:r>
              <a:rPr lang="en-US" sz="800"/>
              <a:t>SGB recommendations after Audit</a:t>
            </a:r>
          </a:p>
          <a:p>
            <a:pPr>
              <a:lnSpc>
                <a:spcPct val="80000"/>
              </a:lnSpc>
              <a:buFontTx/>
              <a:buChar char="•"/>
            </a:pPr>
            <a:r>
              <a:rPr lang="en-US" sz="800"/>
              <a:t>Problem report in test </a:t>
            </a:r>
          </a:p>
          <a:p>
            <a:pPr>
              <a:lnSpc>
                <a:spcPct val="80000"/>
              </a:lnSpc>
              <a:buFontTx/>
              <a:buChar char="•"/>
            </a:pPr>
            <a:r>
              <a:rPr lang="en-US" sz="800"/>
              <a:t>Problem report in production (MASC level)</a:t>
            </a:r>
          </a:p>
          <a:p>
            <a:pPr>
              <a:lnSpc>
                <a:spcPct val="80000"/>
              </a:lnSpc>
              <a:buFontTx/>
              <a:buChar char="•"/>
            </a:pPr>
            <a:r>
              <a:rPr lang="en-US" sz="800"/>
              <a:t>Actions</a:t>
            </a:r>
          </a:p>
          <a:p>
            <a:pPr>
              <a:lnSpc>
                <a:spcPct val="80000"/>
              </a:lnSpc>
              <a:buFontTx/>
              <a:buChar char="•"/>
            </a:pPr>
            <a:r>
              <a:rPr lang="en-US" sz="800"/>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2FF334-5F1D-42CA-88ED-93D0524D8046}" type="slidenum">
              <a:rPr lang="fr-FR"/>
              <a:pPr/>
              <a:t>51</a:t>
            </a:fld>
            <a:endParaRPr lang="fr-FR"/>
          </a:p>
        </p:txBody>
      </p:sp>
      <p:sp>
        <p:nvSpPr>
          <p:cNvPr id="1826818" name="Rectangle 2"/>
          <p:cNvSpPr>
            <a:spLocks noGrp="1" noRot="1" noChangeAspect="1" noChangeArrowheads="1" noTextEdit="1"/>
          </p:cNvSpPr>
          <p:nvPr>
            <p:ph type="sldImg"/>
          </p:nvPr>
        </p:nvSpPr>
        <p:spPr>
          <a:ln/>
        </p:spPr>
      </p:sp>
      <p:sp>
        <p:nvSpPr>
          <p:cNvPr id="1826819" name="Rectangle 3"/>
          <p:cNvSpPr>
            <a:spLocks noGrp="1" noChangeArrowheads="1"/>
          </p:cNvSpPr>
          <p:nvPr>
            <p:ph type="body" idx="1"/>
          </p:nvPr>
        </p:nvSpPr>
        <p:spPr/>
        <p:txBody>
          <a:bodyPr/>
          <a:lstStyle/>
          <a:p>
            <a:r>
              <a:rPr lang="en-US"/>
              <a:t>AQ address all goals, as we ensure the deployment of all the approach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E2728BA-04D7-4067-AC5B-32CBF8338B41}" type="slidenum">
              <a:rPr lang="fr-FR"/>
              <a:pPr/>
              <a:t>5</a:t>
            </a:fld>
            <a:endParaRPr lang="fr-FR"/>
          </a:p>
        </p:txBody>
      </p:sp>
      <p:sp>
        <p:nvSpPr>
          <p:cNvPr id="2290690" name="Rectangle 2"/>
          <p:cNvSpPr>
            <a:spLocks noGrp="1" noRot="1" noChangeAspect="1" noChangeArrowheads="1" noTextEdit="1"/>
          </p:cNvSpPr>
          <p:nvPr>
            <p:ph type="sldImg"/>
          </p:nvPr>
        </p:nvSpPr>
        <p:spPr>
          <a:ln/>
        </p:spPr>
      </p:sp>
      <p:sp>
        <p:nvSpPr>
          <p:cNvPr id="2290691" name="Rectangle 3"/>
          <p:cNvSpPr>
            <a:spLocks noGrp="1" noChangeArrowheads="1"/>
          </p:cNvSpPr>
          <p:nvPr>
            <p:ph type="body" idx="1"/>
          </p:nvPr>
        </p:nvSpPr>
        <p:spPr>
          <a:xfrm>
            <a:off x="912813" y="4343400"/>
            <a:ext cx="5032375" cy="4114800"/>
          </a:xfrm>
        </p:spPr>
        <p:txBody>
          <a:bodyPr/>
          <a:lstStyle/>
          <a:p>
            <a:pPr marL="228600" indent="-228600"/>
            <a:r>
              <a:rPr lang="en-US" dirty="0"/>
              <a:t>In 2005, we had an evolution of our MQS (Michelin Quality System) to better contribute to improve the performance of our company and to achieve 2 objectives :</a:t>
            </a:r>
          </a:p>
          <a:p>
            <a:pPr marL="228600" indent="-228600"/>
            <a:r>
              <a:rPr lang="en-US" dirty="0"/>
              <a:t>	a – our customers are satisfied of our products and services</a:t>
            </a:r>
          </a:p>
          <a:p>
            <a:pPr marL="228600" indent="-228600"/>
            <a:r>
              <a:rPr lang="en-US" dirty="0"/>
              <a:t>	b – our company improve continuously its performance to be competitive and to have « </a:t>
            </a:r>
            <a:r>
              <a:rPr lang="en-US" dirty="0" err="1"/>
              <a:t>une</a:t>
            </a:r>
            <a:r>
              <a:rPr lang="en-US" dirty="0"/>
              <a:t> </a:t>
            </a:r>
            <a:r>
              <a:rPr lang="en-US" dirty="0" err="1"/>
              <a:t>longueur</a:t>
            </a:r>
            <a:r>
              <a:rPr lang="en-US" dirty="0"/>
              <a:t> </a:t>
            </a:r>
            <a:r>
              <a:rPr lang="en-US" dirty="0" err="1"/>
              <a:t>d’avance</a:t>
            </a:r>
            <a:r>
              <a:rPr lang="en-US" dirty="0"/>
              <a:t> »</a:t>
            </a:r>
          </a:p>
          <a:p>
            <a:pPr marL="228600" indent="-228600"/>
            <a:endParaRPr lang="en-US" dirty="0"/>
          </a:p>
          <a:p>
            <a:pPr marL="228600" indent="-228600"/>
            <a:r>
              <a:rPr lang="en-US" dirty="0"/>
              <a:t>Two key principles have been defined for this new MQS</a:t>
            </a:r>
          </a:p>
          <a:p>
            <a:pPr marL="228600" indent="-228600">
              <a:buFontTx/>
              <a:buAutoNum type="arabicPeriod"/>
            </a:pPr>
            <a:r>
              <a:rPr lang="en-US" dirty="0"/>
              <a:t>Put people at the heart of the system. </a:t>
            </a:r>
            <a:br>
              <a:rPr lang="en-US" dirty="0"/>
            </a:br>
            <a:r>
              <a:rPr lang="en-US" dirty="0"/>
              <a:t>Take the assumption that at the start each person is competent and integrate in the MQS all the point which will </a:t>
            </a:r>
            <a:r>
              <a:rPr lang="en-US" dirty="0" err="1"/>
              <a:t>reenforce</a:t>
            </a:r>
            <a:r>
              <a:rPr lang="en-US" dirty="0"/>
              <a:t> the professionalism. </a:t>
            </a:r>
            <a:br>
              <a:rPr lang="en-US" dirty="0"/>
            </a:br>
            <a:r>
              <a:rPr lang="en-US" dirty="0"/>
              <a:t>For that, if it’s necessary to describe processes, the most important is to train the people to their job and to processes they have to apply. An appropriate and well done training is often more important than a lot of documentation (even if documentation is also important).</a:t>
            </a:r>
            <a:br>
              <a:rPr lang="en-US" dirty="0"/>
            </a:br>
            <a:r>
              <a:rPr lang="en-US" dirty="0"/>
              <a:t>Encourage initiative. It’s not always necessary to describe processes in detail and could be sometimes dangerous (lost of responsibility and of initiative). People must be responsible and take initiatives to improve their day to day operations.</a:t>
            </a:r>
          </a:p>
          <a:p>
            <a:pPr marL="228600" indent="-228600">
              <a:buFontTx/>
              <a:buAutoNum type="arabicPeriod"/>
            </a:pPr>
            <a:r>
              <a:rPr lang="en-US" dirty="0"/>
              <a:t>Focus on the essential</a:t>
            </a:r>
            <a:br>
              <a:rPr lang="en-US" dirty="0"/>
            </a:br>
            <a:r>
              <a:rPr lang="en-US" dirty="0"/>
              <a:t>Return on the goal of MQS : a management tool and a progress tool to help to achieve the ambitions of Michelin.</a:t>
            </a:r>
            <a:br>
              <a:rPr lang="en-US" dirty="0"/>
            </a:br>
            <a:r>
              <a:rPr lang="en-US" dirty="0"/>
              <a:t>Focus on the priority risks (describe first and with the appropriate level of detail the risky processes).</a:t>
            </a:r>
            <a:br>
              <a:rPr lang="en-US" dirty="0"/>
            </a:br>
            <a:r>
              <a:rPr lang="en-US" dirty="0" err="1"/>
              <a:t>I.e</a:t>
            </a:r>
            <a:r>
              <a:rPr lang="en-US" dirty="0"/>
              <a:t> : we have described with an important level of detail some parts of P2 process because it was</a:t>
            </a:r>
          </a:p>
          <a:p>
            <a:pPr marL="685800" lvl="1" indent="-228600">
              <a:buFontTx/>
              <a:buChar char="•"/>
            </a:pPr>
            <a:r>
              <a:rPr lang="en-US" dirty="0"/>
              <a:t>important to be able to work efficiency with the convergence partners </a:t>
            </a:r>
          </a:p>
          <a:p>
            <a:pPr marL="685800" lvl="1" indent="-228600">
              <a:buFontTx/>
              <a:buChar char="•"/>
            </a:pPr>
            <a:r>
              <a:rPr lang="en-US" dirty="0"/>
              <a:t>a big change for many people in the organization (new delivery model, same processes worldwide, change of wording, ..)</a:t>
            </a:r>
          </a:p>
          <a:p>
            <a:pPr marL="685800" lvl="1" indent="-228600"/>
            <a:r>
              <a:rPr lang="en-US" dirty="0"/>
              <a:t>At the opposite, some M1 sub processes which involve directly a little number of people in the organization has been described only at activity level. The detail of the operations was not necessary as in the P2.</a:t>
            </a:r>
          </a:p>
          <a:p>
            <a:pPr marL="228600" indent="-228600"/>
            <a:r>
              <a:rPr lang="en-US" dirty="0"/>
              <a:t/>
            </a:r>
            <a:br>
              <a:rPr lang="en-US" dirty="0"/>
            </a:br>
            <a:r>
              <a:rPr lang="en-US" dirty="0"/>
              <a:t>Two concrete levers of action has been </a:t>
            </a:r>
          </a:p>
          <a:p>
            <a:pPr marL="228600" indent="-228600">
              <a:buFontTx/>
              <a:buAutoNum type="arabicPeriod"/>
            </a:pPr>
            <a:r>
              <a:rPr lang="en-US" dirty="0"/>
              <a:t>Change our behaviors </a:t>
            </a:r>
          </a:p>
          <a:p>
            <a:pPr marL="685800" lvl="1" indent="-228600">
              <a:buFontTx/>
              <a:buChar char="•"/>
            </a:pPr>
            <a:r>
              <a:rPr lang="en-US" dirty="0"/>
              <a:t>With operational personnel : explain the added value of MQS for management, listen, involve, work for the user and plan their training</a:t>
            </a:r>
          </a:p>
          <a:p>
            <a:pPr marL="685800" lvl="1" indent="-228600">
              <a:buFontTx/>
              <a:buChar char="•"/>
            </a:pPr>
            <a:r>
              <a:rPr lang="en-US" dirty="0"/>
              <a:t>Audits : an approach on a positive basis and turned towards progress</a:t>
            </a:r>
          </a:p>
          <a:p>
            <a:pPr marL="685800" lvl="1" indent="-228600">
              <a:buFontTx/>
              <a:buChar char="•"/>
            </a:pPr>
            <a:r>
              <a:rPr lang="en-US" dirty="0"/>
              <a:t>Documentation : question yourself about the need, focus on the priority risks, challenge, help simplify, don’t reinvent !</a:t>
            </a:r>
          </a:p>
          <a:p>
            <a:pPr marL="228600" indent="-228600">
              <a:buFontTx/>
              <a:buAutoNum type="arabicPeriod"/>
            </a:pPr>
            <a:r>
              <a:rPr lang="en-US" dirty="0"/>
              <a:t>Practice the simplified MQS : it means a MQS which is applied and which evolve regularly taking into account : </a:t>
            </a:r>
          </a:p>
          <a:p>
            <a:pPr marL="685800" lvl="1" indent="-228600">
              <a:buFontTx/>
              <a:buChar char="•"/>
            </a:pPr>
            <a:r>
              <a:rPr lang="en-US" dirty="0"/>
              <a:t>Group prescriptions (policies)</a:t>
            </a:r>
          </a:p>
          <a:p>
            <a:pPr marL="685800" lvl="1" indent="-228600">
              <a:buFontTx/>
              <a:buChar char="•"/>
            </a:pPr>
            <a:r>
              <a:rPr lang="en-US" dirty="0"/>
              <a:t>Business needs</a:t>
            </a:r>
          </a:p>
          <a:p>
            <a:pPr marL="685800" lvl="1" indent="-228600">
              <a:buFontTx/>
              <a:buChar char="•"/>
            </a:pPr>
            <a:r>
              <a:rPr lang="en-US" dirty="0"/>
              <a:t>Progress methods</a:t>
            </a:r>
          </a:p>
          <a:p>
            <a:pPr marL="685800" lvl="1" indent="-228600">
              <a:buFontTx/>
              <a:buChar char="•"/>
            </a:pPr>
            <a:r>
              <a:rPr lang="en-US" dirty="0"/>
              <a:t>Think simple with the just necessary </a:t>
            </a:r>
          </a:p>
        </p:txBody>
      </p:sp>
      <p:sp>
        <p:nvSpPr>
          <p:cNvPr id="2290692" name="Rectangle 4"/>
          <p:cNvSpPr>
            <a:spLocks noChangeArrowheads="1"/>
          </p:cNvSpPr>
          <p:nvPr/>
        </p:nvSpPr>
        <p:spPr bwMode="auto">
          <a:xfrm>
            <a:off x="468313" y="4343400"/>
            <a:ext cx="6245225" cy="4114800"/>
          </a:xfrm>
          <a:prstGeom prst="rect">
            <a:avLst/>
          </a:prstGeom>
          <a:noFill/>
          <a:ln w="9525" algn="ctr">
            <a:noFill/>
            <a:miter lim="800000"/>
            <a:headEnd/>
            <a:tailEnd/>
          </a:ln>
          <a:effectLst/>
        </p:spPr>
        <p:txBody>
          <a:bodyPr/>
          <a:lstStyle/>
          <a:p>
            <a:pPr algn="l">
              <a:spcBef>
                <a:spcPct val="30000"/>
              </a:spcBef>
            </a:pPr>
            <a:r>
              <a:rPr lang="en-US" sz="800" b="0" u="sng">
                <a:solidFill>
                  <a:schemeClr val="tx1"/>
                </a:solidFill>
                <a:latin typeface="Frutiger 45 Light" pitchFamily="34" charset="0"/>
              </a:rPr>
              <a:t>Official SGQ  comments in French</a:t>
            </a:r>
          </a:p>
          <a:p>
            <a:pPr algn="l">
              <a:spcBef>
                <a:spcPct val="30000"/>
              </a:spcBef>
            </a:pPr>
            <a:r>
              <a:rPr lang="fr-FR" sz="800" b="0">
                <a:solidFill>
                  <a:schemeClr val="tx1"/>
                </a:solidFill>
                <a:latin typeface="Frutiger 45 Light" pitchFamily="34" charset="0"/>
              </a:rPr>
              <a:t>Pourquoi faire évoluer notre Système Qualité ?</a:t>
            </a:r>
            <a:br>
              <a:rPr lang="fr-FR" sz="800" b="0">
                <a:solidFill>
                  <a:schemeClr val="tx1"/>
                </a:solidFill>
                <a:latin typeface="Frutiger 45 Light" pitchFamily="34" charset="0"/>
              </a:rPr>
            </a:br>
            <a:r>
              <a:rPr lang="fr-FR" sz="800" b="0">
                <a:solidFill>
                  <a:schemeClr val="tx1"/>
                </a:solidFill>
                <a:latin typeface="Frutiger 45 Light" pitchFamily="34" charset="0"/>
              </a:rPr>
              <a:t>Pour améliorer notre performance collective et aider encore davantage à atteindre ses deux objectifs :</a:t>
            </a:r>
            <a:br>
              <a:rPr lang="fr-FR" sz="800" b="0">
                <a:solidFill>
                  <a:schemeClr val="tx1"/>
                </a:solidFill>
                <a:latin typeface="Frutiger 45 Light" pitchFamily="34" charset="0"/>
              </a:rPr>
            </a:br>
            <a:r>
              <a:rPr lang="fr-FR" sz="800" b="0">
                <a:solidFill>
                  <a:schemeClr val="tx1"/>
                </a:solidFill>
                <a:latin typeface="Frutiger 45 Light" pitchFamily="34" charset="0"/>
              </a:rPr>
              <a:t>      -   nos Clients sont satisfaits de nos produits et services,</a:t>
            </a:r>
            <a:br>
              <a:rPr lang="fr-FR" sz="800" b="0">
                <a:solidFill>
                  <a:schemeClr val="tx1"/>
                </a:solidFill>
                <a:latin typeface="Frutiger 45 Light" pitchFamily="34" charset="0"/>
              </a:rPr>
            </a:br>
            <a:r>
              <a:rPr lang="fr-FR" sz="800" b="0">
                <a:solidFill>
                  <a:schemeClr val="tx1"/>
                </a:solidFill>
                <a:latin typeface="Frutiger 45 Light" pitchFamily="34" charset="0"/>
              </a:rPr>
              <a:t>      -  notre Entreprise est toujours plus performante. </a:t>
            </a:r>
          </a:p>
          <a:p>
            <a:pPr algn="l">
              <a:spcBef>
                <a:spcPct val="30000"/>
              </a:spcBef>
            </a:pPr>
            <a:r>
              <a:rPr lang="fr-FR" sz="800" b="0">
                <a:solidFill>
                  <a:schemeClr val="tx1"/>
                </a:solidFill>
                <a:latin typeface="Frutiger 45 Light" pitchFamily="34" charset="0"/>
              </a:rPr>
              <a:t>Pour contribuer à atteindre cet objectif Groupe, nous avons ciblé trois enjeux d’amélioration du Système Qualité Michelin (SQM) : </a:t>
            </a:r>
            <a:r>
              <a:rPr lang="fr-FR" sz="800" b="0" u="sng">
                <a:solidFill>
                  <a:schemeClr val="tx1"/>
                </a:solidFill>
                <a:latin typeface="Frutiger 45 Light" pitchFamily="34" charset="0"/>
              </a:rPr>
              <a:t/>
            </a:r>
            <a:br>
              <a:rPr lang="fr-FR" sz="800" b="0" u="sng">
                <a:solidFill>
                  <a:schemeClr val="tx1"/>
                </a:solidFill>
                <a:latin typeface="Frutiger 45 Light" pitchFamily="34" charset="0"/>
              </a:rPr>
            </a:br>
            <a:r>
              <a:rPr lang="fr-FR" sz="800">
                <a:solidFill>
                  <a:schemeClr val="tx1"/>
                </a:solidFill>
                <a:latin typeface="Frutiger 45 Light" pitchFamily="34" charset="0"/>
              </a:rPr>
              <a:t>un système </a:t>
            </a:r>
            <a:r>
              <a:rPr lang="fr-FR" sz="800" b="0">
                <a:solidFill>
                  <a:schemeClr val="tx1"/>
                </a:solidFill>
                <a:latin typeface="Frutiger 45 Light" pitchFamily="34" charset="0"/>
              </a:rPr>
              <a:t/>
            </a:r>
            <a:br>
              <a:rPr lang="fr-FR" sz="800" b="0">
                <a:solidFill>
                  <a:schemeClr val="tx1"/>
                </a:solidFill>
                <a:latin typeface="Frutiger 45 Light" pitchFamily="34" charset="0"/>
              </a:rPr>
            </a:br>
            <a:r>
              <a:rPr lang="fr-FR" sz="800" b="0">
                <a:solidFill>
                  <a:schemeClr val="tx1"/>
                </a:solidFill>
                <a:latin typeface="Frutiger 45 Light" pitchFamily="34" charset="0"/>
              </a:rPr>
              <a:t>     plus simple et plus accessible pour tous,</a:t>
            </a:r>
            <a:br>
              <a:rPr lang="fr-FR" sz="800" b="0">
                <a:solidFill>
                  <a:schemeClr val="tx1"/>
                </a:solidFill>
                <a:latin typeface="Frutiger 45 Light" pitchFamily="34" charset="0"/>
              </a:rPr>
            </a:br>
            <a:r>
              <a:rPr lang="fr-FR" sz="800" b="0">
                <a:solidFill>
                  <a:schemeClr val="tx1"/>
                </a:solidFill>
                <a:latin typeface="Frutiger 45 Light" pitchFamily="34" charset="0"/>
              </a:rPr>
              <a:t>     mieux utilisé et intégré comme outil de management,</a:t>
            </a:r>
            <a:br>
              <a:rPr lang="fr-FR" sz="800" b="0">
                <a:solidFill>
                  <a:schemeClr val="tx1"/>
                </a:solidFill>
                <a:latin typeface="Frutiger 45 Light" pitchFamily="34" charset="0"/>
              </a:rPr>
            </a:br>
            <a:r>
              <a:rPr lang="fr-FR" sz="800" b="0">
                <a:solidFill>
                  <a:schemeClr val="tx1"/>
                </a:solidFill>
                <a:latin typeface="Frutiger 45 Light" pitchFamily="34" charset="0"/>
              </a:rPr>
              <a:t>     mieux adapté aux activités non industrielles. </a:t>
            </a:r>
          </a:p>
          <a:p>
            <a:pPr algn="l">
              <a:spcBef>
                <a:spcPct val="30000"/>
              </a:spcBef>
            </a:pPr>
            <a:r>
              <a:rPr lang="fr-FR" sz="800">
                <a:solidFill>
                  <a:schemeClr val="tx1"/>
                </a:solidFill>
                <a:latin typeface="Frutiger 45 Light" pitchFamily="34" charset="0"/>
              </a:rPr>
              <a:t>Comment ? </a:t>
            </a:r>
            <a:r>
              <a:rPr lang="fr-FR" sz="800" b="0">
                <a:solidFill>
                  <a:schemeClr val="tx1"/>
                </a:solidFill>
                <a:latin typeface="Frutiger 45 Light" pitchFamily="34" charset="0"/>
              </a:rPr>
              <a:t/>
            </a:r>
            <a:br>
              <a:rPr lang="fr-FR" sz="800" b="0">
                <a:solidFill>
                  <a:schemeClr val="tx1"/>
                </a:solidFill>
                <a:latin typeface="Frutiger 45 Light" pitchFamily="34" charset="0"/>
              </a:rPr>
            </a:br>
            <a:r>
              <a:rPr lang="fr-FR" sz="800">
                <a:solidFill>
                  <a:schemeClr val="tx1"/>
                </a:solidFill>
                <a:latin typeface="Frutiger 45 Light" pitchFamily="34" charset="0"/>
              </a:rPr>
              <a:t>  -  En (Re)mettant les personnes au cœur du système par  :</a:t>
            </a:r>
            <a:br>
              <a:rPr lang="fr-FR" sz="800">
                <a:solidFill>
                  <a:schemeClr val="tx1"/>
                </a:solidFill>
                <a:latin typeface="Frutiger 45 Light" pitchFamily="34" charset="0"/>
              </a:rPr>
            </a:br>
            <a:r>
              <a:rPr lang="fr-FR" sz="800" b="0">
                <a:solidFill>
                  <a:schemeClr val="tx1"/>
                </a:solidFill>
                <a:latin typeface="Frutiger 45 Light" pitchFamily="34" charset="0"/>
              </a:rPr>
              <a:t>     le renforcement des compétences (professionnalisation, formation),</a:t>
            </a:r>
            <a:br>
              <a:rPr lang="fr-FR" sz="800" b="0">
                <a:solidFill>
                  <a:schemeClr val="tx1"/>
                </a:solidFill>
                <a:latin typeface="Frutiger 45 Light" pitchFamily="34" charset="0"/>
              </a:rPr>
            </a:br>
            <a:r>
              <a:rPr lang="fr-FR" sz="800" b="0">
                <a:solidFill>
                  <a:schemeClr val="tx1"/>
                </a:solidFill>
                <a:latin typeface="Frutiger 45 Light" pitchFamily="34" charset="0"/>
              </a:rPr>
              <a:t>     l’encouragement des initiatives (responsabilisation, implication).</a:t>
            </a:r>
            <a:br>
              <a:rPr lang="fr-FR" sz="800" b="0">
                <a:solidFill>
                  <a:schemeClr val="tx1"/>
                </a:solidFill>
                <a:latin typeface="Frutiger 45 Light" pitchFamily="34" charset="0"/>
              </a:rPr>
            </a:br>
            <a:r>
              <a:rPr lang="fr-FR" sz="800">
                <a:solidFill>
                  <a:schemeClr val="tx1"/>
                </a:solidFill>
                <a:latin typeface="Frutiger 45 Light" pitchFamily="34" charset="0"/>
              </a:rPr>
              <a:t>  -  En se recentrant sur l’essentiel :</a:t>
            </a:r>
            <a:br>
              <a:rPr lang="fr-FR" sz="800">
                <a:solidFill>
                  <a:schemeClr val="tx1"/>
                </a:solidFill>
                <a:latin typeface="Frutiger 45 Light" pitchFamily="34" charset="0"/>
              </a:rPr>
            </a:br>
            <a:r>
              <a:rPr lang="fr-FR" sz="800" b="0">
                <a:solidFill>
                  <a:schemeClr val="tx1"/>
                </a:solidFill>
                <a:latin typeface="Frutiger 45 Light" pitchFamily="34" charset="0"/>
              </a:rPr>
              <a:t>     identifier les pratiques fondamentales communes à tous,</a:t>
            </a:r>
            <a:br>
              <a:rPr lang="fr-FR" sz="800" b="0">
                <a:solidFill>
                  <a:schemeClr val="tx1"/>
                </a:solidFill>
                <a:latin typeface="Frutiger 45 Light" pitchFamily="34" charset="0"/>
              </a:rPr>
            </a:br>
            <a:r>
              <a:rPr lang="fr-FR" sz="800" b="0">
                <a:solidFill>
                  <a:schemeClr val="tx1"/>
                </a:solidFill>
                <a:latin typeface="Frutiger 45 Light" pitchFamily="34" charset="0"/>
              </a:rPr>
              <a:t>     se focaliser sur les risques prioritaires,</a:t>
            </a:r>
            <a:br>
              <a:rPr lang="fr-FR" sz="800" b="0">
                <a:solidFill>
                  <a:schemeClr val="tx1"/>
                </a:solidFill>
                <a:latin typeface="Frutiger 45 Light" pitchFamily="34" charset="0"/>
              </a:rPr>
            </a:br>
            <a:r>
              <a:rPr lang="fr-FR" sz="800" b="0">
                <a:solidFill>
                  <a:schemeClr val="tx1"/>
                </a:solidFill>
                <a:latin typeface="Frutiger 45 Light" pitchFamily="34" charset="0"/>
              </a:rPr>
              <a:t>     identifier les pratiques qualité relevant de l’initiative des entités,</a:t>
            </a:r>
            <a:br>
              <a:rPr lang="fr-FR" sz="800" b="0">
                <a:solidFill>
                  <a:schemeClr val="tx1"/>
                </a:solidFill>
                <a:latin typeface="Frutiger 45 Light" pitchFamily="34" charset="0"/>
              </a:rPr>
            </a:br>
            <a:r>
              <a:rPr lang="fr-FR" sz="800" b="0">
                <a:solidFill>
                  <a:schemeClr val="tx1"/>
                </a:solidFill>
                <a:latin typeface="Frutiger 45 Light" pitchFamily="34" charset="0"/>
              </a:rPr>
              <a:t>     revenir à la finalité du SQM (un outil de Management et de Progrès).  </a:t>
            </a:r>
          </a:p>
          <a:p>
            <a:pPr algn="l">
              <a:spcBef>
                <a:spcPct val="30000"/>
              </a:spcBef>
            </a:pPr>
            <a:r>
              <a:rPr lang="fr-FR" sz="800" b="0">
                <a:solidFill>
                  <a:schemeClr val="tx1"/>
                </a:solidFill>
                <a:latin typeface="Frutiger 45 Light" pitchFamily="34" charset="0"/>
              </a:rPr>
              <a:t>De façon concrète, nous travaillons en agissant sur 2 leviers : </a:t>
            </a:r>
            <a:br>
              <a:rPr lang="fr-FR" sz="800" b="0">
                <a:solidFill>
                  <a:schemeClr val="tx1"/>
                </a:solidFill>
                <a:latin typeface="Frutiger 45 Light" pitchFamily="34" charset="0"/>
              </a:rPr>
            </a:br>
            <a:r>
              <a:rPr lang="fr-FR" sz="800" b="0">
                <a:solidFill>
                  <a:schemeClr val="tx1"/>
                </a:solidFill>
                <a:latin typeface="Frutiger 45 Light" pitchFamily="34" charset="0"/>
              </a:rPr>
              <a:t>   </a:t>
            </a:r>
            <a:r>
              <a:rPr lang="fr-FR" sz="800">
                <a:solidFill>
                  <a:schemeClr val="tx1"/>
                </a:solidFill>
                <a:latin typeface="Frutiger 45 Light" pitchFamily="34" charset="0"/>
              </a:rPr>
              <a:t>- Faire évoluer nos comportements : </a:t>
            </a:r>
            <a:r>
              <a:rPr lang="fr-FR" sz="800" b="0">
                <a:solidFill>
                  <a:schemeClr val="tx1"/>
                </a:solidFill>
                <a:latin typeface="Frutiger 45 Light" pitchFamily="34" charset="0"/>
              </a:rPr>
              <a:t/>
            </a:r>
            <a:br>
              <a:rPr lang="fr-FR" sz="800" b="0">
                <a:solidFill>
                  <a:schemeClr val="tx1"/>
                </a:solidFill>
                <a:latin typeface="Frutiger 45 Light" pitchFamily="34" charset="0"/>
              </a:rPr>
            </a:br>
            <a:r>
              <a:rPr lang="fr-FR" sz="800" b="0">
                <a:solidFill>
                  <a:schemeClr val="tx1"/>
                </a:solidFill>
                <a:latin typeface="Frutiger 45 Light" pitchFamily="34" charset="0"/>
              </a:rPr>
              <a:t>     par une proximité plus forte entre les opérationnels et le réseau qualité dans les modes de travail,</a:t>
            </a:r>
            <a:br>
              <a:rPr lang="fr-FR" sz="800" b="0">
                <a:solidFill>
                  <a:schemeClr val="tx1"/>
                </a:solidFill>
                <a:latin typeface="Frutiger 45 Light" pitchFamily="34" charset="0"/>
              </a:rPr>
            </a:br>
            <a:r>
              <a:rPr lang="fr-FR" sz="800" b="0">
                <a:solidFill>
                  <a:schemeClr val="tx1"/>
                </a:solidFill>
                <a:latin typeface="Frutiger 45 Light" pitchFamily="34" charset="0"/>
              </a:rPr>
              <a:t>     par une évolution des pratiques d’audits,</a:t>
            </a:r>
            <a:br>
              <a:rPr lang="fr-FR" sz="800" b="0">
                <a:solidFill>
                  <a:schemeClr val="tx1"/>
                </a:solidFill>
                <a:latin typeface="Frutiger 45 Light" pitchFamily="34" charset="0"/>
              </a:rPr>
            </a:br>
            <a:r>
              <a:rPr lang="fr-FR" sz="800" b="0">
                <a:solidFill>
                  <a:schemeClr val="tx1"/>
                </a:solidFill>
                <a:latin typeface="Frutiger 45 Light" pitchFamily="34" charset="0"/>
              </a:rPr>
              <a:t>     par  une approche différente de la formalisation. </a:t>
            </a:r>
            <a:br>
              <a:rPr lang="fr-FR" sz="800" b="0">
                <a:solidFill>
                  <a:schemeClr val="tx1"/>
                </a:solidFill>
                <a:latin typeface="Frutiger 45 Light" pitchFamily="34" charset="0"/>
              </a:rPr>
            </a:br>
            <a:r>
              <a:rPr lang="fr-FR" sz="800" b="0">
                <a:solidFill>
                  <a:schemeClr val="tx1"/>
                </a:solidFill>
                <a:latin typeface="Frutiger 45 Light" pitchFamily="34" charset="0"/>
              </a:rPr>
              <a:t/>
            </a:r>
            <a:br>
              <a:rPr lang="fr-FR" sz="800" b="0">
                <a:solidFill>
                  <a:schemeClr val="tx1"/>
                </a:solidFill>
                <a:latin typeface="Frutiger 45 Light" pitchFamily="34" charset="0"/>
              </a:rPr>
            </a:br>
            <a:r>
              <a:rPr lang="fr-FR" sz="800" b="0">
                <a:solidFill>
                  <a:schemeClr val="tx1"/>
                </a:solidFill>
                <a:latin typeface="Frutiger 45 Light" pitchFamily="34" charset="0"/>
              </a:rPr>
              <a:t>  </a:t>
            </a:r>
            <a:r>
              <a:rPr lang="fr-FR" sz="800">
                <a:solidFill>
                  <a:schemeClr val="tx1"/>
                </a:solidFill>
                <a:latin typeface="Frutiger 45 Light" pitchFamily="34" charset="0"/>
              </a:rPr>
              <a:t>-</a:t>
            </a:r>
            <a:r>
              <a:rPr lang="fr-FR" sz="800" b="0">
                <a:solidFill>
                  <a:schemeClr val="tx1"/>
                </a:solidFill>
                <a:latin typeface="Frutiger 45 Light" pitchFamily="34" charset="0"/>
              </a:rPr>
              <a:t>  </a:t>
            </a:r>
            <a:r>
              <a:rPr lang="fr-FR" sz="800">
                <a:solidFill>
                  <a:schemeClr val="tx1"/>
                </a:solidFill>
                <a:latin typeface="Frutiger 45 Light" pitchFamily="34" charset="0"/>
              </a:rPr>
              <a:t> Pratiquer le SQM simplifié :</a:t>
            </a:r>
            <a:r>
              <a:rPr lang="fr-FR" sz="800" b="0">
                <a:solidFill>
                  <a:schemeClr val="tx1"/>
                </a:solidFill>
                <a:latin typeface="Frutiger 45 Light" pitchFamily="34" charset="0"/>
              </a:rPr>
              <a:t/>
            </a:r>
            <a:br>
              <a:rPr lang="fr-FR" sz="800" b="0">
                <a:solidFill>
                  <a:schemeClr val="tx1"/>
                </a:solidFill>
                <a:latin typeface="Frutiger 45 Light" pitchFamily="34" charset="0"/>
              </a:rPr>
            </a:br>
            <a:r>
              <a:rPr lang="fr-FR" sz="800" b="0">
                <a:solidFill>
                  <a:schemeClr val="tx1"/>
                </a:solidFill>
                <a:latin typeface="Frutiger 45 Light" pitchFamily="34" charset="0"/>
              </a:rPr>
              <a:t>    un SQM qui évolue en s’appuyant sur :</a:t>
            </a:r>
          </a:p>
          <a:p>
            <a:pPr algn="l">
              <a:spcBef>
                <a:spcPct val="30000"/>
              </a:spcBef>
            </a:pPr>
            <a:r>
              <a:rPr lang="fr-FR" sz="800" b="0">
                <a:solidFill>
                  <a:schemeClr val="tx1"/>
                </a:solidFill>
                <a:latin typeface="Frutiger 45 Light" pitchFamily="34" charset="0"/>
              </a:rPr>
              <a:t>des éléments prescriptifs du domaine Groupe, </a:t>
            </a:r>
          </a:p>
          <a:p>
            <a:pPr algn="l">
              <a:spcBef>
                <a:spcPct val="30000"/>
              </a:spcBef>
            </a:pPr>
            <a:r>
              <a:rPr lang="fr-FR" sz="800" b="0">
                <a:solidFill>
                  <a:schemeClr val="tx1"/>
                </a:solidFill>
                <a:latin typeface="Frutiger 45 Light" pitchFamily="34" charset="0"/>
              </a:rPr>
              <a:t>des éléments nécessaires au Business, </a:t>
            </a:r>
          </a:p>
          <a:p>
            <a:pPr algn="l">
              <a:spcBef>
                <a:spcPct val="30000"/>
              </a:spcBef>
            </a:pPr>
            <a:r>
              <a:rPr lang="fr-FR" sz="800" b="0">
                <a:solidFill>
                  <a:schemeClr val="tx1"/>
                </a:solidFill>
                <a:latin typeface="Frutiger 45 Light" pitchFamily="34" charset="0"/>
              </a:rPr>
              <a:t>des  éléments utiles pour progresser. </a:t>
            </a:r>
          </a:p>
          <a:p>
            <a:pPr algn="l">
              <a:spcBef>
                <a:spcPct val="30000"/>
              </a:spcBef>
            </a:pPr>
            <a:r>
              <a:rPr lang="fr-FR" sz="800" b="0">
                <a:solidFill>
                  <a:schemeClr val="tx1"/>
                </a:solidFill>
                <a:latin typeface="Frutiger 45 Light" pitchFamily="34" charset="0"/>
              </a:rPr>
              <a:t>  Un  impact sur l’évolution du support documentaire :</a:t>
            </a:r>
          </a:p>
          <a:p>
            <a:pPr algn="l">
              <a:spcBef>
                <a:spcPct val="30000"/>
              </a:spcBef>
            </a:pPr>
            <a:r>
              <a:rPr lang="fr-FR" sz="800" b="0">
                <a:solidFill>
                  <a:schemeClr val="tx1"/>
                </a:solidFill>
                <a:latin typeface="Frutiger 45 Light" pitchFamily="34" charset="0"/>
              </a:rPr>
              <a:t>un Manuel plus simple, élaboré à partir des Fondamentaux de la Qualité Michelin, </a:t>
            </a:r>
          </a:p>
          <a:p>
            <a:pPr algn="l">
              <a:spcBef>
                <a:spcPct val="30000"/>
              </a:spcBef>
            </a:pPr>
            <a:r>
              <a:rPr lang="fr-FR" sz="800" b="0">
                <a:solidFill>
                  <a:schemeClr val="tx1"/>
                </a:solidFill>
                <a:latin typeface="Frutiger 45 Light" pitchFamily="34" charset="0"/>
              </a:rPr>
              <a:t>des processus et des documents associés (fiches processus, moins de procédures et d’instructions), </a:t>
            </a:r>
          </a:p>
          <a:p>
            <a:pPr algn="l">
              <a:spcBef>
                <a:spcPct val="30000"/>
              </a:spcBef>
            </a:pPr>
            <a:r>
              <a:rPr lang="fr-FR" sz="800" b="0">
                <a:solidFill>
                  <a:schemeClr val="tx1"/>
                </a:solidFill>
                <a:latin typeface="Frutiger 45 Light" pitchFamily="34" charset="0"/>
              </a:rPr>
              <a:t>des enregistrements juste nécessaire </a:t>
            </a:r>
          </a:p>
          <a:p>
            <a:pPr algn="l">
              <a:spcBef>
                <a:spcPct val="30000"/>
              </a:spcBef>
            </a:pPr>
            <a:r>
              <a:rPr lang="fr-FR" sz="800" b="0">
                <a:solidFill>
                  <a:schemeClr val="tx1"/>
                </a:solidFill>
                <a:latin typeface="Frutiger 45 Light" pitchFamily="34" charset="0"/>
              </a:rPr>
              <a:t> </a:t>
            </a:r>
          </a:p>
          <a:p>
            <a:pPr algn="l">
              <a:spcBef>
                <a:spcPct val="30000"/>
              </a:spcBef>
            </a:pPr>
            <a:r>
              <a:rPr lang="fr-FR" sz="800" b="0" u="sng">
                <a:solidFill>
                  <a:schemeClr val="tx1"/>
                </a:solidFill>
                <a:latin typeface="Frutiger 45 Light" pitchFamily="34" charset="0"/>
              </a:rPr>
              <a:t>Translation by NA/SI</a:t>
            </a:r>
          </a:p>
          <a:p>
            <a:pPr algn="l">
              <a:spcBef>
                <a:spcPct val="30000"/>
              </a:spcBef>
            </a:pPr>
            <a:r>
              <a:rPr lang="en-US" sz="700">
                <a:solidFill>
                  <a:schemeClr val="tx1"/>
                </a:solidFill>
                <a:latin typeface="Frutiger 45 Light" pitchFamily="34" charset="0"/>
              </a:rPr>
              <a:t>Why make evolve/move our Quality system?</a:t>
            </a:r>
            <a:r>
              <a:rPr lang="en-US" sz="700" b="0">
                <a:solidFill>
                  <a:schemeClr val="tx1"/>
                </a:solidFill>
                <a:latin typeface="Frutiger 45 Light" pitchFamily="34" charset="0"/>
              </a:rPr>
              <a:t/>
            </a:r>
            <a:br>
              <a:rPr lang="en-US" sz="700" b="0">
                <a:solidFill>
                  <a:schemeClr val="tx1"/>
                </a:solidFill>
                <a:latin typeface="Frutiger 45 Light" pitchFamily="34" charset="0"/>
              </a:rPr>
            </a:br>
            <a:r>
              <a:rPr lang="en-US" sz="700" b="0">
                <a:solidFill>
                  <a:schemeClr val="tx1"/>
                </a:solidFill>
                <a:latin typeface="Frutiger 45 Light" pitchFamily="34" charset="0"/>
              </a:rPr>
              <a:t>To improve our collective performance and to help still more to achieve its two goals:</a:t>
            </a:r>
            <a:br>
              <a:rPr lang="en-US" sz="700" b="0">
                <a:solidFill>
                  <a:schemeClr val="tx1"/>
                </a:solidFill>
                <a:latin typeface="Frutiger 45 Light" pitchFamily="34" charset="0"/>
              </a:rPr>
            </a:br>
            <a:r>
              <a:rPr lang="en-US" sz="700" b="0">
                <a:solidFill>
                  <a:schemeClr val="tx1"/>
                </a:solidFill>
                <a:latin typeface="Frutiger 45 Light" pitchFamily="34" charset="0"/>
              </a:rPr>
              <a:t>      - our Customers are satisfied with our products and services,</a:t>
            </a:r>
            <a:br>
              <a:rPr lang="en-US" sz="700" b="0">
                <a:solidFill>
                  <a:schemeClr val="tx1"/>
                </a:solidFill>
                <a:latin typeface="Frutiger 45 Light" pitchFamily="34" charset="0"/>
              </a:rPr>
            </a:br>
            <a:r>
              <a:rPr lang="en-US" sz="700" b="0">
                <a:solidFill>
                  <a:schemeClr val="tx1"/>
                </a:solidFill>
                <a:latin typeface="Frutiger 45 Light" pitchFamily="34" charset="0"/>
              </a:rPr>
              <a:t>      - our Company is increasingly more powerful. </a:t>
            </a:r>
          </a:p>
          <a:p>
            <a:pPr algn="l">
              <a:spcBef>
                <a:spcPct val="30000"/>
              </a:spcBef>
            </a:pPr>
            <a:r>
              <a:rPr lang="en-US" sz="700" b="0">
                <a:solidFill>
                  <a:schemeClr val="tx1"/>
                </a:solidFill>
                <a:latin typeface="Frutiger 45 Light" pitchFamily="34" charset="0"/>
              </a:rPr>
              <a:t>To contribute to achieve this goal Groups, we targeted three stakes of improvement of the Quality system Michelin (SQM): </a:t>
            </a:r>
            <a:br>
              <a:rPr lang="en-US" sz="700" b="0">
                <a:solidFill>
                  <a:schemeClr val="tx1"/>
                </a:solidFill>
                <a:latin typeface="Frutiger 45 Light" pitchFamily="34" charset="0"/>
              </a:rPr>
            </a:br>
            <a:r>
              <a:rPr lang="en-US" sz="700">
                <a:solidFill>
                  <a:schemeClr val="tx1"/>
                </a:solidFill>
                <a:latin typeface="Frutiger 45 Light" pitchFamily="34" charset="0"/>
              </a:rPr>
              <a:t>a system</a:t>
            </a:r>
            <a:r>
              <a:rPr lang="en-US" sz="700" b="0">
                <a:solidFill>
                  <a:schemeClr val="tx1"/>
                </a:solidFill>
                <a:latin typeface="Frutiger 45 Light" pitchFamily="34" charset="0"/>
              </a:rPr>
              <a:t> </a:t>
            </a:r>
            <a:br>
              <a:rPr lang="en-US" sz="700" b="0">
                <a:solidFill>
                  <a:schemeClr val="tx1"/>
                </a:solidFill>
                <a:latin typeface="Frutiger 45 Light" pitchFamily="34" charset="0"/>
              </a:rPr>
            </a:br>
            <a:r>
              <a:rPr lang="en-US" sz="700" b="0">
                <a:solidFill>
                  <a:schemeClr val="tx1"/>
                </a:solidFill>
                <a:latin typeface="Frutiger 45 Light" pitchFamily="34" charset="0"/>
              </a:rPr>
              <a:t>     simpler and more accessible for all,</a:t>
            </a:r>
            <a:br>
              <a:rPr lang="en-US" sz="700" b="0">
                <a:solidFill>
                  <a:schemeClr val="tx1"/>
                </a:solidFill>
                <a:latin typeface="Frutiger 45 Light" pitchFamily="34" charset="0"/>
              </a:rPr>
            </a:br>
            <a:r>
              <a:rPr lang="en-US" sz="700" b="0">
                <a:solidFill>
                  <a:schemeClr val="tx1"/>
                </a:solidFill>
                <a:latin typeface="Frutiger 45 Light" pitchFamily="34" charset="0"/>
              </a:rPr>
              <a:t>     better used and integrated as management tool,</a:t>
            </a:r>
            <a:br>
              <a:rPr lang="en-US" sz="700" b="0">
                <a:solidFill>
                  <a:schemeClr val="tx1"/>
                </a:solidFill>
                <a:latin typeface="Frutiger 45 Light" pitchFamily="34" charset="0"/>
              </a:rPr>
            </a:br>
            <a:r>
              <a:rPr lang="en-US" sz="700" b="0">
                <a:solidFill>
                  <a:schemeClr val="tx1"/>
                </a:solidFill>
                <a:latin typeface="Frutiger 45 Light" pitchFamily="34" charset="0"/>
              </a:rPr>
              <a:t>     adapted better to the non-industrial activities. </a:t>
            </a:r>
          </a:p>
          <a:p>
            <a:pPr algn="l">
              <a:spcBef>
                <a:spcPct val="30000"/>
              </a:spcBef>
            </a:pPr>
            <a:r>
              <a:rPr lang="en-US" sz="700">
                <a:solidFill>
                  <a:schemeClr val="tx1"/>
                </a:solidFill>
                <a:latin typeface="Frutiger 45 Light" pitchFamily="34" charset="0"/>
              </a:rPr>
              <a:t>How?</a:t>
            </a:r>
            <a:r>
              <a:rPr lang="en-US" sz="700" b="0">
                <a:solidFill>
                  <a:schemeClr val="tx1"/>
                </a:solidFill>
                <a:latin typeface="Frutiger 45 Light" pitchFamily="34" charset="0"/>
              </a:rPr>
              <a:t> </a:t>
            </a:r>
            <a:br>
              <a:rPr lang="en-US" sz="700" b="0">
                <a:solidFill>
                  <a:schemeClr val="tx1"/>
                </a:solidFill>
                <a:latin typeface="Frutiger 45 Light" pitchFamily="34" charset="0"/>
              </a:rPr>
            </a:br>
            <a:r>
              <a:rPr lang="en-US" sz="700">
                <a:solidFill>
                  <a:schemeClr val="tx1"/>
                </a:solidFill>
                <a:latin typeface="Frutiger 45 Light" pitchFamily="34" charset="0"/>
              </a:rPr>
              <a:t>  - In (Re) putting the people in the middle of the system by:</a:t>
            </a:r>
            <a:r>
              <a:rPr lang="en-US" sz="700" b="0">
                <a:solidFill>
                  <a:schemeClr val="tx1"/>
                </a:solidFill>
                <a:latin typeface="Frutiger 45 Light" pitchFamily="34" charset="0"/>
              </a:rPr>
              <a:t/>
            </a:r>
            <a:br>
              <a:rPr lang="en-US" sz="700" b="0">
                <a:solidFill>
                  <a:schemeClr val="tx1"/>
                </a:solidFill>
                <a:latin typeface="Frutiger 45 Light" pitchFamily="34" charset="0"/>
              </a:rPr>
            </a:br>
            <a:r>
              <a:rPr lang="en-US" sz="700" b="0">
                <a:solidFill>
                  <a:schemeClr val="tx1"/>
                </a:solidFill>
                <a:latin typeface="Frutiger 45 Light" pitchFamily="34" charset="0"/>
              </a:rPr>
              <a:t>     reinforcement of competences (professionalisation, training),</a:t>
            </a:r>
            <a:br>
              <a:rPr lang="en-US" sz="700" b="0">
                <a:solidFill>
                  <a:schemeClr val="tx1"/>
                </a:solidFill>
                <a:latin typeface="Frutiger 45 Light" pitchFamily="34" charset="0"/>
              </a:rPr>
            </a:br>
            <a:r>
              <a:rPr lang="en-US" sz="700" b="0">
                <a:solidFill>
                  <a:schemeClr val="tx1"/>
                </a:solidFill>
                <a:latin typeface="Frutiger 45 Light" pitchFamily="34" charset="0"/>
              </a:rPr>
              <a:t>     the encouragement of the initiatives (responsibilisation, implication).</a:t>
            </a:r>
            <a:br>
              <a:rPr lang="en-US" sz="700" b="0">
                <a:solidFill>
                  <a:schemeClr val="tx1"/>
                </a:solidFill>
                <a:latin typeface="Frutiger 45 Light" pitchFamily="34" charset="0"/>
              </a:rPr>
            </a:br>
            <a:r>
              <a:rPr lang="en-US" sz="700">
                <a:solidFill>
                  <a:schemeClr val="tx1"/>
                </a:solidFill>
                <a:latin typeface="Frutiger 45 Light" pitchFamily="34" charset="0"/>
              </a:rPr>
              <a:t>  - While centering itself on essence:</a:t>
            </a:r>
            <a:r>
              <a:rPr lang="en-US" sz="700" b="0">
                <a:solidFill>
                  <a:schemeClr val="tx1"/>
                </a:solidFill>
                <a:latin typeface="Frutiger 45 Light" pitchFamily="34" charset="0"/>
              </a:rPr>
              <a:t/>
            </a:r>
            <a:br>
              <a:rPr lang="en-US" sz="700" b="0">
                <a:solidFill>
                  <a:schemeClr val="tx1"/>
                </a:solidFill>
                <a:latin typeface="Frutiger 45 Light" pitchFamily="34" charset="0"/>
              </a:rPr>
            </a:br>
            <a:r>
              <a:rPr lang="en-US" sz="700" b="0">
                <a:solidFill>
                  <a:schemeClr val="tx1"/>
                </a:solidFill>
                <a:latin typeface="Frutiger 45 Light" pitchFamily="34" charset="0"/>
              </a:rPr>
              <a:t>     to identify the fundamental practices common to all,</a:t>
            </a:r>
            <a:br>
              <a:rPr lang="en-US" sz="700" b="0">
                <a:solidFill>
                  <a:schemeClr val="tx1"/>
                </a:solidFill>
                <a:latin typeface="Frutiger 45 Light" pitchFamily="34" charset="0"/>
              </a:rPr>
            </a:br>
            <a:r>
              <a:rPr lang="en-US" sz="700" b="0">
                <a:solidFill>
                  <a:schemeClr val="tx1"/>
                </a:solidFill>
                <a:latin typeface="Frutiger 45 Light" pitchFamily="34" charset="0"/>
              </a:rPr>
              <a:t>     to focus itself on the priority risks,</a:t>
            </a:r>
            <a:br>
              <a:rPr lang="en-US" sz="700" b="0">
                <a:solidFill>
                  <a:schemeClr val="tx1"/>
                </a:solidFill>
                <a:latin typeface="Frutiger 45 Light" pitchFamily="34" charset="0"/>
              </a:rPr>
            </a:br>
            <a:r>
              <a:rPr lang="en-US" sz="700" b="0">
                <a:solidFill>
                  <a:schemeClr val="tx1"/>
                </a:solidFill>
                <a:latin typeface="Frutiger 45 Light" pitchFamily="34" charset="0"/>
              </a:rPr>
              <a:t>     to identify the practices quality concerned with the initiative of the entities,</a:t>
            </a:r>
            <a:br>
              <a:rPr lang="en-US" sz="700" b="0">
                <a:solidFill>
                  <a:schemeClr val="tx1"/>
                </a:solidFill>
                <a:latin typeface="Frutiger 45 Light" pitchFamily="34" charset="0"/>
              </a:rPr>
            </a:br>
            <a:r>
              <a:rPr lang="en-US" sz="700" b="0">
                <a:solidFill>
                  <a:schemeClr val="tx1"/>
                </a:solidFill>
                <a:latin typeface="Frutiger 45 Light" pitchFamily="34" charset="0"/>
              </a:rPr>
              <a:t>     to return to the finality of the SQM (a management tool and Progress).  </a:t>
            </a:r>
          </a:p>
          <a:p>
            <a:pPr algn="l">
              <a:spcBef>
                <a:spcPct val="30000"/>
              </a:spcBef>
            </a:pPr>
            <a:r>
              <a:rPr lang="en-US" sz="700" b="0">
                <a:solidFill>
                  <a:schemeClr val="tx1"/>
                </a:solidFill>
                <a:latin typeface="Frutiger 45 Light" pitchFamily="34" charset="0"/>
              </a:rPr>
              <a:t>In a concrete way, we work while operating 2 levers: </a:t>
            </a:r>
            <a:br>
              <a:rPr lang="en-US" sz="700" b="0">
                <a:solidFill>
                  <a:schemeClr val="tx1"/>
                </a:solidFill>
                <a:latin typeface="Frutiger 45 Light" pitchFamily="34" charset="0"/>
              </a:rPr>
            </a:br>
            <a:r>
              <a:rPr lang="en-US" sz="700" b="0">
                <a:solidFill>
                  <a:schemeClr val="tx1"/>
                </a:solidFill>
                <a:latin typeface="Frutiger 45 Light" pitchFamily="34" charset="0"/>
              </a:rPr>
              <a:t>   </a:t>
            </a:r>
            <a:r>
              <a:rPr lang="en-US" sz="700">
                <a:solidFill>
                  <a:schemeClr val="tx1"/>
                </a:solidFill>
                <a:latin typeface="Frutiger 45 Light" pitchFamily="34" charset="0"/>
              </a:rPr>
              <a:t>-</a:t>
            </a:r>
            <a:r>
              <a:rPr lang="en-US" sz="700" b="0">
                <a:solidFill>
                  <a:schemeClr val="tx1"/>
                </a:solidFill>
                <a:latin typeface="Frutiger 45 Light" pitchFamily="34" charset="0"/>
              </a:rPr>
              <a:t> </a:t>
            </a:r>
            <a:r>
              <a:rPr lang="en-US" sz="700">
                <a:solidFill>
                  <a:schemeClr val="tx1"/>
                </a:solidFill>
                <a:latin typeface="Frutiger 45 Light" pitchFamily="34" charset="0"/>
              </a:rPr>
              <a:t>To make evolve/move our behaviors:</a:t>
            </a:r>
            <a:r>
              <a:rPr lang="en-US" sz="700" b="0">
                <a:solidFill>
                  <a:schemeClr val="tx1"/>
                </a:solidFill>
                <a:latin typeface="Frutiger 45 Light" pitchFamily="34" charset="0"/>
              </a:rPr>
              <a:t> </a:t>
            </a:r>
            <a:br>
              <a:rPr lang="en-US" sz="700" b="0">
                <a:solidFill>
                  <a:schemeClr val="tx1"/>
                </a:solidFill>
                <a:latin typeface="Frutiger 45 Light" pitchFamily="34" charset="0"/>
              </a:rPr>
            </a:br>
            <a:r>
              <a:rPr lang="en-US" sz="700" b="0">
                <a:solidFill>
                  <a:schemeClr val="tx1"/>
                </a:solidFill>
                <a:latin typeface="Frutiger 45 Light" pitchFamily="34" charset="0"/>
              </a:rPr>
              <a:t>     by a stronger proximity enters the operational ones and the network quality the working methods,</a:t>
            </a:r>
            <a:br>
              <a:rPr lang="en-US" sz="700" b="0">
                <a:solidFill>
                  <a:schemeClr val="tx1"/>
                </a:solidFill>
                <a:latin typeface="Frutiger 45 Light" pitchFamily="34" charset="0"/>
              </a:rPr>
            </a:br>
            <a:r>
              <a:rPr lang="en-US" sz="700" b="0">
                <a:solidFill>
                  <a:schemeClr val="tx1"/>
                </a:solidFill>
                <a:latin typeface="Frutiger 45 Light" pitchFamily="34" charset="0"/>
              </a:rPr>
              <a:t>     by an evolution of the practices of audits,</a:t>
            </a:r>
            <a:br>
              <a:rPr lang="en-US" sz="700" b="0">
                <a:solidFill>
                  <a:schemeClr val="tx1"/>
                </a:solidFill>
                <a:latin typeface="Frutiger 45 Light" pitchFamily="34" charset="0"/>
              </a:rPr>
            </a:br>
            <a:r>
              <a:rPr lang="en-US" sz="700" b="0">
                <a:solidFill>
                  <a:schemeClr val="tx1"/>
                </a:solidFill>
                <a:latin typeface="Frutiger 45 Light" pitchFamily="34" charset="0"/>
              </a:rPr>
              <a:t>     by an approach different from formalization. </a:t>
            </a:r>
            <a:br>
              <a:rPr lang="en-US" sz="700" b="0">
                <a:solidFill>
                  <a:schemeClr val="tx1"/>
                </a:solidFill>
                <a:latin typeface="Frutiger 45 Light" pitchFamily="34" charset="0"/>
              </a:rPr>
            </a:br>
            <a:r>
              <a:rPr lang="en-US" sz="700" b="0">
                <a:solidFill>
                  <a:schemeClr val="tx1"/>
                </a:solidFill>
                <a:latin typeface="Frutiger 45 Light" pitchFamily="34" charset="0"/>
              </a:rPr>
              <a:t/>
            </a:r>
            <a:br>
              <a:rPr lang="en-US" sz="700" b="0">
                <a:solidFill>
                  <a:schemeClr val="tx1"/>
                </a:solidFill>
                <a:latin typeface="Frutiger 45 Light" pitchFamily="34" charset="0"/>
              </a:rPr>
            </a:br>
            <a:r>
              <a:rPr lang="en-US" sz="700" b="0">
                <a:solidFill>
                  <a:schemeClr val="tx1"/>
                </a:solidFill>
                <a:latin typeface="Frutiger 45 Light" pitchFamily="34" charset="0"/>
              </a:rPr>
              <a:t>  </a:t>
            </a:r>
            <a:r>
              <a:rPr lang="en-US" sz="700">
                <a:solidFill>
                  <a:schemeClr val="tx1"/>
                </a:solidFill>
                <a:latin typeface="Frutiger 45 Light" pitchFamily="34" charset="0"/>
              </a:rPr>
              <a:t>-</a:t>
            </a:r>
            <a:r>
              <a:rPr lang="en-US" sz="700" b="0">
                <a:solidFill>
                  <a:schemeClr val="tx1"/>
                </a:solidFill>
                <a:latin typeface="Frutiger 45 Light" pitchFamily="34" charset="0"/>
              </a:rPr>
              <a:t> </a:t>
            </a:r>
            <a:r>
              <a:rPr lang="en-US" sz="700">
                <a:solidFill>
                  <a:schemeClr val="tx1"/>
                </a:solidFill>
                <a:latin typeface="Frutiger 45 Light" pitchFamily="34" charset="0"/>
              </a:rPr>
              <a:t>To practice the simplified SQM:</a:t>
            </a:r>
            <a:r>
              <a:rPr lang="en-US" sz="700" b="0">
                <a:solidFill>
                  <a:schemeClr val="tx1"/>
                </a:solidFill>
                <a:latin typeface="Frutiger 45 Light" pitchFamily="34" charset="0"/>
              </a:rPr>
              <a:t/>
            </a:r>
            <a:br>
              <a:rPr lang="en-US" sz="700" b="0">
                <a:solidFill>
                  <a:schemeClr val="tx1"/>
                </a:solidFill>
                <a:latin typeface="Frutiger 45 Light" pitchFamily="34" charset="0"/>
              </a:rPr>
            </a:br>
            <a:r>
              <a:rPr lang="en-US" sz="700" b="0">
                <a:solidFill>
                  <a:schemeClr val="tx1"/>
                </a:solidFill>
                <a:latin typeface="Frutiger 45 Light" pitchFamily="34" charset="0"/>
              </a:rPr>
              <a:t>    a SQM which evolves/moves while resting on:</a:t>
            </a:r>
          </a:p>
          <a:p>
            <a:pPr algn="l">
              <a:spcBef>
                <a:spcPct val="30000"/>
              </a:spcBef>
            </a:pPr>
            <a:r>
              <a:rPr lang="en-US" sz="700" b="0">
                <a:solidFill>
                  <a:schemeClr val="tx1"/>
                </a:solidFill>
                <a:latin typeface="Frutiger 45 Light" pitchFamily="34" charset="0"/>
              </a:rPr>
              <a:t>prescriptive elements of the field Groups, </a:t>
            </a:r>
          </a:p>
          <a:p>
            <a:pPr algn="l">
              <a:spcBef>
                <a:spcPct val="30000"/>
              </a:spcBef>
            </a:pPr>
            <a:r>
              <a:rPr lang="en-US" sz="700" b="0">
                <a:solidFill>
                  <a:schemeClr val="tx1"/>
                </a:solidFill>
                <a:latin typeface="Frutiger 45 Light" pitchFamily="34" charset="0"/>
              </a:rPr>
              <a:t>elements necessary to the Business, </a:t>
            </a:r>
          </a:p>
          <a:p>
            <a:pPr algn="l">
              <a:spcBef>
                <a:spcPct val="30000"/>
              </a:spcBef>
            </a:pPr>
            <a:r>
              <a:rPr lang="en-US" sz="700" b="0">
                <a:solidFill>
                  <a:schemeClr val="tx1"/>
                </a:solidFill>
                <a:latin typeface="Frutiger 45 Light" pitchFamily="34" charset="0"/>
              </a:rPr>
              <a:t>useful elements to progress. </a:t>
            </a:r>
          </a:p>
          <a:p>
            <a:pPr algn="l">
              <a:spcBef>
                <a:spcPct val="30000"/>
              </a:spcBef>
            </a:pPr>
            <a:r>
              <a:rPr lang="en-US" sz="700" b="0">
                <a:solidFill>
                  <a:schemeClr val="tx1"/>
                </a:solidFill>
                <a:latin typeface="Frutiger 45 Light" pitchFamily="34" charset="0"/>
              </a:rPr>
              <a:t>  An impact on the evolution of the documentary support:</a:t>
            </a:r>
          </a:p>
          <a:p>
            <a:pPr algn="l">
              <a:spcBef>
                <a:spcPct val="30000"/>
              </a:spcBef>
            </a:pPr>
            <a:r>
              <a:rPr lang="en-US" sz="700" b="0">
                <a:solidFill>
                  <a:schemeClr val="tx1"/>
                </a:solidFill>
                <a:latin typeface="Frutiger 45 Light" pitchFamily="34" charset="0"/>
              </a:rPr>
              <a:t>a simpler Handbook, elaborate from Fundamental of Michelin Quality, </a:t>
            </a:r>
          </a:p>
          <a:p>
            <a:pPr algn="l">
              <a:spcBef>
                <a:spcPct val="30000"/>
              </a:spcBef>
            </a:pPr>
            <a:r>
              <a:rPr lang="en-US" sz="700" b="0">
                <a:solidFill>
                  <a:schemeClr val="tx1"/>
                </a:solidFill>
                <a:latin typeface="Frutiger 45 Light" pitchFamily="34" charset="0"/>
              </a:rPr>
              <a:t>associated processes and documents (cards process, less procedures and instructions), </a:t>
            </a:r>
          </a:p>
          <a:p>
            <a:pPr algn="l">
              <a:spcBef>
                <a:spcPct val="30000"/>
              </a:spcBef>
            </a:pPr>
            <a:r>
              <a:rPr lang="en-US" sz="700" b="0">
                <a:solidFill>
                  <a:schemeClr val="tx1"/>
                </a:solidFill>
                <a:latin typeface="Frutiger 45 Light" pitchFamily="34" charset="0"/>
              </a:rPr>
              <a:t>recordings just necessary </a:t>
            </a:r>
          </a:p>
          <a:p>
            <a:pPr algn="l">
              <a:spcBef>
                <a:spcPct val="30000"/>
              </a:spcBef>
            </a:pPr>
            <a:r>
              <a:rPr lang="en-US" sz="700" b="0">
                <a:solidFill>
                  <a:schemeClr val="tx1"/>
                </a:solidFill>
                <a:latin typeface="Frutiger 45 Light" pitchFamily="34" charset="0"/>
              </a:rPr>
              <a:t>                                                                                   </a:t>
            </a:r>
          </a:p>
          <a:p>
            <a:pPr algn="l">
              <a:spcBef>
                <a:spcPct val="30000"/>
              </a:spcBef>
            </a:pPr>
            <a:r>
              <a:rPr lang="en-US" sz="700">
                <a:solidFill>
                  <a:schemeClr val="tx1"/>
                </a:solidFill>
                <a:latin typeface="Frutiger 45 Light" pitchFamily="34" charset="0"/>
              </a:rPr>
              <a:t>To implement these principles, while being true actors of the simplified Quality system,</a:t>
            </a:r>
            <a:r>
              <a:rPr lang="en-US" sz="700" b="0">
                <a:solidFill>
                  <a:schemeClr val="tx1"/>
                </a:solidFill>
                <a:latin typeface="Frutiger 45 Light" pitchFamily="34" charset="0"/>
              </a:rPr>
              <a:t> </a:t>
            </a:r>
            <a:br>
              <a:rPr lang="en-US" sz="700" b="0">
                <a:solidFill>
                  <a:schemeClr val="tx1"/>
                </a:solidFill>
                <a:latin typeface="Frutiger 45 Light" pitchFamily="34" charset="0"/>
              </a:rPr>
            </a:br>
            <a:r>
              <a:rPr lang="en-US" sz="700">
                <a:solidFill>
                  <a:schemeClr val="tx1"/>
                </a:solidFill>
                <a:latin typeface="Frutiger 45 Light" pitchFamily="34" charset="0"/>
              </a:rPr>
              <a:t>to deploy all together on the ground is a true challenge which concerns us all.</a:t>
            </a:r>
            <a:endParaRPr lang="en-US" sz="700" b="0">
              <a:solidFill>
                <a:schemeClr val="tx1"/>
              </a:solidFill>
              <a:latin typeface="Frutiger 45 Light" pitchFamily="34" charset="0"/>
            </a:endParaRPr>
          </a:p>
          <a:p>
            <a:pPr algn="l">
              <a:spcBef>
                <a:spcPct val="30000"/>
              </a:spcBef>
            </a:pPr>
            <a:r>
              <a:rPr lang="en-US" sz="700">
                <a:solidFill>
                  <a:schemeClr val="tx1"/>
                </a:solidFill>
                <a:latin typeface="Frutiger 45 Light" pitchFamily="34" charset="0"/>
              </a:rPr>
              <a:t>            Simple and Performing MQS, It is business of all!</a:t>
            </a:r>
            <a:endParaRPr lang="fr-FR" sz="700">
              <a:solidFill>
                <a:schemeClr val="tx1"/>
              </a:solidFill>
              <a:latin typeface="Frutiger 45 Light" pitchFamily="34" charset="0"/>
            </a:endParaRPr>
          </a:p>
          <a:p>
            <a:pPr algn="l">
              <a:spcBef>
                <a:spcPct val="30000"/>
              </a:spcBef>
            </a:pPr>
            <a:endParaRPr lang="fr-FR" sz="800" b="0" u="sng">
              <a:solidFill>
                <a:schemeClr val="tx1"/>
              </a:solidFill>
              <a:latin typeface="Frutiger 45 Light" pitchFamily="34" charset="0"/>
            </a:endParaRPr>
          </a:p>
          <a:p>
            <a:pPr algn="l">
              <a:spcBef>
                <a:spcPct val="30000"/>
              </a:spcBef>
            </a:pPr>
            <a:endParaRPr lang="fr-FR" sz="800" b="0" u="sng">
              <a:solidFill>
                <a:schemeClr val="tx1"/>
              </a:solidFill>
              <a:latin typeface="Frutiger 45 Light"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4518D4-17E6-466C-B293-1364BC761C4D}" type="slidenum">
              <a:rPr lang="fr-FR"/>
              <a:pPr/>
              <a:t>52</a:t>
            </a:fld>
            <a:endParaRPr lang="fr-FR"/>
          </a:p>
        </p:txBody>
      </p:sp>
      <p:sp>
        <p:nvSpPr>
          <p:cNvPr id="1828866" name="Rectangle 2"/>
          <p:cNvSpPr>
            <a:spLocks noGrp="1" noRot="1" noChangeAspect="1" noChangeArrowheads="1" noTextEdit="1"/>
          </p:cNvSpPr>
          <p:nvPr>
            <p:ph type="sldImg"/>
          </p:nvPr>
        </p:nvSpPr>
        <p:spPr>
          <a:ln/>
        </p:spPr>
      </p:sp>
      <p:sp>
        <p:nvSpPr>
          <p:cNvPr id="1828867" name="Rectangle 3"/>
          <p:cNvSpPr>
            <a:spLocks noGrp="1" noChangeArrowheads="1"/>
          </p:cNvSpPr>
          <p:nvPr>
            <p:ph type="body" idx="1"/>
          </p:nvPr>
        </p:nvSpPr>
        <p:spPr/>
        <p:txBody>
          <a:bodyPr/>
          <a:lstStyle/>
          <a:p>
            <a:r>
              <a:rPr lang="en-US"/>
              <a:t>AQ address all goals, as we ensure the deployment of all the approach</a:t>
            </a:r>
          </a:p>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40028E-4FD3-4671-8656-2F741E77DBDA}" type="slidenum">
              <a:rPr lang="fr-FR"/>
              <a:pPr/>
              <a:t>53</a:t>
            </a:fld>
            <a:endParaRPr lang="fr-FR"/>
          </a:p>
        </p:txBody>
      </p:sp>
      <p:sp>
        <p:nvSpPr>
          <p:cNvPr id="2117634" name="Rectangle 2"/>
          <p:cNvSpPr>
            <a:spLocks noGrp="1" noRot="1" noChangeAspect="1" noChangeArrowheads="1" noTextEdit="1"/>
          </p:cNvSpPr>
          <p:nvPr>
            <p:ph type="sldImg"/>
          </p:nvPr>
        </p:nvSpPr>
        <p:spPr>
          <a:ln/>
        </p:spPr>
      </p:sp>
      <p:sp>
        <p:nvSpPr>
          <p:cNvPr id="2117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C11491-E554-4574-914B-F25D08412F8A}" type="slidenum">
              <a:rPr lang="fr-FR"/>
              <a:pPr/>
              <a:t>54</a:t>
            </a:fld>
            <a:endParaRPr lang="fr-FR"/>
          </a:p>
        </p:txBody>
      </p:sp>
      <p:sp>
        <p:nvSpPr>
          <p:cNvPr id="1992706" name="Rectangle 2"/>
          <p:cNvSpPr>
            <a:spLocks noGrp="1" noRot="1" noChangeAspect="1" noChangeArrowheads="1" noTextEdit="1"/>
          </p:cNvSpPr>
          <p:nvPr>
            <p:ph type="sldImg"/>
          </p:nvPr>
        </p:nvSpPr>
        <p:spPr>
          <a:ln/>
        </p:spPr>
      </p:sp>
      <p:sp>
        <p:nvSpPr>
          <p:cNvPr id="1992707"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124E3A-291D-4EC0-8E07-B2EA49D8FA18}" type="slidenum">
              <a:rPr lang="fr-FR"/>
              <a:pPr/>
              <a:t>55</a:t>
            </a:fld>
            <a:endParaRPr lang="fr-FR"/>
          </a:p>
        </p:txBody>
      </p:sp>
      <p:sp>
        <p:nvSpPr>
          <p:cNvPr id="1875970" name="Rectangle 2"/>
          <p:cNvSpPr>
            <a:spLocks noGrp="1" noRot="1" noChangeAspect="1" noChangeArrowheads="1" noTextEdit="1"/>
          </p:cNvSpPr>
          <p:nvPr>
            <p:ph type="sldImg"/>
          </p:nvPr>
        </p:nvSpPr>
        <p:spPr>
          <a:ln/>
        </p:spPr>
      </p:sp>
      <p:sp>
        <p:nvSpPr>
          <p:cNvPr id="1875971" name="Rectangle 3"/>
          <p:cNvSpPr>
            <a:spLocks noGrp="1" noChangeArrowheads="1"/>
          </p:cNvSpPr>
          <p:nvPr>
            <p:ph type="body" idx="1"/>
          </p:nvPr>
        </p:nvSpPr>
        <p:spPr/>
        <p:txBody>
          <a:bodyPr/>
          <a:lstStyle/>
          <a:p>
            <a:r>
              <a:rPr lang="en-US"/>
              <a:t>Introduction : Competencies = not only technical </a:t>
            </a:r>
          </a:p>
          <a:p>
            <a:endParaRPr lang="en-US"/>
          </a:p>
          <a:p>
            <a:r>
              <a:rPr lang="en-US"/>
              <a:t>3 levels</a:t>
            </a:r>
          </a:p>
          <a:p>
            <a:r>
              <a:rPr lang="en-US"/>
              <a:t>The more we go to  « Personal Attributes », the more it is difficult to improve</a:t>
            </a:r>
          </a:p>
          <a:p>
            <a:r>
              <a:rPr lang="en-US"/>
              <a:t>Translation in French : </a:t>
            </a:r>
          </a:p>
          <a:p>
            <a:pPr>
              <a:spcBef>
                <a:spcPct val="0"/>
              </a:spcBef>
            </a:pPr>
            <a:r>
              <a:rPr lang="en-US" sz="1000">
                <a:latin typeface="Arial" charset="0"/>
              </a:rPr>
              <a:t>Competency Compétence</a:t>
            </a:r>
          </a:p>
          <a:p>
            <a:pPr>
              <a:spcBef>
                <a:spcPct val="0"/>
              </a:spcBef>
            </a:pPr>
            <a:r>
              <a:rPr lang="en-US" sz="1000">
                <a:latin typeface="Arial" charset="0"/>
              </a:rPr>
              <a:t>Knowledge Connaissance</a:t>
            </a:r>
          </a:p>
          <a:p>
            <a:pPr>
              <a:spcBef>
                <a:spcPct val="0"/>
              </a:spcBef>
            </a:pPr>
            <a:r>
              <a:rPr lang="en-US" sz="1000">
                <a:latin typeface="Arial" charset="0"/>
              </a:rPr>
              <a:t>Skill Savoir-faire</a:t>
            </a:r>
          </a:p>
          <a:p>
            <a:pPr>
              <a:spcBef>
                <a:spcPct val="0"/>
              </a:spcBef>
            </a:pPr>
            <a:r>
              <a:rPr lang="en-US" sz="1000">
                <a:latin typeface="Arial" charset="0"/>
              </a:rPr>
              <a:t>Attitude Comportement, Savoir être</a:t>
            </a:r>
          </a:p>
          <a:p>
            <a:pPr>
              <a:spcBef>
                <a:spcPct val="0"/>
              </a:spcBef>
            </a:pPr>
            <a:endParaRPr lang="en-US"/>
          </a:p>
          <a:p>
            <a:pPr>
              <a:spcBef>
                <a:spcPct val="0"/>
              </a:spcBef>
            </a:pP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650CA7-3DE0-4964-B166-E28F443F6AA1}" type="slidenum">
              <a:rPr lang="fr-FR"/>
              <a:pPr/>
              <a:t>56</a:t>
            </a:fld>
            <a:endParaRPr lang="fr-FR"/>
          </a:p>
        </p:txBody>
      </p:sp>
      <p:sp>
        <p:nvSpPr>
          <p:cNvPr id="1878018" name="Rectangle 2"/>
          <p:cNvSpPr>
            <a:spLocks noGrp="1" noRot="1" noChangeAspect="1" noChangeArrowheads="1" noTextEdit="1"/>
          </p:cNvSpPr>
          <p:nvPr>
            <p:ph type="sldImg"/>
          </p:nvPr>
        </p:nvSpPr>
        <p:spPr>
          <a:ln/>
        </p:spPr>
      </p:sp>
      <p:sp>
        <p:nvSpPr>
          <p:cNvPr id="1878019" name="Rectangle 3"/>
          <p:cNvSpPr>
            <a:spLocks noGrp="1" noChangeArrowheads="1"/>
          </p:cNvSpPr>
          <p:nvPr>
            <p:ph type="body" idx="1"/>
          </p:nvPr>
        </p:nvSpPr>
        <p:spPr/>
        <p:txBody>
          <a:bodyPr/>
          <a:lstStyle/>
          <a:p>
            <a:pPr>
              <a:lnSpc>
                <a:spcPct val="80000"/>
              </a:lnSpc>
            </a:pPr>
            <a:endParaRPr lang="en-US" sz="800"/>
          </a:p>
          <a:p>
            <a:pPr>
              <a:lnSpc>
                <a:spcPct val="80000"/>
              </a:lnSpc>
            </a:pPr>
            <a:r>
              <a:rPr lang="en-US" sz="800"/>
              <a:t>Comment : nothing really new, but we must apply !</a:t>
            </a:r>
          </a:p>
          <a:p>
            <a:pPr>
              <a:lnSpc>
                <a:spcPct val="80000"/>
              </a:lnSpc>
            </a:pPr>
            <a:endParaRPr lang="en-US" sz="800"/>
          </a:p>
          <a:p>
            <a:pPr>
              <a:lnSpc>
                <a:spcPct val="80000"/>
              </a:lnSpc>
            </a:pPr>
            <a:r>
              <a:rPr lang="en-US" sz="800"/>
              <a:t>We may explain that we have a SI métier referential :</a:t>
            </a:r>
          </a:p>
          <a:p>
            <a:pPr>
              <a:lnSpc>
                <a:spcPct val="80000"/>
              </a:lnSpc>
            </a:pPr>
            <a:r>
              <a:rPr lang="en-US" sz="700"/>
              <a:t>14 competencies, added to the standard Michelin competencies (9 general and 4 managerial) :  6 métiers, 6 business, 2 complementary</a:t>
            </a:r>
          </a:p>
          <a:p>
            <a:pPr>
              <a:lnSpc>
                <a:spcPct val="80000"/>
              </a:lnSpc>
            </a:pPr>
            <a:r>
              <a:rPr lang="en-US" sz="800">
                <a:solidFill>
                  <a:srgbClr val="006600"/>
                </a:solidFill>
              </a:rPr>
              <a:t>1 Existing information systems and technologies	</a:t>
            </a:r>
          </a:p>
          <a:p>
            <a:pPr>
              <a:lnSpc>
                <a:spcPct val="80000"/>
              </a:lnSpc>
            </a:pPr>
            <a:r>
              <a:rPr lang="en-US" sz="800">
                <a:solidFill>
                  <a:srgbClr val="006600"/>
                </a:solidFill>
              </a:rPr>
              <a:t> 2 Solution design and development	</a:t>
            </a:r>
          </a:p>
          <a:p>
            <a:pPr>
              <a:lnSpc>
                <a:spcPct val="80000"/>
              </a:lnSpc>
            </a:pPr>
            <a:r>
              <a:rPr lang="en-US" sz="800">
                <a:solidFill>
                  <a:srgbClr val="006600"/>
                </a:solidFill>
              </a:rPr>
              <a:t> 3 Components and packages integration	</a:t>
            </a:r>
          </a:p>
          <a:p>
            <a:pPr>
              <a:lnSpc>
                <a:spcPct val="80000"/>
              </a:lnSpc>
            </a:pPr>
            <a:r>
              <a:rPr lang="en-US" sz="800">
                <a:solidFill>
                  <a:srgbClr val="006600"/>
                </a:solidFill>
              </a:rPr>
              <a:t> 4 Application and definition of methods, tools, and procedures</a:t>
            </a:r>
          </a:p>
          <a:p>
            <a:pPr>
              <a:lnSpc>
                <a:spcPct val="80000"/>
              </a:lnSpc>
            </a:pPr>
            <a:r>
              <a:rPr lang="en-US" sz="800">
                <a:solidFill>
                  <a:srgbClr val="006600"/>
                </a:solidFill>
              </a:rPr>
              <a:t> 5 Architecture design	</a:t>
            </a:r>
          </a:p>
          <a:p>
            <a:pPr>
              <a:lnSpc>
                <a:spcPct val="80000"/>
              </a:lnSpc>
            </a:pPr>
            <a:r>
              <a:rPr lang="en-US" sz="800">
                <a:solidFill>
                  <a:srgbClr val="006600"/>
                </a:solidFill>
              </a:rPr>
              <a:t> 6 Emerging technologies</a:t>
            </a:r>
          </a:p>
          <a:p>
            <a:pPr>
              <a:lnSpc>
                <a:spcPct val="90000"/>
              </a:lnSpc>
            </a:pPr>
            <a:r>
              <a:rPr lang="en-US" sz="800">
                <a:solidFill>
                  <a:srgbClr val="FF0000"/>
                </a:solidFill>
              </a:rPr>
              <a:t>7 Business strategy and processes	</a:t>
            </a:r>
          </a:p>
          <a:p>
            <a:pPr>
              <a:lnSpc>
                <a:spcPct val="80000"/>
              </a:lnSpc>
            </a:pPr>
            <a:r>
              <a:rPr lang="en-US" sz="800">
                <a:solidFill>
                  <a:srgbClr val="FF0000"/>
                </a:solidFill>
              </a:rPr>
              <a:t> 8 Business change management	</a:t>
            </a:r>
          </a:p>
          <a:p>
            <a:pPr>
              <a:lnSpc>
                <a:spcPct val="80000"/>
              </a:lnSpc>
            </a:pPr>
            <a:r>
              <a:rPr lang="en-US" sz="800">
                <a:solidFill>
                  <a:srgbClr val="FF0000"/>
                </a:solidFill>
              </a:rPr>
              <a:t> 9 Project management		</a:t>
            </a:r>
          </a:p>
          <a:p>
            <a:pPr>
              <a:lnSpc>
                <a:spcPct val="80000"/>
              </a:lnSpc>
            </a:pPr>
            <a:r>
              <a:rPr lang="en-US" sz="800">
                <a:solidFill>
                  <a:srgbClr val="FF0000"/>
                </a:solidFill>
              </a:rPr>
              <a:t>10 Risk management	</a:t>
            </a:r>
          </a:p>
          <a:p>
            <a:pPr>
              <a:lnSpc>
                <a:spcPct val="80000"/>
              </a:lnSpc>
            </a:pPr>
            <a:r>
              <a:rPr lang="en-US" sz="800">
                <a:solidFill>
                  <a:srgbClr val="FF0000"/>
                </a:solidFill>
              </a:rPr>
              <a:t>11 Commercial approach	</a:t>
            </a:r>
          </a:p>
          <a:p>
            <a:pPr>
              <a:lnSpc>
                <a:spcPct val="80000"/>
              </a:lnSpc>
            </a:pPr>
            <a:r>
              <a:rPr lang="en-US" sz="800">
                <a:solidFill>
                  <a:srgbClr val="FF0000"/>
                </a:solidFill>
              </a:rPr>
              <a:t>12 Supplier management</a:t>
            </a:r>
            <a:endParaRPr lang="en-US" sz="800"/>
          </a:p>
          <a:p>
            <a:pPr>
              <a:lnSpc>
                <a:spcPct val="90000"/>
              </a:lnSpc>
            </a:pPr>
            <a:r>
              <a:rPr lang="en-US" sz="800">
                <a:solidFill>
                  <a:schemeClr val="bg2"/>
                </a:solidFill>
              </a:rPr>
              <a:t>Language (French and English)</a:t>
            </a:r>
          </a:p>
          <a:p>
            <a:pPr>
              <a:lnSpc>
                <a:spcPct val="90000"/>
              </a:lnSpc>
            </a:pPr>
            <a:r>
              <a:rPr lang="en-US" sz="800">
                <a:solidFill>
                  <a:schemeClr val="bg2"/>
                </a:solidFill>
              </a:rPr>
              <a:t>Negotiation and Facilitation</a:t>
            </a:r>
          </a:p>
          <a:p>
            <a:pPr>
              <a:lnSpc>
                <a:spcPct val="80000"/>
              </a:lnSpc>
            </a:pPr>
            <a:endParaRPr lang="en-US" sz="800"/>
          </a:p>
          <a:p>
            <a:pPr>
              <a:lnSpc>
                <a:spcPct val="80000"/>
              </a:lnSpc>
            </a:pPr>
            <a:r>
              <a:rPr lang="en-US" sz="800"/>
              <a:t>And about 40 jobs grouped in 8 families</a:t>
            </a:r>
          </a:p>
          <a:p>
            <a:pPr>
              <a:lnSpc>
                <a:spcPct val="80000"/>
              </a:lnSpc>
            </a:pPr>
            <a:r>
              <a:rPr lang="en-US" sz="900"/>
              <a:t>Architecture</a:t>
            </a:r>
          </a:p>
          <a:p>
            <a:pPr>
              <a:lnSpc>
                <a:spcPct val="80000"/>
              </a:lnSpc>
            </a:pPr>
            <a:r>
              <a:rPr lang="en-US" sz="900"/>
              <a:t>Business</a:t>
            </a:r>
          </a:p>
          <a:p>
            <a:pPr>
              <a:lnSpc>
                <a:spcPct val="80000"/>
              </a:lnSpc>
            </a:pPr>
            <a:r>
              <a:rPr lang="en-US" sz="900"/>
              <a:t>Development and Integration</a:t>
            </a:r>
          </a:p>
          <a:p>
            <a:pPr>
              <a:lnSpc>
                <a:spcPct val="80000"/>
              </a:lnSpc>
            </a:pPr>
            <a:r>
              <a:rPr lang="en-US" sz="900"/>
              <a:t>Infrastructure</a:t>
            </a:r>
          </a:p>
          <a:p>
            <a:pPr>
              <a:lnSpc>
                <a:spcPct val="80000"/>
              </a:lnSpc>
            </a:pPr>
            <a:r>
              <a:rPr lang="en-US" sz="900"/>
              <a:t>Internal Support</a:t>
            </a:r>
          </a:p>
          <a:p>
            <a:pPr>
              <a:lnSpc>
                <a:spcPct val="80000"/>
              </a:lnSpc>
            </a:pPr>
            <a:r>
              <a:rPr lang="en-US" sz="900"/>
              <a:t>Management</a:t>
            </a:r>
          </a:p>
          <a:p>
            <a:pPr>
              <a:lnSpc>
                <a:spcPct val="80000"/>
              </a:lnSpc>
            </a:pPr>
            <a:r>
              <a:rPr lang="en-US" sz="900"/>
              <a:t>Project Management</a:t>
            </a:r>
          </a:p>
          <a:p>
            <a:pPr>
              <a:lnSpc>
                <a:spcPct val="80000"/>
              </a:lnSpc>
            </a:pPr>
            <a:r>
              <a:rPr lang="en-US" sz="900"/>
              <a:t>User Support</a:t>
            </a:r>
          </a:p>
          <a:p>
            <a:pPr>
              <a:lnSpc>
                <a:spcPct val="80000"/>
              </a:lnSpc>
            </a:pPr>
            <a:endParaRPr lang="en-US" sz="8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2293E-3209-4F9B-8083-4F2CC9CF26A0}" type="slidenum">
              <a:rPr lang="fr-FR"/>
              <a:pPr/>
              <a:t>57</a:t>
            </a:fld>
            <a:endParaRPr lang="fr-FR"/>
          </a:p>
        </p:txBody>
      </p:sp>
      <p:sp>
        <p:nvSpPr>
          <p:cNvPr id="1880066" name="Rectangle 2"/>
          <p:cNvSpPr>
            <a:spLocks noGrp="1" noRot="1" noChangeAspect="1" noChangeArrowheads="1" noTextEdit="1"/>
          </p:cNvSpPr>
          <p:nvPr>
            <p:ph type="sldImg"/>
          </p:nvPr>
        </p:nvSpPr>
        <p:spPr>
          <a:ln/>
        </p:spPr>
      </p:sp>
      <p:sp>
        <p:nvSpPr>
          <p:cNvPr id="1880067" name="Rectangle 3"/>
          <p:cNvSpPr>
            <a:spLocks noGrp="1" noChangeArrowheads="1"/>
          </p:cNvSpPr>
          <p:nvPr>
            <p:ph type="body" idx="1"/>
          </p:nvPr>
        </p:nvSpPr>
        <p:spPr/>
        <p:txBody>
          <a:bodyPr/>
          <a:lstStyle/>
          <a:p>
            <a:r>
              <a:rPr lang="en-US"/>
              <a:t>NB. By clicking on the picture, you go to REF 40 document if necessary to show the documents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2FD4A7-A2FC-4AB7-BB5F-6B145F80AF46}" type="slidenum">
              <a:rPr lang="fr-FR"/>
              <a:pPr/>
              <a:t>58</a:t>
            </a:fld>
            <a:endParaRPr lang="fr-FR"/>
          </a:p>
        </p:txBody>
      </p:sp>
      <p:sp>
        <p:nvSpPr>
          <p:cNvPr id="1882114" name="Rectangle 2"/>
          <p:cNvSpPr>
            <a:spLocks noGrp="1" noRot="1" noChangeAspect="1" noChangeArrowheads="1" noTextEdit="1"/>
          </p:cNvSpPr>
          <p:nvPr>
            <p:ph type="sldImg"/>
          </p:nvPr>
        </p:nvSpPr>
        <p:spPr>
          <a:ln/>
        </p:spPr>
      </p:sp>
      <p:sp>
        <p:nvSpPr>
          <p:cNvPr id="1882115" name="Rectangle 3"/>
          <p:cNvSpPr>
            <a:spLocks noGrp="1" noChangeArrowheads="1"/>
          </p:cNvSpPr>
          <p:nvPr>
            <p:ph type="body" idx="1"/>
          </p:nvPr>
        </p:nvSpPr>
        <p:spPr/>
        <p:txBody>
          <a:bodyPr/>
          <a:lstStyle/>
          <a:p>
            <a:r>
              <a:rPr lang="en-US" sz="1000"/>
              <a:t>Insist on Qualification</a:t>
            </a:r>
          </a:p>
          <a:p>
            <a:r>
              <a:rPr lang="en-US" sz="1000">
                <a:solidFill>
                  <a:srgbClr val="FF0000"/>
                </a:solidFill>
              </a:rPr>
              <a:t>Animation : ask to the trainees : who has a post description  ?</a:t>
            </a:r>
          </a:p>
          <a:p>
            <a:r>
              <a:rPr lang="en-US" sz="1000"/>
              <a:t>Give the example of a plant, people who are making tires ; our métier is complex too.</a:t>
            </a:r>
          </a:p>
          <a:p>
            <a:endParaRPr lang="en-US" sz="1000"/>
          </a:p>
          <a:p>
            <a:r>
              <a:rPr lang="en-US" sz="1000"/>
              <a:t>Objective of the qualification :</a:t>
            </a:r>
          </a:p>
          <a:p>
            <a:pPr lvl="1"/>
            <a:r>
              <a:rPr lang="en-US" sz="1000"/>
              <a:t>Formalize that the employee possesses all the characteristics listed in his/her position description in order to ensure the minimum expected performance</a:t>
            </a:r>
          </a:p>
          <a:p>
            <a:pPr lvl="1"/>
            <a:r>
              <a:rPr lang="en-US" sz="1000"/>
              <a:t> Confirm the mission statement, activities and responsibilities listed in the position description</a:t>
            </a:r>
          </a:p>
          <a:p>
            <a:pPr lvl="1"/>
            <a:r>
              <a:rPr lang="en-US" sz="1000"/>
              <a:t> Formalize the end of the period of adaptation to the position and the beginning of the period where support conditions to control risks must be applied </a:t>
            </a:r>
          </a:p>
          <a:p>
            <a:pPr lvl="1"/>
            <a:endParaRPr lang="en-US" sz="1000"/>
          </a:p>
          <a:p>
            <a:r>
              <a:rPr lang="en-US" sz="1000">
                <a:latin typeface="Arial" charset="0"/>
              </a:rPr>
              <a:t>The line manager ensures that the employee:</a:t>
            </a:r>
          </a:p>
          <a:p>
            <a:pPr lvl="1"/>
            <a:r>
              <a:rPr lang="en-US" sz="1000">
                <a:latin typeface="Arial" charset="0"/>
              </a:rPr>
              <a:t>Possesses the prerequisites</a:t>
            </a:r>
          </a:p>
          <a:p>
            <a:pPr lvl="1"/>
            <a:r>
              <a:rPr lang="en-US" sz="1000">
                <a:latin typeface="Arial" charset="0"/>
              </a:rPr>
              <a:t>Has completed the ITP and acquired competencies</a:t>
            </a:r>
          </a:p>
          <a:p>
            <a:pPr lvl="1"/>
            <a:r>
              <a:rPr lang="en-US" sz="1000">
                <a:latin typeface="Arial" charset="0"/>
              </a:rPr>
              <a:t>Has achieved the minimum performance threshold for the position</a:t>
            </a:r>
          </a:p>
          <a:p>
            <a:r>
              <a:rPr lang="en-US" sz="1000">
                <a:latin typeface="Arial" charset="0"/>
              </a:rPr>
              <a:t>The line manager is able to provide auditors with elements to justify the qualification</a:t>
            </a:r>
          </a:p>
          <a:p>
            <a:endParaRPr lang="en-US" sz="1000">
              <a:latin typeface="Arial" charset="0"/>
            </a:endParaRPr>
          </a:p>
          <a:p>
            <a:r>
              <a:rPr lang="en-US" sz="1000"/>
              <a:t>NB. By clicking on the picture, you go to REF 40 document if necessary to show the documents</a:t>
            </a:r>
          </a:p>
          <a:p>
            <a:r>
              <a:rPr lang="en-US" sz="1000">
                <a:latin typeface="Arial" charset="0"/>
              </a:rPr>
              <a:t>  </a:t>
            </a:r>
          </a:p>
          <a:p>
            <a:pPr lvl="1"/>
            <a:endParaRPr lang="en-US" sz="1000"/>
          </a:p>
          <a:p>
            <a:endParaRPr lang="en-US" sz="10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C6AF23-6DD4-4560-9EEC-2F79EEAB45FB}" type="slidenum">
              <a:rPr lang="fr-FR"/>
              <a:pPr/>
              <a:t>59</a:t>
            </a:fld>
            <a:endParaRPr lang="fr-FR"/>
          </a:p>
        </p:txBody>
      </p:sp>
      <p:sp>
        <p:nvSpPr>
          <p:cNvPr id="1884162" name="Rectangle 2"/>
          <p:cNvSpPr>
            <a:spLocks noGrp="1" noRot="1" noChangeAspect="1" noChangeArrowheads="1" noTextEdit="1"/>
          </p:cNvSpPr>
          <p:nvPr>
            <p:ph type="sldImg"/>
          </p:nvPr>
        </p:nvSpPr>
        <p:spPr>
          <a:ln/>
        </p:spPr>
      </p:sp>
      <p:sp>
        <p:nvSpPr>
          <p:cNvPr id="1884163" name="Rectangle 3"/>
          <p:cNvSpPr>
            <a:spLocks noGrp="1" noChangeArrowheads="1"/>
          </p:cNvSpPr>
          <p:nvPr>
            <p:ph type="body" idx="1"/>
          </p:nvPr>
        </p:nvSpPr>
        <p:spPr/>
        <p:txBody>
          <a:bodyPr/>
          <a:lstStyle/>
          <a:p>
            <a:r>
              <a:rPr lang="en-US"/>
              <a:t>Insist on periodic development reviews</a:t>
            </a:r>
          </a:p>
          <a:p>
            <a:endParaRPr lang="en-US"/>
          </a:p>
          <a:p>
            <a:r>
              <a:rPr lang="en-US"/>
              <a:t>NB. By clicking on the picture, you go to REF 40 document if necessary to show the documents</a:t>
            </a:r>
          </a:p>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03893B-1BDC-418C-A01D-B63962AA436C}" type="slidenum">
              <a:rPr lang="fr-FR"/>
              <a:pPr/>
              <a:t>60</a:t>
            </a:fld>
            <a:endParaRPr lang="fr-FR"/>
          </a:p>
        </p:txBody>
      </p:sp>
      <p:sp>
        <p:nvSpPr>
          <p:cNvPr id="1886210" name="Rectangle 2"/>
          <p:cNvSpPr>
            <a:spLocks noGrp="1" noRot="1" noChangeAspect="1" noChangeArrowheads="1" noTextEdit="1"/>
          </p:cNvSpPr>
          <p:nvPr>
            <p:ph type="sldImg"/>
          </p:nvPr>
        </p:nvSpPr>
        <p:spPr>
          <a:ln/>
        </p:spPr>
      </p:sp>
      <p:sp>
        <p:nvSpPr>
          <p:cNvPr id="1886211" name="Rectangle 3"/>
          <p:cNvSpPr>
            <a:spLocks noGrp="1" noChangeArrowheads="1"/>
          </p:cNvSpPr>
          <p:nvPr>
            <p:ph type="body" idx="1"/>
          </p:nvPr>
        </p:nvSpPr>
        <p:spPr/>
        <p:txBody>
          <a:bodyPr/>
          <a:lstStyle/>
          <a:p>
            <a:r>
              <a:rPr lang="en-US"/>
              <a:t>CHORUS is the standard system</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6A4E9-605D-427D-BBA0-A97E75A4F6F8}" type="slidenum">
              <a:rPr lang="fr-FR"/>
              <a:pPr/>
              <a:t>61</a:t>
            </a:fld>
            <a:endParaRPr lang="fr-FR"/>
          </a:p>
        </p:txBody>
      </p:sp>
      <p:sp>
        <p:nvSpPr>
          <p:cNvPr id="1830914" name="Rectangle 2"/>
          <p:cNvSpPr>
            <a:spLocks noGrp="1" noRot="1" noChangeAspect="1" noChangeArrowheads="1" noTextEdit="1"/>
          </p:cNvSpPr>
          <p:nvPr>
            <p:ph type="sldImg"/>
          </p:nvPr>
        </p:nvSpPr>
        <p:spPr>
          <a:ln/>
        </p:spPr>
      </p:sp>
      <p:sp>
        <p:nvSpPr>
          <p:cNvPr id="1830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E0637B-A103-4B0E-8356-5CDABDBC1380}" type="slidenum">
              <a:rPr lang="fr-FR"/>
              <a:pPr/>
              <a:t>6</a:t>
            </a:fld>
            <a:endParaRPr lang="fr-FR"/>
          </a:p>
        </p:txBody>
      </p:sp>
      <p:sp>
        <p:nvSpPr>
          <p:cNvPr id="1673218" name="Rectangle 2"/>
          <p:cNvSpPr>
            <a:spLocks noGrp="1" noRot="1" noChangeAspect="1" noChangeArrowheads="1" noTextEdit="1"/>
          </p:cNvSpPr>
          <p:nvPr>
            <p:ph type="sldImg"/>
          </p:nvPr>
        </p:nvSpPr>
        <p:spPr>
          <a:ln/>
        </p:spPr>
      </p:sp>
      <p:sp>
        <p:nvSpPr>
          <p:cNvPr id="1673219" name="Rectangle 3"/>
          <p:cNvSpPr>
            <a:spLocks noGrp="1" noChangeArrowheads="1"/>
          </p:cNvSpPr>
          <p:nvPr>
            <p:ph type="body" idx="1"/>
          </p:nvPr>
        </p:nvSpPr>
        <p:spPr>
          <a:xfrm>
            <a:off x="635000" y="4343400"/>
            <a:ext cx="5888038" cy="4114800"/>
          </a:xfrm>
          <a:noFill/>
          <a:ln/>
        </p:spPr>
        <p:txBody>
          <a:bodyPr/>
          <a:lstStyle/>
          <a:p>
            <a:pPr>
              <a:lnSpc>
                <a:spcPct val="80000"/>
              </a:lnSpc>
            </a:pPr>
            <a:r>
              <a:rPr lang="en-US" sz="800" b="1" dirty="0"/>
              <a:t>1/ 3 components</a:t>
            </a:r>
          </a:p>
          <a:p>
            <a:pPr>
              <a:lnSpc>
                <a:spcPct val="80000"/>
              </a:lnSpc>
            </a:pPr>
            <a:r>
              <a:rPr lang="en-US" sz="800" dirty="0"/>
              <a:t>Here, a reminder that some standards basics structure the Quality Approach, </a:t>
            </a:r>
          </a:p>
          <a:p>
            <a:pPr>
              <a:lnSpc>
                <a:spcPct val="80000"/>
              </a:lnSpc>
            </a:pPr>
            <a:r>
              <a:rPr lang="en-US" sz="800" dirty="0">
                <a:solidFill>
                  <a:srgbClr val="FF0000"/>
                </a:solidFill>
              </a:rPr>
              <a:t>Animation :</a:t>
            </a:r>
            <a:endParaRPr lang="en-US" sz="800" b="1" dirty="0">
              <a:solidFill>
                <a:srgbClr val="FF0000"/>
              </a:solidFill>
            </a:endParaRPr>
          </a:p>
          <a:p>
            <a:pPr>
              <a:lnSpc>
                <a:spcPct val="80000"/>
              </a:lnSpc>
            </a:pPr>
            <a:r>
              <a:rPr lang="en-US" sz="800" dirty="0">
                <a:solidFill>
                  <a:srgbClr val="FF0000"/>
                </a:solidFill>
              </a:rPr>
              <a:t>1/ show only the title and ask who can name them ? </a:t>
            </a:r>
          </a:p>
          <a:p>
            <a:pPr>
              <a:lnSpc>
                <a:spcPct val="80000"/>
              </a:lnSpc>
            </a:pPr>
            <a:r>
              <a:rPr lang="en-US" sz="800" dirty="0">
                <a:solidFill>
                  <a:srgbClr val="FF0000"/>
                </a:solidFill>
              </a:rPr>
              <a:t>2/ show the 3 without legend and ask (raise hand) who knows each of these documents.</a:t>
            </a:r>
          </a:p>
          <a:p>
            <a:pPr>
              <a:lnSpc>
                <a:spcPct val="80000"/>
              </a:lnSpc>
            </a:pPr>
            <a:endParaRPr lang="fr-FR" sz="800" u="sng" dirty="0"/>
          </a:p>
          <a:p>
            <a:pPr>
              <a:lnSpc>
                <a:spcPct val="80000"/>
              </a:lnSpc>
            </a:pPr>
            <a:r>
              <a:rPr lang="en-US" sz="800" u="sng" dirty="0"/>
              <a:t>French explanation</a:t>
            </a:r>
            <a:r>
              <a:rPr lang="fr-FR" sz="800" dirty="0"/>
              <a:t>.</a:t>
            </a:r>
          </a:p>
          <a:p>
            <a:pPr>
              <a:lnSpc>
                <a:spcPct val="80000"/>
              </a:lnSpc>
            </a:pPr>
            <a:r>
              <a:rPr lang="fr-FR" sz="800" dirty="0"/>
              <a:t>-La charte Performance et Responsabilité Michelin (PRM) : définit notre mission, nos responsabilités, nos valeurs (respect des clients, respect des personnes, respect des actionnaires, respect de l’environnement, respect des faits), précise nos engagements, </a:t>
            </a:r>
          </a:p>
          <a:p>
            <a:pPr>
              <a:lnSpc>
                <a:spcPct val="80000"/>
              </a:lnSpc>
            </a:pPr>
            <a:r>
              <a:rPr lang="fr-FR" sz="800" dirty="0"/>
              <a:t>-les Fondamentaux de la Qualité Michelin - Pratiques Fondamentales pour : Piloter nos activités, Gérer notre personnel, Satisfaire les besoins des clients</a:t>
            </a:r>
          </a:p>
          <a:p>
            <a:pPr>
              <a:lnSpc>
                <a:spcPct val="80000"/>
              </a:lnSpc>
            </a:pPr>
            <a:r>
              <a:rPr lang="fr-FR" sz="800" dirty="0"/>
              <a:t>-Déclaration qualité</a:t>
            </a:r>
          </a:p>
          <a:p>
            <a:pPr>
              <a:lnSpc>
                <a:spcPct val="80000"/>
              </a:lnSpc>
            </a:pPr>
            <a:r>
              <a:rPr lang="fr-FR" sz="800" dirty="0"/>
              <a:t>La déclaration qualité Michelin a été rédigée et diffusée en 1997.  </a:t>
            </a:r>
            <a:br>
              <a:rPr lang="fr-FR" sz="800" dirty="0"/>
            </a:br>
            <a:r>
              <a:rPr lang="fr-FR" sz="800" dirty="0"/>
              <a:t>La déclaration qualité rappelle nos engagements fondamentaux dans tous les sites de l'Entreprise, elle est visible par nos clients et par les organismes de certification (anticiper et satisfaire les attentes de nos Clients, faire bon du premier coup dans toutes nos activités, améliorer de façon continue la performance de l’Entreprise).</a:t>
            </a:r>
          </a:p>
          <a:p>
            <a:pPr>
              <a:lnSpc>
                <a:spcPct val="80000"/>
              </a:lnSpc>
            </a:pPr>
            <a:endParaRPr lang="fr-FR" sz="800" dirty="0"/>
          </a:p>
          <a:p>
            <a:pPr>
              <a:lnSpc>
                <a:spcPct val="80000"/>
              </a:lnSpc>
            </a:pPr>
            <a:r>
              <a:rPr lang="en-US" sz="800" u="sng" dirty="0"/>
              <a:t>English explanation</a:t>
            </a:r>
            <a:r>
              <a:rPr lang="en-US" sz="800" dirty="0"/>
              <a:t>.</a:t>
            </a:r>
          </a:p>
          <a:p>
            <a:pPr>
              <a:lnSpc>
                <a:spcPct val="80000"/>
              </a:lnSpc>
            </a:pPr>
            <a:r>
              <a:rPr lang="en-US" sz="800" dirty="0"/>
              <a:t>-Performance and Responsibility charter (PRM) : defines our mission, our responsibilities, our values (respect for customers, respect for people, respect for shareholders, respect for the environment, respect for facts), precise our commitments,</a:t>
            </a:r>
          </a:p>
          <a:p>
            <a:pPr>
              <a:lnSpc>
                <a:spcPct val="80000"/>
              </a:lnSpc>
            </a:pPr>
            <a:r>
              <a:rPr lang="en-US" sz="800" dirty="0"/>
              <a:t>-Michelin Quality Fundamentals – fundamental practices for : steering activities, management of people, satisfaction of customers needs</a:t>
            </a:r>
          </a:p>
          <a:p>
            <a:pPr>
              <a:lnSpc>
                <a:spcPct val="80000"/>
              </a:lnSpc>
            </a:pPr>
            <a:r>
              <a:rPr lang="en-US" sz="800" dirty="0"/>
              <a:t>-Quality statement : was written and issued in 1997 ; the Quality statement reminds our fundamental commitments in all sites of the Company, it is visible for our customers and for certification bodies (anticipating and meeting Customers expectations, achieving right first time performance in all our activities, continuously improving the performance of the Company aiming for operational excellence)</a:t>
            </a:r>
          </a:p>
          <a:p>
            <a:pPr>
              <a:lnSpc>
                <a:spcPct val="80000"/>
              </a:lnSpc>
            </a:pPr>
            <a:endParaRPr lang="en-US" sz="800" dirty="0"/>
          </a:p>
          <a:p>
            <a:pPr>
              <a:lnSpc>
                <a:spcPct val="80000"/>
              </a:lnSpc>
            </a:pPr>
            <a:endParaRPr lang="fr-FR" sz="800" dirty="0"/>
          </a:p>
          <a:p>
            <a:pPr>
              <a:lnSpc>
                <a:spcPct val="80000"/>
              </a:lnSpc>
            </a:pPr>
            <a:r>
              <a:rPr lang="fr-FR" sz="800" b="1" dirty="0"/>
              <a:t>2/ MMQ</a:t>
            </a:r>
          </a:p>
          <a:p>
            <a:pPr>
              <a:lnSpc>
                <a:spcPct val="80000"/>
              </a:lnSpc>
            </a:pPr>
            <a:r>
              <a:rPr lang="en-US" sz="800" dirty="0"/>
              <a:t>The MMQ appears : explain that this document contains the SGSI Direction team commitment </a:t>
            </a:r>
            <a:r>
              <a:rPr lang="en-US" sz="800" dirty="0">
                <a:solidFill>
                  <a:srgbClr val="FF0000"/>
                </a:solidFill>
              </a:rPr>
              <a:t>(click on the picture and go into the document).</a:t>
            </a:r>
          </a:p>
          <a:p>
            <a:pPr>
              <a:lnSpc>
                <a:spcPct val="80000"/>
              </a:lnSpc>
            </a:pPr>
            <a:r>
              <a:rPr lang="en-US" sz="800" u="sng" dirty="0">
                <a:solidFill>
                  <a:srgbClr val="FF0000"/>
                </a:solidFill>
              </a:rPr>
              <a:t>Distribute a paper copy of the MMQ</a:t>
            </a:r>
            <a:r>
              <a:rPr lang="en-US" sz="800" dirty="0">
                <a:solidFill>
                  <a:srgbClr val="FF0000"/>
                </a:solidFill>
              </a:rPr>
              <a:t>, and present the different chapters.</a:t>
            </a:r>
          </a:p>
          <a:p>
            <a:pPr>
              <a:lnSpc>
                <a:spcPct val="80000"/>
              </a:lnSpc>
            </a:pPr>
            <a:endParaRPr lang="en-US" sz="800" u="sng" dirty="0">
              <a:solidFill>
                <a:srgbClr val="FF0000"/>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CB0DB7-DEB5-4AB2-A38D-373A7582F726}" type="slidenum">
              <a:rPr lang="fr-FR"/>
              <a:pPr/>
              <a:t>62</a:t>
            </a:fld>
            <a:endParaRPr lang="fr-FR"/>
          </a:p>
        </p:txBody>
      </p:sp>
      <p:sp>
        <p:nvSpPr>
          <p:cNvPr id="1832962" name="Rectangle 2"/>
          <p:cNvSpPr>
            <a:spLocks noGrp="1" noRot="1" noChangeAspect="1" noChangeArrowheads="1" noTextEdit="1"/>
          </p:cNvSpPr>
          <p:nvPr>
            <p:ph type="sldImg"/>
          </p:nvPr>
        </p:nvSpPr>
        <p:spPr>
          <a:ln/>
        </p:spPr>
      </p:sp>
      <p:sp>
        <p:nvSpPr>
          <p:cNvPr id="1832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B1193B-D921-408F-BB44-DF26E8EFA326}" type="slidenum">
              <a:rPr lang="fr-FR"/>
              <a:pPr/>
              <a:t>63</a:t>
            </a:fld>
            <a:endParaRPr lang="fr-FR"/>
          </a:p>
        </p:txBody>
      </p:sp>
      <p:sp>
        <p:nvSpPr>
          <p:cNvPr id="2119682" name="Rectangle 2"/>
          <p:cNvSpPr>
            <a:spLocks noGrp="1" noRot="1" noChangeAspect="1" noChangeArrowheads="1" noTextEdit="1"/>
          </p:cNvSpPr>
          <p:nvPr>
            <p:ph type="sldImg"/>
          </p:nvPr>
        </p:nvSpPr>
        <p:spPr>
          <a:ln/>
        </p:spPr>
      </p:sp>
      <p:sp>
        <p:nvSpPr>
          <p:cNvPr id="2119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3B903D-835B-4D38-B6EB-45176E5839EF}" type="slidenum">
              <a:rPr lang="fr-FR"/>
              <a:pPr/>
              <a:t>64</a:t>
            </a:fld>
            <a:endParaRPr lang="fr-FR"/>
          </a:p>
        </p:txBody>
      </p:sp>
      <p:sp>
        <p:nvSpPr>
          <p:cNvPr id="1994754" name="Rectangle 2"/>
          <p:cNvSpPr>
            <a:spLocks noGrp="1" noRot="1" noChangeAspect="1" noChangeArrowheads="1" noTextEdit="1"/>
          </p:cNvSpPr>
          <p:nvPr>
            <p:ph type="sldImg"/>
          </p:nvPr>
        </p:nvSpPr>
        <p:spPr>
          <a:ln/>
        </p:spPr>
      </p:sp>
      <p:sp>
        <p:nvSpPr>
          <p:cNvPr id="1994755"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353F6C-9CB6-4193-8F17-58EC5221304A}" type="slidenum">
              <a:rPr lang="fr-FR"/>
              <a:pPr/>
              <a:t>65</a:t>
            </a:fld>
            <a:endParaRPr lang="fr-FR"/>
          </a:p>
        </p:txBody>
      </p:sp>
      <p:sp>
        <p:nvSpPr>
          <p:cNvPr id="1921026" name="Rectangle 2"/>
          <p:cNvSpPr>
            <a:spLocks noGrp="1" noRot="1" noChangeAspect="1" noChangeArrowheads="1" noTextEdit="1"/>
          </p:cNvSpPr>
          <p:nvPr>
            <p:ph type="sldImg"/>
          </p:nvPr>
        </p:nvSpPr>
        <p:spPr>
          <a:ln/>
        </p:spPr>
      </p:sp>
      <p:sp>
        <p:nvSpPr>
          <p:cNvPr id="1921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139185-1338-4469-BAA6-578D1A0A1D00}" type="slidenum">
              <a:rPr lang="fr-FR"/>
              <a:pPr/>
              <a:t>66</a:t>
            </a:fld>
            <a:endParaRPr lang="fr-FR"/>
          </a:p>
        </p:txBody>
      </p:sp>
      <p:sp>
        <p:nvSpPr>
          <p:cNvPr id="2404354" name="Rectangle 2"/>
          <p:cNvSpPr>
            <a:spLocks noGrp="1" noRot="1" noChangeAspect="1" noChangeArrowheads="1" noTextEdit="1"/>
          </p:cNvSpPr>
          <p:nvPr>
            <p:ph type="sldImg"/>
          </p:nvPr>
        </p:nvSpPr>
        <p:spPr>
          <a:ln/>
        </p:spPr>
      </p:sp>
      <p:sp>
        <p:nvSpPr>
          <p:cNvPr id="2404355" name="Rectangle 3"/>
          <p:cNvSpPr>
            <a:spLocks noGrp="1" noChangeArrowheads="1"/>
          </p:cNvSpPr>
          <p:nvPr>
            <p:ph type="body" idx="1"/>
          </p:nvPr>
        </p:nvSpPr>
        <p:spPr/>
        <p:txBody>
          <a:bodyPr/>
          <a:lstStyle/>
          <a:p>
            <a:pPr marL="228600" indent="-228600"/>
            <a:r>
              <a:rPr lang="fr-FR"/>
              <a:t>We have 2 axes for performance:</a:t>
            </a:r>
          </a:p>
          <a:p>
            <a:pPr marL="228600" indent="-228600">
              <a:buFontTx/>
              <a:buAutoNum type="arabicPeriod"/>
            </a:pPr>
            <a:r>
              <a:rPr lang="fr-FR"/>
              <a:t>One is organization oriented with at the top the priority dashboard which is provided by all the MICHELIN entities. This dashboard is for the CEG. The BSC : Balanced Score Card is to pilot SGSI. PSR : Performance Status Report is the BSC of all entities within SGSI. It’s a drill down at entity level of part of BSC Key Process Indicators (KPIs) with in addition KOIs (Key Operationnal Indicators).</a:t>
            </a:r>
          </a:p>
          <a:p>
            <a:pPr marL="685800" lvl="1" indent="-228600">
              <a:lnSpc>
                <a:spcPct val="95000"/>
              </a:lnSpc>
            </a:pPr>
            <a:r>
              <a:rPr lang="en-GB"/>
              <a:t>It is important to distinguish between </a:t>
            </a:r>
          </a:p>
          <a:p>
            <a:pPr marL="685800" lvl="1" indent="-228600">
              <a:lnSpc>
                <a:spcPct val="95000"/>
              </a:lnSpc>
              <a:buFontTx/>
              <a:buChar char="•"/>
            </a:pPr>
            <a:r>
              <a:rPr lang="en-GB" b="1"/>
              <a:t>results indicators </a:t>
            </a:r>
            <a:r>
              <a:rPr lang="en-GB"/>
              <a:t>which concern criteria perceptible by the </a:t>
            </a:r>
            <a:r>
              <a:rPr lang="en-GB" b="1"/>
              <a:t>customer </a:t>
            </a:r>
            <a:r>
              <a:rPr lang="en-GB" sz="1000">
                <a:solidFill>
                  <a:srgbClr val="FF0000"/>
                </a:solidFill>
              </a:rPr>
              <a:t>(KPI: Key Performance Indicator)</a:t>
            </a:r>
            <a:r>
              <a:rPr lang="en-GB" b="1"/>
              <a:t> </a:t>
            </a:r>
          </a:p>
          <a:p>
            <a:pPr marL="685800" lvl="1" indent="-228600">
              <a:lnSpc>
                <a:spcPct val="95000"/>
              </a:lnSpc>
              <a:buFontTx/>
              <a:buChar char="•"/>
            </a:pPr>
            <a:r>
              <a:rPr lang="en-GB"/>
              <a:t>and </a:t>
            </a:r>
            <a:r>
              <a:rPr lang="en-GB" b="1"/>
              <a:t>process indicators </a:t>
            </a:r>
            <a:r>
              <a:rPr lang="en-GB" sz="1000">
                <a:solidFill>
                  <a:srgbClr val="FF0000"/>
                </a:solidFill>
              </a:rPr>
              <a:t>(KOI : Key Operational Indicator) </a:t>
            </a:r>
            <a:r>
              <a:rPr lang="en-GB"/>
              <a:t>which concern criteria internal to the </a:t>
            </a:r>
            <a:r>
              <a:rPr lang="en-GB" b="1"/>
              <a:t>process </a:t>
            </a:r>
            <a:r>
              <a:rPr lang="en-GB"/>
              <a:t>(including resources) and the purpose of which is to control the </a:t>
            </a:r>
            <a:r>
              <a:rPr lang="en-GB" b="1"/>
              <a:t>activities </a:t>
            </a:r>
            <a:r>
              <a:rPr lang="en-GB"/>
              <a:t>of the </a:t>
            </a:r>
            <a:r>
              <a:rPr lang="en-GB" b="1"/>
              <a:t>process.</a:t>
            </a:r>
            <a:endParaRPr lang="en-GB"/>
          </a:p>
          <a:p>
            <a:pPr marL="228600" indent="-228600">
              <a:buFontTx/>
              <a:buAutoNum type="arabicPeriod"/>
            </a:pPr>
            <a:r>
              <a:rPr lang="fr-FR"/>
              <a:t>Another is process oriented with 2 main reviews: </a:t>
            </a:r>
          </a:p>
          <a:p>
            <a:pPr marL="685800" lvl="1" indent="-228600">
              <a:buFontTx/>
              <a:buChar char="•"/>
            </a:pPr>
            <a:r>
              <a:rPr lang="fr-FR"/>
              <a:t>PRC for the P2 process performance  (Deliver solutions or releases) </a:t>
            </a:r>
          </a:p>
          <a:p>
            <a:pPr marL="685800" lvl="1" indent="-228600">
              <a:buFontTx/>
              <a:buChar char="•"/>
            </a:pPr>
            <a:r>
              <a:rPr lang="fr-FR"/>
              <a:t>PERF for the P3 process performance(Deliver ongoing services)</a:t>
            </a:r>
          </a:p>
          <a:p>
            <a:pPr marL="228600" indent="-228600"/>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D6535F-0EF6-4383-A26F-DC73711A8700}" type="slidenum">
              <a:rPr lang="fr-FR"/>
              <a:pPr/>
              <a:t>67</a:t>
            </a:fld>
            <a:endParaRPr lang="fr-FR"/>
          </a:p>
        </p:txBody>
      </p:sp>
      <p:sp>
        <p:nvSpPr>
          <p:cNvPr id="1910786" name="Rectangle 2"/>
          <p:cNvSpPr>
            <a:spLocks noGrp="1" noRot="1" noChangeAspect="1" noChangeArrowheads="1" noTextEdit="1"/>
          </p:cNvSpPr>
          <p:nvPr>
            <p:ph type="sldImg"/>
          </p:nvPr>
        </p:nvSpPr>
        <p:spPr>
          <a:ln/>
        </p:spPr>
      </p:sp>
      <p:sp>
        <p:nvSpPr>
          <p:cNvPr id="1910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97CAFC-E360-4925-8B64-88F02F568C2C}" type="slidenum">
              <a:rPr lang="fr-FR"/>
              <a:pPr/>
              <a:t>68</a:t>
            </a:fld>
            <a:endParaRPr lang="fr-FR"/>
          </a:p>
        </p:txBody>
      </p:sp>
      <p:sp>
        <p:nvSpPr>
          <p:cNvPr id="2405378" name="Rectangle 2"/>
          <p:cNvSpPr>
            <a:spLocks noGrp="1" noRot="1" noChangeAspect="1" noChangeArrowheads="1" noTextEdit="1"/>
          </p:cNvSpPr>
          <p:nvPr>
            <p:ph type="sldImg"/>
          </p:nvPr>
        </p:nvSpPr>
        <p:spPr>
          <a:ln/>
        </p:spPr>
      </p:sp>
      <p:sp>
        <p:nvSpPr>
          <p:cNvPr id="2405379" name="Rectangle 3"/>
          <p:cNvSpPr>
            <a:spLocks noGrp="1" noChangeArrowheads="1"/>
          </p:cNvSpPr>
          <p:nvPr>
            <p:ph type="body" idx="1"/>
          </p:nvPr>
        </p:nvSpPr>
        <p:spPr/>
        <p:txBody>
          <a:bodyPr/>
          <a:lstStyle/>
          <a:p>
            <a:r>
              <a:rPr lang="fr-FR"/>
              <a:t>We have different types of KPis.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12162B-B182-4B5E-BC6F-C06D248653C0}" type="slidenum">
              <a:rPr lang="fr-FR"/>
              <a:pPr/>
              <a:t>69</a:t>
            </a:fld>
            <a:endParaRPr lang="fr-FR"/>
          </a:p>
        </p:txBody>
      </p:sp>
      <p:sp>
        <p:nvSpPr>
          <p:cNvPr id="2392066" name="Rectangle 2"/>
          <p:cNvSpPr>
            <a:spLocks noGrp="1" noRot="1" noChangeAspect="1" noChangeArrowheads="1" noTextEdit="1"/>
          </p:cNvSpPr>
          <p:nvPr>
            <p:ph type="sldImg"/>
          </p:nvPr>
        </p:nvSpPr>
        <p:spPr>
          <a:ln/>
        </p:spPr>
      </p:sp>
      <p:sp>
        <p:nvSpPr>
          <p:cNvPr id="2392067" name="Rectangle 3"/>
          <p:cNvSpPr>
            <a:spLocks noGrp="1" noChangeArrowheads="1"/>
          </p:cNvSpPr>
          <p:nvPr>
            <p:ph type="body" idx="1"/>
          </p:nvPr>
        </p:nvSpPr>
        <p:spPr/>
        <p:txBody>
          <a:bodyPr/>
          <a:lstStyle/>
          <a:p>
            <a:pPr>
              <a:lnSpc>
                <a:spcPct val="95000"/>
              </a:lnSpc>
            </a:pPr>
            <a:r>
              <a:rPr lang="en-US"/>
              <a:t>The KPIs differ depending on the nature of the organization and the organization's strategy. They help an organization to measure progress towards their organizational goals, especially toward difficult to quantify knowledge-based processes.</a:t>
            </a:r>
          </a:p>
          <a:p>
            <a:pPr>
              <a:lnSpc>
                <a:spcPct val="95000"/>
              </a:lnSpc>
            </a:pPr>
            <a:r>
              <a:rPr lang="en-US"/>
              <a:t>A KPI is a key part of a measurable objective, which is made up of a direction, KPI, benchmark, target and time frame. For example: </a:t>
            </a:r>
            <a:r>
              <a:rPr lang="en-US" i="1"/>
              <a:t>"Increase Average Revenue per Customer from £10 to £15 by EOY 2008"</a:t>
            </a:r>
            <a:r>
              <a:rPr lang="en-US"/>
              <a:t>. In this case, 'Average Revenue Per Customer' is the KPI.</a:t>
            </a:r>
            <a:endParaRPr lang="en-US" sz="1000"/>
          </a:p>
          <a:p>
            <a:endParaRPr lang="en-US"/>
          </a:p>
          <a:p>
            <a:r>
              <a:rPr lang="en-US"/>
              <a:t>We have chosen KPIs which seems the most representative for the user / customer in term of results.</a:t>
            </a:r>
          </a:p>
          <a:p>
            <a:r>
              <a:rPr lang="en-US"/>
              <a:t>These KPIs are reviewed every year in term of target, threshold, ceiling. Every year (November) during the Plan approach, we verify id the KPIs is always relevant and if we need other KPIs.</a:t>
            </a:r>
          </a:p>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CE1B05-A07D-4F6A-A32A-2002BB0A2D02}" type="slidenum">
              <a:rPr lang="fr-FR"/>
              <a:pPr/>
              <a:t>70</a:t>
            </a:fld>
            <a:endParaRPr lang="fr-FR"/>
          </a:p>
        </p:txBody>
      </p:sp>
      <p:sp>
        <p:nvSpPr>
          <p:cNvPr id="2406402" name="Rectangle 2"/>
          <p:cNvSpPr>
            <a:spLocks noGrp="1" noRot="1" noChangeAspect="1" noChangeArrowheads="1" noTextEdit="1"/>
          </p:cNvSpPr>
          <p:nvPr>
            <p:ph type="sldImg"/>
          </p:nvPr>
        </p:nvSpPr>
        <p:spPr>
          <a:ln/>
        </p:spPr>
      </p:sp>
      <p:sp>
        <p:nvSpPr>
          <p:cNvPr id="2406403" name="Rectangle 3"/>
          <p:cNvSpPr>
            <a:spLocks noGrp="1" noChangeArrowheads="1"/>
          </p:cNvSpPr>
          <p:nvPr>
            <p:ph type="body" idx="1"/>
          </p:nvPr>
        </p:nvSpPr>
        <p:spPr/>
        <p:txBody>
          <a:bodyPr/>
          <a:lstStyle/>
          <a:p>
            <a:pPr>
              <a:lnSpc>
                <a:spcPct val="95000"/>
              </a:lnSpc>
            </a:pPr>
            <a:r>
              <a:rPr lang="en-US"/>
              <a:t>The Balanced ScoreCard (BSC) is a strategic planning and management system used to:</a:t>
            </a:r>
          </a:p>
          <a:p>
            <a:pPr lvl="1">
              <a:lnSpc>
                <a:spcPct val="95000"/>
              </a:lnSpc>
            </a:pPr>
            <a:r>
              <a:rPr lang="en-US"/>
              <a:t>align business activities to the vision and strategy of the organization</a:t>
            </a:r>
          </a:p>
          <a:p>
            <a:pPr lvl="1">
              <a:lnSpc>
                <a:spcPct val="95000"/>
              </a:lnSpc>
            </a:pPr>
            <a:r>
              <a:rPr lang="en-US"/>
              <a:t>improve internal and external communications</a:t>
            </a:r>
          </a:p>
          <a:p>
            <a:pPr lvl="1">
              <a:lnSpc>
                <a:spcPct val="95000"/>
              </a:lnSpc>
            </a:pPr>
            <a:r>
              <a:rPr lang="en-US"/>
              <a:t>monitor organizational performance against strategic goals</a:t>
            </a:r>
          </a:p>
          <a:p>
            <a:pPr>
              <a:lnSpc>
                <a:spcPct val="95000"/>
              </a:lnSpc>
            </a:pPr>
            <a:r>
              <a:rPr lang="en-US"/>
              <a:t>The Balanced ScoreCard is a strategy management and monitoring tool developed in the 1990’s  by Dr Kaplan &amp; Norton, of Harvard University.</a:t>
            </a:r>
          </a:p>
          <a:p>
            <a:r>
              <a:rPr lang="en-US">
                <a:solidFill>
                  <a:srgbClr val="0D2F8D"/>
                </a:solidFill>
              </a:rPr>
              <a:t>The objectives and measures of the BSC are derived from an organization’s vision and strategy. </a:t>
            </a:r>
          </a:p>
          <a:p>
            <a:r>
              <a:rPr lang="en-US">
                <a:solidFill>
                  <a:srgbClr val="0D2F8D"/>
                </a:solidFill>
              </a:rPr>
              <a:t>They view organizational performance from 4 perspectives : </a:t>
            </a:r>
          </a:p>
          <a:p>
            <a:pPr lvl="1"/>
            <a:r>
              <a:rPr lang="en-US">
                <a:solidFill>
                  <a:srgbClr val="0D2F8D"/>
                </a:solidFill>
              </a:rPr>
              <a:t> Financial (Value Creation)</a:t>
            </a:r>
          </a:p>
          <a:p>
            <a:pPr lvl="1"/>
            <a:r>
              <a:rPr lang="en-US">
                <a:solidFill>
                  <a:srgbClr val="0D2F8D"/>
                </a:solidFill>
              </a:rPr>
              <a:t> Customer (Business Satisfaction)</a:t>
            </a:r>
          </a:p>
          <a:p>
            <a:pPr lvl="1"/>
            <a:r>
              <a:rPr lang="en-US">
                <a:solidFill>
                  <a:srgbClr val="0D2F8D"/>
                </a:solidFill>
              </a:rPr>
              <a:t> internal business process (Process efficiency)</a:t>
            </a:r>
          </a:p>
          <a:p>
            <a:pPr lvl="1"/>
            <a:r>
              <a:rPr lang="en-US">
                <a:solidFill>
                  <a:srgbClr val="0D2F8D"/>
                </a:solidFill>
              </a:rPr>
              <a:t> learning and growth (People and learning)</a:t>
            </a:r>
          </a:p>
          <a:p>
            <a:endParaRPr lang="en-US">
              <a:solidFill>
                <a:srgbClr val="0D2F8D"/>
              </a:solidFill>
            </a:endParaRPr>
          </a:p>
          <a:p>
            <a:r>
              <a:rPr lang="en-US">
                <a:solidFill>
                  <a:srgbClr val="0D2F8D"/>
                </a:solidFill>
              </a:rPr>
              <a:t>These perspectives provide the framework for the Balanced ScoreCard</a:t>
            </a:r>
            <a:endParaRPr lang="fr-FR">
              <a:solidFill>
                <a:srgbClr val="0D2F8D"/>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C33385-6427-4171-9E60-F0CF5B912FD2}" type="slidenum">
              <a:rPr lang="fr-FR"/>
              <a:pPr/>
              <a:t>71</a:t>
            </a:fld>
            <a:endParaRPr lang="fr-FR"/>
          </a:p>
        </p:txBody>
      </p:sp>
      <p:sp>
        <p:nvSpPr>
          <p:cNvPr id="1914882" name="Rectangle 2"/>
          <p:cNvSpPr>
            <a:spLocks noGrp="1" noRot="1" noChangeAspect="1" noChangeArrowheads="1" noTextEdit="1"/>
          </p:cNvSpPr>
          <p:nvPr>
            <p:ph type="sldImg"/>
          </p:nvPr>
        </p:nvSpPr>
        <p:spPr>
          <a:xfrm>
            <a:off x="1141413" y="685800"/>
            <a:ext cx="4572000" cy="3429000"/>
          </a:xfrm>
          <a:ln/>
        </p:spPr>
      </p:sp>
      <p:sp>
        <p:nvSpPr>
          <p:cNvPr id="1914883" name="Text Box 3"/>
          <p:cNvSpPr txBox="1">
            <a:spLocks noGrp="1" noChangeArrowheads="1"/>
          </p:cNvSpPr>
          <p:nvPr>
            <p:ph type="body" idx="1"/>
          </p:nvPr>
        </p:nvSpPr>
        <p:spPr>
          <a:xfrm>
            <a:off x="685800" y="4343400"/>
            <a:ext cx="5486400" cy="4114800"/>
          </a:xfrm>
          <a:noFill/>
          <a:ln/>
        </p:spPr>
        <p:txBody>
          <a:bodyPr/>
          <a:lstStyle/>
          <a:p>
            <a:r>
              <a:rPr lang="en-US"/>
              <a:t>Insist on the fact that performance is managed at all levels of the organization (entity, territory, Group) and for all functions (BSS/ICS, IN, ...), so all actors contribute to client satisfaction.</a:t>
            </a:r>
          </a:p>
          <a:p>
            <a:r>
              <a:rPr lang="en-US"/>
              <a:t>Explain the SLA approach et the meaning of SLA ‘Service Level Agreement)</a:t>
            </a:r>
          </a:p>
          <a:p>
            <a:r>
              <a:rPr lang="en-US"/>
              <a:t>We want a customer oriented view ; 2 axis to be considered :</a:t>
            </a:r>
          </a:p>
          <a:p>
            <a:r>
              <a:rPr lang="en-US"/>
              <a:t>- External view : application view disappears, replaced by a service view based on business processes ; for this, we use EA works ;</a:t>
            </a:r>
          </a:p>
          <a:p>
            <a:r>
              <a:rPr lang="en-US"/>
              <a:t>-Internal view : service commitment must be global, taking in account all contributors (PF, MASC, Centres de services, Infra) ; the PF carries the commitment and manages it.</a:t>
            </a:r>
          </a:p>
          <a:p>
            <a:r>
              <a:rPr lang="en-US"/>
              <a:t>Then the measure must correspond to this commitment ; finally, the orientation is to get the measure the more ‘real time’ possible.</a:t>
            </a:r>
          </a:p>
          <a:p>
            <a:r>
              <a:rPr lang="en-US"/>
              <a:t>Currently, SLAs are mainly by application, et the measure by tickets analysis.</a:t>
            </a:r>
          </a:p>
          <a:p>
            <a:endParaRPr lang="en-US"/>
          </a:p>
          <a:p>
            <a:r>
              <a:rPr lang="en-US"/>
              <a:t>In Actions plan, there are corrective and preventive actions (we act on the cause and on the impact).</a:t>
            </a:r>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5810F2-3C77-4A1D-9D4D-EDE754454A41}" type="slidenum">
              <a:rPr lang="fr-FR"/>
              <a:pPr/>
              <a:t>7</a:t>
            </a:fld>
            <a:endParaRPr lang="fr-FR"/>
          </a:p>
        </p:txBody>
      </p:sp>
      <p:sp>
        <p:nvSpPr>
          <p:cNvPr id="2403330" name="Rectangle 2"/>
          <p:cNvSpPr>
            <a:spLocks noGrp="1" noRot="1" noChangeAspect="1" noChangeArrowheads="1" noTextEdit="1"/>
          </p:cNvSpPr>
          <p:nvPr>
            <p:ph type="sldImg"/>
          </p:nvPr>
        </p:nvSpPr>
        <p:spPr>
          <a:ln/>
        </p:spPr>
      </p:sp>
      <p:sp>
        <p:nvSpPr>
          <p:cNvPr id="2403331" name="Rectangle 3"/>
          <p:cNvSpPr>
            <a:spLocks noGrp="1" noChangeArrowheads="1"/>
          </p:cNvSpPr>
          <p:nvPr>
            <p:ph type="body" idx="1"/>
          </p:nvPr>
        </p:nvSpPr>
        <p:spPr/>
        <p:txBody>
          <a:bodyPr/>
          <a:lstStyle/>
          <a:p>
            <a:r>
              <a:rPr lang="fr-FR" dirty="0"/>
              <a:t>SGSI Quality management manuel is a very important document.</a:t>
            </a:r>
            <a:br>
              <a:rPr lang="fr-FR" dirty="0"/>
            </a:br>
            <a:r>
              <a:rPr lang="fr-FR" dirty="0"/>
              <a:t>If there is only one document to read immediately after this presentation it’s this one.</a:t>
            </a:r>
          </a:p>
          <a:p>
            <a:endParaRPr lang="en-US" dirty="0"/>
          </a:p>
          <a:p>
            <a:r>
              <a:rPr lang="en-US" b="1" dirty="0"/>
              <a:t>PURPOSE AND SCOPE</a:t>
            </a:r>
            <a:endParaRPr lang="en-US" dirty="0"/>
          </a:p>
          <a:p>
            <a:r>
              <a:rPr lang="en-US" dirty="0"/>
              <a:t>This manual:</a:t>
            </a:r>
          </a:p>
          <a:p>
            <a:pPr>
              <a:buFontTx/>
              <a:buChar char="•"/>
            </a:pPr>
            <a:r>
              <a:rPr lang="en-US" dirty="0"/>
              <a:t>Reviews the identity of the Group: its mission, sectors in which it operates, its organization, the Group Policy and its Quality Practices.</a:t>
            </a:r>
          </a:p>
          <a:p>
            <a:pPr>
              <a:buFontTx/>
              <a:buChar char="•"/>
            </a:pPr>
            <a:r>
              <a:rPr lang="en-US" dirty="0"/>
              <a:t>For </a:t>
            </a:r>
            <a:r>
              <a:rPr lang="en-US" b="1" dirty="0"/>
              <a:t>SGSI</a:t>
            </a:r>
            <a:r>
              <a:rPr lang="en-US" dirty="0"/>
              <a:t>, it describes its mission, its organization and its different responsibilities. It specifies the applicable Quality Fundamentals as well as the measures which are applied in the framework of its Quality System.</a:t>
            </a:r>
          </a:p>
          <a:p>
            <a:r>
              <a:rPr lang="en-US" dirty="0"/>
              <a:t>It is applicable from </a:t>
            </a:r>
            <a:r>
              <a:rPr lang="en-US" b="1" dirty="0"/>
              <a:t>January, the 1st of 2008</a:t>
            </a:r>
            <a:r>
              <a:rPr lang="en-US" dirty="0"/>
              <a:t>.</a:t>
            </a:r>
          </a:p>
          <a:p>
            <a:endParaRPr lang="fr-FR" dirty="0"/>
          </a:p>
          <a:p>
            <a:r>
              <a:rPr lang="en-US" b="1" dirty="0"/>
              <a:t>The application of this Manual translates our commitment to Quality and Progress</a:t>
            </a:r>
            <a:br>
              <a:rPr lang="en-US" b="1" dirty="0"/>
            </a:br>
            <a:r>
              <a:rPr lang="en-US" b="1" dirty="0"/>
              <a:t> in order</a:t>
            </a:r>
            <a:r>
              <a:rPr lang="en-GB" b="1" dirty="0"/>
              <a:t>:</a:t>
            </a:r>
            <a:endParaRPr lang="fr-FR" dirty="0"/>
          </a:p>
          <a:p>
            <a:pPr>
              <a:buFontTx/>
              <a:buChar char="•"/>
            </a:pPr>
            <a:r>
              <a:rPr lang="en-US" b="1" dirty="0"/>
              <a:t>that our users be satisfied with our products and services,</a:t>
            </a:r>
            <a:endParaRPr lang="fr-FR" dirty="0"/>
          </a:p>
          <a:p>
            <a:pPr>
              <a:buFontTx/>
              <a:buChar char="•"/>
            </a:pPr>
            <a:r>
              <a:rPr lang="en-US" b="1" dirty="0"/>
              <a:t>to improve, with method, the performance of the Company.</a:t>
            </a:r>
            <a:endParaRPr lang="fr-FR" dirty="0"/>
          </a:p>
          <a:p>
            <a:r>
              <a:rPr lang="en-US" b="1" dirty="0"/>
              <a:t>The SGSI Leadership Team</a:t>
            </a:r>
            <a:endParaRPr lang="fr-FR" b="1"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949B7E-150C-4EC2-BEE8-9E87F87A7FB4}" type="slidenum">
              <a:rPr lang="fr-FR"/>
              <a:pPr/>
              <a:t>72</a:t>
            </a:fld>
            <a:endParaRPr lang="fr-FR"/>
          </a:p>
        </p:txBody>
      </p:sp>
      <p:sp>
        <p:nvSpPr>
          <p:cNvPr id="1918978" name="Rectangle 2"/>
          <p:cNvSpPr>
            <a:spLocks noGrp="1" noRot="1" noChangeAspect="1" noChangeArrowheads="1" noTextEdit="1"/>
          </p:cNvSpPr>
          <p:nvPr>
            <p:ph type="sldImg"/>
          </p:nvPr>
        </p:nvSpPr>
        <p:spPr>
          <a:ln/>
        </p:spPr>
      </p:sp>
      <p:sp>
        <p:nvSpPr>
          <p:cNvPr id="1918979" name="Rectangle 3"/>
          <p:cNvSpPr>
            <a:spLocks noGrp="1" noChangeArrowheads="1"/>
          </p:cNvSpPr>
          <p:nvPr>
            <p:ph type="body" idx="1"/>
          </p:nvPr>
        </p:nvSpPr>
        <p:spPr/>
        <p:txBody>
          <a:bodyPr/>
          <a:lstStyle/>
          <a:p>
            <a:r>
              <a:rPr lang="en-US"/>
              <a:t>Whatever we say or think, the customer has a final judgment.</a:t>
            </a:r>
          </a:p>
          <a:p>
            <a:endParaRPr lang="en-US"/>
          </a:p>
          <a:p>
            <a:r>
              <a:rPr lang="en-US"/>
              <a:t>For quality, it is a necessary indicator to check the global consistency of the approach.</a:t>
            </a:r>
          </a:p>
          <a:p>
            <a:endParaRPr lang="en-US"/>
          </a:p>
          <a:p>
            <a:r>
              <a:rPr lang="en-US"/>
              <a:t>We can explain here the different levels of customers : strategic, tactic, end-users, with different expectations.</a:t>
            </a:r>
          </a:p>
          <a:p>
            <a:endParaRPr lang="en-US"/>
          </a:p>
          <a:p>
            <a:r>
              <a:rPr lang="en-US"/>
              <a:t>Today, we have surveys in projects, an annual satisfaction survey (to become more frequent and more pro-active), IBM helpdesk survey, and in some zone monthly surveys in country</a:t>
            </a:r>
          </a:p>
          <a:p>
            <a:endParaRPr lang="en-US"/>
          </a:p>
          <a:p>
            <a:r>
              <a:rPr lang="en-US"/>
              <a:t>In 2008, we want to launch an approach to have more frequent surveys, more accurate and more targeted.</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975E53-6AA4-4664-A8F3-F4968ACC989C}" type="slidenum">
              <a:rPr lang="fr-FR"/>
              <a:pPr/>
              <a:t>73</a:t>
            </a:fld>
            <a:endParaRPr lang="fr-FR"/>
          </a:p>
        </p:txBody>
      </p:sp>
      <p:sp>
        <p:nvSpPr>
          <p:cNvPr id="1835010" name="Rectangle 2"/>
          <p:cNvSpPr>
            <a:spLocks noGrp="1" noRot="1" noChangeAspect="1" noChangeArrowheads="1" noTextEdit="1"/>
          </p:cNvSpPr>
          <p:nvPr>
            <p:ph type="sldImg"/>
          </p:nvPr>
        </p:nvSpPr>
        <p:spPr>
          <a:ln/>
        </p:spPr>
      </p:sp>
      <p:sp>
        <p:nvSpPr>
          <p:cNvPr id="1835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6E85D4-D5E8-4C9F-A961-7F08053C9B09}" type="slidenum">
              <a:rPr lang="fr-FR"/>
              <a:pPr/>
              <a:t>74</a:t>
            </a:fld>
            <a:endParaRPr lang="fr-FR"/>
          </a:p>
        </p:txBody>
      </p:sp>
      <p:sp>
        <p:nvSpPr>
          <p:cNvPr id="1837058" name="Rectangle 2"/>
          <p:cNvSpPr>
            <a:spLocks noGrp="1" noRot="1" noChangeAspect="1" noChangeArrowheads="1" noTextEdit="1"/>
          </p:cNvSpPr>
          <p:nvPr>
            <p:ph type="sldImg"/>
          </p:nvPr>
        </p:nvSpPr>
        <p:spPr>
          <a:ln/>
        </p:spPr>
      </p:sp>
      <p:sp>
        <p:nvSpPr>
          <p:cNvPr id="1837059" name="Rectangle 3"/>
          <p:cNvSpPr>
            <a:spLocks noGrp="1" noChangeArrowheads="1"/>
          </p:cNvSpPr>
          <p:nvPr>
            <p:ph type="body" idx="1"/>
          </p:nvPr>
        </p:nvSpPr>
        <p:spPr/>
        <p:txBody>
          <a:bodyPr/>
          <a:lstStyle/>
          <a:p>
            <a:r>
              <a:rPr lang="en-US"/>
              <a:t>Contribution to goal 6 (we use standard progress tools for tracking results (RCA,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195A74-933A-4E91-9516-BA2A8F8595E0}" type="slidenum">
              <a:rPr lang="fr-FR"/>
              <a:pPr/>
              <a:t>75</a:t>
            </a:fld>
            <a:endParaRPr lang="fr-FR"/>
          </a:p>
        </p:txBody>
      </p:sp>
      <p:sp>
        <p:nvSpPr>
          <p:cNvPr id="2123778" name="Rectangle 2"/>
          <p:cNvSpPr>
            <a:spLocks noGrp="1" noRot="1" noChangeAspect="1" noChangeArrowheads="1" noTextEdit="1"/>
          </p:cNvSpPr>
          <p:nvPr>
            <p:ph type="sldImg"/>
          </p:nvPr>
        </p:nvSpPr>
        <p:spPr>
          <a:ln/>
        </p:spPr>
      </p:sp>
      <p:sp>
        <p:nvSpPr>
          <p:cNvPr id="2123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E939ED-134B-4E25-8532-1660E8C1CF08}" type="slidenum">
              <a:rPr lang="fr-FR"/>
              <a:pPr/>
              <a:t>76</a:t>
            </a:fld>
            <a:endParaRPr lang="fr-FR"/>
          </a:p>
        </p:txBody>
      </p:sp>
      <p:sp>
        <p:nvSpPr>
          <p:cNvPr id="2365442" name="Rectangle 2"/>
          <p:cNvSpPr>
            <a:spLocks noGrp="1" noRot="1" noChangeAspect="1" noChangeArrowheads="1" noTextEdit="1"/>
          </p:cNvSpPr>
          <p:nvPr>
            <p:ph type="sldImg"/>
          </p:nvPr>
        </p:nvSpPr>
        <p:spPr>
          <a:ln/>
        </p:spPr>
      </p:sp>
      <p:sp>
        <p:nvSpPr>
          <p:cNvPr id="2365443"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E02270-F689-4D74-A152-CF0C4A3746DE}" type="slidenum">
              <a:rPr lang="fr-FR"/>
              <a:pPr/>
              <a:t>77</a:t>
            </a:fld>
            <a:endParaRPr lang="fr-FR"/>
          </a:p>
        </p:txBody>
      </p:sp>
      <p:sp>
        <p:nvSpPr>
          <p:cNvPr id="2367490" name="Rectangle 2"/>
          <p:cNvSpPr>
            <a:spLocks noGrp="1" noRot="1" noChangeAspect="1" noChangeArrowheads="1" noTextEdit="1"/>
          </p:cNvSpPr>
          <p:nvPr>
            <p:ph type="sldImg"/>
          </p:nvPr>
        </p:nvSpPr>
        <p:spPr>
          <a:ln/>
        </p:spPr>
      </p:sp>
      <p:sp>
        <p:nvSpPr>
          <p:cNvPr id="2367491" name="Rectangle 3"/>
          <p:cNvSpPr>
            <a:spLocks noGrp="1" noChangeArrowheads="1"/>
          </p:cNvSpPr>
          <p:nvPr>
            <p:ph type="body" idx="1"/>
          </p:nvPr>
        </p:nvSpPr>
        <p:spPr/>
        <p:txBody>
          <a:bodyPr/>
          <a:lstStyle/>
          <a:p>
            <a:r>
              <a:rPr lang="en-US" sz="1000" u="sng"/>
              <a:t>French explanation</a:t>
            </a:r>
          </a:p>
          <a:p>
            <a:r>
              <a:rPr lang="fr-FR" sz="1000"/>
              <a:t>Une crise signifie que l’on a dépassé le stade de la non conformité ; « il est nécessaire de garantir le traitement de tous les évènements produits ou services exceptionnels ayant un impact très important sur les opérations du business ou sur la sécurité des systèmes d’information » (extrait de la mission SGSI/Q)</a:t>
            </a:r>
          </a:p>
          <a:p>
            <a:endParaRPr lang="fr-FR" sz="1000"/>
          </a:p>
          <a:p>
            <a:r>
              <a:rPr lang="fr-FR" sz="1000"/>
              <a:t>La gestion de crise se situe assez en aval de ce processus général de gestion des risques</a:t>
            </a:r>
          </a:p>
          <a:p>
            <a:endParaRPr lang="fr-FR" sz="1000"/>
          </a:p>
          <a:p>
            <a:r>
              <a:rPr lang="fr-FR" sz="1000"/>
              <a:t>ZAPE3 : Business Continuity Management + simulation de crises</a:t>
            </a:r>
          </a:p>
          <a:p>
            <a:endParaRPr lang="fr-FR" sz="1000"/>
          </a:p>
          <a:p>
            <a:r>
              <a:rPr lang="en-US" sz="1000" u="sng"/>
              <a:t>English explanation</a:t>
            </a:r>
          </a:p>
          <a:p>
            <a:r>
              <a:rPr lang="en-US" sz="1000"/>
              <a:t>A crisis means that we have gone beyond the non-conformity step ; « it is necessary to guarantee the treatment of all exceptional events products or services that have a very important impact on business operations or on information systems security » (extract from SGSI/Q mission).</a:t>
            </a:r>
          </a:p>
          <a:p>
            <a:endParaRPr lang="en-US" sz="1000"/>
          </a:p>
          <a:p>
            <a:r>
              <a:rPr lang="en-US" sz="1000"/>
              <a:t>Crisis management is located downstream of the risk management general process.</a:t>
            </a:r>
          </a:p>
          <a:p>
            <a:endParaRPr lang="en-US" sz="1000"/>
          </a:p>
          <a:p>
            <a:r>
              <a:rPr lang="en-US" sz="1000"/>
              <a:t>ZAPE3 : Business Continuity Management + crisis simulation</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42773-7F6E-400E-9B34-CABD493A3CE3}" type="slidenum">
              <a:rPr lang="fr-FR"/>
              <a:pPr/>
              <a:t>78</a:t>
            </a:fld>
            <a:endParaRPr lang="fr-FR"/>
          </a:p>
        </p:txBody>
      </p:sp>
      <p:sp>
        <p:nvSpPr>
          <p:cNvPr id="2369538" name="Rectangle 2"/>
          <p:cNvSpPr>
            <a:spLocks noGrp="1" noRot="1" noChangeAspect="1" noChangeArrowheads="1" noTextEdit="1"/>
          </p:cNvSpPr>
          <p:nvPr>
            <p:ph type="sldImg"/>
          </p:nvPr>
        </p:nvSpPr>
        <p:spPr>
          <a:ln/>
        </p:spPr>
      </p:sp>
      <p:sp>
        <p:nvSpPr>
          <p:cNvPr id="2369539" name="Rectangle 3"/>
          <p:cNvSpPr>
            <a:spLocks noGrp="1" noChangeArrowheads="1"/>
          </p:cNvSpPr>
          <p:nvPr>
            <p:ph type="body" idx="1"/>
          </p:nvPr>
        </p:nvSpPr>
        <p:spPr/>
        <p:txBody>
          <a:bodyPr/>
          <a:lstStyle/>
          <a:p>
            <a:r>
              <a:rPr lang="en-US" sz="1000" u="sng"/>
              <a:t>French explanation</a:t>
            </a:r>
          </a:p>
          <a:p>
            <a:r>
              <a:rPr lang="fr-FR" sz="1000"/>
              <a:t>Une crise signifie que l’on a dépassé le stade de la non conformité ; « il est nécessaire de garantir le traitement de tous les évènements produits ou services exceptionnels ayant un impact très important sur les opérations du business ou sur la sécurité des systèmes d’information » (extrait de la mission SGSI/Q)</a:t>
            </a:r>
          </a:p>
          <a:p>
            <a:endParaRPr lang="fr-FR" sz="1000"/>
          </a:p>
          <a:p>
            <a:r>
              <a:rPr lang="fr-FR" sz="1000"/>
              <a:t>La gestion de crise se situe assez en aval de ce processus général de gestion des risques</a:t>
            </a:r>
          </a:p>
          <a:p>
            <a:endParaRPr lang="fr-FR" sz="1000"/>
          </a:p>
          <a:p>
            <a:r>
              <a:rPr lang="fr-FR" sz="1000"/>
              <a:t>ZAPE3 : Business Continuity Management + simulation de crises</a:t>
            </a:r>
          </a:p>
          <a:p>
            <a:endParaRPr lang="fr-FR" sz="1000"/>
          </a:p>
          <a:p>
            <a:r>
              <a:rPr lang="en-US" sz="1000" u="sng"/>
              <a:t>English explanation</a:t>
            </a:r>
          </a:p>
          <a:p>
            <a:r>
              <a:rPr lang="en-US" sz="1000"/>
              <a:t>A crisis means that we have gone beyond the non-conformity step ; « it is necessary to guarantee the treatment of all exceptional events products or services that have a very important impact on business operations or on information systems security » (extract from SGSI/Q mission).</a:t>
            </a:r>
          </a:p>
          <a:p>
            <a:endParaRPr lang="en-US" sz="1000"/>
          </a:p>
          <a:p>
            <a:r>
              <a:rPr lang="en-US" sz="1000"/>
              <a:t>Crisis management is located downstream of the risk management general process.</a:t>
            </a:r>
          </a:p>
          <a:p>
            <a:endParaRPr lang="en-US" sz="1000"/>
          </a:p>
          <a:p>
            <a:r>
              <a:rPr lang="en-US" sz="1000"/>
              <a:t>ZAPE3 : Business Continuity Management + crisis simulation</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852F33-181C-430E-AF20-8E41B9097885}" type="slidenum">
              <a:rPr lang="fr-FR"/>
              <a:pPr/>
              <a:t>79</a:t>
            </a:fld>
            <a:endParaRPr lang="fr-FR"/>
          </a:p>
        </p:txBody>
      </p:sp>
      <p:sp>
        <p:nvSpPr>
          <p:cNvPr id="2371586" name="Rectangle 2"/>
          <p:cNvSpPr>
            <a:spLocks noGrp="1" noRot="1" noChangeAspect="1" noChangeArrowheads="1" noTextEdit="1"/>
          </p:cNvSpPr>
          <p:nvPr>
            <p:ph type="sldImg"/>
          </p:nvPr>
        </p:nvSpPr>
        <p:spPr>
          <a:ln/>
        </p:spPr>
      </p:sp>
      <p:sp>
        <p:nvSpPr>
          <p:cNvPr id="2371587" name="Rectangle 3"/>
          <p:cNvSpPr>
            <a:spLocks noGrp="1" noChangeArrowheads="1"/>
          </p:cNvSpPr>
          <p:nvPr>
            <p:ph type="body" idx="1"/>
          </p:nvPr>
        </p:nvSpPr>
        <p:spPr/>
        <p:txBody>
          <a:bodyPr/>
          <a:lstStyle/>
          <a:p>
            <a:r>
              <a:rPr lang="en-US" sz="1000" u="sng"/>
              <a:t>French explanation</a:t>
            </a:r>
          </a:p>
          <a:p>
            <a:r>
              <a:rPr lang="fr-FR" sz="1000"/>
              <a:t>Une crise signifie que l’on a dépassé le stade de la non conformité ; « il est nécessaire de garantir le traitement de tous les évènements produits ou services exceptionnels ayant un impact très important sur les opérations du business ou sur la sécurité des systèmes d’information » (extrait de la mission SGSI/Q)</a:t>
            </a:r>
          </a:p>
          <a:p>
            <a:endParaRPr lang="fr-FR" sz="1000"/>
          </a:p>
          <a:p>
            <a:r>
              <a:rPr lang="fr-FR" sz="1000"/>
              <a:t>La gestion de crise se situe assez en aval de ce processus général de gestion des risques</a:t>
            </a:r>
          </a:p>
          <a:p>
            <a:endParaRPr lang="fr-FR" sz="1000"/>
          </a:p>
          <a:p>
            <a:r>
              <a:rPr lang="fr-FR" sz="1000"/>
              <a:t>ZAPE3 : Business Continuity Management + simulation de crises</a:t>
            </a:r>
          </a:p>
          <a:p>
            <a:endParaRPr lang="fr-FR" sz="1000"/>
          </a:p>
          <a:p>
            <a:r>
              <a:rPr lang="en-US" sz="1000" u="sng"/>
              <a:t>English explanation</a:t>
            </a:r>
          </a:p>
          <a:p>
            <a:r>
              <a:rPr lang="en-US" sz="1000"/>
              <a:t>A crisis means that we have gone beyond the non-conformity step ; « it is necessary to guarantee the treatment of all exceptional events products or services that have a very important impact on business operations or on information systems security » (extract from SGSI/Q mission).</a:t>
            </a:r>
          </a:p>
          <a:p>
            <a:endParaRPr lang="en-US" sz="1000"/>
          </a:p>
          <a:p>
            <a:r>
              <a:rPr lang="en-US" sz="1000"/>
              <a:t>Crisis management is located downstream of the risk management general process.</a:t>
            </a:r>
          </a:p>
          <a:p>
            <a:endParaRPr lang="en-US" sz="1000"/>
          </a:p>
          <a:p>
            <a:r>
              <a:rPr lang="en-US" sz="1000"/>
              <a:t>ZAPE3 : Business Continuity Management + crisis simulation</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3C937D-CEBB-4BAC-835B-EC2339508AC5}" type="slidenum">
              <a:rPr lang="fr-FR"/>
              <a:pPr/>
              <a:t>80</a:t>
            </a:fld>
            <a:endParaRPr lang="fr-FR"/>
          </a:p>
        </p:txBody>
      </p:sp>
      <p:sp>
        <p:nvSpPr>
          <p:cNvPr id="2373634" name="Rectangle 2"/>
          <p:cNvSpPr>
            <a:spLocks noGrp="1" noRot="1" noChangeAspect="1" noChangeArrowheads="1" noTextEdit="1"/>
          </p:cNvSpPr>
          <p:nvPr>
            <p:ph type="sldImg"/>
          </p:nvPr>
        </p:nvSpPr>
        <p:spPr>
          <a:ln/>
        </p:spPr>
      </p:sp>
      <p:sp>
        <p:nvSpPr>
          <p:cNvPr id="2373635" name="Rectangle 3"/>
          <p:cNvSpPr>
            <a:spLocks noGrp="1" noChangeArrowheads="1"/>
          </p:cNvSpPr>
          <p:nvPr>
            <p:ph type="body" idx="1"/>
          </p:nvPr>
        </p:nvSpPr>
        <p:spPr/>
        <p:txBody>
          <a:bodyPr/>
          <a:lstStyle/>
          <a:p>
            <a:r>
              <a:rPr lang="en-US" sz="1000" u="sng"/>
              <a:t>French explanation</a:t>
            </a:r>
          </a:p>
          <a:p>
            <a:r>
              <a:rPr lang="fr-FR" sz="1000"/>
              <a:t>Une crise signifie que l’on a dépassé le stade de la non conformité ; « il est nécessaire de garantir le traitement de tous les évènements produits ou services exceptionnels ayant un impact très important sur les opérations du business ou sur la sécurité des systèmes d’information » (extrait de la mission SGSI/Q)</a:t>
            </a:r>
          </a:p>
          <a:p>
            <a:endParaRPr lang="fr-FR" sz="1000"/>
          </a:p>
          <a:p>
            <a:r>
              <a:rPr lang="fr-FR" sz="1000"/>
              <a:t>La gestion de crise se situe assez en aval de ce processus général de gestion des risques</a:t>
            </a:r>
          </a:p>
          <a:p>
            <a:endParaRPr lang="fr-FR" sz="1000"/>
          </a:p>
          <a:p>
            <a:r>
              <a:rPr lang="fr-FR" sz="1000"/>
              <a:t>ZAPE3 : Business Continuity Management + simulation de crises</a:t>
            </a:r>
          </a:p>
          <a:p>
            <a:endParaRPr lang="fr-FR" sz="1000"/>
          </a:p>
          <a:p>
            <a:r>
              <a:rPr lang="en-US" sz="1000" u="sng"/>
              <a:t>English explanation</a:t>
            </a:r>
          </a:p>
          <a:p>
            <a:r>
              <a:rPr lang="en-US" sz="1000"/>
              <a:t>A crisis means that we have gone beyond the non-conformity step ; « it is necessary to guarantee the treatment of all exceptional events products or services that have a very important impact on business operations or on information systems security » (extract from SGSI/Q mission).</a:t>
            </a:r>
          </a:p>
          <a:p>
            <a:endParaRPr lang="en-US" sz="1000"/>
          </a:p>
          <a:p>
            <a:r>
              <a:rPr lang="en-US" sz="1000"/>
              <a:t>Crisis management is located downstream of the risk management general process.</a:t>
            </a:r>
          </a:p>
          <a:p>
            <a:endParaRPr lang="en-US" sz="1000"/>
          </a:p>
          <a:p>
            <a:r>
              <a:rPr lang="en-US" sz="1000"/>
              <a:t>ZAPE3 : Business Continuity Management + crisis simulation</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614585-1A0E-4C22-8E2D-951BF4822E44}" type="slidenum">
              <a:rPr lang="fr-FR"/>
              <a:pPr/>
              <a:t>81</a:t>
            </a:fld>
            <a:endParaRPr lang="fr-FR"/>
          </a:p>
        </p:txBody>
      </p:sp>
      <p:sp>
        <p:nvSpPr>
          <p:cNvPr id="2375682" name="Rectangle 2"/>
          <p:cNvSpPr>
            <a:spLocks noGrp="1" noRot="1" noChangeAspect="1" noChangeArrowheads="1" noTextEdit="1"/>
          </p:cNvSpPr>
          <p:nvPr>
            <p:ph type="sldImg"/>
          </p:nvPr>
        </p:nvSpPr>
        <p:spPr>
          <a:ln/>
        </p:spPr>
      </p:sp>
      <p:sp>
        <p:nvSpPr>
          <p:cNvPr id="2375683" name="Rectangle 3"/>
          <p:cNvSpPr>
            <a:spLocks noGrp="1" noChangeArrowheads="1"/>
          </p:cNvSpPr>
          <p:nvPr>
            <p:ph type="body" idx="1"/>
          </p:nvPr>
        </p:nvSpPr>
        <p:spPr/>
        <p:txBody>
          <a:bodyPr/>
          <a:lstStyle/>
          <a:p>
            <a:r>
              <a:rPr lang="en-US" sz="1000" u="sng"/>
              <a:t>French explanation</a:t>
            </a:r>
          </a:p>
          <a:p>
            <a:r>
              <a:rPr lang="fr-FR" sz="1000"/>
              <a:t>Une crise signifie que l’on a dépassé le stade de la non conformité ; « il est nécessaire de garantir le traitement de tous les évènements produits ou services exceptionnels ayant un impact très important sur les opérations du business ou sur la sécurité des systèmes d’information » (extrait de la mission SGSI/Q)</a:t>
            </a:r>
          </a:p>
          <a:p>
            <a:endParaRPr lang="fr-FR" sz="1000"/>
          </a:p>
          <a:p>
            <a:r>
              <a:rPr lang="fr-FR" sz="1000"/>
              <a:t>La gestion de crise se situe assez en aval de ce processus général de gestion des risques</a:t>
            </a:r>
          </a:p>
          <a:p>
            <a:endParaRPr lang="fr-FR" sz="1000"/>
          </a:p>
          <a:p>
            <a:r>
              <a:rPr lang="fr-FR" sz="1000"/>
              <a:t>ZAPE3 : Business Continuity Management + simulation de crises</a:t>
            </a:r>
          </a:p>
          <a:p>
            <a:endParaRPr lang="fr-FR" sz="1000"/>
          </a:p>
          <a:p>
            <a:r>
              <a:rPr lang="en-US" sz="1000" u="sng"/>
              <a:t>English explanation</a:t>
            </a:r>
          </a:p>
          <a:p>
            <a:r>
              <a:rPr lang="en-US" sz="1000"/>
              <a:t>A crisis means that we have gone beyond the non-conformity step ; « it is necessary to guarantee the treatment of all exceptional events products or services that have a very important impact on business operations or on information systems security » (extract from SGSI/Q mission).</a:t>
            </a:r>
          </a:p>
          <a:p>
            <a:endParaRPr lang="en-US" sz="1000"/>
          </a:p>
          <a:p>
            <a:r>
              <a:rPr lang="en-US" sz="1000"/>
              <a:t>Crisis management is located downstream of the risk management general process.</a:t>
            </a:r>
          </a:p>
          <a:p>
            <a:endParaRPr lang="en-US" sz="1000"/>
          </a:p>
          <a:p>
            <a:r>
              <a:rPr lang="en-US" sz="1000"/>
              <a:t>ZAPE3 : Business Continuity Management + crisis simulation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6F6EFB-007E-4F34-BB92-F4C611787683}" type="slidenum">
              <a:rPr lang="fr-FR"/>
              <a:pPr/>
              <a:t>8</a:t>
            </a:fld>
            <a:endParaRPr lang="fr-FR"/>
          </a:p>
        </p:txBody>
      </p:sp>
      <p:sp>
        <p:nvSpPr>
          <p:cNvPr id="1677314" name="Rectangle 2"/>
          <p:cNvSpPr>
            <a:spLocks noGrp="1" noRot="1" noChangeAspect="1" noChangeArrowheads="1" noTextEdit="1"/>
          </p:cNvSpPr>
          <p:nvPr>
            <p:ph type="sldImg"/>
          </p:nvPr>
        </p:nvSpPr>
        <p:spPr>
          <a:ln/>
        </p:spPr>
      </p:sp>
      <p:sp>
        <p:nvSpPr>
          <p:cNvPr id="1677315" name="Rectangle 3"/>
          <p:cNvSpPr>
            <a:spLocks noGrp="1" noChangeArrowheads="1"/>
          </p:cNvSpPr>
          <p:nvPr>
            <p:ph type="body" idx="1"/>
          </p:nvPr>
        </p:nvSpPr>
        <p:spPr/>
        <p:txBody>
          <a:bodyPr/>
          <a:lstStyle/>
          <a:p>
            <a:pPr marL="228600" indent="-228600"/>
            <a:r>
              <a:rPr lang="en-US" dirty="0"/>
              <a:t>Why ?</a:t>
            </a:r>
          </a:p>
          <a:p>
            <a:pPr marL="228600" indent="-228600"/>
            <a:endParaRPr lang="en-US" dirty="0"/>
          </a:p>
          <a:p>
            <a:pPr marL="685800" lvl="1" indent="-228600">
              <a:lnSpc>
                <a:spcPct val="120000"/>
              </a:lnSpc>
              <a:buFontTx/>
              <a:buAutoNum type="arabicPeriod"/>
            </a:pPr>
            <a:r>
              <a:rPr lang="en-US" sz="1000" dirty="0">
                <a:latin typeface="Arial" charset="0"/>
              </a:rPr>
              <a:t>To gain market part, to be more and more competitive, and more generally to achieve business ambitions, user have higher expectations </a:t>
            </a:r>
          </a:p>
          <a:p>
            <a:pPr marL="1143000" lvl="2" indent="-228600">
              <a:lnSpc>
                <a:spcPct val="120000"/>
              </a:lnSpc>
              <a:buFontTx/>
              <a:buChar char="•"/>
            </a:pPr>
            <a:r>
              <a:rPr lang="en-US" dirty="0">
                <a:latin typeface="Arial" charset="0"/>
              </a:rPr>
              <a:t>Solutions time to market</a:t>
            </a:r>
          </a:p>
          <a:p>
            <a:pPr marL="1143000" lvl="2" indent="-228600">
              <a:lnSpc>
                <a:spcPct val="120000"/>
              </a:lnSpc>
              <a:buFontTx/>
              <a:buChar char="•"/>
            </a:pPr>
            <a:r>
              <a:rPr lang="en-US" dirty="0">
                <a:latin typeface="Arial" charset="0"/>
              </a:rPr>
              <a:t>Service availability</a:t>
            </a:r>
          </a:p>
          <a:p>
            <a:pPr marL="685800" lvl="1" indent="-228600">
              <a:lnSpc>
                <a:spcPct val="120000"/>
              </a:lnSpc>
              <a:buFontTx/>
              <a:buAutoNum type="arabicPeriod"/>
            </a:pPr>
            <a:r>
              <a:rPr lang="en-US" sz="1000" dirty="0">
                <a:latin typeface="Arial" charset="0"/>
              </a:rPr>
              <a:t>Worldwide service delivery model implementation : we have now many project contributors located in several places in the word and we need to share the same processes and the same tools to be able to work efficiently together.</a:t>
            </a:r>
          </a:p>
          <a:p>
            <a:pPr marL="685800" lvl="1" indent="-228600">
              <a:lnSpc>
                <a:spcPct val="120000"/>
              </a:lnSpc>
              <a:buFontTx/>
              <a:buAutoNum type="arabicPeriod"/>
            </a:pPr>
            <a:r>
              <a:rPr lang="en-US" sz="1000" dirty="0">
                <a:latin typeface="Arial" charset="0"/>
              </a:rPr>
              <a:t>Permanent productivity improvement requirement</a:t>
            </a:r>
          </a:p>
          <a:p>
            <a:pPr marL="685800" lvl="1" indent="-228600">
              <a:lnSpc>
                <a:spcPct val="120000"/>
              </a:lnSpc>
              <a:buFontTx/>
              <a:buAutoNum type="arabicPeriod"/>
            </a:pPr>
            <a:r>
              <a:rPr lang="en-US" sz="1000" dirty="0">
                <a:latin typeface="Arial" charset="0"/>
              </a:rPr>
              <a:t>BSS/ICS and IN multi-sourcing</a:t>
            </a:r>
          </a:p>
          <a:p>
            <a:pPr marL="685800" lvl="1" indent="-228600">
              <a:lnSpc>
                <a:spcPct val="120000"/>
              </a:lnSpc>
              <a:buFontTx/>
              <a:buAutoNum type="arabicPeriod"/>
            </a:pPr>
            <a:r>
              <a:rPr lang="en-US" sz="1000" dirty="0">
                <a:latin typeface="Arial" charset="0"/>
              </a:rPr>
              <a:t>Michelin Information Systems used by customers and partners</a:t>
            </a:r>
          </a:p>
          <a:p>
            <a:pPr marL="685800" lvl="1" indent="-228600">
              <a:lnSpc>
                <a:spcPct val="120000"/>
              </a:lnSpc>
              <a:buFontTx/>
              <a:buAutoNum type="arabicPeriod"/>
            </a:pPr>
            <a:r>
              <a:rPr lang="en-US" sz="1000" dirty="0">
                <a:latin typeface="Arial" charset="0"/>
              </a:rPr>
              <a:t>Increased sophistication of information systems</a:t>
            </a:r>
          </a:p>
          <a:p>
            <a:pPr marL="228600" indent="-228600">
              <a:buFontTx/>
              <a:buAutoNum type="arabicPeriod"/>
            </a:pP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272E28-2B0F-4636-BD4C-0BB8D9657C81}" type="slidenum">
              <a:rPr lang="fr-FR"/>
              <a:pPr/>
              <a:t>82</a:t>
            </a:fld>
            <a:endParaRPr lang="fr-FR"/>
          </a:p>
        </p:txBody>
      </p:sp>
      <p:sp>
        <p:nvSpPr>
          <p:cNvPr id="2377730" name="Rectangle 2"/>
          <p:cNvSpPr>
            <a:spLocks noGrp="1" noRot="1" noChangeAspect="1" noChangeArrowheads="1" noTextEdit="1"/>
          </p:cNvSpPr>
          <p:nvPr>
            <p:ph type="sldImg"/>
          </p:nvPr>
        </p:nvSpPr>
        <p:spPr>
          <a:ln/>
        </p:spPr>
      </p:sp>
      <p:sp>
        <p:nvSpPr>
          <p:cNvPr id="2377731" name="Rectangle 3"/>
          <p:cNvSpPr>
            <a:spLocks noGrp="1" noChangeArrowheads="1"/>
          </p:cNvSpPr>
          <p:nvPr>
            <p:ph type="body" idx="1"/>
          </p:nvPr>
        </p:nvSpPr>
        <p:spPr/>
        <p:txBody>
          <a:bodyPr/>
          <a:lstStyle/>
          <a:p>
            <a:r>
              <a:rPr lang="en-US" sz="1000" u="sng"/>
              <a:t>French explanation</a:t>
            </a:r>
          </a:p>
          <a:p>
            <a:r>
              <a:rPr lang="fr-FR" sz="1000"/>
              <a:t>Une crise signifie que l’on a dépassé le stade de la non conformité ; « il est nécessaire de garantir le traitement de tous les évènements produits ou services exceptionnels ayant un impact très important sur les opérations du business ou sur la sécurité des systèmes d’information » (extrait de la mission SGSI/Q)</a:t>
            </a:r>
          </a:p>
          <a:p>
            <a:endParaRPr lang="fr-FR" sz="1000"/>
          </a:p>
          <a:p>
            <a:r>
              <a:rPr lang="fr-FR" sz="1000"/>
              <a:t>La gestion de crise se situe assez en aval de ce processus général de gestion des risques</a:t>
            </a:r>
          </a:p>
          <a:p>
            <a:endParaRPr lang="fr-FR" sz="1000"/>
          </a:p>
          <a:p>
            <a:r>
              <a:rPr lang="fr-FR" sz="1000"/>
              <a:t>ZAPE3 : Business Continuity Management + simulation de crises</a:t>
            </a:r>
          </a:p>
          <a:p>
            <a:endParaRPr lang="fr-FR" sz="1000"/>
          </a:p>
          <a:p>
            <a:r>
              <a:rPr lang="en-US" sz="1000" u="sng"/>
              <a:t>English explanation</a:t>
            </a:r>
          </a:p>
          <a:p>
            <a:r>
              <a:rPr lang="en-US" sz="1000"/>
              <a:t>A crisis means that we have gone beyond the non-conformity step ; « it is necessary to guarantee the treatment of all exceptional events products or services that have a very important impact on business operations or on information systems security » (extract from SGSI/Q mission).</a:t>
            </a:r>
          </a:p>
          <a:p>
            <a:endParaRPr lang="en-US" sz="1000"/>
          </a:p>
          <a:p>
            <a:r>
              <a:rPr lang="en-US" sz="1000"/>
              <a:t>Crisis management is located downstream of the risk management general process.</a:t>
            </a:r>
          </a:p>
          <a:p>
            <a:endParaRPr lang="en-US" sz="1000"/>
          </a:p>
          <a:p>
            <a:r>
              <a:rPr lang="en-US" sz="1000"/>
              <a:t>ZAPE3 : Business Continuity Management + crisis simulation</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94F068-E24E-42AA-A9A9-96747AEAD7E0}" type="slidenum">
              <a:rPr lang="fr-FR"/>
              <a:pPr/>
              <a:t>83</a:t>
            </a:fld>
            <a:endParaRPr lang="fr-FR"/>
          </a:p>
        </p:txBody>
      </p:sp>
      <p:sp>
        <p:nvSpPr>
          <p:cNvPr id="2379778" name="Rectangle 2"/>
          <p:cNvSpPr>
            <a:spLocks noGrp="1" noRot="1" noChangeAspect="1" noChangeArrowheads="1" noTextEdit="1"/>
          </p:cNvSpPr>
          <p:nvPr>
            <p:ph type="sldImg"/>
          </p:nvPr>
        </p:nvSpPr>
        <p:spPr>
          <a:ln/>
        </p:spPr>
      </p:sp>
      <p:sp>
        <p:nvSpPr>
          <p:cNvPr id="2379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4F64D3-8DA7-4F78-A60A-BD8586CE9934}" type="slidenum">
              <a:rPr lang="fr-FR"/>
              <a:pPr/>
              <a:t>84</a:t>
            </a:fld>
            <a:endParaRPr lang="fr-FR"/>
          </a:p>
        </p:txBody>
      </p:sp>
      <p:sp>
        <p:nvSpPr>
          <p:cNvPr id="2381826" name="Rectangle 2"/>
          <p:cNvSpPr>
            <a:spLocks noGrp="1" noRot="1" noChangeAspect="1" noChangeArrowheads="1" noTextEdit="1"/>
          </p:cNvSpPr>
          <p:nvPr>
            <p:ph type="sldImg"/>
          </p:nvPr>
        </p:nvSpPr>
        <p:spPr>
          <a:ln/>
        </p:spPr>
      </p:sp>
      <p:sp>
        <p:nvSpPr>
          <p:cNvPr id="2381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1ED508-DC5A-4A35-9922-A185B1C86DAF}" type="slidenum">
              <a:rPr lang="fr-FR"/>
              <a:pPr/>
              <a:t>85</a:t>
            </a:fld>
            <a:endParaRPr lang="fr-FR"/>
          </a:p>
        </p:txBody>
      </p:sp>
      <p:sp>
        <p:nvSpPr>
          <p:cNvPr id="2383874" name="Rectangle 2"/>
          <p:cNvSpPr>
            <a:spLocks noGrp="1" noRot="1" noChangeAspect="1" noChangeArrowheads="1" noTextEdit="1"/>
          </p:cNvSpPr>
          <p:nvPr>
            <p:ph type="sldImg"/>
          </p:nvPr>
        </p:nvSpPr>
        <p:spPr>
          <a:ln/>
        </p:spPr>
      </p:sp>
      <p:sp>
        <p:nvSpPr>
          <p:cNvPr id="2383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DE219B-C7B8-4C3B-B59D-815246E8B2CC}" type="slidenum">
              <a:rPr lang="fr-FR"/>
              <a:pPr/>
              <a:t>86</a:t>
            </a:fld>
            <a:endParaRPr lang="fr-FR"/>
          </a:p>
        </p:txBody>
      </p:sp>
      <p:sp>
        <p:nvSpPr>
          <p:cNvPr id="2000898" name="Rectangle 2"/>
          <p:cNvSpPr>
            <a:spLocks noGrp="1" noRot="1" noChangeAspect="1" noChangeArrowheads="1" noTextEdit="1"/>
          </p:cNvSpPr>
          <p:nvPr>
            <p:ph type="sldImg"/>
          </p:nvPr>
        </p:nvSpPr>
        <p:spPr>
          <a:ln/>
        </p:spPr>
      </p:sp>
      <p:sp>
        <p:nvSpPr>
          <p:cNvPr id="2000899"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CF5AE4-44A2-46EE-B7E6-2751C3DFEC9D}" type="slidenum">
              <a:rPr lang="fr-FR"/>
              <a:pPr/>
              <a:t>87</a:t>
            </a:fld>
            <a:endParaRPr lang="fr-FR"/>
          </a:p>
        </p:txBody>
      </p:sp>
      <p:sp>
        <p:nvSpPr>
          <p:cNvPr id="2129922" name="Rectangle 2"/>
          <p:cNvSpPr>
            <a:spLocks noGrp="1" noRot="1" noChangeAspect="1" noChangeArrowheads="1" noTextEdit="1"/>
          </p:cNvSpPr>
          <p:nvPr>
            <p:ph type="sldImg"/>
          </p:nvPr>
        </p:nvSpPr>
        <p:spPr>
          <a:ln/>
        </p:spPr>
      </p:sp>
      <p:sp>
        <p:nvSpPr>
          <p:cNvPr id="2129923" name="Rectangle 3"/>
          <p:cNvSpPr>
            <a:spLocks noGrp="1" noChangeArrowheads="1"/>
          </p:cNvSpPr>
          <p:nvPr>
            <p:ph type="body" idx="1"/>
          </p:nvPr>
        </p:nvSpPr>
        <p:spPr/>
        <p:txBody>
          <a:bodyPr/>
          <a:lstStyle/>
          <a:p>
            <a:r>
              <a:rPr lang="en-US"/>
              <a:t>We come back on 1 key point :</a:t>
            </a:r>
          </a:p>
          <a:p>
            <a:r>
              <a:rPr lang="en-US"/>
              <a:t>-put people at the heart of the system</a:t>
            </a:r>
          </a:p>
          <a:p>
            <a:endParaRPr lang="en-US"/>
          </a:p>
          <a:p>
            <a:r>
              <a:rPr lang="en-US"/>
              <a:t>All relies more and more on competency (professionalism is not only technical training).</a:t>
            </a:r>
          </a:p>
          <a:p>
            <a:endParaRPr lang="en-US"/>
          </a:p>
          <a:p>
            <a:r>
              <a:rPr lang="en-US"/>
              <a:t>It is also linked to the 2nd key point : formalize only what is necessary ; consider : methods (proceses) that we have to formalize, people competencies : the twice must be balanced (quality is not only processes) ; don’t formalize what is relevant to professionalism (example : how to build a project schedule).</a:t>
            </a:r>
          </a:p>
          <a:p>
            <a:r>
              <a:rPr lang="en-US"/>
              <a:t>And keep in mind the common sense ! </a:t>
            </a:r>
          </a:p>
          <a:p>
            <a:endParaRPr lang="en-US"/>
          </a:p>
          <a:p>
            <a:endParaRPr lang="en-US"/>
          </a:p>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CDE5B6-4B39-4D23-A71D-71772473F294}" type="slidenum">
              <a:rPr lang="fr-FR"/>
              <a:pPr/>
              <a:t>88</a:t>
            </a:fld>
            <a:endParaRPr lang="fr-FR"/>
          </a:p>
        </p:txBody>
      </p:sp>
      <p:sp>
        <p:nvSpPr>
          <p:cNvPr id="1961986" name="Rectangle 2"/>
          <p:cNvSpPr>
            <a:spLocks noGrp="1" noRot="1" noChangeAspect="1" noChangeArrowheads="1" noTextEdit="1"/>
          </p:cNvSpPr>
          <p:nvPr>
            <p:ph type="sldImg"/>
          </p:nvPr>
        </p:nvSpPr>
        <p:spPr>
          <a:ln/>
        </p:spPr>
      </p:sp>
      <p:sp>
        <p:nvSpPr>
          <p:cNvPr id="1961987" name="Rectangle 3"/>
          <p:cNvSpPr>
            <a:spLocks noGrp="1" noChangeArrowheads="1"/>
          </p:cNvSpPr>
          <p:nvPr>
            <p:ph type="body" idx="1"/>
          </p:nvPr>
        </p:nvSpPr>
        <p:spPr/>
        <p:txBody>
          <a:bodyPr/>
          <a:lstStyle/>
          <a:p>
            <a:r>
              <a:rPr lang="fr-FR"/>
              <a:t>DPCM tool : </a:t>
            </a:r>
          </a:p>
          <a:p>
            <a:pPr lvl="1"/>
            <a:r>
              <a:rPr lang="en-US"/>
              <a:t>Project approach</a:t>
            </a:r>
          </a:p>
          <a:p>
            <a:pPr lvl="1"/>
            <a:r>
              <a:rPr lang="en-US"/>
              <a:t>Breakthrough deployment</a:t>
            </a:r>
          </a:p>
          <a:p>
            <a:pPr lvl="1"/>
            <a:r>
              <a:rPr lang="en-US"/>
              <a:t>Problem solving approach (DORE Method)</a:t>
            </a:r>
          </a:p>
          <a:p>
            <a:pPr lvl="1"/>
            <a:r>
              <a:rPr lang="en-US"/>
              <a:t>Process approach</a:t>
            </a:r>
          </a:p>
          <a:p>
            <a:pPr lvl="1"/>
            <a:r>
              <a:rPr lang="en-US"/>
              <a:t>Progress ideas approach</a:t>
            </a:r>
          </a:p>
          <a:p>
            <a:pPr lvl="1"/>
            <a:r>
              <a:rPr lang="en-US"/>
              <a:t>Transverse network deployment</a:t>
            </a:r>
          </a:p>
          <a:p>
            <a:pPr lvl="1"/>
            <a:r>
              <a:rPr lang="en-US"/>
              <a:t>....</a:t>
            </a:r>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5171B6-0B15-44FD-B78C-47B451580A09}" type="slidenum">
              <a:rPr lang="fr-FR"/>
              <a:pPr/>
              <a:t>89</a:t>
            </a:fld>
            <a:endParaRPr lang="fr-FR"/>
          </a:p>
        </p:txBody>
      </p:sp>
      <p:sp>
        <p:nvSpPr>
          <p:cNvPr id="1943554" name="Rectangle 2"/>
          <p:cNvSpPr>
            <a:spLocks noGrp="1" noRot="1" noChangeAspect="1" noChangeArrowheads="1" noTextEdit="1"/>
          </p:cNvSpPr>
          <p:nvPr>
            <p:ph type="sldImg"/>
          </p:nvPr>
        </p:nvSpPr>
        <p:spPr>
          <a:ln/>
        </p:spPr>
      </p:sp>
      <p:sp>
        <p:nvSpPr>
          <p:cNvPr id="1943555" name="Rectangle 3"/>
          <p:cNvSpPr>
            <a:spLocks noGrp="1" noChangeArrowheads="1"/>
          </p:cNvSpPr>
          <p:nvPr>
            <p:ph type="body" idx="1"/>
          </p:nvPr>
        </p:nvSpPr>
        <p:spPr>
          <a:xfrm>
            <a:off x="914400" y="4343400"/>
            <a:ext cx="5029200" cy="3440113"/>
          </a:xfrm>
        </p:spPr>
        <p:txBody>
          <a:bodyPr/>
          <a:lstStyle/>
          <a:p>
            <a:pPr>
              <a:lnSpc>
                <a:spcPct val="80000"/>
              </a:lnSpc>
            </a:pPr>
            <a:r>
              <a:rPr lang="en-US"/>
              <a:t>&lt;coming from 4P training&gt;</a:t>
            </a:r>
          </a:p>
          <a:p>
            <a:pPr>
              <a:lnSpc>
                <a:spcPct val="80000"/>
              </a:lnSpc>
            </a:pPr>
            <a:endParaRPr lang="en-US"/>
          </a:p>
          <a:p>
            <a:pPr>
              <a:lnSpc>
                <a:spcPct val="80000"/>
              </a:lnSpc>
            </a:pPr>
            <a:r>
              <a:rPr lang="en-US" b="1" u="sng"/>
              <a:t>Information to present</a:t>
            </a:r>
          </a:p>
          <a:p>
            <a:pPr>
              <a:lnSpc>
                <a:spcPct val="80000"/>
              </a:lnSpc>
              <a:buFontTx/>
              <a:buChar char="•"/>
            </a:pPr>
            <a:endParaRPr lang="en-US"/>
          </a:p>
          <a:p>
            <a:pPr>
              <a:lnSpc>
                <a:spcPct val="80000"/>
              </a:lnSpc>
            </a:pPr>
            <a:r>
              <a:rPr lang="en-US"/>
              <a:t>In front of a change situation, first of all, you have an intention and after a certain period, you must take a decision and make a choice.</a:t>
            </a:r>
          </a:p>
          <a:p>
            <a:pPr>
              <a:lnSpc>
                <a:spcPct val="80000"/>
              </a:lnSpc>
            </a:pPr>
            <a:r>
              <a:rPr lang="en-US"/>
              <a:t>First possibility is to ignore the change but it’s not possible during a long time. </a:t>
            </a:r>
          </a:p>
          <a:p>
            <a:pPr>
              <a:lnSpc>
                <a:spcPct val="80000"/>
              </a:lnSpc>
            </a:pPr>
            <a:r>
              <a:rPr lang="en-US"/>
              <a:t>After you deny and blame to wish that the change will be stop</a:t>
            </a:r>
          </a:p>
          <a:p>
            <a:pPr>
              <a:lnSpc>
                <a:spcPct val="80000"/>
              </a:lnSpc>
            </a:pPr>
            <a:r>
              <a:rPr lang="en-US"/>
              <a:t>After you rationalize by taking some part of the change and by rejecting the others</a:t>
            </a:r>
          </a:p>
          <a:p>
            <a:pPr>
              <a:lnSpc>
                <a:spcPct val="80000"/>
              </a:lnSpc>
            </a:pPr>
            <a:r>
              <a:rPr lang="en-US"/>
              <a:t>You continue to resist for the other part and finally you hide to wish that you will forget by the change.</a:t>
            </a:r>
          </a:p>
          <a:p>
            <a:pPr>
              <a:lnSpc>
                <a:spcPct val="80000"/>
              </a:lnSpc>
            </a:pPr>
            <a:endParaRPr lang="en-US"/>
          </a:p>
          <a:p>
            <a:pPr>
              <a:lnSpc>
                <a:spcPct val="80000"/>
              </a:lnSpc>
            </a:pPr>
            <a:r>
              <a:rPr lang="en-US" b="1"/>
              <a:t>You are in a VICTIM LOOP</a:t>
            </a:r>
            <a:r>
              <a:rPr lang="en-US"/>
              <a:t> </a:t>
            </a:r>
          </a:p>
          <a:p>
            <a:pPr>
              <a:lnSpc>
                <a:spcPct val="80000"/>
              </a:lnSpc>
            </a:pPr>
            <a:endParaRPr lang="en-US"/>
          </a:p>
          <a:p>
            <a:pPr>
              <a:lnSpc>
                <a:spcPct val="80000"/>
              </a:lnSpc>
            </a:pPr>
            <a:r>
              <a:rPr lang="en-US"/>
              <a:t>The best way is to make an other choice.</a:t>
            </a:r>
          </a:p>
          <a:p>
            <a:pPr>
              <a:lnSpc>
                <a:spcPct val="80000"/>
              </a:lnSpc>
            </a:pPr>
            <a:r>
              <a:rPr lang="en-US"/>
              <a:t>Firstable you recognize the change and you own the change.</a:t>
            </a:r>
          </a:p>
          <a:p>
            <a:pPr>
              <a:lnSpc>
                <a:spcPct val="80000"/>
              </a:lnSpc>
            </a:pPr>
            <a:r>
              <a:rPr lang="en-US"/>
              <a:t>The change is never perfect, but the change has a reason and is a part of strategy so you forgive the error.</a:t>
            </a:r>
          </a:p>
          <a:p>
            <a:pPr>
              <a:lnSpc>
                <a:spcPct val="80000"/>
              </a:lnSpc>
            </a:pPr>
            <a:r>
              <a:rPr lang="en-US"/>
              <a:t>You self examine and finally you learn … and you take action to put in place the change.</a:t>
            </a:r>
          </a:p>
          <a:p>
            <a:pPr>
              <a:lnSpc>
                <a:spcPct val="80000"/>
              </a:lnSpc>
            </a:pPr>
            <a:endParaRPr lang="en-US"/>
          </a:p>
          <a:p>
            <a:pPr>
              <a:lnSpc>
                <a:spcPct val="80000"/>
              </a:lnSpc>
            </a:pPr>
            <a:r>
              <a:rPr lang="en-US" b="1"/>
              <a:t>You are in an ACCOUNTABILITY LOOP</a:t>
            </a:r>
          </a:p>
          <a:p>
            <a:pPr>
              <a:lnSpc>
                <a:spcPct val="80000"/>
              </a:lnSpc>
            </a:pPr>
            <a:endParaRPr lang="en-US"/>
          </a:p>
          <a:p>
            <a:pPr>
              <a:lnSpc>
                <a:spcPct val="80000"/>
              </a:lnSpc>
            </a:pPr>
            <a:endParaRPr lang="en-US"/>
          </a:p>
          <a:p>
            <a:pPr>
              <a:lnSpc>
                <a:spcPct val="80000"/>
              </a:lnSpc>
            </a:pPr>
            <a:endParaRPr lang="fr-FR" sz="9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FDFD6F-5B87-49A4-869C-18E8258AD4D0}" type="slidenum">
              <a:rPr lang="fr-FR"/>
              <a:pPr/>
              <a:t>90</a:t>
            </a:fld>
            <a:endParaRPr lang="fr-FR"/>
          </a:p>
        </p:txBody>
      </p:sp>
      <p:sp>
        <p:nvSpPr>
          <p:cNvPr id="2284546" name="Rectangle 2"/>
          <p:cNvSpPr>
            <a:spLocks noGrp="1" noRot="1" noChangeAspect="1" noChangeArrowheads="1" noTextEdit="1"/>
          </p:cNvSpPr>
          <p:nvPr>
            <p:ph type="sldImg"/>
          </p:nvPr>
        </p:nvSpPr>
        <p:spPr>
          <a:ln/>
        </p:spPr>
      </p:sp>
      <p:sp>
        <p:nvSpPr>
          <p:cNvPr id="2284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9922C6-3678-4C32-BD4C-3BA7B0946156}" type="slidenum">
              <a:rPr lang="fr-FR"/>
              <a:pPr/>
              <a:t>91</a:t>
            </a:fld>
            <a:endParaRPr lang="fr-FR"/>
          </a:p>
        </p:txBody>
      </p:sp>
      <p:sp>
        <p:nvSpPr>
          <p:cNvPr id="2127874" name="Rectangle 2"/>
          <p:cNvSpPr>
            <a:spLocks noGrp="1" noRot="1" noChangeAspect="1" noChangeArrowheads="1" noTextEdit="1"/>
          </p:cNvSpPr>
          <p:nvPr>
            <p:ph type="sldImg"/>
          </p:nvPr>
        </p:nvSpPr>
        <p:spPr>
          <a:ln/>
        </p:spPr>
      </p:sp>
      <p:sp>
        <p:nvSpPr>
          <p:cNvPr id="2127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A9B523-C4E2-4BA9-A092-9EEE017003AA}" type="slidenum">
              <a:rPr lang="fr-FR"/>
              <a:pPr/>
              <a:t>9</a:t>
            </a:fld>
            <a:endParaRPr lang="fr-FR"/>
          </a:p>
        </p:txBody>
      </p:sp>
      <p:sp>
        <p:nvSpPr>
          <p:cNvPr id="2045954" name="Rectangle 2"/>
          <p:cNvSpPr>
            <a:spLocks noGrp="1" noRot="1" noChangeAspect="1" noChangeArrowheads="1" noTextEdit="1"/>
          </p:cNvSpPr>
          <p:nvPr>
            <p:ph type="sldImg"/>
          </p:nvPr>
        </p:nvSpPr>
        <p:spPr>
          <a:ln/>
        </p:spPr>
      </p:sp>
      <p:sp>
        <p:nvSpPr>
          <p:cNvPr id="2045955" name="Rectangle 3"/>
          <p:cNvSpPr>
            <a:spLocks noGrp="1" noChangeArrowheads="1"/>
          </p:cNvSpPr>
          <p:nvPr>
            <p:ph type="body" idx="1"/>
          </p:nvPr>
        </p:nvSpPr>
        <p:spPr/>
        <p:txBody>
          <a:bodyPr/>
          <a:lstStyle/>
          <a:p>
            <a:r>
              <a:rPr lang="en-US"/>
              <a:t>We must have a well balanced triangle between Quality (no defect), productivity, speed in order to achieve operational effectiveness and user satisfaction.</a:t>
            </a:r>
            <a:br>
              <a:rPr lang="en-US"/>
            </a:br>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3FB365-B000-4157-B220-D380512480E7}" type="slidenum">
              <a:rPr lang="fr-FR"/>
              <a:pPr/>
              <a:t>92</a:t>
            </a:fld>
            <a:endParaRPr lang="fr-FR"/>
          </a:p>
        </p:txBody>
      </p:sp>
      <p:sp>
        <p:nvSpPr>
          <p:cNvPr id="1966082" name="Rectangle 2"/>
          <p:cNvSpPr>
            <a:spLocks noGrp="1" noRot="1" noChangeAspect="1" noChangeArrowheads="1" noTextEdit="1"/>
          </p:cNvSpPr>
          <p:nvPr>
            <p:ph type="sldImg"/>
          </p:nvPr>
        </p:nvSpPr>
        <p:spPr>
          <a:ln/>
        </p:spPr>
      </p:sp>
      <p:sp>
        <p:nvSpPr>
          <p:cNvPr id="1966083" name="Rectangle 3"/>
          <p:cNvSpPr>
            <a:spLocks noGrp="1" noChangeArrowheads="1"/>
          </p:cNvSpPr>
          <p:nvPr>
            <p:ph type="body" idx="1"/>
          </p:nvPr>
        </p:nvSpPr>
        <p:spPr>
          <a:xfrm>
            <a:off x="914400" y="4343400"/>
            <a:ext cx="5029200" cy="3619500"/>
          </a:xfrm>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8DBBE2-BC73-4562-A0A0-519F575ECBBE}" type="slidenum">
              <a:rPr lang="fr-FR"/>
              <a:pPr/>
              <a:t>93</a:t>
            </a:fld>
            <a:endParaRPr lang="fr-FR"/>
          </a:p>
        </p:txBody>
      </p:sp>
      <p:sp>
        <p:nvSpPr>
          <p:cNvPr id="1789954" name="Rectangle 2"/>
          <p:cNvSpPr>
            <a:spLocks noGrp="1" noRot="1" noChangeAspect="1" noChangeArrowheads="1" noTextEdit="1"/>
          </p:cNvSpPr>
          <p:nvPr>
            <p:ph type="sldImg"/>
          </p:nvPr>
        </p:nvSpPr>
        <p:spPr>
          <a:ln/>
        </p:spPr>
      </p:sp>
      <p:sp>
        <p:nvSpPr>
          <p:cNvPr id="17899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8195" name="Rectangle 3"/>
          <p:cNvSpPr>
            <a:spLocks noGrp="1" noChangeArrowheads="1"/>
          </p:cNvSpPr>
          <p:nvPr>
            <p:ph type="ctrTitle"/>
          </p:nvPr>
        </p:nvSpPr>
        <p:spPr>
          <a:xfrm>
            <a:off x="2579688" y="2193925"/>
            <a:ext cx="5878512" cy="1143000"/>
          </a:xfrm>
          <a:noFill/>
        </p:spPr>
        <p:txBody>
          <a:bodyPr/>
          <a:lstStyle>
            <a:lvl1pPr>
              <a:defRPr sz="3600"/>
            </a:lvl1pPr>
          </a:lstStyle>
          <a:p>
            <a:r>
              <a:rPr lang="fr-FR"/>
              <a:t>Cliquez pour modifier </a:t>
            </a:r>
            <a:br>
              <a:rPr lang="fr-FR"/>
            </a:br>
            <a:r>
              <a:rPr lang="fr-FR"/>
              <a:t>le style du titre </a:t>
            </a:r>
            <a:br>
              <a:rPr lang="fr-FR"/>
            </a:br>
            <a:r>
              <a:rPr lang="fr-FR"/>
              <a:t>du masque</a:t>
            </a:r>
          </a:p>
        </p:txBody>
      </p:sp>
      <p:sp>
        <p:nvSpPr>
          <p:cNvPr id="8196" name="Rectangle 4"/>
          <p:cNvSpPr>
            <a:spLocks noGrp="1" noChangeArrowheads="1"/>
          </p:cNvSpPr>
          <p:nvPr>
            <p:ph type="subTitle" idx="1"/>
          </p:nvPr>
        </p:nvSpPr>
        <p:spPr>
          <a:xfrm>
            <a:off x="3613150" y="3794125"/>
            <a:ext cx="4845050" cy="1752600"/>
          </a:xfrm>
        </p:spPr>
        <p:txBody>
          <a:bodyPr/>
          <a:lstStyle>
            <a:lvl1pPr marL="0" indent="0" algn="ctr">
              <a:buFont typeface="Webdings" pitchFamily="18" charset="2"/>
              <a:buNone/>
              <a:defRPr/>
            </a:lvl1pPr>
          </a:lstStyle>
          <a:p>
            <a:r>
              <a:rPr lang="fr-FR"/>
              <a:t>Cliquez pour modifier le style des sous-titres du masque</a:t>
            </a:r>
          </a:p>
        </p:txBody>
      </p:sp>
      <p:sp>
        <p:nvSpPr>
          <p:cNvPr id="8204" name="Rectangle 12"/>
          <p:cNvSpPr>
            <a:spLocks noGrp="1" noChangeArrowheads="1"/>
          </p:cNvSpPr>
          <p:nvPr>
            <p:ph type="dt" sz="half" idx="2"/>
          </p:nvPr>
        </p:nvSpPr>
        <p:spPr>
          <a:xfrm>
            <a:off x="534988" y="6564313"/>
            <a:ext cx="7666037" cy="130175"/>
          </a:xfrm>
        </p:spPr>
        <p:txBody>
          <a:bodyPr/>
          <a:lstStyle>
            <a:lvl1pPr>
              <a:defRPr/>
            </a:lvl1pPr>
          </a:lstStyle>
          <a:p>
            <a:r>
              <a:rPr lang="fr-FR"/>
              <a:t>Page </a:t>
            </a:r>
            <a:fld id="{5A58D793-A418-4148-A330-20B844F418A3}" type="slidenum">
              <a:rPr lang="fr-FR"/>
              <a:pPr/>
              <a:t>‹nº›</a:t>
            </a:fld>
            <a:r>
              <a:rPr lang="fr-FR"/>
              <a:t>  / Ref TRN_SI_00942 / V2.2 /     SGSI/Q - July 25 th/2010 /     Classification  D3    Retention : WA+10</a:t>
            </a:r>
          </a:p>
        </p:txBody>
      </p:sp>
      <p:pic>
        <p:nvPicPr>
          <p:cNvPr id="8236" name="Picture 44" descr="15513_Bibendum_raises"/>
          <p:cNvPicPr>
            <a:picLocks noChangeAspect="1" noChangeArrowheads="1"/>
          </p:cNvPicPr>
          <p:nvPr/>
        </p:nvPicPr>
        <p:blipFill>
          <a:blip r:embed="rId2"/>
          <a:srcRect l="2499" r="12500"/>
          <a:stretch>
            <a:fillRect/>
          </a:stretch>
        </p:blipFill>
        <p:spPr bwMode="auto">
          <a:xfrm>
            <a:off x="300038" y="2563813"/>
            <a:ext cx="3013075" cy="2717800"/>
          </a:xfrm>
          <a:prstGeom prst="rect">
            <a:avLst/>
          </a:prstGeom>
          <a:noFill/>
          <a:ln w="9525" algn="ctr">
            <a:miter lim="800000"/>
            <a:headEnd/>
            <a:tailEnd/>
          </a:ln>
        </p:spPr>
      </p:pic>
      <p:grpSp>
        <p:nvGrpSpPr>
          <p:cNvPr id="8240" name="Group 48"/>
          <p:cNvGrpSpPr>
            <a:grpSpLocks/>
          </p:cNvGrpSpPr>
          <p:nvPr/>
        </p:nvGrpSpPr>
        <p:grpSpPr bwMode="auto">
          <a:xfrm>
            <a:off x="0" y="5756275"/>
            <a:ext cx="9144000" cy="1087438"/>
            <a:chOff x="0" y="3626"/>
            <a:chExt cx="5760" cy="685"/>
          </a:xfrm>
        </p:grpSpPr>
        <p:sp>
          <p:nvSpPr>
            <p:cNvPr id="8238" name="Line 46"/>
            <p:cNvSpPr>
              <a:spLocks noChangeShapeType="1"/>
            </p:cNvSpPr>
            <p:nvPr userDrawn="1"/>
          </p:nvSpPr>
          <p:spPr bwMode="auto">
            <a:xfrm>
              <a:off x="0" y="4036"/>
              <a:ext cx="3946" cy="11"/>
            </a:xfrm>
            <a:prstGeom prst="line">
              <a:avLst/>
            </a:prstGeom>
            <a:noFill/>
            <a:ln w="19050">
              <a:solidFill>
                <a:srgbClr val="FFFF00"/>
              </a:solidFill>
              <a:round/>
              <a:headEnd/>
              <a:tailEnd/>
            </a:ln>
            <a:effectLst>
              <a:outerShdw dist="28398" dir="1593903" algn="ctr" rotWithShape="0">
                <a:schemeClr val="bg2">
                  <a:alpha val="50000"/>
                </a:schemeClr>
              </a:outerShdw>
            </a:effectLst>
          </p:spPr>
          <p:txBody>
            <a:bodyPr wrap="none" anchor="ctr"/>
            <a:lstStyle/>
            <a:p>
              <a:endParaRPr lang="pt-BR"/>
            </a:p>
          </p:txBody>
        </p:sp>
        <p:pic>
          <p:nvPicPr>
            <p:cNvPr id="8239" name="Picture 47" descr="12309_RVB_sur_fond_clair"/>
            <p:cNvPicPr>
              <a:picLocks noChangeAspect="1" noChangeArrowheads="1"/>
            </p:cNvPicPr>
            <p:nvPr userDrawn="1"/>
          </p:nvPicPr>
          <p:blipFill>
            <a:blip r:embed="rId3"/>
            <a:srcRect/>
            <a:stretch>
              <a:fillRect/>
            </a:stretch>
          </p:blipFill>
          <p:spPr bwMode="auto">
            <a:xfrm>
              <a:off x="3946" y="3626"/>
              <a:ext cx="1814" cy="685"/>
            </a:xfrm>
            <a:prstGeom prst="rect">
              <a:avLst/>
            </a:prstGeom>
            <a:noFill/>
          </p:spPr>
        </p:pic>
      </p:grpSp>
      <p:pic>
        <p:nvPicPr>
          <p:cNvPr id="8242" name="Picture 50" descr="sgsi_logo_6"/>
          <p:cNvPicPr>
            <a:picLocks noChangeAspect="1" noChangeArrowheads="1"/>
          </p:cNvPicPr>
          <p:nvPr/>
        </p:nvPicPr>
        <p:blipFill>
          <a:blip r:embed="rId4"/>
          <a:srcRect/>
          <a:stretch>
            <a:fillRect/>
          </a:stretch>
        </p:blipFill>
        <p:spPr bwMode="auto">
          <a:xfrm>
            <a:off x="144463" y="144463"/>
            <a:ext cx="4427537" cy="1741487"/>
          </a:xfrm>
          <a:prstGeom prst="rect">
            <a:avLst/>
          </a:prstGeom>
          <a:noFill/>
        </p:spPr>
      </p:pic>
      <p:pic>
        <p:nvPicPr>
          <p:cNvPr id="8245" name="Picture 53" descr="MICHELIN logo SQA-1"/>
          <p:cNvPicPr>
            <a:picLocks noChangeAspect="1" noChangeArrowheads="1"/>
          </p:cNvPicPr>
          <p:nvPr/>
        </p:nvPicPr>
        <p:blipFill>
          <a:blip r:embed="rId5"/>
          <a:srcRect/>
          <a:stretch>
            <a:fillRect/>
          </a:stretch>
        </p:blipFill>
        <p:spPr bwMode="auto">
          <a:xfrm>
            <a:off x="6772275" y="114300"/>
            <a:ext cx="2333625" cy="1106488"/>
          </a:xfrm>
          <a:prstGeom prst="rect">
            <a:avLst/>
          </a:prstGeom>
          <a:noFill/>
          <a:ln w="9525">
            <a:noFill/>
            <a:miter lim="800000"/>
            <a:headEnd/>
            <a:tailEnd/>
          </a:ln>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r>
              <a:rPr lang="fr-FR"/>
              <a:t>Page </a:t>
            </a:r>
            <a:fld id="{EF46EC49-CB0D-4075-B495-8FE949E2AB72}" type="slidenum">
              <a:rPr lang="fr-FR"/>
              <a:pPr/>
              <a:t>‹nº›</a:t>
            </a:fld>
            <a:r>
              <a:rPr lang="fr-FR"/>
              <a:t>  / Ref TRN_SI_00942 / V2.2 /     SGSI/Q -  July 25 th/2010 /     Classification  D3    Retention : WA+10</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24625" y="457200"/>
            <a:ext cx="1943100" cy="5357813"/>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695325" y="457200"/>
            <a:ext cx="5676900" cy="5357813"/>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r>
              <a:rPr lang="fr-FR"/>
              <a:t>Page </a:t>
            </a:r>
            <a:fld id="{CFE43B38-3A3C-4425-B7D9-6E41BC76A778}" type="slidenum">
              <a:rPr lang="fr-FR"/>
              <a:pPr/>
              <a:t>‹nº›</a:t>
            </a:fld>
            <a:r>
              <a:rPr lang="fr-FR"/>
              <a:t>  / Ref TRN_SI_00942 / V2.2 /     SGSI/Q -  July 25 th/2010 /     Classification  D3    Retention : WA+10</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3111500" y="457200"/>
            <a:ext cx="5346700" cy="1143000"/>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695325" y="1762125"/>
            <a:ext cx="3810000" cy="4052888"/>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57725" y="1762125"/>
            <a:ext cx="3810000" cy="4052888"/>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a:xfrm>
            <a:off x="534988" y="6564313"/>
            <a:ext cx="7651750" cy="279400"/>
          </a:xfrm>
        </p:spPr>
        <p:txBody>
          <a:bodyPr/>
          <a:lstStyle>
            <a:lvl1pPr>
              <a:defRPr/>
            </a:lvl1pPr>
          </a:lstStyle>
          <a:p>
            <a:r>
              <a:rPr lang="fr-FR"/>
              <a:t>Page </a:t>
            </a:r>
            <a:fld id="{09B4C3CE-25A8-4BCE-9108-26DB1239EA8F}" type="slidenum">
              <a:rPr lang="fr-FR"/>
              <a:pPr/>
              <a:t>‹nº›</a:t>
            </a:fld>
            <a:r>
              <a:rPr lang="fr-FR"/>
              <a:t>  / Ref TRN_SI_00942 / V2.2 /     SGSI/Q -  July 25 th/2010 /     Classification  D3    Retention : WA+10</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ítulo e 4 partes de conteúdo">
    <p:spTree>
      <p:nvGrpSpPr>
        <p:cNvPr id="1" name=""/>
        <p:cNvGrpSpPr/>
        <p:nvPr/>
      </p:nvGrpSpPr>
      <p:grpSpPr>
        <a:xfrm>
          <a:off x="0" y="0"/>
          <a:ext cx="0" cy="0"/>
          <a:chOff x="0" y="0"/>
          <a:chExt cx="0" cy="0"/>
        </a:xfrm>
      </p:grpSpPr>
      <p:sp>
        <p:nvSpPr>
          <p:cNvPr id="2" name="Título 1"/>
          <p:cNvSpPr>
            <a:spLocks noGrp="1"/>
          </p:cNvSpPr>
          <p:nvPr>
            <p:ph type="title" sz="quarter"/>
          </p:nvPr>
        </p:nvSpPr>
        <p:spPr>
          <a:xfrm>
            <a:off x="3111500" y="457200"/>
            <a:ext cx="5346700" cy="1143000"/>
          </a:xfrm>
        </p:spPr>
        <p:txBody>
          <a:bodyPr/>
          <a:lstStyle/>
          <a:p>
            <a:r>
              <a:rPr lang="pt-BR"/>
              <a:t>Clique para editar o estilo do título mestre</a:t>
            </a:r>
          </a:p>
        </p:txBody>
      </p:sp>
      <p:sp>
        <p:nvSpPr>
          <p:cNvPr id="3" name="Espaço Reservado para Conteúdo 2"/>
          <p:cNvSpPr>
            <a:spLocks noGrp="1"/>
          </p:cNvSpPr>
          <p:nvPr>
            <p:ph sz="quarter" idx="1"/>
          </p:nvPr>
        </p:nvSpPr>
        <p:spPr>
          <a:xfrm>
            <a:off x="695325" y="1762125"/>
            <a:ext cx="3810000" cy="194945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quarter" idx="2"/>
          </p:nvPr>
        </p:nvSpPr>
        <p:spPr>
          <a:xfrm>
            <a:off x="4657725" y="1762125"/>
            <a:ext cx="3810000" cy="194945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Conteúdo 4"/>
          <p:cNvSpPr>
            <a:spLocks noGrp="1"/>
          </p:cNvSpPr>
          <p:nvPr>
            <p:ph sz="quarter" idx="3"/>
          </p:nvPr>
        </p:nvSpPr>
        <p:spPr>
          <a:xfrm>
            <a:off x="695325" y="3863975"/>
            <a:ext cx="3810000" cy="1951038"/>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Conteúdo 5"/>
          <p:cNvSpPr>
            <a:spLocks noGrp="1"/>
          </p:cNvSpPr>
          <p:nvPr>
            <p:ph sz="quarter" idx="4"/>
          </p:nvPr>
        </p:nvSpPr>
        <p:spPr>
          <a:xfrm>
            <a:off x="4657725" y="3863975"/>
            <a:ext cx="3810000" cy="1951038"/>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a:xfrm>
            <a:off x="534988" y="6564313"/>
            <a:ext cx="7651750" cy="279400"/>
          </a:xfrm>
        </p:spPr>
        <p:txBody>
          <a:bodyPr/>
          <a:lstStyle>
            <a:lvl1pPr>
              <a:defRPr/>
            </a:lvl1pPr>
          </a:lstStyle>
          <a:p>
            <a:r>
              <a:rPr lang="fr-FR"/>
              <a:t>Page </a:t>
            </a:r>
            <a:fld id="{04D8F81E-8A5B-40CB-8155-FACDAC08F78F}" type="slidenum">
              <a:rPr lang="fr-FR"/>
              <a:pPr/>
              <a:t>‹nº›</a:t>
            </a:fld>
            <a:r>
              <a:rPr lang="fr-FR"/>
              <a:t>  / Ref TRN_SI_00942 / V2.2 /     SGSI/Q -  July 25 th/2010 /     Classification  D3    Retention : WA+10</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ítulo e texto e 2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3111500" y="457200"/>
            <a:ext cx="5346700" cy="1143000"/>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695325" y="1762125"/>
            <a:ext cx="3810000" cy="4052888"/>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quarter" idx="2"/>
          </p:nvPr>
        </p:nvSpPr>
        <p:spPr>
          <a:xfrm>
            <a:off x="4657725" y="1762125"/>
            <a:ext cx="3810000" cy="194945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Conteúdo 4"/>
          <p:cNvSpPr>
            <a:spLocks noGrp="1"/>
          </p:cNvSpPr>
          <p:nvPr>
            <p:ph sz="quarter" idx="3"/>
          </p:nvPr>
        </p:nvSpPr>
        <p:spPr>
          <a:xfrm>
            <a:off x="4657725" y="3863975"/>
            <a:ext cx="3810000" cy="1951038"/>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Data 5"/>
          <p:cNvSpPr>
            <a:spLocks noGrp="1"/>
          </p:cNvSpPr>
          <p:nvPr>
            <p:ph type="dt" sz="half" idx="10"/>
          </p:nvPr>
        </p:nvSpPr>
        <p:spPr>
          <a:xfrm>
            <a:off x="534988" y="6564313"/>
            <a:ext cx="7651750" cy="279400"/>
          </a:xfrm>
        </p:spPr>
        <p:txBody>
          <a:bodyPr/>
          <a:lstStyle>
            <a:lvl1pPr>
              <a:defRPr/>
            </a:lvl1pPr>
          </a:lstStyle>
          <a:p>
            <a:r>
              <a:rPr lang="fr-FR"/>
              <a:t>Page </a:t>
            </a:r>
            <a:fld id="{471ED648-15B4-4EF9-A1A7-185F1B615DDA}" type="slidenum">
              <a:rPr lang="fr-FR"/>
              <a:pPr/>
              <a:t>‹nº›</a:t>
            </a:fld>
            <a:r>
              <a:rPr lang="fr-FR"/>
              <a:t>  / Ref TRN_SI_00942 / V2.2 /     SGSI/Q -  July 25 th/2010 /     Classification  D3    Retention : WA+10</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695325" y="457200"/>
            <a:ext cx="7772400" cy="5357813"/>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3" name="Espaço Reservado para Data 2"/>
          <p:cNvSpPr>
            <a:spLocks noGrp="1"/>
          </p:cNvSpPr>
          <p:nvPr>
            <p:ph type="dt" sz="half" idx="10"/>
          </p:nvPr>
        </p:nvSpPr>
        <p:spPr>
          <a:xfrm>
            <a:off x="534988" y="6564313"/>
            <a:ext cx="7651750" cy="279400"/>
          </a:xfrm>
        </p:spPr>
        <p:txBody>
          <a:bodyPr/>
          <a:lstStyle>
            <a:lvl1pPr>
              <a:defRPr/>
            </a:lvl1pPr>
          </a:lstStyle>
          <a:p>
            <a:r>
              <a:rPr lang="fr-FR"/>
              <a:t>Page </a:t>
            </a:r>
            <a:fld id="{4A0E3875-1C55-4A7F-A52B-4F5BE6A8C46F}" type="slidenum">
              <a:rPr lang="fr-FR"/>
              <a:pPr/>
              <a:t>‹nº›</a:t>
            </a:fld>
            <a:r>
              <a:rPr lang="fr-FR"/>
              <a:t>  / Ref TRN_SI_00942 / V2.2 /     SGSI/Q -  July 25 th/2010 /     Classification  D3    Retention : WA+10</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ítulo, conteúdo e 2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3111500" y="457200"/>
            <a:ext cx="5346700" cy="1143000"/>
          </a:xfrm>
        </p:spPr>
        <p:txBody>
          <a:bodyPr/>
          <a:lstStyle/>
          <a:p>
            <a:r>
              <a:rPr lang="pt-BR"/>
              <a:t>Clique para editar o estilo do título mestre</a:t>
            </a:r>
          </a:p>
        </p:txBody>
      </p:sp>
      <p:sp>
        <p:nvSpPr>
          <p:cNvPr id="3" name="Espaço Reservado para Conteúdo 2"/>
          <p:cNvSpPr>
            <a:spLocks noGrp="1"/>
          </p:cNvSpPr>
          <p:nvPr>
            <p:ph sz="half" idx="1"/>
          </p:nvPr>
        </p:nvSpPr>
        <p:spPr>
          <a:xfrm>
            <a:off x="695325" y="1762125"/>
            <a:ext cx="3810000" cy="4052888"/>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quarter" idx="2"/>
          </p:nvPr>
        </p:nvSpPr>
        <p:spPr>
          <a:xfrm>
            <a:off x="4657725" y="1762125"/>
            <a:ext cx="3810000" cy="194945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Conteúdo 4"/>
          <p:cNvSpPr>
            <a:spLocks noGrp="1"/>
          </p:cNvSpPr>
          <p:nvPr>
            <p:ph sz="quarter" idx="3"/>
          </p:nvPr>
        </p:nvSpPr>
        <p:spPr>
          <a:xfrm>
            <a:off x="4657725" y="3863975"/>
            <a:ext cx="3810000" cy="1951038"/>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Data 5"/>
          <p:cNvSpPr>
            <a:spLocks noGrp="1"/>
          </p:cNvSpPr>
          <p:nvPr>
            <p:ph type="dt" sz="half" idx="10"/>
          </p:nvPr>
        </p:nvSpPr>
        <p:spPr>
          <a:xfrm>
            <a:off x="534988" y="6564313"/>
            <a:ext cx="7651750" cy="279400"/>
          </a:xfrm>
        </p:spPr>
        <p:txBody>
          <a:bodyPr/>
          <a:lstStyle>
            <a:lvl1pPr>
              <a:defRPr/>
            </a:lvl1pPr>
          </a:lstStyle>
          <a:p>
            <a:r>
              <a:rPr lang="fr-FR"/>
              <a:t>Page </a:t>
            </a:r>
            <a:fld id="{491D17ED-EFA3-439F-8A8C-7CB263B99EC4}" type="slidenum">
              <a:rPr lang="fr-FR"/>
              <a:pPr/>
              <a:t>‹nº›</a:t>
            </a:fld>
            <a:r>
              <a:rPr lang="fr-FR"/>
              <a:t>  / Ref TRN_SI_00942 / V2.2 /     SGSI/Q -  July 25 th/2010 /     Classification  D3    Retention : WA+10</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r>
              <a:rPr lang="fr-FR"/>
              <a:t>Page </a:t>
            </a:r>
            <a:fld id="{4BA390FD-5D29-453D-8AC8-AD66353B5F7B}" type="slidenum">
              <a:rPr lang="fr-FR"/>
              <a:pPr/>
              <a:t>‹nº›</a:t>
            </a:fld>
            <a:r>
              <a:rPr lang="fr-FR"/>
              <a:t>  / Ref TRN_SI_00942 / V2.2 /     SGSI/Q -  July 25 th/2010 /     Classification  D3    Retention : WA+10</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Espaço Reservado para Data 3"/>
          <p:cNvSpPr>
            <a:spLocks noGrp="1"/>
          </p:cNvSpPr>
          <p:nvPr>
            <p:ph type="dt" sz="half" idx="10"/>
          </p:nvPr>
        </p:nvSpPr>
        <p:spPr/>
        <p:txBody>
          <a:bodyPr/>
          <a:lstStyle>
            <a:lvl1pPr>
              <a:defRPr/>
            </a:lvl1pPr>
          </a:lstStyle>
          <a:p>
            <a:r>
              <a:rPr lang="fr-FR"/>
              <a:t>Page </a:t>
            </a:r>
            <a:fld id="{E45DE495-88E3-4E88-BD5C-47081CC394EA}" type="slidenum">
              <a:rPr lang="fr-FR"/>
              <a:pPr/>
              <a:t>‹nº›</a:t>
            </a:fld>
            <a:r>
              <a:rPr lang="fr-FR"/>
              <a:t>  / Ref TRN_SI_00942 / V2.2 /     SGSI/Q -  July 25 th/2010 /     Classification  D3    Retention : WA+10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695325" y="1762125"/>
            <a:ext cx="3810000" cy="4052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57725" y="1762125"/>
            <a:ext cx="3810000" cy="4052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lvl1pPr>
              <a:defRPr/>
            </a:lvl1pPr>
          </a:lstStyle>
          <a:p>
            <a:r>
              <a:rPr lang="fr-FR"/>
              <a:t>Page </a:t>
            </a:r>
            <a:fld id="{96E53809-7AE4-47CF-81F5-A22603B2B607}" type="slidenum">
              <a:rPr lang="fr-FR"/>
              <a:pPr/>
              <a:t>‹nº›</a:t>
            </a:fld>
            <a:r>
              <a:rPr lang="fr-FR"/>
              <a:t>  / Ref TRN_SI_00942 / V2.2 /     SGSI/Q -  July 25 th/2010 /     Classification  D3    Retention : WA+10</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lvl1pPr>
              <a:defRPr/>
            </a:lvl1pPr>
          </a:lstStyle>
          <a:p>
            <a:r>
              <a:rPr lang="fr-FR"/>
              <a:t>Page </a:t>
            </a:r>
            <a:fld id="{67824224-5540-4C23-B797-63EA54FFDED4}" type="slidenum">
              <a:rPr lang="fr-FR"/>
              <a:pPr/>
              <a:t>‹nº›</a:t>
            </a:fld>
            <a:r>
              <a:rPr lang="fr-FR"/>
              <a:t>  / Ref TRN_SI_00942 / V2.2 /     SGSI/Q -  July 25 th/2010 /     Classification  D3    Retention : WA+10</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lvl1pPr>
              <a:defRPr/>
            </a:lvl1pPr>
          </a:lstStyle>
          <a:p>
            <a:r>
              <a:rPr lang="fr-FR"/>
              <a:t>Page </a:t>
            </a:r>
            <a:fld id="{269D896E-AE89-4201-B50C-58D9E323134E}" type="slidenum">
              <a:rPr lang="fr-FR"/>
              <a:pPr/>
              <a:t>‹nº›</a:t>
            </a:fld>
            <a:r>
              <a:rPr lang="fr-FR"/>
              <a:t>  / Ref TRN_SI_00942 / V2.2 /     SGSI/Q -  July 25 th/2010 /     Classification  D3    Retention : WA+10</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lvl1pPr>
              <a:defRPr/>
            </a:lvl1pPr>
          </a:lstStyle>
          <a:p>
            <a:r>
              <a:rPr lang="fr-FR"/>
              <a:t>Page </a:t>
            </a:r>
            <a:fld id="{EC3F3801-F966-4BF6-80D8-6DA9D4541B93}" type="slidenum">
              <a:rPr lang="fr-FR"/>
              <a:pPr/>
              <a:t>‹nº›</a:t>
            </a:fld>
            <a:r>
              <a:rPr lang="fr-FR"/>
              <a:t>  / Ref TRN_SI_00942 / V2.2 /     SGSI/Q -  July 25 th/2010 /     Classification  D3    Retention : WA+10</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r>
              <a:rPr lang="fr-FR"/>
              <a:t>Page </a:t>
            </a:r>
            <a:fld id="{06A67699-CEFF-4A87-9F01-E3AD9469C5B6}" type="slidenum">
              <a:rPr lang="fr-FR"/>
              <a:pPr/>
              <a:t>‹nº›</a:t>
            </a:fld>
            <a:r>
              <a:rPr lang="fr-FR"/>
              <a:t>  / Ref TRN_SI_00942 / V2.2 /     SGSI/Q -  July 25 th/2010 /     Classification  D3    Retention : WA+10</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r>
              <a:rPr lang="fr-FR"/>
              <a:t>Page </a:t>
            </a:r>
            <a:fld id="{E6EBAD49-2863-4CB5-8E2E-B26175B4CB98}" type="slidenum">
              <a:rPr lang="fr-FR"/>
              <a:pPr/>
              <a:t>‹nº›</a:t>
            </a:fld>
            <a:r>
              <a:rPr lang="fr-FR"/>
              <a:t>  / Ref TRN_SI_00942 / V2.2 /     SGSI/Q -  July 25 th/2010 /     Classification  D3    Retention : WA+10</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95325" y="1762125"/>
            <a:ext cx="7772400" cy="4052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40" name="Line 116"/>
          <p:cNvSpPr>
            <a:spLocks noChangeShapeType="1"/>
          </p:cNvSpPr>
          <p:nvPr/>
        </p:nvSpPr>
        <p:spPr bwMode="auto">
          <a:xfrm>
            <a:off x="0" y="6407150"/>
            <a:ext cx="6264275" cy="17463"/>
          </a:xfrm>
          <a:prstGeom prst="line">
            <a:avLst/>
          </a:prstGeom>
          <a:noFill/>
          <a:ln w="19050">
            <a:solidFill>
              <a:srgbClr val="FFFF00"/>
            </a:solidFill>
            <a:round/>
            <a:headEnd/>
            <a:tailEnd/>
          </a:ln>
          <a:effectLst>
            <a:outerShdw dist="28398" dir="1593903" algn="ctr" rotWithShape="0">
              <a:schemeClr val="bg2">
                <a:alpha val="50000"/>
              </a:schemeClr>
            </a:outerShdw>
          </a:effectLst>
        </p:spPr>
        <p:txBody>
          <a:bodyPr wrap="none" anchor="ctr"/>
          <a:lstStyle/>
          <a:p>
            <a:endParaRPr lang="pt-BR"/>
          </a:p>
        </p:txBody>
      </p:sp>
      <p:pic>
        <p:nvPicPr>
          <p:cNvPr id="1151" name="Picture 127" descr="12309_RVB_sur_fond_clair"/>
          <p:cNvPicPr>
            <a:picLocks noChangeAspect="1" noChangeArrowheads="1"/>
          </p:cNvPicPr>
          <p:nvPr/>
        </p:nvPicPr>
        <p:blipFill>
          <a:blip r:embed="rId18"/>
          <a:srcRect/>
          <a:stretch>
            <a:fillRect/>
          </a:stretch>
        </p:blipFill>
        <p:spPr bwMode="auto">
          <a:xfrm>
            <a:off x="6264275" y="5756275"/>
            <a:ext cx="2879725" cy="1087438"/>
          </a:xfrm>
          <a:prstGeom prst="rect">
            <a:avLst/>
          </a:prstGeom>
          <a:noFill/>
        </p:spPr>
      </p:pic>
      <p:sp>
        <p:nvSpPr>
          <p:cNvPr id="1026" name="Rectangle 2"/>
          <p:cNvSpPr>
            <a:spLocks noGrp="1" noChangeArrowheads="1"/>
          </p:cNvSpPr>
          <p:nvPr>
            <p:ph type="title"/>
          </p:nvPr>
        </p:nvSpPr>
        <p:spPr bwMode="auto">
          <a:xfrm>
            <a:off x="3111500" y="457200"/>
            <a:ext cx="5346700" cy="1143000"/>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fr-FR" smtClean="0"/>
              <a:t>Cliquez pour modifier le style du titre du masque</a:t>
            </a:r>
          </a:p>
        </p:txBody>
      </p:sp>
      <p:pic>
        <p:nvPicPr>
          <p:cNvPr id="1154" name="Picture 130" descr="MICHELIN logo SQA-1"/>
          <p:cNvPicPr>
            <a:picLocks noChangeAspect="1" noChangeArrowheads="1"/>
          </p:cNvPicPr>
          <p:nvPr/>
        </p:nvPicPr>
        <p:blipFill>
          <a:blip r:embed="rId19"/>
          <a:srcRect/>
          <a:stretch>
            <a:fillRect/>
          </a:stretch>
        </p:blipFill>
        <p:spPr bwMode="auto">
          <a:xfrm>
            <a:off x="6772275" y="114300"/>
            <a:ext cx="2333625" cy="1106488"/>
          </a:xfrm>
          <a:prstGeom prst="rect">
            <a:avLst/>
          </a:prstGeom>
          <a:noFill/>
          <a:ln w="9525">
            <a:noFill/>
            <a:miter lim="800000"/>
            <a:headEnd/>
            <a:tailEnd/>
          </a:ln>
          <a:effectLst/>
        </p:spPr>
      </p:pic>
      <p:sp>
        <p:nvSpPr>
          <p:cNvPr id="1157" name="Rectangle 133"/>
          <p:cNvSpPr>
            <a:spLocks noGrp="1" noChangeArrowheads="1"/>
          </p:cNvSpPr>
          <p:nvPr>
            <p:ph type="dt" sz="half" idx="2"/>
          </p:nvPr>
        </p:nvSpPr>
        <p:spPr bwMode="auto">
          <a:xfrm>
            <a:off x="534988" y="6564313"/>
            <a:ext cx="7651750" cy="279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defRPr>
                <a:solidFill>
                  <a:srgbClr val="000099"/>
                </a:solidFill>
                <a:latin typeface="+mn-lt"/>
              </a:defRPr>
            </a:lvl1pPr>
          </a:lstStyle>
          <a:p>
            <a:r>
              <a:rPr lang="fr-FR"/>
              <a:t>Page </a:t>
            </a:r>
            <a:fld id="{D609DD7E-3F9D-44E5-A49A-A6B71FB9018E}" type="slidenum">
              <a:rPr lang="fr-FR"/>
              <a:pPr/>
              <a:t>‹nº›</a:t>
            </a:fld>
            <a:r>
              <a:rPr lang="fr-FR"/>
              <a:t>  / Ref TRN_SI_00942 / V2.2 /     SGSI/Q -  July 25 th/2010 /     Classification  D3    Retention : WA+10</a:t>
            </a:r>
          </a:p>
        </p:txBody>
      </p:sp>
      <p:pic>
        <p:nvPicPr>
          <p:cNvPr id="1158" name="Picture 134" descr="SGSI"/>
          <p:cNvPicPr>
            <a:picLocks noChangeAspect="1" noChangeArrowheads="1"/>
          </p:cNvPicPr>
          <p:nvPr userDrawn="1"/>
        </p:nvPicPr>
        <p:blipFill>
          <a:blip r:embed="rId20"/>
          <a:srcRect/>
          <a:stretch>
            <a:fillRect/>
          </a:stretch>
        </p:blipFill>
        <p:spPr bwMode="auto">
          <a:xfrm>
            <a:off x="165100" y="125413"/>
            <a:ext cx="3476625" cy="109537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p:txStyles>
    <p:titleStyle>
      <a:lvl1pPr algn="r" rtl="0" eaLnBrk="0" fontAlgn="base" hangingPunct="0">
        <a:lnSpc>
          <a:spcPct val="85000"/>
        </a:lnSpc>
        <a:spcBef>
          <a:spcPct val="0"/>
        </a:spcBef>
        <a:spcAft>
          <a:spcPct val="0"/>
        </a:spcAft>
        <a:defRPr sz="3200" b="1" i="1">
          <a:solidFill>
            <a:srgbClr val="00008D"/>
          </a:solidFill>
          <a:latin typeface="+mj-lt"/>
          <a:ea typeface="+mj-ea"/>
          <a:cs typeface="+mj-cs"/>
        </a:defRPr>
      </a:lvl1pPr>
      <a:lvl2pPr algn="r" rtl="0" eaLnBrk="0" fontAlgn="base" hangingPunct="0">
        <a:lnSpc>
          <a:spcPct val="85000"/>
        </a:lnSpc>
        <a:spcBef>
          <a:spcPct val="0"/>
        </a:spcBef>
        <a:spcAft>
          <a:spcPct val="0"/>
        </a:spcAft>
        <a:defRPr sz="3200" b="1" i="1">
          <a:solidFill>
            <a:srgbClr val="00008D"/>
          </a:solidFill>
          <a:latin typeface="Frutiger 55 Roman" pitchFamily="34" charset="0"/>
        </a:defRPr>
      </a:lvl2pPr>
      <a:lvl3pPr algn="r" rtl="0" eaLnBrk="0" fontAlgn="base" hangingPunct="0">
        <a:lnSpc>
          <a:spcPct val="85000"/>
        </a:lnSpc>
        <a:spcBef>
          <a:spcPct val="0"/>
        </a:spcBef>
        <a:spcAft>
          <a:spcPct val="0"/>
        </a:spcAft>
        <a:defRPr sz="3200" b="1" i="1">
          <a:solidFill>
            <a:srgbClr val="00008D"/>
          </a:solidFill>
          <a:latin typeface="Frutiger 55 Roman" pitchFamily="34" charset="0"/>
        </a:defRPr>
      </a:lvl3pPr>
      <a:lvl4pPr algn="r" rtl="0" eaLnBrk="0" fontAlgn="base" hangingPunct="0">
        <a:lnSpc>
          <a:spcPct val="85000"/>
        </a:lnSpc>
        <a:spcBef>
          <a:spcPct val="0"/>
        </a:spcBef>
        <a:spcAft>
          <a:spcPct val="0"/>
        </a:spcAft>
        <a:defRPr sz="3200" b="1" i="1">
          <a:solidFill>
            <a:srgbClr val="00008D"/>
          </a:solidFill>
          <a:latin typeface="Frutiger 55 Roman" pitchFamily="34" charset="0"/>
        </a:defRPr>
      </a:lvl4pPr>
      <a:lvl5pPr algn="r" rtl="0" eaLnBrk="0" fontAlgn="base" hangingPunct="0">
        <a:lnSpc>
          <a:spcPct val="85000"/>
        </a:lnSpc>
        <a:spcBef>
          <a:spcPct val="0"/>
        </a:spcBef>
        <a:spcAft>
          <a:spcPct val="0"/>
        </a:spcAft>
        <a:defRPr sz="3200" b="1" i="1">
          <a:solidFill>
            <a:srgbClr val="00008D"/>
          </a:solidFill>
          <a:latin typeface="Frutiger 55 Roman" pitchFamily="34" charset="0"/>
        </a:defRPr>
      </a:lvl5pPr>
      <a:lvl6pPr marL="457200" algn="r" rtl="0" eaLnBrk="0" fontAlgn="base" hangingPunct="0">
        <a:lnSpc>
          <a:spcPct val="85000"/>
        </a:lnSpc>
        <a:spcBef>
          <a:spcPct val="0"/>
        </a:spcBef>
        <a:spcAft>
          <a:spcPct val="0"/>
        </a:spcAft>
        <a:defRPr sz="3200" b="1" i="1">
          <a:solidFill>
            <a:srgbClr val="00008D"/>
          </a:solidFill>
          <a:latin typeface="Frutiger 55 Roman" pitchFamily="34" charset="0"/>
        </a:defRPr>
      </a:lvl6pPr>
      <a:lvl7pPr marL="914400" algn="r" rtl="0" eaLnBrk="0" fontAlgn="base" hangingPunct="0">
        <a:lnSpc>
          <a:spcPct val="85000"/>
        </a:lnSpc>
        <a:spcBef>
          <a:spcPct val="0"/>
        </a:spcBef>
        <a:spcAft>
          <a:spcPct val="0"/>
        </a:spcAft>
        <a:defRPr sz="3200" b="1" i="1">
          <a:solidFill>
            <a:srgbClr val="00008D"/>
          </a:solidFill>
          <a:latin typeface="Frutiger 55 Roman" pitchFamily="34" charset="0"/>
        </a:defRPr>
      </a:lvl7pPr>
      <a:lvl8pPr marL="1371600" algn="r" rtl="0" eaLnBrk="0" fontAlgn="base" hangingPunct="0">
        <a:lnSpc>
          <a:spcPct val="85000"/>
        </a:lnSpc>
        <a:spcBef>
          <a:spcPct val="0"/>
        </a:spcBef>
        <a:spcAft>
          <a:spcPct val="0"/>
        </a:spcAft>
        <a:defRPr sz="3200" b="1" i="1">
          <a:solidFill>
            <a:srgbClr val="00008D"/>
          </a:solidFill>
          <a:latin typeface="Frutiger 55 Roman" pitchFamily="34" charset="0"/>
        </a:defRPr>
      </a:lvl8pPr>
      <a:lvl9pPr marL="1828800" algn="r" rtl="0" eaLnBrk="0" fontAlgn="base" hangingPunct="0">
        <a:lnSpc>
          <a:spcPct val="85000"/>
        </a:lnSpc>
        <a:spcBef>
          <a:spcPct val="0"/>
        </a:spcBef>
        <a:spcAft>
          <a:spcPct val="0"/>
        </a:spcAft>
        <a:defRPr sz="3200" b="1" i="1">
          <a:solidFill>
            <a:srgbClr val="00008D"/>
          </a:solidFill>
          <a:latin typeface="Frutiger 55 Roman" pitchFamily="34" charset="0"/>
        </a:defRPr>
      </a:lvl9pPr>
    </p:titleStyle>
    <p:bodyStyle>
      <a:lvl1pPr marL="342900" indent="-342900" algn="l" rtl="0" eaLnBrk="0" fontAlgn="base" hangingPunct="0">
        <a:lnSpc>
          <a:spcPct val="85000"/>
        </a:lnSpc>
        <a:spcBef>
          <a:spcPct val="40000"/>
        </a:spcBef>
        <a:spcAft>
          <a:spcPct val="0"/>
        </a:spcAft>
        <a:buClr>
          <a:srgbClr val="FF6600"/>
        </a:buClr>
        <a:buSzPct val="80000"/>
        <a:buFont typeface="Webdings" pitchFamily="18" charset="2"/>
        <a:buChar char="4"/>
        <a:defRPr sz="3200">
          <a:solidFill>
            <a:srgbClr val="000099"/>
          </a:solidFill>
          <a:latin typeface="+mn-lt"/>
          <a:ea typeface="+mn-ea"/>
          <a:cs typeface="+mn-cs"/>
        </a:defRPr>
      </a:lvl1pPr>
      <a:lvl2pPr marL="742950" indent="-285750" algn="l" rtl="0" eaLnBrk="0" fontAlgn="base" hangingPunct="0">
        <a:spcBef>
          <a:spcPct val="20000"/>
        </a:spcBef>
        <a:spcAft>
          <a:spcPct val="0"/>
        </a:spcAft>
        <a:buClr>
          <a:srgbClr val="FF6600"/>
        </a:buClr>
        <a:buSzPct val="80000"/>
        <a:buFont typeface="Webdings" pitchFamily="18" charset="2"/>
        <a:buChar char="4"/>
        <a:defRPr sz="2800" b="1">
          <a:solidFill>
            <a:srgbClr val="000099"/>
          </a:solidFill>
          <a:latin typeface="Frutiger 45 Light" pitchFamily="34" charset="0"/>
        </a:defRPr>
      </a:lvl2pPr>
      <a:lvl3pPr marL="1143000" indent="-228600" algn="l" rtl="0" eaLnBrk="0" fontAlgn="base" hangingPunct="0">
        <a:spcBef>
          <a:spcPct val="20000"/>
        </a:spcBef>
        <a:spcAft>
          <a:spcPct val="0"/>
        </a:spcAft>
        <a:buClr>
          <a:srgbClr val="FF6600"/>
        </a:buClr>
        <a:buSzPct val="80000"/>
        <a:buFont typeface="Webdings" pitchFamily="18" charset="2"/>
        <a:buChar char="4"/>
        <a:defRPr sz="2400">
          <a:solidFill>
            <a:srgbClr val="000099"/>
          </a:solidFill>
          <a:latin typeface="+mn-lt"/>
        </a:defRPr>
      </a:lvl3pPr>
      <a:lvl4pPr marL="1600200" indent="-228600" algn="l" rtl="0" eaLnBrk="0" fontAlgn="base" hangingPunct="0">
        <a:spcBef>
          <a:spcPct val="20000"/>
        </a:spcBef>
        <a:spcAft>
          <a:spcPct val="0"/>
        </a:spcAft>
        <a:buClr>
          <a:srgbClr val="FF6600"/>
        </a:buClr>
        <a:buSzPct val="80000"/>
        <a:buFont typeface="Webdings" pitchFamily="18" charset="2"/>
        <a:buChar char="4"/>
        <a:defRPr sz="2000">
          <a:solidFill>
            <a:srgbClr val="000099"/>
          </a:solidFill>
          <a:latin typeface="+mn-lt"/>
        </a:defRPr>
      </a:lvl4pPr>
      <a:lvl5pPr marL="2057400" indent="-228600" algn="l" rtl="0" eaLnBrk="0" fontAlgn="base" hangingPunct="0">
        <a:spcBef>
          <a:spcPct val="20000"/>
        </a:spcBef>
        <a:spcAft>
          <a:spcPct val="0"/>
        </a:spcAft>
        <a:buChar char="»"/>
        <a:defRPr sz="2000">
          <a:solidFill>
            <a:schemeClr val="tx1"/>
          </a:solidFill>
          <a:latin typeface="Utopia" pitchFamily="18" charset="0"/>
        </a:defRPr>
      </a:lvl5pPr>
      <a:lvl6pPr marL="2514600" indent="-228600" algn="l" rtl="0" eaLnBrk="0" fontAlgn="base" hangingPunct="0">
        <a:spcBef>
          <a:spcPct val="20000"/>
        </a:spcBef>
        <a:spcAft>
          <a:spcPct val="0"/>
        </a:spcAft>
        <a:buChar char="»"/>
        <a:defRPr sz="2000">
          <a:solidFill>
            <a:schemeClr val="tx1"/>
          </a:solidFill>
          <a:latin typeface="Utopia" pitchFamily="18" charset="0"/>
        </a:defRPr>
      </a:lvl6pPr>
      <a:lvl7pPr marL="2971800" indent="-228600" algn="l" rtl="0" eaLnBrk="0" fontAlgn="base" hangingPunct="0">
        <a:spcBef>
          <a:spcPct val="20000"/>
        </a:spcBef>
        <a:spcAft>
          <a:spcPct val="0"/>
        </a:spcAft>
        <a:buChar char="»"/>
        <a:defRPr sz="2000">
          <a:solidFill>
            <a:schemeClr val="tx1"/>
          </a:solidFill>
          <a:latin typeface="Utopia" pitchFamily="18" charset="0"/>
        </a:defRPr>
      </a:lvl7pPr>
      <a:lvl8pPr marL="3429000" indent="-228600" algn="l" rtl="0" eaLnBrk="0" fontAlgn="base" hangingPunct="0">
        <a:spcBef>
          <a:spcPct val="20000"/>
        </a:spcBef>
        <a:spcAft>
          <a:spcPct val="0"/>
        </a:spcAft>
        <a:buChar char="»"/>
        <a:defRPr sz="2000">
          <a:solidFill>
            <a:schemeClr val="tx1"/>
          </a:solidFill>
          <a:latin typeface="Utopia" pitchFamily="18" charset="0"/>
        </a:defRPr>
      </a:lvl8pPr>
      <a:lvl9pPr marL="3886200" indent="-228600" algn="l" rtl="0" eaLnBrk="0" fontAlgn="base" hangingPunct="0">
        <a:spcBef>
          <a:spcPct val="20000"/>
        </a:spcBef>
        <a:spcAft>
          <a:spcPct val="0"/>
        </a:spcAft>
        <a:buChar char="»"/>
        <a:defRPr sz="2000">
          <a:solidFill>
            <a:schemeClr val="tx1"/>
          </a:solidFill>
          <a:latin typeface="Utopia"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14.jpeg"/><Relationship Id="rId5" Type="http://schemas.openxmlformats.org/officeDocument/2006/relationships/hyperlink" Target="http://sqap.michelin.com/" TargetMode="Externa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7.xml"/><Relationship Id="rId7" Type="http://schemas.openxmlformats.org/officeDocument/2006/relationships/image" Target="../media/image20.jpe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9.jpeg"/><Relationship Id="rId5" Type="http://schemas.openxmlformats.org/officeDocument/2006/relationships/image" Target="../media/image18.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notesSlide" Target="../notesSlides/notesSlide28.xml"/><Relationship Id="rId7" Type="http://schemas.openxmlformats.org/officeDocument/2006/relationships/image" Target="../media/image24.png"/><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oleObject" Target="../embeddings/oleObject3.bin"/><Relationship Id="rId9" Type="http://schemas.openxmlformats.org/officeDocument/2006/relationships/image" Target="../media/image26.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1.wmf"/><Relationship Id="rId4" Type="http://schemas.openxmlformats.org/officeDocument/2006/relationships/image" Target="../media/image30.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Documento_do_Microsoft_Word_97_-_20031.doc"/><Relationship Id="rId4" Type="http://schemas.openxmlformats.org/officeDocument/2006/relationships/image" Target="../media/image33.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3" Type="http://schemas.openxmlformats.org/officeDocument/2006/relationships/image" Target="../media/image36.jpe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57.xml.rels><?xml version="1.0" encoding="UTF-8" standalone="yes"?>
<Relationships xmlns="http://schemas.openxmlformats.org/package/2006/relationships"><Relationship Id="rId8" Type="http://schemas.openxmlformats.org/officeDocument/2006/relationships/hyperlink" Target="http://miang008.mia.michelin.com/projects/si/mqsforsi.nsf/MsqCadre03W?OpenForm&amp;personnel%3e%3eReferentielspays+Lg2" TargetMode="External"/><Relationship Id="rId3" Type="http://schemas.openxmlformats.org/officeDocument/2006/relationships/notesSlide" Target="../notesSlides/notesSlide55.xml"/><Relationship Id="rId7" Type="http://schemas.openxmlformats.org/officeDocument/2006/relationships/image" Target="../media/image39.jpeg"/><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38.jpeg"/><Relationship Id="rId11" Type="http://schemas.openxmlformats.org/officeDocument/2006/relationships/image" Target="../media/image47.wmf"/><Relationship Id="rId5" Type="http://schemas.openxmlformats.org/officeDocument/2006/relationships/image" Target="../media/image37.jpeg"/><Relationship Id="rId10" Type="http://schemas.openxmlformats.org/officeDocument/2006/relationships/oleObject" Target="../embeddings/oleObject4.bin"/><Relationship Id="rId4" Type="http://schemas.openxmlformats.org/officeDocument/2006/relationships/image" Target="../media/image36.jpeg"/><Relationship Id="rId9" Type="http://schemas.openxmlformats.org/officeDocument/2006/relationships/image" Target="../media/image48.jpeg"/></Relationships>
</file>

<file path=ppt/slides/_rels/slide58.xml.rels><?xml version="1.0" encoding="UTF-8" standalone="yes"?>
<Relationships xmlns="http://schemas.openxmlformats.org/package/2006/relationships"><Relationship Id="rId3" Type="http://schemas.openxmlformats.org/officeDocument/2006/relationships/hyperlink" Target="http://miang008.mia.michelin.com/projects/si/mqsforsi.nsf/MsqCadre03W?OpenForm&amp;personnel%3e%3eReferentielspays+Lg2" TargetMode="External"/><Relationship Id="rId7"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46.jpeg"/></Relationships>
</file>

<file path=ppt/slides/_rels/slide59.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miang008.mia.michelin.com/projects/si/mqsforsi.nsf/MsqCadre03W?OpenForm&amp;personnel%3e%3eReferentielspays+Lg2" TargetMode="External"/><Relationship Id="rId7" Type="http://schemas.openxmlformats.org/officeDocument/2006/relationships/image" Target="../media/image44.jpe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3.jpeg"/></Relationships>
</file>

<file path=ppt/slides/_rels/slide6.xml.rels><?xml version="1.0" encoding="UTF-8" standalone="yes"?>
<Relationships xmlns="http://schemas.openxmlformats.org/package/2006/relationships"><Relationship Id="rId8" Type="http://schemas.openxmlformats.org/officeDocument/2006/relationships/hyperlink" Target="http://intrasqm.fr.michelin.com/projects/sgq/sgqgesqm.nsf/VueDEV10/FON_327_SGQ/$FILE/FON327USb.pdf?OpenElement" TargetMode="External"/><Relationship Id="rId3" Type="http://schemas.openxmlformats.org/officeDocument/2006/relationships/image" Target="../media/image7.gif"/><Relationship Id="rId7" Type="http://schemas.openxmlformats.org/officeDocument/2006/relationships/hyperlink" Target="http://intrasqm.fr.michelin.com/projects/sgq/sgqgesqm.nsf/Vue03W/7B3760870B8FEF3AC12572B3002C9177/$File/declaration_QualiteUSb.pdf?OpenElement"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hyperlink" Target="http://intranet.michelin.com/performanceresponsabilite/documents/PRM_charte.pdf" TargetMode="Externa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3" Type="http://schemas.openxmlformats.org/officeDocument/2006/relationships/image" Target="../media/image36.jpe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notesSlide" Target="../notesSlides/notesSlide64.xml"/><Relationship Id="rId1" Type="http://schemas.openxmlformats.org/officeDocument/2006/relationships/slideLayout" Target="../slideLayouts/slideLayout14.xml"/><Relationship Id="rId6" Type="http://schemas.openxmlformats.org/officeDocument/2006/relationships/image" Target="../media/image54.wmf"/><Relationship Id="rId5" Type="http://schemas.openxmlformats.org/officeDocument/2006/relationships/image" Target="../media/image53.gif"/><Relationship Id="rId4" Type="http://schemas.openxmlformats.org/officeDocument/2006/relationships/image" Target="../media/image52.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hyperlink" Target="http://miang008.mia.michelin.com/projects/si/mqsforsi.nsf/Vue00/A9894D6A8E7E0A41C1257515003517A9/$File/refsi00001us.doc"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Espaço Reservado para Data 3"/>
          <p:cNvSpPr>
            <a:spLocks noGrp="1"/>
          </p:cNvSpPr>
          <p:nvPr>
            <p:ph type="dt" sz="half" idx="10"/>
          </p:nvPr>
        </p:nvSpPr>
        <p:spPr/>
        <p:txBody>
          <a:bodyPr/>
          <a:lstStyle/>
          <a:p>
            <a:r>
              <a:rPr lang="fr-FR"/>
              <a:t>Page </a:t>
            </a:r>
            <a:fld id="{008D9E64-F67F-4D5C-8CFD-5A59AEAD0AC9}" type="slidenum">
              <a:rPr lang="fr-FR"/>
              <a:pPr/>
              <a:t>1</a:t>
            </a:fld>
            <a:r>
              <a:rPr lang="fr-FR"/>
              <a:t>  / Ref TRN_SI_00942 / V2.2 /     SGSI/Q -  July 25 th/2010 /     Classification  D3    Retention : WA+10</a:t>
            </a:r>
          </a:p>
        </p:txBody>
      </p:sp>
      <p:sp>
        <p:nvSpPr>
          <p:cNvPr id="2312194" name="Text Box 2"/>
          <p:cNvSpPr txBox="1">
            <a:spLocks noChangeArrowheads="1"/>
          </p:cNvSpPr>
          <p:nvPr/>
        </p:nvSpPr>
        <p:spPr bwMode="auto">
          <a:xfrm>
            <a:off x="5549900" y="4476750"/>
            <a:ext cx="3657600" cy="244475"/>
          </a:xfrm>
          <a:prstGeom prst="rect">
            <a:avLst/>
          </a:prstGeom>
          <a:noFill/>
          <a:ln w="9525" algn="ctr">
            <a:noFill/>
            <a:miter lim="800000"/>
            <a:headEnd/>
            <a:tailEnd/>
          </a:ln>
          <a:effectLst/>
        </p:spPr>
        <p:txBody>
          <a:bodyPr>
            <a:spAutoFit/>
          </a:bodyPr>
          <a:lstStyle/>
          <a:p>
            <a:pPr>
              <a:spcBef>
                <a:spcPct val="50000"/>
              </a:spcBef>
            </a:pPr>
            <a:endParaRPr lang="pt-BR" noProof="1"/>
          </a:p>
        </p:txBody>
      </p:sp>
      <p:sp>
        <p:nvSpPr>
          <p:cNvPr id="2312195" name="Rectangle 3"/>
          <p:cNvSpPr>
            <a:spLocks noGrp="1" noChangeArrowheads="1"/>
          </p:cNvSpPr>
          <p:nvPr>
            <p:ph type="title"/>
          </p:nvPr>
        </p:nvSpPr>
        <p:spPr>
          <a:xfrm>
            <a:off x="508000" y="797443"/>
            <a:ext cx="7810500" cy="1336786"/>
          </a:xfrm>
          <a:noFill/>
          <a:ln/>
        </p:spPr>
        <p:txBody>
          <a:bodyPr/>
          <a:lstStyle/>
          <a:p>
            <a:pPr algn="ctr"/>
            <a:r>
              <a:rPr lang="en-US" dirty="0" err="1" smtClean="0">
                <a:latin typeface="Arial" charset="0"/>
              </a:rPr>
              <a:t>Abordagem</a:t>
            </a:r>
            <a:r>
              <a:rPr lang="en-US" dirty="0" smtClean="0">
                <a:latin typeface="Arial" charset="0"/>
              </a:rPr>
              <a:t> </a:t>
            </a:r>
            <a:r>
              <a:rPr lang="en-US" dirty="0" err="1" smtClean="0">
                <a:latin typeface="Arial" charset="0"/>
              </a:rPr>
              <a:t>Simplificada</a:t>
            </a:r>
            <a:r>
              <a:rPr lang="en-US" dirty="0" smtClean="0">
                <a:latin typeface="Arial" charset="0"/>
              </a:rPr>
              <a:t> </a:t>
            </a:r>
            <a:br>
              <a:rPr lang="en-US" dirty="0" smtClean="0">
                <a:latin typeface="Arial" charset="0"/>
              </a:rPr>
            </a:br>
            <a:r>
              <a:rPr lang="en-US" dirty="0" smtClean="0">
                <a:latin typeface="Arial" charset="0"/>
              </a:rPr>
              <a:t>da </a:t>
            </a:r>
            <a:r>
              <a:rPr lang="en-US" dirty="0" err="1" smtClean="0">
                <a:latin typeface="Arial" charset="0"/>
              </a:rPr>
              <a:t>Qualidade</a:t>
            </a:r>
            <a:r>
              <a:rPr lang="en-US" dirty="0" smtClean="0">
                <a:latin typeface="Arial" charset="0"/>
              </a:rPr>
              <a:t> </a:t>
            </a:r>
            <a:r>
              <a:rPr lang="en-US" dirty="0" err="1" smtClean="0">
                <a:latin typeface="Arial" charset="0"/>
              </a:rPr>
              <a:t>para</a:t>
            </a:r>
            <a:r>
              <a:rPr lang="en-US" dirty="0" smtClean="0">
                <a:latin typeface="Arial" charset="0"/>
              </a:rPr>
              <a:t> SI</a:t>
            </a:r>
            <a:endParaRPr lang="en-US" dirty="0">
              <a:latin typeface="Arial" charset="0"/>
            </a:endParaRPr>
          </a:p>
        </p:txBody>
      </p:sp>
      <p:pic>
        <p:nvPicPr>
          <p:cNvPr id="2312196" name="Picture 4" descr="MICHELIN logo SQA-1"/>
          <p:cNvPicPr>
            <a:picLocks noGrp="1" noChangeAspect="1" noChangeArrowheads="1"/>
          </p:cNvPicPr>
          <p:nvPr>
            <p:ph idx="1"/>
          </p:nvPr>
        </p:nvPicPr>
        <p:blipFill>
          <a:blip r:embed="rId3"/>
          <a:srcRect/>
          <a:stretch>
            <a:fillRect/>
          </a:stretch>
        </p:blipFill>
        <p:spPr>
          <a:xfrm>
            <a:off x="1738313" y="1773238"/>
            <a:ext cx="6999287" cy="3560762"/>
          </a:xfrm>
          <a:noFill/>
          <a:ln/>
        </p:spPr>
      </p:pic>
      <p:sp>
        <p:nvSpPr>
          <p:cNvPr id="2312197" name="Text Box 5"/>
          <p:cNvSpPr txBox="1">
            <a:spLocks noChangeArrowheads="1"/>
          </p:cNvSpPr>
          <p:nvPr/>
        </p:nvSpPr>
        <p:spPr bwMode="auto">
          <a:xfrm>
            <a:off x="6286500" y="5334000"/>
            <a:ext cx="2808288" cy="549275"/>
          </a:xfrm>
          <a:prstGeom prst="rect">
            <a:avLst/>
          </a:prstGeom>
          <a:noFill/>
          <a:ln w="9525" algn="ctr">
            <a:noFill/>
            <a:miter lim="800000"/>
            <a:headEnd/>
            <a:tailEnd/>
          </a:ln>
          <a:effectLst/>
        </p:spPr>
        <p:txBody>
          <a:bodyPr>
            <a:spAutoFit/>
          </a:bodyPr>
          <a:lstStyle/>
          <a:p>
            <a:pPr>
              <a:spcBef>
                <a:spcPct val="50000"/>
              </a:spcBef>
            </a:pPr>
            <a:r>
              <a:rPr lang="fr-FR" sz="1200" i="1">
                <a:solidFill>
                  <a:srgbClr val="3333CC"/>
                </a:solidFill>
              </a:rPr>
              <a:t>Référence Chorus : </a:t>
            </a:r>
            <a:r>
              <a:rPr lang="fr-FR" sz="1200" i="1">
                <a:solidFill>
                  <a:srgbClr val="FF0000"/>
                </a:solidFill>
              </a:rPr>
              <a:t>570000</a:t>
            </a:r>
            <a:endParaRPr lang="fr-FR" sz="1200" i="1">
              <a:solidFill>
                <a:srgbClr val="3333CC"/>
              </a:solidFill>
            </a:endParaRPr>
          </a:p>
          <a:p>
            <a:pPr>
              <a:spcBef>
                <a:spcPct val="50000"/>
              </a:spcBef>
            </a:pPr>
            <a:r>
              <a:rPr lang="fr-FR" sz="1200" i="1">
                <a:solidFill>
                  <a:srgbClr val="3333CC"/>
                </a:solidFill>
              </a:rPr>
              <a:t>Version </a:t>
            </a:r>
            <a:r>
              <a:rPr lang="fr-FR" sz="1200" i="1">
                <a:solidFill>
                  <a:srgbClr val="FF0000"/>
                </a:solidFill>
              </a:rPr>
              <a:t>V2.2</a:t>
            </a:r>
          </a:p>
        </p:txBody>
      </p:sp>
      <p:sp>
        <p:nvSpPr>
          <p:cNvPr id="2312198" name="Rectangle 6"/>
          <p:cNvSpPr>
            <a:spLocks noChangeArrowheads="1"/>
          </p:cNvSpPr>
          <p:nvPr/>
        </p:nvSpPr>
        <p:spPr bwMode="auto">
          <a:xfrm>
            <a:off x="114300" y="4959350"/>
            <a:ext cx="7810500" cy="1143000"/>
          </a:xfrm>
          <a:prstGeom prst="rect">
            <a:avLst/>
          </a:prstGeom>
          <a:noFill/>
          <a:ln w="9525" algn="ctr">
            <a:noFill/>
            <a:miter lim="800000"/>
            <a:headEnd/>
            <a:tailEnd/>
          </a:ln>
          <a:effectLst/>
        </p:spPr>
        <p:txBody>
          <a:bodyPr anchor="ctr"/>
          <a:lstStyle/>
          <a:p>
            <a:pPr eaLnBrk="0" hangingPunct="0">
              <a:lnSpc>
                <a:spcPct val="85000"/>
              </a:lnSpc>
            </a:pPr>
            <a:r>
              <a:rPr lang="pt-BR" sz="3200" i="1">
                <a:solidFill>
                  <a:srgbClr val="00008D"/>
                </a:solidFill>
              </a:rPr>
              <a:t>Material de Treinamento</a:t>
            </a:r>
            <a:endParaRPr lang="pt-BR" sz="3200" i="1" noProof="1">
              <a:solidFill>
                <a:srgbClr val="00008D"/>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12195"/>
                                        </p:tgtEl>
                                        <p:attrNameLst>
                                          <p:attrName>style.visibility</p:attrName>
                                        </p:attrNameLst>
                                      </p:cBhvr>
                                      <p:to>
                                        <p:strVal val="visible"/>
                                      </p:to>
                                    </p:set>
                                    <p:anim calcmode="lin" valueType="num">
                                      <p:cBhvr additive="base">
                                        <p:cTn id="7" dur="500" fill="hold"/>
                                        <p:tgtEl>
                                          <p:spTgt spid="2312195"/>
                                        </p:tgtEl>
                                        <p:attrNameLst>
                                          <p:attrName>ppt_x</p:attrName>
                                        </p:attrNameLst>
                                      </p:cBhvr>
                                      <p:tavLst>
                                        <p:tav tm="0">
                                          <p:val>
                                            <p:strVal val="0-#ppt_w/2"/>
                                          </p:val>
                                        </p:tav>
                                        <p:tav tm="100000">
                                          <p:val>
                                            <p:strVal val="#ppt_x"/>
                                          </p:val>
                                        </p:tav>
                                      </p:tavLst>
                                    </p:anim>
                                    <p:anim calcmode="lin" valueType="num">
                                      <p:cBhvr additive="base">
                                        <p:cTn id="8" dur="500" fill="hold"/>
                                        <p:tgtEl>
                                          <p:spTgt spid="23121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312198"/>
                                        </p:tgtEl>
                                        <p:attrNameLst>
                                          <p:attrName>style.visibility</p:attrName>
                                        </p:attrNameLst>
                                      </p:cBhvr>
                                      <p:to>
                                        <p:strVal val="visible"/>
                                      </p:to>
                                    </p:set>
                                    <p:anim calcmode="lin" valueType="num">
                                      <p:cBhvr additive="base">
                                        <p:cTn id="12" dur="500" fill="hold"/>
                                        <p:tgtEl>
                                          <p:spTgt spid="2312198"/>
                                        </p:tgtEl>
                                        <p:attrNameLst>
                                          <p:attrName>ppt_x</p:attrName>
                                        </p:attrNameLst>
                                      </p:cBhvr>
                                      <p:tavLst>
                                        <p:tav tm="0">
                                          <p:val>
                                            <p:strVal val="0-#ppt_w/2"/>
                                          </p:val>
                                        </p:tav>
                                        <p:tav tm="100000">
                                          <p:val>
                                            <p:strVal val="#ppt_x"/>
                                          </p:val>
                                        </p:tav>
                                      </p:tavLst>
                                    </p:anim>
                                    <p:anim calcmode="lin" valueType="num">
                                      <p:cBhvr additive="base">
                                        <p:cTn id="13" dur="500" fill="hold"/>
                                        <p:tgtEl>
                                          <p:spTgt spid="2312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2195" grpId="0"/>
      <p:bldP spid="2312198" grpId="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fr-FR"/>
              <a:t>Page </a:t>
            </a:r>
            <a:fld id="{AD22BFAF-093E-4DCF-A741-340D99C0CEA5}" type="slidenum">
              <a:rPr lang="fr-FR"/>
              <a:pPr/>
              <a:t>10</a:t>
            </a:fld>
            <a:r>
              <a:rPr lang="fr-FR"/>
              <a:t>  / Ref TRN_SI_00942 / V2.2 /     SGSI/Q -  July 25 th/2010 /     Classification  D3    Retention : WA+10</a:t>
            </a:r>
          </a:p>
        </p:txBody>
      </p:sp>
      <p:sp>
        <p:nvSpPr>
          <p:cNvPr id="2322435" name="Rectangle 3"/>
          <p:cNvSpPr>
            <a:spLocks noChangeArrowheads="1"/>
          </p:cNvSpPr>
          <p:nvPr/>
        </p:nvSpPr>
        <p:spPr bwMode="auto">
          <a:xfrm>
            <a:off x="533400" y="1120775"/>
            <a:ext cx="8083550" cy="4960938"/>
          </a:xfrm>
          <a:prstGeom prst="rect">
            <a:avLst/>
          </a:prstGeom>
          <a:noFill/>
          <a:ln w="9525">
            <a:noFill/>
            <a:miter lim="800000"/>
            <a:headEnd/>
            <a:tailEnd/>
          </a:ln>
          <a:effectLst/>
        </p:spPr>
        <p:txBody>
          <a:bodyPr/>
          <a:lstStyle/>
          <a:p>
            <a:pPr marL="342900" indent="-342900">
              <a:spcBef>
                <a:spcPct val="40000"/>
              </a:spcBef>
              <a:buSzPct val="80000"/>
              <a:buFont typeface="Arial" charset="0"/>
              <a:buNone/>
            </a:pPr>
            <a:endParaRPr lang="en-US" sz="1400" b="0" i="1" dirty="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en-US" sz="2400" dirty="0" smtClean="0">
                <a:solidFill>
                  <a:srgbClr val="000099"/>
                </a:solidFill>
              </a:rPr>
              <a:t>Michelin - </a:t>
            </a:r>
            <a:r>
              <a:rPr lang="en-US" sz="2400" dirty="0" err="1">
                <a:solidFill>
                  <a:srgbClr val="000099"/>
                </a:solidFill>
              </a:rPr>
              <a:t>Política</a:t>
            </a:r>
            <a:r>
              <a:rPr lang="en-US" sz="2400" dirty="0">
                <a:solidFill>
                  <a:srgbClr val="000099"/>
                </a:solidFill>
              </a:rPr>
              <a:t> de </a:t>
            </a:r>
            <a:r>
              <a:rPr lang="en-US" sz="2400" dirty="0" err="1">
                <a:solidFill>
                  <a:srgbClr val="000099"/>
                </a:solidFill>
              </a:rPr>
              <a:t>Qualidade</a:t>
            </a:r>
            <a:r>
              <a:rPr lang="en-US" sz="2400" dirty="0">
                <a:solidFill>
                  <a:srgbClr val="000099"/>
                </a:solidFill>
              </a:rPr>
              <a:t> </a:t>
            </a:r>
          </a:p>
          <a:p>
            <a:pPr marL="1143000" lvl="2" indent="-228600" algn="l" eaLnBrk="0" hangingPunct="0">
              <a:lnSpc>
                <a:spcPct val="120000"/>
              </a:lnSpc>
              <a:spcBef>
                <a:spcPct val="20000"/>
              </a:spcBef>
              <a:buClr>
                <a:srgbClr val="FF6600"/>
              </a:buClr>
              <a:buSzPct val="80000"/>
              <a:buFontTx/>
              <a:buChar char="•"/>
            </a:pPr>
            <a:r>
              <a:rPr lang="en-US" sz="2400" b="0" dirty="0">
                <a:solidFill>
                  <a:srgbClr val="000099"/>
                </a:solidFill>
              </a:rPr>
              <a:t>PRM </a:t>
            </a:r>
            <a:r>
              <a:rPr lang="en-US" sz="2400" b="0" dirty="0" err="1">
                <a:solidFill>
                  <a:srgbClr val="000099"/>
                </a:solidFill>
              </a:rPr>
              <a:t>Carta</a:t>
            </a:r>
            <a:r>
              <a:rPr lang="en-US" sz="2400" b="0" dirty="0">
                <a:solidFill>
                  <a:srgbClr val="000099"/>
                </a:solidFill>
              </a:rPr>
              <a:t> </a:t>
            </a:r>
            <a:r>
              <a:rPr lang="en-US" sz="2400" b="0" dirty="0" smtClean="0">
                <a:solidFill>
                  <a:srgbClr val="000099"/>
                </a:solidFill>
              </a:rPr>
              <a:t>(</a:t>
            </a:r>
            <a:r>
              <a:rPr lang="en-US" sz="2400" b="0" dirty="0" err="1" smtClean="0">
                <a:solidFill>
                  <a:srgbClr val="000099"/>
                </a:solidFill>
              </a:rPr>
              <a:t>Desempenho</a:t>
            </a:r>
            <a:r>
              <a:rPr lang="en-US" sz="2400" b="0" dirty="0" smtClean="0">
                <a:solidFill>
                  <a:srgbClr val="000099"/>
                </a:solidFill>
              </a:rPr>
              <a:t> </a:t>
            </a:r>
            <a:r>
              <a:rPr lang="en-US" sz="2400" b="0" dirty="0">
                <a:solidFill>
                  <a:srgbClr val="000099"/>
                </a:solidFill>
              </a:rPr>
              <a:t>e </a:t>
            </a:r>
            <a:r>
              <a:rPr lang="en-US" sz="2400" b="0" dirty="0" err="1">
                <a:solidFill>
                  <a:srgbClr val="000099"/>
                </a:solidFill>
              </a:rPr>
              <a:t>Responsabilidade</a:t>
            </a:r>
            <a:r>
              <a:rPr lang="en-US" sz="2400" b="0" dirty="0">
                <a:solidFill>
                  <a:srgbClr val="000099"/>
                </a:solidFill>
              </a:rPr>
              <a:t>)</a:t>
            </a:r>
          </a:p>
          <a:p>
            <a:pPr marL="1143000" lvl="2" indent="-228600" algn="l" eaLnBrk="0" hangingPunct="0">
              <a:lnSpc>
                <a:spcPct val="120000"/>
              </a:lnSpc>
              <a:spcBef>
                <a:spcPct val="20000"/>
              </a:spcBef>
              <a:buClr>
                <a:srgbClr val="FF6600"/>
              </a:buClr>
              <a:buSzPct val="80000"/>
              <a:buFontTx/>
              <a:buChar char="•"/>
            </a:pPr>
            <a:r>
              <a:rPr lang="en-US" sz="2400" b="0" dirty="0" err="1">
                <a:solidFill>
                  <a:srgbClr val="000099"/>
                </a:solidFill>
              </a:rPr>
              <a:t>Declaração</a:t>
            </a:r>
            <a:r>
              <a:rPr lang="en-US" sz="2400" b="0" dirty="0">
                <a:solidFill>
                  <a:srgbClr val="000099"/>
                </a:solidFill>
              </a:rPr>
              <a:t> de </a:t>
            </a:r>
            <a:r>
              <a:rPr lang="en-US" sz="2400" b="0" dirty="0" err="1">
                <a:solidFill>
                  <a:srgbClr val="000099"/>
                </a:solidFill>
              </a:rPr>
              <a:t>Qualidade</a:t>
            </a:r>
            <a:endParaRPr lang="en-US" sz="2400" b="0" dirty="0">
              <a:solidFill>
                <a:srgbClr val="000099"/>
              </a:solidFill>
            </a:endParaRPr>
          </a:p>
          <a:p>
            <a:pPr marL="1143000" lvl="2" indent="-228600" algn="l" eaLnBrk="0" hangingPunct="0">
              <a:lnSpc>
                <a:spcPct val="120000"/>
              </a:lnSpc>
              <a:spcBef>
                <a:spcPct val="20000"/>
              </a:spcBef>
              <a:buClr>
                <a:srgbClr val="FF6600"/>
              </a:buClr>
              <a:buSzPct val="80000"/>
              <a:buFontTx/>
              <a:buChar char="•"/>
            </a:pPr>
            <a:r>
              <a:rPr lang="en-US" sz="2400" b="0" dirty="0" err="1">
                <a:solidFill>
                  <a:srgbClr val="000099"/>
                </a:solidFill>
              </a:rPr>
              <a:t>Fundamentos</a:t>
            </a:r>
            <a:r>
              <a:rPr lang="en-US" sz="2400" b="0" dirty="0">
                <a:solidFill>
                  <a:srgbClr val="000099"/>
                </a:solidFill>
              </a:rPr>
              <a:t> de </a:t>
            </a:r>
            <a:r>
              <a:rPr lang="en-US" sz="2400" b="0" dirty="0" err="1">
                <a:solidFill>
                  <a:srgbClr val="000099"/>
                </a:solidFill>
              </a:rPr>
              <a:t>qualidade</a:t>
            </a:r>
            <a:r>
              <a:rPr lang="en-US" sz="2400" b="0" dirty="0">
                <a:solidFill>
                  <a:srgbClr val="000099"/>
                </a:solidFill>
              </a:rPr>
              <a:t> Michelin</a:t>
            </a:r>
          </a:p>
          <a:p>
            <a:pPr marL="742950" lvl="1" indent="-285750" algn="l" eaLnBrk="0" hangingPunct="0">
              <a:lnSpc>
                <a:spcPct val="120000"/>
              </a:lnSpc>
              <a:spcBef>
                <a:spcPct val="20000"/>
              </a:spcBef>
              <a:buClr>
                <a:srgbClr val="FF6600"/>
              </a:buClr>
              <a:buSzPct val="80000"/>
              <a:buFontTx/>
              <a:buChar char="•"/>
            </a:pPr>
            <a:r>
              <a:rPr lang="en-US" sz="2400" dirty="0">
                <a:solidFill>
                  <a:srgbClr val="000099"/>
                </a:solidFill>
              </a:rPr>
              <a:t>SGSI </a:t>
            </a:r>
            <a:r>
              <a:rPr lang="en-US" sz="2400" dirty="0" err="1">
                <a:solidFill>
                  <a:srgbClr val="000099"/>
                </a:solidFill>
              </a:rPr>
              <a:t>Política</a:t>
            </a:r>
            <a:r>
              <a:rPr lang="en-US" sz="2400" dirty="0">
                <a:solidFill>
                  <a:srgbClr val="000099"/>
                </a:solidFill>
              </a:rPr>
              <a:t> de </a:t>
            </a:r>
            <a:r>
              <a:rPr lang="en-US" sz="2400" dirty="0" err="1">
                <a:solidFill>
                  <a:srgbClr val="000099"/>
                </a:solidFill>
              </a:rPr>
              <a:t>Qualidade</a:t>
            </a:r>
            <a:endParaRPr lang="en-US" sz="2400" dirty="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en-US" sz="2800" dirty="0" err="1">
                <a:solidFill>
                  <a:srgbClr val="000099"/>
                </a:solidFill>
              </a:rPr>
              <a:t>Abordagem</a:t>
            </a:r>
            <a:r>
              <a:rPr lang="en-US" sz="2800" dirty="0">
                <a:solidFill>
                  <a:srgbClr val="000099"/>
                </a:solidFill>
              </a:rPr>
              <a:t> SQA for SI</a:t>
            </a:r>
          </a:p>
          <a:p>
            <a:pPr marL="742950" lvl="1" indent="-285750" algn="l" eaLnBrk="0" hangingPunct="0">
              <a:lnSpc>
                <a:spcPct val="120000"/>
              </a:lnSpc>
              <a:spcBef>
                <a:spcPct val="20000"/>
              </a:spcBef>
              <a:buClr>
                <a:srgbClr val="FF6600"/>
              </a:buClr>
              <a:buSzPct val="80000"/>
              <a:buFontTx/>
              <a:buChar char="•"/>
            </a:pPr>
            <a:r>
              <a:rPr lang="en-US" sz="2800" dirty="0">
                <a:solidFill>
                  <a:srgbClr val="000099"/>
                </a:solidFill>
              </a:rPr>
              <a:t> SGSI manual de </a:t>
            </a:r>
            <a:r>
              <a:rPr lang="en-US" sz="2800" dirty="0" err="1">
                <a:solidFill>
                  <a:srgbClr val="000099"/>
                </a:solidFill>
              </a:rPr>
              <a:t>Gestão</a:t>
            </a:r>
            <a:r>
              <a:rPr lang="en-US" sz="2800" dirty="0">
                <a:solidFill>
                  <a:srgbClr val="000099"/>
                </a:solidFill>
              </a:rPr>
              <a:t> da </a:t>
            </a:r>
            <a:r>
              <a:rPr lang="en-US" sz="2800" dirty="0" err="1">
                <a:solidFill>
                  <a:srgbClr val="000099"/>
                </a:solidFill>
              </a:rPr>
              <a:t>Qualidade</a:t>
            </a:r>
            <a:endParaRPr lang="en-US" sz="2800" dirty="0">
              <a:solidFill>
                <a:srgbClr val="000099"/>
              </a:solidFill>
            </a:endParaRPr>
          </a:p>
        </p:txBody>
      </p:sp>
      <p:sp>
        <p:nvSpPr>
          <p:cNvPr id="2322436" name="Rectangle 4"/>
          <p:cNvSpPr>
            <a:spLocks noChangeArrowheads="1"/>
          </p:cNvSpPr>
          <p:nvPr/>
        </p:nvSpPr>
        <p:spPr bwMode="auto">
          <a:xfrm>
            <a:off x="3273425" y="174625"/>
            <a:ext cx="3663950" cy="946150"/>
          </a:xfrm>
          <a:prstGeom prst="rect">
            <a:avLst/>
          </a:prstGeom>
          <a:noFill/>
          <a:ln w="9525" algn="ctr">
            <a:noFill/>
            <a:miter lim="800000"/>
            <a:headEnd/>
            <a:tailEnd/>
          </a:ln>
          <a:effectLst/>
        </p:spPr>
        <p:txBody>
          <a:bodyPr wrap="none">
            <a:spAutoFit/>
          </a:bodyPr>
          <a:lstStyle/>
          <a:p>
            <a:r>
              <a:rPr lang="fr-FR" sz="2800" i="1">
                <a:solidFill>
                  <a:srgbClr val="00008D"/>
                </a:solidFill>
              </a:rPr>
              <a:t>Vocabulário política </a:t>
            </a:r>
          </a:p>
          <a:p>
            <a:r>
              <a:rPr lang="fr-FR" sz="2800" i="1">
                <a:solidFill>
                  <a:srgbClr val="00008D"/>
                </a:solidFill>
              </a:rPr>
              <a:t>da qualidade</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22436"/>
                                        </p:tgtEl>
                                        <p:attrNameLst>
                                          <p:attrName>style.visibility</p:attrName>
                                        </p:attrNameLst>
                                      </p:cBhvr>
                                      <p:to>
                                        <p:strVal val="visible"/>
                                      </p:to>
                                    </p:set>
                                    <p:anim calcmode="lin" valueType="num">
                                      <p:cBhvr additive="base">
                                        <p:cTn id="7" dur="500" fill="hold"/>
                                        <p:tgtEl>
                                          <p:spTgt spid="2322436"/>
                                        </p:tgtEl>
                                        <p:attrNameLst>
                                          <p:attrName>ppt_x</p:attrName>
                                        </p:attrNameLst>
                                      </p:cBhvr>
                                      <p:tavLst>
                                        <p:tav tm="0">
                                          <p:val>
                                            <p:strVal val="0-#ppt_w/2"/>
                                          </p:val>
                                        </p:tav>
                                        <p:tav tm="100000">
                                          <p:val>
                                            <p:strVal val="#ppt_x"/>
                                          </p:val>
                                        </p:tav>
                                      </p:tavLst>
                                    </p:anim>
                                    <p:anim calcmode="lin" valueType="num">
                                      <p:cBhvr additive="base">
                                        <p:cTn id="8" dur="500" fill="hold"/>
                                        <p:tgtEl>
                                          <p:spTgt spid="23224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322435"/>
                                        </p:tgtEl>
                                        <p:attrNameLst>
                                          <p:attrName>style.visibility</p:attrName>
                                        </p:attrNameLst>
                                      </p:cBhvr>
                                      <p:to>
                                        <p:strVal val="visible"/>
                                      </p:to>
                                    </p:set>
                                    <p:anim calcmode="lin" valueType="num">
                                      <p:cBhvr additive="base">
                                        <p:cTn id="12" dur="500" fill="hold"/>
                                        <p:tgtEl>
                                          <p:spTgt spid="2322435"/>
                                        </p:tgtEl>
                                        <p:attrNameLst>
                                          <p:attrName>ppt_x</p:attrName>
                                        </p:attrNameLst>
                                      </p:cBhvr>
                                      <p:tavLst>
                                        <p:tav tm="0">
                                          <p:val>
                                            <p:strVal val="#ppt_x"/>
                                          </p:val>
                                        </p:tav>
                                        <p:tav tm="100000">
                                          <p:val>
                                            <p:strVal val="#ppt_x"/>
                                          </p:val>
                                        </p:tav>
                                      </p:tavLst>
                                    </p:anim>
                                    <p:anim calcmode="lin" valueType="num">
                                      <p:cBhvr additive="base">
                                        <p:cTn id="13" dur="500" fill="hold"/>
                                        <p:tgtEl>
                                          <p:spTgt spid="23224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2435" grpId="0"/>
      <p:bldP spid="2322436"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1030E16E-BDD7-4165-9ACE-CBC7654EEBE1}" type="slidenum">
              <a:rPr lang="fr-FR"/>
              <a:pPr/>
              <a:t>11</a:t>
            </a:fld>
            <a:r>
              <a:rPr lang="fr-FR"/>
              <a:t>  / Ref TRN_SI_00942 / V2.2 /     SGSI/Q -  July 25 th/2010 /     Classification  D3    Retention : WA+10</a:t>
            </a:r>
          </a:p>
        </p:txBody>
      </p:sp>
      <p:sp>
        <p:nvSpPr>
          <p:cNvPr id="2314242" name="Rectangle 2"/>
          <p:cNvSpPr>
            <a:spLocks noGrp="1" noChangeArrowheads="1"/>
          </p:cNvSpPr>
          <p:nvPr>
            <p:ph type="body" sz="half" idx="1"/>
          </p:nvPr>
        </p:nvSpPr>
        <p:spPr>
          <a:xfrm>
            <a:off x="361950" y="1047750"/>
            <a:ext cx="8369300" cy="5162550"/>
          </a:xfrm>
        </p:spPr>
        <p:txBody>
          <a:bodyPr/>
          <a:lstStyle/>
          <a:p>
            <a:pPr lvl="1">
              <a:lnSpc>
                <a:spcPct val="120000"/>
              </a:lnSpc>
              <a:buFontTx/>
              <a:buChar char="•"/>
            </a:pP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 de abordagem “simplificado”: O que? Porque? Como?</a:t>
            </a:r>
          </a:p>
          <a:p>
            <a:pPr lvl="1">
              <a:lnSpc>
                <a:spcPct val="120000"/>
              </a:lnSpc>
              <a:buFontTx/>
              <a:buChar char="•"/>
            </a:pPr>
            <a:r>
              <a:rPr lang="pt-BR" sz="1600" i="1" u="sng">
                <a:latin typeface="Arial" charset="0"/>
              </a:rPr>
              <a:t>SGSI Estratégia de Qualidade </a:t>
            </a:r>
            <a:endParaRPr lang="pt-BR" sz="1600">
              <a:latin typeface="Arial" charset="0"/>
            </a:endParaRP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Processo mapa</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cesso de Melhoria de Governança</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endParaRPr lang="en-US"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p:txBody>
      </p:sp>
      <p:sp>
        <p:nvSpPr>
          <p:cNvPr id="2314243" name="AutoShape 3"/>
          <p:cNvSpPr>
            <a:spLocks noChangeArrowheads="1"/>
          </p:cNvSpPr>
          <p:nvPr/>
        </p:nvSpPr>
        <p:spPr bwMode="auto">
          <a:xfrm>
            <a:off x="323850" y="1916113"/>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2314244" name="Rectangle 4"/>
          <p:cNvSpPr>
            <a:spLocks noChangeArrowheads="1"/>
          </p:cNvSpPr>
          <p:nvPr/>
        </p:nvSpPr>
        <p:spPr bwMode="auto">
          <a:xfrm>
            <a:off x="3492500" y="288925"/>
            <a:ext cx="2994025" cy="604838"/>
          </a:xfrm>
          <a:prstGeom prst="rect">
            <a:avLst/>
          </a:prstGeom>
          <a:noFill/>
          <a:ln w="9525" algn="ctr">
            <a:noFill/>
            <a:miter lim="800000"/>
            <a:headEnd/>
            <a:tailEnd/>
          </a:ln>
          <a:effectLst/>
        </p:spPr>
        <p:txBody>
          <a:bodyPr wrap="none"/>
          <a:lstStyle/>
          <a:p>
            <a:pPr lvl="1" eaLnBrk="0" hangingPunct="0">
              <a:lnSpc>
                <a:spcPct val="120000"/>
              </a:lnSpc>
              <a:spcBef>
                <a:spcPct val="20000"/>
              </a:spcBef>
              <a:buClr>
                <a:srgbClr val="FF6600"/>
              </a:buClr>
              <a:buSzPct val="80000"/>
            </a:pPr>
            <a:r>
              <a:rPr lang="en-US" sz="2800" i="1">
                <a:solidFill>
                  <a:srgbClr val="000099"/>
                </a:solidFill>
              </a:rPr>
              <a:t>Training agenda</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14244"/>
                                        </p:tgtEl>
                                        <p:attrNameLst>
                                          <p:attrName>style.visibility</p:attrName>
                                        </p:attrNameLst>
                                      </p:cBhvr>
                                      <p:to>
                                        <p:strVal val="visible"/>
                                      </p:to>
                                    </p:set>
                                    <p:anim calcmode="lin" valueType="num">
                                      <p:cBhvr additive="base">
                                        <p:cTn id="7" dur="500" fill="hold"/>
                                        <p:tgtEl>
                                          <p:spTgt spid="2314244"/>
                                        </p:tgtEl>
                                        <p:attrNameLst>
                                          <p:attrName>ppt_x</p:attrName>
                                        </p:attrNameLst>
                                      </p:cBhvr>
                                      <p:tavLst>
                                        <p:tav tm="0">
                                          <p:val>
                                            <p:strVal val="#ppt_x"/>
                                          </p:val>
                                        </p:tav>
                                        <p:tav tm="100000">
                                          <p:val>
                                            <p:strVal val="#ppt_x"/>
                                          </p:val>
                                        </p:tav>
                                      </p:tavLst>
                                    </p:anim>
                                    <p:anim calcmode="lin" valueType="num">
                                      <p:cBhvr additive="base">
                                        <p:cTn id="8" dur="500" fill="hold"/>
                                        <p:tgtEl>
                                          <p:spTgt spid="231424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314242">
                                            <p:txEl>
                                              <p:pRg st="1" end="1"/>
                                            </p:txEl>
                                          </p:spTgt>
                                        </p:tgtEl>
                                        <p:attrNameLst>
                                          <p:attrName>style.visibility</p:attrName>
                                        </p:attrNameLst>
                                      </p:cBhvr>
                                      <p:to>
                                        <p:strVal val="visible"/>
                                      </p:to>
                                    </p:set>
                                    <p:anim calcmode="lin" valueType="num">
                                      <p:cBhvr additive="base">
                                        <p:cTn id="12" dur="500" fill="hold"/>
                                        <p:tgtEl>
                                          <p:spTgt spid="231424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314242">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314242">
                                            <p:txEl>
                                              <p:pRg st="2" end="2"/>
                                            </p:txEl>
                                          </p:spTgt>
                                        </p:tgtEl>
                                        <p:attrNameLst>
                                          <p:attrName>style.visibility</p:attrName>
                                        </p:attrNameLst>
                                      </p:cBhvr>
                                      <p:to>
                                        <p:strVal val="visible"/>
                                      </p:to>
                                    </p:set>
                                    <p:anim calcmode="lin" valueType="num">
                                      <p:cBhvr additive="base">
                                        <p:cTn id="16" dur="500" fill="hold"/>
                                        <p:tgtEl>
                                          <p:spTgt spid="2314242">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314242">
                                            <p:txEl>
                                              <p:pRg st="2" end="2"/>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2314242">
                                            <p:txEl>
                                              <p:pRg st="3" end="3"/>
                                            </p:txEl>
                                          </p:spTgt>
                                        </p:tgtEl>
                                        <p:attrNameLst>
                                          <p:attrName>style.visibility</p:attrName>
                                        </p:attrNameLst>
                                      </p:cBhvr>
                                      <p:to>
                                        <p:strVal val="visible"/>
                                      </p:to>
                                    </p:set>
                                    <p:anim calcmode="lin" valueType="num">
                                      <p:cBhvr additive="base">
                                        <p:cTn id="21" dur="500" fill="hold"/>
                                        <p:tgtEl>
                                          <p:spTgt spid="231424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14242">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2314242">
                                            <p:txEl>
                                              <p:pRg st="4" end="4"/>
                                            </p:txEl>
                                          </p:spTgt>
                                        </p:tgtEl>
                                        <p:attrNameLst>
                                          <p:attrName>style.visibility</p:attrName>
                                        </p:attrNameLst>
                                      </p:cBhvr>
                                      <p:to>
                                        <p:strVal val="visible"/>
                                      </p:to>
                                    </p:set>
                                    <p:anim calcmode="lin" valueType="num">
                                      <p:cBhvr additive="base">
                                        <p:cTn id="26" dur="500" fill="hold"/>
                                        <p:tgtEl>
                                          <p:spTgt spid="2314242">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314242">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childTnLst>
                                    <p:set>
                                      <p:cBhvr>
                                        <p:cTn id="30" dur="1" fill="hold">
                                          <p:stCondLst>
                                            <p:cond delay="0"/>
                                          </p:stCondLst>
                                        </p:cTn>
                                        <p:tgtEl>
                                          <p:spTgt spid="2314242">
                                            <p:txEl>
                                              <p:pRg st="5" end="5"/>
                                            </p:txEl>
                                          </p:spTgt>
                                        </p:tgtEl>
                                        <p:attrNameLst>
                                          <p:attrName>style.visibility</p:attrName>
                                        </p:attrNameLst>
                                      </p:cBhvr>
                                      <p:to>
                                        <p:strVal val="visible"/>
                                      </p:to>
                                    </p:set>
                                    <p:anim calcmode="lin" valueType="num">
                                      <p:cBhvr additive="base">
                                        <p:cTn id="31" dur="500" fill="hold"/>
                                        <p:tgtEl>
                                          <p:spTgt spid="231424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14242">
                                            <p:txEl>
                                              <p:pRg st="5" end="5"/>
                                            </p:txEl>
                                          </p:spTgt>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grpId="0" nodeType="afterEffect">
                                  <p:stCondLst>
                                    <p:cond delay="0"/>
                                  </p:stCondLst>
                                  <p:childTnLst>
                                    <p:set>
                                      <p:cBhvr>
                                        <p:cTn id="35" dur="1" fill="hold">
                                          <p:stCondLst>
                                            <p:cond delay="0"/>
                                          </p:stCondLst>
                                        </p:cTn>
                                        <p:tgtEl>
                                          <p:spTgt spid="2314242">
                                            <p:txEl>
                                              <p:pRg st="6" end="6"/>
                                            </p:txEl>
                                          </p:spTgt>
                                        </p:tgtEl>
                                        <p:attrNameLst>
                                          <p:attrName>style.visibility</p:attrName>
                                        </p:attrNameLst>
                                      </p:cBhvr>
                                      <p:to>
                                        <p:strVal val="visible"/>
                                      </p:to>
                                    </p:set>
                                    <p:anim calcmode="lin" valueType="num">
                                      <p:cBhvr additive="base">
                                        <p:cTn id="36" dur="500" fill="hold"/>
                                        <p:tgtEl>
                                          <p:spTgt spid="2314242">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314242">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4" fill="hold" grpId="0" nodeType="afterEffect">
                                  <p:stCondLst>
                                    <p:cond delay="0"/>
                                  </p:stCondLst>
                                  <p:childTnLst>
                                    <p:set>
                                      <p:cBhvr>
                                        <p:cTn id="40" dur="1" fill="hold">
                                          <p:stCondLst>
                                            <p:cond delay="0"/>
                                          </p:stCondLst>
                                        </p:cTn>
                                        <p:tgtEl>
                                          <p:spTgt spid="2314242">
                                            <p:txEl>
                                              <p:pRg st="7" end="7"/>
                                            </p:txEl>
                                          </p:spTgt>
                                        </p:tgtEl>
                                        <p:attrNameLst>
                                          <p:attrName>style.visibility</p:attrName>
                                        </p:attrNameLst>
                                      </p:cBhvr>
                                      <p:to>
                                        <p:strVal val="visible"/>
                                      </p:to>
                                    </p:set>
                                    <p:anim calcmode="lin" valueType="num">
                                      <p:cBhvr additive="base">
                                        <p:cTn id="41" dur="500" fill="hold"/>
                                        <p:tgtEl>
                                          <p:spTgt spid="2314242">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314242">
                                            <p:txEl>
                                              <p:pRg st="7" end="7"/>
                                            </p:txEl>
                                          </p:spTgt>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2" presetClass="entr" presetSubtype="4" fill="hold" grpId="0" nodeType="afterEffect">
                                  <p:stCondLst>
                                    <p:cond delay="0"/>
                                  </p:stCondLst>
                                  <p:childTnLst>
                                    <p:set>
                                      <p:cBhvr>
                                        <p:cTn id="45" dur="1" fill="hold">
                                          <p:stCondLst>
                                            <p:cond delay="0"/>
                                          </p:stCondLst>
                                        </p:cTn>
                                        <p:tgtEl>
                                          <p:spTgt spid="2314242">
                                            <p:txEl>
                                              <p:pRg st="8" end="8"/>
                                            </p:txEl>
                                          </p:spTgt>
                                        </p:tgtEl>
                                        <p:attrNameLst>
                                          <p:attrName>style.visibility</p:attrName>
                                        </p:attrNameLst>
                                      </p:cBhvr>
                                      <p:to>
                                        <p:strVal val="visible"/>
                                      </p:to>
                                    </p:set>
                                    <p:anim calcmode="lin" valueType="num">
                                      <p:cBhvr additive="base">
                                        <p:cTn id="46" dur="500" fill="hold"/>
                                        <p:tgtEl>
                                          <p:spTgt spid="2314242">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14242">
                                            <p:txEl>
                                              <p:pRg st="8" end="8"/>
                                            </p:txEl>
                                          </p:spTgt>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fill="hold" grpId="0" nodeType="afterEffect">
                                  <p:stCondLst>
                                    <p:cond delay="0"/>
                                  </p:stCondLst>
                                  <p:childTnLst>
                                    <p:set>
                                      <p:cBhvr>
                                        <p:cTn id="50" dur="1" fill="hold">
                                          <p:stCondLst>
                                            <p:cond delay="0"/>
                                          </p:stCondLst>
                                        </p:cTn>
                                        <p:tgtEl>
                                          <p:spTgt spid="2314242">
                                            <p:txEl>
                                              <p:pRg st="9" end="9"/>
                                            </p:txEl>
                                          </p:spTgt>
                                        </p:tgtEl>
                                        <p:attrNameLst>
                                          <p:attrName>style.visibility</p:attrName>
                                        </p:attrNameLst>
                                      </p:cBhvr>
                                      <p:to>
                                        <p:strVal val="visible"/>
                                      </p:to>
                                    </p:set>
                                    <p:anim calcmode="lin" valueType="num">
                                      <p:cBhvr additive="base">
                                        <p:cTn id="51" dur="500" fill="hold"/>
                                        <p:tgtEl>
                                          <p:spTgt spid="2314242">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314242">
                                            <p:txEl>
                                              <p:pRg st="9" end="9"/>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fill="hold" grpId="0" nodeType="afterEffect">
                                  <p:stCondLst>
                                    <p:cond delay="0"/>
                                  </p:stCondLst>
                                  <p:childTnLst>
                                    <p:set>
                                      <p:cBhvr>
                                        <p:cTn id="55" dur="1" fill="hold">
                                          <p:stCondLst>
                                            <p:cond delay="0"/>
                                          </p:stCondLst>
                                        </p:cTn>
                                        <p:tgtEl>
                                          <p:spTgt spid="2314242">
                                            <p:txEl>
                                              <p:pRg st="10" end="10"/>
                                            </p:txEl>
                                          </p:spTgt>
                                        </p:tgtEl>
                                        <p:attrNameLst>
                                          <p:attrName>style.visibility</p:attrName>
                                        </p:attrNameLst>
                                      </p:cBhvr>
                                      <p:to>
                                        <p:strVal val="visible"/>
                                      </p:to>
                                    </p:set>
                                    <p:anim calcmode="lin" valueType="num">
                                      <p:cBhvr additive="base">
                                        <p:cTn id="56" dur="500" fill="hold"/>
                                        <p:tgtEl>
                                          <p:spTgt spid="2314242">
                                            <p:txEl>
                                              <p:pRg st="10" end="1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314242">
                                            <p:txEl>
                                              <p:pRg st="10" end="1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4" fill="hold" grpId="0" nodeType="afterEffect">
                                  <p:stCondLst>
                                    <p:cond delay="0"/>
                                  </p:stCondLst>
                                  <p:childTnLst>
                                    <p:set>
                                      <p:cBhvr>
                                        <p:cTn id="60" dur="1" fill="hold">
                                          <p:stCondLst>
                                            <p:cond delay="0"/>
                                          </p:stCondLst>
                                        </p:cTn>
                                        <p:tgtEl>
                                          <p:spTgt spid="2314242">
                                            <p:txEl>
                                              <p:pRg st="11" end="11"/>
                                            </p:txEl>
                                          </p:spTgt>
                                        </p:tgtEl>
                                        <p:attrNameLst>
                                          <p:attrName>style.visibility</p:attrName>
                                        </p:attrNameLst>
                                      </p:cBhvr>
                                      <p:to>
                                        <p:strVal val="visible"/>
                                      </p:to>
                                    </p:set>
                                    <p:anim calcmode="lin" valueType="num">
                                      <p:cBhvr additive="base">
                                        <p:cTn id="61" dur="500" fill="hold"/>
                                        <p:tgtEl>
                                          <p:spTgt spid="2314242">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314242">
                                            <p:txEl>
                                              <p:pRg st="11" end="11"/>
                                            </p:txEl>
                                          </p:spTgt>
                                        </p:tgtEl>
                                        <p:attrNameLst>
                                          <p:attrName>ppt_y</p:attrName>
                                        </p:attrNameLst>
                                      </p:cBhvr>
                                      <p:tavLst>
                                        <p:tav tm="0">
                                          <p:val>
                                            <p:strVal val="1+#ppt_h/2"/>
                                          </p:val>
                                        </p:tav>
                                        <p:tav tm="100000">
                                          <p:val>
                                            <p:strVal val="#ppt_y"/>
                                          </p:val>
                                        </p:tav>
                                      </p:tavLst>
                                    </p:anim>
                                  </p:childTnLst>
                                </p:cTn>
                              </p:par>
                            </p:childTnLst>
                          </p:cTn>
                        </p:par>
                        <p:par>
                          <p:cTn id="63" fill="hold">
                            <p:stCondLst>
                              <p:cond delay="5500"/>
                            </p:stCondLst>
                            <p:childTnLst>
                              <p:par>
                                <p:cTn id="64" presetID="2" presetClass="entr" presetSubtype="8" fill="hold" grpId="0" nodeType="afterEffect">
                                  <p:stCondLst>
                                    <p:cond delay="0"/>
                                  </p:stCondLst>
                                  <p:childTnLst>
                                    <p:set>
                                      <p:cBhvr>
                                        <p:cTn id="65" dur="1" fill="hold">
                                          <p:stCondLst>
                                            <p:cond delay="0"/>
                                          </p:stCondLst>
                                        </p:cTn>
                                        <p:tgtEl>
                                          <p:spTgt spid="2314243"/>
                                        </p:tgtEl>
                                        <p:attrNameLst>
                                          <p:attrName>style.visibility</p:attrName>
                                        </p:attrNameLst>
                                      </p:cBhvr>
                                      <p:to>
                                        <p:strVal val="visible"/>
                                      </p:to>
                                    </p:set>
                                    <p:anim calcmode="lin" valueType="num">
                                      <p:cBhvr additive="base">
                                        <p:cTn id="66" dur="500" fill="hold"/>
                                        <p:tgtEl>
                                          <p:spTgt spid="2314243"/>
                                        </p:tgtEl>
                                        <p:attrNameLst>
                                          <p:attrName>ppt_x</p:attrName>
                                        </p:attrNameLst>
                                      </p:cBhvr>
                                      <p:tavLst>
                                        <p:tav tm="0">
                                          <p:val>
                                            <p:strVal val="0-#ppt_w/2"/>
                                          </p:val>
                                        </p:tav>
                                        <p:tav tm="100000">
                                          <p:val>
                                            <p:strVal val="#ppt_x"/>
                                          </p:val>
                                        </p:tav>
                                      </p:tavLst>
                                    </p:anim>
                                    <p:anim calcmode="lin" valueType="num">
                                      <p:cBhvr additive="base">
                                        <p:cTn id="67" dur="500" fill="hold"/>
                                        <p:tgtEl>
                                          <p:spTgt spid="23142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42" grpId="0" build="p"/>
      <p:bldP spid="2314243" grpId="0" animBg="1"/>
      <p:bldP spid="231424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Espaço Reservado para Data 5"/>
          <p:cNvSpPr>
            <a:spLocks noGrp="1"/>
          </p:cNvSpPr>
          <p:nvPr>
            <p:ph type="dt" sz="half" idx="10"/>
          </p:nvPr>
        </p:nvSpPr>
        <p:spPr/>
        <p:txBody>
          <a:bodyPr/>
          <a:lstStyle/>
          <a:p>
            <a:r>
              <a:rPr lang="fr-FR"/>
              <a:t>Page </a:t>
            </a:r>
            <a:fld id="{787ED00D-D668-4B00-A9AA-50FBD8C86AD7}" type="slidenum">
              <a:rPr lang="fr-FR"/>
              <a:pPr/>
              <a:t>12</a:t>
            </a:fld>
            <a:r>
              <a:rPr lang="fr-FR"/>
              <a:t>  / Ref TRN_SI_00942 / V2.2 /     SGSI/Q -  July 25 th/2010 /     Classification  D3    Retention : WA+10</a:t>
            </a:r>
          </a:p>
        </p:txBody>
      </p:sp>
      <p:sp>
        <p:nvSpPr>
          <p:cNvPr id="1949698" name="Rectangle 2"/>
          <p:cNvSpPr>
            <a:spLocks noGrp="1" noChangeArrowheads="1"/>
          </p:cNvSpPr>
          <p:nvPr>
            <p:ph type="body" sz="half" idx="1"/>
          </p:nvPr>
        </p:nvSpPr>
        <p:spPr>
          <a:xfrm>
            <a:off x="292100" y="1168400"/>
            <a:ext cx="8597900" cy="5003800"/>
          </a:xfrm>
          <a:noFill/>
          <a:ln/>
        </p:spPr>
        <p:txBody>
          <a:bodyPr/>
          <a:lstStyle/>
          <a:p>
            <a:pPr marL="0" indent="12700" algn="ctr" defTabSz="266700">
              <a:buFont typeface="Webdings" pitchFamily="18" charset="2"/>
              <a:buNone/>
            </a:pPr>
            <a:r>
              <a:rPr lang="en-US" b="1" i="1" dirty="0">
                <a:solidFill>
                  <a:srgbClr val="FF0000"/>
                </a:solidFill>
                <a:latin typeface="Arial" charset="0"/>
                <a:cs typeface="Arial" charset="0"/>
              </a:rPr>
              <a:t>“</a:t>
            </a:r>
            <a:r>
              <a:rPr lang="pt-BR" sz="2800" b="1" dirty="0">
                <a:solidFill>
                  <a:srgbClr val="FF0000"/>
                </a:solidFill>
              </a:rPr>
              <a:t>SQA for SI" é uma abordagem única de qualidade mundial que visa ajudar </a:t>
            </a:r>
            <a:r>
              <a:rPr lang="pt-BR" sz="2800" b="1" dirty="0" smtClean="0">
                <a:solidFill>
                  <a:srgbClr val="FF0000"/>
                </a:solidFill>
              </a:rPr>
              <a:t>e</a:t>
            </a:r>
            <a:r>
              <a:rPr lang="pt-BR" sz="2800" b="1" dirty="0">
                <a:solidFill>
                  <a:srgbClr val="FF0000"/>
                </a:solidFill>
              </a:rPr>
              <a:t> alcançar </a:t>
            </a:r>
            <a:r>
              <a:rPr lang="pt-BR" sz="2800" b="1" dirty="0" smtClean="0">
                <a:solidFill>
                  <a:srgbClr val="FF0000"/>
                </a:solidFill>
              </a:rPr>
              <a:t>as</a:t>
            </a:r>
            <a:r>
              <a:rPr lang="pt-BR" sz="2800" b="1" dirty="0">
                <a:solidFill>
                  <a:srgbClr val="FF0000"/>
                </a:solidFill>
              </a:rPr>
              <a:t> 2 ambições da nossa Estratégia de Qualidade SI</a:t>
            </a:r>
            <a:r>
              <a:rPr lang="pt-BR" sz="2800" dirty="0">
                <a:solidFill>
                  <a:srgbClr val="FF0000"/>
                </a:solidFill>
              </a:rPr>
              <a:t> </a:t>
            </a:r>
            <a:endParaRPr lang="en-US" b="1" i="1" dirty="0">
              <a:solidFill>
                <a:srgbClr val="FF0000"/>
              </a:solidFill>
              <a:latin typeface="Arial" charset="0"/>
              <a:cs typeface="Arial" charset="0"/>
            </a:endParaRPr>
          </a:p>
          <a:p>
            <a:pPr marL="0" indent="12700" defTabSz="266700">
              <a:buFont typeface="Webdings" pitchFamily="18" charset="2"/>
              <a:buNone/>
            </a:pPr>
            <a:r>
              <a:rPr lang="pt-BR" sz="2800" b="1" u="sng" dirty="0">
                <a:solidFill>
                  <a:srgbClr val="FF0000"/>
                </a:solidFill>
                <a:latin typeface="Arial" charset="0"/>
              </a:rPr>
              <a:t>Ambição 1:</a:t>
            </a:r>
            <a:r>
              <a:rPr lang="pt-BR" sz="2800" b="1" dirty="0">
                <a:latin typeface="Arial" charset="0"/>
              </a:rPr>
              <a:t> A empresa Michelin está satisfeita com os produtos e serviços do </a:t>
            </a:r>
            <a:r>
              <a:rPr lang="pt-BR" sz="2800" b="1" dirty="0" smtClean="0">
                <a:latin typeface="Arial" charset="0"/>
              </a:rPr>
              <a:t>SI. </a:t>
            </a:r>
            <a:r>
              <a:rPr lang="pt-BR" sz="2800" dirty="0" smtClean="0"/>
              <a:t> </a:t>
            </a:r>
            <a:endParaRPr lang="pt-BR" sz="2800" dirty="0"/>
          </a:p>
          <a:p>
            <a:pPr marL="0" indent="12700" defTabSz="266700">
              <a:buFont typeface="Webdings" pitchFamily="18" charset="2"/>
              <a:buNone/>
            </a:pPr>
            <a:endParaRPr lang="en-US" sz="2800" b="1" i="1" dirty="0">
              <a:latin typeface="Arial" charset="0"/>
            </a:endParaRPr>
          </a:p>
          <a:p>
            <a:pPr marL="0" indent="12700" defTabSz="266700">
              <a:buFont typeface="Webdings" pitchFamily="18" charset="2"/>
              <a:buNone/>
            </a:pPr>
            <a:r>
              <a:rPr lang="en-US" sz="2800" b="1" i="1" u="sng" dirty="0" err="1">
                <a:solidFill>
                  <a:srgbClr val="FF0000"/>
                </a:solidFill>
                <a:latin typeface="Arial" charset="0"/>
              </a:rPr>
              <a:t>Ambição</a:t>
            </a:r>
            <a:r>
              <a:rPr lang="en-US" sz="2800" b="1" i="1" u="sng" dirty="0">
                <a:solidFill>
                  <a:srgbClr val="FF0000"/>
                </a:solidFill>
                <a:latin typeface="Arial" charset="0"/>
              </a:rPr>
              <a:t> 2</a:t>
            </a:r>
            <a:r>
              <a:rPr lang="en-US" sz="2800" b="1" i="1" dirty="0">
                <a:solidFill>
                  <a:srgbClr val="FF0000"/>
                </a:solidFill>
                <a:latin typeface="Arial" charset="0"/>
              </a:rPr>
              <a:t> : </a:t>
            </a:r>
            <a:r>
              <a:rPr lang="pt-BR" sz="2800" b="1" dirty="0" smtClean="0">
                <a:latin typeface="Arial" charset="0"/>
              </a:rPr>
              <a:t>Melhorar </a:t>
            </a:r>
            <a:r>
              <a:rPr lang="pt-BR" sz="2800" b="1" dirty="0">
                <a:latin typeface="Arial" charset="0"/>
              </a:rPr>
              <a:t>o desempenho de produtos e serviços do SI e contribuir para a melhoria do desempenho da empresa </a:t>
            </a:r>
            <a:r>
              <a:rPr lang="pt-BR" sz="2800" b="1" dirty="0" smtClean="0">
                <a:latin typeface="Arial" charset="0"/>
              </a:rPr>
              <a:t>Michelin. </a:t>
            </a:r>
            <a:endParaRPr lang="en-US" sz="2800" b="1"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949698">
                                            <p:txEl>
                                              <p:pRg st="0" end="0"/>
                                            </p:txEl>
                                          </p:spTgt>
                                        </p:tgtEl>
                                        <p:attrNameLst>
                                          <p:attrName>style.visibility</p:attrName>
                                        </p:attrNameLst>
                                      </p:cBhvr>
                                      <p:to>
                                        <p:strVal val="visible"/>
                                      </p:to>
                                    </p:set>
                                    <p:animEffect transition="in" filter="box(in)">
                                      <p:cBhvr>
                                        <p:cTn id="7" dur="500"/>
                                        <p:tgtEl>
                                          <p:spTgt spid="1949698">
                                            <p:txEl>
                                              <p:pRg st="0" end="0"/>
                                            </p:txEl>
                                          </p:spTgt>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949698">
                                            <p:txEl>
                                              <p:pRg st="1" end="1"/>
                                            </p:txEl>
                                          </p:spTgt>
                                        </p:tgtEl>
                                        <p:attrNameLst>
                                          <p:attrName>style.visibility</p:attrName>
                                        </p:attrNameLst>
                                      </p:cBhvr>
                                      <p:to>
                                        <p:strVal val="visible"/>
                                      </p:to>
                                    </p:set>
                                    <p:animEffect transition="in" filter="box(in)">
                                      <p:cBhvr>
                                        <p:cTn id="11" dur="500"/>
                                        <p:tgtEl>
                                          <p:spTgt spid="1949698">
                                            <p:txEl>
                                              <p:pRg st="1" end="1"/>
                                            </p:txEl>
                                          </p:spTgt>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949698">
                                            <p:txEl>
                                              <p:pRg st="3" end="3"/>
                                            </p:txEl>
                                          </p:spTgt>
                                        </p:tgtEl>
                                        <p:attrNameLst>
                                          <p:attrName>style.visibility</p:attrName>
                                        </p:attrNameLst>
                                      </p:cBhvr>
                                      <p:to>
                                        <p:strVal val="visible"/>
                                      </p:to>
                                    </p:set>
                                    <p:animEffect transition="in" filter="box(in)">
                                      <p:cBhvr>
                                        <p:cTn id="15" dur="500"/>
                                        <p:tgtEl>
                                          <p:spTgt spid="19496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9698"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6A0220D8-4BE2-402C-BC5D-3931F9E08276}" type="slidenum">
              <a:rPr lang="fr-FR"/>
              <a:pPr/>
              <a:t>13</a:t>
            </a:fld>
            <a:r>
              <a:rPr lang="fr-FR"/>
              <a:t>  / Ref TRN_SI_00942 / V2.2 /     SGSI/Q -  July 25 th/2010 /     Classification  D3    Retention : WA+10</a:t>
            </a:r>
          </a:p>
        </p:txBody>
      </p:sp>
      <p:sp>
        <p:nvSpPr>
          <p:cNvPr id="1682434" name="Text Box 2"/>
          <p:cNvSpPr txBox="1">
            <a:spLocks noChangeArrowheads="1"/>
          </p:cNvSpPr>
          <p:nvPr/>
        </p:nvSpPr>
        <p:spPr bwMode="auto">
          <a:xfrm>
            <a:off x="5549900" y="447675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1682435" name="Rectangle 3"/>
          <p:cNvSpPr>
            <a:spLocks noGrp="1" noChangeArrowheads="1"/>
          </p:cNvSpPr>
          <p:nvPr>
            <p:ph type="title"/>
          </p:nvPr>
        </p:nvSpPr>
        <p:spPr>
          <a:xfrm>
            <a:off x="247650" y="2243138"/>
            <a:ext cx="5302250" cy="2478087"/>
          </a:xfrm>
          <a:noFill/>
          <a:ln/>
        </p:spPr>
        <p:txBody>
          <a:bodyPr/>
          <a:lstStyle/>
          <a:p>
            <a:pPr algn="l"/>
            <a:r>
              <a:rPr lang="pt-BR" i="0" dirty="0">
                <a:latin typeface="Arial" charset="0"/>
              </a:rPr>
              <a:t>A</a:t>
            </a:r>
            <a:r>
              <a:rPr lang="pt-BR" i="0" dirty="0" smtClean="0">
                <a:latin typeface="Arial" charset="0"/>
              </a:rPr>
              <a:t>s </a:t>
            </a:r>
            <a:r>
              <a:rPr lang="pt-BR" i="0" dirty="0">
                <a:latin typeface="Arial" charset="0"/>
              </a:rPr>
              <a:t>2 ambições da nossa Estratégia de Qualidade SI são </a:t>
            </a:r>
            <a:r>
              <a:rPr lang="pt-BR" i="0" dirty="0" smtClean="0">
                <a:latin typeface="Arial" charset="0"/>
              </a:rPr>
              <a:t>traduzidas </a:t>
            </a:r>
            <a:r>
              <a:rPr lang="pt-BR" i="0" dirty="0">
                <a:latin typeface="Arial" charset="0"/>
              </a:rPr>
              <a:t>em 6 </a:t>
            </a:r>
            <a:r>
              <a:rPr lang="pt-BR" i="0" dirty="0" smtClean="0">
                <a:latin typeface="Arial" charset="0"/>
              </a:rPr>
              <a:t>Objetivos</a:t>
            </a:r>
            <a:r>
              <a:rPr lang="pt-BR" dirty="0" smtClean="0"/>
              <a:t> </a:t>
            </a:r>
            <a:endParaRPr lang="fr-FR" dirty="0"/>
          </a:p>
        </p:txBody>
      </p:sp>
      <p:pic>
        <p:nvPicPr>
          <p:cNvPr id="1682436" name="Picture 4" descr="16527_Bibendum_avec_loupe"/>
          <p:cNvPicPr>
            <a:picLocks noGrp="1" noChangeAspect="1" noChangeArrowheads="1"/>
          </p:cNvPicPr>
          <p:nvPr>
            <p:ph idx="1"/>
          </p:nvPr>
        </p:nvPicPr>
        <p:blipFill>
          <a:blip r:embed="rId3"/>
          <a:srcRect/>
          <a:stretch>
            <a:fillRect/>
          </a:stretch>
        </p:blipFill>
        <p:spPr>
          <a:xfrm>
            <a:off x="5549900" y="1968500"/>
            <a:ext cx="3671888" cy="2752725"/>
          </a:xfrm>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82435"/>
                                        </p:tgtEl>
                                        <p:attrNameLst>
                                          <p:attrName>style.visibility</p:attrName>
                                        </p:attrNameLst>
                                      </p:cBhvr>
                                      <p:to>
                                        <p:strVal val="visible"/>
                                      </p:to>
                                    </p:set>
                                    <p:anim calcmode="lin" valueType="num">
                                      <p:cBhvr additive="base">
                                        <p:cTn id="7" dur="500" fill="hold"/>
                                        <p:tgtEl>
                                          <p:spTgt spid="1682435"/>
                                        </p:tgtEl>
                                        <p:attrNameLst>
                                          <p:attrName>ppt_x</p:attrName>
                                        </p:attrNameLst>
                                      </p:cBhvr>
                                      <p:tavLst>
                                        <p:tav tm="0">
                                          <p:val>
                                            <p:strVal val="0-#ppt_w/2"/>
                                          </p:val>
                                        </p:tav>
                                        <p:tav tm="100000">
                                          <p:val>
                                            <p:strVal val="#ppt_x"/>
                                          </p:val>
                                        </p:tav>
                                      </p:tavLst>
                                    </p:anim>
                                    <p:anim calcmode="lin" valueType="num">
                                      <p:cBhvr additive="base">
                                        <p:cTn id="8" dur="500" fill="hold"/>
                                        <p:tgtEl>
                                          <p:spTgt spid="16824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24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4"/>
          <p:cNvSpPr>
            <a:spLocks noGrp="1"/>
          </p:cNvSpPr>
          <p:nvPr>
            <p:ph type="dt" sz="half" idx="10"/>
          </p:nvPr>
        </p:nvSpPr>
        <p:spPr/>
        <p:txBody>
          <a:bodyPr/>
          <a:lstStyle/>
          <a:p>
            <a:r>
              <a:rPr lang="fr-FR"/>
              <a:t>Page </a:t>
            </a:r>
            <a:fld id="{3F5D3455-4E01-4C59-A56C-01199530480F}" type="slidenum">
              <a:rPr lang="fr-FR"/>
              <a:pPr/>
              <a:t>14</a:t>
            </a:fld>
            <a:r>
              <a:rPr lang="fr-FR"/>
              <a:t>  / Ref TRN_SI_00942 / V2.2 /     SGSI/Q -  July 25 th/2010 /     Classification  D3    Retention : WA+10</a:t>
            </a:r>
          </a:p>
        </p:txBody>
      </p:sp>
      <p:sp>
        <p:nvSpPr>
          <p:cNvPr id="1678338" name="Rectangle 2"/>
          <p:cNvSpPr>
            <a:spLocks noGrp="1" noChangeArrowheads="1"/>
          </p:cNvSpPr>
          <p:nvPr>
            <p:ph type="title"/>
          </p:nvPr>
        </p:nvSpPr>
        <p:spPr>
          <a:xfrm>
            <a:off x="3733800" y="76200"/>
            <a:ext cx="5346700" cy="1155700"/>
          </a:xfrm>
          <a:ln/>
        </p:spPr>
        <p:txBody>
          <a:bodyPr/>
          <a:lstStyle/>
          <a:p>
            <a:r>
              <a:rPr lang="en-US" sz="2400" u="sng">
                <a:solidFill>
                  <a:srgbClr val="CC3300"/>
                </a:solidFill>
                <a:latin typeface="Arial" charset="0"/>
                <a:cs typeface="Arial" charset="0"/>
              </a:rPr>
              <a:t>Ambição 1</a:t>
            </a:r>
            <a:r>
              <a:rPr lang="en-US" sz="2400">
                <a:solidFill>
                  <a:srgbClr val="CC3300"/>
                </a:solidFill>
                <a:latin typeface="Arial" charset="0"/>
                <a:cs typeface="Arial" charset="0"/>
              </a:rPr>
              <a:t> : </a:t>
            </a:r>
            <a:r>
              <a:rPr lang="pt-BR" sz="2400" b="0" i="0">
                <a:latin typeface="Arial" charset="0"/>
              </a:rPr>
              <a:t>A empresa Michelin está satisfeito com os produtos e serviços do SI</a:t>
            </a:r>
            <a:r>
              <a:rPr lang="pt-BR"/>
              <a:t> </a:t>
            </a:r>
            <a:endParaRPr lang="en-US"/>
          </a:p>
        </p:txBody>
      </p:sp>
      <p:sp>
        <p:nvSpPr>
          <p:cNvPr id="1678339" name="Rectangle 3"/>
          <p:cNvSpPr>
            <a:spLocks noGrp="1" noChangeArrowheads="1"/>
          </p:cNvSpPr>
          <p:nvPr>
            <p:ph type="body" sz="half" idx="1"/>
          </p:nvPr>
        </p:nvSpPr>
        <p:spPr>
          <a:xfrm>
            <a:off x="215900" y="1498600"/>
            <a:ext cx="8615363" cy="4089400"/>
          </a:xfrm>
          <a:noFill/>
          <a:ln/>
        </p:spPr>
        <p:txBody>
          <a:bodyPr/>
          <a:lstStyle/>
          <a:p>
            <a:pPr>
              <a:lnSpc>
                <a:spcPct val="75000"/>
              </a:lnSpc>
              <a:buFont typeface="Webdings" pitchFamily="18" charset="2"/>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1</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BR" sz="2800" b="1" i="1" dirty="0">
                <a:latin typeface="Arial" charset="0"/>
              </a:rPr>
              <a:t>Os processos de Desenvolvimento, Industrialização e Produção são dominados </a:t>
            </a:r>
            <a:r>
              <a:rPr lang="pt-BR" sz="2800" b="1" i="1" dirty="0" smtClean="0">
                <a:latin typeface="Arial" charset="0"/>
              </a:rPr>
              <a:t>e estão </a:t>
            </a:r>
            <a:r>
              <a:rPr lang="pt-BR" sz="2800" b="1" i="1" dirty="0">
                <a:latin typeface="Arial" charset="0"/>
              </a:rPr>
              <a:t>sob </a:t>
            </a:r>
            <a:r>
              <a:rPr lang="pt-BR" sz="2800" b="1" i="1" dirty="0" smtClean="0">
                <a:latin typeface="Arial" charset="0"/>
              </a:rPr>
              <a:t>controle.</a:t>
            </a:r>
            <a:r>
              <a:rPr lang="pt-BR" sz="2800" b="1" i="1" dirty="0" smtClean="0"/>
              <a:t> </a:t>
            </a:r>
            <a:endParaRPr lang="pt-BR" sz="2800" b="1" i="1" dirty="0"/>
          </a:p>
          <a:p>
            <a:pPr>
              <a:lnSpc>
                <a:spcPct val="75000"/>
              </a:lnSpc>
              <a:buFont typeface="Webdings" pitchFamily="18" charset="2"/>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2</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BR" sz="2800" b="1" i="1" dirty="0">
                <a:latin typeface="Arial" charset="0"/>
              </a:rPr>
              <a:t>Funcionários do SI têm as competências </a:t>
            </a:r>
            <a:r>
              <a:rPr lang="pt-BR" sz="2800" b="1" i="1" dirty="0" smtClean="0">
                <a:latin typeface="Arial" charset="0"/>
              </a:rPr>
              <a:t>necessárias.</a:t>
            </a:r>
            <a:r>
              <a:rPr lang="pt-BR" sz="2800" dirty="0" smtClean="0"/>
              <a:t> </a:t>
            </a:r>
            <a:endParaRPr lang="pt-BR" sz="2800" dirty="0"/>
          </a:p>
          <a:p>
            <a:pPr>
              <a:lnSpc>
                <a:spcPct val="75000"/>
              </a:lnSpc>
              <a:buFont typeface="Webdings" pitchFamily="18" charset="2"/>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3</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BR" sz="2800" b="1" i="1" dirty="0">
                <a:latin typeface="Arial" charset="0"/>
              </a:rPr>
              <a:t>O desempenho de SI e os serviços é medido a partir de um ponto de vista do </a:t>
            </a:r>
            <a:r>
              <a:rPr lang="pt-BR" sz="2800" b="1" i="1" dirty="0" smtClean="0">
                <a:latin typeface="Arial" charset="0"/>
              </a:rPr>
              <a:t>cliente.</a:t>
            </a:r>
            <a:r>
              <a:rPr lang="pt-BR" sz="2800" dirty="0" smtClean="0"/>
              <a:t> </a:t>
            </a:r>
            <a:endParaRPr lang="pt-BR" sz="2800" dirty="0"/>
          </a:p>
          <a:p>
            <a:pPr>
              <a:lnSpc>
                <a:spcPct val="75000"/>
              </a:lnSpc>
              <a:buFont typeface="Webdings" pitchFamily="18" charset="2"/>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4</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BR" sz="2800" b="1" i="1" dirty="0">
                <a:latin typeface="Arial" charset="0"/>
              </a:rPr>
              <a:t>Processo de Gerenciamento de Crise existe e é acionado quando </a:t>
            </a:r>
            <a:r>
              <a:rPr lang="pt-BR" sz="2800" b="1" i="1" dirty="0" smtClean="0">
                <a:latin typeface="Arial" charset="0"/>
              </a:rPr>
              <a:t>necessário</a:t>
            </a:r>
            <a:r>
              <a:rPr lang="pt-BR" sz="2800" dirty="0" smtClean="0"/>
              <a:t>.</a:t>
            </a:r>
            <a:endParaRPr lang="en-US" sz="2800" dirty="0"/>
          </a:p>
        </p:txBody>
      </p:sp>
      <p:grpSp>
        <p:nvGrpSpPr>
          <p:cNvPr id="1678340" name="Group 4"/>
          <p:cNvGrpSpPr>
            <a:grpSpLocks/>
          </p:cNvGrpSpPr>
          <p:nvPr/>
        </p:nvGrpSpPr>
        <p:grpSpPr bwMode="auto">
          <a:xfrm>
            <a:off x="215900" y="5735638"/>
            <a:ext cx="6477000" cy="523875"/>
            <a:chOff x="488" y="3542"/>
            <a:chExt cx="4856" cy="330"/>
          </a:xfrm>
        </p:grpSpPr>
        <p:sp>
          <p:nvSpPr>
            <p:cNvPr id="1678341" name="Rectangle 5"/>
            <p:cNvSpPr>
              <a:spLocks noChangeArrowheads="1"/>
            </p:cNvSpPr>
            <p:nvPr/>
          </p:nvSpPr>
          <p:spPr bwMode="auto">
            <a:xfrm>
              <a:off x="1200" y="3542"/>
              <a:ext cx="3432" cy="330"/>
            </a:xfrm>
            <a:prstGeom prst="rect">
              <a:avLst/>
            </a:prstGeom>
            <a:solidFill>
              <a:srgbClr val="FF6600"/>
            </a:solidFill>
            <a:ln w="9525" algn="ctr">
              <a:solidFill>
                <a:schemeClr val="tx1"/>
              </a:solidFill>
              <a:miter lim="800000"/>
              <a:headEnd/>
              <a:tailEnd/>
            </a:ln>
            <a:effectLst/>
          </p:spPr>
          <p:txBody>
            <a:bodyPr wrap="none" anchor="ctr"/>
            <a:lstStyle/>
            <a:p>
              <a:pPr>
                <a:lnSpc>
                  <a:spcPct val="0"/>
                </a:lnSpc>
              </a:pPr>
              <a:endParaRPr lang="en-US"/>
            </a:p>
          </p:txBody>
        </p:sp>
        <p:sp>
          <p:nvSpPr>
            <p:cNvPr id="1678342" name="Text Box 6"/>
            <p:cNvSpPr txBox="1">
              <a:spLocks noChangeArrowheads="1"/>
            </p:cNvSpPr>
            <p:nvPr/>
          </p:nvSpPr>
          <p:spPr bwMode="auto">
            <a:xfrm>
              <a:off x="488" y="3550"/>
              <a:ext cx="4856" cy="288"/>
            </a:xfrm>
            <a:prstGeom prst="rect">
              <a:avLst/>
            </a:prstGeom>
            <a:noFill/>
            <a:ln w="9525" algn="ctr">
              <a:noFill/>
              <a:miter lim="800000"/>
              <a:headEnd/>
              <a:tailEnd/>
            </a:ln>
            <a:effectLst/>
          </p:spPr>
          <p:txBody>
            <a:bodyPr>
              <a:spAutoFit/>
            </a:bodyPr>
            <a:lstStyle/>
            <a:p>
              <a:pPr>
                <a:spcBef>
                  <a:spcPct val="50000"/>
                </a:spcBef>
              </a:pPr>
              <a:r>
                <a:rPr lang="en-US" sz="2400" i="1" dirty="0">
                  <a:solidFill>
                    <a:schemeClr val="bg1"/>
                  </a:solidFill>
                </a:rPr>
                <a:t>4 </a:t>
              </a:r>
              <a:r>
                <a:rPr lang="en-US" sz="2400" i="1" dirty="0" err="1" smtClean="0">
                  <a:solidFill>
                    <a:schemeClr val="bg1"/>
                  </a:solidFill>
                </a:rPr>
                <a:t>Objetivos</a:t>
              </a:r>
              <a:r>
                <a:rPr lang="en-US" sz="2400" i="1" dirty="0" smtClean="0">
                  <a:solidFill>
                    <a:schemeClr val="bg1"/>
                  </a:solidFill>
                </a:rPr>
                <a:t> </a:t>
              </a:r>
              <a:r>
                <a:rPr lang="en-US" sz="2400" i="1" dirty="0" err="1">
                  <a:solidFill>
                    <a:schemeClr val="bg1"/>
                  </a:solidFill>
                </a:rPr>
                <a:t>para</a:t>
              </a:r>
              <a:r>
                <a:rPr lang="en-US" sz="2400" i="1" dirty="0">
                  <a:solidFill>
                    <a:schemeClr val="bg1"/>
                  </a:solidFill>
                </a:rPr>
                <a:t> </a:t>
              </a:r>
              <a:r>
                <a:rPr lang="en-US" sz="2400" i="1" dirty="0" err="1">
                  <a:solidFill>
                    <a:schemeClr val="bg1"/>
                  </a:solidFill>
                </a:rPr>
                <a:t>Ambição</a:t>
              </a:r>
              <a:r>
                <a:rPr lang="en-US" sz="2400" i="1" dirty="0">
                  <a:solidFill>
                    <a:schemeClr val="bg1"/>
                  </a:solidFill>
                </a:rPr>
                <a:t> 1</a:t>
              </a:r>
            </a:p>
          </p:txBody>
        </p:sp>
      </p:grpSp>
      <p:grpSp>
        <p:nvGrpSpPr>
          <p:cNvPr id="1678343" name="Group 7"/>
          <p:cNvGrpSpPr>
            <a:grpSpLocks/>
          </p:cNvGrpSpPr>
          <p:nvPr/>
        </p:nvGrpSpPr>
        <p:grpSpPr bwMode="auto">
          <a:xfrm>
            <a:off x="7802563" y="2325688"/>
            <a:ext cx="869950" cy="1152525"/>
            <a:chOff x="5008" y="1298"/>
            <a:chExt cx="548" cy="726"/>
          </a:xfrm>
        </p:grpSpPr>
        <p:grpSp>
          <p:nvGrpSpPr>
            <p:cNvPr id="1678344" name="Group 8"/>
            <p:cNvGrpSpPr>
              <a:grpSpLocks/>
            </p:cNvGrpSpPr>
            <p:nvPr/>
          </p:nvGrpSpPr>
          <p:grpSpPr bwMode="auto">
            <a:xfrm>
              <a:off x="5008" y="1298"/>
              <a:ext cx="548" cy="726"/>
              <a:chOff x="5008" y="1444"/>
              <a:chExt cx="412" cy="580"/>
            </a:xfrm>
          </p:grpSpPr>
          <p:sp>
            <p:nvSpPr>
              <p:cNvPr id="1678345" name="Freeform 9"/>
              <p:cNvSpPr>
                <a:spLocks/>
              </p:cNvSpPr>
              <p:nvPr/>
            </p:nvSpPr>
            <p:spPr bwMode="auto">
              <a:xfrm>
                <a:off x="5008" y="1589"/>
                <a:ext cx="412" cy="435"/>
              </a:xfrm>
              <a:custGeom>
                <a:avLst/>
                <a:gdLst/>
                <a:ahLst/>
                <a:cxnLst>
                  <a:cxn ang="0">
                    <a:pos x="602" y="596"/>
                  </a:cxn>
                  <a:cxn ang="0">
                    <a:pos x="578" y="590"/>
                  </a:cxn>
                  <a:cxn ang="0">
                    <a:pos x="558" y="576"/>
                  </a:cxn>
                  <a:cxn ang="0">
                    <a:pos x="544" y="556"/>
                  </a:cxn>
                  <a:cxn ang="0">
                    <a:pos x="540" y="531"/>
                  </a:cxn>
                  <a:cxn ang="0">
                    <a:pos x="536" y="168"/>
                  </a:cxn>
                  <a:cxn ang="0">
                    <a:pos x="514" y="104"/>
                  </a:cxn>
                  <a:cxn ang="0">
                    <a:pos x="474" y="52"/>
                  </a:cxn>
                  <a:cxn ang="0">
                    <a:pos x="419" y="16"/>
                  </a:cxn>
                  <a:cxn ang="0">
                    <a:pos x="387" y="10"/>
                  </a:cxn>
                  <a:cxn ang="0">
                    <a:pos x="386" y="16"/>
                  </a:cxn>
                  <a:cxn ang="0">
                    <a:pos x="381" y="43"/>
                  </a:cxn>
                  <a:cxn ang="0">
                    <a:pos x="376" y="81"/>
                  </a:cxn>
                  <a:cxn ang="0">
                    <a:pos x="372" y="160"/>
                  </a:cxn>
                  <a:cxn ang="0">
                    <a:pos x="325" y="177"/>
                  </a:cxn>
                  <a:cxn ang="0">
                    <a:pos x="320" y="98"/>
                  </a:cxn>
                  <a:cxn ang="0">
                    <a:pos x="315" y="44"/>
                  </a:cxn>
                  <a:cxn ang="0">
                    <a:pos x="313" y="23"/>
                  </a:cxn>
                  <a:cxn ang="0">
                    <a:pos x="308" y="0"/>
                  </a:cxn>
                  <a:cxn ang="0">
                    <a:pos x="260" y="13"/>
                  </a:cxn>
                  <a:cxn ang="0">
                    <a:pos x="216" y="37"/>
                  </a:cxn>
                  <a:cxn ang="0">
                    <a:pos x="181" y="71"/>
                  </a:cxn>
                  <a:cxn ang="0">
                    <a:pos x="153" y="111"/>
                  </a:cxn>
                  <a:cxn ang="0">
                    <a:pos x="137" y="155"/>
                  </a:cxn>
                  <a:cxn ang="0">
                    <a:pos x="131" y="203"/>
                  </a:cxn>
                  <a:cxn ang="0">
                    <a:pos x="132" y="345"/>
                  </a:cxn>
                  <a:cxn ang="0">
                    <a:pos x="137" y="390"/>
                  </a:cxn>
                  <a:cxn ang="0">
                    <a:pos x="150" y="424"/>
                  </a:cxn>
                  <a:cxn ang="0">
                    <a:pos x="176" y="447"/>
                  </a:cxn>
                  <a:cxn ang="0">
                    <a:pos x="203" y="458"/>
                  </a:cxn>
                  <a:cxn ang="0">
                    <a:pos x="222" y="461"/>
                  </a:cxn>
                  <a:cxn ang="0">
                    <a:pos x="244" y="463"/>
                  </a:cxn>
                  <a:cxn ang="0">
                    <a:pos x="269" y="465"/>
                  </a:cxn>
                  <a:cxn ang="0">
                    <a:pos x="296" y="467"/>
                  </a:cxn>
                  <a:cxn ang="0">
                    <a:pos x="314" y="485"/>
                  </a:cxn>
                  <a:cxn ang="0">
                    <a:pos x="314" y="511"/>
                  </a:cxn>
                  <a:cxn ang="0">
                    <a:pos x="296" y="530"/>
                  </a:cxn>
                  <a:cxn ang="0">
                    <a:pos x="87" y="531"/>
                  </a:cxn>
                  <a:cxn ang="0">
                    <a:pos x="69" y="534"/>
                  </a:cxn>
                  <a:cxn ang="0">
                    <a:pos x="53" y="538"/>
                  </a:cxn>
                  <a:cxn ang="0">
                    <a:pos x="37" y="546"/>
                  </a:cxn>
                  <a:cxn ang="0">
                    <a:pos x="24" y="558"/>
                  </a:cxn>
                  <a:cxn ang="0">
                    <a:pos x="7" y="585"/>
                  </a:cxn>
                  <a:cxn ang="0">
                    <a:pos x="0" y="618"/>
                  </a:cxn>
                  <a:cxn ang="0">
                    <a:pos x="1" y="826"/>
                  </a:cxn>
                  <a:cxn ang="0">
                    <a:pos x="10" y="846"/>
                  </a:cxn>
                  <a:cxn ang="0">
                    <a:pos x="26" y="861"/>
                  </a:cxn>
                  <a:cxn ang="0">
                    <a:pos x="47" y="869"/>
                  </a:cxn>
                  <a:cxn ang="0">
                    <a:pos x="63" y="870"/>
                  </a:cxn>
                  <a:cxn ang="0">
                    <a:pos x="70" y="869"/>
                  </a:cxn>
                  <a:cxn ang="0">
                    <a:pos x="338" y="846"/>
                  </a:cxn>
                  <a:cxn ang="0">
                    <a:pos x="783" y="808"/>
                  </a:cxn>
                  <a:cxn ang="0">
                    <a:pos x="801" y="797"/>
                  </a:cxn>
                  <a:cxn ang="0">
                    <a:pos x="815" y="782"/>
                  </a:cxn>
                  <a:cxn ang="0">
                    <a:pos x="822" y="762"/>
                  </a:cxn>
                  <a:cxn ang="0">
                    <a:pos x="824" y="751"/>
                  </a:cxn>
                  <a:cxn ang="0">
                    <a:pos x="822" y="666"/>
                  </a:cxn>
                  <a:cxn ang="0">
                    <a:pos x="809" y="635"/>
                  </a:cxn>
                  <a:cxn ang="0">
                    <a:pos x="786" y="611"/>
                  </a:cxn>
                  <a:cxn ang="0">
                    <a:pos x="755" y="598"/>
                  </a:cxn>
                </a:cxnLst>
                <a:rect l="0" t="0" r="r" b="b"/>
                <a:pathLst>
                  <a:path w="824" h="870">
                    <a:moveTo>
                      <a:pt x="738" y="596"/>
                    </a:moveTo>
                    <a:lnTo>
                      <a:pt x="602" y="596"/>
                    </a:lnTo>
                    <a:lnTo>
                      <a:pt x="589" y="595"/>
                    </a:lnTo>
                    <a:lnTo>
                      <a:pt x="578" y="590"/>
                    </a:lnTo>
                    <a:lnTo>
                      <a:pt x="567" y="584"/>
                    </a:lnTo>
                    <a:lnTo>
                      <a:pt x="558" y="576"/>
                    </a:lnTo>
                    <a:lnTo>
                      <a:pt x="550" y="567"/>
                    </a:lnTo>
                    <a:lnTo>
                      <a:pt x="544" y="556"/>
                    </a:lnTo>
                    <a:lnTo>
                      <a:pt x="541" y="544"/>
                    </a:lnTo>
                    <a:lnTo>
                      <a:pt x="540" y="531"/>
                    </a:lnTo>
                    <a:lnTo>
                      <a:pt x="540" y="203"/>
                    </a:lnTo>
                    <a:lnTo>
                      <a:pt x="536" y="168"/>
                    </a:lnTo>
                    <a:lnTo>
                      <a:pt x="528" y="135"/>
                    </a:lnTo>
                    <a:lnTo>
                      <a:pt x="514" y="104"/>
                    </a:lnTo>
                    <a:lnTo>
                      <a:pt x="496" y="76"/>
                    </a:lnTo>
                    <a:lnTo>
                      <a:pt x="474" y="52"/>
                    </a:lnTo>
                    <a:lnTo>
                      <a:pt x="448" y="33"/>
                    </a:lnTo>
                    <a:lnTo>
                      <a:pt x="419" y="16"/>
                    </a:lnTo>
                    <a:lnTo>
                      <a:pt x="388" y="5"/>
                    </a:lnTo>
                    <a:lnTo>
                      <a:pt x="387" y="10"/>
                    </a:lnTo>
                    <a:lnTo>
                      <a:pt x="387" y="13"/>
                    </a:lnTo>
                    <a:lnTo>
                      <a:pt x="386" y="16"/>
                    </a:lnTo>
                    <a:lnTo>
                      <a:pt x="384" y="21"/>
                    </a:lnTo>
                    <a:lnTo>
                      <a:pt x="381" y="43"/>
                    </a:lnTo>
                    <a:lnTo>
                      <a:pt x="379" y="62"/>
                    </a:lnTo>
                    <a:lnTo>
                      <a:pt x="376" y="81"/>
                    </a:lnTo>
                    <a:lnTo>
                      <a:pt x="375" y="97"/>
                    </a:lnTo>
                    <a:lnTo>
                      <a:pt x="372" y="160"/>
                    </a:lnTo>
                    <a:lnTo>
                      <a:pt x="371" y="177"/>
                    </a:lnTo>
                    <a:lnTo>
                      <a:pt x="325" y="177"/>
                    </a:lnTo>
                    <a:lnTo>
                      <a:pt x="322" y="134"/>
                    </a:lnTo>
                    <a:lnTo>
                      <a:pt x="320" y="98"/>
                    </a:lnTo>
                    <a:lnTo>
                      <a:pt x="318" y="68"/>
                    </a:lnTo>
                    <a:lnTo>
                      <a:pt x="315" y="44"/>
                    </a:lnTo>
                    <a:lnTo>
                      <a:pt x="314" y="34"/>
                    </a:lnTo>
                    <a:lnTo>
                      <a:pt x="313" y="23"/>
                    </a:lnTo>
                    <a:lnTo>
                      <a:pt x="311" y="12"/>
                    </a:lnTo>
                    <a:lnTo>
                      <a:pt x="308" y="0"/>
                    </a:lnTo>
                    <a:lnTo>
                      <a:pt x="283" y="5"/>
                    </a:lnTo>
                    <a:lnTo>
                      <a:pt x="260" y="13"/>
                    </a:lnTo>
                    <a:lnTo>
                      <a:pt x="237" y="23"/>
                    </a:lnTo>
                    <a:lnTo>
                      <a:pt x="216" y="37"/>
                    </a:lnTo>
                    <a:lnTo>
                      <a:pt x="198" y="52"/>
                    </a:lnTo>
                    <a:lnTo>
                      <a:pt x="181" y="71"/>
                    </a:lnTo>
                    <a:lnTo>
                      <a:pt x="166" y="90"/>
                    </a:lnTo>
                    <a:lnTo>
                      <a:pt x="153" y="111"/>
                    </a:lnTo>
                    <a:lnTo>
                      <a:pt x="144" y="133"/>
                    </a:lnTo>
                    <a:lnTo>
                      <a:pt x="137" y="155"/>
                    </a:lnTo>
                    <a:lnTo>
                      <a:pt x="132" y="179"/>
                    </a:lnTo>
                    <a:lnTo>
                      <a:pt x="131" y="203"/>
                    </a:lnTo>
                    <a:lnTo>
                      <a:pt x="132" y="317"/>
                    </a:lnTo>
                    <a:lnTo>
                      <a:pt x="132" y="345"/>
                    </a:lnTo>
                    <a:lnTo>
                      <a:pt x="135" y="369"/>
                    </a:lnTo>
                    <a:lnTo>
                      <a:pt x="137" y="390"/>
                    </a:lnTo>
                    <a:lnTo>
                      <a:pt x="143" y="408"/>
                    </a:lnTo>
                    <a:lnTo>
                      <a:pt x="150" y="424"/>
                    </a:lnTo>
                    <a:lnTo>
                      <a:pt x="161" y="437"/>
                    </a:lnTo>
                    <a:lnTo>
                      <a:pt x="176" y="447"/>
                    </a:lnTo>
                    <a:lnTo>
                      <a:pt x="194" y="455"/>
                    </a:lnTo>
                    <a:lnTo>
                      <a:pt x="203" y="458"/>
                    </a:lnTo>
                    <a:lnTo>
                      <a:pt x="212" y="460"/>
                    </a:lnTo>
                    <a:lnTo>
                      <a:pt x="222" y="461"/>
                    </a:lnTo>
                    <a:lnTo>
                      <a:pt x="232" y="463"/>
                    </a:lnTo>
                    <a:lnTo>
                      <a:pt x="244" y="463"/>
                    </a:lnTo>
                    <a:lnTo>
                      <a:pt x="255" y="465"/>
                    </a:lnTo>
                    <a:lnTo>
                      <a:pt x="269" y="465"/>
                    </a:lnTo>
                    <a:lnTo>
                      <a:pt x="283" y="465"/>
                    </a:lnTo>
                    <a:lnTo>
                      <a:pt x="296" y="467"/>
                    </a:lnTo>
                    <a:lnTo>
                      <a:pt x="307" y="474"/>
                    </a:lnTo>
                    <a:lnTo>
                      <a:pt x="314" y="485"/>
                    </a:lnTo>
                    <a:lnTo>
                      <a:pt x="316" y="498"/>
                    </a:lnTo>
                    <a:lnTo>
                      <a:pt x="314" y="511"/>
                    </a:lnTo>
                    <a:lnTo>
                      <a:pt x="307" y="522"/>
                    </a:lnTo>
                    <a:lnTo>
                      <a:pt x="296" y="530"/>
                    </a:lnTo>
                    <a:lnTo>
                      <a:pt x="283" y="532"/>
                    </a:lnTo>
                    <a:lnTo>
                      <a:pt x="87" y="531"/>
                    </a:lnTo>
                    <a:lnTo>
                      <a:pt x="78" y="531"/>
                    </a:lnTo>
                    <a:lnTo>
                      <a:pt x="69" y="534"/>
                    </a:lnTo>
                    <a:lnTo>
                      <a:pt x="61" y="536"/>
                    </a:lnTo>
                    <a:lnTo>
                      <a:pt x="53" y="538"/>
                    </a:lnTo>
                    <a:lnTo>
                      <a:pt x="45" y="543"/>
                    </a:lnTo>
                    <a:lnTo>
                      <a:pt x="37" y="546"/>
                    </a:lnTo>
                    <a:lnTo>
                      <a:pt x="30" y="552"/>
                    </a:lnTo>
                    <a:lnTo>
                      <a:pt x="24" y="558"/>
                    </a:lnTo>
                    <a:lnTo>
                      <a:pt x="14" y="570"/>
                    </a:lnTo>
                    <a:lnTo>
                      <a:pt x="7" y="585"/>
                    </a:lnTo>
                    <a:lnTo>
                      <a:pt x="1" y="600"/>
                    </a:lnTo>
                    <a:lnTo>
                      <a:pt x="0" y="618"/>
                    </a:lnTo>
                    <a:lnTo>
                      <a:pt x="0" y="815"/>
                    </a:lnTo>
                    <a:lnTo>
                      <a:pt x="1" y="826"/>
                    </a:lnTo>
                    <a:lnTo>
                      <a:pt x="6" y="837"/>
                    </a:lnTo>
                    <a:lnTo>
                      <a:pt x="10" y="846"/>
                    </a:lnTo>
                    <a:lnTo>
                      <a:pt x="18" y="854"/>
                    </a:lnTo>
                    <a:lnTo>
                      <a:pt x="26" y="861"/>
                    </a:lnTo>
                    <a:lnTo>
                      <a:pt x="37" y="865"/>
                    </a:lnTo>
                    <a:lnTo>
                      <a:pt x="47" y="869"/>
                    </a:lnTo>
                    <a:lnTo>
                      <a:pt x="59" y="870"/>
                    </a:lnTo>
                    <a:lnTo>
                      <a:pt x="63" y="870"/>
                    </a:lnTo>
                    <a:lnTo>
                      <a:pt x="67" y="869"/>
                    </a:lnTo>
                    <a:lnTo>
                      <a:pt x="70" y="869"/>
                    </a:lnTo>
                    <a:lnTo>
                      <a:pt x="74" y="868"/>
                    </a:lnTo>
                    <a:lnTo>
                      <a:pt x="338" y="846"/>
                    </a:lnTo>
                    <a:lnTo>
                      <a:pt x="772" y="810"/>
                    </a:lnTo>
                    <a:lnTo>
                      <a:pt x="783" y="808"/>
                    </a:lnTo>
                    <a:lnTo>
                      <a:pt x="792" y="803"/>
                    </a:lnTo>
                    <a:lnTo>
                      <a:pt x="801" y="797"/>
                    </a:lnTo>
                    <a:lnTo>
                      <a:pt x="808" y="791"/>
                    </a:lnTo>
                    <a:lnTo>
                      <a:pt x="815" y="782"/>
                    </a:lnTo>
                    <a:lnTo>
                      <a:pt x="819" y="772"/>
                    </a:lnTo>
                    <a:lnTo>
                      <a:pt x="822" y="762"/>
                    </a:lnTo>
                    <a:lnTo>
                      <a:pt x="823" y="751"/>
                    </a:lnTo>
                    <a:lnTo>
                      <a:pt x="824" y="751"/>
                    </a:lnTo>
                    <a:lnTo>
                      <a:pt x="824" y="683"/>
                    </a:lnTo>
                    <a:lnTo>
                      <a:pt x="822" y="666"/>
                    </a:lnTo>
                    <a:lnTo>
                      <a:pt x="817" y="650"/>
                    </a:lnTo>
                    <a:lnTo>
                      <a:pt x="809" y="635"/>
                    </a:lnTo>
                    <a:lnTo>
                      <a:pt x="799" y="622"/>
                    </a:lnTo>
                    <a:lnTo>
                      <a:pt x="786" y="611"/>
                    </a:lnTo>
                    <a:lnTo>
                      <a:pt x="771" y="603"/>
                    </a:lnTo>
                    <a:lnTo>
                      <a:pt x="755" y="598"/>
                    </a:lnTo>
                    <a:lnTo>
                      <a:pt x="738" y="596"/>
                    </a:lnTo>
                    <a:close/>
                  </a:path>
                </a:pathLst>
              </a:custGeom>
              <a:solidFill>
                <a:srgbClr val="0D2F8D"/>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678346" name="Freeform 10"/>
              <p:cNvSpPr>
                <a:spLocks/>
              </p:cNvSpPr>
              <p:nvPr/>
            </p:nvSpPr>
            <p:spPr bwMode="auto">
              <a:xfrm>
                <a:off x="5139" y="1701"/>
                <a:ext cx="85" cy="86"/>
              </a:xfrm>
              <a:custGeom>
                <a:avLst/>
                <a:gdLst/>
                <a:ahLst/>
                <a:cxnLst>
                  <a:cxn ang="0">
                    <a:pos x="147" y="145"/>
                  </a:cxn>
                  <a:cxn ang="0">
                    <a:pos x="140" y="151"/>
                  </a:cxn>
                  <a:cxn ang="0">
                    <a:pos x="133" y="157"/>
                  </a:cxn>
                  <a:cxn ang="0">
                    <a:pos x="126" y="161"/>
                  </a:cxn>
                  <a:cxn ang="0">
                    <a:pos x="119" y="165"/>
                  </a:cxn>
                  <a:cxn ang="0">
                    <a:pos x="111" y="167"/>
                  </a:cxn>
                  <a:cxn ang="0">
                    <a:pos x="103" y="169"/>
                  </a:cxn>
                  <a:cxn ang="0">
                    <a:pos x="95" y="170"/>
                  </a:cxn>
                  <a:cxn ang="0">
                    <a:pos x="86" y="170"/>
                  </a:cxn>
                  <a:cxn ang="0">
                    <a:pos x="77" y="170"/>
                  </a:cxn>
                  <a:cxn ang="0">
                    <a:pos x="68" y="169"/>
                  </a:cxn>
                  <a:cxn ang="0">
                    <a:pos x="60" y="167"/>
                  </a:cxn>
                  <a:cxn ang="0">
                    <a:pos x="53" y="165"/>
                  </a:cxn>
                  <a:cxn ang="0">
                    <a:pos x="45" y="161"/>
                  </a:cxn>
                  <a:cxn ang="0">
                    <a:pos x="38" y="157"/>
                  </a:cxn>
                  <a:cxn ang="0">
                    <a:pos x="31" y="151"/>
                  </a:cxn>
                  <a:cxn ang="0">
                    <a:pos x="26" y="145"/>
                  </a:cxn>
                  <a:cxn ang="0">
                    <a:pos x="14" y="132"/>
                  </a:cxn>
                  <a:cxn ang="0">
                    <a:pos x="6" y="117"/>
                  </a:cxn>
                  <a:cxn ang="0">
                    <a:pos x="2" y="102"/>
                  </a:cxn>
                  <a:cxn ang="0">
                    <a:pos x="0" y="85"/>
                  </a:cxn>
                  <a:cxn ang="0">
                    <a:pos x="2" y="68"/>
                  </a:cxn>
                  <a:cxn ang="0">
                    <a:pos x="6" y="52"/>
                  </a:cxn>
                  <a:cxn ang="0">
                    <a:pos x="14" y="38"/>
                  </a:cxn>
                  <a:cxn ang="0">
                    <a:pos x="26" y="24"/>
                  </a:cxn>
                  <a:cxn ang="0">
                    <a:pos x="31" y="18"/>
                  </a:cxn>
                  <a:cxn ang="0">
                    <a:pos x="38" y="14"/>
                  </a:cxn>
                  <a:cxn ang="0">
                    <a:pos x="45" y="9"/>
                  </a:cxn>
                  <a:cxn ang="0">
                    <a:pos x="53" y="6"/>
                  </a:cxn>
                  <a:cxn ang="0">
                    <a:pos x="60" y="3"/>
                  </a:cxn>
                  <a:cxn ang="0">
                    <a:pos x="68" y="1"/>
                  </a:cxn>
                  <a:cxn ang="0">
                    <a:pos x="77" y="0"/>
                  </a:cxn>
                  <a:cxn ang="0">
                    <a:pos x="86" y="0"/>
                  </a:cxn>
                  <a:cxn ang="0">
                    <a:pos x="95" y="0"/>
                  </a:cxn>
                  <a:cxn ang="0">
                    <a:pos x="103" y="1"/>
                  </a:cxn>
                  <a:cxn ang="0">
                    <a:pos x="111" y="3"/>
                  </a:cxn>
                  <a:cxn ang="0">
                    <a:pos x="119" y="6"/>
                  </a:cxn>
                  <a:cxn ang="0">
                    <a:pos x="126" y="9"/>
                  </a:cxn>
                  <a:cxn ang="0">
                    <a:pos x="133" y="14"/>
                  </a:cxn>
                  <a:cxn ang="0">
                    <a:pos x="140" y="18"/>
                  </a:cxn>
                  <a:cxn ang="0">
                    <a:pos x="147" y="24"/>
                  </a:cxn>
                  <a:cxn ang="0">
                    <a:pos x="157" y="38"/>
                  </a:cxn>
                  <a:cxn ang="0">
                    <a:pos x="165" y="52"/>
                  </a:cxn>
                  <a:cxn ang="0">
                    <a:pos x="170" y="68"/>
                  </a:cxn>
                  <a:cxn ang="0">
                    <a:pos x="171" y="85"/>
                  </a:cxn>
                  <a:cxn ang="0">
                    <a:pos x="170" y="102"/>
                  </a:cxn>
                  <a:cxn ang="0">
                    <a:pos x="165" y="117"/>
                  </a:cxn>
                  <a:cxn ang="0">
                    <a:pos x="157" y="132"/>
                  </a:cxn>
                  <a:cxn ang="0">
                    <a:pos x="147" y="145"/>
                  </a:cxn>
                </a:cxnLst>
                <a:rect l="0" t="0" r="r" b="b"/>
                <a:pathLst>
                  <a:path w="171" h="170">
                    <a:moveTo>
                      <a:pt x="147" y="145"/>
                    </a:moveTo>
                    <a:lnTo>
                      <a:pt x="140" y="151"/>
                    </a:lnTo>
                    <a:lnTo>
                      <a:pt x="133" y="157"/>
                    </a:lnTo>
                    <a:lnTo>
                      <a:pt x="126" y="161"/>
                    </a:lnTo>
                    <a:lnTo>
                      <a:pt x="119" y="165"/>
                    </a:lnTo>
                    <a:lnTo>
                      <a:pt x="111" y="167"/>
                    </a:lnTo>
                    <a:lnTo>
                      <a:pt x="103" y="169"/>
                    </a:lnTo>
                    <a:lnTo>
                      <a:pt x="95" y="170"/>
                    </a:lnTo>
                    <a:lnTo>
                      <a:pt x="86" y="170"/>
                    </a:lnTo>
                    <a:lnTo>
                      <a:pt x="77" y="170"/>
                    </a:lnTo>
                    <a:lnTo>
                      <a:pt x="68" y="169"/>
                    </a:lnTo>
                    <a:lnTo>
                      <a:pt x="60" y="167"/>
                    </a:lnTo>
                    <a:lnTo>
                      <a:pt x="53" y="165"/>
                    </a:lnTo>
                    <a:lnTo>
                      <a:pt x="45" y="161"/>
                    </a:lnTo>
                    <a:lnTo>
                      <a:pt x="38" y="157"/>
                    </a:lnTo>
                    <a:lnTo>
                      <a:pt x="31" y="151"/>
                    </a:lnTo>
                    <a:lnTo>
                      <a:pt x="26" y="145"/>
                    </a:lnTo>
                    <a:lnTo>
                      <a:pt x="14" y="132"/>
                    </a:lnTo>
                    <a:lnTo>
                      <a:pt x="6" y="117"/>
                    </a:lnTo>
                    <a:lnTo>
                      <a:pt x="2" y="102"/>
                    </a:lnTo>
                    <a:lnTo>
                      <a:pt x="0" y="85"/>
                    </a:lnTo>
                    <a:lnTo>
                      <a:pt x="2" y="68"/>
                    </a:lnTo>
                    <a:lnTo>
                      <a:pt x="6" y="52"/>
                    </a:lnTo>
                    <a:lnTo>
                      <a:pt x="14" y="38"/>
                    </a:lnTo>
                    <a:lnTo>
                      <a:pt x="26" y="24"/>
                    </a:lnTo>
                    <a:lnTo>
                      <a:pt x="31" y="18"/>
                    </a:lnTo>
                    <a:lnTo>
                      <a:pt x="38" y="14"/>
                    </a:lnTo>
                    <a:lnTo>
                      <a:pt x="45" y="9"/>
                    </a:lnTo>
                    <a:lnTo>
                      <a:pt x="53" y="6"/>
                    </a:lnTo>
                    <a:lnTo>
                      <a:pt x="60" y="3"/>
                    </a:lnTo>
                    <a:lnTo>
                      <a:pt x="68" y="1"/>
                    </a:lnTo>
                    <a:lnTo>
                      <a:pt x="77" y="0"/>
                    </a:lnTo>
                    <a:lnTo>
                      <a:pt x="86" y="0"/>
                    </a:lnTo>
                    <a:lnTo>
                      <a:pt x="95" y="0"/>
                    </a:lnTo>
                    <a:lnTo>
                      <a:pt x="103" y="1"/>
                    </a:lnTo>
                    <a:lnTo>
                      <a:pt x="111" y="3"/>
                    </a:lnTo>
                    <a:lnTo>
                      <a:pt x="119" y="6"/>
                    </a:lnTo>
                    <a:lnTo>
                      <a:pt x="126" y="9"/>
                    </a:lnTo>
                    <a:lnTo>
                      <a:pt x="133" y="14"/>
                    </a:lnTo>
                    <a:lnTo>
                      <a:pt x="140" y="18"/>
                    </a:lnTo>
                    <a:lnTo>
                      <a:pt x="147" y="24"/>
                    </a:lnTo>
                    <a:lnTo>
                      <a:pt x="157" y="38"/>
                    </a:lnTo>
                    <a:lnTo>
                      <a:pt x="165" y="52"/>
                    </a:lnTo>
                    <a:lnTo>
                      <a:pt x="170" y="68"/>
                    </a:lnTo>
                    <a:lnTo>
                      <a:pt x="171" y="85"/>
                    </a:lnTo>
                    <a:lnTo>
                      <a:pt x="170" y="102"/>
                    </a:lnTo>
                    <a:lnTo>
                      <a:pt x="165" y="117"/>
                    </a:lnTo>
                    <a:lnTo>
                      <a:pt x="157" y="132"/>
                    </a:lnTo>
                    <a:lnTo>
                      <a:pt x="147" y="145"/>
                    </a:lnTo>
                    <a:close/>
                  </a:path>
                </a:pathLst>
              </a:custGeom>
              <a:solidFill>
                <a:srgbClr val="7FFF00"/>
              </a:solidFill>
              <a:ln w="28575" cmpd="sng">
                <a:solidFill>
                  <a:srgbClr val="000000"/>
                </a:solidFill>
                <a:round/>
                <a:headEnd/>
                <a:tailEnd/>
              </a:ln>
            </p:spPr>
            <p:txBody>
              <a:bodyPr/>
              <a:lstStyle/>
              <a:p>
                <a:endParaRPr lang="pt-BR"/>
              </a:p>
            </p:txBody>
          </p:sp>
          <p:sp>
            <p:nvSpPr>
              <p:cNvPr id="1678347" name="Freeform 11"/>
              <p:cNvSpPr>
                <a:spLocks/>
              </p:cNvSpPr>
              <p:nvPr/>
            </p:nvSpPr>
            <p:spPr bwMode="auto">
              <a:xfrm>
                <a:off x="5139" y="1444"/>
                <a:ext cx="85" cy="147"/>
              </a:xfrm>
              <a:custGeom>
                <a:avLst/>
                <a:gdLst/>
                <a:ahLst/>
                <a:cxnLst>
                  <a:cxn ang="0">
                    <a:pos x="126" y="295"/>
                  </a:cxn>
                  <a:cxn ang="0">
                    <a:pos x="129" y="278"/>
                  </a:cxn>
                  <a:cxn ang="0">
                    <a:pos x="133" y="261"/>
                  </a:cxn>
                  <a:cxn ang="0">
                    <a:pos x="136" y="245"/>
                  </a:cxn>
                  <a:cxn ang="0">
                    <a:pos x="141" y="232"/>
                  </a:cxn>
                  <a:cxn ang="0">
                    <a:pos x="157" y="177"/>
                  </a:cxn>
                  <a:cxn ang="0">
                    <a:pos x="159" y="167"/>
                  </a:cxn>
                  <a:cxn ang="0">
                    <a:pos x="162" y="158"/>
                  </a:cxn>
                  <a:cxn ang="0">
                    <a:pos x="164" y="150"/>
                  </a:cxn>
                  <a:cxn ang="0">
                    <a:pos x="165" y="143"/>
                  </a:cxn>
                  <a:cxn ang="0">
                    <a:pos x="167" y="129"/>
                  </a:cxn>
                  <a:cxn ang="0">
                    <a:pos x="170" y="116"/>
                  </a:cxn>
                  <a:cxn ang="0">
                    <a:pos x="171" y="105"/>
                  </a:cxn>
                  <a:cxn ang="0">
                    <a:pos x="171" y="94"/>
                  </a:cxn>
                  <a:cxn ang="0">
                    <a:pos x="170" y="70"/>
                  </a:cxn>
                  <a:cxn ang="0">
                    <a:pos x="165" y="51"/>
                  </a:cxn>
                  <a:cxn ang="0">
                    <a:pos x="156" y="35"/>
                  </a:cxn>
                  <a:cxn ang="0">
                    <a:pos x="144" y="22"/>
                  </a:cxn>
                  <a:cxn ang="0">
                    <a:pos x="137" y="17"/>
                  </a:cxn>
                  <a:cxn ang="0">
                    <a:pos x="130" y="13"/>
                  </a:cxn>
                  <a:cxn ang="0">
                    <a:pos x="124" y="9"/>
                  </a:cxn>
                  <a:cxn ang="0">
                    <a:pos x="115" y="6"/>
                  </a:cxn>
                  <a:cxn ang="0">
                    <a:pos x="109" y="3"/>
                  </a:cxn>
                  <a:cxn ang="0">
                    <a:pos x="101" y="1"/>
                  </a:cxn>
                  <a:cxn ang="0">
                    <a:pos x="94" y="0"/>
                  </a:cxn>
                  <a:cxn ang="0">
                    <a:pos x="86" y="0"/>
                  </a:cxn>
                  <a:cxn ang="0">
                    <a:pos x="77" y="0"/>
                  </a:cxn>
                  <a:cxn ang="0">
                    <a:pos x="68" y="1"/>
                  </a:cxn>
                  <a:cxn ang="0">
                    <a:pos x="60" y="3"/>
                  </a:cxn>
                  <a:cxn ang="0">
                    <a:pos x="53" y="6"/>
                  </a:cxn>
                  <a:cxn ang="0">
                    <a:pos x="45" y="9"/>
                  </a:cxn>
                  <a:cxn ang="0">
                    <a:pos x="38" y="13"/>
                  </a:cxn>
                  <a:cxn ang="0">
                    <a:pos x="31" y="17"/>
                  </a:cxn>
                  <a:cxn ang="0">
                    <a:pos x="26" y="23"/>
                  </a:cxn>
                  <a:cxn ang="0">
                    <a:pos x="14" y="35"/>
                  </a:cxn>
                  <a:cxn ang="0">
                    <a:pos x="6" y="51"/>
                  </a:cxn>
                  <a:cxn ang="0">
                    <a:pos x="2" y="68"/>
                  </a:cxn>
                  <a:cxn ang="0">
                    <a:pos x="0" y="89"/>
                  </a:cxn>
                  <a:cxn ang="0">
                    <a:pos x="0" y="100"/>
                  </a:cxn>
                  <a:cxn ang="0">
                    <a:pos x="2" y="112"/>
                  </a:cxn>
                  <a:cxn ang="0">
                    <a:pos x="3" y="123"/>
                  </a:cxn>
                  <a:cxn ang="0">
                    <a:pos x="5" y="134"/>
                  </a:cxn>
                  <a:cxn ang="0">
                    <a:pos x="8" y="149"/>
                  </a:cxn>
                  <a:cxn ang="0">
                    <a:pos x="14" y="170"/>
                  </a:cxn>
                  <a:cxn ang="0">
                    <a:pos x="22" y="202"/>
                  </a:cxn>
                  <a:cxn ang="0">
                    <a:pos x="33" y="240"/>
                  </a:cxn>
                  <a:cxn ang="0">
                    <a:pos x="37" y="252"/>
                  </a:cxn>
                  <a:cxn ang="0">
                    <a:pos x="41" y="265"/>
                  </a:cxn>
                  <a:cxn ang="0">
                    <a:pos x="44" y="278"/>
                  </a:cxn>
                  <a:cxn ang="0">
                    <a:pos x="46" y="290"/>
                  </a:cxn>
                  <a:cxn ang="0">
                    <a:pos x="53" y="289"/>
                  </a:cxn>
                  <a:cxn ang="0">
                    <a:pos x="60" y="289"/>
                  </a:cxn>
                  <a:cxn ang="0">
                    <a:pos x="67" y="288"/>
                  </a:cxn>
                  <a:cxn ang="0">
                    <a:pos x="74" y="288"/>
                  </a:cxn>
                  <a:cxn ang="0">
                    <a:pos x="81" y="288"/>
                  </a:cxn>
                  <a:cxn ang="0">
                    <a:pos x="88" y="288"/>
                  </a:cxn>
                  <a:cxn ang="0">
                    <a:pos x="95" y="289"/>
                  </a:cxn>
                  <a:cxn ang="0">
                    <a:pos x="101" y="289"/>
                  </a:cxn>
                  <a:cxn ang="0">
                    <a:pos x="107" y="290"/>
                  </a:cxn>
                  <a:cxn ang="0">
                    <a:pos x="113" y="291"/>
                  </a:cxn>
                  <a:cxn ang="0">
                    <a:pos x="120" y="294"/>
                  </a:cxn>
                  <a:cxn ang="0">
                    <a:pos x="126" y="295"/>
                  </a:cxn>
                </a:cxnLst>
                <a:rect l="0" t="0" r="r" b="b"/>
                <a:pathLst>
                  <a:path w="171" h="295">
                    <a:moveTo>
                      <a:pt x="126" y="295"/>
                    </a:moveTo>
                    <a:lnTo>
                      <a:pt x="129" y="278"/>
                    </a:lnTo>
                    <a:lnTo>
                      <a:pt x="133" y="261"/>
                    </a:lnTo>
                    <a:lnTo>
                      <a:pt x="136" y="245"/>
                    </a:lnTo>
                    <a:lnTo>
                      <a:pt x="141" y="232"/>
                    </a:lnTo>
                    <a:lnTo>
                      <a:pt x="157" y="177"/>
                    </a:lnTo>
                    <a:lnTo>
                      <a:pt x="159" y="167"/>
                    </a:lnTo>
                    <a:lnTo>
                      <a:pt x="162" y="158"/>
                    </a:lnTo>
                    <a:lnTo>
                      <a:pt x="164" y="150"/>
                    </a:lnTo>
                    <a:lnTo>
                      <a:pt x="165" y="143"/>
                    </a:lnTo>
                    <a:lnTo>
                      <a:pt x="167" y="129"/>
                    </a:lnTo>
                    <a:lnTo>
                      <a:pt x="170" y="116"/>
                    </a:lnTo>
                    <a:lnTo>
                      <a:pt x="171" y="105"/>
                    </a:lnTo>
                    <a:lnTo>
                      <a:pt x="171" y="94"/>
                    </a:lnTo>
                    <a:lnTo>
                      <a:pt x="170" y="70"/>
                    </a:lnTo>
                    <a:lnTo>
                      <a:pt x="165" y="51"/>
                    </a:lnTo>
                    <a:lnTo>
                      <a:pt x="156" y="35"/>
                    </a:lnTo>
                    <a:lnTo>
                      <a:pt x="144" y="22"/>
                    </a:lnTo>
                    <a:lnTo>
                      <a:pt x="137" y="17"/>
                    </a:lnTo>
                    <a:lnTo>
                      <a:pt x="130" y="13"/>
                    </a:lnTo>
                    <a:lnTo>
                      <a:pt x="124" y="9"/>
                    </a:lnTo>
                    <a:lnTo>
                      <a:pt x="115" y="6"/>
                    </a:lnTo>
                    <a:lnTo>
                      <a:pt x="109" y="3"/>
                    </a:lnTo>
                    <a:lnTo>
                      <a:pt x="101" y="1"/>
                    </a:lnTo>
                    <a:lnTo>
                      <a:pt x="94" y="0"/>
                    </a:lnTo>
                    <a:lnTo>
                      <a:pt x="86" y="0"/>
                    </a:lnTo>
                    <a:lnTo>
                      <a:pt x="77" y="0"/>
                    </a:lnTo>
                    <a:lnTo>
                      <a:pt x="68" y="1"/>
                    </a:lnTo>
                    <a:lnTo>
                      <a:pt x="60" y="3"/>
                    </a:lnTo>
                    <a:lnTo>
                      <a:pt x="53" y="6"/>
                    </a:lnTo>
                    <a:lnTo>
                      <a:pt x="45" y="9"/>
                    </a:lnTo>
                    <a:lnTo>
                      <a:pt x="38" y="13"/>
                    </a:lnTo>
                    <a:lnTo>
                      <a:pt x="31" y="17"/>
                    </a:lnTo>
                    <a:lnTo>
                      <a:pt x="26" y="23"/>
                    </a:lnTo>
                    <a:lnTo>
                      <a:pt x="14" y="35"/>
                    </a:lnTo>
                    <a:lnTo>
                      <a:pt x="6" y="51"/>
                    </a:lnTo>
                    <a:lnTo>
                      <a:pt x="2" y="68"/>
                    </a:lnTo>
                    <a:lnTo>
                      <a:pt x="0" y="89"/>
                    </a:lnTo>
                    <a:lnTo>
                      <a:pt x="0" y="100"/>
                    </a:lnTo>
                    <a:lnTo>
                      <a:pt x="2" y="112"/>
                    </a:lnTo>
                    <a:lnTo>
                      <a:pt x="3" y="123"/>
                    </a:lnTo>
                    <a:lnTo>
                      <a:pt x="5" y="134"/>
                    </a:lnTo>
                    <a:lnTo>
                      <a:pt x="8" y="149"/>
                    </a:lnTo>
                    <a:lnTo>
                      <a:pt x="14" y="170"/>
                    </a:lnTo>
                    <a:lnTo>
                      <a:pt x="22" y="202"/>
                    </a:lnTo>
                    <a:lnTo>
                      <a:pt x="33" y="240"/>
                    </a:lnTo>
                    <a:lnTo>
                      <a:pt x="37" y="252"/>
                    </a:lnTo>
                    <a:lnTo>
                      <a:pt x="41" y="265"/>
                    </a:lnTo>
                    <a:lnTo>
                      <a:pt x="44" y="278"/>
                    </a:lnTo>
                    <a:lnTo>
                      <a:pt x="46" y="290"/>
                    </a:lnTo>
                    <a:lnTo>
                      <a:pt x="53" y="289"/>
                    </a:lnTo>
                    <a:lnTo>
                      <a:pt x="60" y="289"/>
                    </a:lnTo>
                    <a:lnTo>
                      <a:pt x="67" y="288"/>
                    </a:lnTo>
                    <a:lnTo>
                      <a:pt x="74" y="288"/>
                    </a:lnTo>
                    <a:lnTo>
                      <a:pt x="81" y="288"/>
                    </a:lnTo>
                    <a:lnTo>
                      <a:pt x="88" y="288"/>
                    </a:lnTo>
                    <a:lnTo>
                      <a:pt x="95" y="289"/>
                    </a:lnTo>
                    <a:lnTo>
                      <a:pt x="101" y="289"/>
                    </a:lnTo>
                    <a:lnTo>
                      <a:pt x="107" y="290"/>
                    </a:lnTo>
                    <a:lnTo>
                      <a:pt x="113" y="291"/>
                    </a:lnTo>
                    <a:lnTo>
                      <a:pt x="120" y="294"/>
                    </a:lnTo>
                    <a:lnTo>
                      <a:pt x="126" y="295"/>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678348" name="Freeform 12"/>
              <p:cNvSpPr>
                <a:spLocks/>
              </p:cNvSpPr>
              <p:nvPr/>
            </p:nvSpPr>
            <p:spPr bwMode="auto">
              <a:xfrm>
                <a:off x="5139" y="1701"/>
                <a:ext cx="85" cy="86"/>
              </a:xfrm>
              <a:custGeom>
                <a:avLst/>
                <a:gdLst/>
                <a:ahLst/>
                <a:cxnLst>
                  <a:cxn ang="0">
                    <a:pos x="86" y="0"/>
                  </a:cxn>
                  <a:cxn ang="0">
                    <a:pos x="77" y="0"/>
                  </a:cxn>
                  <a:cxn ang="0">
                    <a:pos x="68" y="1"/>
                  </a:cxn>
                  <a:cxn ang="0">
                    <a:pos x="60" y="3"/>
                  </a:cxn>
                  <a:cxn ang="0">
                    <a:pos x="53" y="6"/>
                  </a:cxn>
                  <a:cxn ang="0">
                    <a:pos x="45" y="9"/>
                  </a:cxn>
                  <a:cxn ang="0">
                    <a:pos x="38" y="14"/>
                  </a:cxn>
                  <a:cxn ang="0">
                    <a:pos x="31" y="18"/>
                  </a:cxn>
                  <a:cxn ang="0">
                    <a:pos x="26" y="24"/>
                  </a:cxn>
                  <a:cxn ang="0">
                    <a:pos x="14" y="38"/>
                  </a:cxn>
                  <a:cxn ang="0">
                    <a:pos x="6" y="52"/>
                  </a:cxn>
                  <a:cxn ang="0">
                    <a:pos x="2" y="68"/>
                  </a:cxn>
                  <a:cxn ang="0">
                    <a:pos x="0" y="85"/>
                  </a:cxn>
                  <a:cxn ang="0">
                    <a:pos x="2" y="102"/>
                  </a:cxn>
                  <a:cxn ang="0">
                    <a:pos x="6" y="117"/>
                  </a:cxn>
                  <a:cxn ang="0">
                    <a:pos x="14" y="132"/>
                  </a:cxn>
                  <a:cxn ang="0">
                    <a:pos x="26" y="145"/>
                  </a:cxn>
                  <a:cxn ang="0">
                    <a:pos x="31" y="151"/>
                  </a:cxn>
                  <a:cxn ang="0">
                    <a:pos x="38" y="157"/>
                  </a:cxn>
                  <a:cxn ang="0">
                    <a:pos x="45" y="161"/>
                  </a:cxn>
                  <a:cxn ang="0">
                    <a:pos x="53" y="165"/>
                  </a:cxn>
                  <a:cxn ang="0">
                    <a:pos x="60" y="167"/>
                  </a:cxn>
                  <a:cxn ang="0">
                    <a:pos x="68" y="169"/>
                  </a:cxn>
                  <a:cxn ang="0">
                    <a:pos x="77" y="170"/>
                  </a:cxn>
                  <a:cxn ang="0">
                    <a:pos x="86" y="170"/>
                  </a:cxn>
                  <a:cxn ang="0">
                    <a:pos x="95" y="170"/>
                  </a:cxn>
                  <a:cxn ang="0">
                    <a:pos x="103" y="169"/>
                  </a:cxn>
                  <a:cxn ang="0">
                    <a:pos x="111" y="167"/>
                  </a:cxn>
                  <a:cxn ang="0">
                    <a:pos x="119" y="165"/>
                  </a:cxn>
                  <a:cxn ang="0">
                    <a:pos x="126" y="161"/>
                  </a:cxn>
                  <a:cxn ang="0">
                    <a:pos x="133" y="157"/>
                  </a:cxn>
                  <a:cxn ang="0">
                    <a:pos x="140" y="151"/>
                  </a:cxn>
                  <a:cxn ang="0">
                    <a:pos x="147" y="145"/>
                  </a:cxn>
                  <a:cxn ang="0">
                    <a:pos x="157" y="132"/>
                  </a:cxn>
                  <a:cxn ang="0">
                    <a:pos x="165" y="117"/>
                  </a:cxn>
                  <a:cxn ang="0">
                    <a:pos x="170" y="102"/>
                  </a:cxn>
                  <a:cxn ang="0">
                    <a:pos x="171" y="85"/>
                  </a:cxn>
                  <a:cxn ang="0">
                    <a:pos x="170" y="68"/>
                  </a:cxn>
                  <a:cxn ang="0">
                    <a:pos x="165" y="52"/>
                  </a:cxn>
                  <a:cxn ang="0">
                    <a:pos x="157" y="38"/>
                  </a:cxn>
                  <a:cxn ang="0">
                    <a:pos x="147" y="24"/>
                  </a:cxn>
                  <a:cxn ang="0">
                    <a:pos x="140" y="18"/>
                  </a:cxn>
                  <a:cxn ang="0">
                    <a:pos x="133" y="14"/>
                  </a:cxn>
                  <a:cxn ang="0">
                    <a:pos x="126" y="9"/>
                  </a:cxn>
                  <a:cxn ang="0">
                    <a:pos x="119" y="6"/>
                  </a:cxn>
                  <a:cxn ang="0">
                    <a:pos x="111" y="3"/>
                  </a:cxn>
                  <a:cxn ang="0">
                    <a:pos x="103" y="1"/>
                  </a:cxn>
                  <a:cxn ang="0">
                    <a:pos x="95" y="0"/>
                  </a:cxn>
                  <a:cxn ang="0">
                    <a:pos x="86" y="0"/>
                  </a:cxn>
                </a:cxnLst>
                <a:rect l="0" t="0" r="r" b="b"/>
                <a:pathLst>
                  <a:path w="171" h="170">
                    <a:moveTo>
                      <a:pt x="86" y="0"/>
                    </a:moveTo>
                    <a:lnTo>
                      <a:pt x="77" y="0"/>
                    </a:lnTo>
                    <a:lnTo>
                      <a:pt x="68" y="1"/>
                    </a:lnTo>
                    <a:lnTo>
                      <a:pt x="60" y="3"/>
                    </a:lnTo>
                    <a:lnTo>
                      <a:pt x="53" y="6"/>
                    </a:lnTo>
                    <a:lnTo>
                      <a:pt x="45" y="9"/>
                    </a:lnTo>
                    <a:lnTo>
                      <a:pt x="38" y="14"/>
                    </a:lnTo>
                    <a:lnTo>
                      <a:pt x="31" y="18"/>
                    </a:lnTo>
                    <a:lnTo>
                      <a:pt x="26" y="24"/>
                    </a:lnTo>
                    <a:lnTo>
                      <a:pt x="14" y="38"/>
                    </a:lnTo>
                    <a:lnTo>
                      <a:pt x="6" y="52"/>
                    </a:lnTo>
                    <a:lnTo>
                      <a:pt x="2" y="68"/>
                    </a:lnTo>
                    <a:lnTo>
                      <a:pt x="0" y="85"/>
                    </a:lnTo>
                    <a:lnTo>
                      <a:pt x="2" y="102"/>
                    </a:lnTo>
                    <a:lnTo>
                      <a:pt x="6" y="117"/>
                    </a:lnTo>
                    <a:lnTo>
                      <a:pt x="14" y="132"/>
                    </a:lnTo>
                    <a:lnTo>
                      <a:pt x="26" y="145"/>
                    </a:lnTo>
                    <a:lnTo>
                      <a:pt x="31" y="151"/>
                    </a:lnTo>
                    <a:lnTo>
                      <a:pt x="38" y="157"/>
                    </a:lnTo>
                    <a:lnTo>
                      <a:pt x="45" y="161"/>
                    </a:lnTo>
                    <a:lnTo>
                      <a:pt x="53" y="165"/>
                    </a:lnTo>
                    <a:lnTo>
                      <a:pt x="60" y="167"/>
                    </a:lnTo>
                    <a:lnTo>
                      <a:pt x="68" y="169"/>
                    </a:lnTo>
                    <a:lnTo>
                      <a:pt x="77" y="170"/>
                    </a:lnTo>
                    <a:lnTo>
                      <a:pt x="86" y="170"/>
                    </a:lnTo>
                    <a:lnTo>
                      <a:pt x="95" y="170"/>
                    </a:lnTo>
                    <a:lnTo>
                      <a:pt x="103" y="169"/>
                    </a:lnTo>
                    <a:lnTo>
                      <a:pt x="111" y="167"/>
                    </a:lnTo>
                    <a:lnTo>
                      <a:pt x="119" y="165"/>
                    </a:lnTo>
                    <a:lnTo>
                      <a:pt x="126" y="161"/>
                    </a:lnTo>
                    <a:lnTo>
                      <a:pt x="133" y="157"/>
                    </a:lnTo>
                    <a:lnTo>
                      <a:pt x="140" y="151"/>
                    </a:lnTo>
                    <a:lnTo>
                      <a:pt x="147" y="145"/>
                    </a:lnTo>
                    <a:lnTo>
                      <a:pt x="157" y="132"/>
                    </a:lnTo>
                    <a:lnTo>
                      <a:pt x="165" y="117"/>
                    </a:lnTo>
                    <a:lnTo>
                      <a:pt x="170" y="102"/>
                    </a:lnTo>
                    <a:lnTo>
                      <a:pt x="171" y="85"/>
                    </a:lnTo>
                    <a:lnTo>
                      <a:pt x="170" y="68"/>
                    </a:lnTo>
                    <a:lnTo>
                      <a:pt x="165" y="52"/>
                    </a:lnTo>
                    <a:lnTo>
                      <a:pt x="157" y="38"/>
                    </a:lnTo>
                    <a:lnTo>
                      <a:pt x="147" y="24"/>
                    </a:lnTo>
                    <a:lnTo>
                      <a:pt x="140" y="18"/>
                    </a:lnTo>
                    <a:lnTo>
                      <a:pt x="133" y="14"/>
                    </a:lnTo>
                    <a:lnTo>
                      <a:pt x="126" y="9"/>
                    </a:lnTo>
                    <a:lnTo>
                      <a:pt x="119" y="6"/>
                    </a:lnTo>
                    <a:lnTo>
                      <a:pt x="111" y="3"/>
                    </a:lnTo>
                    <a:lnTo>
                      <a:pt x="103" y="1"/>
                    </a:lnTo>
                    <a:lnTo>
                      <a:pt x="95" y="0"/>
                    </a:lnTo>
                    <a:lnTo>
                      <a:pt x="86" y="0"/>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678349" name="Freeform 13"/>
              <p:cNvSpPr>
                <a:spLocks/>
              </p:cNvSpPr>
              <p:nvPr/>
            </p:nvSpPr>
            <p:spPr bwMode="auto">
              <a:xfrm>
                <a:off x="5162" y="1588"/>
                <a:ext cx="40" cy="89"/>
              </a:xfrm>
              <a:custGeom>
                <a:avLst/>
                <a:gdLst/>
                <a:ahLst/>
                <a:cxnLst>
                  <a:cxn ang="0">
                    <a:pos x="17" y="179"/>
                  </a:cxn>
                  <a:cxn ang="0">
                    <a:pos x="63" y="179"/>
                  </a:cxn>
                  <a:cxn ang="0">
                    <a:pos x="64" y="162"/>
                  </a:cxn>
                  <a:cxn ang="0">
                    <a:pos x="67" y="99"/>
                  </a:cxn>
                  <a:cxn ang="0">
                    <a:pos x="68" y="83"/>
                  </a:cxn>
                  <a:cxn ang="0">
                    <a:pos x="71" y="64"/>
                  </a:cxn>
                  <a:cxn ang="0">
                    <a:pos x="73" y="45"/>
                  </a:cxn>
                  <a:cxn ang="0">
                    <a:pos x="76" y="23"/>
                  </a:cxn>
                  <a:cxn ang="0">
                    <a:pos x="78" y="18"/>
                  </a:cxn>
                  <a:cxn ang="0">
                    <a:pos x="79" y="15"/>
                  </a:cxn>
                  <a:cxn ang="0">
                    <a:pos x="79" y="12"/>
                  </a:cxn>
                  <a:cxn ang="0">
                    <a:pos x="80" y="7"/>
                  </a:cxn>
                  <a:cxn ang="0">
                    <a:pos x="74" y="6"/>
                  </a:cxn>
                  <a:cxn ang="0">
                    <a:pos x="67" y="3"/>
                  </a:cxn>
                  <a:cxn ang="0">
                    <a:pos x="61" y="2"/>
                  </a:cxn>
                  <a:cxn ang="0">
                    <a:pos x="55" y="1"/>
                  </a:cxn>
                  <a:cxn ang="0">
                    <a:pos x="49" y="1"/>
                  </a:cxn>
                  <a:cxn ang="0">
                    <a:pos x="42" y="0"/>
                  </a:cxn>
                  <a:cxn ang="0">
                    <a:pos x="35" y="0"/>
                  </a:cxn>
                  <a:cxn ang="0">
                    <a:pos x="28" y="0"/>
                  </a:cxn>
                  <a:cxn ang="0">
                    <a:pos x="21" y="0"/>
                  </a:cxn>
                  <a:cxn ang="0">
                    <a:pos x="14" y="1"/>
                  </a:cxn>
                  <a:cxn ang="0">
                    <a:pos x="7" y="1"/>
                  </a:cxn>
                  <a:cxn ang="0">
                    <a:pos x="0" y="2"/>
                  </a:cxn>
                  <a:cxn ang="0">
                    <a:pos x="3" y="14"/>
                  </a:cxn>
                  <a:cxn ang="0">
                    <a:pos x="5" y="25"/>
                  </a:cxn>
                  <a:cxn ang="0">
                    <a:pos x="6" y="36"/>
                  </a:cxn>
                  <a:cxn ang="0">
                    <a:pos x="7" y="46"/>
                  </a:cxn>
                  <a:cxn ang="0">
                    <a:pos x="10" y="70"/>
                  </a:cxn>
                  <a:cxn ang="0">
                    <a:pos x="12" y="100"/>
                  </a:cxn>
                  <a:cxn ang="0">
                    <a:pos x="14" y="136"/>
                  </a:cxn>
                  <a:cxn ang="0">
                    <a:pos x="17" y="179"/>
                  </a:cxn>
                </a:cxnLst>
                <a:rect l="0" t="0" r="r" b="b"/>
                <a:pathLst>
                  <a:path w="80" h="179">
                    <a:moveTo>
                      <a:pt x="17" y="179"/>
                    </a:moveTo>
                    <a:lnTo>
                      <a:pt x="63" y="179"/>
                    </a:lnTo>
                    <a:lnTo>
                      <a:pt x="64" y="162"/>
                    </a:lnTo>
                    <a:lnTo>
                      <a:pt x="67" y="99"/>
                    </a:lnTo>
                    <a:lnTo>
                      <a:pt x="68" y="83"/>
                    </a:lnTo>
                    <a:lnTo>
                      <a:pt x="71" y="64"/>
                    </a:lnTo>
                    <a:lnTo>
                      <a:pt x="73" y="45"/>
                    </a:lnTo>
                    <a:lnTo>
                      <a:pt x="76" y="23"/>
                    </a:lnTo>
                    <a:lnTo>
                      <a:pt x="78" y="18"/>
                    </a:lnTo>
                    <a:lnTo>
                      <a:pt x="79" y="15"/>
                    </a:lnTo>
                    <a:lnTo>
                      <a:pt x="79" y="12"/>
                    </a:lnTo>
                    <a:lnTo>
                      <a:pt x="80" y="7"/>
                    </a:lnTo>
                    <a:lnTo>
                      <a:pt x="74" y="6"/>
                    </a:lnTo>
                    <a:lnTo>
                      <a:pt x="67" y="3"/>
                    </a:lnTo>
                    <a:lnTo>
                      <a:pt x="61" y="2"/>
                    </a:lnTo>
                    <a:lnTo>
                      <a:pt x="55" y="1"/>
                    </a:lnTo>
                    <a:lnTo>
                      <a:pt x="49" y="1"/>
                    </a:lnTo>
                    <a:lnTo>
                      <a:pt x="42" y="0"/>
                    </a:lnTo>
                    <a:lnTo>
                      <a:pt x="35" y="0"/>
                    </a:lnTo>
                    <a:lnTo>
                      <a:pt x="28" y="0"/>
                    </a:lnTo>
                    <a:lnTo>
                      <a:pt x="21" y="0"/>
                    </a:lnTo>
                    <a:lnTo>
                      <a:pt x="14" y="1"/>
                    </a:lnTo>
                    <a:lnTo>
                      <a:pt x="7" y="1"/>
                    </a:lnTo>
                    <a:lnTo>
                      <a:pt x="0" y="2"/>
                    </a:lnTo>
                    <a:lnTo>
                      <a:pt x="3" y="14"/>
                    </a:lnTo>
                    <a:lnTo>
                      <a:pt x="5" y="25"/>
                    </a:lnTo>
                    <a:lnTo>
                      <a:pt x="6" y="36"/>
                    </a:lnTo>
                    <a:lnTo>
                      <a:pt x="7" y="46"/>
                    </a:lnTo>
                    <a:lnTo>
                      <a:pt x="10" y="70"/>
                    </a:lnTo>
                    <a:lnTo>
                      <a:pt x="12" y="100"/>
                    </a:lnTo>
                    <a:lnTo>
                      <a:pt x="14" y="136"/>
                    </a:lnTo>
                    <a:lnTo>
                      <a:pt x="17" y="179"/>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grpSp>
        <p:sp>
          <p:nvSpPr>
            <p:cNvPr id="1678350" name="Text Box 14"/>
            <p:cNvSpPr txBox="1">
              <a:spLocks noChangeArrowheads="1"/>
            </p:cNvSpPr>
            <p:nvPr/>
          </p:nvSpPr>
          <p:spPr bwMode="auto">
            <a:xfrm>
              <a:off x="5012" y="1851"/>
              <a:ext cx="544" cy="173"/>
            </a:xfrm>
            <a:prstGeom prst="rect">
              <a:avLst/>
            </a:prstGeom>
            <a:noFill/>
            <a:ln w="9525">
              <a:noFill/>
              <a:miter lim="800000"/>
              <a:headEnd/>
              <a:tailEnd/>
            </a:ln>
            <a:effectLst/>
          </p:spPr>
          <p:txBody>
            <a:bodyPr>
              <a:spAutoFit/>
            </a:bodyPr>
            <a:lstStyle/>
            <a:p>
              <a:pPr algn="l">
                <a:spcBef>
                  <a:spcPct val="50000"/>
                </a:spcBef>
              </a:pPr>
              <a:r>
                <a:rPr lang="en-US" sz="1200">
                  <a:solidFill>
                    <a:schemeClr val="bg1"/>
                  </a:solidFill>
                  <a:effectLst>
                    <a:outerShdw blurRad="38100" dist="38100" dir="2700000" algn="tl">
                      <a:srgbClr val="C0C0C0"/>
                    </a:outerShdw>
                  </a:effectLst>
                </a:rPr>
                <a:t>To retain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78338"/>
                                        </p:tgtEl>
                                        <p:attrNameLst>
                                          <p:attrName>style.visibility</p:attrName>
                                        </p:attrNameLst>
                                      </p:cBhvr>
                                      <p:to>
                                        <p:strVal val="visible"/>
                                      </p:to>
                                    </p:set>
                                    <p:anim calcmode="lin" valueType="num">
                                      <p:cBhvr additive="base">
                                        <p:cTn id="7" dur="500" fill="hold"/>
                                        <p:tgtEl>
                                          <p:spTgt spid="1678338"/>
                                        </p:tgtEl>
                                        <p:attrNameLst>
                                          <p:attrName>ppt_x</p:attrName>
                                        </p:attrNameLst>
                                      </p:cBhvr>
                                      <p:tavLst>
                                        <p:tav tm="0">
                                          <p:val>
                                            <p:strVal val="0-#ppt_w/2"/>
                                          </p:val>
                                        </p:tav>
                                        <p:tav tm="100000">
                                          <p:val>
                                            <p:strVal val="#ppt_x"/>
                                          </p:val>
                                        </p:tav>
                                      </p:tavLst>
                                    </p:anim>
                                    <p:anim calcmode="lin" valueType="num">
                                      <p:cBhvr additive="base">
                                        <p:cTn id="8" dur="500" fill="hold"/>
                                        <p:tgtEl>
                                          <p:spTgt spid="16783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78339">
                                            <p:txEl>
                                              <p:pRg st="0" end="0"/>
                                            </p:txEl>
                                          </p:spTgt>
                                        </p:tgtEl>
                                        <p:attrNameLst>
                                          <p:attrName>style.visibility</p:attrName>
                                        </p:attrNameLst>
                                      </p:cBhvr>
                                      <p:to>
                                        <p:strVal val="visible"/>
                                      </p:to>
                                    </p:set>
                                    <p:anim calcmode="lin" valueType="num">
                                      <p:cBhvr additive="base">
                                        <p:cTn id="13" dur="500" fill="hold"/>
                                        <p:tgtEl>
                                          <p:spTgt spid="167833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78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78339">
                                            <p:txEl>
                                              <p:pRg st="1" end="1"/>
                                            </p:txEl>
                                          </p:spTgt>
                                        </p:tgtEl>
                                        <p:attrNameLst>
                                          <p:attrName>style.visibility</p:attrName>
                                        </p:attrNameLst>
                                      </p:cBhvr>
                                      <p:to>
                                        <p:strVal val="visible"/>
                                      </p:to>
                                    </p:set>
                                    <p:anim calcmode="lin" valueType="num">
                                      <p:cBhvr additive="base">
                                        <p:cTn id="19" dur="500" fill="hold"/>
                                        <p:tgtEl>
                                          <p:spTgt spid="167833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78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78339">
                                            <p:txEl>
                                              <p:pRg st="2" end="2"/>
                                            </p:txEl>
                                          </p:spTgt>
                                        </p:tgtEl>
                                        <p:attrNameLst>
                                          <p:attrName>style.visibility</p:attrName>
                                        </p:attrNameLst>
                                      </p:cBhvr>
                                      <p:to>
                                        <p:strVal val="visible"/>
                                      </p:to>
                                    </p:set>
                                    <p:anim calcmode="lin" valueType="num">
                                      <p:cBhvr additive="base">
                                        <p:cTn id="25" dur="500" fill="hold"/>
                                        <p:tgtEl>
                                          <p:spTgt spid="167833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78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678339">
                                            <p:txEl>
                                              <p:pRg st="3" end="3"/>
                                            </p:txEl>
                                          </p:spTgt>
                                        </p:tgtEl>
                                        <p:attrNameLst>
                                          <p:attrName>style.visibility</p:attrName>
                                        </p:attrNameLst>
                                      </p:cBhvr>
                                      <p:to>
                                        <p:strVal val="visible"/>
                                      </p:to>
                                    </p:set>
                                    <p:anim calcmode="lin" valueType="num">
                                      <p:cBhvr additive="base">
                                        <p:cTn id="31" dur="500" fill="hold"/>
                                        <p:tgtEl>
                                          <p:spTgt spid="167833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78339">
                                            <p:txEl>
                                              <p:pRg st="3" end="3"/>
                                            </p:txEl>
                                          </p:spTgt>
                                        </p:tgtEl>
                                        <p:attrNameLst>
                                          <p:attrName>ppt_y</p:attrName>
                                        </p:attrNameLst>
                                      </p:cBhvr>
                                      <p:tavLst>
                                        <p:tav tm="0">
                                          <p:val>
                                            <p:strVal val="#ppt_y"/>
                                          </p:val>
                                        </p:tav>
                                        <p:tav tm="100000">
                                          <p:val>
                                            <p:strVal val="#ppt_y"/>
                                          </p:val>
                                        </p:tav>
                                      </p:tavLst>
                                    </p:anim>
                                  </p:childTnLst>
                                </p:cTn>
                              </p:par>
                              <p:par>
                                <p:cTn id="33" presetID="8" presetClass="entr" presetSubtype="16" fill="hold" nodeType="withEffect">
                                  <p:stCondLst>
                                    <p:cond delay="0"/>
                                  </p:stCondLst>
                                  <p:childTnLst>
                                    <p:set>
                                      <p:cBhvr>
                                        <p:cTn id="34" dur="1" fill="hold">
                                          <p:stCondLst>
                                            <p:cond delay="0"/>
                                          </p:stCondLst>
                                        </p:cTn>
                                        <p:tgtEl>
                                          <p:spTgt spid="1678343"/>
                                        </p:tgtEl>
                                        <p:attrNameLst>
                                          <p:attrName>style.visibility</p:attrName>
                                        </p:attrNameLst>
                                      </p:cBhvr>
                                      <p:to>
                                        <p:strVal val="visible"/>
                                      </p:to>
                                    </p:set>
                                    <p:animEffect transition="in" filter="diamond(in)">
                                      <p:cBhvr>
                                        <p:cTn id="35" dur="2000"/>
                                        <p:tgtEl>
                                          <p:spTgt spid="167834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678340"/>
                                        </p:tgtEl>
                                        <p:attrNameLst>
                                          <p:attrName>style.visibility</p:attrName>
                                        </p:attrNameLst>
                                      </p:cBhvr>
                                      <p:to>
                                        <p:strVal val="visible"/>
                                      </p:to>
                                    </p:set>
                                    <p:anim calcmode="lin" valueType="num">
                                      <p:cBhvr additive="base">
                                        <p:cTn id="40" dur="500" fill="hold"/>
                                        <p:tgtEl>
                                          <p:spTgt spid="1678340"/>
                                        </p:tgtEl>
                                        <p:attrNameLst>
                                          <p:attrName>ppt_x</p:attrName>
                                        </p:attrNameLst>
                                      </p:cBhvr>
                                      <p:tavLst>
                                        <p:tav tm="0">
                                          <p:val>
                                            <p:strVal val="#ppt_x"/>
                                          </p:val>
                                        </p:tav>
                                        <p:tav tm="100000">
                                          <p:val>
                                            <p:strVal val="#ppt_x"/>
                                          </p:val>
                                        </p:tav>
                                      </p:tavLst>
                                    </p:anim>
                                    <p:anim calcmode="lin" valueType="num">
                                      <p:cBhvr additive="base">
                                        <p:cTn id="41" dur="500" fill="hold"/>
                                        <p:tgtEl>
                                          <p:spTgt spid="1678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83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ço Reservado para Data 4"/>
          <p:cNvSpPr>
            <a:spLocks noGrp="1"/>
          </p:cNvSpPr>
          <p:nvPr>
            <p:ph type="dt" sz="half" idx="10"/>
          </p:nvPr>
        </p:nvSpPr>
        <p:spPr/>
        <p:txBody>
          <a:bodyPr/>
          <a:lstStyle/>
          <a:p>
            <a:r>
              <a:rPr lang="fr-FR"/>
              <a:t>Page </a:t>
            </a:r>
            <a:fld id="{B317ADF2-0338-469D-9347-E8065789BDC2}" type="slidenum">
              <a:rPr lang="fr-FR"/>
              <a:pPr/>
              <a:t>15</a:t>
            </a:fld>
            <a:r>
              <a:rPr lang="fr-FR"/>
              <a:t>  / Ref TRN_SI_00942 / V2.2 /     SGSI/Q -  July 25 th/2010 /     Classification  D3    Retention : WA+10</a:t>
            </a:r>
          </a:p>
        </p:txBody>
      </p:sp>
      <p:sp>
        <p:nvSpPr>
          <p:cNvPr id="1680386" name="Rectangle 2"/>
          <p:cNvSpPr>
            <a:spLocks noGrp="1" noChangeArrowheads="1"/>
          </p:cNvSpPr>
          <p:nvPr>
            <p:ph type="title"/>
          </p:nvPr>
        </p:nvSpPr>
        <p:spPr>
          <a:xfrm>
            <a:off x="3629025" y="0"/>
            <a:ext cx="5464175" cy="1930400"/>
          </a:xfrm>
          <a:ln/>
        </p:spPr>
        <p:txBody>
          <a:bodyPr/>
          <a:lstStyle/>
          <a:p>
            <a:r>
              <a:rPr lang="en-US" sz="2400" u="sng">
                <a:solidFill>
                  <a:srgbClr val="CC3300"/>
                </a:solidFill>
                <a:latin typeface="Arial" charset="0"/>
                <a:cs typeface="Arial" charset="0"/>
              </a:rPr>
              <a:t>Ambição 2</a:t>
            </a:r>
            <a:r>
              <a:rPr lang="en-US" sz="2400">
                <a:solidFill>
                  <a:srgbClr val="CC3300"/>
                </a:solidFill>
                <a:latin typeface="Arial" charset="0"/>
                <a:cs typeface="Arial" charset="0"/>
              </a:rPr>
              <a:t> : </a:t>
            </a:r>
            <a:r>
              <a:rPr lang="en-US" sz="2400">
                <a:latin typeface="Arial" charset="0"/>
              </a:rPr>
              <a:t>M</a:t>
            </a:r>
            <a:r>
              <a:rPr lang="pt-BR" sz="2400">
                <a:latin typeface="Arial" charset="0"/>
              </a:rPr>
              <a:t>elhorar o desempenho de produtos e serviços do SI e contribuir para a melhoria do desempenho da empresa Michelin</a:t>
            </a:r>
            <a:r>
              <a:rPr lang="pt-BR" sz="2800" b="0">
                <a:latin typeface="Arial" charset="0"/>
              </a:rPr>
              <a:t> </a:t>
            </a:r>
            <a:endParaRPr lang="en-US" sz="2800" b="0">
              <a:latin typeface="Arial" charset="0"/>
            </a:endParaRPr>
          </a:p>
        </p:txBody>
      </p:sp>
      <p:sp>
        <p:nvSpPr>
          <p:cNvPr id="1680387" name="Rectangle 3"/>
          <p:cNvSpPr>
            <a:spLocks noGrp="1" noChangeArrowheads="1"/>
          </p:cNvSpPr>
          <p:nvPr>
            <p:ph type="body" sz="half" idx="1"/>
          </p:nvPr>
        </p:nvSpPr>
        <p:spPr>
          <a:xfrm>
            <a:off x="215900" y="2222500"/>
            <a:ext cx="7904163" cy="2692400"/>
          </a:xfrm>
          <a:noFill/>
          <a:ln/>
        </p:spPr>
        <p:txBody>
          <a:bodyPr/>
          <a:lstStyle/>
          <a:p>
            <a:pPr>
              <a:buFont typeface="Webdings" pitchFamily="18" charset="2"/>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5</a:t>
            </a:r>
            <a:r>
              <a:rPr lang="en-US" sz="2800" b="1" i="1" dirty="0">
                <a:solidFill>
                  <a:srgbClr val="CC3300"/>
                </a:solidFill>
                <a:latin typeface="Arial" charset="0"/>
                <a:cs typeface="Arial" charset="0"/>
              </a:rPr>
              <a:t> :</a:t>
            </a:r>
            <a:r>
              <a:rPr lang="en-US" sz="2800" b="1" i="1" dirty="0">
                <a:latin typeface="Arial" charset="0"/>
                <a:cs typeface="Arial" charset="0"/>
              </a:rPr>
              <a:t> </a:t>
            </a:r>
            <a:r>
              <a:rPr lang="pt-BR" sz="2800" b="1" i="1" dirty="0"/>
              <a:t>A Organização SI está </a:t>
            </a:r>
            <a:r>
              <a:rPr lang="pt-BR" sz="2800" b="1" i="1" dirty="0" smtClean="0"/>
              <a:t>alinhada </a:t>
            </a:r>
            <a:r>
              <a:rPr lang="pt-BR" sz="2800" b="1" i="1" dirty="0"/>
              <a:t>com a Michelin e as estratégias de SI, papéis e responsabilidades são claras e </a:t>
            </a:r>
            <a:r>
              <a:rPr lang="pt-BR" sz="2800" b="1" i="1" dirty="0" smtClean="0"/>
              <a:t>conhecidas.</a:t>
            </a:r>
            <a:r>
              <a:rPr lang="pt-BR" sz="2800" dirty="0" smtClean="0"/>
              <a:t> </a:t>
            </a:r>
            <a:endParaRPr lang="en-US" sz="2800" b="1" i="1" dirty="0">
              <a:latin typeface="Arial" charset="0"/>
            </a:endParaRPr>
          </a:p>
          <a:p>
            <a:pPr>
              <a:buFont typeface="Webdings" pitchFamily="18" charset="2"/>
              <a:buNone/>
            </a:pPr>
            <a:endParaRPr lang="en-US" sz="2800" b="1" i="1" dirty="0">
              <a:latin typeface="Arial" charset="0"/>
            </a:endParaRPr>
          </a:p>
          <a:p>
            <a:pPr>
              <a:buFont typeface="Webdings" pitchFamily="18" charset="2"/>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6</a:t>
            </a:r>
            <a:r>
              <a:rPr lang="en-US" sz="2800" b="1" i="1" dirty="0">
                <a:solidFill>
                  <a:srgbClr val="CC3300"/>
                </a:solidFill>
                <a:latin typeface="Arial" charset="0"/>
                <a:cs typeface="Arial" charset="0"/>
              </a:rPr>
              <a:t> :</a:t>
            </a:r>
            <a:r>
              <a:rPr lang="en-US" sz="2800" i="1" dirty="0">
                <a:latin typeface="Arial" charset="0"/>
                <a:cs typeface="Arial" charset="0"/>
              </a:rPr>
              <a:t> </a:t>
            </a:r>
            <a:r>
              <a:rPr lang="pt-BR" sz="2800" b="1" i="1" dirty="0"/>
              <a:t>Métodos de progresso são implantados e aplicados dentro de </a:t>
            </a:r>
            <a:r>
              <a:rPr lang="pt-BR" sz="2800" b="1" i="1" dirty="0" smtClean="0"/>
              <a:t>SI.</a:t>
            </a:r>
            <a:r>
              <a:rPr lang="pt-BR" sz="2800" b="1" dirty="0" smtClean="0"/>
              <a:t> </a:t>
            </a:r>
            <a:endParaRPr lang="en-US" sz="2800" b="1" dirty="0"/>
          </a:p>
        </p:txBody>
      </p:sp>
      <p:grpSp>
        <p:nvGrpSpPr>
          <p:cNvPr id="1680388" name="Group 4"/>
          <p:cNvGrpSpPr>
            <a:grpSpLocks/>
          </p:cNvGrpSpPr>
          <p:nvPr/>
        </p:nvGrpSpPr>
        <p:grpSpPr bwMode="auto">
          <a:xfrm>
            <a:off x="423862" y="5356225"/>
            <a:ext cx="6578601" cy="523875"/>
            <a:chOff x="488" y="3542"/>
            <a:chExt cx="4856" cy="330"/>
          </a:xfrm>
        </p:grpSpPr>
        <p:sp>
          <p:nvSpPr>
            <p:cNvPr id="1680389" name="Rectangle 5"/>
            <p:cNvSpPr>
              <a:spLocks noChangeArrowheads="1"/>
            </p:cNvSpPr>
            <p:nvPr/>
          </p:nvSpPr>
          <p:spPr bwMode="auto">
            <a:xfrm>
              <a:off x="1200" y="3542"/>
              <a:ext cx="3432" cy="330"/>
            </a:xfrm>
            <a:prstGeom prst="rect">
              <a:avLst/>
            </a:prstGeom>
            <a:solidFill>
              <a:srgbClr val="FF6600"/>
            </a:solidFill>
            <a:ln w="9525" algn="ctr">
              <a:solidFill>
                <a:schemeClr val="tx1"/>
              </a:solidFill>
              <a:miter lim="800000"/>
              <a:headEnd/>
              <a:tailEnd/>
            </a:ln>
            <a:effectLst/>
          </p:spPr>
          <p:txBody>
            <a:bodyPr wrap="none" anchor="ctr"/>
            <a:lstStyle/>
            <a:p>
              <a:pPr>
                <a:lnSpc>
                  <a:spcPct val="0"/>
                </a:lnSpc>
              </a:pPr>
              <a:endParaRPr lang="en-US"/>
            </a:p>
          </p:txBody>
        </p:sp>
        <p:grpSp>
          <p:nvGrpSpPr>
            <p:cNvPr id="1680390" name="Group 6"/>
            <p:cNvGrpSpPr>
              <a:grpSpLocks/>
            </p:cNvGrpSpPr>
            <p:nvPr/>
          </p:nvGrpSpPr>
          <p:grpSpPr bwMode="auto">
            <a:xfrm>
              <a:off x="488" y="3542"/>
              <a:ext cx="4856" cy="330"/>
              <a:chOff x="488" y="3542"/>
              <a:chExt cx="4856" cy="330"/>
            </a:xfrm>
          </p:grpSpPr>
          <p:sp>
            <p:nvSpPr>
              <p:cNvPr id="1680391" name="Rectangle 7"/>
              <p:cNvSpPr>
                <a:spLocks noChangeArrowheads="1"/>
              </p:cNvSpPr>
              <p:nvPr/>
            </p:nvSpPr>
            <p:spPr bwMode="auto">
              <a:xfrm>
                <a:off x="1200" y="3542"/>
                <a:ext cx="3432" cy="330"/>
              </a:xfrm>
              <a:prstGeom prst="rect">
                <a:avLst/>
              </a:prstGeom>
              <a:solidFill>
                <a:srgbClr val="FF6600"/>
              </a:solidFill>
              <a:ln w="9525" algn="ctr">
                <a:solidFill>
                  <a:schemeClr val="tx1"/>
                </a:solidFill>
                <a:miter lim="800000"/>
                <a:headEnd/>
                <a:tailEnd/>
              </a:ln>
              <a:effectLst/>
            </p:spPr>
            <p:txBody>
              <a:bodyPr wrap="none" anchor="ctr"/>
              <a:lstStyle/>
              <a:p>
                <a:pPr>
                  <a:lnSpc>
                    <a:spcPct val="0"/>
                  </a:lnSpc>
                </a:pPr>
                <a:endParaRPr lang="en-US"/>
              </a:p>
            </p:txBody>
          </p:sp>
          <p:sp>
            <p:nvSpPr>
              <p:cNvPr id="1680392" name="Text Box 8"/>
              <p:cNvSpPr txBox="1">
                <a:spLocks noChangeArrowheads="1"/>
              </p:cNvSpPr>
              <p:nvPr/>
            </p:nvSpPr>
            <p:spPr bwMode="auto">
              <a:xfrm>
                <a:off x="488" y="3550"/>
                <a:ext cx="4856" cy="288"/>
              </a:xfrm>
              <a:prstGeom prst="rect">
                <a:avLst/>
              </a:prstGeom>
              <a:noFill/>
              <a:ln w="9525" algn="ctr">
                <a:noFill/>
                <a:miter lim="800000"/>
                <a:headEnd/>
                <a:tailEnd/>
              </a:ln>
              <a:effectLst/>
            </p:spPr>
            <p:txBody>
              <a:bodyPr>
                <a:spAutoFit/>
              </a:bodyPr>
              <a:lstStyle/>
              <a:p>
                <a:pPr>
                  <a:spcBef>
                    <a:spcPct val="50000"/>
                  </a:spcBef>
                </a:pPr>
                <a:r>
                  <a:rPr lang="en-US" sz="2400" i="1" dirty="0">
                    <a:solidFill>
                      <a:schemeClr val="bg1"/>
                    </a:solidFill>
                  </a:rPr>
                  <a:t>2 </a:t>
                </a:r>
                <a:r>
                  <a:rPr lang="en-US" sz="2400" i="1" dirty="0" err="1" smtClean="0">
                    <a:solidFill>
                      <a:schemeClr val="bg1"/>
                    </a:solidFill>
                  </a:rPr>
                  <a:t>Objetivos</a:t>
                </a:r>
                <a:r>
                  <a:rPr lang="en-US" sz="2400" i="1" dirty="0" smtClean="0">
                    <a:solidFill>
                      <a:schemeClr val="bg1"/>
                    </a:solidFill>
                  </a:rPr>
                  <a:t> </a:t>
                </a:r>
                <a:r>
                  <a:rPr lang="en-US" sz="2400" i="1" dirty="0" err="1">
                    <a:solidFill>
                      <a:schemeClr val="bg1"/>
                    </a:solidFill>
                  </a:rPr>
                  <a:t>para</a:t>
                </a:r>
                <a:r>
                  <a:rPr lang="en-US" sz="2400" i="1" dirty="0">
                    <a:solidFill>
                      <a:schemeClr val="bg1"/>
                    </a:solidFill>
                  </a:rPr>
                  <a:t> </a:t>
                </a:r>
                <a:r>
                  <a:rPr lang="en-US" sz="2400" i="1" dirty="0" err="1">
                    <a:solidFill>
                      <a:schemeClr val="bg1"/>
                    </a:solidFill>
                  </a:rPr>
                  <a:t>Ambição</a:t>
                </a:r>
                <a:r>
                  <a:rPr lang="en-US" sz="2400" i="1" dirty="0">
                    <a:solidFill>
                      <a:schemeClr val="bg1"/>
                    </a:solidFill>
                  </a:rPr>
                  <a:t> 2</a:t>
                </a:r>
              </a:p>
            </p:txBody>
          </p:sp>
        </p:grpSp>
      </p:grpSp>
      <p:grpSp>
        <p:nvGrpSpPr>
          <p:cNvPr id="1680393" name="Group 9"/>
          <p:cNvGrpSpPr>
            <a:grpSpLocks/>
          </p:cNvGrpSpPr>
          <p:nvPr/>
        </p:nvGrpSpPr>
        <p:grpSpPr bwMode="auto">
          <a:xfrm>
            <a:off x="8120063" y="2000250"/>
            <a:ext cx="869950" cy="1152525"/>
            <a:chOff x="5008" y="1298"/>
            <a:chExt cx="548" cy="726"/>
          </a:xfrm>
        </p:grpSpPr>
        <p:grpSp>
          <p:nvGrpSpPr>
            <p:cNvPr id="1680394" name="Group 10"/>
            <p:cNvGrpSpPr>
              <a:grpSpLocks/>
            </p:cNvGrpSpPr>
            <p:nvPr/>
          </p:nvGrpSpPr>
          <p:grpSpPr bwMode="auto">
            <a:xfrm>
              <a:off x="5008" y="1298"/>
              <a:ext cx="548" cy="726"/>
              <a:chOff x="5008" y="1444"/>
              <a:chExt cx="412" cy="580"/>
            </a:xfrm>
          </p:grpSpPr>
          <p:sp>
            <p:nvSpPr>
              <p:cNvPr id="1680395" name="Freeform 11"/>
              <p:cNvSpPr>
                <a:spLocks/>
              </p:cNvSpPr>
              <p:nvPr/>
            </p:nvSpPr>
            <p:spPr bwMode="auto">
              <a:xfrm>
                <a:off x="5008" y="1589"/>
                <a:ext cx="412" cy="435"/>
              </a:xfrm>
              <a:custGeom>
                <a:avLst/>
                <a:gdLst/>
                <a:ahLst/>
                <a:cxnLst>
                  <a:cxn ang="0">
                    <a:pos x="602" y="596"/>
                  </a:cxn>
                  <a:cxn ang="0">
                    <a:pos x="578" y="590"/>
                  </a:cxn>
                  <a:cxn ang="0">
                    <a:pos x="558" y="576"/>
                  </a:cxn>
                  <a:cxn ang="0">
                    <a:pos x="544" y="556"/>
                  </a:cxn>
                  <a:cxn ang="0">
                    <a:pos x="540" y="531"/>
                  </a:cxn>
                  <a:cxn ang="0">
                    <a:pos x="536" y="168"/>
                  </a:cxn>
                  <a:cxn ang="0">
                    <a:pos x="514" y="104"/>
                  </a:cxn>
                  <a:cxn ang="0">
                    <a:pos x="474" y="52"/>
                  </a:cxn>
                  <a:cxn ang="0">
                    <a:pos x="419" y="16"/>
                  </a:cxn>
                  <a:cxn ang="0">
                    <a:pos x="387" y="10"/>
                  </a:cxn>
                  <a:cxn ang="0">
                    <a:pos x="386" y="16"/>
                  </a:cxn>
                  <a:cxn ang="0">
                    <a:pos x="381" y="43"/>
                  </a:cxn>
                  <a:cxn ang="0">
                    <a:pos x="376" y="81"/>
                  </a:cxn>
                  <a:cxn ang="0">
                    <a:pos x="372" y="160"/>
                  </a:cxn>
                  <a:cxn ang="0">
                    <a:pos x="325" y="177"/>
                  </a:cxn>
                  <a:cxn ang="0">
                    <a:pos x="320" y="98"/>
                  </a:cxn>
                  <a:cxn ang="0">
                    <a:pos x="315" y="44"/>
                  </a:cxn>
                  <a:cxn ang="0">
                    <a:pos x="313" y="23"/>
                  </a:cxn>
                  <a:cxn ang="0">
                    <a:pos x="308" y="0"/>
                  </a:cxn>
                  <a:cxn ang="0">
                    <a:pos x="260" y="13"/>
                  </a:cxn>
                  <a:cxn ang="0">
                    <a:pos x="216" y="37"/>
                  </a:cxn>
                  <a:cxn ang="0">
                    <a:pos x="181" y="71"/>
                  </a:cxn>
                  <a:cxn ang="0">
                    <a:pos x="153" y="111"/>
                  </a:cxn>
                  <a:cxn ang="0">
                    <a:pos x="137" y="155"/>
                  </a:cxn>
                  <a:cxn ang="0">
                    <a:pos x="131" y="203"/>
                  </a:cxn>
                  <a:cxn ang="0">
                    <a:pos x="132" y="345"/>
                  </a:cxn>
                  <a:cxn ang="0">
                    <a:pos x="137" y="390"/>
                  </a:cxn>
                  <a:cxn ang="0">
                    <a:pos x="150" y="424"/>
                  </a:cxn>
                  <a:cxn ang="0">
                    <a:pos x="176" y="447"/>
                  </a:cxn>
                  <a:cxn ang="0">
                    <a:pos x="203" y="458"/>
                  </a:cxn>
                  <a:cxn ang="0">
                    <a:pos x="222" y="461"/>
                  </a:cxn>
                  <a:cxn ang="0">
                    <a:pos x="244" y="463"/>
                  </a:cxn>
                  <a:cxn ang="0">
                    <a:pos x="269" y="465"/>
                  </a:cxn>
                  <a:cxn ang="0">
                    <a:pos x="296" y="467"/>
                  </a:cxn>
                  <a:cxn ang="0">
                    <a:pos x="314" y="485"/>
                  </a:cxn>
                  <a:cxn ang="0">
                    <a:pos x="314" y="511"/>
                  </a:cxn>
                  <a:cxn ang="0">
                    <a:pos x="296" y="530"/>
                  </a:cxn>
                  <a:cxn ang="0">
                    <a:pos x="87" y="531"/>
                  </a:cxn>
                  <a:cxn ang="0">
                    <a:pos x="69" y="534"/>
                  </a:cxn>
                  <a:cxn ang="0">
                    <a:pos x="53" y="538"/>
                  </a:cxn>
                  <a:cxn ang="0">
                    <a:pos x="37" y="546"/>
                  </a:cxn>
                  <a:cxn ang="0">
                    <a:pos x="24" y="558"/>
                  </a:cxn>
                  <a:cxn ang="0">
                    <a:pos x="7" y="585"/>
                  </a:cxn>
                  <a:cxn ang="0">
                    <a:pos x="0" y="618"/>
                  </a:cxn>
                  <a:cxn ang="0">
                    <a:pos x="1" y="826"/>
                  </a:cxn>
                  <a:cxn ang="0">
                    <a:pos x="10" y="846"/>
                  </a:cxn>
                  <a:cxn ang="0">
                    <a:pos x="26" y="861"/>
                  </a:cxn>
                  <a:cxn ang="0">
                    <a:pos x="47" y="869"/>
                  </a:cxn>
                  <a:cxn ang="0">
                    <a:pos x="63" y="870"/>
                  </a:cxn>
                  <a:cxn ang="0">
                    <a:pos x="70" y="869"/>
                  </a:cxn>
                  <a:cxn ang="0">
                    <a:pos x="338" y="846"/>
                  </a:cxn>
                  <a:cxn ang="0">
                    <a:pos x="783" y="808"/>
                  </a:cxn>
                  <a:cxn ang="0">
                    <a:pos x="801" y="797"/>
                  </a:cxn>
                  <a:cxn ang="0">
                    <a:pos x="815" y="782"/>
                  </a:cxn>
                  <a:cxn ang="0">
                    <a:pos x="822" y="762"/>
                  </a:cxn>
                  <a:cxn ang="0">
                    <a:pos x="824" y="751"/>
                  </a:cxn>
                  <a:cxn ang="0">
                    <a:pos x="822" y="666"/>
                  </a:cxn>
                  <a:cxn ang="0">
                    <a:pos x="809" y="635"/>
                  </a:cxn>
                  <a:cxn ang="0">
                    <a:pos x="786" y="611"/>
                  </a:cxn>
                  <a:cxn ang="0">
                    <a:pos x="755" y="598"/>
                  </a:cxn>
                </a:cxnLst>
                <a:rect l="0" t="0" r="r" b="b"/>
                <a:pathLst>
                  <a:path w="824" h="870">
                    <a:moveTo>
                      <a:pt x="738" y="596"/>
                    </a:moveTo>
                    <a:lnTo>
                      <a:pt x="602" y="596"/>
                    </a:lnTo>
                    <a:lnTo>
                      <a:pt x="589" y="595"/>
                    </a:lnTo>
                    <a:lnTo>
                      <a:pt x="578" y="590"/>
                    </a:lnTo>
                    <a:lnTo>
                      <a:pt x="567" y="584"/>
                    </a:lnTo>
                    <a:lnTo>
                      <a:pt x="558" y="576"/>
                    </a:lnTo>
                    <a:lnTo>
                      <a:pt x="550" y="567"/>
                    </a:lnTo>
                    <a:lnTo>
                      <a:pt x="544" y="556"/>
                    </a:lnTo>
                    <a:lnTo>
                      <a:pt x="541" y="544"/>
                    </a:lnTo>
                    <a:lnTo>
                      <a:pt x="540" y="531"/>
                    </a:lnTo>
                    <a:lnTo>
                      <a:pt x="540" y="203"/>
                    </a:lnTo>
                    <a:lnTo>
                      <a:pt x="536" y="168"/>
                    </a:lnTo>
                    <a:lnTo>
                      <a:pt x="528" y="135"/>
                    </a:lnTo>
                    <a:lnTo>
                      <a:pt x="514" y="104"/>
                    </a:lnTo>
                    <a:lnTo>
                      <a:pt x="496" y="76"/>
                    </a:lnTo>
                    <a:lnTo>
                      <a:pt x="474" y="52"/>
                    </a:lnTo>
                    <a:lnTo>
                      <a:pt x="448" y="33"/>
                    </a:lnTo>
                    <a:lnTo>
                      <a:pt x="419" y="16"/>
                    </a:lnTo>
                    <a:lnTo>
                      <a:pt x="388" y="5"/>
                    </a:lnTo>
                    <a:lnTo>
                      <a:pt x="387" y="10"/>
                    </a:lnTo>
                    <a:lnTo>
                      <a:pt x="387" y="13"/>
                    </a:lnTo>
                    <a:lnTo>
                      <a:pt x="386" y="16"/>
                    </a:lnTo>
                    <a:lnTo>
                      <a:pt x="384" y="21"/>
                    </a:lnTo>
                    <a:lnTo>
                      <a:pt x="381" y="43"/>
                    </a:lnTo>
                    <a:lnTo>
                      <a:pt x="379" y="62"/>
                    </a:lnTo>
                    <a:lnTo>
                      <a:pt x="376" y="81"/>
                    </a:lnTo>
                    <a:lnTo>
                      <a:pt x="375" y="97"/>
                    </a:lnTo>
                    <a:lnTo>
                      <a:pt x="372" y="160"/>
                    </a:lnTo>
                    <a:lnTo>
                      <a:pt x="371" y="177"/>
                    </a:lnTo>
                    <a:lnTo>
                      <a:pt x="325" y="177"/>
                    </a:lnTo>
                    <a:lnTo>
                      <a:pt x="322" y="134"/>
                    </a:lnTo>
                    <a:lnTo>
                      <a:pt x="320" y="98"/>
                    </a:lnTo>
                    <a:lnTo>
                      <a:pt x="318" y="68"/>
                    </a:lnTo>
                    <a:lnTo>
                      <a:pt x="315" y="44"/>
                    </a:lnTo>
                    <a:lnTo>
                      <a:pt x="314" y="34"/>
                    </a:lnTo>
                    <a:lnTo>
                      <a:pt x="313" y="23"/>
                    </a:lnTo>
                    <a:lnTo>
                      <a:pt x="311" y="12"/>
                    </a:lnTo>
                    <a:lnTo>
                      <a:pt x="308" y="0"/>
                    </a:lnTo>
                    <a:lnTo>
                      <a:pt x="283" y="5"/>
                    </a:lnTo>
                    <a:lnTo>
                      <a:pt x="260" y="13"/>
                    </a:lnTo>
                    <a:lnTo>
                      <a:pt x="237" y="23"/>
                    </a:lnTo>
                    <a:lnTo>
                      <a:pt x="216" y="37"/>
                    </a:lnTo>
                    <a:lnTo>
                      <a:pt x="198" y="52"/>
                    </a:lnTo>
                    <a:lnTo>
                      <a:pt x="181" y="71"/>
                    </a:lnTo>
                    <a:lnTo>
                      <a:pt x="166" y="90"/>
                    </a:lnTo>
                    <a:lnTo>
                      <a:pt x="153" y="111"/>
                    </a:lnTo>
                    <a:lnTo>
                      <a:pt x="144" y="133"/>
                    </a:lnTo>
                    <a:lnTo>
                      <a:pt x="137" y="155"/>
                    </a:lnTo>
                    <a:lnTo>
                      <a:pt x="132" y="179"/>
                    </a:lnTo>
                    <a:lnTo>
                      <a:pt x="131" y="203"/>
                    </a:lnTo>
                    <a:lnTo>
                      <a:pt x="132" y="317"/>
                    </a:lnTo>
                    <a:lnTo>
                      <a:pt x="132" y="345"/>
                    </a:lnTo>
                    <a:lnTo>
                      <a:pt x="135" y="369"/>
                    </a:lnTo>
                    <a:lnTo>
                      <a:pt x="137" y="390"/>
                    </a:lnTo>
                    <a:lnTo>
                      <a:pt x="143" y="408"/>
                    </a:lnTo>
                    <a:lnTo>
                      <a:pt x="150" y="424"/>
                    </a:lnTo>
                    <a:lnTo>
                      <a:pt x="161" y="437"/>
                    </a:lnTo>
                    <a:lnTo>
                      <a:pt x="176" y="447"/>
                    </a:lnTo>
                    <a:lnTo>
                      <a:pt x="194" y="455"/>
                    </a:lnTo>
                    <a:lnTo>
                      <a:pt x="203" y="458"/>
                    </a:lnTo>
                    <a:lnTo>
                      <a:pt x="212" y="460"/>
                    </a:lnTo>
                    <a:lnTo>
                      <a:pt x="222" y="461"/>
                    </a:lnTo>
                    <a:lnTo>
                      <a:pt x="232" y="463"/>
                    </a:lnTo>
                    <a:lnTo>
                      <a:pt x="244" y="463"/>
                    </a:lnTo>
                    <a:lnTo>
                      <a:pt x="255" y="465"/>
                    </a:lnTo>
                    <a:lnTo>
                      <a:pt x="269" y="465"/>
                    </a:lnTo>
                    <a:lnTo>
                      <a:pt x="283" y="465"/>
                    </a:lnTo>
                    <a:lnTo>
                      <a:pt x="296" y="467"/>
                    </a:lnTo>
                    <a:lnTo>
                      <a:pt x="307" y="474"/>
                    </a:lnTo>
                    <a:lnTo>
                      <a:pt x="314" y="485"/>
                    </a:lnTo>
                    <a:lnTo>
                      <a:pt x="316" y="498"/>
                    </a:lnTo>
                    <a:lnTo>
                      <a:pt x="314" y="511"/>
                    </a:lnTo>
                    <a:lnTo>
                      <a:pt x="307" y="522"/>
                    </a:lnTo>
                    <a:lnTo>
                      <a:pt x="296" y="530"/>
                    </a:lnTo>
                    <a:lnTo>
                      <a:pt x="283" y="532"/>
                    </a:lnTo>
                    <a:lnTo>
                      <a:pt x="87" y="531"/>
                    </a:lnTo>
                    <a:lnTo>
                      <a:pt x="78" y="531"/>
                    </a:lnTo>
                    <a:lnTo>
                      <a:pt x="69" y="534"/>
                    </a:lnTo>
                    <a:lnTo>
                      <a:pt x="61" y="536"/>
                    </a:lnTo>
                    <a:lnTo>
                      <a:pt x="53" y="538"/>
                    </a:lnTo>
                    <a:lnTo>
                      <a:pt x="45" y="543"/>
                    </a:lnTo>
                    <a:lnTo>
                      <a:pt x="37" y="546"/>
                    </a:lnTo>
                    <a:lnTo>
                      <a:pt x="30" y="552"/>
                    </a:lnTo>
                    <a:lnTo>
                      <a:pt x="24" y="558"/>
                    </a:lnTo>
                    <a:lnTo>
                      <a:pt x="14" y="570"/>
                    </a:lnTo>
                    <a:lnTo>
                      <a:pt x="7" y="585"/>
                    </a:lnTo>
                    <a:lnTo>
                      <a:pt x="1" y="600"/>
                    </a:lnTo>
                    <a:lnTo>
                      <a:pt x="0" y="618"/>
                    </a:lnTo>
                    <a:lnTo>
                      <a:pt x="0" y="815"/>
                    </a:lnTo>
                    <a:lnTo>
                      <a:pt x="1" y="826"/>
                    </a:lnTo>
                    <a:lnTo>
                      <a:pt x="6" y="837"/>
                    </a:lnTo>
                    <a:lnTo>
                      <a:pt x="10" y="846"/>
                    </a:lnTo>
                    <a:lnTo>
                      <a:pt x="18" y="854"/>
                    </a:lnTo>
                    <a:lnTo>
                      <a:pt x="26" y="861"/>
                    </a:lnTo>
                    <a:lnTo>
                      <a:pt x="37" y="865"/>
                    </a:lnTo>
                    <a:lnTo>
                      <a:pt x="47" y="869"/>
                    </a:lnTo>
                    <a:lnTo>
                      <a:pt x="59" y="870"/>
                    </a:lnTo>
                    <a:lnTo>
                      <a:pt x="63" y="870"/>
                    </a:lnTo>
                    <a:lnTo>
                      <a:pt x="67" y="869"/>
                    </a:lnTo>
                    <a:lnTo>
                      <a:pt x="70" y="869"/>
                    </a:lnTo>
                    <a:lnTo>
                      <a:pt x="74" y="868"/>
                    </a:lnTo>
                    <a:lnTo>
                      <a:pt x="338" y="846"/>
                    </a:lnTo>
                    <a:lnTo>
                      <a:pt x="772" y="810"/>
                    </a:lnTo>
                    <a:lnTo>
                      <a:pt x="783" y="808"/>
                    </a:lnTo>
                    <a:lnTo>
                      <a:pt x="792" y="803"/>
                    </a:lnTo>
                    <a:lnTo>
                      <a:pt x="801" y="797"/>
                    </a:lnTo>
                    <a:lnTo>
                      <a:pt x="808" y="791"/>
                    </a:lnTo>
                    <a:lnTo>
                      <a:pt x="815" y="782"/>
                    </a:lnTo>
                    <a:lnTo>
                      <a:pt x="819" y="772"/>
                    </a:lnTo>
                    <a:lnTo>
                      <a:pt x="822" y="762"/>
                    </a:lnTo>
                    <a:lnTo>
                      <a:pt x="823" y="751"/>
                    </a:lnTo>
                    <a:lnTo>
                      <a:pt x="824" y="751"/>
                    </a:lnTo>
                    <a:lnTo>
                      <a:pt x="824" y="683"/>
                    </a:lnTo>
                    <a:lnTo>
                      <a:pt x="822" y="666"/>
                    </a:lnTo>
                    <a:lnTo>
                      <a:pt x="817" y="650"/>
                    </a:lnTo>
                    <a:lnTo>
                      <a:pt x="809" y="635"/>
                    </a:lnTo>
                    <a:lnTo>
                      <a:pt x="799" y="622"/>
                    </a:lnTo>
                    <a:lnTo>
                      <a:pt x="786" y="611"/>
                    </a:lnTo>
                    <a:lnTo>
                      <a:pt x="771" y="603"/>
                    </a:lnTo>
                    <a:lnTo>
                      <a:pt x="755" y="598"/>
                    </a:lnTo>
                    <a:lnTo>
                      <a:pt x="738" y="596"/>
                    </a:lnTo>
                    <a:close/>
                  </a:path>
                </a:pathLst>
              </a:custGeom>
              <a:solidFill>
                <a:srgbClr val="0D2F8D"/>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680396" name="Freeform 12"/>
              <p:cNvSpPr>
                <a:spLocks/>
              </p:cNvSpPr>
              <p:nvPr/>
            </p:nvSpPr>
            <p:spPr bwMode="auto">
              <a:xfrm>
                <a:off x="5139" y="1701"/>
                <a:ext cx="85" cy="86"/>
              </a:xfrm>
              <a:custGeom>
                <a:avLst/>
                <a:gdLst/>
                <a:ahLst/>
                <a:cxnLst>
                  <a:cxn ang="0">
                    <a:pos x="147" y="145"/>
                  </a:cxn>
                  <a:cxn ang="0">
                    <a:pos x="140" y="151"/>
                  </a:cxn>
                  <a:cxn ang="0">
                    <a:pos x="133" y="157"/>
                  </a:cxn>
                  <a:cxn ang="0">
                    <a:pos x="126" y="161"/>
                  </a:cxn>
                  <a:cxn ang="0">
                    <a:pos x="119" y="165"/>
                  </a:cxn>
                  <a:cxn ang="0">
                    <a:pos x="111" y="167"/>
                  </a:cxn>
                  <a:cxn ang="0">
                    <a:pos x="103" y="169"/>
                  </a:cxn>
                  <a:cxn ang="0">
                    <a:pos x="95" y="170"/>
                  </a:cxn>
                  <a:cxn ang="0">
                    <a:pos x="86" y="170"/>
                  </a:cxn>
                  <a:cxn ang="0">
                    <a:pos x="77" y="170"/>
                  </a:cxn>
                  <a:cxn ang="0">
                    <a:pos x="68" y="169"/>
                  </a:cxn>
                  <a:cxn ang="0">
                    <a:pos x="60" y="167"/>
                  </a:cxn>
                  <a:cxn ang="0">
                    <a:pos x="53" y="165"/>
                  </a:cxn>
                  <a:cxn ang="0">
                    <a:pos x="45" y="161"/>
                  </a:cxn>
                  <a:cxn ang="0">
                    <a:pos x="38" y="157"/>
                  </a:cxn>
                  <a:cxn ang="0">
                    <a:pos x="31" y="151"/>
                  </a:cxn>
                  <a:cxn ang="0">
                    <a:pos x="26" y="145"/>
                  </a:cxn>
                  <a:cxn ang="0">
                    <a:pos x="14" y="132"/>
                  </a:cxn>
                  <a:cxn ang="0">
                    <a:pos x="6" y="117"/>
                  </a:cxn>
                  <a:cxn ang="0">
                    <a:pos x="2" y="102"/>
                  </a:cxn>
                  <a:cxn ang="0">
                    <a:pos x="0" y="85"/>
                  </a:cxn>
                  <a:cxn ang="0">
                    <a:pos x="2" y="68"/>
                  </a:cxn>
                  <a:cxn ang="0">
                    <a:pos x="6" y="52"/>
                  </a:cxn>
                  <a:cxn ang="0">
                    <a:pos x="14" y="38"/>
                  </a:cxn>
                  <a:cxn ang="0">
                    <a:pos x="26" y="24"/>
                  </a:cxn>
                  <a:cxn ang="0">
                    <a:pos x="31" y="18"/>
                  </a:cxn>
                  <a:cxn ang="0">
                    <a:pos x="38" y="14"/>
                  </a:cxn>
                  <a:cxn ang="0">
                    <a:pos x="45" y="9"/>
                  </a:cxn>
                  <a:cxn ang="0">
                    <a:pos x="53" y="6"/>
                  </a:cxn>
                  <a:cxn ang="0">
                    <a:pos x="60" y="3"/>
                  </a:cxn>
                  <a:cxn ang="0">
                    <a:pos x="68" y="1"/>
                  </a:cxn>
                  <a:cxn ang="0">
                    <a:pos x="77" y="0"/>
                  </a:cxn>
                  <a:cxn ang="0">
                    <a:pos x="86" y="0"/>
                  </a:cxn>
                  <a:cxn ang="0">
                    <a:pos x="95" y="0"/>
                  </a:cxn>
                  <a:cxn ang="0">
                    <a:pos x="103" y="1"/>
                  </a:cxn>
                  <a:cxn ang="0">
                    <a:pos x="111" y="3"/>
                  </a:cxn>
                  <a:cxn ang="0">
                    <a:pos x="119" y="6"/>
                  </a:cxn>
                  <a:cxn ang="0">
                    <a:pos x="126" y="9"/>
                  </a:cxn>
                  <a:cxn ang="0">
                    <a:pos x="133" y="14"/>
                  </a:cxn>
                  <a:cxn ang="0">
                    <a:pos x="140" y="18"/>
                  </a:cxn>
                  <a:cxn ang="0">
                    <a:pos x="147" y="24"/>
                  </a:cxn>
                  <a:cxn ang="0">
                    <a:pos x="157" y="38"/>
                  </a:cxn>
                  <a:cxn ang="0">
                    <a:pos x="165" y="52"/>
                  </a:cxn>
                  <a:cxn ang="0">
                    <a:pos x="170" y="68"/>
                  </a:cxn>
                  <a:cxn ang="0">
                    <a:pos x="171" y="85"/>
                  </a:cxn>
                  <a:cxn ang="0">
                    <a:pos x="170" y="102"/>
                  </a:cxn>
                  <a:cxn ang="0">
                    <a:pos x="165" y="117"/>
                  </a:cxn>
                  <a:cxn ang="0">
                    <a:pos x="157" y="132"/>
                  </a:cxn>
                  <a:cxn ang="0">
                    <a:pos x="147" y="145"/>
                  </a:cxn>
                </a:cxnLst>
                <a:rect l="0" t="0" r="r" b="b"/>
                <a:pathLst>
                  <a:path w="171" h="170">
                    <a:moveTo>
                      <a:pt x="147" y="145"/>
                    </a:moveTo>
                    <a:lnTo>
                      <a:pt x="140" y="151"/>
                    </a:lnTo>
                    <a:lnTo>
                      <a:pt x="133" y="157"/>
                    </a:lnTo>
                    <a:lnTo>
                      <a:pt x="126" y="161"/>
                    </a:lnTo>
                    <a:lnTo>
                      <a:pt x="119" y="165"/>
                    </a:lnTo>
                    <a:lnTo>
                      <a:pt x="111" y="167"/>
                    </a:lnTo>
                    <a:lnTo>
                      <a:pt x="103" y="169"/>
                    </a:lnTo>
                    <a:lnTo>
                      <a:pt x="95" y="170"/>
                    </a:lnTo>
                    <a:lnTo>
                      <a:pt x="86" y="170"/>
                    </a:lnTo>
                    <a:lnTo>
                      <a:pt x="77" y="170"/>
                    </a:lnTo>
                    <a:lnTo>
                      <a:pt x="68" y="169"/>
                    </a:lnTo>
                    <a:lnTo>
                      <a:pt x="60" y="167"/>
                    </a:lnTo>
                    <a:lnTo>
                      <a:pt x="53" y="165"/>
                    </a:lnTo>
                    <a:lnTo>
                      <a:pt x="45" y="161"/>
                    </a:lnTo>
                    <a:lnTo>
                      <a:pt x="38" y="157"/>
                    </a:lnTo>
                    <a:lnTo>
                      <a:pt x="31" y="151"/>
                    </a:lnTo>
                    <a:lnTo>
                      <a:pt x="26" y="145"/>
                    </a:lnTo>
                    <a:lnTo>
                      <a:pt x="14" y="132"/>
                    </a:lnTo>
                    <a:lnTo>
                      <a:pt x="6" y="117"/>
                    </a:lnTo>
                    <a:lnTo>
                      <a:pt x="2" y="102"/>
                    </a:lnTo>
                    <a:lnTo>
                      <a:pt x="0" y="85"/>
                    </a:lnTo>
                    <a:lnTo>
                      <a:pt x="2" y="68"/>
                    </a:lnTo>
                    <a:lnTo>
                      <a:pt x="6" y="52"/>
                    </a:lnTo>
                    <a:lnTo>
                      <a:pt x="14" y="38"/>
                    </a:lnTo>
                    <a:lnTo>
                      <a:pt x="26" y="24"/>
                    </a:lnTo>
                    <a:lnTo>
                      <a:pt x="31" y="18"/>
                    </a:lnTo>
                    <a:lnTo>
                      <a:pt x="38" y="14"/>
                    </a:lnTo>
                    <a:lnTo>
                      <a:pt x="45" y="9"/>
                    </a:lnTo>
                    <a:lnTo>
                      <a:pt x="53" y="6"/>
                    </a:lnTo>
                    <a:lnTo>
                      <a:pt x="60" y="3"/>
                    </a:lnTo>
                    <a:lnTo>
                      <a:pt x="68" y="1"/>
                    </a:lnTo>
                    <a:lnTo>
                      <a:pt x="77" y="0"/>
                    </a:lnTo>
                    <a:lnTo>
                      <a:pt x="86" y="0"/>
                    </a:lnTo>
                    <a:lnTo>
                      <a:pt x="95" y="0"/>
                    </a:lnTo>
                    <a:lnTo>
                      <a:pt x="103" y="1"/>
                    </a:lnTo>
                    <a:lnTo>
                      <a:pt x="111" y="3"/>
                    </a:lnTo>
                    <a:lnTo>
                      <a:pt x="119" y="6"/>
                    </a:lnTo>
                    <a:lnTo>
                      <a:pt x="126" y="9"/>
                    </a:lnTo>
                    <a:lnTo>
                      <a:pt x="133" y="14"/>
                    </a:lnTo>
                    <a:lnTo>
                      <a:pt x="140" y="18"/>
                    </a:lnTo>
                    <a:lnTo>
                      <a:pt x="147" y="24"/>
                    </a:lnTo>
                    <a:lnTo>
                      <a:pt x="157" y="38"/>
                    </a:lnTo>
                    <a:lnTo>
                      <a:pt x="165" y="52"/>
                    </a:lnTo>
                    <a:lnTo>
                      <a:pt x="170" y="68"/>
                    </a:lnTo>
                    <a:lnTo>
                      <a:pt x="171" y="85"/>
                    </a:lnTo>
                    <a:lnTo>
                      <a:pt x="170" y="102"/>
                    </a:lnTo>
                    <a:lnTo>
                      <a:pt x="165" y="117"/>
                    </a:lnTo>
                    <a:lnTo>
                      <a:pt x="157" y="132"/>
                    </a:lnTo>
                    <a:lnTo>
                      <a:pt x="147" y="145"/>
                    </a:lnTo>
                    <a:close/>
                  </a:path>
                </a:pathLst>
              </a:custGeom>
              <a:solidFill>
                <a:srgbClr val="7FFF00"/>
              </a:solidFill>
              <a:ln w="28575" cmpd="sng">
                <a:solidFill>
                  <a:srgbClr val="000000"/>
                </a:solidFill>
                <a:round/>
                <a:headEnd/>
                <a:tailEnd/>
              </a:ln>
            </p:spPr>
            <p:txBody>
              <a:bodyPr/>
              <a:lstStyle/>
              <a:p>
                <a:endParaRPr lang="pt-BR"/>
              </a:p>
            </p:txBody>
          </p:sp>
          <p:sp>
            <p:nvSpPr>
              <p:cNvPr id="1680397" name="Freeform 13"/>
              <p:cNvSpPr>
                <a:spLocks/>
              </p:cNvSpPr>
              <p:nvPr/>
            </p:nvSpPr>
            <p:spPr bwMode="auto">
              <a:xfrm>
                <a:off x="5139" y="1444"/>
                <a:ext cx="85" cy="147"/>
              </a:xfrm>
              <a:custGeom>
                <a:avLst/>
                <a:gdLst/>
                <a:ahLst/>
                <a:cxnLst>
                  <a:cxn ang="0">
                    <a:pos x="126" y="295"/>
                  </a:cxn>
                  <a:cxn ang="0">
                    <a:pos x="129" y="278"/>
                  </a:cxn>
                  <a:cxn ang="0">
                    <a:pos x="133" y="261"/>
                  </a:cxn>
                  <a:cxn ang="0">
                    <a:pos x="136" y="245"/>
                  </a:cxn>
                  <a:cxn ang="0">
                    <a:pos x="141" y="232"/>
                  </a:cxn>
                  <a:cxn ang="0">
                    <a:pos x="157" y="177"/>
                  </a:cxn>
                  <a:cxn ang="0">
                    <a:pos x="159" y="167"/>
                  </a:cxn>
                  <a:cxn ang="0">
                    <a:pos x="162" y="158"/>
                  </a:cxn>
                  <a:cxn ang="0">
                    <a:pos x="164" y="150"/>
                  </a:cxn>
                  <a:cxn ang="0">
                    <a:pos x="165" y="143"/>
                  </a:cxn>
                  <a:cxn ang="0">
                    <a:pos x="167" y="129"/>
                  </a:cxn>
                  <a:cxn ang="0">
                    <a:pos x="170" y="116"/>
                  </a:cxn>
                  <a:cxn ang="0">
                    <a:pos x="171" y="105"/>
                  </a:cxn>
                  <a:cxn ang="0">
                    <a:pos x="171" y="94"/>
                  </a:cxn>
                  <a:cxn ang="0">
                    <a:pos x="170" y="70"/>
                  </a:cxn>
                  <a:cxn ang="0">
                    <a:pos x="165" y="51"/>
                  </a:cxn>
                  <a:cxn ang="0">
                    <a:pos x="156" y="35"/>
                  </a:cxn>
                  <a:cxn ang="0">
                    <a:pos x="144" y="22"/>
                  </a:cxn>
                  <a:cxn ang="0">
                    <a:pos x="137" y="17"/>
                  </a:cxn>
                  <a:cxn ang="0">
                    <a:pos x="130" y="13"/>
                  </a:cxn>
                  <a:cxn ang="0">
                    <a:pos x="124" y="9"/>
                  </a:cxn>
                  <a:cxn ang="0">
                    <a:pos x="115" y="6"/>
                  </a:cxn>
                  <a:cxn ang="0">
                    <a:pos x="109" y="3"/>
                  </a:cxn>
                  <a:cxn ang="0">
                    <a:pos x="101" y="1"/>
                  </a:cxn>
                  <a:cxn ang="0">
                    <a:pos x="94" y="0"/>
                  </a:cxn>
                  <a:cxn ang="0">
                    <a:pos x="86" y="0"/>
                  </a:cxn>
                  <a:cxn ang="0">
                    <a:pos x="77" y="0"/>
                  </a:cxn>
                  <a:cxn ang="0">
                    <a:pos x="68" y="1"/>
                  </a:cxn>
                  <a:cxn ang="0">
                    <a:pos x="60" y="3"/>
                  </a:cxn>
                  <a:cxn ang="0">
                    <a:pos x="53" y="6"/>
                  </a:cxn>
                  <a:cxn ang="0">
                    <a:pos x="45" y="9"/>
                  </a:cxn>
                  <a:cxn ang="0">
                    <a:pos x="38" y="13"/>
                  </a:cxn>
                  <a:cxn ang="0">
                    <a:pos x="31" y="17"/>
                  </a:cxn>
                  <a:cxn ang="0">
                    <a:pos x="26" y="23"/>
                  </a:cxn>
                  <a:cxn ang="0">
                    <a:pos x="14" y="35"/>
                  </a:cxn>
                  <a:cxn ang="0">
                    <a:pos x="6" y="51"/>
                  </a:cxn>
                  <a:cxn ang="0">
                    <a:pos x="2" y="68"/>
                  </a:cxn>
                  <a:cxn ang="0">
                    <a:pos x="0" y="89"/>
                  </a:cxn>
                  <a:cxn ang="0">
                    <a:pos x="0" y="100"/>
                  </a:cxn>
                  <a:cxn ang="0">
                    <a:pos x="2" y="112"/>
                  </a:cxn>
                  <a:cxn ang="0">
                    <a:pos x="3" y="123"/>
                  </a:cxn>
                  <a:cxn ang="0">
                    <a:pos x="5" y="134"/>
                  </a:cxn>
                  <a:cxn ang="0">
                    <a:pos x="8" y="149"/>
                  </a:cxn>
                  <a:cxn ang="0">
                    <a:pos x="14" y="170"/>
                  </a:cxn>
                  <a:cxn ang="0">
                    <a:pos x="22" y="202"/>
                  </a:cxn>
                  <a:cxn ang="0">
                    <a:pos x="33" y="240"/>
                  </a:cxn>
                  <a:cxn ang="0">
                    <a:pos x="37" y="252"/>
                  </a:cxn>
                  <a:cxn ang="0">
                    <a:pos x="41" y="265"/>
                  </a:cxn>
                  <a:cxn ang="0">
                    <a:pos x="44" y="278"/>
                  </a:cxn>
                  <a:cxn ang="0">
                    <a:pos x="46" y="290"/>
                  </a:cxn>
                  <a:cxn ang="0">
                    <a:pos x="53" y="289"/>
                  </a:cxn>
                  <a:cxn ang="0">
                    <a:pos x="60" y="289"/>
                  </a:cxn>
                  <a:cxn ang="0">
                    <a:pos x="67" y="288"/>
                  </a:cxn>
                  <a:cxn ang="0">
                    <a:pos x="74" y="288"/>
                  </a:cxn>
                  <a:cxn ang="0">
                    <a:pos x="81" y="288"/>
                  </a:cxn>
                  <a:cxn ang="0">
                    <a:pos x="88" y="288"/>
                  </a:cxn>
                  <a:cxn ang="0">
                    <a:pos x="95" y="289"/>
                  </a:cxn>
                  <a:cxn ang="0">
                    <a:pos x="101" y="289"/>
                  </a:cxn>
                  <a:cxn ang="0">
                    <a:pos x="107" y="290"/>
                  </a:cxn>
                  <a:cxn ang="0">
                    <a:pos x="113" y="291"/>
                  </a:cxn>
                  <a:cxn ang="0">
                    <a:pos x="120" y="294"/>
                  </a:cxn>
                  <a:cxn ang="0">
                    <a:pos x="126" y="295"/>
                  </a:cxn>
                </a:cxnLst>
                <a:rect l="0" t="0" r="r" b="b"/>
                <a:pathLst>
                  <a:path w="171" h="295">
                    <a:moveTo>
                      <a:pt x="126" y="295"/>
                    </a:moveTo>
                    <a:lnTo>
                      <a:pt x="129" y="278"/>
                    </a:lnTo>
                    <a:lnTo>
                      <a:pt x="133" y="261"/>
                    </a:lnTo>
                    <a:lnTo>
                      <a:pt x="136" y="245"/>
                    </a:lnTo>
                    <a:lnTo>
                      <a:pt x="141" y="232"/>
                    </a:lnTo>
                    <a:lnTo>
                      <a:pt x="157" y="177"/>
                    </a:lnTo>
                    <a:lnTo>
                      <a:pt x="159" y="167"/>
                    </a:lnTo>
                    <a:lnTo>
                      <a:pt x="162" y="158"/>
                    </a:lnTo>
                    <a:lnTo>
                      <a:pt x="164" y="150"/>
                    </a:lnTo>
                    <a:lnTo>
                      <a:pt x="165" y="143"/>
                    </a:lnTo>
                    <a:lnTo>
                      <a:pt x="167" y="129"/>
                    </a:lnTo>
                    <a:lnTo>
                      <a:pt x="170" y="116"/>
                    </a:lnTo>
                    <a:lnTo>
                      <a:pt x="171" y="105"/>
                    </a:lnTo>
                    <a:lnTo>
                      <a:pt x="171" y="94"/>
                    </a:lnTo>
                    <a:lnTo>
                      <a:pt x="170" y="70"/>
                    </a:lnTo>
                    <a:lnTo>
                      <a:pt x="165" y="51"/>
                    </a:lnTo>
                    <a:lnTo>
                      <a:pt x="156" y="35"/>
                    </a:lnTo>
                    <a:lnTo>
                      <a:pt x="144" y="22"/>
                    </a:lnTo>
                    <a:lnTo>
                      <a:pt x="137" y="17"/>
                    </a:lnTo>
                    <a:lnTo>
                      <a:pt x="130" y="13"/>
                    </a:lnTo>
                    <a:lnTo>
                      <a:pt x="124" y="9"/>
                    </a:lnTo>
                    <a:lnTo>
                      <a:pt x="115" y="6"/>
                    </a:lnTo>
                    <a:lnTo>
                      <a:pt x="109" y="3"/>
                    </a:lnTo>
                    <a:lnTo>
                      <a:pt x="101" y="1"/>
                    </a:lnTo>
                    <a:lnTo>
                      <a:pt x="94" y="0"/>
                    </a:lnTo>
                    <a:lnTo>
                      <a:pt x="86" y="0"/>
                    </a:lnTo>
                    <a:lnTo>
                      <a:pt x="77" y="0"/>
                    </a:lnTo>
                    <a:lnTo>
                      <a:pt x="68" y="1"/>
                    </a:lnTo>
                    <a:lnTo>
                      <a:pt x="60" y="3"/>
                    </a:lnTo>
                    <a:lnTo>
                      <a:pt x="53" y="6"/>
                    </a:lnTo>
                    <a:lnTo>
                      <a:pt x="45" y="9"/>
                    </a:lnTo>
                    <a:lnTo>
                      <a:pt x="38" y="13"/>
                    </a:lnTo>
                    <a:lnTo>
                      <a:pt x="31" y="17"/>
                    </a:lnTo>
                    <a:lnTo>
                      <a:pt x="26" y="23"/>
                    </a:lnTo>
                    <a:lnTo>
                      <a:pt x="14" y="35"/>
                    </a:lnTo>
                    <a:lnTo>
                      <a:pt x="6" y="51"/>
                    </a:lnTo>
                    <a:lnTo>
                      <a:pt x="2" y="68"/>
                    </a:lnTo>
                    <a:lnTo>
                      <a:pt x="0" y="89"/>
                    </a:lnTo>
                    <a:lnTo>
                      <a:pt x="0" y="100"/>
                    </a:lnTo>
                    <a:lnTo>
                      <a:pt x="2" y="112"/>
                    </a:lnTo>
                    <a:lnTo>
                      <a:pt x="3" y="123"/>
                    </a:lnTo>
                    <a:lnTo>
                      <a:pt x="5" y="134"/>
                    </a:lnTo>
                    <a:lnTo>
                      <a:pt x="8" y="149"/>
                    </a:lnTo>
                    <a:lnTo>
                      <a:pt x="14" y="170"/>
                    </a:lnTo>
                    <a:lnTo>
                      <a:pt x="22" y="202"/>
                    </a:lnTo>
                    <a:lnTo>
                      <a:pt x="33" y="240"/>
                    </a:lnTo>
                    <a:lnTo>
                      <a:pt x="37" y="252"/>
                    </a:lnTo>
                    <a:lnTo>
                      <a:pt x="41" y="265"/>
                    </a:lnTo>
                    <a:lnTo>
                      <a:pt x="44" y="278"/>
                    </a:lnTo>
                    <a:lnTo>
                      <a:pt x="46" y="290"/>
                    </a:lnTo>
                    <a:lnTo>
                      <a:pt x="53" y="289"/>
                    </a:lnTo>
                    <a:lnTo>
                      <a:pt x="60" y="289"/>
                    </a:lnTo>
                    <a:lnTo>
                      <a:pt x="67" y="288"/>
                    </a:lnTo>
                    <a:lnTo>
                      <a:pt x="74" y="288"/>
                    </a:lnTo>
                    <a:lnTo>
                      <a:pt x="81" y="288"/>
                    </a:lnTo>
                    <a:lnTo>
                      <a:pt x="88" y="288"/>
                    </a:lnTo>
                    <a:lnTo>
                      <a:pt x="95" y="289"/>
                    </a:lnTo>
                    <a:lnTo>
                      <a:pt x="101" y="289"/>
                    </a:lnTo>
                    <a:lnTo>
                      <a:pt x="107" y="290"/>
                    </a:lnTo>
                    <a:lnTo>
                      <a:pt x="113" y="291"/>
                    </a:lnTo>
                    <a:lnTo>
                      <a:pt x="120" y="294"/>
                    </a:lnTo>
                    <a:lnTo>
                      <a:pt x="126" y="295"/>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680398" name="Freeform 14"/>
              <p:cNvSpPr>
                <a:spLocks/>
              </p:cNvSpPr>
              <p:nvPr/>
            </p:nvSpPr>
            <p:spPr bwMode="auto">
              <a:xfrm>
                <a:off x="5139" y="1701"/>
                <a:ext cx="85" cy="86"/>
              </a:xfrm>
              <a:custGeom>
                <a:avLst/>
                <a:gdLst/>
                <a:ahLst/>
                <a:cxnLst>
                  <a:cxn ang="0">
                    <a:pos x="86" y="0"/>
                  </a:cxn>
                  <a:cxn ang="0">
                    <a:pos x="77" y="0"/>
                  </a:cxn>
                  <a:cxn ang="0">
                    <a:pos x="68" y="1"/>
                  </a:cxn>
                  <a:cxn ang="0">
                    <a:pos x="60" y="3"/>
                  </a:cxn>
                  <a:cxn ang="0">
                    <a:pos x="53" y="6"/>
                  </a:cxn>
                  <a:cxn ang="0">
                    <a:pos x="45" y="9"/>
                  </a:cxn>
                  <a:cxn ang="0">
                    <a:pos x="38" y="14"/>
                  </a:cxn>
                  <a:cxn ang="0">
                    <a:pos x="31" y="18"/>
                  </a:cxn>
                  <a:cxn ang="0">
                    <a:pos x="26" y="24"/>
                  </a:cxn>
                  <a:cxn ang="0">
                    <a:pos x="14" y="38"/>
                  </a:cxn>
                  <a:cxn ang="0">
                    <a:pos x="6" y="52"/>
                  </a:cxn>
                  <a:cxn ang="0">
                    <a:pos x="2" y="68"/>
                  </a:cxn>
                  <a:cxn ang="0">
                    <a:pos x="0" y="85"/>
                  </a:cxn>
                  <a:cxn ang="0">
                    <a:pos x="2" y="102"/>
                  </a:cxn>
                  <a:cxn ang="0">
                    <a:pos x="6" y="117"/>
                  </a:cxn>
                  <a:cxn ang="0">
                    <a:pos x="14" y="132"/>
                  </a:cxn>
                  <a:cxn ang="0">
                    <a:pos x="26" y="145"/>
                  </a:cxn>
                  <a:cxn ang="0">
                    <a:pos x="31" y="151"/>
                  </a:cxn>
                  <a:cxn ang="0">
                    <a:pos x="38" y="157"/>
                  </a:cxn>
                  <a:cxn ang="0">
                    <a:pos x="45" y="161"/>
                  </a:cxn>
                  <a:cxn ang="0">
                    <a:pos x="53" y="165"/>
                  </a:cxn>
                  <a:cxn ang="0">
                    <a:pos x="60" y="167"/>
                  </a:cxn>
                  <a:cxn ang="0">
                    <a:pos x="68" y="169"/>
                  </a:cxn>
                  <a:cxn ang="0">
                    <a:pos x="77" y="170"/>
                  </a:cxn>
                  <a:cxn ang="0">
                    <a:pos x="86" y="170"/>
                  </a:cxn>
                  <a:cxn ang="0">
                    <a:pos x="95" y="170"/>
                  </a:cxn>
                  <a:cxn ang="0">
                    <a:pos x="103" y="169"/>
                  </a:cxn>
                  <a:cxn ang="0">
                    <a:pos x="111" y="167"/>
                  </a:cxn>
                  <a:cxn ang="0">
                    <a:pos x="119" y="165"/>
                  </a:cxn>
                  <a:cxn ang="0">
                    <a:pos x="126" y="161"/>
                  </a:cxn>
                  <a:cxn ang="0">
                    <a:pos x="133" y="157"/>
                  </a:cxn>
                  <a:cxn ang="0">
                    <a:pos x="140" y="151"/>
                  </a:cxn>
                  <a:cxn ang="0">
                    <a:pos x="147" y="145"/>
                  </a:cxn>
                  <a:cxn ang="0">
                    <a:pos x="157" y="132"/>
                  </a:cxn>
                  <a:cxn ang="0">
                    <a:pos x="165" y="117"/>
                  </a:cxn>
                  <a:cxn ang="0">
                    <a:pos x="170" y="102"/>
                  </a:cxn>
                  <a:cxn ang="0">
                    <a:pos x="171" y="85"/>
                  </a:cxn>
                  <a:cxn ang="0">
                    <a:pos x="170" y="68"/>
                  </a:cxn>
                  <a:cxn ang="0">
                    <a:pos x="165" y="52"/>
                  </a:cxn>
                  <a:cxn ang="0">
                    <a:pos x="157" y="38"/>
                  </a:cxn>
                  <a:cxn ang="0">
                    <a:pos x="147" y="24"/>
                  </a:cxn>
                  <a:cxn ang="0">
                    <a:pos x="140" y="18"/>
                  </a:cxn>
                  <a:cxn ang="0">
                    <a:pos x="133" y="14"/>
                  </a:cxn>
                  <a:cxn ang="0">
                    <a:pos x="126" y="9"/>
                  </a:cxn>
                  <a:cxn ang="0">
                    <a:pos x="119" y="6"/>
                  </a:cxn>
                  <a:cxn ang="0">
                    <a:pos x="111" y="3"/>
                  </a:cxn>
                  <a:cxn ang="0">
                    <a:pos x="103" y="1"/>
                  </a:cxn>
                  <a:cxn ang="0">
                    <a:pos x="95" y="0"/>
                  </a:cxn>
                  <a:cxn ang="0">
                    <a:pos x="86" y="0"/>
                  </a:cxn>
                </a:cxnLst>
                <a:rect l="0" t="0" r="r" b="b"/>
                <a:pathLst>
                  <a:path w="171" h="170">
                    <a:moveTo>
                      <a:pt x="86" y="0"/>
                    </a:moveTo>
                    <a:lnTo>
                      <a:pt x="77" y="0"/>
                    </a:lnTo>
                    <a:lnTo>
                      <a:pt x="68" y="1"/>
                    </a:lnTo>
                    <a:lnTo>
                      <a:pt x="60" y="3"/>
                    </a:lnTo>
                    <a:lnTo>
                      <a:pt x="53" y="6"/>
                    </a:lnTo>
                    <a:lnTo>
                      <a:pt x="45" y="9"/>
                    </a:lnTo>
                    <a:lnTo>
                      <a:pt x="38" y="14"/>
                    </a:lnTo>
                    <a:lnTo>
                      <a:pt x="31" y="18"/>
                    </a:lnTo>
                    <a:lnTo>
                      <a:pt x="26" y="24"/>
                    </a:lnTo>
                    <a:lnTo>
                      <a:pt x="14" y="38"/>
                    </a:lnTo>
                    <a:lnTo>
                      <a:pt x="6" y="52"/>
                    </a:lnTo>
                    <a:lnTo>
                      <a:pt x="2" y="68"/>
                    </a:lnTo>
                    <a:lnTo>
                      <a:pt x="0" y="85"/>
                    </a:lnTo>
                    <a:lnTo>
                      <a:pt x="2" y="102"/>
                    </a:lnTo>
                    <a:lnTo>
                      <a:pt x="6" y="117"/>
                    </a:lnTo>
                    <a:lnTo>
                      <a:pt x="14" y="132"/>
                    </a:lnTo>
                    <a:lnTo>
                      <a:pt x="26" y="145"/>
                    </a:lnTo>
                    <a:lnTo>
                      <a:pt x="31" y="151"/>
                    </a:lnTo>
                    <a:lnTo>
                      <a:pt x="38" y="157"/>
                    </a:lnTo>
                    <a:lnTo>
                      <a:pt x="45" y="161"/>
                    </a:lnTo>
                    <a:lnTo>
                      <a:pt x="53" y="165"/>
                    </a:lnTo>
                    <a:lnTo>
                      <a:pt x="60" y="167"/>
                    </a:lnTo>
                    <a:lnTo>
                      <a:pt x="68" y="169"/>
                    </a:lnTo>
                    <a:lnTo>
                      <a:pt x="77" y="170"/>
                    </a:lnTo>
                    <a:lnTo>
                      <a:pt x="86" y="170"/>
                    </a:lnTo>
                    <a:lnTo>
                      <a:pt x="95" y="170"/>
                    </a:lnTo>
                    <a:lnTo>
                      <a:pt x="103" y="169"/>
                    </a:lnTo>
                    <a:lnTo>
                      <a:pt x="111" y="167"/>
                    </a:lnTo>
                    <a:lnTo>
                      <a:pt x="119" y="165"/>
                    </a:lnTo>
                    <a:lnTo>
                      <a:pt x="126" y="161"/>
                    </a:lnTo>
                    <a:lnTo>
                      <a:pt x="133" y="157"/>
                    </a:lnTo>
                    <a:lnTo>
                      <a:pt x="140" y="151"/>
                    </a:lnTo>
                    <a:lnTo>
                      <a:pt x="147" y="145"/>
                    </a:lnTo>
                    <a:lnTo>
                      <a:pt x="157" y="132"/>
                    </a:lnTo>
                    <a:lnTo>
                      <a:pt x="165" y="117"/>
                    </a:lnTo>
                    <a:lnTo>
                      <a:pt x="170" y="102"/>
                    </a:lnTo>
                    <a:lnTo>
                      <a:pt x="171" y="85"/>
                    </a:lnTo>
                    <a:lnTo>
                      <a:pt x="170" y="68"/>
                    </a:lnTo>
                    <a:lnTo>
                      <a:pt x="165" y="52"/>
                    </a:lnTo>
                    <a:lnTo>
                      <a:pt x="157" y="38"/>
                    </a:lnTo>
                    <a:lnTo>
                      <a:pt x="147" y="24"/>
                    </a:lnTo>
                    <a:lnTo>
                      <a:pt x="140" y="18"/>
                    </a:lnTo>
                    <a:lnTo>
                      <a:pt x="133" y="14"/>
                    </a:lnTo>
                    <a:lnTo>
                      <a:pt x="126" y="9"/>
                    </a:lnTo>
                    <a:lnTo>
                      <a:pt x="119" y="6"/>
                    </a:lnTo>
                    <a:lnTo>
                      <a:pt x="111" y="3"/>
                    </a:lnTo>
                    <a:lnTo>
                      <a:pt x="103" y="1"/>
                    </a:lnTo>
                    <a:lnTo>
                      <a:pt x="95" y="0"/>
                    </a:lnTo>
                    <a:lnTo>
                      <a:pt x="86" y="0"/>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680399" name="Freeform 15"/>
              <p:cNvSpPr>
                <a:spLocks/>
              </p:cNvSpPr>
              <p:nvPr/>
            </p:nvSpPr>
            <p:spPr bwMode="auto">
              <a:xfrm>
                <a:off x="5162" y="1588"/>
                <a:ext cx="40" cy="89"/>
              </a:xfrm>
              <a:custGeom>
                <a:avLst/>
                <a:gdLst/>
                <a:ahLst/>
                <a:cxnLst>
                  <a:cxn ang="0">
                    <a:pos x="17" y="179"/>
                  </a:cxn>
                  <a:cxn ang="0">
                    <a:pos x="63" y="179"/>
                  </a:cxn>
                  <a:cxn ang="0">
                    <a:pos x="64" y="162"/>
                  </a:cxn>
                  <a:cxn ang="0">
                    <a:pos x="67" y="99"/>
                  </a:cxn>
                  <a:cxn ang="0">
                    <a:pos x="68" y="83"/>
                  </a:cxn>
                  <a:cxn ang="0">
                    <a:pos x="71" y="64"/>
                  </a:cxn>
                  <a:cxn ang="0">
                    <a:pos x="73" y="45"/>
                  </a:cxn>
                  <a:cxn ang="0">
                    <a:pos x="76" y="23"/>
                  </a:cxn>
                  <a:cxn ang="0">
                    <a:pos x="78" y="18"/>
                  </a:cxn>
                  <a:cxn ang="0">
                    <a:pos x="79" y="15"/>
                  </a:cxn>
                  <a:cxn ang="0">
                    <a:pos x="79" y="12"/>
                  </a:cxn>
                  <a:cxn ang="0">
                    <a:pos x="80" y="7"/>
                  </a:cxn>
                  <a:cxn ang="0">
                    <a:pos x="74" y="6"/>
                  </a:cxn>
                  <a:cxn ang="0">
                    <a:pos x="67" y="3"/>
                  </a:cxn>
                  <a:cxn ang="0">
                    <a:pos x="61" y="2"/>
                  </a:cxn>
                  <a:cxn ang="0">
                    <a:pos x="55" y="1"/>
                  </a:cxn>
                  <a:cxn ang="0">
                    <a:pos x="49" y="1"/>
                  </a:cxn>
                  <a:cxn ang="0">
                    <a:pos x="42" y="0"/>
                  </a:cxn>
                  <a:cxn ang="0">
                    <a:pos x="35" y="0"/>
                  </a:cxn>
                  <a:cxn ang="0">
                    <a:pos x="28" y="0"/>
                  </a:cxn>
                  <a:cxn ang="0">
                    <a:pos x="21" y="0"/>
                  </a:cxn>
                  <a:cxn ang="0">
                    <a:pos x="14" y="1"/>
                  </a:cxn>
                  <a:cxn ang="0">
                    <a:pos x="7" y="1"/>
                  </a:cxn>
                  <a:cxn ang="0">
                    <a:pos x="0" y="2"/>
                  </a:cxn>
                  <a:cxn ang="0">
                    <a:pos x="3" y="14"/>
                  </a:cxn>
                  <a:cxn ang="0">
                    <a:pos x="5" y="25"/>
                  </a:cxn>
                  <a:cxn ang="0">
                    <a:pos x="6" y="36"/>
                  </a:cxn>
                  <a:cxn ang="0">
                    <a:pos x="7" y="46"/>
                  </a:cxn>
                  <a:cxn ang="0">
                    <a:pos x="10" y="70"/>
                  </a:cxn>
                  <a:cxn ang="0">
                    <a:pos x="12" y="100"/>
                  </a:cxn>
                  <a:cxn ang="0">
                    <a:pos x="14" y="136"/>
                  </a:cxn>
                  <a:cxn ang="0">
                    <a:pos x="17" y="179"/>
                  </a:cxn>
                </a:cxnLst>
                <a:rect l="0" t="0" r="r" b="b"/>
                <a:pathLst>
                  <a:path w="80" h="179">
                    <a:moveTo>
                      <a:pt x="17" y="179"/>
                    </a:moveTo>
                    <a:lnTo>
                      <a:pt x="63" y="179"/>
                    </a:lnTo>
                    <a:lnTo>
                      <a:pt x="64" y="162"/>
                    </a:lnTo>
                    <a:lnTo>
                      <a:pt x="67" y="99"/>
                    </a:lnTo>
                    <a:lnTo>
                      <a:pt x="68" y="83"/>
                    </a:lnTo>
                    <a:lnTo>
                      <a:pt x="71" y="64"/>
                    </a:lnTo>
                    <a:lnTo>
                      <a:pt x="73" y="45"/>
                    </a:lnTo>
                    <a:lnTo>
                      <a:pt x="76" y="23"/>
                    </a:lnTo>
                    <a:lnTo>
                      <a:pt x="78" y="18"/>
                    </a:lnTo>
                    <a:lnTo>
                      <a:pt x="79" y="15"/>
                    </a:lnTo>
                    <a:lnTo>
                      <a:pt x="79" y="12"/>
                    </a:lnTo>
                    <a:lnTo>
                      <a:pt x="80" y="7"/>
                    </a:lnTo>
                    <a:lnTo>
                      <a:pt x="74" y="6"/>
                    </a:lnTo>
                    <a:lnTo>
                      <a:pt x="67" y="3"/>
                    </a:lnTo>
                    <a:lnTo>
                      <a:pt x="61" y="2"/>
                    </a:lnTo>
                    <a:lnTo>
                      <a:pt x="55" y="1"/>
                    </a:lnTo>
                    <a:lnTo>
                      <a:pt x="49" y="1"/>
                    </a:lnTo>
                    <a:lnTo>
                      <a:pt x="42" y="0"/>
                    </a:lnTo>
                    <a:lnTo>
                      <a:pt x="35" y="0"/>
                    </a:lnTo>
                    <a:lnTo>
                      <a:pt x="28" y="0"/>
                    </a:lnTo>
                    <a:lnTo>
                      <a:pt x="21" y="0"/>
                    </a:lnTo>
                    <a:lnTo>
                      <a:pt x="14" y="1"/>
                    </a:lnTo>
                    <a:lnTo>
                      <a:pt x="7" y="1"/>
                    </a:lnTo>
                    <a:lnTo>
                      <a:pt x="0" y="2"/>
                    </a:lnTo>
                    <a:lnTo>
                      <a:pt x="3" y="14"/>
                    </a:lnTo>
                    <a:lnTo>
                      <a:pt x="5" y="25"/>
                    </a:lnTo>
                    <a:lnTo>
                      <a:pt x="6" y="36"/>
                    </a:lnTo>
                    <a:lnTo>
                      <a:pt x="7" y="46"/>
                    </a:lnTo>
                    <a:lnTo>
                      <a:pt x="10" y="70"/>
                    </a:lnTo>
                    <a:lnTo>
                      <a:pt x="12" y="100"/>
                    </a:lnTo>
                    <a:lnTo>
                      <a:pt x="14" y="136"/>
                    </a:lnTo>
                    <a:lnTo>
                      <a:pt x="17" y="179"/>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grpSp>
        <p:sp>
          <p:nvSpPr>
            <p:cNvPr id="1680400" name="Text Box 16"/>
            <p:cNvSpPr txBox="1">
              <a:spLocks noChangeArrowheads="1"/>
            </p:cNvSpPr>
            <p:nvPr/>
          </p:nvSpPr>
          <p:spPr bwMode="auto">
            <a:xfrm>
              <a:off x="5012" y="1851"/>
              <a:ext cx="544" cy="173"/>
            </a:xfrm>
            <a:prstGeom prst="rect">
              <a:avLst/>
            </a:prstGeom>
            <a:noFill/>
            <a:ln w="9525">
              <a:noFill/>
              <a:miter lim="800000"/>
              <a:headEnd/>
              <a:tailEnd/>
            </a:ln>
            <a:effectLst/>
          </p:spPr>
          <p:txBody>
            <a:bodyPr>
              <a:spAutoFit/>
            </a:bodyPr>
            <a:lstStyle/>
            <a:p>
              <a:pPr algn="l">
                <a:spcBef>
                  <a:spcPct val="50000"/>
                </a:spcBef>
              </a:pPr>
              <a:r>
                <a:rPr lang="en-US" sz="1200">
                  <a:solidFill>
                    <a:schemeClr val="bg1"/>
                  </a:solidFill>
                  <a:effectLst>
                    <a:outerShdw blurRad="38100" dist="38100" dir="2700000" algn="tl">
                      <a:srgbClr val="C0C0C0"/>
                    </a:outerShdw>
                  </a:effectLst>
                </a:rPr>
                <a:t>To retain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80386"/>
                                        </p:tgtEl>
                                        <p:attrNameLst>
                                          <p:attrName>style.visibility</p:attrName>
                                        </p:attrNameLst>
                                      </p:cBhvr>
                                      <p:to>
                                        <p:strVal val="visible"/>
                                      </p:to>
                                    </p:set>
                                    <p:anim calcmode="lin" valueType="num">
                                      <p:cBhvr additive="base">
                                        <p:cTn id="7" dur="500" fill="hold"/>
                                        <p:tgtEl>
                                          <p:spTgt spid="1680386"/>
                                        </p:tgtEl>
                                        <p:attrNameLst>
                                          <p:attrName>ppt_x</p:attrName>
                                        </p:attrNameLst>
                                      </p:cBhvr>
                                      <p:tavLst>
                                        <p:tav tm="0">
                                          <p:val>
                                            <p:strVal val="0-#ppt_w/2"/>
                                          </p:val>
                                        </p:tav>
                                        <p:tav tm="100000">
                                          <p:val>
                                            <p:strVal val="#ppt_x"/>
                                          </p:val>
                                        </p:tav>
                                      </p:tavLst>
                                    </p:anim>
                                    <p:anim calcmode="lin" valueType="num">
                                      <p:cBhvr additive="base">
                                        <p:cTn id="8" dur="500" fill="hold"/>
                                        <p:tgtEl>
                                          <p:spTgt spid="16803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80387">
                                            <p:txEl>
                                              <p:pRg st="0" end="0"/>
                                            </p:txEl>
                                          </p:spTgt>
                                        </p:tgtEl>
                                        <p:attrNameLst>
                                          <p:attrName>style.visibility</p:attrName>
                                        </p:attrNameLst>
                                      </p:cBhvr>
                                      <p:to>
                                        <p:strVal val="visible"/>
                                      </p:to>
                                    </p:set>
                                    <p:anim calcmode="lin" valueType="num">
                                      <p:cBhvr additive="base">
                                        <p:cTn id="13" dur="500" fill="hold"/>
                                        <p:tgtEl>
                                          <p:spTgt spid="168038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803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80387">
                                            <p:txEl>
                                              <p:pRg st="2" end="2"/>
                                            </p:txEl>
                                          </p:spTgt>
                                        </p:tgtEl>
                                        <p:attrNameLst>
                                          <p:attrName>style.visibility</p:attrName>
                                        </p:attrNameLst>
                                      </p:cBhvr>
                                      <p:to>
                                        <p:strVal val="visible"/>
                                      </p:to>
                                    </p:set>
                                    <p:anim calcmode="lin" valueType="num">
                                      <p:cBhvr additive="base">
                                        <p:cTn id="19" dur="500" fill="hold"/>
                                        <p:tgtEl>
                                          <p:spTgt spid="16803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80387">
                                            <p:txEl>
                                              <p:pRg st="2" end="2"/>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3" presetClass="entr" presetSubtype="10" fill="hold" nodeType="afterEffect">
                                  <p:stCondLst>
                                    <p:cond delay="500"/>
                                  </p:stCondLst>
                                  <p:childTnLst>
                                    <p:set>
                                      <p:cBhvr>
                                        <p:cTn id="23" dur="1" fill="hold">
                                          <p:stCondLst>
                                            <p:cond delay="0"/>
                                          </p:stCondLst>
                                        </p:cTn>
                                        <p:tgtEl>
                                          <p:spTgt spid="1680393"/>
                                        </p:tgtEl>
                                        <p:attrNameLst>
                                          <p:attrName>style.visibility</p:attrName>
                                        </p:attrNameLst>
                                      </p:cBhvr>
                                      <p:to>
                                        <p:strVal val="visible"/>
                                      </p:to>
                                    </p:set>
                                    <p:animEffect transition="in" filter="blinds(horizontal)">
                                      <p:cBhvr>
                                        <p:cTn id="24" dur="500"/>
                                        <p:tgtEl>
                                          <p:spTgt spid="168039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80388"/>
                                        </p:tgtEl>
                                        <p:attrNameLst>
                                          <p:attrName>style.visibility</p:attrName>
                                        </p:attrNameLst>
                                      </p:cBhvr>
                                      <p:to>
                                        <p:strVal val="visible"/>
                                      </p:to>
                                    </p:set>
                                    <p:anim calcmode="lin" valueType="num">
                                      <p:cBhvr additive="base">
                                        <p:cTn id="29" dur="500" fill="hold"/>
                                        <p:tgtEl>
                                          <p:spTgt spid="1680388"/>
                                        </p:tgtEl>
                                        <p:attrNameLst>
                                          <p:attrName>ppt_x</p:attrName>
                                        </p:attrNameLst>
                                      </p:cBhvr>
                                      <p:tavLst>
                                        <p:tav tm="0">
                                          <p:val>
                                            <p:strVal val="#ppt_x"/>
                                          </p:val>
                                        </p:tav>
                                        <p:tav tm="100000">
                                          <p:val>
                                            <p:strVal val="#ppt_x"/>
                                          </p:val>
                                        </p:tav>
                                      </p:tavLst>
                                    </p:anim>
                                    <p:anim calcmode="lin" valueType="num">
                                      <p:cBhvr additive="base">
                                        <p:cTn id="30" dur="500" fill="hold"/>
                                        <p:tgtEl>
                                          <p:spTgt spid="1680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038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1803137F-00C8-490D-ADBC-7A52985BE860}" type="slidenum">
              <a:rPr lang="fr-FR"/>
              <a:pPr/>
              <a:t>16</a:t>
            </a:fld>
            <a:r>
              <a:rPr lang="fr-FR"/>
              <a:t>  / Ref TRN_SI_00942 / V2.2 /     SGSI/Q -  July 25 th/2010 /     Classification  D3    Retention : WA+10</a:t>
            </a:r>
          </a:p>
        </p:txBody>
      </p:sp>
      <p:sp>
        <p:nvSpPr>
          <p:cNvPr id="1983490" name="Rectangle 2"/>
          <p:cNvSpPr>
            <a:spLocks noGrp="1" noChangeArrowheads="1"/>
          </p:cNvSpPr>
          <p:nvPr>
            <p:ph type="body" sz="half" idx="1"/>
          </p:nvPr>
        </p:nvSpPr>
        <p:spPr>
          <a:xfrm>
            <a:off x="254000" y="749300"/>
            <a:ext cx="8775700" cy="5486400"/>
          </a:xfrm>
        </p:spPr>
        <p:txBody>
          <a:bodyPr/>
          <a:lstStyle/>
          <a:p>
            <a:pPr lvl="1" algn="ctr">
              <a:lnSpc>
                <a:spcPct val="120000"/>
              </a:lnSpc>
              <a:buFontTx/>
              <a:buNone/>
            </a:pPr>
            <a:endParaRPr lang="en-US" sz="1800" i="1">
              <a:latin typeface="Arial" charset="0"/>
            </a:endParaRPr>
          </a:p>
          <a:p>
            <a:pPr lvl="1" algn="ctr">
              <a:lnSpc>
                <a:spcPct val="120000"/>
              </a:lnSpc>
              <a:buFontTx/>
              <a:buNone/>
            </a:pPr>
            <a:endParaRPr lang="en-US" sz="1800" i="1">
              <a:latin typeface="Arial" charset="0"/>
            </a:endParaRPr>
          </a:p>
          <a:p>
            <a:pPr lvl="1">
              <a:lnSpc>
                <a:spcPct val="120000"/>
              </a:lnSpc>
              <a:buFontTx/>
              <a:buChar char="•"/>
            </a:pPr>
            <a:r>
              <a:rPr lang="en-US" sz="18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 de Abordagem “simplificado”: O que, Porque, Como ?</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a:t>
            </a:r>
            <a:r>
              <a:rPr lang="pt-BR" sz="1800" i="1" u="sng">
                <a:latin typeface="Arial" charset="0"/>
              </a:rPr>
              <a:t> </a:t>
            </a:r>
            <a:endParaRPr lang="pt-BR" sz="1600" b="0">
              <a:latin typeface="Arial" charset="0"/>
            </a:endParaRPr>
          </a:p>
          <a:p>
            <a:pPr lvl="1">
              <a:lnSpc>
                <a:spcPct val="120000"/>
              </a:lnSpc>
              <a:buFontTx/>
              <a:buChar char="•"/>
            </a:pPr>
            <a:r>
              <a:rPr lang="pt-BR" sz="1600" i="1" u="sng">
                <a:latin typeface="Arial" charset="0"/>
              </a:rPr>
              <a:t>SGSI Processo de Mapa</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cesso de Melhoria de Governança</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endParaRPr lang="en-US"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p:txBody>
      </p:sp>
      <p:sp>
        <p:nvSpPr>
          <p:cNvPr id="1983491" name="AutoShape 3"/>
          <p:cNvSpPr>
            <a:spLocks noChangeArrowheads="1"/>
          </p:cNvSpPr>
          <p:nvPr/>
        </p:nvSpPr>
        <p:spPr bwMode="auto">
          <a:xfrm>
            <a:off x="250825" y="2420938"/>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983492" name="Rectangle 4"/>
          <p:cNvSpPr>
            <a:spLocks noChangeArrowheads="1"/>
          </p:cNvSpPr>
          <p:nvPr/>
        </p:nvSpPr>
        <p:spPr bwMode="auto">
          <a:xfrm>
            <a:off x="3498850" y="282575"/>
            <a:ext cx="2933700" cy="519113"/>
          </a:xfrm>
          <a:prstGeom prst="rect">
            <a:avLst/>
          </a:prstGeom>
          <a:noFill/>
          <a:ln w="9525" algn="ctr">
            <a:noFill/>
            <a:miter lim="800000"/>
            <a:headEnd/>
            <a:tailEnd/>
          </a:ln>
          <a:effectLst/>
        </p:spPr>
        <p:txBody>
          <a:bodyPr wrap="none">
            <a:spAutoFit/>
          </a:bodyPr>
          <a:lstStyle/>
          <a:p>
            <a:r>
              <a:rPr lang="en-US" sz="2800" i="1">
                <a:solidFill>
                  <a:srgbClr val="000099"/>
                </a:solidFill>
              </a:rPr>
              <a:t>Training agenda</a:t>
            </a:r>
            <a:endParaRPr lang="fr-FR" sz="2800" i="1">
              <a:solidFill>
                <a:srgbClr val="000099"/>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83492"/>
                                        </p:tgtEl>
                                        <p:attrNameLst>
                                          <p:attrName>style.visibility</p:attrName>
                                        </p:attrNameLst>
                                      </p:cBhvr>
                                      <p:to>
                                        <p:strVal val="visible"/>
                                      </p:to>
                                    </p:set>
                                    <p:anim calcmode="lin" valueType="num">
                                      <p:cBhvr additive="base">
                                        <p:cTn id="7" dur="500" fill="hold"/>
                                        <p:tgtEl>
                                          <p:spTgt spid="1983492"/>
                                        </p:tgtEl>
                                        <p:attrNameLst>
                                          <p:attrName>ppt_x</p:attrName>
                                        </p:attrNameLst>
                                      </p:cBhvr>
                                      <p:tavLst>
                                        <p:tav tm="0">
                                          <p:val>
                                            <p:strVal val="#ppt_x"/>
                                          </p:val>
                                        </p:tav>
                                        <p:tav tm="100000">
                                          <p:val>
                                            <p:strVal val="#ppt_x"/>
                                          </p:val>
                                        </p:tav>
                                      </p:tavLst>
                                    </p:anim>
                                    <p:anim calcmode="lin" valueType="num">
                                      <p:cBhvr additive="base">
                                        <p:cTn id="8" dur="500" fill="hold"/>
                                        <p:tgtEl>
                                          <p:spTgt spid="198349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83491"/>
                                        </p:tgtEl>
                                        <p:attrNameLst>
                                          <p:attrName>style.visibility</p:attrName>
                                        </p:attrNameLst>
                                      </p:cBhvr>
                                      <p:to>
                                        <p:strVal val="visible"/>
                                      </p:to>
                                    </p:set>
                                    <p:anim calcmode="lin" valueType="num">
                                      <p:cBhvr additive="base">
                                        <p:cTn id="12" dur="500" fill="hold"/>
                                        <p:tgtEl>
                                          <p:spTgt spid="1983491"/>
                                        </p:tgtEl>
                                        <p:attrNameLst>
                                          <p:attrName>ppt_x</p:attrName>
                                        </p:attrNameLst>
                                      </p:cBhvr>
                                      <p:tavLst>
                                        <p:tav tm="0">
                                          <p:val>
                                            <p:strVal val="0-#ppt_w/2"/>
                                          </p:val>
                                        </p:tav>
                                        <p:tav tm="100000">
                                          <p:val>
                                            <p:strVal val="#ppt_x"/>
                                          </p:val>
                                        </p:tav>
                                      </p:tavLst>
                                    </p:anim>
                                    <p:anim calcmode="lin" valueType="num">
                                      <p:cBhvr additive="base">
                                        <p:cTn id="13" dur="500" fill="hold"/>
                                        <p:tgtEl>
                                          <p:spTgt spid="19834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3491" grpId="0" animBg="1"/>
      <p:bldP spid="19834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ço Reservado para Data 2"/>
          <p:cNvSpPr>
            <a:spLocks noGrp="1"/>
          </p:cNvSpPr>
          <p:nvPr>
            <p:ph type="dt" sz="half" idx="10"/>
          </p:nvPr>
        </p:nvSpPr>
        <p:spPr/>
        <p:txBody>
          <a:bodyPr/>
          <a:lstStyle/>
          <a:p>
            <a:r>
              <a:rPr lang="fr-FR"/>
              <a:t>Page </a:t>
            </a:r>
            <a:fld id="{C4BA1876-6FB4-4A07-B772-FB650AAF3915}" type="slidenum">
              <a:rPr lang="fr-FR"/>
              <a:pPr/>
              <a:t>17</a:t>
            </a:fld>
            <a:r>
              <a:rPr lang="fr-FR"/>
              <a:t>  / Ref TRN_SI_00942 / V2.2 /     SGSI/Q -  July 25 th/2010 /     Classification  D3    Retention : WA+10</a:t>
            </a:r>
          </a:p>
        </p:txBody>
      </p:sp>
      <p:sp>
        <p:nvSpPr>
          <p:cNvPr id="2243586" name="Rectangle 2"/>
          <p:cNvSpPr>
            <a:spLocks noChangeArrowheads="1"/>
          </p:cNvSpPr>
          <p:nvPr/>
        </p:nvSpPr>
        <p:spPr bwMode="auto">
          <a:xfrm>
            <a:off x="4271963" y="2901950"/>
            <a:ext cx="0" cy="381000"/>
          </a:xfrm>
          <a:prstGeom prst="rect">
            <a:avLst/>
          </a:prstGeom>
          <a:noFill/>
          <a:ln w="9525">
            <a:noFill/>
            <a:miter lim="800000"/>
            <a:headEnd/>
            <a:tailEnd/>
          </a:ln>
        </p:spPr>
        <p:txBody>
          <a:bodyPr wrap="none" lIns="0" tIns="0" rIns="0" bIns="0">
            <a:spAutoFit/>
          </a:bodyPr>
          <a:lstStyle/>
          <a:p>
            <a:pPr algn="l" defTabSz="957263" eaLnBrk="0" hangingPunct="0"/>
            <a:endParaRPr lang="en-US" sz="2500" b="0">
              <a:solidFill>
                <a:schemeClr val="tx1"/>
              </a:solidFill>
            </a:endParaRPr>
          </a:p>
        </p:txBody>
      </p:sp>
      <p:sp>
        <p:nvSpPr>
          <p:cNvPr id="2243587" name="Rectangle 3"/>
          <p:cNvSpPr>
            <a:spLocks noChangeArrowheads="1"/>
          </p:cNvSpPr>
          <p:nvPr/>
        </p:nvSpPr>
        <p:spPr bwMode="auto">
          <a:xfrm>
            <a:off x="4271963" y="2901950"/>
            <a:ext cx="0" cy="381000"/>
          </a:xfrm>
          <a:prstGeom prst="rect">
            <a:avLst/>
          </a:prstGeom>
          <a:noFill/>
          <a:ln w="9525">
            <a:noFill/>
            <a:miter lim="800000"/>
            <a:headEnd/>
            <a:tailEnd/>
          </a:ln>
        </p:spPr>
        <p:txBody>
          <a:bodyPr wrap="none" lIns="0" tIns="0" rIns="0" bIns="0">
            <a:spAutoFit/>
          </a:bodyPr>
          <a:lstStyle/>
          <a:p>
            <a:pPr algn="l" defTabSz="957263" eaLnBrk="0" hangingPunct="0"/>
            <a:endParaRPr lang="en-US" sz="2500" b="0">
              <a:solidFill>
                <a:schemeClr val="tx1"/>
              </a:solidFill>
            </a:endParaRPr>
          </a:p>
        </p:txBody>
      </p:sp>
      <p:sp>
        <p:nvSpPr>
          <p:cNvPr id="2243588" name="Rectangle 4"/>
          <p:cNvSpPr>
            <a:spLocks noChangeArrowheads="1"/>
          </p:cNvSpPr>
          <p:nvPr/>
        </p:nvSpPr>
        <p:spPr bwMode="auto">
          <a:xfrm>
            <a:off x="4271963" y="2901950"/>
            <a:ext cx="0" cy="381000"/>
          </a:xfrm>
          <a:prstGeom prst="rect">
            <a:avLst/>
          </a:prstGeom>
          <a:noFill/>
          <a:ln w="9525">
            <a:noFill/>
            <a:miter lim="800000"/>
            <a:headEnd/>
            <a:tailEnd/>
          </a:ln>
        </p:spPr>
        <p:txBody>
          <a:bodyPr wrap="none" lIns="0" tIns="0" rIns="0" bIns="0">
            <a:spAutoFit/>
          </a:bodyPr>
          <a:lstStyle/>
          <a:p>
            <a:pPr algn="l" defTabSz="957263" eaLnBrk="0" hangingPunct="0"/>
            <a:endParaRPr lang="en-US" sz="2500" b="0">
              <a:solidFill>
                <a:schemeClr val="tx1"/>
              </a:solidFill>
            </a:endParaRPr>
          </a:p>
        </p:txBody>
      </p:sp>
      <p:sp>
        <p:nvSpPr>
          <p:cNvPr id="2243589" name="Rectangle 5"/>
          <p:cNvSpPr>
            <a:spLocks noChangeArrowheads="1"/>
          </p:cNvSpPr>
          <p:nvPr/>
        </p:nvSpPr>
        <p:spPr bwMode="auto">
          <a:xfrm>
            <a:off x="4271963" y="3101975"/>
            <a:ext cx="0" cy="381000"/>
          </a:xfrm>
          <a:prstGeom prst="rect">
            <a:avLst/>
          </a:prstGeom>
          <a:noFill/>
          <a:ln w="9525">
            <a:noFill/>
            <a:miter lim="800000"/>
            <a:headEnd/>
            <a:tailEnd/>
          </a:ln>
        </p:spPr>
        <p:txBody>
          <a:bodyPr wrap="none" lIns="0" tIns="0" rIns="0" bIns="0">
            <a:spAutoFit/>
          </a:bodyPr>
          <a:lstStyle/>
          <a:p>
            <a:pPr algn="l" defTabSz="957263" eaLnBrk="0" hangingPunct="0"/>
            <a:endParaRPr lang="en-US" sz="2500" b="0">
              <a:solidFill>
                <a:schemeClr val="tx1"/>
              </a:solidFill>
            </a:endParaRPr>
          </a:p>
        </p:txBody>
      </p:sp>
      <p:sp>
        <p:nvSpPr>
          <p:cNvPr id="2243590" name="Rectangle 6"/>
          <p:cNvSpPr>
            <a:spLocks noChangeArrowheads="1"/>
          </p:cNvSpPr>
          <p:nvPr/>
        </p:nvSpPr>
        <p:spPr bwMode="auto">
          <a:xfrm>
            <a:off x="4271963" y="3101975"/>
            <a:ext cx="0" cy="381000"/>
          </a:xfrm>
          <a:prstGeom prst="rect">
            <a:avLst/>
          </a:prstGeom>
          <a:noFill/>
          <a:ln w="9525">
            <a:noFill/>
            <a:miter lim="800000"/>
            <a:headEnd/>
            <a:tailEnd/>
          </a:ln>
        </p:spPr>
        <p:txBody>
          <a:bodyPr wrap="none" lIns="0" tIns="0" rIns="0" bIns="0">
            <a:spAutoFit/>
          </a:bodyPr>
          <a:lstStyle/>
          <a:p>
            <a:pPr algn="l" defTabSz="957263" eaLnBrk="0" hangingPunct="0"/>
            <a:endParaRPr lang="en-US" sz="2500" b="0">
              <a:solidFill>
                <a:schemeClr val="tx1"/>
              </a:solidFill>
            </a:endParaRPr>
          </a:p>
        </p:txBody>
      </p:sp>
      <p:sp>
        <p:nvSpPr>
          <p:cNvPr id="2243591" name="Rectangle 7"/>
          <p:cNvSpPr>
            <a:spLocks noChangeArrowheads="1"/>
          </p:cNvSpPr>
          <p:nvPr/>
        </p:nvSpPr>
        <p:spPr bwMode="auto">
          <a:xfrm>
            <a:off x="4271963" y="3101975"/>
            <a:ext cx="0" cy="381000"/>
          </a:xfrm>
          <a:prstGeom prst="rect">
            <a:avLst/>
          </a:prstGeom>
          <a:noFill/>
          <a:ln w="9525">
            <a:noFill/>
            <a:miter lim="800000"/>
            <a:headEnd/>
            <a:tailEnd/>
          </a:ln>
        </p:spPr>
        <p:txBody>
          <a:bodyPr wrap="none" lIns="0" tIns="0" rIns="0" bIns="0">
            <a:spAutoFit/>
          </a:bodyPr>
          <a:lstStyle/>
          <a:p>
            <a:pPr algn="l" defTabSz="957263" eaLnBrk="0" hangingPunct="0"/>
            <a:endParaRPr lang="en-US" sz="2500" b="0">
              <a:solidFill>
                <a:schemeClr val="tx1"/>
              </a:solidFill>
            </a:endParaRPr>
          </a:p>
        </p:txBody>
      </p:sp>
      <p:sp>
        <p:nvSpPr>
          <p:cNvPr id="2243592" name="AutoShape 8"/>
          <p:cNvSpPr>
            <a:spLocks noChangeArrowheads="1"/>
          </p:cNvSpPr>
          <p:nvPr/>
        </p:nvSpPr>
        <p:spPr bwMode="auto">
          <a:xfrm>
            <a:off x="4308475" y="4614863"/>
            <a:ext cx="4267200" cy="1187450"/>
          </a:xfrm>
          <a:prstGeom prst="leftArrow">
            <a:avLst>
              <a:gd name="adj1" fmla="val 50000"/>
              <a:gd name="adj2" fmla="val 89840"/>
            </a:avLst>
          </a:prstGeom>
          <a:solidFill>
            <a:srgbClr val="FF6600"/>
          </a:solidFill>
          <a:ln w="9525" algn="ctr">
            <a:solidFill>
              <a:schemeClr val="bg1"/>
            </a:solidFill>
            <a:miter lim="800000"/>
            <a:headEnd/>
            <a:tailEnd/>
          </a:ln>
          <a:effectLst>
            <a:outerShdw dist="35921" dir="2700000" algn="ctr" rotWithShape="0">
              <a:schemeClr val="bg2"/>
            </a:outerShdw>
          </a:effectLst>
        </p:spPr>
        <p:txBody>
          <a:bodyPr wrap="none" anchor="ctr"/>
          <a:lstStyle/>
          <a:p>
            <a:pPr defTabSz="957263">
              <a:lnSpc>
                <a:spcPct val="130000"/>
              </a:lnSpc>
            </a:pPr>
            <a:r>
              <a:rPr lang="en-US" sz="1200">
                <a:solidFill>
                  <a:schemeClr val="bg1"/>
                </a:solidFill>
                <a:effectLst>
                  <a:outerShdw blurRad="38100" dist="38100" dir="2700000" algn="tl">
                    <a:srgbClr val="000000"/>
                  </a:outerShdw>
                </a:effectLst>
              </a:rPr>
              <a:t>Rastreabilidade do trabalho realizado</a:t>
            </a:r>
          </a:p>
        </p:txBody>
      </p:sp>
      <p:sp>
        <p:nvSpPr>
          <p:cNvPr id="2243593" name="AutoShape 9"/>
          <p:cNvSpPr>
            <a:spLocks noChangeArrowheads="1"/>
          </p:cNvSpPr>
          <p:nvPr/>
        </p:nvSpPr>
        <p:spPr bwMode="auto">
          <a:xfrm>
            <a:off x="3611563" y="3140075"/>
            <a:ext cx="4905375" cy="1436688"/>
          </a:xfrm>
          <a:prstGeom prst="leftArrow">
            <a:avLst>
              <a:gd name="adj1" fmla="val 50000"/>
              <a:gd name="adj2" fmla="val 85359"/>
            </a:avLst>
          </a:prstGeom>
          <a:solidFill>
            <a:srgbClr val="00008D"/>
          </a:solidFill>
          <a:ln w="9525" algn="ctr">
            <a:solidFill>
              <a:schemeClr val="bg1"/>
            </a:solidFill>
            <a:miter lim="800000"/>
            <a:headEnd/>
            <a:tailEnd/>
          </a:ln>
          <a:effectLst>
            <a:outerShdw dist="35921" dir="2700000" algn="ctr" rotWithShape="0">
              <a:schemeClr val="bg2"/>
            </a:outerShdw>
          </a:effectLst>
        </p:spPr>
        <p:txBody>
          <a:bodyPr wrap="none" anchor="ctr"/>
          <a:lstStyle/>
          <a:p>
            <a:pPr eaLnBrk="0" hangingPunct="0">
              <a:lnSpc>
                <a:spcPct val="130000"/>
              </a:lnSpc>
            </a:pPr>
            <a:r>
              <a:rPr lang="en-GB" sz="1200">
                <a:solidFill>
                  <a:schemeClr val="bg1"/>
                </a:solidFill>
                <a:effectLst>
                  <a:outerShdw blurRad="38100" dist="38100" dir="2700000" algn="tl">
                    <a:srgbClr val="000000"/>
                  </a:outerShdw>
                </a:effectLst>
              </a:rPr>
              <a:t>Documentação para entender, executar, controlar as </a:t>
            </a:r>
          </a:p>
          <a:p>
            <a:pPr eaLnBrk="0" hangingPunct="0">
              <a:lnSpc>
                <a:spcPct val="130000"/>
              </a:lnSpc>
            </a:pPr>
            <a:r>
              <a:rPr lang="en-GB" sz="1200">
                <a:solidFill>
                  <a:schemeClr val="bg1"/>
                </a:solidFill>
                <a:effectLst>
                  <a:outerShdw blurRad="38100" dist="38100" dir="2700000" algn="tl">
                    <a:srgbClr val="000000"/>
                  </a:outerShdw>
                </a:effectLst>
              </a:rPr>
              <a:t>atividade de SI(Modelagem de processos, materiais de treinamento</a:t>
            </a:r>
          </a:p>
          <a:p>
            <a:pPr eaLnBrk="0" hangingPunct="0">
              <a:lnSpc>
                <a:spcPct val="130000"/>
              </a:lnSpc>
            </a:pPr>
            <a:r>
              <a:rPr lang="en-GB" sz="1200">
                <a:solidFill>
                  <a:schemeClr val="bg1"/>
                </a:solidFill>
                <a:effectLst>
                  <a:outerShdw blurRad="38100" dist="38100" dir="2700000" algn="tl">
                    <a:srgbClr val="000000"/>
                  </a:outerShdw>
                </a:effectLst>
              </a:rPr>
              <a:t>Processo de documento de execução, checklist de garantia da qualidade</a:t>
            </a:r>
          </a:p>
        </p:txBody>
      </p:sp>
      <p:sp>
        <p:nvSpPr>
          <p:cNvPr id="2243594" name="AutoShape 10">
            <a:hlinkClick r:id="rId3" action="ppaction://hlinksldjump" highlightClick="1"/>
          </p:cNvPr>
          <p:cNvSpPr>
            <a:spLocks noChangeArrowheads="1"/>
          </p:cNvSpPr>
          <p:nvPr/>
        </p:nvSpPr>
        <p:spPr bwMode="auto">
          <a:xfrm>
            <a:off x="3335338" y="1093788"/>
            <a:ext cx="1393825" cy="977900"/>
          </a:xfrm>
          <a:prstGeom prst="actionButtonBlank">
            <a:avLst/>
          </a:prstGeom>
          <a:noFill/>
          <a:ln w="9525">
            <a:noFill/>
            <a:miter lim="800000"/>
            <a:headEnd/>
            <a:tailEnd/>
          </a:ln>
          <a:effectLst/>
        </p:spPr>
        <p:txBody>
          <a:bodyPr wrap="none" anchor="ctr"/>
          <a:lstStyle/>
          <a:p>
            <a:endParaRPr lang="pt-BR"/>
          </a:p>
        </p:txBody>
      </p:sp>
      <p:sp>
        <p:nvSpPr>
          <p:cNvPr id="2243595" name="AutoShape 11"/>
          <p:cNvSpPr>
            <a:spLocks noChangeArrowheads="1"/>
          </p:cNvSpPr>
          <p:nvPr/>
        </p:nvSpPr>
        <p:spPr bwMode="auto">
          <a:xfrm>
            <a:off x="3144838" y="1644650"/>
            <a:ext cx="5332412" cy="1392238"/>
          </a:xfrm>
          <a:prstGeom prst="leftArrow">
            <a:avLst>
              <a:gd name="adj1" fmla="val 50000"/>
              <a:gd name="adj2" fmla="val 95753"/>
            </a:avLst>
          </a:prstGeom>
          <a:solidFill>
            <a:srgbClr val="008000"/>
          </a:solidFill>
          <a:ln w="9525" algn="ctr">
            <a:solidFill>
              <a:schemeClr val="bg1"/>
            </a:solidFill>
            <a:miter lim="800000"/>
            <a:headEnd/>
            <a:tailEnd/>
          </a:ln>
          <a:effectLst>
            <a:outerShdw dist="35921" dir="2700000" algn="ctr" rotWithShape="0">
              <a:schemeClr val="bg2"/>
            </a:outerShdw>
          </a:effectLst>
        </p:spPr>
        <p:txBody>
          <a:bodyPr wrap="none" anchor="ctr"/>
          <a:lstStyle/>
          <a:p>
            <a:pPr eaLnBrk="0" hangingPunct="0">
              <a:lnSpc>
                <a:spcPct val="130000"/>
              </a:lnSpc>
            </a:pPr>
            <a:r>
              <a:rPr lang="en-US" sz="1200">
                <a:solidFill>
                  <a:schemeClr val="bg1"/>
                </a:solidFill>
                <a:effectLst>
                  <a:outerShdw blurRad="38100" dist="38100" dir="2700000" algn="tl">
                    <a:srgbClr val="000000"/>
                  </a:outerShdw>
                </a:effectLst>
              </a:rPr>
              <a:t>Organização, Missão, responsabilidae, mapa de processo, </a:t>
            </a:r>
          </a:p>
          <a:p>
            <a:pPr eaLnBrk="0" hangingPunct="0">
              <a:lnSpc>
                <a:spcPct val="130000"/>
              </a:lnSpc>
            </a:pPr>
            <a:r>
              <a:rPr lang="en-US" sz="1200">
                <a:solidFill>
                  <a:schemeClr val="bg1"/>
                </a:solidFill>
                <a:effectLst>
                  <a:outerShdw blurRad="38100" dist="38100" dir="2700000" algn="tl">
                    <a:srgbClr val="000000"/>
                  </a:outerShdw>
                </a:effectLst>
              </a:rPr>
              <a:t>procedimentos aplicáveis e SI Compromisso de Gestão</a:t>
            </a:r>
          </a:p>
        </p:txBody>
      </p:sp>
      <p:grpSp>
        <p:nvGrpSpPr>
          <p:cNvPr id="2243596" name="Group 12"/>
          <p:cNvGrpSpPr>
            <a:grpSpLocks/>
          </p:cNvGrpSpPr>
          <p:nvPr/>
        </p:nvGrpSpPr>
        <p:grpSpPr bwMode="auto">
          <a:xfrm>
            <a:off x="279400" y="1817688"/>
            <a:ext cx="3919538" cy="3984625"/>
            <a:chOff x="176" y="1032"/>
            <a:chExt cx="2469" cy="2510"/>
          </a:xfrm>
        </p:grpSpPr>
        <p:sp>
          <p:nvSpPr>
            <p:cNvPr id="2243597" name="AutoShape 13"/>
            <p:cNvSpPr>
              <a:spLocks noChangeArrowheads="1"/>
            </p:cNvSpPr>
            <p:nvPr/>
          </p:nvSpPr>
          <p:spPr bwMode="auto">
            <a:xfrm>
              <a:off x="176" y="1032"/>
              <a:ext cx="2469" cy="2510"/>
            </a:xfrm>
            <a:prstGeom prst="triangle">
              <a:avLst>
                <a:gd name="adj" fmla="val 50000"/>
              </a:avLst>
            </a:prstGeom>
            <a:solidFill>
              <a:srgbClr val="FF6600"/>
            </a:solidFill>
            <a:ln w="9525">
              <a:solidFill>
                <a:schemeClr val="bg1"/>
              </a:solidFill>
              <a:miter lim="800000"/>
              <a:headEnd/>
              <a:tailEnd/>
            </a:ln>
            <a:effectLst>
              <a:outerShdw dist="35921" dir="2700000" algn="ctr" rotWithShape="0">
                <a:schemeClr val="bg2"/>
              </a:outerShdw>
            </a:effectLst>
          </p:spPr>
          <p:txBody>
            <a:bodyPr wrap="none" anchor="ctr"/>
            <a:lstStyle/>
            <a:p>
              <a:endParaRPr lang="pt-BR"/>
            </a:p>
          </p:txBody>
        </p:sp>
        <p:sp>
          <p:nvSpPr>
            <p:cNvPr id="2243598" name="AutoShape 14"/>
            <p:cNvSpPr>
              <a:spLocks noChangeArrowheads="1"/>
            </p:cNvSpPr>
            <p:nvPr/>
          </p:nvSpPr>
          <p:spPr bwMode="auto">
            <a:xfrm>
              <a:off x="466" y="1032"/>
              <a:ext cx="1904" cy="1943"/>
            </a:xfrm>
            <a:prstGeom prst="triangle">
              <a:avLst>
                <a:gd name="adj" fmla="val 50000"/>
              </a:avLst>
            </a:prstGeom>
            <a:solidFill>
              <a:srgbClr val="00008D"/>
            </a:solidFill>
            <a:ln w="9525">
              <a:solidFill>
                <a:schemeClr val="bg1"/>
              </a:solidFill>
              <a:miter lim="800000"/>
              <a:headEnd/>
              <a:tailEnd/>
            </a:ln>
            <a:effectLst>
              <a:outerShdw dist="35921" dir="2700000" algn="ctr" rotWithShape="0">
                <a:schemeClr val="bg2"/>
              </a:outerShdw>
            </a:effectLst>
          </p:spPr>
          <p:txBody>
            <a:bodyPr wrap="none" anchor="ctr"/>
            <a:lstStyle/>
            <a:p>
              <a:endParaRPr lang="pt-BR"/>
            </a:p>
          </p:txBody>
        </p:sp>
        <p:sp>
          <p:nvSpPr>
            <p:cNvPr id="2243599" name="AutoShape 15"/>
            <p:cNvSpPr>
              <a:spLocks noChangeArrowheads="1"/>
            </p:cNvSpPr>
            <p:nvPr/>
          </p:nvSpPr>
          <p:spPr bwMode="auto">
            <a:xfrm>
              <a:off x="959" y="1032"/>
              <a:ext cx="915" cy="931"/>
            </a:xfrm>
            <a:prstGeom prst="triangle">
              <a:avLst>
                <a:gd name="adj" fmla="val 50000"/>
              </a:avLst>
            </a:prstGeom>
            <a:solidFill>
              <a:srgbClr val="008000"/>
            </a:solidFill>
            <a:ln w="9525">
              <a:solidFill>
                <a:schemeClr val="bg1"/>
              </a:solidFill>
              <a:miter lim="800000"/>
              <a:headEnd/>
              <a:tailEnd/>
            </a:ln>
            <a:effectLst>
              <a:outerShdw dist="35921" dir="2700000" algn="ctr" rotWithShape="0">
                <a:schemeClr val="bg2"/>
              </a:outerShdw>
            </a:effectLst>
          </p:spPr>
          <p:txBody>
            <a:bodyPr wrap="none" anchor="ctr"/>
            <a:lstStyle/>
            <a:p>
              <a:pPr eaLnBrk="0" hangingPunct="0"/>
              <a:endParaRPr lang="en-US" sz="2400" b="0">
                <a:solidFill>
                  <a:schemeClr val="bg1"/>
                </a:solidFill>
              </a:endParaRPr>
            </a:p>
          </p:txBody>
        </p:sp>
        <p:sp>
          <p:nvSpPr>
            <p:cNvPr id="2243600" name="Rectangle 16"/>
            <p:cNvSpPr>
              <a:spLocks noChangeArrowheads="1"/>
            </p:cNvSpPr>
            <p:nvPr/>
          </p:nvSpPr>
          <p:spPr bwMode="auto">
            <a:xfrm>
              <a:off x="871" y="2412"/>
              <a:ext cx="1085" cy="268"/>
            </a:xfrm>
            <a:prstGeom prst="rect">
              <a:avLst/>
            </a:prstGeom>
            <a:noFill/>
            <a:ln w="9525" algn="ctr">
              <a:noFill/>
              <a:miter lim="800000"/>
              <a:headEnd/>
              <a:tailEnd/>
            </a:ln>
            <a:effectLst/>
          </p:spPr>
          <p:txBody>
            <a:bodyPr lIns="0" tIns="0" rIns="0" bIns="0">
              <a:spAutoFit/>
            </a:bodyPr>
            <a:lstStyle/>
            <a:p>
              <a:pPr eaLnBrk="0" hangingPunct="0"/>
              <a:r>
                <a:rPr lang="en-US" sz="1400" i="1">
                  <a:solidFill>
                    <a:schemeClr val="bg1"/>
                  </a:solidFill>
                </a:rPr>
                <a:t>Process Documentation</a:t>
              </a:r>
            </a:p>
          </p:txBody>
        </p:sp>
        <p:sp>
          <p:nvSpPr>
            <p:cNvPr id="2243601" name="Rectangle 17"/>
            <p:cNvSpPr>
              <a:spLocks noChangeArrowheads="1"/>
            </p:cNvSpPr>
            <p:nvPr/>
          </p:nvSpPr>
          <p:spPr bwMode="auto">
            <a:xfrm>
              <a:off x="866" y="3178"/>
              <a:ext cx="960" cy="134"/>
            </a:xfrm>
            <a:prstGeom prst="rect">
              <a:avLst/>
            </a:prstGeom>
            <a:noFill/>
            <a:ln w="9525" algn="ctr">
              <a:noFill/>
              <a:miter lim="800000"/>
              <a:headEnd/>
              <a:tailEnd/>
            </a:ln>
            <a:effectLst/>
          </p:spPr>
          <p:txBody>
            <a:bodyPr lIns="0" tIns="0" rIns="0" bIns="0">
              <a:spAutoFit/>
            </a:bodyPr>
            <a:lstStyle/>
            <a:p>
              <a:pPr eaLnBrk="0" hangingPunct="0"/>
              <a:r>
                <a:rPr lang="en-US" sz="1400" i="1">
                  <a:solidFill>
                    <a:schemeClr val="bg1"/>
                  </a:solidFill>
                </a:rPr>
                <a:t>Records</a:t>
              </a:r>
            </a:p>
          </p:txBody>
        </p:sp>
        <p:sp>
          <p:nvSpPr>
            <p:cNvPr id="2243602" name="Rectangle 18"/>
            <p:cNvSpPr>
              <a:spLocks noChangeArrowheads="1"/>
            </p:cNvSpPr>
            <p:nvPr/>
          </p:nvSpPr>
          <p:spPr bwMode="auto">
            <a:xfrm>
              <a:off x="815" y="1475"/>
              <a:ext cx="1178" cy="384"/>
            </a:xfrm>
            <a:prstGeom prst="rect">
              <a:avLst/>
            </a:prstGeom>
            <a:noFill/>
            <a:ln w="9525">
              <a:noFill/>
              <a:miter lim="800000"/>
              <a:headEnd/>
              <a:tailEnd/>
            </a:ln>
          </p:spPr>
          <p:txBody>
            <a:bodyPr lIns="0" tIns="0" rIns="0" bIns="0">
              <a:spAutoFit/>
            </a:bodyPr>
            <a:lstStyle/>
            <a:p>
              <a:pPr eaLnBrk="0" hangingPunct="0"/>
              <a:r>
                <a:rPr lang="en-US" i="1">
                  <a:solidFill>
                    <a:schemeClr val="bg1"/>
                  </a:solidFill>
                </a:rPr>
                <a:t>QMM</a:t>
              </a:r>
            </a:p>
            <a:p>
              <a:pPr eaLnBrk="0" hangingPunct="0"/>
              <a:r>
                <a:rPr lang="en-US" i="1">
                  <a:solidFill>
                    <a:schemeClr val="bg1"/>
                  </a:solidFill>
                </a:rPr>
                <a:t>(Quality </a:t>
              </a:r>
              <a:br>
                <a:rPr lang="en-US" i="1">
                  <a:solidFill>
                    <a:schemeClr val="bg1"/>
                  </a:solidFill>
                </a:rPr>
              </a:br>
              <a:r>
                <a:rPr lang="en-US" i="1">
                  <a:solidFill>
                    <a:schemeClr val="bg1"/>
                  </a:solidFill>
                </a:rPr>
                <a:t>Management </a:t>
              </a:r>
              <a:br>
                <a:rPr lang="en-US" i="1">
                  <a:solidFill>
                    <a:schemeClr val="bg1"/>
                  </a:solidFill>
                </a:rPr>
              </a:br>
              <a:r>
                <a:rPr lang="en-US" i="1">
                  <a:solidFill>
                    <a:schemeClr val="bg1"/>
                  </a:solidFill>
                </a:rPr>
                <a:t>Manual)</a:t>
              </a:r>
              <a:endParaRPr lang="en-US">
                <a:solidFill>
                  <a:schemeClr val="bg1"/>
                </a:solidFill>
              </a:endParaRPr>
            </a:p>
          </p:txBody>
        </p:sp>
      </p:grpSp>
      <p:sp>
        <p:nvSpPr>
          <p:cNvPr id="2243603" name="Rectangle 19"/>
          <p:cNvSpPr>
            <a:spLocks noChangeArrowheads="1"/>
          </p:cNvSpPr>
          <p:nvPr/>
        </p:nvSpPr>
        <p:spPr bwMode="auto">
          <a:xfrm>
            <a:off x="3895725" y="69850"/>
            <a:ext cx="5157788" cy="1125538"/>
          </a:xfrm>
          <a:prstGeom prst="rect">
            <a:avLst/>
          </a:prstGeom>
          <a:solidFill>
            <a:schemeClr val="bg1"/>
          </a:solidFill>
          <a:ln w="9525">
            <a:noFill/>
            <a:miter lim="800000"/>
            <a:headEnd/>
            <a:tailEnd/>
          </a:ln>
          <a:effectLst/>
        </p:spPr>
        <p:txBody>
          <a:bodyPr anchor="ctr"/>
          <a:lstStyle/>
          <a:p>
            <a:pPr algn="r" eaLnBrk="0" hangingPunct="0">
              <a:lnSpc>
                <a:spcPct val="85000"/>
              </a:lnSpc>
            </a:pPr>
            <a:r>
              <a:rPr lang="en-US" sz="2800" i="1">
                <a:solidFill>
                  <a:srgbClr val="00008D"/>
                </a:solidFill>
              </a:rPr>
              <a:t>O QMM e mapa de processo é a base de SQA </a:t>
            </a:r>
          </a:p>
        </p:txBody>
      </p:sp>
      <p:pic>
        <p:nvPicPr>
          <p:cNvPr id="2243604" name="Picture 20" descr="16523_Bibendum_Triangle"/>
          <p:cNvPicPr>
            <a:picLocks noGrp="1" noChangeAspect="1" noChangeArrowheads="1"/>
          </p:cNvPicPr>
          <p:nvPr>
            <p:ph/>
          </p:nvPr>
        </p:nvPicPr>
        <p:blipFill>
          <a:blip r:embed="rId4"/>
          <a:srcRect/>
          <a:stretch>
            <a:fillRect/>
          </a:stretch>
        </p:blipFill>
        <p:spPr>
          <a:xfrm>
            <a:off x="69850" y="4021138"/>
            <a:ext cx="1304925" cy="2413000"/>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43603"/>
                                        </p:tgtEl>
                                        <p:attrNameLst>
                                          <p:attrName>style.visibility</p:attrName>
                                        </p:attrNameLst>
                                      </p:cBhvr>
                                      <p:to>
                                        <p:strVal val="visible"/>
                                      </p:to>
                                    </p:set>
                                    <p:anim calcmode="lin" valueType="num">
                                      <p:cBhvr additive="base">
                                        <p:cTn id="7" dur="500" fill="hold"/>
                                        <p:tgtEl>
                                          <p:spTgt spid="2243603"/>
                                        </p:tgtEl>
                                        <p:attrNameLst>
                                          <p:attrName>ppt_x</p:attrName>
                                        </p:attrNameLst>
                                      </p:cBhvr>
                                      <p:tavLst>
                                        <p:tav tm="0">
                                          <p:val>
                                            <p:strVal val="0-#ppt_w/2"/>
                                          </p:val>
                                        </p:tav>
                                        <p:tav tm="100000">
                                          <p:val>
                                            <p:strVal val="#ppt_x"/>
                                          </p:val>
                                        </p:tav>
                                      </p:tavLst>
                                    </p:anim>
                                    <p:anim calcmode="lin" valueType="num">
                                      <p:cBhvr additive="base">
                                        <p:cTn id="8" dur="500" fill="hold"/>
                                        <p:tgtEl>
                                          <p:spTgt spid="22436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43596"/>
                                        </p:tgtEl>
                                        <p:attrNameLst>
                                          <p:attrName>style.visibility</p:attrName>
                                        </p:attrNameLst>
                                      </p:cBhvr>
                                      <p:to>
                                        <p:strVal val="visible"/>
                                      </p:to>
                                    </p:set>
                                    <p:anim calcmode="lin" valueType="num">
                                      <p:cBhvr additive="base">
                                        <p:cTn id="13" dur="500" fill="hold"/>
                                        <p:tgtEl>
                                          <p:spTgt spid="2243596"/>
                                        </p:tgtEl>
                                        <p:attrNameLst>
                                          <p:attrName>ppt_x</p:attrName>
                                        </p:attrNameLst>
                                      </p:cBhvr>
                                      <p:tavLst>
                                        <p:tav tm="0">
                                          <p:val>
                                            <p:strVal val="#ppt_x"/>
                                          </p:val>
                                        </p:tav>
                                        <p:tav tm="100000">
                                          <p:val>
                                            <p:strVal val="#ppt_x"/>
                                          </p:val>
                                        </p:tav>
                                      </p:tavLst>
                                    </p:anim>
                                    <p:anim calcmode="lin" valueType="num">
                                      <p:cBhvr additive="base">
                                        <p:cTn id="14" dur="500" fill="hold"/>
                                        <p:tgtEl>
                                          <p:spTgt spid="22435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243595"/>
                                        </p:tgtEl>
                                        <p:attrNameLst>
                                          <p:attrName>style.visibility</p:attrName>
                                        </p:attrNameLst>
                                      </p:cBhvr>
                                      <p:to>
                                        <p:strVal val="visible"/>
                                      </p:to>
                                    </p:set>
                                    <p:anim calcmode="lin" valueType="num">
                                      <p:cBhvr additive="base">
                                        <p:cTn id="19" dur="500" fill="hold"/>
                                        <p:tgtEl>
                                          <p:spTgt spid="2243595"/>
                                        </p:tgtEl>
                                        <p:attrNameLst>
                                          <p:attrName>ppt_x</p:attrName>
                                        </p:attrNameLst>
                                      </p:cBhvr>
                                      <p:tavLst>
                                        <p:tav tm="0">
                                          <p:val>
                                            <p:strVal val="1+#ppt_w/2"/>
                                          </p:val>
                                        </p:tav>
                                        <p:tav tm="100000">
                                          <p:val>
                                            <p:strVal val="#ppt_x"/>
                                          </p:val>
                                        </p:tav>
                                      </p:tavLst>
                                    </p:anim>
                                    <p:anim calcmode="lin" valueType="num">
                                      <p:cBhvr additive="base">
                                        <p:cTn id="20" dur="500" fill="hold"/>
                                        <p:tgtEl>
                                          <p:spTgt spid="224359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243593"/>
                                        </p:tgtEl>
                                        <p:attrNameLst>
                                          <p:attrName>style.visibility</p:attrName>
                                        </p:attrNameLst>
                                      </p:cBhvr>
                                      <p:to>
                                        <p:strVal val="visible"/>
                                      </p:to>
                                    </p:set>
                                    <p:anim calcmode="lin" valueType="num">
                                      <p:cBhvr additive="base">
                                        <p:cTn id="25" dur="500" fill="hold"/>
                                        <p:tgtEl>
                                          <p:spTgt spid="2243593"/>
                                        </p:tgtEl>
                                        <p:attrNameLst>
                                          <p:attrName>ppt_x</p:attrName>
                                        </p:attrNameLst>
                                      </p:cBhvr>
                                      <p:tavLst>
                                        <p:tav tm="0">
                                          <p:val>
                                            <p:strVal val="1+#ppt_w/2"/>
                                          </p:val>
                                        </p:tav>
                                        <p:tav tm="100000">
                                          <p:val>
                                            <p:strVal val="#ppt_x"/>
                                          </p:val>
                                        </p:tav>
                                      </p:tavLst>
                                    </p:anim>
                                    <p:anim calcmode="lin" valueType="num">
                                      <p:cBhvr additive="base">
                                        <p:cTn id="26" dur="500" fill="hold"/>
                                        <p:tgtEl>
                                          <p:spTgt spid="224359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243592"/>
                                        </p:tgtEl>
                                        <p:attrNameLst>
                                          <p:attrName>style.visibility</p:attrName>
                                        </p:attrNameLst>
                                      </p:cBhvr>
                                      <p:to>
                                        <p:strVal val="visible"/>
                                      </p:to>
                                    </p:set>
                                    <p:anim calcmode="lin" valueType="num">
                                      <p:cBhvr additive="base">
                                        <p:cTn id="31" dur="500" fill="hold"/>
                                        <p:tgtEl>
                                          <p:spTgt spid="2243592"/>
                                        </p:tgtEl>
                                        <p:attrNameLst>
                                          <p:attrName>ppt_x</p:attrName>
                                        </p:attrNameLst>
                                      </p:cBhvr>
                                      <p:tavLst>
                                        <p:tav tm="0">
                                          <p:val>
                                            <p:strVal val="1+#ppt_w/2"/>
                                          </p:val>
                                        </p:tav>
                                        <p:tav tm="100000">
                                          <p:val>
                                            <p:strVal val="#ppt_x"/>
                                          </p:val>
                                        </p:tav>
                                      </p:tavLst>
                                    </p:anim>
                                    <p:anim calcmode="lin" valueType="num">
                                      <p:cBhvr additive="base">
                                        <p:cTn id="32" dur="500" fill="hold"/>
                                        <p:tgtEl>
                                          <p:spTgt spid="224359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243604"/>
                                        </p:tgtEl>
                                        <p:attrNameLst>
                                          <p:attrName>style.visibility</p:attrName>
                                        </p:attrNameLst>
                                      </p:cBhvr>
                                      <p:to>
                                        <p:strVal val="visible"/>
                                      </p:to>
                                    </p:set>
                                    <p:anim calcmode="lin" valueType="num">
                                      <p:cBhvr additive="base">
                                        <p:cTn id="37" dur="500" fill="hold"/>
                                        <p:tgtEl>
                                          <p:spTgt spid="2243604"/>
                                        </p:tgtEl>
                                        <p:attrNameLst>
                                          <p:attrName>ppt_x</p:attrName>
                                        </p:attrNameLst>
                                      </p:cBhvr>
                                      <p:tavLst>
                                        <p:tav tm="0">
                                          <p:val>
                                            <p:strVal val="0-#ppt_w/2"/>
                                          </p:val>
                                        </p:tav>
                                        <p:tav tm="100000">
                                          <p:val>
                                            <p:strVal val="#ppt_x"/>
                                          </p:val>
                                        </p:tav>
                                      </p:tavLst>
                                    </p:anim>
                                    <p:anim calcmode="lin" valueType="num">
                                      <p:cBhvr additive="base">
                                        <p:cTn id="38" dur="500" fill="hold"/>
                                        <p:tgtEl>
                                          <p:spTgt spid="22436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592" grpId="0" animBg="1"/>
      <p:bldP spid="2243593" grpId="0" animBg="1"/>
      <p:bldP spid="2243595" grpId="0" animBg="1"/>
      <p:bldP spid="224360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2"/>
          <p:cNvSpPr>
            <a:spLocks noGrp="1"/>
          </p:cNvSpPr>
          <p:nvPr>
            <p:ph type="dt" sz="half" idx="10"/>
          </p:nvPr>
        </p:nvSpPr>
        <p:spPr/>
        <p:txBody>
          <a:bodyPr/>
          <a:lstStyle/>
          <a:p>
            <a:r>
              <a:rPr lang="fr-FR"/>
              <a:t>Page </a:t>
            </a:r>
            <a:fld id="{03A2967C-B5CF-4462-AB34-C7FB2283916E}" type="slidenum">
              <a:rPr lang="fr-FR"/>
              <a:pPr/>
              <a:t>18</a:t>
            </a:fld>
            <a:r>
              <a:rPr lang="fr-FR"/>
              <a:t>  / Ref TRN_SI_00942 / V2.2 /     SGSI/Q -  July 25 th/2010 /     Classification  D3    Retention : WA+10</a:t>
            </a:r>
          </a:p>
        </p:txBody>
      </p:sp>
      <p:sp>
        <p:nvSpPr>
          <p:cNvPr id="2301954" name="Rectangle 2"/>
          <p:cNvSpPr>
            <a:spLocks noChangeArrowheads="1"/>
          </p:cNvSpPr>
          <p:nvPr/>
        </p:nvSpPr>
        <p:spPr bwMode="auto">
          <a:xfrm>
            <a:off x="144463" y="1179513"/>
            <a:ext cx="8763000" cy="1071562"/>
          </a:xfrm>
          <a:prstGeom prst="rect">
            <a:avLst/>
          </a:prstGeom>
          <a:noFill/>
          <a:ln w="9525">
            <a:noFill/>
            <a:miter lim="800000"/>
            <a:headEnd/>
            <a:tailEnd/>
          </a:ln>
          <a:effectLst/>
        </p:spPr>
        <p:txBody>
          <a:bodyPr/>
          <a:lstStyle/>
          <a:p>
            <a:pPr marL="190500" indent="-190500" eaLnBrk="0" hangingPunct="0">
              <a:lnSpc>
                <a:spcPct val="85000"/>
              </a:lnSpc>
              <a:spcBef>
                <a:spcPct val="10000"/>
              </a:spcBef>
              <a:buClr>
                <a:srgbClr val="FF6600"/>
              </a:buClr>
              <a:buSzPct val="80000"/>
              <a:buFont typeface="Webdings" pitchFamily="18" charset="2"/>
              <a:buNone/>
            </a:pPr>
            <a:endParaRPr lang="en-US" sz="2400" i="1">
              <a:solidFill>
                <a:srgbClr val="000099"/>
              </a:solidFill>
            </a:endParaRPr>
          </a:p>
        </p:txBody>
      </p:sp>
      <p:sp>
        <p:nvSpPr>
          <p:cNvPr id="2301955" name="Rectangle 3"/>
          <p:cNvSpPr>
            <a:spLocks noChangeArrowheads="1"/>
          </p:cNvSpPr>
          <p:nvPr/>
        </p:nvSpPr>
        <p:spPr bwMode="auto">
          <a:xfrm>
            <a:off x="2879725" y="2503488"/>
            <a:ext cx="1588" cy="152400"/>
          </a:xfrm>
          <a:prstGeom prst="rect">
            <a:avLst/>
          </a:prstGeom>
          <a:noFill/>
          <a:ln w="9525">
            <a:noFill/>
            <a:miter lim="800000"/>
            <a:headEnd/>
            <a:tailEnd/>
          </a:ln>
        </p:spPr>
        <p:txBody>
          <a:bodyPr wrap="none" lIns="0" tIns="0" rIns="0" bIns="0">
            <a:spAutoFit/>
          </a:bodyPr>
          <a:lstStyle/>
          <a:p>
            <a:endParaRPr lang="en-US"/>
          </a:p>
        </p:txBody>
      </p:sp>
      <p:sp>
        <p:nvSpPr>
          <p:cNvPr id="2301956" name="Rectangle 4"/>
          <p:cNvSpPr>
            <a:spLocks noChangeArrowheads="1"/>
          </p:cNvSpPr>
          <p:nvPr/>
        </p:nvSpPr>
        <p:spPr bwMode="auto">
          <a:xfrm>
            <a:off x="4246563" y="2198688"/>
            <a:ext cx="0" cy="274637"/>
          </a:xfrm>
          <a:prstGeom prst="rect">
            <a:avLst/>
          </a:prstGeom>
          <a:solidFill>
            <a:srgbClr val="000099">
              <a:alpha val="10001"/>
            </a:srgbClr>
          </a:solidFill>
          <a:ln w="9525">
            <a:noFill/>
            <a:miter lim="800000"/>
            <a:headEnd/>
            <a:tailEnd/>
          </a:ln>
        </p:spPr>
        <p:txBody>
          <a:bodyPr wrap="none" lIns="0" tIns="0" rIns="0" bIns="0">
            <a:spAutoFit/>
          </a:bodyPr>
          <a:lstStyle/>
          <a:p>
            <a:pPr algn="l"/>
            <a:endParaRPr lang="en-US" sz="1800" b="0">
              <a:solidFill>
                <a:schemeClr val="tx1"/>
              </a:solidFill>
            </a:endParaRPr>
          </a:p>
        </p:txBody>
      </p:sp>
      <p:pic>
        <p:nvPicPr>
          <p:cNvPr id="2301963" name="Picture 11" descr="SGSI_PROCESS_MAP_1280x960"/>
          <p:cNvPicPr>
            <a:picLocks noChangeAspect="1" noChangeArrowheads="1"/>
          </p:cNvPicPr>
          <p:nvPr/>
        </p:nvPicPr>
        <p:blipFill>
          <a:blip r:embed="rId3"/>
          <a:srcRect/>
          <a:stretch>
            <a:fillRect/>
          </a:stretch>
        </p:blipFill>
        <p:spPr bwMode="auto">
          <a:xfrm>
            <a:off x="0" y="0"/>
            <a:ext cx="9144000" cy="6848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nodePh="1">
                                  <p:stCondLst>
                                    <p:cond delay="0"/>
                                  </p:stCondLst>
                                  <p:endCondLst>
                                    <p:cond evt="begin" delay="0">
                                      <p:tn val="5"/>
                                    </p:cond>
                                  </p:endCondLst>
                                  <p:childTnLst>
                                    <p:set>
                                      <p:cBhvr>
                                        <p:cTn id="6" dur="1" fill="hold">
                                          <p:stCondLst>
                                            <p:cond delay="0"/>
                                          </p:stCondLst>
                                        </p:cTn>
                                        <p:tgtEl>
                                          <p:spTgt spid="2301954">
                                            <p:txEl>
                                              <p:pRg st="0" end="0"/>
                                            </p:txEl>
                                          </p:spTgt>
                                        </p:tgtEl>
                                        <p:attrNameLst>
                                          <p:attrName>style.visibility</p:attrName>
                                        </p:attrNameLst>
                                      </p:cBhvr>
                                      <p:to>
                                        <p:strVal val="visible"/>
                                      </p:to>
                                    </p:set>
                                    <p:anim calcmode="lin" valueType="num">
                                      <p:cBhvr additive="base">
                                        <p:cTn id="7" dur="500" fill="hold"/>
                                        <p:tgtEl>
                                          <p:spTgt spid="230195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019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67AEB73F-5DBD-4250-9047-21CF70682F62}" type="slidenum">
              <a:rPr lang="fr-FR"/>
              <a:pPr/>
              <a:t>19</a:t>
            </a:fld>
            <a:r>
              <a:rPr lang="fr-FR"/>
              <a:t>  / Ref TRN_SI_00942 / V2.2 /     SGSI/Q -  July 25 th/2010 /     Classification  D3    Retention : WA+10</a:t>
            </a:r>
          </a:p>
        </p:txBody>
      </p:sp>
      <p:sp>
        <p:nvSpPr>
          <p:cNvPr id="2245634" name="Rectangle 2"/>
          <p:cNvSpPr>
            <a:spLocks noGrp="1" noChangeArrowheads="1"/>
          </p:cNvSpPr>
          <p:nvPr>
            <p:ph type="title"/>
          </p:nvPr>
        </p:nvSpPr>
        <p:spPr>
          <a:xfrm>
            <a:off x="2921000" y="55563"/>
            <a:ext cx="5830888" cy="1143000"/>
          </a:xfrm>
          <a:ln/>
        </p:spPr>
        <p:txBody>
          <a:bodyPr/>
          <a:lstStyle/>
          <a:p>
            <a:r>
              <a:rPr lang="en-US">
                <a:latin typeface="Arial" charset="0"/>
              </a:rPr>
              <a:t>SGSI Process Map in Portal</a:t>
            </a:r>
            <a:r>
              <a:rPr lang="en-US" sz="4000">
                <a:latin typeface="Arial" charset="0"/>
              </a:rPr>
              <a:t> </a:t>
            </a:r>
            <a:endParaRPr lang="fr-FR" sz="4000">
              <a:latin typeface="Arial" charset="0"/>
            </a:endParaRPr>
          </a:p>
        </p:txBody>
      </p:sp>
      <p:pic>
        <p:nvPicPr>
          <p:cNvPr id="2245635" name="Picture 3" descr="15386_Bibendum_invite_(2)_(en_pied)"/>
          <p:cNvPicPr>
            <a:picLocks noGrp="1" noChangeAspect="1" noChangeArrowheads="1"/>
          </p:cNvPicPr>
          <p:nvPr>
            <p:ph sz="half" idx="2"/>
          </p:nvPr>
        </p:nvPicPr>
        <p:blipFill>
          <a:blip r:embed="rId3"/>
          <a:srcRect/>
          <a:stretch>
            <a:fillRect/>
          </a:stretch>
        </p:blipFill>
        <p:spPr>
          <a:xfrm>
            <a:off x="441325" y="1752600"/>
            <a:ext cx="1147763" cy="1836738"/>
          </a:xfrm>
          <a:noFill/>
          <a:ln/>
        </p:spPr>
      </p:pic>
      <p:pic>
        <p:nvPicPr>
          <p:cNvPr id="2245639" name="Picture 7" descr="PROCESS MAP LA PLUS BELLE"/>
          <p:cNvPicPr>
            <a:picLocks noChangeAspect="1" noChangeArrowheads="1"/>
          </p:cNvPicPr>
          <p:nvPr/>
        </p:nvPicPr>
        <p:blipFill>
          <a:blip r:embed="rId4"/>
          <a:srcRect/>
          <a:stretch>
            <a:fillRect/>
          </a:stretch>
        </p:blipFill>
        <p:spPr bwMode="auto">
          <a:xfrm>
            <a:off x="1768475" y="1273175"/>
            <a:ext cx="6983413" cy="45148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45634"/>
                                        </p:tgtEl>
                                        <p:attrNameLst>
                                          <p:attrName>style.visibility</p:attrName>
                                        </p:attrNameLst>
                                      </p:cBhvr>
                                      <p:to>
                                        <p:strVal val="visible"/>
                                      </p:to>
                                    </p:set>
                                    <p:anim calcmode="lin" valueType="num">
                                      <p:cBhvr additive="base">
                                        <p:cTn id="7" dur="500" fill="hold"/>
                                        <p:tgtEl>
                                          <p:spTgt spid="2245634"/>
                                        </p:tgtEl>
                                        <p:attrNameLst>
                                          <p:attrName>ppt_x</p:attrName>
                                        </p:attrNameLst>
                                      </p:cBhvr>
                                      <p:tavLst>
                                        <p:tav tm="0">
                                          <p:val>
                                            <p:strVal val="0-#ppt_w/2"/>
                                          </p:val>
                                        </p:tav>
                                        <p:tav tm="100000">
                                          <p:val>
                                            <p:strVal val="#ppt_x"/>
                                          </p:val>
                                        </p:tav>
                                      </p:tavLst>
                                    </p:anim>
                                    <p:anim calcmode="lin" valueType="num">
                                      <p:cBhvr additive="base">
                                        <p:cTn id="8" dur="500" fill="hold"/>
                                        <p:tgtEl>
                                          <p:spTgt spid="22456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45635"/>
                                        </p:tgtEl>
                                        <p:attrNameLst>
                                          <p:attrName>style.visibility</p:attrName>
                                        </p:attrNameLst>
                                      </p:cBhvr>
                                      <p:to>
                                        <p:strVal val="visible"/>
                                      </p:to>
                                    </p:set>
                                    <p:anim calcmode="lin" valueType="num">
                                      <p:cBhvr additive="base">
                                        <p:cTn id="13" dur="500" fill="hold"/>
                                        <p:tgtEl>
                                          <p:spTgt spid="2245635"/>
                                        </p:tgtEl>
                                        <p:attrNameLst>
                                          <p:attrName>ppt_x</p:attrName>
                                        </p:attrNameLst>
                                      </p:cBhvr>
                                      <p:tavLst>
                                        <p:tav tm="0">
                                          <p:val>
                                            <p:strVal val="0-#ppt_w/2"/>
                                          </p:val>
                                        </p:tav>
                                        <p:tav tm="100000">
                                          <p:val>
                                            <p:strVal val="#ppt_x"/>
                                          </p:val>
                                        </p:tav>
                                      </p:tavLst>
                                    </p:anim>
                                    <p:anim calcmode="lin" valueType="num">
                                      <p:cBhvr additive="base">
                                        <p:cTn id="14" dur="500" fill="hold"/>
                                        <p:tgtEl>
                                          <p:spTgt spid="22456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245639"/>
                                        </p:tgtEl>
                                        <p:attrNameLst>
                                          <p:attrName>style.visibility</p:attrName>
                                        </p:attrNameLst>
                                      </p:cBhvr>
                                      <p:to>
                                        <p:strVal val="visible"/>
                                      </p:to>
                                    </p:set>
                                    <p:anim calcmode="lin" valueType="num">
                                      <p:cBhvr additive="base">
                                        <p:cTn id="19" dur="500" fill="hold"/>
                                        <p:tgtEl>
                                          <p:spTgt spid="2245639"/>
                                        </p:tgtEl>
                                        <p:attrNameLst>
                                          <p:attrName>ppt_x</p:attrName>
                                        </p:attrNameLst>
                                      </p:cBhvr>
                                      <p:tavLst>
                                        <p:tav tm="0">
                                          <p:val>
                                            <p:strVal val="1+#ppt_w/2"/>
                                          </p:val>
                                        </p:tav>
                                        <p:tav tm="100000">
                                          <p:val>
                                            <p:strVal val="#ppt_x"/>
                                          </p:val>
                                        </p:tav>
                                      </p:tavLst>
                                    </p:anim>
                                    <p:anim calcmode="lin" valueType="num">
                                      <p:cBhvr additive="base">
                                        <p:cTn id="20" dur="500" fill="hold"/>
                                        <p:tgtEl>
                                          <p:spTgt spid="22456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56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9B4ACF27-BBF5-4046-9477-1F89B3CED990}" type="slidenum">
              <a:rPr lang="fr-FR"/>
              <a:pPr/>
              <a:t>2</a:t>
            </a:fld>
            <a:r>
              <a:rPr lang="fr-FR"/>
              <a:t>  / Ref TRN_SI_00942 / V2.2 /     SGSI/Q -  July 25 th/2010 /     Classification  D3    Retention : WA+10</a:t>
            </a:r>
          </a:p>
        </p:txBody>
      </p:sp>
      <p:sp>
        <p:nvSpPr>
          <p:cNvPr id="1692674" name="Rectangle 2"/>
          <p:cNvSpPr>
            <a:spLocks noGrp="1" noChangeArrowheads="1"/>
          </p:cNvSpPr>
          <p:nvPr>
            <p:ph type="title"/>
          </p:nvPr>
        </p:nvSpPr>
        <p:spPr>
          <a:xfrm>
            <a:off x="3800475" y="0"/>
            <a:ext cx="5184775" cy="1143000"/>
          </a:xfrm>
          <a:ln/>
        </p:spPr>
        <p:txBody>
          <a:bodyPr/>
          <a:lstStyle/>
          <a:p>
            <a:r>
              <a:rPr lang="fr-FR" sz="2800">
                <a:latin typeface="Arial" charset="0"/>
              </a:rPr>
              <a:t>Objetivos da Formação</a:t>
            </a:r>
          </a:p>
        </p:txBody>
      </p:sp>
      <p:sp>
        <p:nvSpPr>
          <p:cNvPr id="1692675" name="Rectangle 3"/>
          <p:cNvSpPr>
            <a:spLocks noGrp="1" noChangeArrowheads="1"/>
          </p:cNvSpPr>
          <p:nvPr>
            <p:ph type="body" sz="half" idx="1"/>
          </p:nvPr>
        </p:nvSpPr>
        <p:spPr>
          <a:xfrm>
            <a:off x="1917700" y="1376363"/>
            <a:ext cx="6935788" cy="4973637"/>
          </a:xfrm>
          <a:noFill/>
          <a:ln/>
        </p:spPr>
        <p:txBody>
          <a:bodyPr/>
          <a:lstStyle/>
          <a:p>
            <a:endParaRPr lang="en-US" sz="1800" dirty="0">
              <a:latin typeface="Arial" charset="0"/>
            </a:endParaRPr>
          </a:p>
          <a:p>
            <a:pPr algn="ctr">
              <a:buFont typeface="Webdings" pitchFamily="18" charset="2"/>
              <a:buNone/>
            </a:pPr>
            <a:r>
              <a:rPr lang="en-US" sz="4000" b="1" i="1" dirty="0" err="1">
                <a:latin typeface="Arial" charset="0"/>
              </a:rPr>
              <a:t>Você</a:t>
            </a:r>
            <a:r>
              <a:rPr lang="en-US" sz="4000" b="1" i="1" dirty="0">
                <a:latin typeface="Arial" charset="0"/>
              </a:rPr>
              <a:t> </a:t>
            </a:r>
            <a:r>
              <a:rPr lang="en-US" sz="4000" b="1" i="1" dirty="0" err="1">
                <a:latin typeface="Arial" charset="0"/>
              </a:rPr>
              <a:t>entende</a:t>
            </a:r>
            <a:r>
              <a:rPr lang="en-US" sz="4000" b="1" i="1" dirty="0">
                <a:latin typeface="Arial" charset="0"/>
              </a:rPr>
              <a:t> o </a:t>
            </a:r>
            <a:r>
              <a:rPr lang="en-US" sz="4000" b="1" i="1" dirty="0" err="1">
                <a:latin typeface="Arial" charset="0"/>
              </a:rPr>
              <a:t>que</a:t>
            </a:r>
            <a:r>
              <a:rPr lang="en-US" sz="4000" b="1" i="1" dirty="0">
                <a:latin typeface="Arial" charset="0"/>
              </a:rPr>
              <a:t> é</a:t>
            </a:r>
          </a:p>
          <a:p>
            <a:pPr algn="ctr">
              <a:buFont typeface="Webdings" pitchFamily="18" charset="2"/>
              <a:buNone/>
            </a:pPr>
            <a:r>
              <a:rPr lang="en-US" sz="4000" b="1" i="1" dirty="0">
                <a:latin typeface="Arial" charset="0"/>
              </a:rPr>
              <a:t> </a:t>
            </a:r>
            <a:r>
              <a:rPr lang="en-US" sz="4000" b="1" i="1" dirty="0" err="1" smtClean="0">
                <a:solidFill>
                  <a:srgbClr val="FF9900"/>
                </a:solidFill>
                <a:latin typeface="Arial" charset="0"/>
              </a:rPr>
              <a:t>Abordagem</a:t>
            </a:r>
            <a:r>
              <a:rPr lang="en-US" sz="4000" b="1" i="1" dirty="0" smtClean="0">
                <a:solidFill>
                  <a:srgbClr val="FF9900"/>
                </a:solidFill>
                <a:latin typeface="Arial" charset="0"/>
              </a:rPr>
              <a:t> </a:t>
            </a:r>
            <a:r>
              <a:rPr lang="en-US" sz="4000" b="1" i="1" dirty="0" err="1" smtClean="0">
                <a:solidFill>
                  <a:srgbClr val="FF9900"/>
                </a:solidFill>
                <a:latin typeface="Arial" charset="0"/>
              </a:rPr>
              <a:t>Simplificada</a:t>
            </a:r>
            <a:r>
              <a:rPr lang="en-US" sz="4000" b="1" i="1" dirty="0" smtClean="0">
                <a:solidFill>
                  <a:srgbClr val="FF9900"/>
                </a:solidFill>
                <a:latin typeface="Arial" charset="0"/>
              </a:rPr>
              <a:t> da </a:t>
            </a:r>
            <a:r>
              <a:rPr lang="en-US" sz="4000" b="1" i="1" dirty="0" err="1" smtClean="0">
                <a:solidFill>
                  <a:srgbClr val="FF9900"/>
                </a:solidFill>
                <a:latin typeface="Arial" charset="0"/>
              </a:rPr>
              <a:t>Qualidade</a:t>
            </a:r>
            <a:r>
              <a:rPr lang="en-US" sz="4000" b="1" i="1" dirty="0" smtClean="0">
                <a:solidFill>
                  <a:srgbClr val="FF9900"/>
                </a:solidFill>
                <a:latin typeface="Arial" charset="0"/>
              </a:rPr>
              <a:t> </a:t>
            </a:r>
            <a:r>
              <a:rPr lang="en-US" sz="4000" b="1" i="1" dirty="0" err="1" smtClean="0">
                <a:solidFill>
                  <a:srgbClr val="FF9900"/>
                </a:solidFill>
                <a:latin typeface="Arial" charset="0"/>
              </a:rPr>
              <a:t>para</a:t>
            </a:r>
            <a:r>
              <a:rPr lang="en-US" sz="4000" b="1" i="1" dirty="0" smtClean="0">
                <a:solidFill>
                  <a:srgbClr val="FF9900"/>
                </a:solidFill>
                <a:latin typeface="Arial" charset="0"/>
              </a:rPr>
              <a:t> SI</a:t>
            </a:r>
            <a:endParaRPr lang="en-US" sz="4000" b="1" i="1" dirty="0">
              <a:solidFill>
                <a:srgbClr val="FF6600"/>
              </a:solidFill>
              <a:latin typeface="Arial" charset="0"/>
            </a:endParaRPr>
          </a:p>
          <a:p>
            <a:pPr algn="ctr">
              <a:buFont typeface="Webdings" pitchFamily="18" charset="2"/>
              <a:buNone/>
            </a:pPr>
            <a:r>
              <a:rPr lang="en-US" sz="4000" b="1" i="1" dirty="0">
                <a:latin typeface="Arial" charset="0"/>
              </a:rPr>
              <a:t> </a:t>
            </a:r>
            <a:r>
              <a:rPr lang="en-US" sz="4000" b="1" i="1" dirty="0" err="1">
                <a:latin typeface="Arial" charset="0"/>
              </a:rPr>
              <a:t>para</a:t>
            </a:r>
            <a:r>
              <a:rPr lang="en-US" sz="4000" b="1" i="1" dirty="0">
                <a:latin typeface="Arial" charset="0"/>
              </a:rPr>
              <a:t> </a:t>
            </a:r>
            <a:r>
              <a:rPr lang="en-US" sz="4000" b="1" i="1" dirty="0" err="1">
                <a:latin typeface="Arial" charset="0"/>
              </a:rPr>
              <a:t>você</a:t>
            </a:r>
            <a:r>
              <a:rPr lang="en-US" sz="4000" b="1" i="1" dirty="0">
                <a:latin typeface="Arial" charset="0"/>
              </a:rPr>
              <a:t>, e </a:t>
            </a:r>
            <a:r>
              <a:rPr lang="en-US" sz="4000" b="1" i="1" dirty="0" err="1">
                <a:latin typeface="Arial" charset="0"/>
              </a:rPr>
              <a:t>sua</a:t>
            </a:r>
            <a:r>
              <a:rPr lang="en-US" sz="4000" b="1" i="1" dirty="0">
                <a:latin typeface="Arial" charset="0"/>
              </a:rPr>
              <a:t> </a:t>
            </a:r>
            <a:r>
              <a:rPr lang="en-US" sz="4000" b="1" i="1" dirty="0" err="1">
                <a:latin typeface="Arial" charset="0"/>
              </a:rPr>
              <a:t>entidade</a:t>
            </a:r>
            <a:r>
              <a:rPr lang="en-US" sz="4000" b="1" i="1" dirty="0">
                <a:latin typeface="Arial" charset="0"/>
              </a:rPr>
              <a:t>.</a:t>
            </a:r>
          </a:p>
        </p:txBody>
      </p:sp>
      <p:pic>
        <p:nvPicPr>
          <p:cNvPr id="1692676" name="Picture 4" descr="15386_Bibendum_invite_(2)_(en_pied)"/>
          <p:cNvPicPr>
            <a:picLocks noGrp="1" noChangeAspect="1" noChangeArrowheads="1"/>
          </p:cNvPicPr>
          <p:nvPr>
            <p:ph sz="half" idx="2"/>
          </p:nvPr>
        </p:nvPicPr>
        <p:blipFill>
          <a:blip r:embed="rId3"/>
          <a:srcRect/>
          <a:stretch>
            <a:fillRect/>
          </a:stretch>
        </p:blipFill>
        <p:spPr>
          <a:xfrm>
            <a:off x="711200" y="1604963"/>
            <a:ext cx="2413000" cy="3862387"/>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92674"/>
                                        </p:tgtEl>
                                        <p:attrNameLst>
                                          <p:attrName>style.visibility</p:attrName>
                                        </p:attrNameLst>
                                      </p:cBhvr>
                                      <p:to>
                                        <p:strVal val="visible"/>
                                      </p:to>
                                    </p:set>
                                    <p:anim calcmode="lin" valueType="num">
                                      <p:cBhvr additive="base">
                                        <p:cTn id="7" dur="500" fill="hold"/>
                                        <p:tgtEl>
                                          <p:spTgt spid="1692674"/>
                                        </p:tgtEl>
                                        <p:attrNameLst>
                                          <p:attrName>ppt_x</p:attrName>
                                        </p:attrNameLst>
                                      </p:cBhvr>
                                      <p:tavLst>
                                        <p:tav tm="0">
                                          <p:val>
                                            <p:strVal val="0-#ppt_w/2"/>
                                          </p:val>
                                        </p:tav>
                                        <p:tav tm="100000">
                                          <p:val>
                                            <p:strVal val="#ppt_x"/>
                                          </p:val>
                                        </p:tav>
                                      </p:tavLst>
                                    </p:anim>
                                    <p:anim calcmode="lin" valueType="num">
                                      <p:cBhvr additive="base">
                                        <p:cTn id="8" dur="500" fill="hold"/>
                                        <p:tgtEl>
                                          <p:spTgt spid="16926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92675">
                                            <p:txEl>
                                              <p:pRg st="1" end="1"/>
                                            </p:txEl>
                                          </p:spTgt>
                                        </p:tgtEl>
                                        <p:attrNameLst>
                                          <p:attrName>style.visibility</p:attrName>
                                        </p:attrNameLst>
                                      </p:cBhvr>
                                      <p:to>
                                        <p:strVal val="visible"/>
                                      </p:to>
                                    </p:set>
                                    <p:anim calcmode="lin" valueType="num">
                                      <p:cBhvr additive="base">
                                        <p:cTn id="13" dur="500" fill="hold"/>
                                        <p:tgtEl>
                                          <p:spTgt spid="169267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92675">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1692675">
                                            <p:txEl>
                                              <p:pRg st="2" end="2"/>
                                            </p:txEl>
                                          </p:spTgt>
                                        </p:tgtEl>
                                        <p:attrNameLst>
                                          <p:attrName>style.visibility</p:attrName>
                                        </p:attrNameLst>
                                      </p:cBhvr>
                                      <p:to>
                                        <p:strVal val="visible"/>
                                      </p:to>
                                    </p:set>
                                    <p:anim calcmode="lin" valueType="num">
                                      <p:cBhvr additive="base">
                                        <p:cTn id="18" dur="500" fill="hold"/>
                                        <p:tgtEl>
                                          <p:spTgt spid="1692675">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692675">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grpId="0" nodeType="afterEffect">
                                  <p:stCondLst>
                                    <p:cond delay="0"/>
                                  </p:stCondLst>
                                  <p:childTnLst>
                                    <p:set>
                                      <p:cBhvr>
                                        <p:cTn id="22" dur="1" fill="hold">
                                          <p:stCondLst>
                                            <p:cond delay="0"/>
                                          </p:stCondLst>
                                        </p:cTn>
                                        <p:tgtEl>
                                          <p:spTgt spid="1692675">
                                            <p:txEl>
                                              <p:pRg st="3" end="3"/>
                                            </p:txEl>
                                          </p:spTgt>
                                        </p:tgtEl>
                                        <p:attrNameLst>
                                          <p:attrName>style.visibility</p:attrName>
                                        </p:attrNameLst>
                                      </p:cBhvr>
                                      <p:to>
                                        <p:strVal val="visible"/>
                                      </p:to>
                                    </p:set>
                                    <p:anim calcmode="lin" valueType="num">
                                      <p:cBhvr additive="base">
                                        <p:cTn id="23" dur="500" fill="hold"/>
                                        <p:tgtEl>
                                          <p:spTgt spid="1692675">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69267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674" grpId="0" animBg="1"/>
      <p:bldP spid="169267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Data 2"/>
          <p:cNvSpPr>
            <a:spLocks noGrp="1"/>
          </p:cNvSpPr>
          <p:nvPr>
            <p:ph type="dt" sz="half" idx="10"/>
          </p:nvPr>
        </p:nvSpPr>
        <p:spPr/>
        <p:txBody>
          <a:bodyPr/>
          <a:lstStyle/>
          <a:p>
            <a:r>
              <a:rPr lang="fr-FR"/>
              <a:t>Page </a:t>
            </a:r>
            <a:fld id="{0ED1D6AC-7155-406A-BD63-E949E49A3B08}" type="slidenum">
              <a:rPr lang="fr-FR"/>
              <a:pPr/>
              <a:t>20</a:t>
            </a:fld>
            <a:r>
              <a:rPr lang="fr-FR"/>
              <a:t>  / Ref TRN_SI_00942 / V2.2 /     SGSI/Q -  July 25 th/2010 /     Classification  D3    Retention : WA+10</a:t>
            </a:r>
          </a:p>
        </p:txBody>
      </p:sp>
      <p:pic>
        <p:nvPicPr>
          <p:cNvPr id="2186251" name="Picture 11"/>
          <p:cNvPicPr>
            <a:picLocks noGrp="1" noChangeAspect="1" noChangeArrowheads="1"/>
          </p:cNvPicPr>
          <p:nvPr>
            <p:ph/>
          </p:nvPr>
        </p:nvPicPr>
        <p:blipFill>
          <a:blip r:embed="rId3">
            <a:lum bright="30000"/>
            <a:grayscl/>
          </a:blip>
          <a:srcRect/>
          <a:stretch>
            <a:fillRect/>
          </a:stretch>
        </p:blipFill>
        <p:spPr>
          <a:xfrm>
            <a:off x="144463" y="76200"/>
            <a:ext cx="8763000" cy="6502400"/>
          </a:xfrm>
          <a:noFill/>
          <a:ln/>
        </p:spPr>
      </p:pic>
      <p:sp>
        <p:nvSpPr>
          <p:cNvPr id="2186243" name="Rectangle 3"/>
          <p:cNvSpPr>
            <a:spLocks noChangeArrowheads="1"/>
          </p:cNvSpPr>
          <p:nvPr/>
        </p:nvSpPr>
        <p:spPr bwMode="auto">
          <a:xfrm>
            <a:off x="144463" y="1179513"/>
            <a:ext cx="8763000" cy="1071562"/>
          </a:xfrm>
          <a:prstGeom prst="rect">
            <a:avLst/>
          </a:prstGeom>
          <a:noFill/>
          <a:ln w="9525">
            <a:noFill/>
            <a:miter lim="800000"/>
            <a:headEnd/>
            <a:tailEnd/>
          </a:ln>
          <a:effectLst/>
        </p:spPr>
        <p:txBody>
          <a:bodyPr/>
          <a:lstStyle/>
          <a:p>
            <a:pPr marL="190500" indent="-190500" eaLnBrk="0" hangingPunct="0">
              <a:lnSpc>
                <a:spcPct val="85000"/>
              </a:lnSpc>
              <a:spcBef>
                <a:spcPct val="10000"/>
              </a:spcBef>
              <a:buClr>
                <a:srgbClr val="FF6600"/>
              </a:buClr>
              <a:buSzPct val="80000"/>
              <a:buFont typeface="Webdings" pitchFamily="18" charset="2"/>
              <a:buNone/>
            </a:pPr>
            <a:endParaRPr lang="en-US" sz="2400" i="1">
              <a:solidFill>
                <a:srgbClr val="000099"/>
              </a:solidFill>
            </a:endParaRPr>
          </a:p>
        </p:txBody>
      </p:sp>
      <p:sp>
        <p:nvSpPr>
          <p:cNvPr id="2186244" name="Rectangle 4"/>
          <p:cNvSpPr>
            <a:spLocks noChangeArrowheads="1"/>
          </p:cNvSpPr>
          <p:nvPr/>
        </p:nvSpPr>
        <p:spPr bwMode="auto">
          <a:xfrm>
            <a:off x="2879725" y="2503488"/>
            <a:ext cx="1588" cy="152400"/>
          </a:xfrm>
          <a:prstGeom prst="rect">
            <a:avLst/>
          </a:prstGeom>
          <a:noFill/>
          <a:ln w="9525">
            <a:noFill/>
            <a:miter lim="800000"/>
            <a:headEnd/>
            <a:tailEnd/>
          </a:ln>
        </p:spPr>
        <p:txBody>
          <a:bodyPr wrap="none" lIns="0" tIns="0" rIns="0" bIns="0">
            <a:spAutoFit/>
          </a:bodyPr>
          <a:lstStyle/>
          <a:p>
            <a:endParaRPr lang="en-US"/>
          </a:p>
        </p:txBody>
      </p:sp>
      <p:sp>
        <p:nvSpPr>
          <p:cNvPr id="2186245" name="Rectangle 5"/>
          <p:cNvSpPr>
            <a:spLocks noChangeArrowheads="1"/>
          </p:cNvSpPr>
          <p:nvPr/>
        </p:nvSpPr>
        <p:spPr bwMode="auto">
          <a:xfrm>
            <a:off x="4246563" y="2198688"/>
            <a:ext cx="0" cy="274637"/>
          </a:xfrm>
          <a:prstGeom prst="rect">
            <a:avLst/>
          </a:prstGeom>
          <a:solidFill>
            <a:srgbClr val="000099">
              <a:alpha val="10001"/>
            </a:srgbClr>
          </a:solidFill>
          <a:ln w="9525">
            <a:noFill/>
            <a:miter lim="800000"/>
            <a:headEnd/>
            <a:tailEnd/>
          </a:ln>
        </p:spPr>
        <p:txBody>
          <a:bodyPr wrap="none" lIns="0" tIns="0" rIns="0" bIns="0">
            <a:spAutoFit/>
          </a:bodyPr>
          <a:lstStyle/>
          <a:p>
            <a:pPr algn="l"/>
            <a:endParaRPr lang="en-US" sz="1800" b="0">
              <a:solidFill>
                <a:schemeClr val="tx1"/>
              </a:solidFill>
            </a:endParaRPr>
          </a:p>
        </p:txBody>
      </p:sp>
      <p:sp>
        <p:nvSpPr>
          <p:cNvPr id="2186246" name="Text Box 6"/>
          <p:cNvSpPr txBox="1">
            <a:spLocks noChangeArrowheads="1"/>
          </p:cNvSpPr>
          <p:nvPr/>
        </p:nvSpPr>
        <p:spPr bwMode="auto">
          <a:xfrm>
            <a:off x="325438" y="962025"/>
            <a:ext cx="8412162" cy="1084263"/>
          </a:xfrm>
          <a:prstGeom prst="rect">
            <a:avLst/>
          </a:prstGeom>
          <a:solidFill>
            <a:srgbClr val="FFFF99"/>
          </a:solidFill>
          <a:ln w="9525" algn="ctr">
            <a:solidFill>
              <a:schemeClr val="tx1"/>
            </a:solidFill>
            <a:miter lim="800000"/>
            <a:headEnd/>
            <a:tailEnd/>
          </a:ln>
          <a:effectLst/>
        </p:spPr>
        <p:txBody>
          <a:bodyPr anchor="ctr"/>
          <a:lstStyle/>
          <a:p>
            <a:pPr marL="609600" indent="-609600" eaLnBrk="0" hangingPunct="0">
              <a:lnSpc>
                <a:spcPct val="85000"/>
              </a:lnSpc>
            </a:pPr>
            <a:r>
              <a:rPr lang="pt-BR" sz="2800" i="1" dirty="0"/>
              <a:t>O mapa de processo SGSI é consistente com nossas práticas </a:t>
            </a:r>
            <a:r>
              <a:rPr lang="pt-BR" sz="2800" i="1" dirty="0" smtClean="0"/>
              <a:t>atuais.</a:t>
            </a:r>
            <a:r>
              <a:rPr lang="pt-BR" sz="2800" dirty="0" smtClean="0"/>
              <a:t> </a:t>
            </a:r>
            <a:endParaRPr lang="en-GB" sz="2800" dirty="0"/>
          </a:p>
        </p:txBody>
      </p:sp>
      <p:sp>
        <p:nvSpPr>
          <p:cNvPr id="2186247" name="Text Box 7"/>
          <p:cNvSpPr txBox="1">
            <a:spLocks noChangeArrowheads="1"/>
          </p:cNvSpPr>
          <p:nvPr/>
        </p:nvSpPr>
        <p:spPr bwMode="auto">
          <a:xfrm>
            <a:off x="325438" y="2655888"/>
            <a:ext cx="8412162" cy="1017587"/>
          </a:xfrm>
          <a:prstGeom prst="rect">
            <a:avLst/>
          </a:prstGeom>
          <a:solidFill>
            <a:srgbClr val="FFFF99"/>
          </a:solidFill>
          <a:ln w="9525" algn="ctr">
            <a:solidFill>
              <a:schemeClr val="tx1"/>
            </a:solidFill>
            <a:miter lim="800000"/>
            <a:headEnd/>
            <a:tailEnd/>
          </a:ln>
          <a:effectLst/>
        </p:spPr>
        <p:txBody>
          <a:bodyPr anchor="ctr"/>
          <a:lstStyle/>
          <a:p>
            <a:pPr marL="609600" indent="-609600" eaLnBrk="0" hangingPunct="0">
              <a:lnSpc>
                <a:spcPct val="85000"/>
              </a:lnSpc>
            </a:pPr>
            <a:r>
              <a:rPr lang="pt-BR" sz="2800" i="1" dirty="0" smtClean="0"/>
              <a:t>Nos</a:t>
            </a:r>
            <a:r>
              <a:rPr lang="pt-BR" sz="2800" i="1" dirty="0"/>
              <a:t> </a:t>
            </a:r>
            <a:r>
              <a:rPr lang="pt-BR" sz="2800" i="1" dirty="0" smtClean="0"/>
              <a:t>simplifica com</a:t>
            </a:r>
            <a:r>
              <a:rPr lang="pt-BR" sz="2800" i="1" dirty="0"/>
              <a:t> a descrição dos nossos </a:t>
            </a:r>
            <a:r>
              <a:rPr lang="pt-BR" sz="2800" i="1" dirty="0" smtClean="0"/>
              <a:t>processos. </a:t>
            </a:r>
            <a:endParaRPr lang="en-GB" sz="2800" i="1" dirty="0"/>
          </a:p>
        </p:txBody>
      </p:sp>
      <p:sp>
        <p:nvSpPr>
          <p:cNvPr id="2186248" name="Text Box 8"/>
          <p:cNvSpPr txBox="1">
            <a:spLocks noChangeArrowheads="1"/>
          </p:cNvSpPr>
          <p:nvPr/>
        </p:nvSpPr>
        <p:spPr bwMode="auto">
          <a:xfrm>
            <a:off x="325438" y="4440238"/>
            <a:ext cx="8412162" cy="1136650"/>
          </a:xfrm>
          <a:prstGeom prst="rect">
            <a:avLst/>
          </a:prstGeom>
          <a:solidFill>
            <a:srgbClr val="FFFF99"/>
          </a:solidFill>
          <a:ln w="9525" algn="ctr">
            <a:solidFill>
              <a:schemeClr val="tx1"/>
            </a:solidFill>
            <a:miter lim="800000"/>
            <a:headEnd/>
            <a:tailEnd/>
          </a:ln>
          <a:effectLst/>
        </p:spPr>
        <p:txBody>
          <a:bodyPr anchor="ctr"/>
          <a:lstStyle/>
          <a:p>
            <a:pPr marL="609600" indent="-609600" eaLnBrk="0" hangingPunct="0">
              <a:lnSpc>
                <a:spcPct val="85000"/>
              </a:lnSpc>
            </a:pPr>
            <a:r>
              <a:rPr lang="pt-BR" sz="2800" i="1" dirty="0"/>
              <a:t>O Sistema da Qualidade é </a:t>
            </a:r>
            <a:r>
              <a:rPr lang="pt-BR" sz="2800" i="1" dirty="0" smtClean="0"/>
              <a:t>feito</a:t>
            </a:r>
            <a:r>
              <a:rPr lang="pt-BR" sz="2800" i="1" dirty="0"/>
              <a:t> de acordo com o funcionamento real da </a:t>
            </a:r>
            <a:r>
              <a:rPr lang="pt-BR" sz="2800" i="1" dirty="0" smtClean="0"/>
              <a:t>entidade. </a:t>
            </a:r>
            <a:endParaRPr lang="en-US" sz="28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nodePh="1">
                                  <p:stCondLst>
                                    <p:cond delay="0"/>
                                  </p:stCondLst>
                                  <p:endCondLst>
                                    <p:cond evt="begin" delay="0">
                                      <p:tn val="5"/>
                                    </p:cond>
                                  </p:endCondLst>
                                  <p:childTnLst>
                                    <p:set>
                                      <p:cBhvr>
                                        <p:cTn id="6" dur="1" fill="hold">
                                          <p:stCondLst>
                                            <p:cond delay="0"/>
                                          </p:stCondLst>
                                        </p:cTn>
                                        <p:tgtEl>
                                          <p:spTgt spid="2186243">
                                            <p:txEl>
                                              <p:pRg st="0" end="0"/>
                                            </p:txEl>
                                          </p:spTgt>
                                        </p:tgtEl>
                                        <p:attrNameLst>
                                          <p:attrName>style.visibility</p:attrName>
                                        </p:attrNameLst>
                                      </p:cBhvr>
                                      <p:to>
                                        <p:strVal val="visible"/>
                                      </p:to>
                                    </p:set>
                                    <p:anim calcmode="lin" valueType="num">
                                      <p:cBhvr additive="base">
                                        <p:cTn id="7" dur="500" fill="hold"/>
                                        <p:tgtEl>
                                          <p:spTgt spid="21862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86243">
                                            <p:txEl>
                                              <p:pRg st="0" end="0"/>
                                            </p:txEl>
                                          </p:spTgt>
                                        </p:tgtEl>
                                        <p:attrNameLst>
                                          <p:attrName>ppt_y</p:attrName>
                                        </p:attrNameLst>
                                      </p:cBhvr>
                                      <p:tavLst>
                                        <p:tav tm="0">
                                          <p:val>
                                            <p:strVal val="#ppt_y"/>
                                          </p:val>
                                        </p:tav>
                                        <p:tav tm="100000">
                                          <p:val>
                                            <p:strVal val="#ppt_y"/>
                                          </p:val>
                                        </p:tav>
                                      </p:tavLst>
                                    </p:anim>
                                  </p:childTnLst>
                                </p:cTn>
                              </p:par>
                              <p:par>
                                <p:cTn id="9" presetID="4" presetClass="entr" presetSubtype="16" fill="hold" grpId="0" nodeType="withEffect">
                                  <p:stCondLst>
                                    <p:cond delay="0"/>
                                  </p:stCondLst>
                                  <p:childTnLst>
                                    <p:set>
                                      <p:cBhvr>
                                        <p:cTn id="10" dur="1" fill="hold">
                                          <p:stCondLst>
                                            <p:cond delay="0"/>
                                          </p:stCondLst>
                                        </p:cTn>
                                        <p:tgtEl>
                                          <p:spTgt spid="2186246"/>
                                        </p:tgtEl>
                                        <p:attrNameLst>
                                          <p:attrName>style.visibility</p:attrName>
                                        </p:attrNameLst>
                                      </p:cBhvr>
                                      <p:to>
                                        <p:strVal val="visible"/>
                                      </p:to>
                                    </p:set>
                                    <p:animEffect transition="in" filter="box(in)">
                                      <p:cBhvr>
                                        <p:cTn id="11" dur="500"/>
                                        <p:tgtEl>
                                          <p:spTgt spid="2186246"/>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186247"/>
                                        </p:tgtEl>
                                        <p:attrNameLst>
                                          <p:attrName>style.visibility</p:attrName>
                                        </p:attrNameLst>
                                      </p:cBhvr>
                                      <p:to>
                                        <p:strVal val="visible"/>
                                      </p:to>
                                    </p:set>
                                    <p:animEffect transition="in" filter="box(in)">
                                      <p:cBhvr>
                                        <p:cTn id="16" dur="500"/>
                                        <p:tgtEl>
                                          <p:spTgt spid="218624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186248"/>
                                        </p:tgtEl>
                                        <p:attrNameLst>
                                          <p:attrName>style.visibility</p:attrName>
                                        </p:attrNameLst>
                                      </p:cBhvr>
                                      <p:to>
                                        <p:strVal val="visible"/>
                                      </p:to>
                                    </p:set>
                                    <p:animEffect transition="in" filter="box(in)">
                                      <p:cBhvr>
                                        <p:cTn id="21" dur="500"/>
                                        <p:tgtEl>
                                          <p:spTgt spid="2186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6246" grpId="0" animBg="1"/>
      <p:bldP spid="2186247" grpId="0" animBg="1"/>
      <p:bldP spid="21862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Espaço Reservado para Data 2"/>
          <p:cNvSpPr>
            <a:spLocks noGrp="1"/>
          </p:cNvSpPr>
          <p:nvPr>
            <p:ph type="dt" sz="half" idx="10"/>
          </p:nvPr>
        </p:nvSpPr>
        <p:spPr/>
        <p:txBody>
          <a:bodyPr/>
          <a:lstStyle/>
          <a:p>
            <a:r>
              <a:rPr lang="fr-FR"/>
              <a:t>Page </a:t>
            </a:r>
            <a:fld id="{C5555985-DF4E-47E4-9942-668F748DA62B}" type="slidenum">
              <a:rPr lang="fr-FR"/>
              <a:pPr/>
              <a:t>21</a:t>
            </a:fld>
            <a:r>
              <a:rPr lang="fr-FR"/>
              <a:t>  / Ref TRN_SI_00942 / V2.2 /     SGSI/Q -  July 25 th/2010 /     Classification  D3    Retention : WA+10</a:t>
            </a:r>
          </a:p>
        </p:txBody>
      </p:sp>
      <p:sp>
        <p:nvSpPr>
          <p:cNvPr id="2361395" name="AutoShape 51"/>
          <p:cNvSpPr>
            <a:spLocks noChangeArrowheads="1"/>
          </p:cNvSpPr>
          <p:nvPr/>
        </p:nvSpPr>
        <p:spPr bwMode="auto">
          <a:xfrm rot="-10800000">
            <a:off x="3378200" y="0"/>
            <a:ext cx="3240088" cy="5176838"/>
          </a:xfrm>
          <a:prstGeom prst="triangle">
            <a:avLst>
              <a:gd name="adj" fmla="val 50000"/>
            </a:avLst>
          </a:prstGeom>
          <a:gradFill rotWithShape="1">
            <a:gsLst>
              <a:gs pos="0">
                <a:srgbClr val="FFFFFF"/>
              </a:gs>
              <a:gs pos="100000">
                <a:srgbClr val="FFFF00"/>
              </a:gs>
            </a:gsLst>
            <a:lin ang="5400000" scaled="1"/>
          </a:gradFill>
          <a:ln w="9525" algn="ctr">
            <a:noFill/>
            <a:miter lim="800000"/>
            <a:headEnd/>
            <a:tailEnd/>
          </a:ln>
          <a:effectLst/>
        </p:spPr>
        <p:txBody>
          <a:bodyPr rot="10800000" wrap="none" anchor="ctr"/>
          <a:lstStyle/>
          <a:p>
            <a:endParaRPr lang="en-US">
              <a:solidFill>
                <a:srgbClr val="00008D"/>
              </a:solidFill>
            </a:endParaRPr>
          </a:p>
        </p:txBody>
      </p:sp>
      <p:sp>
        <p:nvSpPr>
          <p:cNvPr id="2361371" name="Rectangle 27"/>
          <p:cNvSpPr>
            <a:spLocks noChangeArrowheads="1"/>
          </p:cNvSpPr>
          <p:nvPr/>
        </p:nvSpPr>
        <p:spPr bwMode="auto">
          <a:xfrm>
            <a:off x="2678113" y="112713"/>
            <a:ext cx="3906837" cy="1081087"/>
          </a:xfrm>
          <a:prstGeom prst="rect">
            <a:avLst/>
          </a:prstGeom>
          <a:noFill/>
          <a:ln w="9525">
            <a:noFill/>
            <a:miter lim="800000"/>
            <a:headEnd/>
            <a:tailEnd/>
          </a:ln>
          <a:effectLst/>
        </p:spPr>
        <p:txBody>
          <a:bodyPr lIns="71988" tIns="35993" rIns="71988" bIns="35993" anchor="ctr"/>
          <a:lstStyle/>
          <a:p>
            <a:pPr algn="r" defTabSz="712788" eaLnBrk="0" hangingPunct="0">
              <a:lnSpc>
                <a:spcPct val="85000"/>
              </a:lnSpc>
            </a:pPr>
            <a:r>
              <a:rPr lang="en-US" sz="2800" i="1" dirty="0" err="1">
                <a:solidFill>
                  <a:srgbClr val="00008D"/>
                </a:solidFill>
              </a:rPr>
              <a:t>Temos</a:t>
            </a:r>
            <a:r>
              <a:rPr lang="en-US" sz="2800" i="1" dirty="0">
                <a:solidFill>
                  <a:srgbClr val="00008D"/>
                </a:solidFill>
              </a:rPr>
              <a:t> </a:t>
            </a:r>
            <a:r>
              <a:rPr lang="en-US" sz="2800" i="1" dirty="0" err="1">
                <a:solidFill>
                  <a:srgbClr val="00008D"/>
                </a:solidFill>
              </a:rPr>
              <a:t>atribuido</a:t>
            </a:r>
            <a:r>
              <a:rPr lang="en-US" sz="2800" i="1" dirty="0">
                <a:solidFill>
                  <a:srgbClr val="00008D"/>
                </a:solidFill>
              </a:rPr>
              <a:t>  Process Owners</a:t>
            </a:r>
            <a:r>
              <a:rPr lang="en-US" sz="3200" i="1" dirty="0">
                <a:solidFill>
                  <a:schemeClr val="tx1"/>
                </a:solidFill>
              </a:rPr>
              <a:t> </a:t>
            </a:r>
          </a:p>
        </p:txBody>
      </p:sp>
      <p:sp>
        <p:nvSpPr>
          <p:cNvPr id="2361372" name="Rectangle 28"/>
          <p:cNvSpPr>
            <a:spLocks noChangeArrowheads="1"/>
          </p:cNvSpPr>
          <p:nvPr/>
        </p:nvSpPr>
        <p:spPr bwMode="auto">
          <a:xfrm>
            <a:off x="352425" y="2806700"/>
            <a:ext cx="8496300" cy="3568700"/>
          </a:xfrm>
          <a:prstGeom prst="rect">
            <a:avLst/>
          </a:prstGeom>
          <a:noFill/>
          <a:ln w="9525">
            <a:noFill/>
            <a:miter lim="800000"/>
            <a:headEnd/>
            <a:tailEnd/>
          </a:ln>
          <a:effectLst/>
        </p:spPr>
        <p:txBody>
          <a:bodyPr lIns="71988" tIns="35993" rIns="71988" bIns="35993"/>
          <a:lstStyle/>
          <a:p>
            <a:pPr algn="l" defTabSz="712788" eaLnBrk="0" hangingPunct="0">
              <a:lnSpc>
                <a:spcPct val="90000"/>
              </a:lnSpc>
              <a:spcBef>
                <a:spcPct val="15000"/>
              </a:spcBef>
              <a:buClr>
                <a:srgbClr val="FF6600"/>
              </a:buClr>
              <a:buSzPct val="80000"/>
              <a:buFont typeface="Webdings" pitchFamily="18" charset="2"/>
              <a:buNone/>
            </a:pPr>
            <a:r>
              <a:rPr lang="pt-BR" sz="1400" b="0" dirty="0">
                <a:solidFill>
                  <a:srgbClr val="000099"/>
                </a:solidFill>
                <a:latin typeface="Frutiger 55 Roman" pitchFamily="34" charset="0"/>
              </a:rPr>
              <a:t>Um dono do processo é atribuído ao nível do Grupo </a:t>
            </a:r>
            <a:r>
              <a:rPr lang="en-US" sz="1400" dirty="0">
                <a:solidFill>
                  <a:srgbClr val="000099"/>
                </a:solidFill>
              </a:rPr>
              <a:t/>
            </a:r>
            <a:br>
              <a:rPr lang="en-US" sz="1400" dirty="0">
                <a:solidFill>
                  <a:srgbClr val="000099"/>
                </a:solidFill>
              </a:rPr>
            </a:br>
            <a:endParaRPr lang="en-US" sz="1400" dirty="0">
              <a:solidFill>
                <a:srgbClr val="000099"/>
              </a:solidFill>
            </a:endParaRPr>
          </a:p>
          <a:p>
            <a:pPr algn="l" defTabSz="712788" eaLnBrk="0" hangingPunct="0">
              <a:lnSpc>
                <a:spcPct val="90000"/>
              </a:lnSpc>
              <a:spcBef>
                <a:spcPct val="15000"/>
              </a:spcBef>
              <a:buClr>
                <a:srgbClr val="FF6600"/>
              </a:buClr>
              <a:buSzPct val="80000"/>
              <a:buFont typeface="Webdings" pitchFamily="18" charset="2"/>
              <a:buNone/>
            </a:pPr>
            <a:r>
              <a:rPr lang="pt-BR" sz="1400" b="0" dirty="0" smtClean="0">
                <a:solidFill>
                  <a:srgbClr val="000099"/>
                </a:solidFill>
                <a:latin typeface="Frutiger 55 Roman" pitchFamily="34" charset="0"/>
              </a:rPr>
              <a:t>Sua</a:t>
            </a:r>
            <a:r>
              <a:rPr lang="pt-BR" sz="1400" b="0" dirty="0">
                <a:solidFill>
                  <a:srgbClr val="000099"/>
                </a:solidFill>
                <a:latin typeface="Frutiger 55 Roman" pitchFamily="34" charset="0"/>
              </a:rPr>
              <a:t> missão é garantir o sucesso do processo e melhorar o</a:t>
            </a:r>
            <a:r>
              <a:rPr lang="pt-BR" sz="1400" dirty="0">
                <a:solidFill>
                  <a:srgbClr val="000099"/>
                </a:solidFill>
                <a:latin typeface="Frutiger 55 Roman" pitchFamily="34" charset="0"/>
              </a:rPr>
              <a:t/>
            </a:r>
            <a:br>
              <a:rPr lang="pt-BR" sz="1400" dirty="0">
                <a:solidFill>
                  <a:srgbClr val="000099"/>
                </a:solidFill>
                <a:latin typeface="Frutiger 55 Roman" pitchFamily="34" charset="0"/>
              </a:rPr>
            </a:br>
            <a:r>
              <a:rPr lang="pt-BR" sz="1400" b="0" dirty="0">
                <a:solidFill>
                  <a:srgbClr val="000099"/>
                </a:solidFill>
                <a:latin typeface="Frutiger 55 Roman" pitchFamily="34" charset="0"/>
              </a:rPr>
              <a:t>desempenho ao longo do tempo.</a:t>
            </a:r>
            <a:r>
              <a:rPr lang="pt-BR" sz="1800" b="0" dirty="0">
                <a:solidFill>
                  <a:srgbClr val="000099"/>
                </a:solidFill>
                <a:latin typeface="Frutiger 55 Roman" pitchFamily="34" charset="0"/>
              </a:rPr>
              <a:t> </a:t>
            </a:r>
          </a:p>
          <a:p>
            <a:pPr algn="l" defTabSz="712788" eaLnBrk="0" hangingPunct="0">
              <a:lnSpc>
                <a:spcPct val="90000"/>
              </a:lnSpc>
              <a:spcBef>
                <a:spcPct val="15000"/>
              </a:spcBef>
              <a:buClr>
                <a:srgbClr val="FF6600"/>
              </a:buClr>
              <a:buSzPct val="80000"/>
              <a:buFont typeface="Webdings" pitchFamily="18" charset="2"/>
              <a:buNone/>
            </a:pPr>
            <a:endParaRPr lang="en-US" sz="1800" b="0" dirty="0">
              <a:solidFill>
                <a:srgbClr val="000099"/>
              </a:solidFill>
            </a:endParaRPr>
          </a:p>
          <a:p>
            <a:pPr marL="179388" lvl="1" algn="l" defTabSz="712788" eaLnBrk="0" hangingPunct="0">
              <a:lnSpc>
                <a:spcPct val="80000"/>
              </a:lnSpc>
              <a:spcBef>
                <a:spcPct val="15000"/>
              </a:spcBef>
              <a:buClr>
                <a:srgbClr val="FF6600"/>
              </a:buClr>
              <a:buSzPct val="80000"/>
              <a:buFont typeface="Webdings" pitchFamily="18" charset="2"/>
              <a:buNone/>
            </a:pPr>
            <a:r>
              <a:rPr lang="pt-BR" sz="1600" b="0" dirty="0">
                <a:solidFill>
                  <a:srgbClr val="000099"/>
                </a:solidFill>
                <a:latin typeface="Frutiger 45 Light" pitchFamily="34" charset="0"/>
              </a:rPr>
              <a:t>Suas atividades principais são:</a:t>
            </a:r>
            <a:r>
              <a:rPr lang="pt-BR" sz="1600" b="0" dirty="0">
                <a:solidFill>
                  <a:srgbClr val="000099"/>
                </a:solidFill>
                <a:latin typeface="Frutiger 55 Roman" pitchFamily="34" charset="0"/>
              </a:rPr>
              <a:t> </a:t>
            </a:r>
          </a:p>
          <a:p>
            <a:pPr marL="179388" lvl="1" algn="l" defTabSz="712788" eaLnBrk="0" hangingPunct="0">
              <a:lnSpc>
                <a:spcPct val="80000"/>
              </a:lnSpc>
              <a:spcBef>
                <a:spcPct val="15000"/>
              </a:spcBef>
              <a:buClr>
                <a:srgbClr val="FF6600"/>
              </a:buClr>
              <a:buSzPct val="80000"/>
              <a:buFont typeface="Webdings" pitchFamily="18" charset="2"/>
              <a:buNone/>
            </a:pPr>
            <a:r>
              <a:rPr lang="pt-BR" sz="1600" b="0" dirty="0">
                <a:solidFill>
                  <a:srgbClr val="000099"/>
                </a:solidFill>
                <a:latin typeface="Frutiger 45 Light" pitchFamily="34" charset="0"/>
              </a:rPr>
              <a:t>Definir a arquitetura do processo, identificar e implantar as melhores práticas</a:t>
            </a:r>
          </a:p>
          <a:p>
            <a:pPr marL="179388" lvl="1" algn="l" defTabSz="712788" eaLnBrk="0" hangingPunct="0">
              <a:lnSpc>
                <a:spcPct val="80000"/>
              </a:lnSpc>
              <a:spcBef>
                <a:spcPct val="15000"/>
              </a:spcBef>
              <a:buClr>
                <a:srgbClr val="FF6600"/>
              </a:buClr>
              <a:buSzPct val="80000"/>
              <a:buFont typeface="Webdings" pitchFamily="18" charset="2"/>
              <a:buNone/>
            </a:pPr>
            <a:r>
              <a:rPr lang="pt-BR" sz="1600" dirty="0">
                <a:solidFill>
                  <a:srgbClr val="000099"/>
                </a:solidFill>
              </a:rPr>
              <a:t>Definir Modelo de Processo</a:t>
            </a:r>
          </a:p>
          <a:p>
            <a:pPr marL="844550" lvl="2" indent="-219075" algn="l" defTabSz="712788" eaLnBrk="0" hangingPunct="0">
              <a:lnSpc>
                <a:spcPct val="90000"/>
              </a:lnSpc>
              <a:spcBef>
                <a:spcPct val="15000"/>
              </a:spcBef>
              <a:buClr>
                <a:srgbClr val="FF6600"/>
              </a:buClr>
              <a:buSzPct val="80000"/>
              <a:buFont typeface="Webdings" pitchFamily="18" charset="2"/>
              <a:buChar char="4"/>
            </a:pPr>
            <a:r>
              <a:rPr lang="pt-BR" sz="1400" b="0" dirty="0">
                <a:solidFill>
                  <a:srgbClr val="000099"/>
                </a:solidFill>
              </a:rPr>
              <a:t>Definir métodos de processos e ferramentas</a:t>
            </a:r>
          </a:p>
          <a:p>
            <a:pPr marL="844550" lvl="2" indent="-219075" algn="l" defTabSz="712788" eaLnBrk="0" hangingPunct="0">
              <a:lnSpc>
                <a:spcPct val="90000"/>
              </a:lnSpc>
              <a:spcBef>
                <a:spcPct val="15000"/>
              </a:spcBef>
              <a:buClr>
                <a:srgbClr val="FF6600"/>
              </a:buClr>
              <a:buSzPct val="80000"/>
              <a:buFont typeface="Webdings" pitchFamily="18" charset="2"/>
              <a:buChar char="4"/>
            </a:pPr>
            <a:r>
              <a:rPr lang="pt-BR" sz="1400" b="0" dirty="0">
                <a:solidFill>
                  <a:srgbClr val="000099"/>
                </a:solidFill>
                <a:latin typeface="Frutiger 55 Roman" pitchFamily="34" charset="0"/>
              </a:rPr>
              <a:t>Garantir que os empregados </a:t>
            </a:r>
            <a:r>
              <a:rPr lang="pt-BR" sz="1400" b="0" dirty="0" smtClean="0">
                <a:solidFill>
                  <a:srgbClr val="000099"/>
                </a:solidFill>
                <a:latin typeface="Frutiger 55 Roman" pitchFamily="34" charset="0"/>
              </a:rPr>
              <a:t>SI possam</a:t>
            </a:r>
            <a:r>
              <a:rPr lang="pt-BR" sz="1400" b="0" dirty="0">
                <a:solidFill>
                  <a:srgbClr val="000099"/>
                </a:solidFill>
                <a:latin typeface="Frutiger 55 Roman" pitchFamily="34" charset="0"/>
              </a:rPr>
              <a:t> compreender e aplicar o processo </a:t>
            </a:r>
          </a:p>
          <a:p>
            <a:pPr marL="844550" lvl="2" indent="-219075" algn="l" defTabSz="712788" eaLnBrk="0" hangingPunct="0">
              <a:lnSpc>
                <a:spcPct val="90000"/>
              </a:lnSpc>
              <a:spcBef>
                <a:spcPct val="15000"/>
              </a:spcBef>
              <a:buClr>
                <a:srgbClr val="FF6600"/>
              </a:buClr>
              <a:buSzPct val="80000"/>
              <a:buFont typeface="Webdings" pitchFamily="18" charset="2"/>
              <a:buChar char="4"/>
            </a:pPr>
            <a:r>
              <a:rPr lang="pt-BR" sz="1400" b="0" dirty="0">
                <a:solidFill>
                  <a:srgbClr val="000099"/>
                </a:solidFill>
                <a:latin typeface="Frutiger 55 Roman" pitchFamily="34" charset="0"/>
              </a:rPr>
              <a:t>Definir indicadores de desempenho e objetivos de desempenho do processo </a:t>
            </a:r>
          </a:p>
          <a:p>
            <a:pPr marL="844550" lvl="2" indent="-219075" algn="l" defTabSz="712788" eaLnBrk="0" hangingPunct="0">
              <a:lnSpc>
                <a:spcPct val="90000"/>
              </a:lnSpc>
              <a:spcBef>
                <a:spcPct val="15000"/>
              </a:spcBef>
              <a:buClr>
                <a:srgbClr val="FF6600"/>
              </a:buClr>
              <a:buSzPct val="80000"/>
              <a:buFont typeface="Webdings" pitchFamily="18" charset="2"/>
              <a:buChar char="4"/>
            </a:pPr>
            <a:r>
              <a:rPr lang="pt-BR" sz="1400" b="0" dirty="0">
                <a:solidFill>
                  <a:srgbClr val="000099"/>
                </a:solidFill>
                <a:latin typeface="Frutiger 55 Roman" pitchFamily="34" charset="0"/>
              </a:rPr>
              <a:t>Definir e organizar os controles dentro do processo, respeitando as políticas de Qualidade e Segurança </a:t>
            </a:r>
          </a:p>
          <a:p>
            <a:pPr marL="844550" lvl="2" indent="-219075" algn="l" defTabSz="712788" eaLnBrk="0" hangingPunct="0">
              <a:lnSpc>
                <a:spcPct val="90000"/>
              </a:lnSpc>
              <a:spcBef>
                <a:spcPct val="15000"/>
              </a:spcBef>
              <a:buClr>
                <a:srgbClr val="FF6600"/>
              </a:buClr>
              <a:buSzPct val="80000"/>
              <a:buFont typeface="Webdings" pitchFamily="18" charset="2"/>
              <a:buChar char="4"/>
            </a:pPr>
            <a:r>
              <a:rPr lang="pt-BR" sz="1400" b="0" dirty="0">
                <a:solidFill>
                  <a:srgbClr val="000099"/>
                </a:solidFill>
                <a:latin typeface="Frutiger 55 Roman" pitchFamily="34" charset="0"/>
              </a:rPr>
              <a:t>Definir e animar o plano de andamento do processo </a:t>
            </a:r>
          </a:p>
        </p:txBody>
      </p:sp>
      <p:grpSp>
        <p:nvGrpSpPr>
          <p:cNvPr id="2361396" name="Group 52"/>
          <p:cNvGrpSpPr>
            <a:grpSpLocks/>
          </p:cNvGrpSpPr>
          <p:nvPr/>
        </p:nvGrpSpPr>
        <p:grpSpPr bwMode="auto">
          <a:xfrm>
            <a:off x="352425" y="1193800"/>
            <a:ext cx="6848475" cy="1533525"/>
            <a:chOff x="222" y="752"/>
            <a:chExt cx="4314" cy="966"/>
          </a:xfrm>
        </p:grpSpPr>
        <p:sp>
          <p:nvSpPr>
            <p:cNvPr id="2361373" name="Text Box 29"/>
            <p:cNvSpPr txBox="1">
              <a:spLocks noChangeArrowheads="1"/>
            </p:cNvSpPr>
            <p:nvPr/>
          </p:nvSpPr>
          <p:spPr bwMode="auto">
            <a:xfrm>
              <a:off x="222" y="871"/>
              <a:ext cx="1139" cy="847"/>
            </a:xfrm>
            <a:prstGeom prst="rect">
              <a:avLst/>
            </a:prstGeom>
            <a:noFill/>
            <a:ln w="12700" cap="sq">
              <a:noFill/>
              <a:miter lim="800000"/>
              <a:headEnd type="none" w="sm" len="sm"/>
              <a:tailEnd type="none" w="sm" len="sm"/>
            </a:ln>
            <a:effectLst/>
          </p:spPr>
          <p:txBody>
            <a:bodyPr lIns="92354" tIns="46177" rIns="92354" bIns="46177">
              <a:spAutoFit/>
            </a:bodyPr>
            <a:lstStyle/>
            <a:p>
              <a:pPr defTabSz="923925" eaLnBrk="0" hangingPunct="0">
                <a:spcBef>
                  <a:spcPct val="50000"/>
                </a:spcBef>
              </a:pPr>
              <a:r>
                <a:rPr kumimoji="1" lang="pt-BR" sz="1600" i="1"/>
                <a:t>Processo: </a:t>
              </a:r>
            </a:p>
            <a:p>
              <a:pPr defTabSz="923925" eaLnBrk="0" hangingPunct="0">
                <a:spcBef>
                  <a:spcPct val="50000"/>
                </a:spcBef>
              </a:pPr>
              <a:r>
                <a:rPr kumimoji="1" lang="pt-BR" sz="1600" i="1"/>
                <a:t>Transformação </a:t>
              </a:r>
            </a:p>
            <a:p>
              <a:pPr defTabSz="923925" eaLnBrk="0" hangingPunct="0">
                <a:spcBef>
                  <a:spcPct val="50000"/>
                </a:spcBef>
              </a:pPr>
              <a:r>
                <a:rPr kumimoji="1" lang="pt-BR" sz="1600" i="1"/>
                <a:t>com adição de valor</a:t>
              </a:r>
              <a:r>
                <a:rPr kumimoji="1" lang="pt-BR" sz="1800" i="1"/>
                <a:t> </a:t>
              </a:r>
              <a:endParaRPr kumimoji="1" lang="en-US" sz="1800" i="1"/>
            </a:p>
          </p:txBody>
        </p:sp>
        <p:sp>
          <p:nvSpPr>
            <p:cNvPr id="2361374" name="Text Box 30"/>
            <p:cNvSpPr txBox="1">
              <a:spLocks noChangeArrowheads="1"/>
            </p:cNvSpPr>
            <p:nvPr/>
          </p:nvSpPr>
          <p:spPr bwMode="auto">
            <a:xfrm>
              <a:off x="1769" y="752"/>
              <a:ext cx="998" cy="138"/>
            </a:xfrm>
            <a:prstGeom prst="rect">
              <a:avLst/>
            </a:prstGeom>
            <a:noFill/>
            <a:ln w="12700" cap="sq">
              <a:noFill/>
              <a:miter lim="800000"/>
              <a:headEnd type="none" w="sm" len="sm"/>
              <a:tailEnd type="none" w="sm" len="sm"/>
            </a:ln>
            <a:effectLst/>
          </p:spPr>
          <p:txBody>
            <a:bodyPr wrap="none" lIns="0" tIns="0" rIns="0" bIns="0" anchor="ctr"/>
            <a:lstStyle/>
            <a:p>
              <a:pPr algn="r" defTabSz="923925" eaLnBrk="0" hangingPunct="0">
                <a:spcBef>
                  <a:spcPct val="50000"/>
                </a:spcBef>
              </a:pPr>
              <a:r>
                <a:rPr kumimoji="1" lang="en-US" sz="1200">
                  <a:solidFill>
                    <a:srgbClr val="FF6600"/>
                  </a:solidFill>
                </a:rPr>
                <a:t>Material</a:t>
              </a:r>
              <a:r>
                <a:rPr kumimoji="1" lang="en-US">
                  <a:solidFill>
                    <a:srgbClr val="FF6600"/>
                  </a:solidFill>
                </a:rPr>
                <a:t> Resources</a:t>
              </a:r>
            </a:p>
          </p:txBody>
        </p:sp>
        <p:grpSp>
          <p:nvGrpSpPr>
            <p:cNvPr id="2361375" name="Group 31"/>
            <p:cNvGrpSpPr>
              <a:grpSpLocks/>
            </p:cNvGrpSpPr>
            <p:nvPr/>
          </p:nvGrpSpPr>
          <p:grpSpPr bwMode="auto">
            <a:xfrm>
              <a:off x="2564" y="900"/>
              <a:ext cx="1136" cy="594"/>
              <a:chOff x="1657" y="576"/>
              <a:chExt cx="1136" cy="583"/>
            </a:xfrm>
          </p:grpSpPr>
          <p:sp>
            <p:nvSpPr>
              <p:cNvPr id="2361376" name="Line 32"/>
              <p:cNvSpPr>
                <a:spLocks noChangeShapeType="1"/>
              </p:cNvSpPr>
              <p:nvPr/>
            </p:nvSpPr>
            <p:spPr bwMode="auto">
              <a:xfrm rot="3030495" flipH="1">
                <a:off x="2331" y="655"/>
                <a:ext cx="157" cy="0"/>
              </a:xfrm>
              <a:prstGeom prst="line">
                <a:avLst/>
              </a:prstGeom>
              <a:noFill/>
              <a:ln w="57150" cap="sq">
                <a:solidFill>
                  <a:srgbClr val="FF6600"/>
                </a:solidFill>
                <a:round/>
                <a:headEnd type="triangle" w="med" len="med"/>
                <a:tailEnd/>
              </a:ln>
              <a:effectLst/>
            </p:spPr>
            <p:txBody>
              <a:bodyPr wrap="none" anchor="ctr"/>
              <a:lstStyle/>
              <a:p>
                <a:endParaRPr lang="pt-BR"/>
              </a:p>
            </p:txBody>
          </p:sp>
          <p:sp>
            <p:nvSpPr>
              <p:cNvPr id="2361377" name="Line 33"/>
              <p:cNvSpPr>
                <a:spLocks noChangeShapeType="1"/>
              </p:cNvSpPr>
              <p:nvPr/>
            </p:nvSpPr>
            <p:spPr bwMode="auto">
              <a:xfrm rot="815763">
                <a:off x="1849" y="611"/>
                <a:ext cx="147" cy="89"/>
              </a:xfrm>
              <a:prstGeom prst="line">
                <a:avLst/>
              </a:prstGeom>
              <a:noFill/>
              <a:ln w="57150" cap="sq">
                <a:solidFill>
                  <a:srgbClr val="FF6600"/>
                </a:solidFill>
                <a:round/>
                <a:headEnd type="none" w="sm" len="sm"/>
                <a:tailEnd type="triangle" w="med" len="med"/>
              </a:ln>
              <a:effectLst/>
            </p:spPr>
            <p:txBody>
              <a:bodyPr wrap="none" anchor="ctr"/>
              <a:lstStyle/>
              <a:p>
                <a:endParaRPr lang="pt-BR"/>
              </a:p>
            </p:txBody>
          </p:sp>
          <p:grpSp>
            <p:nvGrpSpPr>
              <p:cNvPr id="2361378" name="Group 34"/>
              <p:cNvGrpSpPr>
                <a:grpSpLocks/>
              </p:cNvGrpSpPr>
              <p:nvPr/>
            </p:nvGrpSpPr>
            <p:grpSpPr bwMode="auto">
              <a:xfrm>
                <a:off x="1909" y="732"/>
                <a:ext cx="622" cy="281"/>
                <a:chOff x="2907" y="10804"/>
                <a:chExt cx="5814" cy="1620"/>
              </a:xfrm>
            </p:grpSpPr>
            <p:sp>
              <p:nvSpPr>
                <p:cNvPr id="2361379" name="AutoShape 35"/>
                <p:cNvSpPr>
                  <a:spLocks noChangeArrowheads="1"/>
                </p:cNvSpPr>
                <p:nvPr/>
              </p:nvSpPr>
              <p:spPr bwMode="auto">
                <a:xfrm>
                  <a:off x="2907" y="10804"/>
                  <a:ext cx="1620" cy="1620"/>
                </a:xfrm>
                <a:prstGeom prst="flowChartMagneticDrum">
                  <a:avLst/>
                </a:prstGeom>
                <a:solidFill>
                  <a:srgbClr val="FF6600"/>
                </a:solidFill>
                <a:ln w="28575" cap="rnd">
                  <a:solidFill>
                    <a:schemeClr val="bg1"/>
                  </a:solidFill>
                  <a:prstDash val="sysDot"/>
                  <a:round/>
                  <a:headEnd/>
                  <a:tailEnd/>
                </a:ln>
                <a:effectLst>
                  <a:outerShdw dist="35921" dir="2700000" algn="ctr" rotWithShape="0">
                    <a:srgbClr val="808080"/>
                  </a:outerShdw>
                </a:effectLst>
              </p:spPr>
              <p:txBody>
                <a:bodyPr/>
                <a:lstStyle/>
                <a:p>
                  <a:endParaRPr lang="pt-BR"/>
                </a:p>
              </p:txBody>
            </p:sp>
            <p:sp>
              <p:nvSpPr>
                <p:cNvPr id="2361380" name="AutoShape 36"/>
                <p:cNvSpPr>
                  <a:spLocks noChangeArrowheads="1"/>
                </p:cNvSpPr>
                <p:nvPr/>
              </p:nvSpPr>
              <p:spPr bwMode="auto">
                <a:xfrm>
                  <a:off x="3861" y="10804"/>
                  <a:ext cx="1620" cy="1620"/>
                </a:xfrm>
                <a:prstGeom prst="flowChartMagneticDrum">
                  <a:avLst/>
                </a:prstGeom>
                <a:solidFill>
                  <a:srgbClr val="FF9900"/>
                </a:solidFill>
                <a:ln w="28575" cap="rnd">
                  <a:solidFill>
                    <a:schemeClr val="bg1"/>
                  </a:solidFill>
                  <a:prstDash val="sysDot"/>
                  <a:round/>
                  <a:headEnd/>
                  <a:tailEnd/>
                </a:ln>
                <a:effectLst>
                  <a:outerShdw dist="35921" dir="2700000" algn="ctr" rotWithShape="0">
                    <a:srgbClr val="808080"/>
                  </a:outerShdw>
                </a:effectLst>
              </p:spPr>
              <p:txBody>
                <a:bodyPr/>
                <a:lstStyle/>
                <a:p>
                  <a:endParaRPr lang="pt-BR"/>
                </a:p>
              </p:txBody>
            </p:sp>
            <p:sp>
              <p:nvSpPr>
                <p:cNvPr id="2361381" name="AutoShape 37"/>
                <p:cNvSpPr>
                  <a:spLocks noChangeArrowheads="1"/>
                </p:cNvSpPr>
                <p:nvPr/>
              </p:nvSpPr>
              <p:spPr bwMode="auto">
                <a:xfrm>
                  <a:off x="4941" y="10804"/>
                  <a:ext cx="1620" cy="1620"/>
                </a:xfrm>
                <a:prstGeom prst="flowChartMagneticDrum">
                  <a:avLst/>
                </a:prstGeom>
                <a:solidFill>
                  <a:srgbClr val="5399FF"/>
                </a:solidFill>
                <a:ln w="28575" cap="rnd">
                  <a:solidFill>
                    <a:schemeClr val="bg1"/>
                  </a:solidFill>
                  <a:prstDash val="sysDot"/>
                  <a:round/>
                  <a:headEnd/>
                  <a:tailEnd/>
                </a:ln>
                <a:effectLst>
                  <a:outerShdw dist="35921" dir="2700000" algn="ctr" rotWithShape="0">
                    <a:srgbClr val="808080"/>
                  </a:outerShdw>
                </a:effectLst>
              </p:spPr>
              <p:txBody>
                <a:bodyPr lIns="92354" tIns="46177" rIns="92354" bIns="46177"/>
                <a:lstStyle/>
                <a:p>
                  <a:pPr defTabSz="719138"/>
                  <a:endParaRPr lang="en-US" i="1"/>
                </a:p>
              </p:txBody>
            </p:sp>
            <p:sp>
              <p:nvSpPr>
                <p:cNvPr id="2361382" name="AutoShape 38"/>
                <p:cNvSpPr>
                  <a:spLocks noChangeArrowheads="1"/>
                </p:cNvSpPr>
                <p:nvPr/>
              </p:nvSpPr>
              <p:spPr bwMode="auto">
                <a:xfrm>
                  <a:off x="6021" y="10804"/>
                  <a:ext cx="1620" cy="1620"/>
                </a:xfrm>
                <a:prstGeom prst="flowChartMagneticDrum">
                  <a:avLst/>
                </a:prstGeom>
                <a:solidFill>
                  <a:schemeClr val="accent2"/>
                </a:solidFill>
                <a:ln w="28575" cap="rnd">
                  <a:solidFill>
                    <a:schemeClr val="bg1"/>
                  </a:solidFill>
                  <a:prstDash val="sysDot"/>
                  <a:round/>
                  <a:headEnd/>
                  <a:tailEnd/>
                </a:ln>
                <a:effectLst>
                  <a:outerShdw dist="35921" dir="2700000" algn="ctr" rotWithShape="0">
                    <a:srgbClr val="808080"/>
                  </a:outerShdw>
                </a:effectLst>
              </p:spPr>
              <p:txBody>
                <a:bodyPr/>
                <a:lstStyle/>
                <a:p>
                  <a:endParaRPr lang="pt-BR"/>
                </a:p>
              </p:txBody>
            </p:sp>
            <p:sp>
              <p:nvSpPr>
                <p:cNvPr id="2361383" name="AutoShape 39"/>
                <p:cNvSpPr>
                  <a:spLocks noChangeArrowheads="1"/>
                </p:cNvSpPr>
                <p:nvPr/>
              </p:nvSpPr>
              <p:spPr bwMode="auto">
                <a:xfrm>
                  <a:off x="7101" y="10804"/>
                  <a:ext cx="1620" cy="1620"/>
                </a:xfrm>
                <a:prstGeom prst="flowChartMagneticDrum">
                  <a:avLst/>
                </a:prstGeom>
                <a:solidFill>
                  <a:srgbClr val="00008D"/>
                </a:solidFill>
                <a:ln w="28575" cap="rnd">
                  <a:solidFill>
                    <a:schemeClr val="bg1"/>
                  </a:solidFill>
                  <a:prstDash val="sysDot"/>
                  <a:round/>
                  <a:headEnd/>
                  <a:tailEnd/>
                </a:ln>
                <a:effectLst>
                  <a:outerShdw dist="35921" dir="2700000" algn="ctr" rotWithShape="0">
                    <a:srgbClr val="808080"/>
                  </a:outerShdw>
                </a:effectLst>
              </p:spPr>
              <p:txBody>
                <a:bodyPr/>
                <a:lstStyle/>
                <a:p>
                  <a:endParaRPr lang="pt-BR"/>
                </a:p>
              </p:txBody>
            </p:sp>
          </p:grpSp>
          <p:sp>
            <p:nvSpPr>
              <p:cNvPr id="2361384" name="Line 40"/>
              <p:cNvSpPr>
                <a:spLocks noChangeShapeType="1"/>
              </p:cNvSpPr>
              <p:nvPr/>
            </p:nvSpPr>
            <p:spPr bwMode="auto">
              <a:xfrm flipV="1">
                <a:off x="1657" y="872"/>
                <a:ext cx="1136" cy="0"/>
              </a:xfrm>
              <a:prstGeom prst="line">
                <a:avLst/>
              </a:prstGeom>
              <a:noFill/>
              <a:ln w="76200">
                <a:solidFill>
                  <a:srgbClr val="FFCC00"/>
                </a:solidFill>
                <a:round/>
                <a:headEnd/>
                <a:tailEnd type="triangle" w="med" len="med"/>
              </a:ln>
              <a:effectLst>
                <a:outerShdw dist="35921" dir="2700000" algn="ctr" rotWithShape="0">
                  <a:srgbClr val="808080"/>
                </a:outerShdw>
              </a:effectLst>
            </p:spPr>
            <p:txBody>
              <a:bodyPr/>
              <a:lstStyle/>
              <a:p>
                <a:endParaRPr lang="pt-BR"/>
              </a:p>
            </p:txBody>
          </p:sp>
          <p:sp>
            <p:nvSpPr>
              <p:cNvPr id="2361385" name="AutoShape 41"/>
              <p:cNvSpPr>
                <a:spLocks noChangeArrowheads="1"/>
              </p:cNvSpPr>
              <p:nvPr/>
            </p:nvSpPr>
            <p:spPr bwMode="auto">
              <a:xfrm>
                <a:off x="1971" y="829"/>
                <a:ext cx="138" cy="87"/>
              </a:xfrm>
              <a:prstGeom prst="chevron">
                <a:avLst>
                  <a:gd name="adj" fmla="val 39655"/>
                </a:avLst>
              </a:prstGeom>
              <a:solidFill>
                <a:srgbClr val="FF6600"/>
              </a:solidFill>
              <a:ln w="28575">
                <a:solidFill>
                  <a:schemeClr val="bg1"/>
                </a:solidFill>
                <a:miter lim="800000"/>
                <a:headEnd/>
                <a:tailEnd/>
              </a:ln>
              <a:effectLst>
                <a:outerShdw dist="35921" dir="2700000" algn="ctr" rotWithShape="0">
                  <a:srgbClr val="808080"/>
                </a:outerShdw>
              </a:effectLst>
            </p:spPr>
            <p:txBody>
              <a:bodyPr/>
              <a:lstStyle/>
              <a:p>
                <a:endParaRPr lang="pt-BR"/>
              </a:p>
            </p:txBody>
          </p:sp>
          <p:sp>
            <p:nvSpPr>
              <p:cNvPr id="2361386" name="AutoShape 42"/>
              <p:cNvSpPr>
                <a:spLocks noChangeArrowheads="1"/>
              </p:cNvSpPr>
              <p:nvPr/>
            </p:nvSpPr>
            <p:spPr bwMode="auto">
              <a:xfrm>
                <a:off x="2144" y="829"/>
                <a:ext cx="139" cy="86"/>
              </a:xfrm>
              <a:prstGeom prst="chevron">
                <a:avLst>
                  <a:gd name="adj" fmla="val 40407"/>
                </a:avLst>
              </a:prstGeom>
              <a:solidFill>
                <a:srgbClr val="FF6600"/>
              </a:solidFill>
              <a:ln w="28575">
                <a:solidFill>
                  <a:schemeClr val="bg1"/>
                </a:solidFill>
                <a:miter lim="800000"/>
                <a:headEnd/>
                <a:tailEnd/>
              </a:ln>
              <a:effectLst>
                <a:outerShdw dist="35921" dir="2700000" algn="ctr" rotWithShape="0">
                  <a:srgbClr val="808080"/>
                </a:outerShdw>
              </a:effectLst>
            </p:spPr>
            <p:txBody>
              <a:bodyPr/>
              <a:lstStyle/>
              <a:p>
                <a:endParaRPr lang="pt-BR"/>
              </a:p>
            </p:txBody>
          </p:sp>
          <p:sp>
            <p:nvSpPr>
              <p:cNvPr id="2361387" name="AutoShape 43"/>
              <p:cNvSpPr>
                <a:spLocks noChangeArrowheads="1"/>
              </p:cNvSpPr>
              <p:nvPr/>
            </p:nvSpPr>
            <p:spPr bwMode="auto">
              <a:xfrm>
                <a:off x="2308" y="829"/>
                <a:ext cx="138" cy="87"/>
              </a:xfrm>
              <a:prstGeom prst="chevron">
                <a:avLst>
                  <a:gd name="adj" fmla="val 39655"/>
                </a:avLst>
              </a:prstGeom>
              <a:solidFill>
                <a:srgbClr val="FF6600"/>
              </a:solidFill>
              <a:ln w="28575">
                <a:solidFill>
                  <a:schemeClr val="bg1"/>
                </a:solidFill>
                <a:miter lim="800000"/>
                <a:headEnd/>
                <a:tailEnd/>
              </a:ln>
              <a:effectLst>
                <a:outerShdw dist="35921" dir="2700000" algn="ctr" rotWithShape="0">
                  <a:srgbClr val="808080"/>
                </a:outerShdw>
              </a:effectLst>
            </p:spPr>
            <p:txBody>
              <a:bodyPr/>
              <a:lstStyle/>
              <a:p>
                <a:endParaRPr lang="pt-BR"/>
              </a:p>
            </p:txBody>
          </p:sp>
          <p:sp>
            <p:nvSpPr>
              <p:cNvPr id="2361388" name="Line 44"/>
              <p:cNvSpPr>
                <a:spLocks noChangeShapeType="1"/>
              </p:cNvSpPr>
              <p:nvPr/>
            </p:nvSpPr>
            <p:spPr bwMode="auto">
              <a:xfrm flipV="1">
                <a:off x="2357" y="1045"/>
                <a:ext cx="107" cy="111"/>
              </a:xfrm>
              <a:prstGeom prst="line">
                <a:avLst/>
              </a:prstGeom>
              <a:noFill/>
              <a:ln w="57150" cap="sq">
                <a:solidFill>
                  <a:srgbClr val="FF6600"/>
                </a:solidFill>
                <a:round/>
                <a:headEnd type="none" w="sm" len="sm"/>
                <a:tailEnd type="triangle" w="med" len="med"/>
              </a:ln>
              <a:effectLst/>
            </p:spPr>
            <p:txBody>
              <a:bodyPr wrap="none" anchor="ctr"/>
              <a:lstStyle/>
              <a:p>
                <a:endParaRPr lang="pt-BR"/>
              </a:p>
            </p:txBody>
          </p:sp>
          <p:sp>
            <p:nvSpPr>
              <p:cNvPr id="2361389" name="Line 45"/>
              <p:cNvSpPr>
                <a:spLocks noChangeShapeType="1"/>
              </p:cNvSpPr>
              <p:nvPr/>
            </p:nvSpPr>
            <p:spPr bwMode="auto">
              <a:xfrm flipV="1">
                <a:off x="1861" y="1042"/>
                <a:ext cx="121" cy="117"/>
              </a:xfrm>
              <a:prstGeom prst="line">
                <a:avLst/>
              </a:prstGeom>
              <a:noFill/>
              <a:ln w="57150" cap="sq">
                <a:solidFill>
                  <a:srgbClr val="FF6600"/>
                </a:solidFill>
                <a:round/>
                <a:headEnd type="none" w="sm" len="sm"/>
                <a:tailEnd type="triangle" w="med" len="med"/>
              </a:ln>
              <a:effectLst/>
            </p:spPr>
            <p:txBody>
              <a:bodyPr wrap="none" anchor="ctr"/>
              <a:lstStyle/>
              <a:p>
                <a:endParaRPr lang="pt-BR"/>
              </a:p>
            </p:txBody>
          </p:sp>
        </p:grpSp>
        <p:sp>
          <p:nvSpPr>
            <p:cNvPr id="2361390" name="Text Box 46"/>
            <p:cNvSpPr txBox="1">
              <a:spLocks noChangeArrowheads="1"/>
            </p:cNvSpPr>
            <p:nvPr/>
          </p:nvSpPr>
          <p:spPr bwMode="auto">
            <a:xfrm>
              <a:off x="1769" y="1492"/>
              <a:ext cx="998" cy="139"/>
            </a:xfrm>
            <a:prstGeom prst="rect">
              <a:avLst/>
            </a:prstGeom>
            <a:noFill/>
            <a:ln w="12700" cap="sq">
              <a:noFill/>
              <a:miter lim="800000"/>
              <a:headEnd type="none" w="sm" len="sm"/>
              <a:tailEnd type="none" w="sm" len="sm"/>
            </a:ln>
            <a:effectLst/>
          </p:spPr>
          <p:txBody>
            <a:bodyPr wrap="none" lIns="0" tIns="0" rIns="0" bIns="0" anchor="ctr"/>
            <a:lstStyle/>
            <a:p>
              <a:pPr algn="r" defTabSz="923925" eaLnBrk="0" hangingPunct="0">
                <a:spcBef>
                  <a:spcPct val="50000"/>
                </a:spcBef>
              </a:pPr>
              <a:r>
                <a:rPr kumimoji="1" lang="en-GB" sz="1200">
                  <a:solidFill>
                    <a:srgbClr val="FF6600"/>
                  </a:solidFill>
                </a:rPr>
                <a:t>Performance measurement</a:t>
              </a:r>
              <a:endParaRPr kumimoji="1" lang="en-US" sz="1200">
                <a:solidFill>
                  <a:srgbClr val="FF6600"/>
                </a:solidFill>
              </a:endParaRPr>
            </a:p>
          </p:txBody>
        </p:sp>
        <p:sp>
          <p:nvSpPr>
            <p:cNvPr id="2361391" name="Text Box 47"/>
            <p:cNvSpPr txBox="1">
              <a:spLocks noChangeArrowheads="1"/>
            </p:cNvSpPr>
            <p:nvPr/>
          </p:nvSpPr>
          <p:spPr bwMode="auto">
            <a:xfrm>
              <a:off x="3266" y="1492"/>
              <a:ext cx="998" cy="139"/>
            </a:xfrm>
            <a:prstGeom prst="rect">
              <a:avLst/>
            </a:prstGeom>
            <a:noFill/>
            <a:ln w="12700" cap="sq">
              <a:noFill/>
              <a:miter lim="800000"/>
              <a:headEnd type="none" w="sm" len="sm"/>
              <a:tailEnd type="none" w="sm" len="sm"/>
            </a:ln>
            <a:effectLst/>
          </p:spPr>
          <p:txBody>
            <a:bodyPr wrap="none" lIns="0" tIns="0" rIns="0" bIns="0" anchor="ctr"/>
            <a:lstStyle/>
            <a:p>
              <a:pPr algn="l" defTabSz="923925" eaLnBrk="0" hangingPunct="0">
                <a:spcBef>
                  <a:spcPct val="50000"/>
                </a:spcBef>
              </a:pPr>
              <a:r>
                <a:rPr kumimoji="1" lang="en-GB" sz="1200">
                  <a:solidFill>
                    <a:srgbClr val="FF6600"/>
                  </a:solidFill>
                </a:rPr>
                <a:t>Referential</a:t>
              </a:r>
              <a:endParaRPr kumimoji="1" lang="en-US" sz="1200">
                <a:solidFill>
                  <a:srgbClr val="FF6600"/>
                </a:solidFill>
              </a:endParaRPr>
            </a:p>
          </p:txBody>
        </p:sp>
        <p:sp>
          <p:nvSpPr>
            <p:cNvPr id="2361392" name="Text Box 48"/>
            <p:cNvSpPr txBox="1">
              <a:spLocks noChangeArrowheads="1"/>
            </p:cNvSpPr>
            <p:nvPr/>
          </p:nvSpPr>
          <p:spPr bwMode="auto">
            <a:xfrm>
              <a:off x="3266" y="752"/>
              <a:ext cx="998" cy="138"/>
            </a:xfrm>
            <a:prstGeom prst="rect">
              <a:avLst/>
            </a:prstGeom>
            <a:noFill/>
            <a:ln w="12700" cap="sq">
              <a:noFill/>
              <a:miter lim="800000"/>
              <a:headEnd type="none" w="sm" len="sm"/>
              <a:tailEnd type="none" w="sm" len="sm"/>
            </a:ln>
            <a:effectLst/>
          </p:spPr>
          <p:txBody>
            <a:bodyPr wrap="none" lIns="0" tIns="0" rIns="0" bIns="0" anchor="ctr"/>
            <a:lstStyle/>
            <a:p>
              <a:pPr algn="l" defTabSz="923925" eaLnBrk="0" hangingPunct="0">
                <a:spcBef>
                  <a:spcPct val="50000"/>
                </a:spcBef>
              </a:pPr>
              <a:r>
                <a:rPr kumimoji="1" lang="en-GB" sz="1200">
                  <a:solidFill>
                    <a:srgbClr val="FF6600"/>
                  </a:solidFill>
                </a:rPr>
                <a:t>People/Competencies</a:t>
              </a:r>
              <a:endParaRPr kumimoji="1" lang="en-US" sz="1200">
                <a:solidFill>
                  <a:srgbClr val="FF6600"/>
                </a:solidFill>
              </a:endParaRPr>
            </a:p>
          </p:txBody>
        </p:sp>
        <p:sp>
          <p:nvSpPr>
            <p:cNvPr id="2361393" name="Text Box 49"/>
            <p:cNvSpPr txBox="1">
              <a:spLocks noChangeArrowheads="1"/>
            </p:cNvSpPr>
            <p:nvPr/>
          </p:nvSpPr>
          <p:spPr bwMode="auto">
            <a:xfrm>
              <a:off x="1566" y="1132"/>
              <a:ext cx="998" cy="139"/>
            </a:xfrm>
            <a:prstGeom prst="rect">
              <a:avLst/>
            </a:prstGeom>
            <a:noFill/>
            <a:ln w="12700" cap="sq">
              <a:noFill/>
              <a:miter lim="800000"/>
              <a:headEnd type="none" w="sm" len="sm"/>
              <a:tailEnd type="none" w="sm" len="sm"/>
            </a:ln>
            <a:effectLst/>
          </p:spPr>
          <p:txBody>
            <a:bodyPr wrap="none" lIns="0" tIns="0" rIns="0" bIns="0" anchor="ctr"/>
            <a:lstStyle/>
            <a:p>
              <a:pPr algn="r" defTabSz="923925" eaLnBrk="0" hangingPunct="0">
                <a:spcBef>
                  <a:spcPct val="50000"/>
                </a:spcBef>
              </a:pPr>
              <a:r>
                <a:rPr kumimoji="1" lang="en-US" sz="1200">
                  <a:solidFill>
                    <a:srgbClr val="000080"/>
                  </a:solidFill>
                </a:rPr>
                <a:t>Input Data</a:t>
              </a:r>
            </a:p>
          </p:txBody>
        </p:sp>
        <p:sp>
          <p:nvSpPr>
            <p:cNvPr id="2361394" name="Text Box 50"/>
            <p:cNvSpPr txBox="1">
              <a:spLocks noChangeArrowheads="1"/>
            </p:cNvSpPr>
            <p:nvPr/>
          </p:nvSpPr>
          <p:spPr bwMode="auto">
            <a:xfrm>
              <a:off x="3765" y="1127"/>
              <a:ext cx="771" cy="139"/>
            </a:xfrm>
            <a:prstGeom prst="rect">
              <a:avLst/>
            </a:prstGeom>
            <a:noFill/>
            <a:ln w="12700" cap="sq">
              <a:noFill/>
              <a:miter lim="800000"/>
              <a:headEnd type="none" w="sm" len="sm"/>
              <a:tailEnd type="none" w="sm" len="sm"/>
            </a:ln>
            <a:effectLst/>
          </p:spPr>
          <p:txBody>
            <a:bodyPr wrap="none" lIns="0" tIns="0" rIns="0" bIns="0" anchor="ctr"/>
            <a:lstStyle/>
            <a:p>
              <a:pPr algn="l" defTabSz="923925" eaLnBrk="0" hangingPunct="0">
                <a:spcBef>
                  <a:spcPct val="50000"/>
                </a:spcBef>
              </a:pPr>
              <a:r>
                <a:rPr kumimoji="1" lang="en-US" sz="1200">
                  <a:solidFill>
                    <a:srgbClr val="000080"/>
                  </a:solidFill>
                </a:rPr>
                <a:t>Output Data</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61371"/>
                                        </p:tgtEl>
                                        <p:attrNameLst>
                                          <p:attrName>style.visibility</p:attrName>
                                        </p:attrNameLst>
                                      </p:cBhvr>
                                      <p:to>
                                        <p:strVal val="visible"/>
                                      </p:to>
                                    </p:set>
                                    <p:anim calcmode="lin" valueType="num">
                                      <p:cBhvr additive="base">
                                        <p:cTn id="7" dur="500" fill="hold"/>
                                        <p:tgtEl>
                                          <p:spTgt spid="2361371"/>
                                        </p:tgtEl>
                                        <p:attrNameLst>
                                          <p:attrName>ppt_x</p:attrName>
                                        </p:attrNameLst>
                                      </p:cBhvr>
                                      <p:tavLst>
                                        <p:tav tm="0">
                                          <p:val>
                                            <p:strVal val="#ppt_x"/>
                                          </p:val>
                                        </p:tav>
                                        <p:tav tm="100000">
                                          <p:val>
                                            <p:strVal val="#ppt_x"/>
                                          </p:val>
                                        </p:tav>
                                      </p:tavLst>
                                    </p:anim>
                                    <p:anim calcmode="lin" valueType="num">
                                      <p:cBhvr additive="base">
                                        <p:cTn id="8" dur="500" fill="hold"/>
                                        <p:tgtEl>
                                          <p:spTgt spid="236137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61396"/>
                                        </p:tgtEl>
                                        <p:attrNameLst>
                                          <p:attrName>style.visibility</p:attrName>
                                        </p:attrNameLst>
                                      </p:cBhvr>
                                      <p:to>
                                        <p:strVal val="visible"/>
                                      </p:to>
                                    </p:set>
                                    <p:anim calcmode="lin" valueType="num">
                                      <p:cBhvr additive="base">
                                        <p:cTn id="13" dur="500" fill="hold"/>
                                        <p:tgtEl>
                                          <p:spTgt spid="2361396"/>
                                        </p:tgtEl>
                                        <p:attrNameLst>
                                          <p:attrName>ppt_x</p:attrName>
                                        </p:attrNameLst>
                                      </p:cBhvr>
                                      <p:tavLst>
                                        <p:tav tm="0">
                                          <p:val>
                                            <p:strVal val="0-#ppt_w/2"/>
                                          </p:val>
                                        </p:tav>
                                        <p:tav tm="100000">
                                          <p:val>
                                            <p:strVal val="#ppt_x"/>
                                          </p:val>
                                        </p:tav>
                                      </p:tavLst>
                                    </p:anim>
                                    <p:anim calcmode="lin" valueType="num">
                                      <p:cBhvr additive="base">
                                        <p:cTn id="14" dur="500" fill="hold"/>
                                        <p:tgtEl>
                                          <p:spTgt spid="23613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61372"/>
                                        </p:tgtEl>
                                        <p:attrNameLst>
                                          <p:attrName>style.visibility</p:attrName>
                                        </p:attrNameLst>
                                      </p:cBhvr>
                                      <p:to>
                                        <p:strVal val="visible"/>
                                      </p:to>
                                    </p:set>
                                    <p:anim calcmode="lin" valueType="num">
                                      <p:cBhvr additive="base">
                                        <p:cTn id="19" dur="500" fill="hold"/>
                                        <p:tgtEl>
                                          <p:spTgt spid="2361372"/>
                                        </p:tgtEl>
                                        <p:attrNameLst>
                                          <p:attrName>ppt_x</p:attrName>
                                        </p:attrNameLst>
                                      </p:cBhvr>
                                      <p:tavLst>
                                        <p:tav tm="0">
                                          <p:val>
                                            <p:strVal val="#ppt_x"/>
                                          </p:val>
                                        </p:tav>
                                        <p:tav tm="100000">
                                          <p:val>
                                            <p:strVal val="#ppt_x"/>
                                          </p:val>
                                        </p:tav>
                                      </p:tavLst>
                                    </p:anim>
                                    <p:anim calcmode="lin" valueType="num">
                                      <p:cBhvr additive="base">
                                        <p:cTn id="20" dur="500" fill="hold"/>
                                        <p:tgtEl>
                                          <p:spTgt spid="2361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371" grpId="0"/>
      <p:bldP spid="23613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ço Reservado para Data 2"/>
          <p:cNvSpPr>
            <a:spLocks noGrp="1"/>
          </p:cNvSpPr>
          <p:nvPr>
            <p:ph type="dt" sz="half" idx="10"/>
          </p:nvPr>
        </p:nvSpPr>
        <p:spPr/>
        <p:txBody>
          <a:bodyPr/>
          <a:lstStyle/>
          <a:p>
            <a:r>
              <a:rPr lang="fr-FR"/>
              <a:t>Page </a:t>
            </a:r>
            <a:fld id="{183ECA04-5BE5-45A0-A3AA-893177BC6B52}" type="slidenum">
              <a:rPr lang="fr-FR"/>
              <a:pPr/>
              <a:t>22</a:t>
            </a:fld>
            <a:r>
              <a:rPr lang="fr-FR"/>
              <a:t>  / Ref TRN_SI_00942 / V2.2 /     SGSI/Q -  July 25 th/2010 /     Classification  D3    Retention : WA+10</a:t>
            </a:r>
          </a:p>
        </p:txBody>
      </p:sp>
      <p:sp>
        <p:nvSpPr>
          <p:cNvPr id="2347010" name="AutoShape 2"/>
          <p:cNvSpPr>
            <a:spLocks noChangeArrowheads="1"/>
          </p:cNvSpPr>
          <p:nvPr/>
        </p:nvSpPr>
        <p:spPr bwMode="auto">
          <a:xfrm rot="-10800000">
            <a:off x="2430463" y="0"/>
            <a:ext cx="4114800" cy="6445250"/>
          </a:xfrm>
          <a:prstGeom prst="triangle">
            <a:avLst>
              <a:gd name="adj" fmla="val 50000"/>
            </a:avLst>
          </a:prstGeom>
          <a:gradFill rotWithShape="1">
            <a:gsLst>
              <a:gs pos="0">
                <a:srgbClr val="FFFFFF"/>
              </a:gs>
              <a:gs pos="100000">
                <a:srgbClr val="FFFF00"/>
              </a:gs>
            </a:gsLst>
            <a:lin ang="5400000" scaled="1"/>
          </a:gradFill>
          <a:ln w="9525" algn="ctr">
            <a:noFill/>
            <a:miter lim="800000"/>
            <a:headEnd/>
            <a:tailEnd/>
          </a:ln>
          <a:effectLst/>
        </p:spPr>
        <p:txBody>
          <a:bodyPr rot="10800000" vert="eaVert" wrap="none" anchor="ctr"/>
          <a:lstStyle/>
          <a:p>
            <a:endParaRPr lang="pt-BR"/>
          </a:p>
        </p:txBody>
      </p:sp>
      <p:sp>
        <p:nvSpPr>
          <p:cNvPr id="2347011" name="Rectangle 3"/>
          <p:cNvSpPr>
            <a:spLocks noChangeArrowheads="1"/>
          </p:cNvSpPr>
          <p:nvPr/>
        </p:nvSpPr>
        <p:spPr bwMode="auto">
          <a:xfrm>
            <a:off x="0" y="95250"/>
            <a:ext cx="8963025" cy="765175"/>
          </a:xfrm>
          <a:prstGeom prst="rect">
            <a:avLst/>
          </a:prstGeom>
          <a:noFill/>
          <a:ln w="9525">
            <a:noFill/>
            <a:miter lim="800000"/>
            <a:headEnd/>
            <a:tailEnd/>
          </a:ln>
          <a:effectLst/>
        </p:spPr>
        <p:txBody>
          <a:bodyPr lIns="90633" tIns="45315" rIns="90633" bIns="45315" anchor="ctr"/>
          <a:lstStyle/>
          <a:p>
            <a:pPr defTabSz="712788" eaLnBrk="0" hangingPunct="0">
              <a:lnSpc>
                <a:spcPct val="85000"/>
              </a:lnSpc>
            </a:pPr>
            <a:r>
              <a:rPr lang="en-US" sz="3200" i="1" dirty="0" err="1" smtClean="0">
                <a:solidFill>
                  <a:schemeClr val="tx1"/>
                </a:solidFill>
              </a:rPr>
              <a:t>Dono</a:t>
            </a:r>
            <a:r>
              <a:rPr lang="en-US" sz="3200" i="1" dirty="0" smtClean="0">
                <a:solidFill>
                  <a:schemeClr val="tx1"/>
                </a:solidFill>
              </a:rPr>
              <a:t> do </a:t>
            </a:r>
            <a:r>
              <a:rPr lang="en-US" sz="3200" i="1" dirty="0" err="1" smtClean="0">
                <a:solidFill>
                  <a:schemeClr val="tx1"/>
                </a:solidFill>
              </a:rPr>
              <a:t>Processo</a:t>
            </a:r>
            <a:endParaRPr lang="en-US" sz="3200" i="1" dirty="0" smtClean="0">
              <a:solidFill>
                <a:schemeClr val="tx1"/>
              </a:solidFill>
            </a:endParaRPr>
          </a:p>
        </p:txBody>
      </p:sp>
      <p:grpSp>
        <p:nvGrpSpPr>
          <p:cNvPr id="2347012" name="Group 4"/>
          <p:cNvGrpSpPr>
            <a:grpSpLocks/>
          </p:cNvGrpSpPr>
          <p:nvPr/>
        </p:nvGrpSpPr>
        <p:grpSpPr bwMode="auto">
          <a:xfrm>
            <a:off x="1041400" y="1182688"/>
            <a:ext cx="7075488" cy="4546600"/>
            <a:chOff x="174" y="333"/>
            <a:chExt cx="4185" cy="2862"/>
          </a:xfrm>
        </p:grpSpPr>
        <p:pic>
          <p:nvPicPr>
            <p:cNvPr id="2347013" name="Picture 5"/>
            <p:cNvPicPr preferRelativeResize="0">
              <a:picLocks noChangeAspect="1" noChangeArrowheads="1"/>
            </p:cNvPicPr>
            <p:nvPr/>
          </p:nvPicPr>
          <p:blipFill>
            <a:blip r:embed="rId3"/>
            <a:srcRect l="11368" t="9973" r="2805" b="12270"/>
            <a:stretch>
              <a:fillRect/>
            </a:stretch>
          </p:blipFill>
          <p:spPr bwMode="auto">
            <a:xfrm>
              <a:off x="195" y="500"/>
              <a:ext cx="4150" cy="2695"/>
            </a:xfrm>
            <a:prstGeom prst="rect">
              <a:avLst/>
            </a:prstGeom>
            <a:noFill/>
            <a:ln w="38100">
              <a:solidFill>
                <a:srgbClr val="FF0000"/>
              </a:solidFill>
              <a:miter lim="800000"/>
              <a:headEnd/>
              <a:tailEnd/>
            </a:ln>
            <a:effectLst/>
          </p:spPr>
        </p:pic>
        <p:sp>
          <p:nvSpPr>
            <p:cNvPr id="2347014" name="AutoShape 6"/>
            <p:cNvSpPr>
              <a:spLocks noChangeArrowheads="1"/>
            </p:cNvSpPr>
            <p:nvPr/>
          </p:nvSpPr>
          <p:spPr bwMode="auto">
            <a:xfrm>
              <a:off x="1622" y="898"/>
              <a:ext cx="1206" cy="479"/>
            </a:xfrm>
            <a:prstGeom prst="roundRect">
              <a:avLst>
                <a:gd name="adj" fmla="val 16667"/>
              </a:avLst>
            </a:prstGeom>
            <a:solidFill>
              <a:srgbClr val="FF0000"/>
            </a:solidFill>
            <a:ln w="9525" algn="ctr">
              <a:noFill/>
              <a:round/>
              <a:headEnd/>
              <a:tailEnd/>
            </a:ln>
            <a:effectLst/>
          </p:spPr>
          <p:txBody>
            <a:bodyPr wrap="none" lIns="0" tIns="0" rIns="0" bIns="0" anchor="ctr"/>
            <a:lstStyle/>
            <a:p>
              <a:pPr defTabSz="1150938">
                <a:spcBef>
                  <a:spcPct val="50000"/>
                </a:spcBef>
              </a:pPr>
              <a:r>
                <a:rPr lang="en-US" sz="2300">
                  <a:solidFill>
                    <a:schemeClr val="bg1"/>
                  </a:solidFill>
                  <a:effectLst>
                    <a:outerShdw blurRad="38100" dist="38100" dir="2700000" algn="tl">
                      <a:srgbClr val="000000"/>
                    </a:outerShdw>
                  </a:effectLst>
                </a:rPr>
                <a:t>SGSI/EA</a:t>
              </a:r>
            </a:p>
          </p:txBody>
        </p:sp>
        <p:sp>
          <p:nvSpPr>
            <p:cNvPr id="2347015" name="AutoShape 7"/>
            <p:cNvSpPr>
              <a:spLocks noChangeArrowheads="1"/>
            </p:cNvSpPr>
            <p:nvPr/>
          </p:nvSpPr>
          <p:spPr bwMode="auto">
            <a:xfrm>
              <a:off x="1620" y="1586"/>
              <a:ext cx="1210" cy="476"/>
            </a:xfrm>
            <a:prstGeom prst="roundRect">
              <a:avLst>
                <a:gd name="adj" fmla="val 16667"/>
              </a:avLst>
            </a:prstGeom>
            <a:solidFill>
              <a:srgbClr val="FF0000"/>
            </a:solidFill>
            <a:ln w="9525" algn="ctr">
              <a:noFill/>
              <a:round/>
              <a:headEnd/>
              <a:tailEnd/>
            </a:ln>
            <a:effectLst/>
          </p:spPr>
          <p:txBody>
            <a:bodyPr wrap="none" lIns="0" tIns="0" rIns="0" bIns="0" anchor="ctr"/>
            <a:lstStyle/>
            <a:p>
              <a:pPr defTabSz="1150938">
                <a:spcBef>
                  <a:spcPct val="50000"/>
                </a:spcBef>
              </a:pPr>
              <a:r>
                <a:rPr lang="en-US" sz="2300">
                  <a:solidFill>
                    <a:schemeClr val="bg1"/>
                  </a:solidFill>
                  <a:effectLst>
                    <a:outerShdw blurRad="38100" dist="38100" dir="2700000" algn="tl">
                      <a:srgbClr val="000000"/>
                    </a:outerShdw>
                  </a:effectLst>
                </a:rPr>
                <a:t>SGSI/BSS</a:t>
              </a:r>
            </a:p>
          </p:txBody>
        </p:sp>
        <p:sp>
          <p:nvSpPr>
            <p:cNvPr id="2347016" name="AutoShape 8"/>
            <p:cNvSpPr>
              <a:spLocks noChangeArrowheads="1"/>
            </p:cNvSpPr>
            <p:nvPr/>
          </p:nvSpPr>
          <p:spPr bwMode="auto">
            <a:xfrm>
              <a:off x="1622" y="2273"/>
              <a:ext cx="1206" cy="476"/>
            </a:xfrm>
            <a:prstGeom prst="roundRect">
              <a:avLst>
                <a:gd name="adj" fmla="val 16667"/>
              </a:avLst>
            </a:prstGeom>
            <a:solidFill>
              <a:srgbClr val="FF0000"/>
            </a:solidFill>
            <a:ln w="9525" algn="ctr">
              <a:noFill/>
              <a:round/>
              <a:headEnd/>
              <a:tailEnd/>
            </a:ln>
            <a:effectLst/>
          </p:spPr>
          <p:txBody>
            <a:bodyPr wrap="none" lIns="0" tIns="0" rIns="0" bIns="0" anchor="ctr"/>
            <a:lstStyle/>
            <a:p>
              <a:pPr defTabSz="1150938">
                <a:spcBef>
                  <a:spcPct val="50000"/>
                </a:spcBef>
              </a:pPr>
              <a:r>
                <a:rPr lang="en-US" sz="2300">
                  <a:solidFill>
                    <a:schemeClr val="bg1"/>
                  </a:solidFill>
                  <a:effectLst>
                    <a:outerShdw blurRad="38100" dist="38100" dir="2700000" algn="tl">
                      <a:srgbClr val="000000"/>
                    </a:outerShdw>
                  </a:effectLst>
                </a:rPr>
                <a:t>SGSI/IN</a:t>
              </a:r>
            </a:p>
          </p:txBody>
        </p:sp>
        <p:sp>
          <p:nvSpPr>
            <p:cNvPr id="2347017" name="AutoShape 9"/>
            <p:cNvSpPr>
              <a:spLocks noChangeArrowheads="1"/>
            </p:cNvSpPr>
            <p:nvPr/>
          </p:nvSpPr>
          <p:spPr bwMode="auto">
            <a:xfrm>
              <a:off x="174" y="333"/>
              <a:ext cx="4185" cy="171"/>
            </a:xfrm>
            <a:prstGeom prst="roundRect">
              <a:avLst>
                <a:gd name="adj" fmla="val 16667"/>
              </a:avLst>
            </a:prstGeom>
            <a:solidFill>
              <a:srgbClr val="FF0000"/>
            </a:solidFill>
            <a:ln w="25400" algn="ctr">
              <a:solidFill>
                <a:srgbClr val="FF0000"/>
              </a:solidFill>
              <a:round/>
              <a:headEnd/>
              <a:tailEnd/>
            </a:ln>
            <a:effectLst/>
          </p:spPr>
          <p:txBody>
            <a:bodyPr wrap="none" lIns="0" tIns="0" rIns="0" bIns="0" anchor="ctr"/>
            <a:lstStyle/>
            <a:p>
              <a:pPr defTabSz="1150938">
                <a:spcBef>
                  <a:spcPct val="50000"/>
                </a:spcBef>
              </a:pPr>
              <a:r>
                <a:rPr lang="en-US" sz="2300">
                  <a:solidFill>
                    <a:schemeClr val="bg1"/>
                  </a:solidFill>
                  <a:effectLst>
                    <a:outerShdw blurRad="38100" dist="38100" dir="2700000" algn="tl">
                      <a:srgbClr val="000000"/>
                    </a:outerShdw>
                  </a:effectLst>
                </a:rPr>
                <a:t>Group CIO</a:t>
              </a:r>
            </a:p>
          </p:txBody>
        </p:sp>
        <p:sp>
          <p:nvSpPr>
            <p:cNvPr id="2347018" name="AutoShape 10"/>
            <p:cNvSpPr>
              <a:spLocks noChangeArrowheads="1"/>
            </p:cNvSpPr>
            <p:nvPr/>
          </p:nvSpPr>
          <p:spPr bwMode="auto">
            <a:xfrm>
              <a:off x="758" y="546"/>
              <a:ext cx="647" cy="158"/>
            </a:xfrm>
            <a:prstGeom prst="roundRect">
              <a:avLst>
                <a:gd name="adj" fmla="val 16667"/>
              </a:avLst>
            </a:prstGeom>
            <a:solidFill>
              <a:srgbClr val="FF0000"/>
            </a:solidFill>
            <a:ln w="9525" algn="ctr">
              <a:noFill/>
              <a:round/>
              <a:headEnd/>
              <a:tailEnd/>
            </a:ln>
            <a:effectLst/>
          </p:spPr>
          <p:txBody>
            <a:bodyPr wrap="none" lIns="0" tIns="0" rIns="0" bIns="0" anchor="ctr"/>
            <a:lstStyle/>
            <a:p>
              <a:pPr defTabSz="1150938">
                <a:spcBef>
                  <a:spcPct val="50000"/>
                </a:spcBef>
              </a:pPr>
              <a:r>
                <a:rPr lang="en-US" sz="1800">
                  <a:solidFill>
                    <a:schemeClr val="bg1"/>
                  </a:solidFill>
                  <a:effectLst>
                    <a:outerShdw blurRad="38100" dist="38100" dir="2700000" algn="tl">
                      <a:srgbClr val="000000"/>
                    </a:outerShdw>
                  </a:effectLst>
                </a:rPr>
                <a:t>SGSI</a:t>
              </a:r>
            </a:p>
          </p:txBody>
        </p:sp>
        <p:sp>
          <p:nvSpPr>
            <p:cNvPr id="2347019" name="AutoShape 11"/>
            <p:cNvSpPr>
              <a:spLocks noChangeArrowheads="1"/>
            </p:cNvSpPr>
            <p:nvPr/>
          </p:nvSpPr>
          <p:spPr bwMode="auto">
            <a:xfrm>
              <a:off x="1878" y="546"/>
              <a:ext cx="647" cy="158"/>
            </a:xfrm>
            <a:prstGeom prst="roundRect">
              <a:avLst>
                <a:gd name="adj" fmla="val 16667"/>
              </a:avLst>
            </a:prstGeom>
            <a:solidFill>
              <a:srgbClr val="FF0000"/>
            </a:solidFill>
            <a:ln w="9525" algn="ctr">
              <a:noFill/>
              <a:round/>
              <a:headEnd/>
              <a:tailEnd/>
            </a:ln>
            <a:effectLst/>
          </p:spPr>
          <p:txBody>
            <a:bodyPr wrap="none" lIns="0" tIns="0" rIns="0" bIns="0" anchor="ctr"/>
            <a:lstStyle/>
            <a:p>
              <a:pPr defTabSz="1150938">
                <a:spcBef>
                  <a:spcPct val="50000"/>
                </a:spcBef>
              </a:pPr>
              <a:r>
                <a:rPr lang="en-US" sz="1800">
                  <a:solidFill>
                    <a:schemeClr val="bg1"/>
                  </a:solidFill>
                  <a:effectLst>
                    <a:outerShdw blurRad="38100" dist="38100" dir="2700000" algn="tl">
                      <a:srgbClr val="000000"/>
                    </a:outerShdw>
                  </a:effectLst>
                </a:rPr>
                <a:t>SGSI</a:t>
              </a:r>
            </a:p>
          </p:txBody>
        </p:sp>
        <p:sp>
          <p:nvSpPr>
            <p:cNvPr id="2347020" name="AutoShape 12"/>
            <p:cNvSpPr>
              <a:spLocks noChangeArrowheads="1"/>
            </p:cNvSpPr>
            <p:nvPr/>
          </p:nvSpPr>
          <p:spPr bwMode="auto">
            <a:xfrm>
              <a:off x="3045" y="546"/>
              <a:ext cx="647" cy="158"/>
            </a:xfrm>
            <a:prstGeom prst="roundRect">
              <a:avLst>
                <a:gd name="adj" fmla="val 16667"/>
              </a:avLst>
            </a:prstGeom>
            <a:solidFill>
              <a:srgbClr val="FF0000"/>
            </a:solidFill>
            <a:ln w="9525" algn="ctr">
              <a:noFill/>
              <a:round/>
              <a:headEnd/>
              <a:tailEnd/>
            </a:ln>
            <a:effectLst/>
          </p:spPr>
          <p:txBody>
            <a:bodyPr wrap="none" lIns="0" tIns="0" rIns="0" bIns="0" anchor="ctr"/>
            <a:lstStyle/>
            <a:p>
              <a:pPr defTabSz="1150938">
                <a:spcBef>
                  <a:spcPct val="50000"/>
                </a:spcBef>
              </a:pPr>
              <a:r>
                <a:rPr lang="en-US" sz="1800">
                  <a:solidFill>
                    <a:schemeClr val="bg1"/>
                  </a:solidFill>
                  <a:effectLst>
                    <a:outerShdw blurRad="38100" dist="38100" dir="2700000" algn="tl">
                      <a:srgbClr val="000000"/>
                    </a:outerShdw>
                  </a:effectLst>
                </a:rPr>
                <a:t>SGSI/Q</a:t>
              </a:r>
            </a:p>
          </p:txBody>
        </p:sp>
        <p:sp>
          <p:nvSpPr>
            <p:cNvPr id="2347021" name="AutoShape 13"/>
            <p:cNvSpPr>
              <a:spLocks noChangeArrowheads="1"/>
            </p:cNvSpPr>
            <p:nvPr/>
          </p:nvSpPr>
          <p:spPr bwMode="auto">
            <a:xfrm>
              <a:off x="753" y="2994"/>
              <a:ext cx="647" cy="158"/>
            </a:xfrm>
            <a:prstGeom prst="roundRect">
              <a:avLst>
                <a:gd name="adj" fmla="val 16667"/>
              </a:avLst>
            </a:prstGeom>
            <a:solidFill>
              <a:srgbClr val="FF0000"/>
            </a:solidFill>
            <a:ln w="9525" algn="ctr">
              <a:noFill/>
              <a:round/>
              <a:headEnd/>
              <a:tailEnd/>
            </a:ln>
            <a:effectLst/>
          </p:spPr>
          <p:txBody>
            <a:bodyPr wrap="none" lIns="0" tIns="0" rIns="0" bIns="0" anchor="ctr"/>
            <a:lstStyle/>
            <a:p>
              <a:pPr defTabSz="1150938">
                <a:spcBef>
                  <a:spcPct val="50000"/>
                </a:spcBef>
              </a:pPr>
              <a:r>
                <a:rPr lang="en-US" sz="1800">
                  <a:solidFill>
                    <a:schemeClr val="bg1"/>
                  </a:solidFill>
                  <a:effectLst>
                    <a:outerShdw blurRad="38100" dist="38100" dir="2700000" algn="tl">
                      <a:srgbClr val="000000"/>
                    </a:outerShdw>
                  </a:effectLst>
                </a:rPr>
                <a:t>SGSI/SO</a:t>
              </a:r>
            </a:p>
          </p:txBody>
        </p:sp>
        <p:sp>
          <p:nvSpPr>
            <p:cNvPr id="2347022" name="AutoShape 14"/>
            <p:cNvSpPr>
              <a:spLocks noChangeArrowheads="1"/>
            </p:cNvSpPr>
            <p:nvPr/>
          </p:nvSpPr>
          <p:spPr bwMode="auto">
            <a:xfrm>
              <a:off x="1878" y="2994"/>
              <a:ext cx="647" cy="158"/>
            </a:xfrm>
            <a:prstGeom prst="roundRect">
              <a:avLst>
                <a:gd name="adj" fmla="val 16667"/>
              </a:avLst>
            </a:prstGeom>
            <a:solidFill>
              <a:srgbClr val="FF0000"/>
            </a:solidFill>
            <a:ln w="9525" algn="ctr">
              <a:noFill/>
              <a:round/>
              <a:headEnd/>
              <a:tailEnd/>
            </a:ln>
            <a:effectLst/>
          </p:spPr>
          <p:txBody>
            <a:bodyPr wrap="none" lIns="0" tIns="0" rIns="0" bIns="0" anchor="ctr"/>
            <a:lstStyle/>
            <a:p>
              <a:pPr defTabSz="1150938">
                <a:spcBef>
                  <a:spcPct val="50000"/>
                </a:spcBef>
              </a:pPr>
              <a:r>
                <a:rPr lang="en-US" sz="1800">
                  <a:solidFill>
                    <a:schemeClr val="bg1"/>
                  </a:solidFill>
                  <a:effectLst>
                    <a:outerShdw blurRad="38100" dist="38100" dir="2700000" algn="tl">
                      <a:srgbClr val="000000"/>
                    </a:outerShdw>
                  </a:effectLst>
                </a:rPr>
                <a:t>SGSI/F</a:t>
              </a:r>
            </a:p>
          </p:txBody>
        </p:sp>
        <p:sp>
          <p:nvSpPr>
            <p:cNvPr id="2347023" name="AutoShape 15"/>
            <p:cNvSpPr>
              <a:spLocks noChangeArrowheads="1"/>
            </p:cNvSpPr>
            <p:nvPr/>
          </p:nvSpPr>
          <p:spPr bwMode="auto">
            <a:xfrm>
              <a:off x="3035" y="2994"/>
              <a:ext cx="647" cy="158"/>
            </a:xfrm>
            <a:prstGeom prst="roundRect">
              <a:avLst>
                <a:gd name="adj" fmla="val 16667"/>
              </a:avLst>
            </a:prstGeom>
            <a:solidFill>
              <a:srgbClr val="FF0000"/>
            </a:solidFill>
            <a:ln w="9525" algn="ctr">
              <a:noFill/>
              <a:round/>
              <a:headEnd/>
              <a:tailEnd/>
            </a:ln>
            <a:effectLst/>
          </p:spPr>
          <p:txBody>
            <a:bodyPr wrap="none" lIns="0" tIns="0" rIns="0" bIns="0" anchor="ctr"/>
            <a:lstStyle/>
            <a:p>
              <a:pPr defTabSz="1150938">
                <a:spcBef>
                  <a:spcPct val="50000"/>
                </a:spcBef>
              </a:pPr>
              <a:r>
                <a:rPr lang="en-US" sz="1800">
                  <a:solidFill>
                    <a:schemeClr val="bg1"/>
                  </a:solidFill>
                  <a:effectLst>
                    <a:outerShdw blurRad="38100" dist="38100" dir="2700000" algn="tl">
                      <a:srgbClr val="000000"/>
                    </a:outerShdw>
                  </a:effectLst>
                </a:rPr>
                <a:t>SGSI/EP</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47011"/>
                                        </p:tgtEl>
                                        <p:attrNameLst>
                                          <p:attrName>style.visibility</p:attrName>
                                        </p:attrNameLst>
                                      </p:cBhvr>
                                      <p:to>
                                        <p:strVal val="visible"/>
                                      </p:to>
                                    </p:set>
                                    <p:anim calcmode="lin" valueType="num">
                                      <p:cBhvr additive="base">
                                        <p:cTn id="7" dur="500" fill="hold"/>
                                        <p:tgtEl>
                                          <p:spTgt spid="2347011"/>
                                        </p:tgtEl>
                                        <p:attrNameLst>
                                          <p:attrName>ppt_x</p:attrName>
                                        </p:attrNameLst>
                                      </p:cBhvr>
                                      <p:tavLst>
                                        <p:tav tm="0">
                                          <p:val>
                                            <p:strVal val="#ppt_x"/>
                                          </p:val>
                                        </p:tav>
                                        <p:tav tm="100000">
                                          <p:val>
                                            <p:strVal val="#ppt_x"/>
                                          </p:val>
                                        </p:tav>
                                      </p:tavLst>
                                    </p:anim>
                                    <p:anim calcmode="lin" valueType="num">
                                      <p:cBhvr additive="base">
                                        <p:cTn id="8" dur="500" fill="hold"/>
                                        <p:tgtEl>
                                          <p:spTgt spid="23470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347012"/>
                                        </p:tgtEl>
                                        <p:attrNameLst>
                                          <p:attrName>style.visibility</p:attrName>
                                        </p:attrNameLst>
                                      </p:cBhvr>
                                      <p:to>
                                        <p:strVal val="visible"/>
                                      </p:to>
                                    </p:set>
                                    <p:animEffect transition="in" filter="blinds(horizontal)">
                                      <p:cBhvr>
                                        <p:cTn id="13" dur="500"/>
                                        <p:tgtEl>
                                          <p:spTgt spid="2347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70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4"/>
          <p:cNvSpPr>
            <a:spLocks noGrp="1"/>
          </p:cNvSpPr>
          <p:nvPr>
            <p:ph type="dt" sz="half" idx="10"/>
          </p:nvPr>
        </p:nvSpPr>
        <p:spPr/>
        <p:txBody>
          <a:bodyPr/>
          <a:lstStyle/>
          <a:p>
            <a:r>
              <a:rPr lang="fr-FR"/>
              <a:t>Page </a:t>
            </a:r>
            <a:fld id="{146798AB-C652-4E0D-ABE2-7AD30E8A6CAC}" type="slidenum">
              <a:rPr lang="fr-FR"/>
              <a:pPr/>
              <a:t>23</a:t>
            </a:fld>
            <a:r>
              <a:rPr lang="fr-FR"/>
              <a:t>  / Ref TRN_SI_00942 / V2.2 /     SGSI/Q -  July 25 th/2010 /     Classification  D3    Retention : WA+10</a:t>
            </a:r>
          </a:p>
        </p:txBody>
      </p:sp>
      <p:sp>
        <p:nvSpPr>
          <p:cNvPr id="1813506" name="Rectangle 2"/>
          <p:cNvSpPr>
            <a:spLocks noGrp="1" noChangeArrowheads="1"/>
          </p:cNvSpPr>
          <p:nvPr>
            <p:ph type="title"/>
          </p:nvPr>
        </p:nvSpPr>
        <p:spPr>
          <a:xfrm>
            <a:off x="3733800" y="76200"/>
            <a:ext cx="5346700" cy="1155700"/>
          </a:xfrm>
          <a:ln/>
        </p:spPr>
        <p:txBody>
          <a:bodyPr/>
          <a:lstStyle/>
          <a:p>
            <a:r>
              <a:rPr lang="en-US" sz="2400" u="sng" dirty="0" err="1">
                <a:solidFill>
                  <a:srgbClr val="CC3300"/>
                </a:solidFill>
                <a:latin typeface="Arial" charset="0"/>
                <a:cs typeface="Arial" charset="0"/>
              </a:rPr>
              <a:t>Ambição</a:t>
            </a:r>
            <a:r>
              <a:rPr lang="en-US" sz="2400" u="sng" dirty="0">
                <a:solidFill>
                  <a:srgbClr val="CC3300"/>
                </a:solidFill>
                <a:latin typeface="Arial" charset="0"/>
                <a:cs typeface="Arial" charset="0"/>
              </a:rPr>
              <a:t> 1</a:t>
            </a:r>
            <a:r>
              <a:rPr lang="en-US" sz="2400" dirty="0">
                <a:solidFill>
                  <a:srgbClr val="CC3300"/>
                </a:solidFill>
                <a:latin typeface="Arial" charset="0"/>
                <a:cs typeface="Arial" charset="0"/>
              </a:rPr>
              <a:t> : </a:t>
            </a:r>
            <a:r>
              <a:rPr lang="en-US" sz="2400" dirty="0">
                <a:latin typeface="Arial" charset="0"/>
                <a:cs typeface="Arial" charset="0"/>
              </a:rPr>
              <a:t> </a:t>
            </a:r>
            <a:r>
              <a:rPr lang="pt-BR" sz="2400" b="0" i="0" dirty="0"/>
              <a:t>A empresa Michelin está </a:t>
            </a:r>
            <a:r>
              <a:rPr lang="pt-BR" sz="2400" b="0" i="0" dirty="0" smtClean="0"/>
              <a:t>satisfeita</a:t>
            </a:r>
            <a:r>
              <a:rPr lang="pt-BR" sz="2400" b="0" i="0" dirty="0"/>
              <a:t> com os produtos e serviços do SI</a:t>
            </a:r>
            <a:r>
              <a:rPr lang="pt-BR" dirty="0"/>
              <a:t> </a:t>
            </a:r>
            <a:endParaRPr lang="en-US" dirty="0"/>
          </a:p>
        </p:txBody>
      </p:sp>
      <p:sp>
        <p:nvSpPr>
          <p:cNvPr id="1813507" name="Rectangle 3"/>
          <p:cNvSpPr>
            <a:spLocks noGrp="1" noChangeArrowheads="1"/>
          </p:cNvSpPr>
          <p:nvPr>
            <p:ph type="body" sz="half" idx="1"/>
          </p:nvPr>
        </p:nvSpPr>
        <p:spPr>
          <a:xfrm>
            <a:off x="215900" y="1498600"/>
            <a:ext cx="7904163" cy="4089400"/>
          </a:xfrm>
          <a:noFill/>
          <a:ln/>
        </p:spPr>
        <p:txBody>
          <a:bodyPr/>
          <a:lstStyle/>
          <a:p>
            <a:pPr>
              <a:buFont typeface="Webdings" pitchFamily="18" charset="2"/>
              <a:buNone/>
            </a:pPr>
            <a:r>
              <a:rPr lang="en-US" sz="2400" b="1" i="1" u="sng" dirty="0" err="1" smtClean="0">
                <a:solidFill>
                  <a:srgbClr val="CC3300"/>
                </a:solidFill>
                <a:latin typeface="Arial" charset="0"/>
                <a:cs typeface="Arial" charset="0"/>
              </a:rPr>
              <a:t>Objetivo</a:t>
            </a:r>
            <a:r>
              <a:rPr lang="en-US" sz="2400" b="1" i="1" u="sng" dirty="0" smtClean="0">
                <a:solidFill>
                  <a:srgbClr val="CC3300"/>
                </a:solidFill>
                <a:latin typeface="Arial" charset="0"/>
                <a:cs typeface="Arial" charset="0"/>
              </a:rPr>
              <a:t> </a:t>
            </a:r>
            <a:r>
              <a:rPr lang="en-US" sz="2400" b="1" i="1" u="sng" dirty="0">
                <a:solidFill>
                  <a:srgbClr val="CC3300"/>
                </a:solidFill>
                <a:latin typeface="Arial" charset="0"/>
                <a:cs typeface="Arial" charset="0"/>
              </a:rPr>
              <a:t>1</a:t>
            </a:r>
            <a:r>
              <a:rPr lang="en-US" sz="2400" b="1" i="1" dirty="0">
                <a:solidFill>
                  <a:srgbClr val="CC3300"/>
                </a:solidFill>
                <a:latin typeface="Arial" charset="0"/>
                <a:cs typeface="Arial" charset="0"/>
              </a:rPr>
              <a:t> :</a:t>
            </a:r>
            <a:r>
              <a:rPr lang="en-US" sz="2800" b="1" i="1" dirty="0">
                <a:solidFill>
                  <a:srgbClr val="CC3300"/>
                </a:solidFill>
                <a:latin typeface="Arial" charset="0"/>
                <a:cs typeface="Arial" charset="0"/>
              </a:rPr>
              <a:t> </a:t>
            </a:r>
            <a:r>
              <a:rPr lang="pt-BR" sz="2400" b="1" i="1" dirty="0"/>
              <a:t>Os processos de Desenvolvimento, Industrialização e Produção são dominados e sob controle </a:t>
            </a:r>
          </a:p>
          <a:p>
            <a:pPr>
              <a:buFont typeface="Webdings" pitchFamily="18" charset="2"/>
              <a:buNone/>
            </a:pPr>
            <a:r>
              <a:rPr lang="en-US" sz="2400" b="1"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400" b="1"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400" b="1"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2 :</a:t>
            </a:r>
            <a:r>
              <a:rPr lang="en-US" sz="2800" b="1" i="1" dirty="0">
                <a:solidFill>
                  <a:srgbClr val="CC3300"/>
                </a:solidFill>
                <a:latin typeface="Arial" charset="0"/>
                <a:cs typeface="Arial" charset="0"/>
              </a:rPr>
              <a:t> </a:t>
            </a:r>
            <a:r>
              <a:rPr lang="pt-BR" sz="2400" b="1"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Funcionários do SI têm as competências necessárias</a:t>
            </a:r>
            <a:r>
              <a:rPr lang="pt-BR" sz="2400" b="1" i="1" dirty="0"/>
              <a:t> </a:t>
            </a:r>
          </a:p>
          <a:p>
            <a:pPr>
              <a:buFont typeface="Webdings" pitchFamily="18" charset="2"/>
              <a:buNone/>
            </a:pPr>
            <a:r>
              <a:rPr lang="en-US" sz="2400" b="1" i="1" u="sng" dirty="0" err="1" smtClean="0">
                <a:solidFill>
                  <a:srgbClr val="CC3300"/>
                </a:solidFill>
                <a:latin typeface="Arial" charset="0"/>
                <a:cs typeface="Arial" charset="0"/>
              </a:rPr>
              <a:t>Objetivo</a:t>
            </a:r>
            <a:r>
              <a:rPr lang="en-US" sz="2400" b="1" i="1" u="sng" dirty="0" smtClean="0">
                <a:solidFill>
                  <a:srgbClr val="CC3300"/>
                </a:solidFill>
                <a:latin typeface="Arial" charset="0"/>
                <a:cs typeface="Arial" charset="0"/>
              </a:rPr>
              <a:t> </a:t>
            </a:r>
            <a:r>
              <a:rPr lang="en-US" sz="2400" b="1" i="1" u="sng" dirty="0">
                <a:solidFill>
                  <a:srgbClr val="CC3300"/>
                </a:solidFill>
                <a:latin typeface="Arial" charset="0"/>
                <a:cs typeface="Arial" charset="0"/>
              </a:rPr>
              <a:t>3</a:t>
            </a:r>
            <a:r>
              <a:rPr lang="en-US" sz="2400" b="1" i="1" dirty="0">
                <a:solidFill>
                  <a:srgbClr val="CC3300"/>
                </a:solidFill>
                <a:latin typeface="Arial" charset="0"/>
                <a:cs typeface="Arial" charset="0"/>
              </a:rPr>
              <a:t> :</a:t>
            </a:r>
            <a:r>
              <a:rPr lang="en-US" sz="2800" b="1" i="1" dirty="0">
                <a:solidFill>
                  <a:srgbClr val="CC3300"/>
                </a:solidFill>
                <a:latin typeface="Arial" charset="0"/>
                <a:cs typeface="Arial" charset="0"/>
              </a:rPr>
              <a:t> </a:t>
            </a:r>
            <a:r>
              <a:rPr lang="pt-BR" sz="2400" b="1" i="1" dirty="0"/>
              <a:t>O desempenho de SI e os serviços é medido a partir de um ponto de vista do cliente </a:t>
            </a:r>
            <a:endParaRPr lang="en-US" sz="2400" b="1" i="1" dirty="0">
              <a:latin typeface="Arial" charset="0"/>
            </a:endParaRPr>
          </a:p>
          <a:p>
            <a:pPr>
              <a:buFont typeface="Webdings" pitchFamily="18" charset="2"/>
              <a:buNone/>
            </a:pPr>
            <a:r>
              <a:rPr lang="en-US" sz="2400" b="1"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400" b="1"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400" b="1"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4 :</a:t>
            </a:r>
            <a:r>
              <a:rPr lang="en-US" sz="2800" b="1" i="1" dirty="0">
                <a:solidFill>
                  <a:srgbClr val="CC3300"/>
                </a:solidFill>
                <a:latin typeface="Arial" charset="0"/>
                <a:cs typeface="Arial" charset="0"/>
              </a:rPr>
              <a:t> </a:t>
            </a:r>
            <a:r>
              <a:rPr lang="pt-BR" sz="2400" b="1"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Processo de Gerenciamento de Crise existe e é acionado quando necessário</a:t>
            </a:r>
            <a:r>
              <a:rPr lang="pt-BR" sz="2400" dirty="0"/>
              <a:t> </a:t>
            </a:r>
            <a:endParaRPr lang="en-US" sz="2400" dirty="0"/>
          </a:p>
        </p:txBody>
      </p:sp>
      <p:sp>
        <p:nvSpPr>
          <p:cNvPr id="1813519" name="AutoShape 15"/>
          <p:cNvSpPr>
            <a:spLocks noChangeArrowheads="1"/>
          </p:cNvSpPr>
          <p:nvPr/>
        </p:nvSpPr>
        <p:spPr bwMode="auto">
          <a:xfrm rot="10800000">
            <a:off x="8099425" y="1701800"/>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813521" name="AutoShape 17"/>
          <p:cNvSpPr>
            <a:spLocks noChangeArrowheads="1"/>
          </p:cNvSpPr>
          <p:nvPr/>
        </p:nvSpPr>
        <p:spPr bwMode="auto">
          <a:xfrm rot="10800000">
            <a:off x="7843838" y="3657600"/>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13506"/>
                                        </p:tgtEl>
                                        <p:attrNameLst>
                                          <p:attrName>style.visibility</p:attrName>
                                        </p:attrNameLst>
                                      </p:cBhvr>
                                      <p:to>
                                        <p:strVal val="visible"/>
                                      </p:to>
                                    </p:set>
                                    <p:anim calcmode="lin" valueType="num">
                                      <p:cBhvr additive="base">
                                        <p:cTn id="7" dur="500" fill="hold"/>
                                        <p:tgtEl>
                                          <p:spTgt spid="1813506"/>
                                        </p:tgtEl>
                                        <p:attrNameLst>
                                          <p:attrName>ppt_x</p:attrName>
                                        </p:attrNameLst>
                                      </p:cBhvr>
                                      <p:tavLst>
                                        <p:tav tm="0">
                                          <p:val>
                                            <p:strVal val="0-#ppt_w/2"/>
                                          </p:val>
                                        </p:tav>
                                        <p:tav tm="100000">
                                          <p:val>
                                            <p:strVal val="#ppt_x"/>
                                          </p:val>
                                        </p:tav>
                                      </p:tavLst>
                                    </p:anim>
                                    <p:anim calcmode="lin" valueType="num">
                                      <p:cBhvr additive="base">
                                        <p:cTn id="8" dur="500" fill="hold"/>
                                        <p:tgtEl>
                                          <p:spTgt spid="181350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13507">
                                            <p:txEl>
                                              <p:pRg st="0" end="0"/>
                                            </p:txEl>
                                          </p:spTgt>
                                        </p:tgtEl>
                                        <p:attrNameLst>
                                          <p:attrName>style.visibility</p:attrName>
                                        </p:attrNameLst>
                                      </p:cBhvr>
                                      <p:to>
                                        <p:strVal val="visible"/>
                                      </p:to>
                                    </p:set>
                                    <p:anim calcmode="lin" valueType="num">
                                      <p:cBhvr additive="base">
                                        <p:cTn id="11" dur="500" fill="hold"/>
                                        <p:tgtEl>
                                          <p:spTgt spid="181350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1350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13507">
                                            <p:txEl>
                                              <p:pRg st="1" end="1"/>
                                            </p:txEl>
                                          </p:spTgt>
                                        </p:tgtEl>
                                        <p:attrNameLst>
                                          <p:attrName>style.visibility</p:attrName>
                                        </p:attrNameLst>
                                      </p:cBhvr>
                                      <p:to>
                                        <p:strVal val="visible"/>
                                      </p:to>
                                    </p:set>
                                    <p:anim calcmode="lin" valueType="num">
                                      <p:cBhvr additive="base">
                                        <p:cTn id="15" dur="500" fill="hold"/>
                                        <p:tgtEl>
                                          <p:spTgt spid="1813507">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13507">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813507">
                                            <p:txEl>
                                              <p:pRg st="2" end="2"/>
                                            </p:txEl>
                                          </p:spTgt>
                                        </p:tgtEl>
                                        <p:attrNameLst>
                                          <p:attrName>style.visibility</p:attrName>
                                        </p:attrNameLst>
                                      </p:cBhvr>
                                      <p:to>
                                        <p:strVal val="visible"/>
                                      </p:to>
                                    </p:set>
                                    <p:anim calcmode="lin" valueType="num">
                                      <p:cBhvr additive="base">
                                        <p:cTn id="19" dur="500" fill="hold"/>
                                        <p:tgtEl>
                                          <p:spTgt spid="18135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13507">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13507">
                                            <p:txEl>
                                              <p:pRg st="3" end="3"/>
                                            </p:txEl>
                                          </p:spTgt>
                                        </p:tgtEl>
                                        <p:attrNameLst>
                                          <p:attrName>style.visibility</p:attrName>
                                        </p:attrNameLst>
                                      </p:cBhvr>
                                      <p:to>
                                        <p:strVal val="visible"/>
                                      </p:to>
                                    </p:set>
                                    <p:anim calcmode="lin" valueType="num">
                                      <p:cBhvr additive="base">
                                        <p:cTn id="23" dur="500" fill="hold"/>
                                        <p:tgtEl>
                                          <p:spTgt spid="181350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13507">
                                            <p:txEl>
                                              <p:pRg st="3" end="3"/>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813519"/>
                                        </p:tgtEl>
                                        <p:attrNameLst>
                                          <p:attrName>style.visibility</p:attrName>
                                        </p:attrNameLst>
                                      </p:cBhvr>
                                      <p:to>
                                        <p:strVal val="visible"/>
                                      </p:to>
                                    </p:set>
                                    <p:animEffect transition="in" filter="blinds(horizontal)">
                                      <p:cBhvr>
                                        <p:cTn id="28" dur="500"/>
                                        <p:tgtEl>
                                          <p:spTgt spid="1813519"/>
                                        </p:tgtEl>
                                      </p:cBhvr>
                                    </p:animEffect>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1813521"/>
                                        </p:tgtEl>
                                        <p:attrNameLst>
                                          <p:attrName>style.visibility</p:attrName>
                                        </p:attrNameLst>
                                      </p:cBhvr>
                                      <p:to>
                                        <p:strVal val="visible"/>
                                      </p:to>
                                    </p:set>
                                    <p:animEffect transition="in" filter="blinds(horizontal)">
                                      <p:cBhvr>
                                        <p:cTn id="32" dur="500"/>
                                        <p:tgtEl>
                                          <p:spTgt spid="1813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3506" grpId="0" animBg="1"/>
      <p:bldP spid="1813519" grpId="0" animBg="1"/>
      <p:bldP spid="18135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69588E01-5553-4FC9-8C45-E8ADFB2F4681}" type="slidenum">
              <a:rPr lang="fr-FR"/>
              <a:pPr/>
              <a:t>24</a:t>
            </a:fld>
            <a:r>
              <a:rPr lang="fr-FR"/>
              <a:t>  / Ref TRN_SI_00942 / V2.2 /     SGSI/Q -  July 25 th/2010 /     Classification  D3    Retention : WA+10</a:t>
            </a:r>
          </a:p>
        </p:txBody>
      </p:sp>
      <p:sp>
        <p:nvSpPr>
          <p:cNvPr id="1815554" name="Rectangle 2"/>
          <p:cNvSpPr>
            <a:spLocks noGrp="1" noChangeArrowheads="1"/>
          </p:cNvSpPr>
          <p:nvPr>
            <p:ph type="title"/>
          </p:nvPr>
        </p:nvSpPr>
        <p:spPr>
          <a:xfrm>
            <a:off x="2884488" y="38100"/>
            <a:ext cx="6208712" cy="19304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a:t>
            </a:r>
            <a:r>
              <a:rPr lang="en-US" sz="2800" u="sng" dirty="0">
                <a:solidFill>
                  <a:srgbClr val="CC3300"/>
                </a:solidFill>
                <a:latin typeface="Arial" charset="0"/>
                <a:cs typeface="Arial" charset="0"/>
              </a:rPr>
              <a:t>2</a:t>
            </a:r>
            <a:r>
              <a:rPr lang="en-US" sz="2800" dirty="0">
                <a:solidFill>
                  <a:srgbClr val="CC3300"/>
                </a:solidFill>
                <a:latin typeface="Arial" charset="0"/>
                <a:cs typeface="Arial" charset="0"/>
              </a:rPr>
              <a:t> : </a:t>
            </a:r>
            <a:r>
              <a:rPr lang="pt-PT" sz="2800" dirty="0"/>
              <a:t>SI melhora o desempenho de produtos e serviços do SI e contribui para a melhoria do desempenho da empresa Michelin</a:t>
            </a:r>
            <a:endParaRPr lang="en-US" sz="2800" dirty="0">
              <a:latin typeface="Arial" charset="0"/>
            </a:endParaRPr>
          </a:p>
        </p:txBody>
      </p:sp>
      <p:sp>
        <p:nvSpPr>
          <p:cNvPr id="1815555" name="Rectangle 3"/>
          <p:cNvSpPr>
            <a:spLocks noGrp="1" noChangeArrowheads="1"/>
          </p:cNvSpPr>
          <p:nvPr>
            <p:ph type="body" sz="half" idx="1"/>
          </p:nvPr>
        </p:nvSpPr>
        <p:spPr>
          <a:xfrm>
            <a:off x="215900" y="2222500"/>
            <a:ext cx="7904163" cy="2692400"/>
          </a:xfrm>
          <a:noFill/>
          <a:ln/>
        </p:spPr>
        <p:txBody>
          <a:bodyPr/>
          <a:lstStyle/>
          <a:p>
            <a:pPr>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5</a:t>
            </a:r>
            <a:r>
              <a:rPr lang="en-US" sz="2800" b="1" i="1" dirty="0">
                <a:solidFill>
                  <a:srgbClr val="CC3300"/>
                </a:solidFill>
                <a:latin typeface="Arial" charset="0"/>
                <a:cs typeface="Arial" charset="0"/>
              </a:rPr>
              <a:t> :</a:t>
            </a:r>
            <a:r>
              <a:rPr lang="en-US" sz="2800" b="1" i="1" dirty="0">
                <a:latin typeface="Arial" charset="0"/>
                <a:cs typeface="Arial" charset="0"/>
              </a:rPr>
              <a:t> </a:t>
            </a:r>
            <a:r>
              <a:rPr lang="pt-PT" sz="2800" dirty="0" smtClean="0"/>
              <a:t>A </a:t>
            </a:r>
            <a:r>
              <a:rPr lang="pt-PT" sz="2800" dirty="0"/>
              <a:t>Organização SI está </a:t>
            </a:r>
            <a:r>
              <a:rPr lang="pt-PT" sz="2800" dirty="0" smtClean="0"/>
              <a:t>alinhada </a:t>
            </a:r>
            <a:r>
              <a:rPr lang="pt-PT" sz="2800" dirty="0"/>
              <a:t>com a Michelin e as estratégias de SI, papéis e responsabilidades são claras e conhecidas</a:t>
            </a:r>
            <a:endParaRPr lang="en-US" sz="2800" b="1" i="1" dirty="0">
              <a:latin typeface="Arial" charset="0"/>
            </a:endParaRPr>
          </a:p>
          <a:p>
            <a:pPr>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6</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Métodos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progresso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são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implantados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aplicados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dentro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SI.</a:t>
            </a:r>
            <a:endPar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p:txBody>
      </p:sp>
      <p:sp>
        <p:nvSpPr>
          <p:cNvPr id="1815569" name="AutoShape 17"/>
          <p:cNvSpPr>
            <a:spLocks noChangeArrowheads="1"/>
          </p:cNvSpPr>
          <p:nvPr/>
        </p:nvSpPr>
        <p:spPr bwMode="auto">
          <a:xfrm rot="10800000">
            <a:off x="7843838" y="2422525"/>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15554"/>
                                        </p:tgtEl>
                                        <p:attrNameLst>
                                          <p:attrName>style.visibility</p:attrName>
                                        </p:attrNameLst>
                                      </p:cBhvr>
                                      <p:to>
                                        <p:strVal val="visible"/>
                                      </p:to>
                                    </p:set>
                                    <p:anim calcmode="lin" valueType="num">
                                      <p:cBhvr additive="base">
                                        <p:cTn id="7" dur="500" fill="hold"/>
                                        <p:tgtEl>
                                          <p:spTgt spid="1815554"/>
                                        </p:tgtEl>
                                        <p:attrNameLst>
                                          <p:attrName>ppt_x</p:attrName>
                                        </p:attrNameLst>
                                      </p:cBhvr>
                                      <p:tavLst>
                                        <p:tav tm="0">
                                          <p:val>
                                            <p:strVal val="0-#ppt_w/2"/>
                                          </p:val>
                                        </p:tav>
                                        <p:tav tm="100000">
                                          <p:val>
                                            <p:strVal val="#ppt_x"/>
                                          </p:val>
                                        </p:tav>
                                      </p:tavLst>
                                    </p:anim>
                                    <p:anim calcmode="lin" valueType="num">
                                      <p:cBhvr additive="base">
                                        <p:cTn id="8" dur="500" fill="hold"/>
                                        <p:tgtEl>
                                          <p:spTgt spid="181555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15555">
                                            <p:txEl>
                                              <p:pRg st="0" end="0"/>
                                            </p:txEl>
                                          </p:spTgt>
                                        </p:tgtEl>
                                        <p:attrNameLst>
                                          <p:attrName>style.visibility</p:attrName>
                                        </p:attrNameLst>
                                      </p:cBhvr>
                                      <p:to>
                                        <p:strVal val="visible"/>
                                      </p:to>
                                    </p:set>
                                    <p:anim calcmode="lin" valueType="num">
                                      <p:cBhvr additive="base">
                                        <p:cTn id="11" dur="500" fill="hold"/>
                                        <p:tgtEl>
                                          <p:spTgt spid="18155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1555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15555">
                                            <p:txEl>
                                              <p:pRg st="1" end="1"/>
                                            </p:txEl>
                                          </p:spTgt>
                                        </p:tgtEl>
                                        <p:attrNameLst>
                                          <p:attrName>style.visibility</p:attrName>
                                        </p:attrNameLst>
                                      </p:cBhvr>
                                      <p:to>
                                        <p:strVal val="visible"/>
                                      </p:to>
                                    </p:set>
                                    <p:anim calcmode="lin" valueType="num">
                                      <p:cBhvr additive="base">
                                        <p:cTn id="15" dur="500" fill="hold"/>
                                        <p:tgtEl>
                                          <p:spTgt spid="1815555">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15555">
                                            <p:txEl>
                                              <p:pRg st="1" end="1"/>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815569"/>
                                        </p:tgtEl>
                                        <p:attrNameLst>
                                          <p:attrName>style.visibility</p:attrName>
                                        </p:attrNameLst>
                                      </p:cBhvr>
                                      <p:to>
                                        <p:strVal val="visible"/>
                                      </p:to>
                                    </p:set>
                                    <p:animEffect transition="in" filter="blinds(horizontal)">
                                      <p:cBhvr>
                                        <p:cTn id="20" dur="500"/>
                                        <p:tgtEl>
                                          <p:spTgt spid="1815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5554" grpId="0" animBg="1"/>
      <p:bldP spid="181556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DE2CF275-347E-4368-BE48-C01BD26EFB01}" type="slidenum">
              <a:rPr lang="fr-FR"/>
              <a:pPr/>
              <a:t>25</a:t>
            </a:fld>
            <a:r>
              <a:rPr lang="fr-FR"/>
              <a:t>  / Ref TRN_SI_00942 / V2.2 /     SGSI/Q -  July 25 th/2010 /     Classification  D3    Retention : WA+10</a:t>
            </a:r>
          </a:p>
        </p:txBody>
      </p:sp>
      <p:sp>
        <p:nvSpPr>
          <p:cNvPr id="2278402" name="Rectangle 2"/>
          <p:cNvSpPr>
            <a:spLocks noGrp="1" noChangeArrowheads="1"/>
          </p:cNvSpPr>
          <p:nvPr>
            <p:ph type="body" sz="half" idx="1"/>
          </p:nvPr>
        </p:nvSpPr>
        <p:spPr>
          <a:xfrm>
            <a:off x="209550" y="793750"/>
            <a:ext cx="8318500" cy="5111750"/>
          </a:xfrm>
        </p:spPr>
        <p:txBody>
          <a:bodyPr/>
          <a:lstStyle/>
          <a:p>
            <a:pPr lvl="1" algn="ctr">
              <a:lnSpc>
                <a:spcPct val="120000"/>
              </a:lnSpc>
              <a:buFontTx/>
              <a:buNone/>
            </a:pPr>
            <a:endParaRPr lang="en-US" sz="1800" i="1">
              <a:latin typeface="Arial" charset="0"/>
            </a:endParaRPr>
          </a:p>
          <a:p>
            <a:pPr lvl="1">
              <a:lnSpc>
                <a:spcPct val="120000"/>
              </a:lnSpc>
              <a:buFontTx/>
              <a:buChar char="•"/>
            </a:pPr>
            <a:r>
              <a:rPr lang="en-US" sz="18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 de Abordagem “simplificado”: O que, Porque, Como ?</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 </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SGSI Processo de Mapa</a:t>
            </a:r>
          </a:p>
          <a:p>
            <a:pPr lvl="1">
              <a:lnSpc>
                <a:spcPct val="120000"/>
              </a:lnSpc>
              <a:buFontTx/>
              <a:buChar char="•"/>
            </a:pPr>
            <a:r>
              <a:rPr lang="pt-BR" sz="1600" i="1" u="sng">
                <a:latin typeface="Arial" charset="0"/>
              </a:rPr>
              <a:t>SQA for SI portal</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cesso de Melhoria de Governança</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endParaRPr lang="en-US"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p:txBody>
      </p:sp>
      <p:sp>
        <p:nvSpPr>
          <p:cNvPr id="2278403" name="AutoShape 3"/>
          <p:cNvSpPr>
            <a:spLocks noChangeArrowheads="1"/>
          </p:cNvSpPr>
          <p:nvPr/>
        </p:nvSpPr>
        <p:spPr bwMode="auto">
          <a:xfrm>
            <a:off x="209550" y="2425700"/>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2278404" name="Rectangle 4"/>
          <p:cNvSpPr>
            <a:spLocks noChangeArrowheads="1"/>
          </p:cNvSpPr>
          <p:nvPr/>
        </p:nvSpPr>
        <p:spPr bwMode="auto">
          <a:xfrm>
            <a:off x="3652838" y="274638"/>
            <a:ext cx="2933700" cy="519112"/>
          </a:xfrm>
          <a:prstGeom prst="rect">
            <a:avLst/>
          </a:prstGeom>
          <a:noFill/>
          <a:ln w="9525" algn="ctr">
            <a:noFill/>
            <a:miter lim="800000"/>
            <a:headEnd/>
            <a:tailEnd/>
          </a:ln>
          <a:effectLst/>
        </p:spPr>
        <p:txBody>
          <a:bodyPr wrap="none">
            <a:spAutoFit/>
          </a:bodyPr>
          <a:lstStyle/>
          <a:p>
            <a:r>
              <a:rPr lang="en-US" sz="2800" i="1">
                <a:solidFill>
                  <a:srgbClr val="000099"/>
                </a:solidFill>
              </a:rPr>
              <a:t>Training agenda</a:t>
            </a:r>
            <a:endParaRPr lang="fr-FR" sz="2800" i="1">
              <a:solidFill>
                <a:srgbClr val="000099"/>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78404"/>
                                        </p:tgtEl>
                                        <p:attrNameLst>
                                          <p:attrName>style.visibility</p:attrName>
                                        </p:attrNameLst>
                                      </p:cBhvr>
                                      <p:to>
                                        <p:strVal val="visible"/>
                                      </p:to>
                                    </p:set>
                                    <p:anim calcmode="lin" valueType="num">
                                      <p:cBhvr additive="base">
                                        <p:cTn id="7" dur="500" fill="hold"/>
                                        <p:tgtEl>
                                          <p:spTgt spid="2278404"/>
                                        </p:tgtEl>
                                        <p:attrNameLst>
                                          <p:attrName>ppt_x</p:attrName>
                                        </p:attrNameLst>
                                      </p:cBhvr>
                                      <p:tavLst>
                                        <p:tav tm="0">
                                          <p:val>
                                            <p:strVal val="#ppt_x"/>
                                          </p:val>
                                        </p:tav>
                                        <p:tav tm="100000">
                                          <p:val>
                                            <p:strVal val="#ppt_x"/>
                                          </p:val>
                                        </p:tav>
                                      </p:tavLst>
                                    </p:anim>
                                    <p:anim calcmode="lin" valueType="num">
                                      <p:cBhvr additive="base">
                                        <p:cTn id="8" dur="500" fill="hold"/>
                                        <p:tgtEl>
                                          <p:spTgt spid="227840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278403"/>
                                        </p:tgtEl>
                                        <p:attrNameLst>
                                          <p:attrName>style.visibility</p:attrName>
                                        </p:attrNameLst>
                                      </p:cBhvr>
                                      <p:to>
                                        <p:strVal val="visible"/>
                                      </p:to>
                                    </p:set>
                                    <p:anim calcmode="lin" valueType="num">
                                      <p:cBhvr additive="base">
                                        <p:cTn id="12" dur="500" fill="hold"/>
                                        <p:tgtEl>
                                          <p:spTgt spid="2278403"/>
                                        </p:tgtEl>
                                        <p:attrNameLst>
                                          <p:attrName>ppt_x</p:attrName>
                                        </p:attrNameLst>
                                      </p:cBhvr>
                                      <p:tavLst>
                                        <p:tav tm="0">
                                          <p:val>
                                            <p:strVal val="0-#ppt_w/2"/>
                                          </p:val>
                                        </p:tav>
                                        <p:tav tm="100000">
                                          <p:val>
                                            <p:strVal val="#ppt_x"/>
                                          </p:val>
                                        </p:tav>
                                      </p:tavLst>
                                    </p:anim>
                                    <p:anim calcmode="lin" valueType="num">
                                      <p:cBhvr additive="base">
                                        <p:cTn id="13" dur="500" fill="hold"/>
                                        <p:tgtEl>
                                          <p:spTgt spid="22784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8403" grpId="0" animBg="1"/>
      <p:bldP spid="227840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spaço Reservado para Data 5"/>
          <p:cNvSpPr>
            <a:spLocks noGrp="1"/>
          </p:cNvSpPr>
          <p:nvPr>
            <p:ph type="dt" sz="half" idx="10"/>
          </p:nvPr>
        </p:nvSpPr>
        <p:spPr/>
        <p:txBody>
          <a:bodyPr/>
          <a:lstStyle/>
          <a:p>
            <a:r>
              <a:rPr lang="fr-FR"/>
              <a:t>Page </a:t>
            </a:r>
            <a:fld id="{03BBE5AC-A633-42B2-9925-C56529FF3703}" type="slidenum">
              <a:rPr lang="fr-FR"/>
              <a:pPr/>
              <a:t>26</a:t>
            </a:fld>
            <a:r>
              <a:rPr lang="fr-FR"/>
              <a:t>  / Ref TRN_SI_00942 / V2.2 /     SGSI/Q -  July 25 th/2010 /     Classification  D3    Retention : WA+10</a:t>
            </a:r>
          </a:p>
        </p:txBody>
      </p:sp>
      <p:grpSp>
        <p:nvGrpSpPr>
          <p:cNvPr id="2299906" name="Group 2"/>
          <p:cNvGrpSpPr>
            <a:grpSpLocks/>
          </p:cNvGrpSpPr>
          <p:nvPr/>
        </p:nvGrpSpPr>
        <p:grpSpPr bwMode="auto">
          <a:xfrm>
            <a:off x="-3175" y="1254125"/>
            <a:ext cx="9061450" cy="2733675"/>
            <a:chOff x="-2" y="790"/>
            <a:chExt cx="5708" cy="1722"/>
          </a:xfrm>
        </p:grpSpPr>
        <p:grpSp>
          <p:nvGrpSpPr>
            <p:cNvPr id="2299907" name="Group 3"/>
            <p:cNvGrpSpPr>
              <a:grpSpLocks/>
            </p:cNvGrpSpPr>
            <p:nvPr/>
          </p:nvGrpSpPr>
          <p:grpSpPr bwMode="auto">
            <a:xfrm>
              <a:off x="-2" y="1002"/>
              <a:ext cx="5639" cy="1510"/>
              <a:chOff x="-2" y="1002"/>
              <a:chExt cx="5639" cy="1510"/>
            </a:xfrm>
          </p:grpSpPr>
          <p:pic>
            <p:nvPicPr>
              <p:cNvPr id="2299908" name="Picture 4"/>
              <p:cNvPicPr>
                <a:picLocks noChangeAspect="1" noChangeArrowheads="1"/>
              </p:cNvPicPr>
              <p:nvPr/>
            </p:nvPicPr>
            <p:blipFill>
              <a:blip r:embed="rId3"/>
              <a:srcRect/>
              <a:stretch>
                <a:fillRect/>
              </a:stretch>
            </p:blipFill>
            <p:spPr bwMode="auto">
              <a:xfrm>
                <a:off x="-2" y="1002"/>
                <a:ext cx="2616" cy="1510"/>
              </a:xfrm>
              <a:prstGeom prst="rect">
                <a:avLst/>
              </a:prstGeom>
              <a:noFill/>
              <a:ln>
                <a:noFill/>
              </a:ln>
              <a:effectLst/>
            </p:spPr>
          </p:pic>
          <p:pic>
            <p:nvPicPr>
              <p:cNvPr id="2299909" name="Picture 5"/>
              <p:cNvPicPr>
                <a:picLocks noChangeAspect="1" noChangeArrowheads="1"/>
              </p:cNvPicPr>
              <p:nvPr/>
            </p:nvPicPr>
            <p:blipFill>
              <a:blip r:embed="rId4"/>
              <a:srcRect/>
              <a:stretch>
                <a:fillRect/>
              </a:stretch>
            </p:blipFill>
            <p:spPr bwMode="auto">
              <a:xfrm>
                <a:off x="3715" y="1002"/>
                <a:ext cx="1922" cy="1441"/>
              </a:xfrm>
              <a:prstGeom prst="rect">
                <a:avLst/>
              </a:prstGeom>
              <a:noFill/>
              <a:ln w="9525" algn="ctr">
                <a:noFill/>
                <a:miter lim="800000"/>
                <a:headEnd/>
                <a:tailEnd/>
              </a:ln>
              <a:effectLst/>
            </p:spPr>
          </p:pic>
        </p:grpSp>
        <p:sp>
          <p:nvSpPr>
            <p:cNvPr id="2299910" name="Text Box 6"/>
            <p:cNvSpPr txBox="1">
              <a:spLocks noChangeArrowheads="1"/>
            </p:cNvSpPr>
            <p:nvPr/>
          </p:nvSpPr>
          <p:spPr bwMode="auto">
            <a:xfrm>
              <a:off x="454" y="790"/>
              <a:ext cx="1690" cy="250"/>
            </a:xfrm>
            <a:prstGeom prst="rect">
              <a:avLst/>
            </a:prstGeom>
            <a:noFill/>
            <a:ln w="9525" algn="ctr">
              <a:noFill/>
              <a:miter lim="800000"/>
              <a:headEnd/>
              <a:tailEnd/>
            </a:ln>
            <a:effectLst/>
          </p:spPr>
          <p:txBody>
            <a:bodyPr wrap="none">
              <a:spAutoFit/>
            </a:bodyPr>
            <a:lstStyle/>
            <a:p>
              <a:r>
                <a:rPr lang="fr-FR" sz="2000" b="0"/>
                <a:t>Example for EUROPE</a:t>
              </a:r>
            </a:p>
          </p:txBody>
        </p:sp>
        <p:sp>
          <p:nvSpPr>
            <p:cNvPr id="2299911" name="Text Box 7"/>
            <p:cNvSpPr txBox="1">
              <a:spLocks noChangeArrowheads="1"/>
            </p:cNvSpPr>
            <p:nvPr/>
          </p:nvSpPr>
          <p:spPr bwMode="auto">
            <a:xfrm>
              <a:off x="3671" y="790"/>
              <a:ext cx="2035" cy="250"/>
            </a:xfrm>
            <a:prstGeom prst="rect">
              <a:avLst/>
            </a:prstGeom>
            <a:noFill/>
            <a:ln w="9525" algn="ctr">
              <a:noFill/>
              <a:miter lim="800000"/>
              <a:headEnd/>
              <a:tailEnd/>
            </a:ln>
            <a:effectLst/>
          </p:spPr>
          <p:txBody>
            <a:bodyPr wrap="none">
              <a:spAutoFit/>
            </a:bodyPr>
            <a:lstStyle/>
            <a:p>
              <a:r>
                <a:rPr lang="fr-FR" sz="2000" b="0"/>
                <a:t>Example for North America</a:t>
              </a:r>
            </a:p>
          </p:txBody>
        </p:sp>
      </p:grpSp>
      <p:sp>
        <p:nvSpPr>
          <p:cNvPr id="2299912" name="Rectangle 8"/>
          <p:cNvSpPr>
            <a:spLocks noGrp="1" noChangeArrowheads="1"/>
          </p:cNvSpPr>
          <p:nvPr>
            <p:ph type="title"/>
          </p:nvPr>
        </p:nvSpPr>
        <p:spPr>
          <a:xfrm>
            <a:off x="3619500" y="-12700"/>
            <a:ext cx="5346700" cy="1143000"/>
          </a:xfrm>
        </p:spPr>
        <p:txBody>
          <a:bodyPr/>
          <a:lstStyle/>
          <a:p>
            <a:r>
              <a:rPr lang="fr-FR">
                <a:latin typeface="Arial" charset="0"/>
              </a:rPr>
              <a:t>«SQA for SI» portal</a:t>
            </a:r>
          </a:p>
        </p:txBody>
      </p:sp>
      <p:sp>
        <p:nvSpPr>
          <p:cNvPr id="2299913" name="Rectangle 9"/>
          <p:cNvSpPr>
            <a:spLocks noGrp="1" noChangeArrowheads="1"/>
          </p:cNvSpPr>
          <p:nvPr>
            <p:ph type="body" sz="half" idx="1"/>
          </p:nvPr>
        </p:nvSpPr>
        <p:spPr/>
        <p:txBody>
          <a:bodyPr/>
          <a:lstStyle/>
          <a:p>
            <a:pPr marL="533400" indent="-533400">
              <a:buFont typeface="Webdings" pitchFamily="18" charset="2"/>
              <a:buAutoNum type="arabicPeriod"/>
            </a:pPr>
            <a:endParaRPr lang="fr-FR" sz="2800">
              <a:latin typeface="Arial" charset="0"/>
            </a:endParaRPr>
          </a:p>
          <a:p>
            <a:pPr marL="914400" lvl="1" indent="-457200">
              <a:buFont typeface="Webdings" pitchFamily="18" charset="2"/>
              <a:buAutoNum type="arabicPeriod"/>
            </a:pPr>
            <a:endParaRPr lang="fr-FR" sz="2400">
              <a:latin typeface="Arial" charset="0"/>
            </a:endParaRPr>
          </a:p>
        </p:txBody>
      </p:sp>
      <p:grpSp>
        <p:nvGrpSpPr>
          <p:cNvPr id="2299914" name="Group 10"/>
          <p:cNvGrpSpPr>
            <a:grpSpLocks/>
          </p:cNvGrpSpPr>
          <p:nvPr/>
        </p:nvGrpSpPr>
        <p:grpSpPr bwMode="auto">
          <a:xfrm>
            <a:off x="200025" y="4010025"/>
            <a:ext cx="8316913" cy="1949450"/>
            <a:chOff x="126" y="2470"/>
            <a:chExt cx="5239" cy="1228"/>
          </a:xfrm>
        </p:grpSpPr>
        <p:pic>
          <p:nvPicPr>
            <p:cNvPr id="2299915" name="Picture 11" descr="PROCESS MAP LA PLUS BELLE">
              <a:hlinkClick r:id="rId5"/>
            </p:cNvPr>
            <p:cNvPicPr>
              <a:picLocks noChangeAspect="1" noChangeArrowheads="1"/>
            </p:cNvPicPr>
            <p:nvPr/>
          </p:nvPicPr>
          <p:blipFill>
            <a:blip r:embed="rId6"/>
            <a:srcRect/>
            <a:stretch>
              <a:fillRect/>
            </a:stretch>
          </p:blipFill>
          <p:spPr bwMode="auto">
            <a:xfrm>
              <a:off x="3206" y="2470"/>
              <a:ext cx="2159" cy="1228"/>
            </a:xfrm>
            <a:prstGeom prst="rect">
              <a:avLst/>
            </a:prstGeom>
            <a:noFill/>
            <a:ln/>
            <a:effectLst/>
          </p:spPr>
        </p:pic>
        <p:sp>
          <p:nvSpPr>
            <p:cNvPr id="2299916" name="Rectangle 12"/>
            <p:cNvSpPr>
              <a:spLocks noChangeArrowheads="1"/>
            </p:cNvSpPr>
            <p:nvPr/>
          </p:nvSpPr>
          <p:spPr bwMode="auto">
            <a:xfrm>
              <a:off x="126" y="2877"/>
              <a:ext cx="3080" cy="594"/>
            </a:xfrm>
            <a:prstGeom prst="rect">
              <a:avLst/>
            </a:prstGeom>
            <a:noFill/>
            <a:ln w="9525" algn="ctr">
              <a:noFill/>
              <a:miter lim="800000"/>
              <a:headEnd/>
              <a:tailEnd/>
            </a:ln>
            <a:effectLst/>
          </p:spPr>
          <p:txBody>
            <a:bodyPr/>
            <a:lstStyle/>
            <a:p>
              <a:pPr marL="342900" indent="-342900" eaLnBrk="0" hangingPunct="0">
                <a:lnSpc>
                  <a:spcPct val="85000"/>
                </a:lnSpc>
                <a:spcBef>
                  <a:spcPct val="40000"/>
                </a:spcBef>
                <a:buClr>
                  <a:srgbClr val="FF6600"/>
                </a:buClr>
                <a:buSzPct val="80000"/>
                <a:buFont typeface="Webdings" pitchFamily="18" charset="2"/>
                <a:buNone/>
              </a:pPr>
              <a:r>
                <a:rPr lang="fr-FR" sz="2000" b="0" i="1" dirty="0">
                  <a:solidFill>
                    <a:srgbClr val="000099"/>
                  </a:solidFill>
                </a:rPr>
                <a:t>Or </a:t>
              </a:r>
              <a:r>
                <a:rPr lang="fr-FR" sz="2000" b="0" i="1" dirty="0" err="1">
                  <a:solidFill>
                    <a:srgbClr val="000099"/>
                  </a:solidFill>
                </a:rPr>
                <a:t>keep</a:t>
              </a:r>
              <a:r>
                <a:rPr lang="fr-FR" sz="2000" b="0" i="1" dirty="0">
                  <a:solidFill>
                    <a:srgbClr val="000099"/>
                  </a:solidFill>
                </a:rPr>
                <a:t> in </a:t>
              </a:r>
              <a:r>
                <a:rPr lang="fr-FR" sz="2000" b="0" i="1" dirty="0" err="1">
                  <a:solidFill>
                    <a:srgbClr val="000099"/>
                  </a:solidFill>
                </a:rPr>
                <a:t>mind</a:t>
              </a:r>
              <a:r>
                <a:rPr lang="fr-FR" sz="2000" b="0" i="1" dirty="0">
                  <a:solidFill>
                    <a:srgbClr val="000099"/>
                  </a:solidFill>
                </a:rPr>
                <a:t> the </a:t>
              </a:r>
              <a:r>
                <a:rPr lang="fr-FR" sz="2000" b="0" i="1" dirty="0" err="1">
                  <a:solidFill>
                    <a:srgbClr val="000099"/>
                  </a:solidFill>
                </a:rPr>
                <a:t>link</a:t>
              </a:r>
              <a:r>
                <a:rPr lang="fr-FR" sz="2000" b="0" i="1" dirty="0">
                  <a:solidFill>
                    <a:srgbClr val="000099"/>
                  </a:solidFill>
                </a:rPr>
                <a:t> :</a:t>
              </a:r>
            </a:p>
            <a:p>
              <a:pPr marL="342900" indent="-342900" eaLnBrk="0" hangingPunct="0">
                <a:lnSpc>
                  <a:spcPct val="85000"/>
                </a:lnSpc>
                <a:spcBef>
                  <a:spcPct val="40000"/>
                </a:spcBef>
                <a:buClr>
                  <a:srgbClr val="FF6600"/>
                </a:buClr>
                <a:buSzPct val="80000"/>
                <a:buFont typeface="Webdings" pitchFamily="18" charset="2"/>
                <a:buNone/>
              </a:pPr>
              <a:endParaRPr lang="fr-FR" sz="1200" b="0" i="1" dirty="0">
                <a:solidFill>
                  <a:srgbClr val="000099"/>
                </a:solidFill>
              </a:endParaRPr>
            </a:p>
            <a:p>
              <a:pPr marL="342900" indent="-342900" eaLnBrk="0" hangingPunct="0">
                <a:lnSpc>
                  <a:spcPct val="85000"/>
                </a:lnSpc>
                <a:spcBef>
                  <a:spcPct val="40000"/>
                </a:spcBef>
                <a:buClr>
                  <a:srgbClr val="FF6600"/>
                </a:buClr>
                <a:buSzPct val="80000"/>
                <a:buFont typeface="Webdings" pitchFamily="18" charset="2"/>
                <a:buNone/>
              </a:pPr>
              <a:r>
                <a:rPr lang="fr-FR" sz="2000" i="1" dirty="0">
                  <a:solidFill>
                    <a:srgbClr val="000099"/>
                  </a:solidFill>
                </a:rPr>
                <a:t>http://</a:t>
              </a:r>
              <a:r>
                <a:rPr lang="fr-FR" sz="2000" i="1" dirty="0" smtClean="0">
                  <a:solidFill>
                    <a:srgbClr val="000099"/>
                  </a:solidFill>
                </a:rPr>
                <a:t>sqa.michelin.com</a:t>
              </a:r>
              <a:endParaRPr lang="fr-FR" sz="2000" i="1" dirty="0">
                <a:solidFill>
                  <a:srgbClr val="000099"/>
                </a:solidFill>
              </a:endParaRPr>
            </a:p>
          </p:txBody>
        </p:sp>
      </p:grpSp>
      <p:grpSp>
        <p:nvGrpSpPr>
          <p:cNvPr id="2299917" name="Group 13"/>
          <p:cNvGrpSpPr>
            <a:grpSpLocks/>
          </p:cNvGrpSpPr>
          <p:nvPr/>
        </p:nvGrpSpPr>
        <p:grpSpPr bwMode="auto">
          <a:xfrm>
            <a:off x="-3175" y="889000"/>
            <a:ext cx="7623175" cy="2578100"/>
            <a:chOff x="-2" y="560"/>
            <a:chExt cx="4802" cy="1624"/>
          </a:xfrm>
        </p:grpSpPr>
        <p:sp>
          <p:nvSpPr>
            <p:cNvPr id="2299918" name="Oval 14"/>
            <p:cNvSpPr>
              <a:spLocks noChangeArrowheads="1"/>
            </p:cNvSpPr>
            <p:nvPr/>
          </p:nvSpPr>
          <p:spPr bwMode="auto">
            <a:xfrm>
              <a:off x="-2" y="1784"/>
              <a:ext cx="370" cy="224"/>
            </a:xfrm>
            <a:prstGeom prst="ellipse">
              <a:avLst/>
            </a:prstGeom>
            <a:noFill/>
            <a:ln w="9525" algn="ctr">
              <a:solidFill>
                <a:srgbClr val="FF0000"/>
              </a:solidFill>
              <a:round/>
              <a:headEnd/>
              <a:tailEnd/>
            </a:ln>
            <a:effectLst/>
          </p:spPr>
          <p:txBody>
            <a:bodyPr rot="10800000" vert="eaVert" wrap="none" anchor="ctr"/>
            <a:lstStyle/>
            <a:p>
              <a:endParaRPr lang="pt-BR"/>
            </a:p>
          </p:txBody>
        </p:sp>
        <p:sp>
          <p:nvSpPr>
            <p:cNvPr id="2299919" name="Rectangle 15"/>
            <p:cNvSpPr>
              <a:spLocks noChangeArrowheads="1"/>
            </p:cNvSpPr>
            <p:nvPr/>
          </p:nvSpPr>
          <p:spPr bwMode="auto">
            <a:xfrm>
              <a:off x="1280" y="560"/>
              <a:ext cx="3520" cy="594"/>
            </a:xfrm>
            <a:prstGeom prst="rect">
              <a:avLst/>
            </a:prstGeom>
            <a:noFill/>
            <a:ln w="9525" algn="ctr">
              <a:noFill/>
              <a:miter lim="800000"/>
              <a:headEnd/>
              <a:tailEnd/>
            </a:ln>
            <a:effectLst/>
          </p:spPr>
          <p:txBody>
            <a:bodyPr/>
            <a:lstStyle/>
            <a:p>
              <a:pPr marL="342900" indent="-342900" eaLnBrk="0" hangingPunct="0">
                <a:lnSpc>
                  <a:spcPct val="85000"/>
                </a:lnSpc>
                <a:spcBef>
                  <a:spcPct val="40000"/>
                </a:spcBef>
                <a:buClr>
                  <a:srgbClr val="FF6600"/>
                </a:buClr>
                <a:buSzPct val="80000"/>
                <a:buFont typeface="Webdings" pitchFamily="18" charset="2"/>
                <a:buNone/>
              </a:pPr>
              <a:r>
                <a:rPr lang="en-US" sz="2000" b="0" i="1">
                  <a:solidFill>
                    <a:srgbClr val="FF0000"/>
                  </a:solidFill>
                </a:rPr>
                <a:t>Access from </a:t>
              </a:r>
            </a:p>
            <a:p>
              <a:pPr marL="342900" indent="-342900" eaLnBrk="0" hangingPunct="0">
                <a:lnSpc>
                  <a:spcPct val="85000"/>
                </a:lnSpc>
                <a:spcBef>
                  <a:spcPct val="40000"/>
                </a:spcBef>
                <a:buClr>
                  <a:srgbClr val="FF6600"/>
                </a:buClr>
                <a:buSzPct val="80000"/>
                <a:buFont typeface="Webdings" pitchFamily="18" charset="2"/>
                <a:buNone/>
              </a:pPr>
              <a:r>
                <a:rPr lang="en-US" sz="2000" b="0" i="1">
                  <a:solidFill>
                    <a:srgbClr val="FF0000"/>
                  </a:solidFill>
                </a:rPr>
                <a:t>SGSI intranet  : </a:t>
              </a:r>
            </a:p>
            <a:p>
              <a:pPr marL="342900" indent="-342900" eaLnBrk="0" hangingPunct="0">
                <a:lnSpc>
                  <a:spcPct val="85000"/>
                </a:lnSpc>
                <a:spcBef>
                  <a:spcPct val="40000"/>
                </a:spcBef>
                <a:buClr>
                  <a:srgbClr val="FF6600"/>
                </a:buClr>
                <a:buSzPct val="80000"/>
                <a:buFont typeface="Webdings" pitchFamily="18" charset="2"/>
                <a:buNone/>
              </a:pPr>
              <a:r>
                <a:rPr lang="en-US" sz="2000" b="0" i="1">
                  <a:solidFill>
                    <a:srgbClr val="FF0000"/>
                  </a:solidFill>
                </a:rPr>
                <a:t>“Simplified </a:t>
              </a:r>
            </a:p>
            <a:p>
              <a:pPr marL="342900" indent="-342900" eaLnBrk="0" hangingPunct="0">
                <a:lnSpc>
                  <a:spcPct val="85000"/>
                </a:lnSpc>
                <a:spcBef>
                  <a:spcPct val="40000"/>
                </a:spcBef>
                <a:buClr>
                  <a:srgbClr val="FF6600"/>
                </a:buClr>
                <a:buSzPct val="80000"/>
                <a:buFont typeface="Webdings" pitchFamily="18" charset="2"/>
                <a:buNone/>
              </a:pPr>
              <a:r>
                <a:rPr lang="en-US" sz="2000" b="0" i="1">
                  <a:solidFill>
                    <a:srgbClr val="FF0000"/>
                  </a:solidFill>
                </a:rPr>
                <a:t>Quality </a:t>
              </a:r>
            </a:p>
            <a:p>
              <a:pPr marL="342900" indent="-342900" eaLnBrk="0" hangingPunct="0">
                <a:lnSpc>
                  <a:spcPct val="85000"/>
                </a:lnSpc>
                <a:spcBef>
                  <a:spcPct val="40000"/>
                </a:spcBef>
                <a:buClr>
                  <a:srgbClr val="FF6600"/>
                </a:buClr>
                <a:buSzPct val="80000"/>
                <a:buFont typeface="Webdings" pitchFamily="18" charset="2"/>
                <a:buNone/>
              </a:pPr>
              <a:r>
                <a:rPr lang="en-US" sz="2000" b="0" i="1">
                  <a:solidFill>
                    <a:srgbClr val="FF0000"/>
                  </a:solidFill>
                </a:rPr>
                <a:t>Approach</a:t>
              </a:r>
            </a:p>
            <a:p>
              <a:pPr marL="342900" indent="-342900" eaLnBrk="0" hangingPunct="0">
                <a:lnSpc>
                  <a:spcPct val="85000"/>
                </a:lnSpc>
                <a:spcBef>
                  <a:spcPct val="40000"/>
                </a:spcBef>
                <a:buClr>
                  <a:srgbClr val="FF6600"/>
                </a:buClr>
                <a:buSzPct val="80000"/>
                <a:buFont typeface="Webdings" pitchFamily="18" charset="2"/>
                <a:buNone/>
              </a:pPr>
              <a:r>
                <a:rPr lang="en-US" sz="2000" b="0" i="1">
                  <a:solidFill>
                    <a:srgbClr val="FF0000"/>
                  </a:solidFill>
                </a:rPr>
                <a:t> (SQA)”</a:t>
              </a:r>
            </a:p>
            <a:p>
              <a:pPr marL="342900" indent="-342900" eaLnBrk="0" hangingPunct="0">
                <a:lnSpc>
                  <a:spcPct val="85000"/>
                </a:lnSpc>
                <a:spcBef>
                  <a:spcPct val="40000"/>
                </a:spcBef>
                <a:buClr>
                  <a:srgbClr val="FF6600"/>
                </a:buClr>
                <a:buSzPct val="80000"/>
                <a:buFont typeface="Webdings" pitchFamily="18" charset="2"/>
                <a:buNone/>
              </a:pPr>
              <a:endParaRPr lang="fr-FR" sz="2000" b="0" i="1">
                <a:solidFill>
                  <a:srgbClr val="FF0000"/>
                </a:solidFill>
              </a:endParaRPr>
            </a:p>
          </p:txBody>
        </p:sp>
        <p:sp>
          <p:nvSpPr>
            <p:cNvPr id="2299920" name="Line 16"/>
            <p:cNvSpPr>
              <a:spLocks noChangeShapeType="1"/>
            </p:cNvSpPr>
            <p:nvPr/>
          </p:nvSpPr>
          <p:spPr bwMode="auto">
            <a:xfrm flipV="1">
              <a:off x="454" y="942"/>
              <a:ext cx="1826" cy="914"/>
            </a:xfrm>
            <a:prstGeom prst="line">
              <a:avLst/>
            </a:prstGeom>
            <a:noFill/>
            <a:ln w="9525">
              <a:solidFill>
                <a:srgbClr val="FF0000"/>
              </a:solidFill>
              <a:round/>
              <a:headEnd type="triangle" w="med" len="med"/>
              <a:tailEnd/>
            </a:ln>
            <a:effectLst/>
          </p:spPr>
          <p:txBody>
            <a:bodyPr rot="10800000" vert="eaVert" wrap="none" anchor="ctr"/>
            <a:lstStyle/>
            <a:p>
              <a:endParaRPr lang="pt-BR"/>
            </a:p>
          </p:txBody>
        </p:sp>
        <p:sp>
          <p:nvSpPr>
            <p:cNvPr id="2299921" name="Oval 17"/>
            <p:cNvSpPr>
              <a:spLocks noChangeArrowheads="1"/>
            </p:cNvSpPr>
            <p:nvPr/>
          </p:nvSpPr>
          <p:spPr bwMode="auto">
            <a:xfrm>
              <a:off x="3675" y="1960"/>
              <a:ext cx="370" cy="224"/>
            </a:xfrm>
            <a:prstGeom prst="ellipse">
              <a:avLst/>
            </a:prstGeom>
            <a:noFill/>
            <a:ln w="9525" algn="ctr">
              <a:solidFill>
                <a:srgbClr val="FF0000"/>
              </a:solidFill>
              <a:round/>
              <a:headEnd/>
              <a:tailEnd/>
            </a:ln>
            <a:effectLst/>
          </p:spPr>
          <p:txBody>
            <a:bodyPr rot="10800000" vert="eaVert" wrap="none" anchor="ctr"/>
            <a:lstStyle/>
            <a:p>
              <a:endParaRPr lang="pt-BR"/>
            </a:p>
          </p:txBody>
        </p:sp>
        <p:sp>
          <p:nvSpPr>
            <p:cNvPr id="2299922" name="Line 18"/>
            <p:cNvSpPr>
              <a:spLocks noChangeShapeType="1"/>
            </p:cNvSpPr>
            <p:nvPr/>
          </p:nvSpPr>
          <p:spPr bwMode="auto">
            <a:xfrm flipH="1" flipV="1">
              <a:off x="3560" y="1040"/>
              <a:ext cx="155" cy="920"/>
            </a:xfrm>
            <a:prstGeom prst="line">
              <a:avLst/>
            </a:prstGeom>
            <a:noFill/>
            <a:ln w="9525">
              <a:solidFill>
                <a:srgbClr val="FF0000"/>
              </a:solidFill>
              <a:round/>
              <a:headEnd type="triangle" w="med" len="med"/>
              <a:tailEnd/>
            </a:ln>
            <a:effectLst/>
          </p:spPr>
          <p:txBody>
            <a:bodyPr rot="10800000" vert="eaVert" wrap="none" anchor="ctr"/>
            <a:lstStyle/>
            <a:p>
              <a:endParaRPr lang="pt-B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299912"/>
                                        </p:tgtEl>
                                        <p:attrNameLst>
                                          <p:attrName>style.visibility</p:attrName>
                                        </p:attrNameLst>
                                      </p:cBhvr>
                                      <p:to>
                                        <p:strVal val="visible"/>
                                      </p:to>
                                    </p:set>
                                    <p:anim calcmode="lin" valueType="num">
                                      <p:cBhvr additive="base">
                                        <p:cTn id="7" dur="500" fill="hold"/>
                                        <p:tgtEl>
                                          <p:spTgt spid="2299912"/>
                                        </p:tgtEl>
                                        <p:attrNameLst>
                                          <p:attrName>ppt_x</p:attrName>
                                        </p:attrNameLst>
                                      </p:cBhvr>
                                      <p:tavLst>
                                        <p:tav tm="0">
                                          <p:val>
                                            <p:strVal val="0-#ppt_w/2"/>
                                          </p:val>
                                        </p:tav>
                                        <p:tav tm="100000">
                                          <p:val>
                                            <p:strVal val="#ppt_x"/>
                                          </p:val>
                                        </p:tav>
                                      </p:tavLst>
                                    </p:anim>
                                    <p:anim calcmode="lin" valueType="num">
                                      <p:cBhvr additive="base">
                                        <p:cTn id="8" dur="500" fill="hold"/>
                                        <p:tgtEl>
                                          <p:spTgt spid="22999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500"/>
                                  </p:stCondLst>
                                  <p:childTnLst>
                                    <p:set>
                                      <p:cBhvr>
                                        <p:cTn id="11" dur="1" fill="hold">
                                          <p:stCondLst>
                                            <p:cond delay="0"/>
                                          </p:stCondLst>
                                        </p:cTn>
                                        <p:tgtEl>
                                          <p:spTgt spid="2299906"/>
                                        </p:tgtEl>
                                        <p:attrNameLst>
                                          <p:attrName>style.visibility</p:attrName>
                                        </p:attrNameLst>
                                      </p:cBhvr>
                                      <p:to>
                                        <p:strVal val="visible"/>
                                      </p:to>
                                    </p:set>
                                    <p:anim calcmode="lin" valueType="num">
                                      <p:cBhvr additive="base">
                                        <p:cTn id="12" dur="500" fill="hold"/>
                                        <p:tgtEl>
                                          <p:spTgt spid="2299906"/>
                                        </p:tgtEl>
                                        <p:attrNameLst>
                                          <p:attrName>ppt_x</p:attrName>
                                        </p:attrNameLst>
                                      </p:cBhvr>
                                      <p:tavLst>
                                        <p:tav tm="0">
                                          <p:val>
                                            <p:strVal val="1+#ppt_w/2"/>
                                          </p:val>
                                        </p:tav>
                                        <p:tav tm="100000">
                                          <p:val>
                                            <p:strVal val="#ppt_x"/>
                                          </p:val>
                                        </p:tav>
                                      </p:tavLst>
                                    </p:anim>
                                    <p:anim calcmode="lin" valueType="num">
                                      <p:cBhvr additive="base">
                                        <p:cTn id="13" dur="500" fill="hold"/>
                                        <p:tgtEl>
                                          <p:spTgt spid="2299906"/>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5" presetClass="entr" presetSubtype="10" fill="hold" nodeType="afterEffect">
                                  <p:stCondLst>
                                    <p:cond delay="0"/>
                                  </p:stCondLst>
                                  <p:childTnLst>
                                    <p:set>
                                      <p:cBhvr>
                                        <p:cTn id="16" dur="1" fill="hold">
                                          <p:stCondLst>
                                            <p:cond delay="0"/>
                                          </p:stCondLst>
                                        </p:cTn>
                                        <p:tgtEl>
                                          <p:spTgt spid="2299917"/>
                                        </p:tgtEl>
                                        <p:attrNameLst>
                                          <p:attrName>style.visibility</p:attrName>
                                        </p:attrNameLst>
                                      </p:cBhvr>
                                      <p:to>
                                        <p:strVal val="visible"/>
                                      </p:to>
                                    </p:set>
                                    <p:animEffect transition="in" filter="checkerboard(across)">
                                      <p:cBhvr>
                                        <p:cTn id="17" dur="1000"/>
                                        <p:tgtEl>
                                          <p:spTgt spid="22999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299914"/>
                                        </p:tgtEl>
                                        <p:attrNameLst>
                                          <p:attrName>style.visibility</p:attrName>
                                        </p:attrNameLst>
                                      </p:cBhvr>
                                      <p:to>
                                        <p:strVal val="visible"/>
                                      </p:to>
                                    </p:set>
                                    <p:anim calcmode="lin" valueType="num">
                                      <p:cBhvr additive="base">
                                        <p:cTn id="22" dur="500" fill="hold"/>
                                        <p:tgtEl>
                                          <p:spTgt spid="2299914"/>
                                        </p:tgtEl>
                                        <p:attrNameLst>
                                          <p:attrName>ppt_x</p:attrName>
                                        </p:attrNameLst>
                                      </p:cBhvr>
                                      <p:tavLst>
                                        <p:tav tm="0">
                                          <p:val>
                                            <p:strVal val="0-#ppt_w/2"/>
                                          </p:val>
                                        </p:tav>
                                        <p:tav tm="100000">
                                          <p:val>
                                            <p:strVal val="#ppt_x"/>
                                          </p:val>
                                        </p:tav>
                                      </p:tavLst>
                                    </p:anim>
                                    <p:anim calcmode="lin" valueType="num">
                                      <p:cBhvr additive="base">
                                        <p:cTn id="23" dur="500" fill="hold"/>
                                        <p:tgtEl>
                                          <p:spTgt spid="22999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991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Espaço Reservado para Data 4"/>
          <p:cNvSpPr>
            <a:spLocks noGrp="1"/>
          </p:cNvSpPr>
          <p:nvPr>
            <p:ph type="dt" sz="half" idx="10"/>
          </p:nvPr>
        </p:nvSpPr>
        <p:spPr/>
        <p:txBody>
          <a:bodyPr/>
          <a:lstStyle/>
          <a:p>
            <a:r>
              <a:rPr lang="fr-FR"/>
              <a:t>Page </a:t>
            </a:r>
            <a:fld id="{EF63CA04-E1E2-4DE4-B528-1D99F372F7E0}" type="slidenum">
              <a:rPr lang="fr-FR"/>
              <a:pPr/>
              <a:t>27</a:t>
            </a:fld>
            <a:r>
              <a:rPr lang="fr-FR"/>
              <a:t>  / Ref TRN_SI_00942 / V2.2 /     SGSI/Q -  July 25 th/2010 /     Classification  D3    Retention : WA+10</a:t>
            </a:r>
          </a:p>
        </p:txBody>
      </p:sp>
      <p:sp>
        <p:nvSpPr>
          <p:cNvPr id="1811458" name="Rectangle 2"/>
          <p:cNvSpPr>
            <a:spLocks noGrp="1" noChangeArrowheads="1"/>
          </p:cNvSpPr>
          <p:nvPr>
            <p:ph type="title"/>
          </p:nvPr>
        </p:nvSpPr>
        <p:spPr>
          <a:xfrm>
            <a:off x="2724150" y="76200"/>
            <a:ext cx="6343650" cy="1311275"/>
          </a:xfrm>
          <a:ln/>
        </p:spPr>
        <p:txBody>
          <a:bodyPr/>
          <a:lstStyle/>
          <a:p>
            <a:r>
              <a:rPr lang="pt-PT" dirty="0"/>
              <a:t>Informação essencial é facilmente disponível</a:t>
            </a:r>
            <a:endParaRPr lang="en-US" dirty="0">
              <a:latin typeface="Arial" charset="0"/>
            </a:endParaRPr>
          </a:p>
        </p:txBody>
      </p:sp>
      <p:grpSp>
        <p:nvGrpSpPr>
          <p:cNvPr id="1811495" name="Group 39"/>
          <p:cNvGrpSpPr>
            <a:grpSpLocks/>
          </p:cNvGrpSpPr>
          <p:nvPr/>
        </p:nvGrpSpPr>
        <p:grpSpPr bwMode="auto">
          <a:xfrm>
            <a:off x="606425" y="1387475"/>
            <a:ext cx="6856413" cy="4765676"/>
            <a:chOff x="382" y="874"/>
            <a:chExt cx="4319" cy="3002"/>
          </a:xfrm>
        </p:grpSpPr>
        <p:grpSp>
          <p:nvGrpSpPr>
            <p:cNvPr id="1811459" name="Group 3"/>
            <p:cNvGrpSpPr>
              <a:grpSpLocks/>
            </p:cNvGrpSpPr>
            <p:nvPr/>
          </p:nvGrpSpPr>
          <p:grpSpPr bwMode="auto">
            <a:xfrm>
              <a:off x="382" y="2176"/>
              <a:ext cx="4319" cy="1700"/>
              <a:chOff x="97" y="2078"/>
              <a:chExt cx="5125" cy="2086"/>
            </a:xfrm>
          </p:grpSpPr>
          <p:sp>
            <p:nvSpPr>
              <p:cNvPr id="1811460" name="Oval 4"/>
              <p:cNvSpPr>
                <a:spLocks noChangeArrowheads="1"/>
              </p:cNvSpPr>
              <p:nvPr/>
            </p:nvSpPr>
            <p:spPr bwMode="auto">
              <a:xfrm>
                <a:off x="97" y="2078"/>
                <a:ext cx="5125" cy="2086"/>
              </a:xfrm>
              <a:prstGeom prst="ellipse">
                <a:avLst/>
              </a:prstGeom>
              <a:solidFill>
                <a:schemeClr val="accent1">
                  <a:alpha val="27000"/>
                </a:schemeClr>
              </a:solidFill>
              <a:ln w="9525" algn="ctr">
                <a:noFill/>
                <a:round/>
                <a:headEnd/>
                <a:tailEnd/>
              </a:ln>
              <a:effectLst/>
            </p:spPr>
            <p:txBody>
              <a:bodyPr wrap="none" lIns="180000" tIns="34208" rIns="68415" bIns="34208" anchor="b"/>
              <a:lstStyle/>
              <a:p>
                <a:pPr defTabSz="684213" eaLnBrk="0" hangingPunct="0">
                  <a:spcBef>
                    <a:spcPct val="10000"/>
                  </a:spcBef>
                  <a:buClr>
                    <a:schemeClr val="accent2"/>
                  </a:buClr>
                  <a:buFont typeface="Wingdings" pitchFamily="2" charset="2"/>
                  <a:buNone/>
                </a:pPr>
                <a:endParaRPr lang="en-US" sz="1600"/>
              </a:p>
            </p:txBody>
          </p:sp>
          <p:graphicFrame>
            <p:nvGraphicFramePr>
              <p:cNvPr id="1811461" name="Object 5"/>
              <p:cNvGraphicFramePr>
                <a:graphicFrameLocks noChangeAspect="1"/>
              </p:cNvGraphicFramePr>
              <p:nvPr/>
            </p:nvGraphicFramePr>
            <p:xfrm>
              <a:off x="3606" y="3022"/>
              <a:ext cx="601" cy="464"/>
            </p:xfrm>
            <a:graphic>
              <a:graphicData uri="http://schemas.openxmlformats.org/presentationml/2006/ole">
                <mc:AlternateContent xmlns:mc="http://schemas.openxmlformats.org/markup-compatibility/2006">
                  <mc:Choice xmlns:v="urn:schemas-microsoft-com:vml" Requires="v">
                    <p:oleObj spid="_x0000_s1811496" name="Clip" r:id="rId4" imgW="4039200" imgH="2534760" progId="MS_ClipArt_Gallery.5">
                      <p:embed/>
                    </p:oleObj>
                  </mc:Choice>
                  <mc:Fallback>
                    <p:oleObj name="Clip" r:id="rId4" imgW="4039200" imgH="2534760" progId="MS_ClipArt_Gallery.5">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 y="3022"/>
                            <a:ext cx="601" cy="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1462" name="Rectangle 6"/>
              <p:cNvSpPr>
                <a:spLocks noChangeArrowheads="1"/>
              </p:cNvSpPr>
              <p:nvPr/>
            </p:nvSpPr>
            <p:spPr bwMode="auto">
              <a:xfrm>
                <a:off x="4332" y="3067"/>
                <a:ext cx="772" cy="219"/>
              </a:xfrm>
              <a:prstGeom prst="rect">
                <a:avLst/>
              </a:prstGeom>
              <a:noFill/>
              <a:ln w="9525" algn="ctr">
                <a:noFill/>
                <a:miter lim="800000"/>
                <a:headEnd/>
                <a:tailEnd/>
              </a:ln>
              <a:effectLst/>
            </p:spPr>
            <p:txBody>
              <a:bodyPr lIns="180000" tIns="34208" rIns="68415" bIns="34208">
                <a:spAutoFit/>
              </a:bodyPr>
              <a:lstStyle/>
              <a:p>
                <a:pPr defTabSz="684213" eaLnBrk="0" hangingPunct="0">
                  <a:spcBef>
                    <a:spcPct val="50000"/>
                  </a:spcBef>
                  <a:buClr>
                    <a:schemeClr val="accent2"/>
                  </a:buClr>
                  <a:buFont typeface="Wingdings" pitchFamily="2" charset="2"/>
                  <a:buNone/>
                </a:pPr>
                <a:r>
                  <a:rPr lang="en-US" sz="1400">
                    <a:solidFill>
                      <a:schemeClr val="accent1"/>
                    </a:solidFill>
                  </a:rPr>
                  <a:t>SI users</a:t>
                </a:r>
              </a:p>
            </p:txBody>
          </p:sp>
        </p:grpSp>
        <p:grpSp>
          <p:nvGrpSpPr>
            <p:cNvPr id="1811466" name="Group 10"/>
            <p:cNvGrpSpPr>
              <a:grpSpLocks/>
            </p:cNvGrpSpPr>
            <p:nvPr/>
          </p:nvGrpSpPr>
          <p:grpSpPr bwMode="auto">
            <a:xfrm>
              <a:off x="549" y="874"/>
              <a:ext cx="2101" cy="1849"/>
              <a:chOff x="295" y="482"/>
              <a:chExt cx="2494" cy="2268"/>
            </a:xfrm>
          </p:grpSpPr>
          <p:sp>
            <p:nvSpPr>
              <p:cNvPr id="1811467" name="Oval 11"/>
              <p:cNvSpPr>
                <a:spLocks noChangeArrowheads="1"/>
              </p:cNvSpPr>
              <p:nvPr/>
            </p:nvSpPr>
            <p:spPr bwMode="auto">
              <a:xfrm>
                <a:off x="295" y="482"/>
                <a:ext cx="2494" cy="2268"/>
              </a:xfrm>
              <a:prstGeom prst="ellipse">
                <a:avLst/>
              </a:prstGeom>
              <a:solidFill>
                <a:schemeClr val="hlink">
                  <a:alpha val="27000"/>
                </a:schemeClr>
              </a:solidFill>
              <a:ln w="9525" algn="ctr">
                <a:noFill/>
                <a:round/>
                <a:headEnd/>
                <a:tailEnd/>
              </a:ln>
              <a:effectLst/>
            </p:spPr>
            <p:txBody>
              <a:bodyPr wrap="none" lIns="180000" tIns="34208" rIns="68415" bIns="34208" anchor="b"/>
              <a:lstStyle/>
              <a:p>
                <a:pPr defTabSz="684213" eaLnBrk="0" hangingPunct="0">
                  <a:spcBef>
                    <a:spcPct val="10000"/>
                  </a:spcBef>
                  <a:buClr>
                    <a:schemeClr val="accent2"/>
                  </a:buClr>
                  <a:buFont typeface="Wingdings" pitchFamily="2" charset="2"/>
                  <a:buNone/>
                </a:pPr>
                <a:endParaRPr lang="en-US" sz="1600"/>
              </a:p>
            </p:txBody>
          </p:sp>
          <p:sp>
            <p:nvSpPr>
              <p:cNvPr id="1811468" name="Rectangle 12"/>
              <p:cNvSpPr>
                <a:spLocks noChangeArrowheads="1"/>
              </p:cNvSpPr>
              <p:nvPr/>
            </p:nvSpPr>
            <p:spPr bwMode="auto">
              <a:xfrm>
                <a:off x="384" y="1888"/>
                <a:ext cx="773" cy="382"/>
              </a:xfrm>
              <a:prstGeom prst="rect">
                <a:avLst/>
              </a:prstGeom>
              <a:noFill/>
              <a:ln w="9525" algn="ctr">
                <a:noFill/>
                <a:miter lim="800000"/>
                <a:headEnd/>
                <a:tailEnd/>
              </a:ln>
              <a:effectLst/>
            </p:spPr>
            <p:txBody>
              <a:bodyPr lIns="180000" tIns="34208" rIns="68415" bIns="34208">
                <a:spAutoFit/>
              </a:bodyPr>
              <a:lstStyle/>
              <a:p>
                <a:pPr defTabSz="684213" eaLnBrk="0" hangingPunct="0">
                  <a:spcBef>
                    <a:spcPct val="50000"/>
                  </a:spcBef>
                  <a:buClr>
                    <a:schemeClr val="accent2"/>
                  </a:buClr>
                  <a:buFont typeface="Wingdings" pitchFamily="2" charset="2"/>
                  <a:buNone/>
                </a:pPr>
                <a:r>
                  <a:rPr lang="en-US" sz="1400">
                    <a:solidFill>
                      <a:schemeClr val="accent1"/>
                    </a:solidFill>
                  </a:rPr>
                  <a:t>Process Owner</a:t>
                </a:r>
              </a:p>
            </p:txBody>
          </p:sp>
        </p:grpSp>
        <p:sp>
          <p:nvSpPr>
            <p:cNvPr id="1811470" name="Rectangle 14"/>
            <p:cNvSpPr>
              <a:spLocks noChangeArrowheads="1"/>
            </p:cNvSpPr>
            <p:nvPr/>
          </p:nvSpPr>
          <p:spPr bwMode="auto">
            <a:xfrm>
              <a:off x="985" y="953"/>
              <a:ext cx="1414" cy="383"/>
            </a:xfrm>
            <a:prstGeom prst="rect">
              <a:avLst/>
            </a:prstGeom>
            <a:noFill/>
            <a:ln w="9525" algn="ctr">
              <a:noFill/>
              <a:miter lim="800000"/>
              <a:headEnd/>
              <a:tailEnd/>
            </a:ln>
            <a:effectLst/>
          </p:spPr>
          <p:txBody>
            <a:bodyPr lIns="180000" tIns="34208" rIns="68415" bIns="34208">
              <a:spAutoFit/>
            </a:bodyPr>
            <a:lstStyle/>
            <a:p>
              <a:pPr defTabSz="684213" eaLnBrk="0" hangingPunct="0">
                <a:spcBef>
                  <a:spcPct val="50000"/>
                </a:spcBef>
                <a:buClr>
                  <a:schemeClr val="accent2"/>
                </a:buClr>
                <a:buFont typeface="Wingdings" pitchFamily="2" charset="2"/>
                <a:buNone/>
              </a:pPr>
              <a:r>
                <a:rPr lang="en-US" sz="1400" dirty="0">
                  <a:solidFill>
                    <a:srgbClr val="0066FF"/>
                  </a:solidFill>
                </a:rPr>
                <a:t>Modeling processes </a:t>
              </a:r>
            </a:p>
            <a:p>
              <a:pPr defTabSz="684213" eaLnBrk="0" hangingPunct="0">
                <a:spcBef>
                  <a:spcPct val="50000"/>
                </a:spcBef>
                <a:buClr>
                  <a:schemeClr val="accent2"/>
                </a:buClr>
                <a:buFont typeface="Wingdings" pitchFamily="2" charset="2"/>
                <a:buNone/>
              </a:pPr>
              <a:r>
                <a:rPr lang="en-US" sz="1400" dirty="0" smtClean="0">
                  <a:solidFill>
                    <a:srgbClr val="FF0000"/>
                  </a:solidFill>
                </a:rPr>
                <a:t>MEGA</a:t>
              </a:r>
              <a:endParaRPr lang="en-US" sz="1400" dirty="0">
                <a:solidFill>
                  <a:srgbClr val="FF0000"/>
                </a:solidFill>
              </a:endParaRPr>
            </a:p>
          </p:txBody>
        </p:sp>
        <p:sp>
          <p:nvSpPr>
            <p:cNvPr id="1811473" name="Text Box 17"/>
            <p:cNvSpPr txBox="1">
              <a:spLocks noChangeArrowheads="1"/>
            </p:cNvSpPr>
            <p:nvPr/>
          </p:nvSpPr>
          <p:spPr bwMode="auto">
            <a:xfrm>
              <a:off x="778" y="1578"/>
              <a:ext cx="529" cy="369"/>
            </a:xfrm>
            <a:prstGeom prst="rect">
              <a:avLst/>
            </a:prstGeom>
            <a:noFill/>
            <a:ln w="9525" algn="ctr">
              <a:noFill/>
              <a:miter lim="800000"/>
              <a:headEnd/>
              <a:tailEnd/>
            </a:ln>
            <a:effectLst/>
          </p:spPr>
          <p:txBody>
            <a:bodyPr lIns="0" tIns="0" rIns="0" bIns="0">
              <a:spAutoFit/>
            </a:bodyPr>
            <a:lstStyle/>
            <a:p>
              <a:pPr algn="l" defTabSz="684213" eaLnBrk="0" hangingPunct="0">
                <a:spcBef>
                  <a:spcPct val="10000"/>
                </a:spcBef>
                <a:buClr>
                  <a:schemeClr val="accent2"/>
                </a:buClr>
                <a:buFont typeface="Wingdings" pitchFamily="2" charset="2"/>
                <a:buChar char="Ø"/>
              </a:pPr>
              <a:r>
                <a:rPr lang="en-US" sz="1200"/>
                <a:t>Who ?</a:t>
              </a:r>
            </a:p>
            <a:p>
              <a:pPr algn="l" defTabSz="684213" eaLnBrk="0" hangingPunct="0">
                <a:spcBef>
                  <a:spcPct val="10000"/>
                </a:spcBef>
                <a:buClr>
                  <a:schemeClr val="accent2"/>
                </a:buClr>
                <a:buFont typeface="Wingdings" pitchFamily="2" charset="2"/>
                <a:buChar char="Ø"/>
              </a:pPr>
              <a:r>
                <a:rPr lang="en-US" sz="1200"/>
                <a:t>What ?</a:t>
              </a:r>
            </a:p>
            <a:p>
              <a:pPr algn="l" defTabSz="684213" eaLnBrk="0" hangingPunct="0">
                <a:spcBef>
                  <a:spcPct val="10000"/>
                </a:spcBef>
                <a:buClr>
                  <a:schemeClr val="accent2"/>
                </a:buClr>
                <a:buFont typeface="Wingdings" pitchFamily="2" charset="2"/>
                <a:buChar char="Ø"/>
              </a:pPr>
              <a:r>
                <a:rPr lang="en-US" sz="1200"/>
                <a:t>When ?</a:t>
              </a:r>
            </a:p>
          </p:txBody>
        </p:sp>
        <p:grpSp>
          <p:nvGrpSpPr>
            <p:cNvPr id="1811477" name="Group 21"/>
            <p:cNvGrpSpPr>
              <a:grpSpLocks/>
            </p:cNvGrpSpPr>
            <p:nvPr/>
          </p:nvGrpSpPr>
          <p:grpSpPr bwMode="auto">
            <a:xfrm>
              <a:off x="1504" y="2020"/>
              <a:ext cx="573" cy="592"/>
              <a:chOff x="1429" y="1888"/>
              <a:chExt cx="680" cy="725"/>
            </a:xfrm>
          </p:grpSpPr>
          <p:sp>
            <p:nvSpPr>
              <p:cNvPr id="1811478" name="AutoShape 22"/>
              <p:cNvSpPr>
                <a:spLocks noChangeArrowheads="1"/>
              </p:cNvSpPr>
              <p:nvPr/>
            </p:nvSpPr>
            <p:spPr bwMode="auto">
              <a:xfrm rot="3156793">
                <a:off x="1701" y="2205"/>
                <a:ext cx="725" cy="91"/>
              </a:xfrm>
              <a:prstGeom prst="rightArrow">
                <a:avLst>
                  <a:gd name="adj1" fmla="val 50000"/>
                  <a:gd name="adj2" fmla="val 199176"/>
                </a:avLst>
              </a:prstGeom>
              <a:solidFill>
                <a:srgbClr val="CCFFCC"/>
              </a:solidFill>
              <a:ln w="9525" algn="ctr">
                <a:solidFill>
                  <a:schemeClr val="accent2"/>
                </a:solidFill>
                <a:miter lim="800000"/>
                <a:headEnd/>
                <a:tailEnd/>
              </a:ln>
              <a:effectLst/>
            </p:spPr>
            <p:txBody>
              <a:bodyPr wrap="none" lIns="180000" tIns="34208" rIns="68415" bIns="34208" anchor="ctr"/>
              <a:lstStyle/>
              <a:p>
                <a:endParaRPr lang="pt-BR"/>
              </a:p>
            </p:txBody>
          </p:sp>
          <p:sp>
            <p:nvSpPr>
              <p:cNvPr id="1811479" name="Text Box 23"/>
              <p:cNvSpPr txBox="1">
                <a:spLocks noChangeArrowheads="1"/>
              </p:cNvSpPr>
              <p:nvPr/>
            </p:nvSpPr>
            <p:spPr bwMode="auto">
              <a:xfrm>
                <a:off x="1429" y="2205"/>
                <a:ext cx="636" cy="213"/>
              </a:xfrm>
              <a:prstGeom prst="rect">
                <a:avLst/>
              </a:prstGeom>
              <a:noFill/>
              <a:ln w="9525" algn="ctr">
                <a:noFill/>
                <a:miter lim="800000"/>
                <a:headEnd/>
                <a:tailEnd/>
              </a:ln>
              <a:effectLst/>
            </p:spPr>
            <p:txBody>
              <a:bodyPr lIns="0" tIns="0" rIns="0" bIns="0">
                <a:spAutoFit/>
              </a:bodyPr>
              <a:lstStyle/>
              <a:p>
                <a:pPr defTabSz="684213" eaLnBrk="0" hangingPunct="0">
                  <a:lnSpc>
                    <a:spcPct val="70000"/>
                  </a:lnSpc>
                  <a:spcBef>
                    <a:spcPct val="10000"/>
                  </a:spcBef>
                  <a:buClr>
                    <a:schemeClr val="accent2"/>
                  </a:buClr>
                  <a:buFont typeface="Wingdings" pitchFamily="2" charset="2"/>
                  <a:buNone/>
                </a:pPr>
                <a:r>
                  <a:rPr lang="en-US" sz="1200">
                    <a:solidFill>
                      <a:srgbClr val="FF0066"/>
                    </a:solidFill>
                  </a:rPr>
                  <a:t>Portal</a:t>
                </a:r>
              </a:p>
              <a:p>
                <a:pPr defTabSz="684213" eaLnBrk="0" hangingPunct="0">
                  <a:lnSpc>
                    <a:spcPct val="70000"/>
                  </a:lnSpc>
                  <a:spcBef>
                    <a:spcPct val="10000"/>
                  </a:spcBef>
                  <a:buClr>
                    <a:schemeClr val="accent2"/>
                  </a:buClr>
                  <a:buFont typeface="Wingdings" pitchFamily="2" charset="2"/>
                  <a:buNone/>
                </a:pPr>
                <a:r>
                  <a:rPr lang="en-US" sz="1200">
                    <a:solidFill>
                      <a:srgbClr val="FF0066"/>
                    </a:solidFill>
                  </a:rPr>
                  <a:t>generation</a:t>
                </a:r>
              </a:p>
            </p:txBody>
          </p:sp>
        </p:grpSp>
        <p:pic>
          <p:nvPicPr>
            <p:cNvPr id="1811480" name="Picture 24" descr="2801057352"/>
            <p:cNvPicPr>
              <a:picLocks noChangeAspect="1" noChangeArrowheads="1"/>
            </p:cNvPicPr>
            <p:nvPr/>
          </p:nvPicPr>
          <p:blipFill>
            <a:blip r:embed="rId6"/>
            <a:srcRect/>
            <a:stretch>
              <a:fillRect/>
            </a:stretch>
          </p:blipFill>
          <p:spPr bwMode="auto">
            <a:xfrm>
              <a:off x="1084" y="2982"/>
              <a:ext cx="632" cy="445"/>
            </a:xfrm>
            <a:prstGeom prst="rect">
              <a:avLst/>
            </a:prstGeom>
            <a:noFill/>
            <a:ln>
              <a:noFill/>
            </a:ln>
            <a:effectLst/>
          </p:spPr>
        </p:pic>
        <p:pic>
          <p:nvPicPr>
            <p:cNvPr id="1811482" name="Picture 26" descr="3316575757"/>
            <p:cNvPicPr>
              <a:picLocks noChangeAspect="1" noChangeArrowheads="1"/>
            </p:cNvPicPr>
            <p:nvPr/>
          </p:nvPicPr>
          <p:blipFill>
            <a:blip r:embed="rId7"/>
            <a:srcRect/>
            <a:stretch>
              <a:fillRect/>
            </a:stretch>
          </p:blipFill>
          <p:spPr bwMode="auto">
            <a:xfrm>
              <a:off x="1351" y="1472"/>
              <a:ext cx="841" cy="667"/>
            </a:xfrm>
            <a:prstGeom prst="rect">
              <a:avLst/>
            </a:prstGeom>
            <a:noFill/>
            <a:ln>
              <a:noFill/>
            </a:ln>
            <a:effectLst/>
          </p:spPr>
        </p:pic>
        <p:pic>
          <p:nvPicPr>
            <p:cNvPr id="1811483" name="Picture 27" descr="PORTAL"/>
            <p:cNvPicPr>
              <a:picLocks noChangeAspect="1" noChangeArrowheads="1"/>
            </p:cNvPicPr>
            <p:nvPr/>
          </p:nvPicPr>
          <p:blipFill>
            <a:blip r:embed="rId8"/>
            <a:srcRect/>
            <a:stretch>
              <a:fillRect/>
            </a:stretch>
          </p:blipFill>
          <p:spPr bwMode="auto">
            <a:xfrm>
              <a:off x="2146" y="2649"/>
              <a:ext cx="994" cy="769"/>
            </a:xfrm>
            <a:prstGeom prst="rect">
              <a:avLst/>
            </a:prstGeom>
            <a:noFill/>
            <a:ln>
              <a:noFill/>
            </a:ln>
            <a:effectLst/>
          </p:spPr>
        </p:pic>
        <p:sp>
          <p:nvSpPr>
            <p:cNvPr id="1811484" name="Rectangle 28"/>
            <p:cNvSpPr>
              <a:spLocks noChangeArrowheads="1"/>
            </p:cNvSpPr>
            <p:nvPr/>
          </p:nvSpPr>
          <p:spPr bwMode="auto">
            <a:xfrm>
              <a:off x="1351" y="3426"/>
              <a:ext cx="2600" cy="315"/>
            </a:xfrm>
            <a:prstGeom prst="rect">
              <a:avLst/>
            </a:prstGeom>
            <a:noFill/>
            <a:ln w="9525" algn="ctr">
              <a:noFill/>
              <a:miter lim="800000"/>
              <a:headEnd/>
              <a:tailEnd/>
            </a:ln>
            <a:effectLst/>
          </p:spPr>
          <p:txBody>
            <a:bodyPr lIns="180000" tIns="34208" rIns="68415" bIns="34208">
              <a:spAutoFit/>
            </a:bodyPr>
            <a:lstStyle/>
            <a:p>
              <a:pPr defTabSz="684213" eaLnBrk="0" hangingPunct="0">
                <a:buClr>
                  <a:schemeClr val="accent2"/>
                </a:buClr>
                <a:buFont typeface="Wingdings" pitchFamily="2" charset="2"/>
                <a:buNone/>
              </a:pPr>
              <a:r>
                <a:rPr lang="en-US" sz="1400" dirty="0" err="1" smtClean="0">
                  <a:solidFill>
                    <a:srgbClr val="0066FF"/>
                  </a:solidFill>
                </a:rPr>
                <a:t>Alcançar</a:t>
              </a:r>
              <a:r>
                <a:rPr lang="en-US" sz="1400" dirty="0" smtClean="0">
                  <a:solidFill>
                    <a:srgbClr val="0066FF"/>
                  </a:solidFill>
                </a:rPr>
                <a:t>  a </a:t>
              </a:r>
              <a:r>
                <a:rPr lang="en-US" sz="1400" dirty="0" err="1" smtClean="0">
                  <a:solidFill>
                    <a:srgbClr val="0066FF"/>
                  </a:solidFill>
                </a:rPr>
                <a:t>documentação</a:t>
              </a:r>
              <a:r>
                <a:rPr lang="en-US" sz="1400" dirty="0" smtClean="0">
                  <a:solidFill>
                    <a:srgbClr val="0066FF"/>
                  </a:solidFill>
                </a:rPr>
                <a:t> do </a:t>
              </a:r>
              <a:r>
                <a:rPr lang="en-US" sz="1400" dirty="0" err="1" smtClean="0">
                  <a:solidFill>
                    <a:srgbClr val="0066FF"/>
                  </a:solidFill>
                </a:rPr>
                <a:t>processo</a:t>
              </a:r>
              <a:endParaRPr lang="en-US" sz="1400" dirty="0">
                <a:solidFill>
                  <a:srgbClr val="0066FF"/>
                </a:solidFill>
              </a:endParaRPr>
            </a:p>
            <a:p>
              <a:pPr defTabSz="684213" eaLnBrk="0" hangingPunct="0">
                <a:buClr>
                  <a:schemeClr val="accent2"/>
                </a:buClr>
                <a:buFont typeface="Wingdings" pitchFamily="2" charset="2"/>
                <a:buNone/>
              </a:pPr>
              <a:r>
                <a:rPr lang="en-US" sz="1400" dirty="0">
                  <a:solidFill>
                    <a:srgbClr val="0066FF"/>
                  </a:solidFill>
                </a:rPr>
                <a:t>(“SQA for SI” Portal)</a:t>
              </a:r>
            </a:p>
          </p:txBody>
        </p:sp>
        <p:sp>
          <p:nvSpPr>
            <p:cNvPr id="1811485" name="Text Box 29"/>
            <p:cNvSpPr txBox="1">
              <a:spLocks noChangeArrowheads="1"/>
            </p:cNvSpPr>
            <p:nvPr/>
          </p:nvSpPr>
          <p:spPr bwMode="auto">
            <a:xfrm>
              <a:off x="569" y="2463"/>
              <a:ext cx="998" cy="519"/>
            </a:xfrm>
            <a:prstGeom prst="rect">
              <a:avLst/>
            </a:prstGeom>
            <a:noFill/>
            <a:ln w="9525" algn="ctr">
              <a:noFill/>
              <a:miter lim="800000"/>
              <a:headEnd/>
              <a:tailEnd/>
            </a:ln>
            <a:effectLst/>
          </p:spPr>
          <p:txBody>
            <a:bodyPr lIns="180000" tIns="34208" rIns="68415" bIns="34208">
              <a:spAutoFit/>
            </a:bodyPr>
            <a:lstStyle/>
            <a:p>
              <a:pPr defTabSz="684213" eaLnBrk="0" hangingPunct="0">
                <a:spcBef>
                  <a:spcPct val="50000"/>
                </a:spcBef>
                <a:buClr>
                  <a:schemeClr val="accent2"/>
                </a:buClr>
                <a:buFont typeface="Wingdings" pitchFamily="2" charset="2"/>
                <a:buNone/>
              </a:pPr>
              <a:r>
                <a:rPr lang="en-US" sz="1400" dirty="0" smtClean="0">
                  <a:solidFill>
                    <a:srgbClr val="0066FF"/>
                  </a:solidFill>
                </a:rPr>
                <a:t>Loja de </a:t>
              </a:r>
              <a:r>
                <a:rPr lang="en-US" sz="1400" dirty="0" err="1" smtClean="0">
                  <a:solidFill>
                    <a:srgbClr val="0066FF"/>
                  </a:solidFill>
                </a:rPr>
                <a:t>Registros</a:t>
              </a:r>
              <a:endParaRPr lang="en-US" sz="1400" dirty="0" smtClean="0">
                <a:solidFill>
                  <a:srgbClr val="0066FF"/>
                </a:solidFill>
              </a:endParaRPr>
            </a:p>
            <a:p>
              <a:pPr defTabSz="684213" eaLnBrk="0" hangingPunct="0">
                <a:spcBef>
                  <a:spcPct val="50000"/>
                </a:spcBef>
                <a:buClr>
                  <a:schemeClr val="accent2"/>
                </a:buClr>
                <a:buFont typeface="Wingdings" pitchFamily="2" charset="2"/>
                <a:buNone/>
              </a:pPr>
              <a:r>
                <a:rPr lang="en-US" sz="1400" dirty="0" smtClean="0">
                  <a:solidFill>
                    <a:srgbClr val="0066FF"/>
                  </a:solidFill>
                </a:rPr>
                <a:t>(REPOSITORY</a:t>
              </a:r>
              <a:r>
                <a:rPr lang="en-US" sz="1400" dirty="0">
                  <a:solidFill>
                    <a:srgbClr val="0066FF"/>
                  </a:solidFill>
                </a:rPr>
                <a:t>)</a:t>
              </a:r>
            </a:p>
          </p:txBody>
        </p:sp>
      </p:grpSp>
      <p:sp>
        <p:nvSpPr>
          <p:cNvPr id="1811494" name="Rectangle 38"/>
          <p:cNvSpPr>
            <a:spLocks noChangeArrowheads="1"/>
          </p:cNvSpPr>
          <p:nvPr/>
        </p:nvSpPr>
        <p:spPr bwMode="auto">
          <a:xfrm>
            <a:off x="3952875" y="2063750"/>
            <a:ext cx="5114925" cy="1143000"/>
          </a:xfrm>
          <a:prstGeom prst="rect">
            <a:avLst/>
          </a:prstGeom>
          <a:noFill/>
          <a:ln w="9525" algn="ctr">
            <a:noFill/>
            <a:miter lim="800000"/>
            <a:headEnd/>
            <a:tailEnd/>
          </a:ln>
          <a:effectLst/>
        </p:spPr>
        <p:txBody>
          <a:bodyPr anchor="ctr"/>
          <a:lstStyle/>
          <a:p>
            <a:pPr algn="l" eaLnBrk="0" hangingPunct="0">
              <a:lnSpc>
                <a:spcPct val="85000"/>
              </a:lnSpc>
            </a:pPr>
            <a:r>
              <a:rPr lang="pt-PT" sz="3200" dirty="0"/>
              <a:t>Único em todo </a:t>
            </a:r>
            <a:r>
              <a:rPr lang="pt-PT" sz="3200" dirty="0" smtClean="0"/>
              <a:t>o mundo.</a:t>
            </a:r>
            <a:endParaRPr lang="fr-FR" sz="3200" i="1" dirty="0">
              <a:solidFill>
                <a:srgbClr val="00008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11458"/>
                                        </p:tgtEl>
                                        <p:attrNameLst>
                                          <p:attrName>style.visibility</p:attrName>
                                        </p:attrNameLst>
                                      </p:cBhvr>
                                      <p:to>
                                        <p:strVal val="visible"/>
                                      </p:to>
                                    </p:set>
                                    <p:anim calcmode="lin" valueType="num">
                                      <p:cBhvr additive="base">
                                        <p:cTn id="7" dur="500" fill="hold"/>
                                        <p:tgtEl>
                                          <p:spTgt spid="1811458"/>
                                        </p:tgtEl>
                                        <p:attrNameLst>
                                          <p:attrName>ppt_x</p:attrName>
                                        </p:attrNameLst>
                                      </p:cBhvr>
                                      <p:tavLst>
                                        <p:tav tm="0">
                                          <p:val>
                                            <p:strVal val="0-#ppt_w/2"/>
                                          </p:val>
                                        </p:tav>
                                        <p:tav tm="100000">
                                          <p:val>
                                            <p:strVal val="#ppt_x"/>
                                          </p:val>
                                        </p:tav>
                                      </p:tavLst>
                                    </p:anim>
                                    <p:anim calcmode="lin" valueType="num">
                                      <p:cBhvr additive="base">
                                        <p:cTn id="8" dur="500" fill="hold"/>
                                        <p:tgtEl>
                                          <p:spTgt spid="18114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811495"/>
                                        </p:tgtEl>
                                        <p:attrNameLst>
                                          <p:attrName>style.visibility</p:attrName>
                                        </p:attrNameLst>
                                      </p:cBhvr>
                                      <p:to>
                                        <p:strVal val="visible"/>
                                      </p:to>
                                    </p:set>
                                    <p:animEffect transition="in" filter="blinds(horizontal)">
                                      <p:cBhvr>
                                        <p:cTn id="13" dur="500"/>
                                        <p:tgtEl>
                                          <p:spTgt spid="181149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811494"/>
                                        </p:tgtEl>
                                        <p:attrNameLst>
                                          <p:attrName>style.visibility</p:attrName>
                                        </p:attrNameLst>
                                      </p:cBhvr>
                                      <p:to>
                                        <p:strVal val="visible"/>
                                      </p:to>
                                    </p:set>
                                    <p:anim calcmode="lin" valueType="num">
                                      <p:cBhvr additive="base">
                                        <p:cTn id="18" dur="500" fill="hold"/>
                                        <p:tgtEl>
                                          <p:spTgt spid="1811494"/>
                                        </p:tgtEl>
                                        <p:attrNameLst>
                                          <p:attrName>ppt_x</p:attrName>
                                        </p:attrNameLst>
                                      </p:cBhvr>
                                      <p:tavLst>
                                        <p:tav tm="0">
                                          <p:val>
                                            <p:strVal val="1+#ppt_w/2"/>
                                          </p:val>
                                        </p:tav>
                                        <p:tav tm="100000">
                                          <p:val>
                                            <p:strVal val="#ppt_x"/>
                                          </p:val>
                                        </p:tav>
                                      </p:tavLst>
                                    </p:anim>
                                    <p:anim calcmode="lin" valueType="num">
                                      <p:cBhvr additive="base">
                                        <p:cTn id="19" dur="500" fill="hold"/>
                                        <p:tgtEl>
                                          <p:spTgt spid="18114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1458" grpId="0" animBg="1"/>
      <p:bldP spid="1811494"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 name="Espaço Reservado para Data 5"/>
          <p:cNvSpPr>
            <a:spLocks noGrp="1"/>
          </p:cNvSpPr>
          <p:nvPr>
            <p:ph type="dt" sz="half" idx="10"/>
          </p:nvPr>
        </p:nvSpPr>
        <p:spPr/>
        <p:txBody>
          <a:bodyPr/>
          <a:lstStyle/>
          <a:p>
            <a:r>
              <a:rPr lang="fr-FR"/>
              <a:t>Page </a:t>
            </a:r>
            <a:fld id="{E25FBABB-E23D-4E8D-A3D9-246B12A3C958}" type="slidenum">
              <a:rPr lang="fr-FR"/>
              <a:pPr/>
              <a:t>28</a:t>
            </a:fld>
            <a:r>
              <a:rPr lang="fr-FR"/>
              <a:t>  / Ref TRN_SI_00942 / V2.2 /     SGSI/Q -  July 25 th/2010 /     Classification  D3    Retention : WA+10</a:t>
            </a:r>
          </a:p>
        </p:txBody>
      </p:sp>
      <p:sp>
        <p:nvSpPr>
          <p:cNvPr id="2190338" name="Rectangle 2"/>
          <p:cNvSpPr>
            <a:spLocks noGrp="1" noChangeArrowheads="1"/>
          </p:cNvSpPr>
          <p:nvPr>
            <p:ph type="title"/>
          </p:nvPr>
        </p:nvSpPr>
        <p:spPr>
          <a:xfrm>
            <a:off x="2982913" y="12700"/>
            <a:ext cx="6032500" cy="1384300"/>
          </a:xfrm>
        </p:spPr>
        <p:txBody>
          <a:bodyPr/>
          <a:lstStyle/>
          <a:p>
            <a:pPr marL="609600" indent="-609600"/>
            <a:r>
              <a:rPr lang="pt-PT" sz="2800" dirty="0"/>
              <a:t>Os documentos necessários estão ligados ao mapa do processo e as </a:t>
            </a:r>
            <a:r>
              <a:rPr lang="pt-PT" sz="2800" dirty="0" smtClean="0"/>
              <a:t>atividades</a:t>
            </a:r>
            <a:endParaRPr lang="fr-FR" sz="2800" dirty="0">
              <a:latin typeface="Arial" charset="0"/>
            </a:endParaRPr>
          </a:p>
        </p:txBody>
      </p:sp>
      <p:graphicFrame>
        <p:nvGraphicFramePr>
          <p:cNvPr id="2190339" name="Object 3"/>
          <p:cNvGraphicFramePr>
            <a:graphicFrameLocks noGrp="1" noChangeAspect="1"/>
          </p:cNvGraphicFramePr>
          <p:nvPr>
            <p:ph sz="quarter" idx="2"/>
          </p:nvPr>
        </p:nvGraphicFramePr>
        <p:xfrm>
          <a:off x="7126288" y="4762500"/>
          <a:ext cx="1633537" cy="1274763"/>
        </p:xfrm>
        <a:graphic>
          <a:graphicData uri="http://schemas.openxmlformats.org/presentationml/2006/ole">
            <mc:AlternateContent xmlns:mc="http://schemas.openxmlformats.org/markup-compatibility/2006">
              <mc:Choice xmlns:v="urn:schemas-microsoft-com:vml" Requires="v">
                <p:oleObj spid="_x0000_s2190374" name="Worksheet" r:id="rId4" imgW="12868351" imgH="10048951" progId="Excel.Sheet.8">
                  <p:embed/>
                </p:oleObj>
              </mc:Choice>
              <mc:Fallback>
                <p:oleObj name="Worksheet" r:id="rId4" imgW="12868351" imgH="10048951" progId="Excel.Sheet.8">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6288" y="4762500"/>
                        <a:ext cx="1633537" cy="1274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0341" name="Oval 5"/>
          <p:cNvSpPr>
            <a:spLocks noChangeArrowheads="1"/>
          </p:cNvSpPr>
          <p:nvPr/>
        </p:nvSpPr>
        <p:spPr bwMode="auto">
          <a:xfrm>
            <a:off x="4622800" y="1636713"/>
            <a:ext cx="1943100" cy="1797050"/>
          </a:xfrm>
          <a:prstGeom prst="ellipse">
            <a:avLst/>
          </a:prstGeom>
          <a:solidFill>
            <a:srgbClr val="1275FA"/>
          </a:solidFill>
          <a:ln w="38100">
            <a:solidFill>
              <a:schemeClr val="tx1"/>
            </a:solidFill>
            <a:round/>
            <a:headEnd/>
            <a:tailEnd/>
          </a:ln>
          <a:effectLst/>
        </p:spPr>
        <p:txBody>
          <a:bodyPr wrap="none" anchor="ctr"/>
          <a:lstStyle/>
          <a:p>
            <a:pPr eaLnBrk="0" hangingPunct="0"/>
            <a:r>
              <a:rPr lang="en-GB" sz="2400" b="0" dirty="0">
                <a:solidFill>
                  <a:srgbClr val="FFFF00"/>
                </a:solidFill>
              </a:rPr>
              <a:t>Process </a:t>
            </a:r>
          </a:p>
          <a:p>
            <a:pPr eaLnBrk="0" hangingPunct="0"/>
            <a:r>
              <a:rPr lang="en-GB" sz="2400" b="0" dirty="0">
                <a:solidFill>
                  <a:srgbClr val="FFFF00"/>
                </a:solidFill>
              </a:rPr>
              <a:t>Execution </a:t>
            </a:r>
          </a:p>
          <a:p>
            <a:pPr eaLnBrk="0" hangingPunct="0"/>
            <a:r>
              <a:rPr lang="en-GB" sz="2400" b="0" dirty="0">
                <a:solidFill>
                  <a:srgbClr val="FFFF00"/>
                </a:solidFill>
              </a:rPr>
              <a:t>Documents</a:t>
            </a:r>
          </a:p>
          <a:p>
            <a:pPr eaLnBrk="0" hangingPunct="0"/>
            <a:endParaRPr lang="en-GB" sz="2400" dirty="0">
              <a:solidFill>
                <a:schemeClr val="tx1"/>
              </a:solidFill>
            </a:endParaRPr>
          </a:p>
        </p:txBody>
      </p:sp>
      <p:sp>
        <p:nvSpPr>
          <p:cNvPr id="2190342" name="Oval 6"/>
          <p:cNvSpPr>
            <a:spLocks noChangeArrowheads="1"/>
          </p:cNvSpPr>
          <p:nvPr/>
        </p:nvSpPr>
        <p:spPr bwMode="auto">
          <a:xfrm>
            <a:off x="4622800" y="3433763"/>
            <a:ext cx="1943100" cy="1797050"/>
          </a:xfrm>
          <a:prstGeom prst="ellipse">
            <a:avLst/>
          </a:prstGeom>
          <a:solidFill>
            <a:srgbClr val="1275FA"/>
          </a:solidFill>
          <a:ln w="38100">
            <a:solidFill>
              <a:schemeClr val="tx1"/>
            </a:solidFill>
            <a:round/>
            <a:headEnd/>
            <a:tailEnd/>
          </a:ln>
          <a:effectLst/>
        </p:spPr>
        <p:txBody>
          <a:bodyPr wrap="none" anchor="ctr"/>
          <a:lstStyle/>
          <a:p>
            <a:pPr eaLnBrk="0" hangingPunct="0"/>
            <a:r>
              <a:rPr lang="en-GB" sz="2400" b="0">
                <a:solidFill>
                  <a:srgbClr val="FFFF00"/>
                </a:solidFill>
              </a:rPr>
              <a:t>     Quality</a:t>
            </a:r>
          </a:p>
          <a:p>
            <a:pPr eaLnBrk="0" hangingPunct="0"/>
            <a:r>
              <a:rPr lang="en-GB" sz="2400" b="0">
                <a:solidFill>
                  <a:srgbClr val="FFFF00"/>
                </a:solidFill>
              </a:rPr>
              <a:t>Assurance</a:t>
            </a:r>
          </a:p>
          <a:p>
            <a:pPr eaLnBrk="0" hangingPunct="0"/>
            <a:r>
              <a:rPr lang="en-GB" sz="2400" b="0">
                <a:solidFill>
                  <a:srgbClr val="FFFF00"/>
                </a:solidFill>
              </a:rPr>
              <a:t>checklist</a:t>
            </a:r>
            <a:endParaRPr lang="en-GB" sz="2400">
              <a:solidFill>
                <a:srgbClr val="FFFF00"/>
              </a:solidFill>
            </a:endParaRPr>
          </a:p>
        </p:txBody>
      </p:sp>
      <p:sp>
        <p:nvSpPr>
          <p:cNvPr id="2190343" name="Oval 7"/>
          <p:cNvSpPr>
            <a:spLocks noChangeArrowheads="1"/>
          </p:cNvSpPr>
          <p:nvPr/>
        </p:nvSpPr>
        <p:spPr bwMode="auto">
          <a:xfrm>
            <a:off x="2679700" y="1636713"/>
            <a:ext cx="1943100" cy="1797050"/>
          </a:xfrm>
          <a:prstGeom prst="ellipse">
            <a:avLst/>
          </a:prstGeom>
          <a:solidFill>
            <a:srgbClr val="1275FA"/>
          </a:solidFill>
          <a:ln w="38100">
            <a:solidFill>
              <a:schemeClr val="tx1"/>
            </a:solidFill>
            <a:round/>
            <a:headEnd/>
            <a:tailEnd/>
          </a:ln>
          <a:effectLst/>
        </p:spPr>
        <p:txBody>
          <a:bodyPr wrap="none" anchor="ctr"/>
          <a:lstStyle/>
          <a:p>
            <a:pPr eaLnBrk="0" hangingPunct="0"/>
            <a:r>
              <a:rPr lang="en-US" sz="2400" b="0">
                <a:solidFill>
                  <a:srgbClr val="FFFF00"/>
                </a:solidFill>
              </a:rPr>
              <a:t>Process</a:t>
            </a:r>
          </a:p>
          <a:p>
            <a:pPr eaLnBrk="0" hangingPunct="0"/>
            <a:r>
              <a:rPr lang="en-US" sz="2400" b="0">
                <a:solidFill>
                  <a:srgbClr val="FFFF00"/>
                </a:solidFill>
              </a:rPr>
              <a:t>Modeling</a:t>
            </a:r>
            <a:r>
              <a:rPr lang="en-GB" sz="2400" b="0">
                <a:solidFill>
                  <a:srgbClr val="FFFF00"/>
                </a:solidFill>
              </a:rPr>
              <a:t>    </a:t>
            </a:r>
            <a:endParaRPr lang="en-GB" sz="2400">
              <a:solidFill>
                <a:schemeClr val="bg2"/>
              </a:solidFill>
            </a:endParaRPr>
          </a:p>
        </p:txBody>
      </p:sp>
      <p:sp>
        <p:nvSpPr>
          <p:cNvPr id="2190344" name="Oval 8"/>
          <p:cNvSpPr>
            <a:spLocks noChangeArrowheads="1"/>
          </p:cNvSpPr>
          <p:nvPr/>
        </p:nvSpPr>
        <p:spPr bwMode="auto">
          <a:xfrm>
            <a:off x="2679700" y="3433763"/>
            <a:ext cx="1943100" cy="1797050"/>
          </a:xfrm>
          <a:prstGeom prst="ellipse">
            <a:avLst/>
          </a:prstGeom>
          <a:solidFill>
            <a:srgbClr val="1275FA"/>
          </a:solidFill>
          <a:ln w="38100">
            <a:solidFill>
              <a:schemeClr val="tx1"/>
            </a:solidFill>
            <a:round/>
            <a:headEnd/>
            <a:tailEnd/>
          </a:ln>
          <a:effectLst/>
        </p:spPr>
        <p:txBody>
          <a:bodyPr wrap="none" anchor="ctr"/>
          <a:lstStyle/>
          <a:p>
            <a:pPr eaLnBrk="0" hangingPunct="0"/>
            <a:r>
              <a:rPr lang="en-GB" sz="2400" b="0">
                <a:solidFill>
                  <a:srgbClr val="FFFF00"/>
                </a:solidFill>
              </a:rPr>
              <a:t>Training   </a:t>
            </a:r>
          </a:p>
          <a:p>
            <a:pPr eaLnBrk="0" hangingPunct="0"/>
            <a:r>
              <a:rPr lang="en-GB" sz="2400" b="0">
                <a:solidFill>
                  <a:srgbClr val="FFFF00"/>
                </a:solidFill>
              </a:rPr>
              <a:t>material</a:t>
            </a:r>
            <a:endParaRPr lang="en-GB" sz="2400">
              <a:solidFill>
                <a:srgbClr val="FFFF00"/>
              </a:solidFill>
            </a:endParaRPr>
          </a:p>
        </p:txBody>
      </p:sp>
      <p:sp>
        <p:nvSpPr>
          <p:cNvPr id="2190345" name="Oval 9"/>
          <p:cNvSpPr>
            <a:spLocks noChangeArrowheads="1"/>
          </p:cNvSpPr>
          <p:nvPr/>
        </p:nvSpPr>
        <p:spPr bwMode="auto">
          <a:xfrm>
            <a:off x="3813175" y="2768600"/>
            <a:ext cx="1557338" cy="1417638"/>
          </a:xfrm>
          <a:prstGeom prst="ellipse">
            <a:avLst/>
          </a:prstGeom>
          <a:solidFill>
            <a:srgbClr val="1275FA"/>
          </a:solidFill>
          <a:ln w="38100">
            <a:solidFill>
              <a:schemeClr val="tx1"/>
            </a:solidFill>
            <a:round/>
            <a:headEnd/>
            <a:tailEnd/>
          </a:ln>
          <a:effectLst/>
        </p:spPr>
        <p:txBody>
          <a:bodyPr wrap="none" anchor="ctr"/>
          <a:lstStyle/>
          <a:p>
            <a:pPr eaLnBrk="0" hangingPunct="0"/>
            <a:r>
              <a:rPr lang="en-GB" sz="2400" dirty="0" err="1" smtClean="0">
                <a:solidFill>
                  <a:srgbClr val="FFFF00"/>
                </a:solidFill>
              </a:rPr>
              <a:t>Folha</a:t>
            </a:r>
            <a:r>
              <a:rPr lang="en-GB" sz="2400" dirty="0" smtClean="0">
                <a:solidFill>
                  <a:srgbClr val="FFFF00"/>
                </a:solidFill>
              </a:rPr>
              <a:t> de </a:t>
            </a:r>
          </a:p>
          <a:p>
            <a:pPr eaLnBrk="0" hangingPunct="0"/>
            <a:r>
              <a:rPr lang="en-GB" sz="2400" dirty="0" err="1" smtClean="0">
                <a:solidFill>
                  <a:srgbClr val="FFFF00"/>
                </a:solidFill>
              </a:rPr>
              <a:t>Processo</a:t>
            </a:r>
            <a:endParaRPr lang="en-GB" sz="2400" dirty="0">
              <a:solidFill>
                <a:srgbClr val="FFFF00"/>
              </a:solidFill>
            </a:endParaRPr>
          </a:p>
        </p:txBody>
      </p:sp>
      <p:pic>
        <p:nvPicPr>
          <p:cNvPr id="2190346" name="Picture 10" descr="modelling 2"/>
          <p:cNvPicPr>
            <a:picLocks noChangeAspect="1" noChangeArrowheads="1"/>
          </p:cNvPicPr>
          <p:nvPr/>
        </p:nvPicPr>
        <p:blipFill>
          <a:blip r:embed="rId6"/>
          <a:srcRect/>
          <a:stretch>
            <a:fillRect/>
          </a:stretch>
        </p:blipFill>
        <p:spPr bwMode="auto">
          <a:xfrm>
            <a:off x="479425" y="1619250"/>
            <a:ext cx="1152525" cy="763588"/>
          </a:xfrm>
          <a:prstGeom prst="rect">
            <a:avLst/>
          </a:prstGeom>
          <a:noFill/>
          <a:ln w="9525">
            <a:noFill/>
            <a:miter lim="800000"/>
            <a:headEnd/>
            <a:tailEnd/>
          </a:ln>
          <a:effectLst/>
        </p:spPr>
      </p:pic>
      <p:pic>
        <p:nvPicPr>
          <p:cNvPr id="2190347" name="Picture 11" descr="modelling 1"/>
          <p:cNvPicPr>
            <a:picLocks noChangeAspect="1" noChangeArrowheads="1"/>
          </p:cNvPicPr>
          <p:nvPr/>
        </p:nvPicPr>
        <p:blipFill>
          <a:blip r:embed="rId7"/>
          <a:srcRect/>
          <a:stretch>
            <a:fillRect/>
          </a:stretch>
        </p:blipFill>
        <p:spPr bwMode="auto">
          <a:xfrm>
            <a:off x="479425" y="2482850"/>
            <a:ext cx="1368425" cy="950913"/>
          </a:xfrm>
          <a:prstGeom prst="rect">
            <a:avLst/>
          </a:prstGeom>
          <a:noFill/>
          <a:ln w="9525">
            <a:noFill/>
            <a:miter lim="800000"/>
            <a:headEnd/>
            <a:tailEnd/>
          </a:ln>
          <a:effectLst/>
        </p:spPr>
      </p:pic>
      <p:sp>
        <p:nvSpPr>
          <p:cNvPr id="2190348" name="Line 12"/>
          <p:cNvSpPr>
            <a:spLocks noChangeShapeType="1"/>
          </p:cNvSpPr>
          <p:nvPr/>
        </p:nvSpPr>
        <p:spPr bwMode="auto">
          <a:xfrm flipH="1" flipV="1">
            <a:off x="1847850" y="1943100"/>
            <a:ext cx="666750" cy="266700"/>
          </a:xfrm>
          <a:prstGeom prst="line">
            <a:avLst/>
          </a:prstGeom>
          <a:noFill/>
          <a:ln w="57150">
            <a:solidFill>
              <a:schemeClr val="tx1"/>
            </a:solidFill>
            <a:round/>
            <a:headEnd/>
            <a:tailEnd type="triangle" w="med" len="med"/>
          </a:ln>
          <a:effectLst/>
        </p:spPr>
        <p:txBody>
          <a:bodyPr/>
          <a:lstStyle/>
          <a:p>
            <a:endParaRPr lang="pt-BR"/>
          </a:p>
        </p:txBody>
      </p:sp>
      <p:sp>
        <p:nvSpPr>
          <p:cNvPr id="2190349" name="Line 13"/>
          <p:cNvSpPr>
            <a:spLocks noChangeShapeType="1"/>
          </p:cNvSpPr>
          <p:nvPr/>
        </p:nvSpPr>
        <p:spPr bwMode="auto">
          <a:xfrm>
            <a:off x="6570663" y="4886325"/>
            <a:ext cx="369887" cy="344488"/>
          </a:xfrm>
          <a:prstGeom prst="line">
            <a:avLst/>
          </a:prstGeom>
          <a:noFill/>
          <a:ln w="57150">
            <a:solidFill>
              <a:schemeClr val="tx1"/>
            </a:solidFill>
            <a:round/>
            <a:headEnd/>
            <a:tailEnd type="triangle" w="med" len="med"/>
          </a:ln>
          <a:effectLst/>
        </p:spPr>
        <p:txBody>
          <a:bodyPr/>
          <a:lstStyle/>
          <a:p>
            <a:endParaRPr lang="pt-BR"/>
          </a:p>
        </p:txBody>
      </p:sp>
      <p:sp>
        <p:nvSpPr>
          <p:cNvPr id="2190350" name="Line 14"/>
          <p:cNvSpPr>
            <a:spLocks noChangeShapeType="1"/>
          </p:cNvSpPr>
          <p:nvPr/>
        </p:nvSpPr>
        <p:spPr bwMode="auto">
          <a:xfrm flipH="1">
            <a:off x="1847850" y="4381500"/>
            <a:ext cx="666750" cy="381000"/>
          </a:xfrm>
          <a:prstGeom prst="line">
            <a:avLst/>
          </a:prstGeom>
          <a:noFill/>
          <a:ln w="57150">
            <a:solidFill>
              <a:schemeClr val="tx1"/>
            </a:solidFill>
            <a:round/>
            <a:headEnd/>
            <a:tailEnd type="triangle" w="med" len="med"/>
          </a:ln>
          <a:effectLst/>
        </p:spPr>
        <p:txBody>
          <a:bodyPr/>
          <a:lstStyle/>
          <a:p>
            <a:endParaRPr lang="pt-BR"/>
          </a:p>
        </p:txBody>
      </p:sp>
      <p:pic>
        <p:nvPicPr>
          <p:cNvPr id="2190351" name="Picture 15"/>
          <p:cNvPicPr>
            <a:picLocks noGrp="1" noChangeAspect="1" noChangeArrowheads="1"/>
          </p:cNvPicPr>
          <p:nvPr>
            <p:ph sz="quarter" idx="3"/>
          </p:nvPr>
        </p:nvPicPr>
        <p:blipFill>
          <a:blip r:embed="rId8"/>
          <a:srcRect/>
          <a:stretch>
            <a:fillRect/>
          </a:stretch>
        </p:blipFill>
        <p:spPr>
          <a:xfrm>
            <a:off x="455613" y="4381500"/>
            <a:ext cx="1392237" cy="1087438"/>
          </a:xfrm>
          <a:noFill/>
          <a:ln/>
        </p:spPr>
      </p:pic>
      <p:grpSp>
        <p:nvGrpSpPr>
          <p:cNvPr id="2190352" name="Group 16"/>
          <p:cNvGrpSpPr>
            <a:grpSpLocks/>
          </p:cNvGrpSpPr>
          <p:nvPr/>
        </p:nvGrpSpPr>
        <p:grpSpPr bwMode="auto">
          <a:xfrm>
            <a:off x="7096125" y="3267075"/>
            <a:ext cx="1282700" cy="781050"/>
            <a:chOff x="438" y="1317"/>
            <a:chExt cx="3525" cy="2146"/>
          </a:xfrm>
        </p:grpSpPr>
        <p:sp>
          <p:nvSpPr>
            <p:cNvPr id="2190353" name="Rectangle 17"/>
            <p:cNvSpPr>
              <a:spLocks noChangeArrowheads="1"/>
            </p:cNvSpPr>
            <p:nvPr/>
          </p:nvSpPr>
          <p:spPr bwMode="auto">
            <a:xfrm>
              <a:off x="2247" y="1449"/>
              <a:ext cx="142" cy="145"/>
            </a:xfrm>
            <a:prstGeom prst="rect">
              <a:avLst/>
            </a:prstGeom>
            <a:solidFill>
              <a:srgbClr val="FFFFFF"/>
            </a:solidFill>
            <a:ln w="9525" algn="ctr">
              <a:noFill/>
              <a:miter lim="800000"/>
              <a:headEnd/>
              <a:tailEnd/>
            </a:ln>
            <a:effectLst/>
          </p:spPr>
          <p:txBody>
            <a:bodyPr rot="10800000" vert="eaVert" wrap="none" anchor="ctr"/>
            <a:lstStyle/>
            <a:p>
              <a:endParaRPr lang="pt-BR"/>
            </a:p>
          </p:txBody>
        </p:sp>
        <p:pic>
          <p:nvPicPr>
            <p:cNvPr id="2190354" name="Picture 18"/>
            <p:cNvPicPr>
              <a:picLocks noChangeAspect="1" noChangeArrowheads="1"/>
            </p:cNvPicPr>
            <p:nvPr/>
          </p:nvPicPr>
          <p:blipFill>
            <a:blip r:embed="rId9"/>
            <a:srcRect/>
            <a:stretch>
              <a:fillRect/>
            </a:stretch>
          </p:blipFill>
          <p:spPr bwMode="auto">
            <a:xfrm>
              <a:off x="438" y="1317"/>
              <a:ext cx="2400" cy="2138"/>
            </a:xfrm>
            <a:prstGeom prst="rect">
              <a:avLst/>
            </a:prstGeom>
            <a:noFill/>
            <a:ln>
              <a:noFill/>
            </a:ln>
            <a:effectLst/>
          </p:spPr>
        </p:pic>
        <p:pic>
          <p:nvPicPr>
            <p:cNvPr id="2190355" name="Picture 19"/>
            <p:cNvPicPr>
              <a:picLocks noChangeAspect="1" noChangeArrowheads="1"/>
            </p:cNvPicPr>
            <p:nvPr/>
          </p:nvPicPr>
          <p:blipFill>
            <a:blip r:embed="rId10"/>
            <a:srcRect/>
            <a:stretch>
              <a:fillRect/>
            </a:stretch>
          </p:blipFill>
          <p:spPr bwMode="auto">
            <a:xfrm>
              <a:off x="2628" y="1325"/>
              <a:ext cx="1335" cy="2138"/>
            </a:xfrm>
            <a:prstGeom prst="rect">
              <a:avLst/>
            </a:prstGeom>
            <a:noFill/>
            <a:ln>
              <a:noFill/>
            </a:ln>
            <a:effectLst/>
          </p:spPr>
        </p:pic>
      </p:grpSp>
      <p:sp>
        <p:nvSpPr>
          <p:cNvPr id="2190356" name="Line 20"/>
          <p:cNvSpPr>
            <a:spLocks noChangeShapeType="1"/>
          </p:cNvSpPr>
          <p:nvPr/>
        </p:nvSpPr>
        <p:spPr bwMode="auto">
          <a:xfrm>
            <a:off x="5181600" y="3267075"/>
            <a:ext cx="1758950" cy="268288"/>
          </a:xfrm>
          <a:prstGeom prst="line">
            <a:avLst/>
          </a:prstGeom>
          <a:noFill/>
          <a:ln w="57150">
            <a:solidFill>
              <a:schemeClr val="tx1"/>
            </a:solidFill>
            <a:round/>
            <a:headEnd/>
            <a:tailEnd type="triangle" w="med" len="med"/>
          </a:ln>
          <a:effectLst/>
        </p:spPr>
        <p:txBody>
          <a:bodyPr/>
          <a:lstStyle/>
          <a:p>
            <a:endParaRPr lang="pt-BR"/>
          </a:p>
        </p:txBody>
      </p:sp>
      <p:sp>
        <p:nvSpPr>
          <p:cNvPr id="2190358" name="Line 22"/>
          <p:cNvSpPr>
            <a:spLocks noChangeShapeType="1"/>
          </p:cNvSpPr>
          <p:nvPr/>
        </p:nvSpPr>
        <p:spPr bwMode="auto">
          <a:xfrm flipV="1">
            <a:off x="6743700" y="2074863"/>
            <a:ext cx="706438" cy="307975"/>
          </a:xfrm>
          <a:prstGeom prst="line">
            <a:avLst/>
          </a:prstGeom>
          <a:noFill/>
          <a:ln w="57150">
            <a:solidFill>
              <a:schemeClr val="tx1"/>
            </a:solidFill>
            <a:round/>
            <a:headEnd/>
            <a:tailEnd type="triangle" w="med" len="med"/>
          </a:ln>
          <a:effectLst/>
        </p:spPr>
        <p:txBody>
          <a:bodyPr/>
          <a:lstStyle/>
          <a:p>
            <a:endParaRPr lang="pt-BR"/>
          </a:p>
        </p:txBody>
      </p:sp>
      <p:grpSp>
        <p:nvGrpSpPr>
          <p:cNvPr id="2190364" name="Group 28"/>
          <p:cNvGrpSpPr>
            <a:grpSpLocks/>
          </p:cNvGrpSpPr>
          <p:nvPr/>
        </p:nvGrpSpPr>
        <p:grpSpPr bwMode="auto">
          <a:xfrm>
            <a:off x="249238" y="5230813"/>
            <a:ext cx="6154737" cy="1201737"/>
            <a:chOff x="157" y="3295"/>
            <a:chExt cx="3877" cy="757"/>
          </a:xfrm>
        </p:grpSpPr>
        <p:sp>
          <p:nvSpPr>
            <p:cNvPr id="2190359" name="Text Box 23"/>
            <p:cNvSpPr txBox="1">
              <a:spLocks noChangeArrowheads="1"/>
            </p:cNvSpPr>
            <p:nvPr/>
          </p:nvSpPr>
          <p:spPr bwMode="auto">
            <a:xfrm>
              <a:off x="2394" y="3726"/>
              <a:ext cx="1640" cy="326"/>
            </a:xfrm>
            <a:prstGeom prst="rect">
              <a:avLst/>
            </a:prstGeom>
            <a:noFill/>
            <a:ln w="9525" algn="ctr">
              <a:noFill/>
              <a:miter lim="800000"/>
              <a:headEnd/>
              <a:tailEnd/>
            </a:ln>
            <a:effectLst/>
          </p:spPr>
          <p:txBody>
            <a:bodyPr>
              <a:spAutoFit/>
            </a:bodyPr>
            <a:lstStyle/>
            <a:p>
              <a:pPr>
                <a:spcBef>
                  <a:spcPct val="50000"/>
                </a:spcBef>
              </a:pPr>
              <a:r>
                <a:rPr lang="fr-FR" sz="1400" dirty="0"/>
                <a:t>Access from intranet SQAforSI</a:t>
              </a:r>
            </a:p>
          </p:txBody>
        </p:sp>
        <p:sp>
          <p:nvSpPr>
            <p:cNvPr id="2190361" name="AutoShape 25"/>
            <p:cNvSpPr>
              <a:spLocks noChangeArrowheads="1"/>
            </p:cNvSpPr>
            <p:nvPr/>
          </p:nvSpPr>
          <p:spPr bwMode="auto">
            <a:xfrm>
              <a:off x="157" y="3295"/>
              <a:ext cx="1742" cy="625"/>
            </a:xfrm>
            <a:prstGeom prst="roundRect">
              <a:avLst>
                <a:gd name="adj" fmla="val 16667"/>
              </a:avLst>
            </a:prstGeom>
            <a:solidFill>
              <a:srgbClr val="00FF00"/>
            </a:solidFill>
            <a:ln w="9525" algn="ctr">
              <a:solidFill>
                <a:schemeClr val="tx1"/>
              </a:solidFill>
              <a:round/>
              <a:headEnd/>
              <a:tailEnd/>
            </a:ln>
            <a:effectLst/>
          </p:spPr>
          <p:txBody>
            <a:bodyPr wrap="none" anchor="ctr"/>
            <a:lstStyle/>
            <a:p>
              <a:r>
                <a:rPr lang="en-US" sz="1400" dirty="0" smtClean="0">
                  <a:solidFill>
                    <a:schemeClr val="bg1"/>
                  </a:solidFill>
                </a:rPr>
                <a:t>A </a:t>
              </a:r>
              <a:r>
                <a:rPr lang="en-US" sz="1400" dirty="0" err="1" smtClean="0">
                  <a:solidFill>
                    <a:schemeClr val="bg1"/>
                  </a:solidFill>
                </a:rPr>
                <a:t>Formação</a:t>
              </a:r>
              <a:r>
                <a:rPr lang="en-US" sz="1400" dirty="0" smtClean="0">
                  <a:solidFill>
                    <a:schemeClr val="bg1"/>
                  </a:solidFill>
                </a:rPr>
                <a:t> das </a:t>
              </a:r>
              <a:r>
                <a:rPr lang="en-US" sz="1400" dirty="0" err="1" smtClean="0">
                  <a:solidFill>
                    <a:schemeClr val="bg1"/>
                  </a:solidFill>
                </a:rPr>
                <a:t>pessoas</a:t>
              </a:r>
              <a:r>
                <a:rPr lang="en-US" sz="1400" dirty="0" smtClean="0">
                  <a:solidFill>
                    <a:schemeClr val="bg1"/>
                  </a:solidFill>
                </a:rPr>
                <a:t> </a:t>
              </a:r>
            </a:p>
            <a:p>
              <a:r>
                <a:rPr lang="en-US" sz="1400" dirty="0" err="1" smtClean="0">
                  <a:solidFill>
                    <a:schemeClr val="bg1"/>
                  </a:solidFill>
                </a:rPr>
                <a:t>Através</a:t>
              </a:r>
              <a:r>
                <a:rPr lang="en-US" sz="1400" dirty="0" smtClean="0">
                  <a:solidFill>
                    <a:schemeClr val="bg1"/>
                  </a:solidFill>
                </a:rPr>
                <a:t> de um Plano</a:t>
              </a:r>
            </a:p>
            <a:p>
              <a:r>
                <a:rPr lang="en-US" sz="1400" dirty="0">
                  <a:solidFill>
                    <a:schemeClr val="bg1"/>
                  </a:solidFill>
                </a:rPr>
                <a:t>d</a:t>
              </a:r>
              <a:r>
                <a:rPr lang="en-US" sz="1400" dirty="0" smtClean="0">
                  <a:solidFill>
                    <a:schemeClr val="bg1"/>
                  </a:solidFill>
                </a:rPr>
                <a:t>e </a:t>
              </a:r>
              <a:r>
                <a:rPr lang="en-US" sz="1400" dirty="0" err="1" smtClean="0">
                  <a:solidFill>
                    <a:schemeClr val="bg1"/>
                  </a:solidFill>
                </a:rPr>
                <a:t>Implantação</a:t>
              </a:r>
              <a:endParaRPr lang="en-US" sz="1400" dirty="0">
                <a:solidFill>
                  <a:schemeClr val="bg1"/>
                </a:solidFill>
              </a:endParaRPr>
            </a:p>
          </p:txBody>
        </p:sp>
      </p:grpSp>
      <p:pic>
        <p:nvPicPr>
          <p:cNvPr id="2190362" name="Picture 26" descr="screen shot - documents"/>
          <p:cNvPicPr>
            <a:picLocks noChangeAspect="1" noChangeArrowheads="1"/>
          </p:cNvPicPr>
          <p:nvPr/>
        </p:nvPicPr>
        <p:blipFill>
          <a:blip r:embed="rId11"/>
          <a:srcRect/>
          <a:stretch>
            <a:fillRect/>
          </a:stretch>
        </p:blipFill>
        <p:spPr bwMode="auto">
          <a:xfrm>
            <a:off x="7450138" y="1397000"/>
            <a:ext cx="1565275" cy="10842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90338"/>
                                        </p:tgtEl>
                                        <p:attrNameLst>
                                          <p:attrName>style.visibility</p:attrName>
                                        </p:attrNameLst>
                                      </p:cBhvr>
                                      <p:to>
                                        <p:strVal val="visible"/>
                                      </p:to>
                                    </p:set>
                                    <p:anim calcmode="lin" valueType="num">
                                      <p:cBhvr additive="base">
                                        <p:cTn id="7" dur="500" fill="hold"/>
                                        <p:tgtEl>
                                          <p:spTgt spid="2190338"/>
                                        </p:tgtEl>
                                        <p:attrNameLst>
                                          <p:attrName>ppt_x</p:attrName>
                                        </p:attrNameLst>
                                      </p:cBhvr>
                                      <p:tavLst>
                                        <p:tav tm="0">
                                          <p:val>
                                            <p:strVal val="0-#ppt_w/2"/>
                                          </p:val>
                                        </p:tav>
                                        <p:tav tm="100000">
                                          <p:val>
                                            <p:strVal val="#ppt_x"/>
                                          </p:val>
                                        </p:tav>
                                      </p:tavLst>
                                    </p:anim>
                                    <p:anim calcmode="lin" valueType="num">
                                      <p:cBhvr additive="base">
                                        <p:cTn id="8" dur="500" fill="hold"/>
                                        <p:tgtEl>
                                          <p:spTgt spid="21903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190345"/>
                                        </p:tgtEl>
                                        <p:attrNameLst>
                                          <p:attrName>style.visibility</p:attrName>
                                        </p:attrNameLst>
                                      </p:cBhvr>
                                      <p:to>
                                        <p:strVal val="visible"/>
                                      </p:to>
                                    </p:set>
                                    <p:animEffect transition="in" filter="blinds(horizontal)">
                                      <p:cBhvr>
                                        <p:cTn id="13" dur="500"/>
                                        <p:tgtEl>
                                          <p:spTgt spid="219034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90356"/>
                                        </p:tgtEl>
                                        <p:attrNameLst>
                                          <p:attrName>style.visibility</p:attrName>
                                        </p:attrNameLst>
                                      </p:cBhvr>
                                      <p:to>
                                        <p:strVal val="visible"/>
                                      </p:to>
                                    </p:set>
                                    <p:animEffect transition="in" filter="blinds(horizontal)">
                                      <p:cBhvr>
                                        <p:cTn id="16" dur="500"/>
                                        <p:tgtEl>
                                          <p:spTgt spid="2190356"/>
                                        </p:tgtEl>
                                      </p:cBhvr>
                                    </p:animEffect>
                                  </p:childTnLst>
                                </p:cTn>
                              </p:par>
                              <p:par>
                                <p:cTn id="17" presetID="3" presetClass="entr" presetSubtype="10" fill="hold" nodeType="withEffect">
                                  <p:stCondLst>
                                    <p:cond delay="0"/>
                                  </p:stCondLst>
                                  <p:childTnLst>
                                    <p:set>
                                      <p:cBhvr>
                                        <p:cTn id="18" dur="1" fill="hold">
                                          <p:stCondLst>
                                            <p:cond delay="0"/>
                                          </p:stCondLst>
                                        </p:cTn>
                                        <p:tgtEl>
                                          <p:spTgt spid="2190352"/>
                                        </p:tgtEl>
                                        <p:attrNameLst>
                                          <p:attrName>style.visibility</p:attrName>
                                        </p:attrNameLst>
                                      </p:cBhvr>
                                      <p:to>
                                        <p:strVal val="visible"/>
                                      </p:to>
                                    </p:set>
                                    <p:animEffect transition="in" filter="blinds(horizontal)">
                                      <p:cBhvr>
                                        <p:cTn id="19" dur="500"/>
                                        <p:tgtEl>
                                          <p:spTgt spid="219035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190343"/>
                                        </p:tgtEl>
                                        <p:attrNameLst>
                                          <p:attrName>style.visibility</p:attrName>
                                        </p:attrNameLst>
                                      </p:cBhvr>
                                      <p:to>
                                        <p:strVal val="visible"/>
                                      </p:to>
                                    </p:set>
                                    <p:animEffect transition="in" filter="blinds(horizontal)">
                                      <p:cBhvr>
                                        <p:cTn id="24" dur="500"/>
                                        <p:tgtEl>
                                          <p:spTgt spid="2190343"/>
                                        </p:tgtEl>
                                      </p:cBhvr>
                                    </p:animEffect>
                                  </p:childTnLst>
                                </p:cTn>
                              </p:par>
                              <p:par>
                                <p:cTn id="25" presetID="3" presetClass="exit" presetSubtype="10" fill="hold" grpId="1" nodeType="withEffect">
                                  <p:stCondLst>
                                    <p:cond delay="0"/>
                                  </p:stCondLst>
                                  <p:childTnLst>
                                    <p:animEffect transition="out" filter="blinds(horizontal)">
                                      <p:cBhvr>
                                        <p:cTn id="26" dur="500"/>
                                        <p:tgtEl>
                                          <p:spTgt spid="2190356"/>
                                        </p:tgtEl>
                                      </p:cBhvr>
                                    </p:animEffect>
                                    <p:set>
                                      <p:cBhvr>
                                        <p:cTn id="27" dur="1" fill="hold">
                                          <p:stCondLst>
                                            <p:cond delay="499"/>
                                          </p:stCondLst>
                                        </p:cTn>
                                        <p:tgtEl>
                                          <p:spTgt spid="2190356"/>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2190352"/>
                                        </p:tgtEl>
                                      </p:cBhvr>
                                    </p:animEffect>
                                    <p:set>
                                      <p:cBhvr>
                                        <p:cTn id="30" dur="1" fill="hold">
                                          <p:stCondLst>
                                            <p:cond delay="499"/>
                                          </p:stCondLst>
                                        </p:cTn>
                                        <p:tgtEl>
                                          <p:spTgt spid="2190352"/>
                                        </p:tgtEl>
                                        <p:attrNameLst>
                                          <p:attrName>style.visibility</p:attrName>
                                        </p:attrNameLst>
                                      </p:cBhvr>
                                      <p:to>
                                        <p:strVal val="hidden"/>
                                      </p:to>
                                    </p:set>
                                  </p:childTnLst>
                                </p:cTn>
                              </p:par>
                              <p:par>
                                <p:cTn id="31" presetID="3" presetClass="entr" presetSubtype="10" fill="hold" nodeType="withEffect">
                                  <p:stCondLst>
                                    <p:cond delay="0"/>
                                  </p:stCondLst>
                                  <p:childTnLst>
                                    <p:set>
                                      <p:cBhvr>
                                        <p:cTn id="32" dur="1" fill="hold">
                                          <p:stCondLst>
                                            <p:cond delay="0"/>
                                          </p:stCondLst>
                                        </p:cTn>
                                        <p:tgtEl>
                                          <p:spTgt spid="2190346"/>
                                        </p:tgtEl>
                                        <p:attrNameLst>
                                          <p:attrName>style.visibility</p:attrName>
                                        </p:attrNameLst>
                                      </p:cBhvr>
                                      <p:to>
                                        <p:strVal val="visible"/>
                                      </p:to>
                                    </p:set>
                                    <p:animEffect transition="in" filter="blinds(horizontal)">
                                      <p:cBhvr>
                                        <p:cTn id="33" dur="500"/>
                                        <p:tgtEl>
                                          <p:spTgt spid="2190346"/>
                                        </p:tgtEl>
                                      </p:cBhvr>
                                    </p:animEffect>
                                  </p:childTnLst>
                                </p:cTn>
                              </p:par>
                              <p:par>
                                <p:cTn id="34" presetID="3" presetClass="entr" presetSubtype="10" fill="hold" nodeType="withEffect">
                                  <p:stCondLst>
                                    <p:cond delay="0"/>
                                  </p:stCondLst>
                                  <p:childTnLst>
                                    <p:set>
                                      <p:cBhvr>
                                        <p:cTn id="35" dur="1" fill="hold">
                                          <p:stCondLst>
                                            <p:cond delay="0"/>
                                          </p:stCondLst>
                                        </p:cTn>
                                        <p:tgtEl>
                                          <p:spTgt spid="2190347"/>
                                        </p:tgtEl>
                                        <p:attrNameLst>
                                          <p:attrName>style.visibility</p:attrName>
                                        </p:attrNameLst>
                                      </p:cBhvr>
                                      <p:to>
                                        <p:strVal val="visible"/>
                                      </p:to>
                                    </p:set>
                                    <p:animEffect transition="in" filter="blinds(horizontal)">
                                      <p:cBhvr>
                                        <p:cTn id="36" dur="500"/>
                                        <p:tgtEl>
                                          <p:spTgt spid="219034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190348"/>
                                        </p:tgtEl>
                                        <p:attrNameLst>
                                          <p:attrName>style.visibility</p:attrName>
                                        </p:attrNameLst>
                                      </p:cBhvr>
                                      <p:to>
                                        <p:strVal val="visible"/>
                                      </p:to>
                                    </p:set>
                                    <p:animEffect transition="in" filter="blinds(horizontal)">
                                      <p:cBhvr>
                                        <p:cTn id="39" dur="500"/>
                                        <p:tgtEl>
                                          <p:spTgt spid="219034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190341"/>
                                        </p:tgtEl>
                                        <p:attrNameLst>
                                          <p:attrName>style.visibility</p:attrName>
                                        </p:attrNameLst>
                                      </p:cBhvr>
                                      <p:to>
                                        <p:strVal val="visible"/>
                                      </p:to>
                                    </p:set>
                                    <p:animEffect transition="in" filter="blinds(horizontal)">
                                      <p:cBhvr>
                                        <p:cTn id="44" dur="500"/>
                                        <p:tgtEl>
                                          <p:spTgt spid="219034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190358"/>
                                        </p:tgtEl>
                                        <p:attrNameLst>
                                          <p:attrName>style.visibility</p:attrName>
                                        </p:attrNameLst>
                                      </p:cBhvr>
                                      <p:to>
                                        <p:strVal val="visible"/>
                                      </p:to>
                                    </p:set>
                                    <p:animEffect transition="in" filter="blinds(horizontal)">
                                      <p:cBhvr>
                                        <p:cTn id="47" dur="500"/>
                                        <p:tgtEl>
                                          <p:spTgt spid="2190358"/>
                                        </p:tgtEl>
                                      </p:cBhvr>
                                    </p:animEffect>
                                  </p:childTnLst>
                                </p:cTn>
                              </p:par>
                              <p:par>
                                <p:cTn id="48" presetID="5" presetClass="entr" presetSubtype="10" fill="hold" nodeType="withEffect">
                                  <p:stCondLst>
                                    <p:cond delay="0"/>
                                  </p:stCondLst>
                                  <p:childTnLst>
                                    <p:set>
                                      <p:cBhvr>
                                        <p:cTn id="49" dur="1" fill="hold">
                                          <p:stCondLst>
                                            <p:cond delay="0"/>
                                          </p:stCondLst>
                                        </p:cTn>
                                        <p:tgtEl>
                                          <p:spTgt spid="2190362"/>
                                        </p:tgtEl>
                                        <p:attrNameLst>
                                          <p:attrName>style.visibility</p:attrName>
                                        </p:attrNameLst>
                                      </p:cBhvr>
                                      <p:to>
                                        <p:strVal val="visible"/>
                                      </p:to>
                                    </p:set>
                                    <p:animEffect transition="in" filter="checkerboard(across)">
                                      <p:cBhvr>
                                        <p:cTn id="50" dur="500"/>
                                        <p:tgtEl>
                                          <p:spTgt spid="2190362"/>
                                        </p:tgtEl>
                                      </p:cBhvr>
                                    </p:animEffect>
                                  </p:childTnLst>
                                </p:cTn>
                              </p:par>
                              <p:par>
                                <p:cTn id="51" presetID="3" presetClass="exit" presetSubtype="10" fill="hold" grpId="1" nodeType="withEffect">
                                  <p:stCondLst>
                                    <p:cond delay="0"/>
                                  </p:stCondLst>
                                  <p:childTnLst>
                                    <p:animEffect transition="out" filter="blinds(horizontal)">
                                      <p:cBhvr>
                                        <p:cTn id="52" dur="500"/>
                                        <p:tgtEl>
                                          <p:spTgt spid="2190348"/>
                                        </p:tgtEl>
                                      </p:cBhvr>
                                    </p:animEffect>
                                    <p:set>
                                      <p:cBhvr>
                                        <p:cTn id="53" dur="1" fill="hold">
                                          <p:stCondLst>
                                            <p:cond delay="499"/>
                                          </p:stCondLst>
                                        </p:cTn>
                                        <p:tgtEl>
                                          <p:spTgt spid="2190348"/>
                                        </p:tgtEl>
                                        <p:attrNameLst>
                                          <p:attrName>style.visibility</p:attrName>
                                        </p:attrNameLst>
                                      </p:cBhvr>
                                      <p:to>
                                        <p:strVal val="hidden"/>
                                      </p:to>
                                    </p:set>
                                  </p:childTnLst>
                                </p:cTn>
                              </p:par>
                              <p:par>
                                <p:cTn id="54" presetID="3" presetClass="exit" presetSubtype="10" fill="hold" nodeType="withEffect">
                                  <p:stCondLst>
                                    <p:cond delay="0"/>
                                  </p:stCondLst>
                                  <p:childTnLst>
                                    <p:animEffect transition="out" filter="blinds(horizontal)">
                                      <p:cBhvr>
                                        <p:cTn id="55" dur="500"/>
                                        <p:tgtEl>
                                          <p:spTgt spid="2190346"/>
                                        </p:tgtEl>
                                      </p:cBhvr>
                                    </p:animEffect>
                                    <p:set>
                                      <p:cBhvr>
                                        <p:cTn id="56" dur="1" fill="hold">
                                          <p:stCondLst>
                                            <p:cond delay="499"/>
                                          </p:stCondLst>
                                        </p:cTn>
                                        <p:tgtEl>
                                          <p:spTgt spid="2190346"/>
                                        </p:tgtEl>
                                        <p:attrNameLst>
                                          <p:attrName>style.visibility</p:attrName>
                                        </p:attrNameLst>
                                      </p:cBhvr>
                                      <p:to>
                                        <p:strVal val="hidden"/>
                                      </p:to>
                                    </p:set>
                                  </p:childTnLst>
                                </p:cTn>
                              </p:par>
                              <p:par>
                                <p:cTn id="57" presetID="3" presetClass="exit" presetSubtype="10" fill="hold" nodeType="withEffect">
                                  <p:stCondLst>
                                    <p:cond delay="0"/>
                                  </p:stCondLst>
                                  <p:childTnLst>
                                    <p:animEffect transition="out" filter="blinds(horizontal)">
                                      <p:cBhvr>
                                        <p:cTn id="58" dur="500"/>
                                        <p:tgtEl>
                                          <p:spTgt spid="2190347"/>
                                        </p:tgtEl>
                                      </p:cBhvr>
                                    </p:animEffect>
                                    <p:set>
                                      <p:cBhvr>
                                        <p:cTn id="59" dur="1" fill="hold">
                                          <p:stCondLst>
                                            <p:cond delay="499"/>
                                          </p:stCondLst>
                                        </p:cTn>
                                        <p:tgtEl>
                                          <p:spTgt spid="219034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190344"/>
                                        </p:tgtEl>
                                        <p:attrNameLst>
                                          <p:attrName>style.visibility</p:attrName>
                                        </p:attrNameLst>
                                      </p:cBhvr>
                                      <p:to>
                                        <p:strVal val="visible"/>
                                      </p:to>
                                    </p:set>
                                    <p:animEffect transition="in" filter="blinds(horizontal)">
                                      <p:cBhvr>
                                        <p:cTn id="64" dur="500"/>
                                        <p:tgtEl>
                                          <p:spTgt spid="2190344"/>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190350"/>
                                        </p:tgtEl>
                                        <p:attrNameLst>
                                          <p:attrName>style.visibility</p:attrName>
                                        </p:attrNameLst>
                                      </p:cBhvr>
                                      <p:to>
                                        <p:strVal val="visible"/>
                                      </p:to>
                                    </p:set>
                                    <p:animEffect transition="in" filter="blinds(horizontal)">
                                      <p:cBhvr>
                                        <p:cTn id="67" dur="500"/>
                                        <p:tgtEl>
                                          <p:spTgt spid="2190350"/>
                                        </p:tgtEl>
                                      </p:cBhvr>
                                    </p:animEffect>
                                  </p:childTnLst>
                                </p:cTn>
                              </p:par>
                              <p:par>
                                <p:cTn id="68" presetID="3" presetClass="entr" presetSubtype="10" fill="hold" nodeType="withEffect">
                                  <p:stCondLst>
                                    <p:cond delay="0"/>
                                  </p:stCondLst>
                                  <p:childTnLst>
                                    <p:set>
                                      <p:cBhvr>
                                        <p:cTn id="69" dur="1" fill="hold">
                                          <p:stCondLst>
                                            <p:cond delay="0"/>
                                          </p:stCondLst>
                                        </p:cTn>
                                        <p:tgtEl>
                                          <p:spTgt spid="2190351"/>
                                        </p:tgtEl>
                                        <p:attrNameLst>
                                          <p:attrName>style.visibility</p:attrName>
                                        </p:attrNameLst>
                                      </p:cBhvr>
                                      <p:to>
                                        <p:strVal val="visible"/>
                                      </p:to>
                                    </p:set>
                                    <p:animEffect transition="in" filter="blinds(horizontal)">
                                      <p:cBhvr>
                                        <p:cTn id="70" dur="500"/>
                                        <p:tgtEl>
                                          <p:spTgt spid="2190351"/>
                                        </p:tgtEl>
                                      </p:cBhvr>
                                    </p:animEffect>
                                  </p:childTnLst>
                                </p:cTn>
                              </p:par>
                              <p:par>
                                <p:cTn id="71" presetID="3" presetClass="exit" presetSubtype="10" fill="hold" grpId="1" nodeType="withEffect">
                                  <p:stCondLst>
                                    <p:cond delay="0"/>
                                  </p:stCondLst>
                                  <p:childTnLst>
                                    <p:animEffect transition="out" filter="blinds(horizontal)">
                                      <p:cBhvr>
                                        <p:cTn id="72" dur="500"/>
                                        <p:tgtEl>
                                          <p:spTgt spid="2190358"/>
                                        </p:tgtEl>
                                      </p:cBhvr>
                                    </p:animEffect>
                                    <p:set>
                                      <p:cBhvr>
                                        <p:cTn id="73" dur="1" fill="hold">
                                          <p:stCondLst>
                                            <p:cond delay="499"/>
                                          </p:stCondLst>
                                        </p:cTn>
                                        <p:tgtEl>
                                          <p:spTgt spid="2190358"/>
                                        </p:tgtEl>
                                        <p:attrNameLst>
                                          <p:attrName>style.visibility</p:attrName>
                                        </p:attrNameLst>
                                      </p:cBhvr>
                                      <p:to>
                                        <p:strVal val="hidden"/>
                                      </p:to>
                                    </p:set>
                                  </p:childTnLst>
                                </p:cTn>
                              </p:par>
                              <p:par>
                                <p:cTn id="74" presetID="5" presetClass="exit" presetSubtype="10" fill="hold" nodeType="withEffect">
                                  <p:stCondLst>
                                    <p:cond delay="0"/>
                                  </p:stCondLst>
                                  <p:childTnLst>
                                    <p:animEffect transition="out" filter="checkerboard(across)">
                                      <p:cBhvr>
                                        <p:cTn id="75" dur="500"/>
                                        <p:tgtEl>
                                          <p:spTgt spid="2190362"/>
                                        </p:tgtEl>
                                      </p:cBhvr>
                                    </p:animEffect>
                                    <p:set>
                                      <p:cBhvr>
                                        <p:cTn id="76" dur="1" fill="hold">
                                          <p:stCondLst>
                                            <p:cond delay="499"/>
                                          </p:stCondLst>
                                        </p:cTn>
                                        <p:tgtEl>
                                          <p:spTgt spid="219036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2190342"/>
                                        </p:tgtEl>
                                        <p:attrNameLst>
                                          <p:attrName>style.visibility</p:attrName>
                                        </p:attrNameLst>
                                      </p:cBhvr>
                                      <p:to>
                                        <p:strVal val="visible"/>
                                      </p:to>
                                    </p:set>
                                    <p:animEffect transition="in" filter="blinds(horizontal)">
                                      <p:cBhvr>
                                        <p:cTn id="81" dur="500"/>
                                        <p:tgtEl>
                                          <p:spTgt spid="2190342"/>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190349"/>
                                        </p:tgtEl>
                                        <p:attrNameLst>
                                          <p:attrName>style.visibility</p:attrName>
                                        </p:attrNameLst>
                                      </p:cBhvr>
                                      <p:to>
                                        <p:strVal val="visible"/>
                                      </p:to>
                                    </p:set>
                                    <p:animEffect transition="in" filter="blinds(horizontal)">
                                      <p:cBhvr>
                                        <p:cTn id="84" dur="500"/>
                                        <p:tgtEl>
                                          <p:spTgt spid="2190349"/>
                                        </p:tgtEl>
                                      </p:cBhvr>
                                    </p:animEffect>
                                  </p:childTnLst>
                                </p:cTn>
                              </p:par>
                              <p:par>
                                <p:cTn id="85" presetID="3" presetClass="entr" presetSubtype="10" fill="hold" nodeType="withEffect">
                                  <p:stCondLst>
                                    <p:cond delay="0"/>
                                  </p:stCondLst>
                                  <p:childTnLst>
                                    <p:set>
                                      <p:cBhvr>
                                        <p:cTn id="86" dur="1" fill="hold">
                                          <p:stCondLst>
                                            <p:cond delay="0"/>
                                          </p:stCondLst>
                                        </p:cTn>
                                        <p:tgtEl>
                                          <p:spTgt spid="2190339"/>
                                        </p:tgtEl>
                                        <p:attrNameLst>
                                          <p:attrName>style.visibility</p:attrName>
                                        </p:attrNameLst>
                                      </p:cBhvr>
                                      <p:to>
                                        <p:strVal val="visible"/>
                                      </p:to>
                                    </p:set>
                                    <p:animEffect transition="in" filter="blinds(horizontal)">
                                      <p:cBhvr>
                                        <p:cTn id="87" dur="500"/>
                                        <p:tgtEl>
                                          <p:spTgt spid="2190339"/>
                                        </p:tgtEl>
                                      </p:cBhvr>
                                    </p:animEffect>
                                  </p:childTnLst>
                                </p:cTn>
                              </p:par>
                              <p:par>
                                <p:cTn id="88" presetID="3" presetClass="exit" presetSubtype="10" fill="hold" grpId="1" nodeType="withEffect">
                                  <p:stCondLst>
                                    <p:cond delay="0"/>
                                  </p:stCondLst>
                                  <p:childTnLst>
                                    <p:animEffect transition="out" filter="blinds(horizontal)">
                                      <p:cBhvr>
                                        <p:cTn id="89" dur="500"/>
                                        <p:tgtEl>
                                          <p:spTgt spid="2190350"/>
                                        </p:tgtEl>
                                      </p:cBhvr>
                                    </p:animEffect>
                                    <p:set>
                                      <p:cBhvr>
                                        <p:cTn id="90" dur="1" fill="hold">
                                          <p:stCondLst>
                                            <p:cond delay="499"/>
                                          </p:stCondLst>
                                        </p:cTn>
                                        <p:tgtEl>
                                          <p:spTgt spid="2190350"/>
                                        </p:tgtEl>
                                        <p:attrNameLst>
                                          <p:attrName>style.visibility</p:attrName>
                                        </p:attrNameLst>
                                      </p:cBhvr>
                                      <p:to>
                                        <p:strVal val="hidden"/>
                                      </p:to>
                                    </p:set>
                                  </p:childTnLst>
                                </p:cTn>
                              </p:par>
                              <p:par>
                                <p:cTn id="91" presetID="3" presetClass="exit" presetSubtype="10" fill="hold" nodeType="withEffect">
                                  <p:stCondLst>
                                    <p:cond delay="0"/>
                                  </p:stCondLst>
                                  <p:childTnLst>
                                    <p:animEffect transition="out" filter="blinds(horizontal)">
                                      <p:cBhvr>
                                        <p:cTn id="92" dur="500"/>
                                        <p:tgtEl>
                                          <p:spTgt spid="2190351"/>
                                        </p:tgtEl>
                                      </p:cBhvr>
                                    </p:animEffect>
                                    <p:set>
                                      <p:cBhvr>
                                        <p:cTn id="93" dur="1" fill="hold">
                                          <p:stCondLst>
                                            <p:cond delay="499"/>
                                          </p:stCondLst>
                                        </p:cTn>
                                        <p:tgtEl>
                                          <p:spTgt spid="2190351"/>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2" nodeType="clickEffect">
                                  <p:stCondLst>
                                    <p:cond delay="0"/>
                                  </p:stCondLst>
                                  <p:childTnLst>
                                    <p:set>
                                      <p:cBhvr>
                                        <p:cTn id="97" dur="1" fill="hold">
                                          <p:stCondLst>
                                            <p:cond delay="0"/>
                                          </p:stCondLst>
                                        </p:cTn>
                                        <p:tgtEl>
                                          <p:spTgt spid="2190348"/>
                                        </p:tgtEl>
                                        <p:attrNameLst>
                                          <p:attrName>style.visibility</p:attrName>
                                        </p:attrNameLst>
                                      </p:cBhvr>
                                      <p:to>
                                        <p:strVal val="visible"/>
                                      </p:to>
                                    </p:set>
                                    <p:animEffect transition="in" filter="blinds(horizontal)">
                                      <p:cBhvr>
                                        <p:cTn id="98" dur="500"/>
                                        <p:tgtEl>
                                          <p:spTgt spid="2190348"/>
                                        </p:tgtEl>
                                      </p:cBhvr>
                                    </p:animEffect>
                                  </p:childTnLst>
                                </p:cTn>
                              </p:par>
                              <p:par>
                                <p:cTn id="99" presetID="3" presetClass="entr" presetSubtype="10" fill="hold" nodeType="withEffect">
                                  <p:stCondLst>
                                    <p:cond delay="0"/>
                                  </p:stCondLst>
                                  <p:childTnLst>
                                    <p:set>
                                      <p:cBhvr>
                                        <p:cTn id="100" dur="1" fill="hold">
                                          <p:stCondLst>
                                            <p:cond delay="0"/>
                                          </p:stCondLst>
                                        </p:cTn>
                                        <p:tgtEl>
                                          <p:spTgt spid="2190346"/>
                                        </p:tgtEl>
                                        <p:attrNameLst>
                                          <p:attrName>style.visibility</p:attrName>
                                        </p:attrNameLst>
                                      </p:cBhvr>
                                      <p:to>
                                        <p:strVal val="visible"/>
                                      </p:to>
                                    </p:set>
                                    <p:animEffect transition="in" filter="blinds(horizontal)">
                                      <p:cBhvr>
                                        <p:cTn id="101" dur="500"/>
                                        <p:tgtEl>
                                          <p:spTgt spid="2190346"/>
                                        </p:tgtEl>
                                      </p:cBhvr>
                                    </p:animEffect>
                                  </p:childTnLst>
                                </p:cTn>
                              </p:par>
                              <p:par>
                                <p:cTn id="102" presetID="3" presetClass="entr" presetSubtype="10" fill="hold" nodeType="withEffect">
                                  <p:stCondLst>
                                    <p:cond delay="0"/>
                                  </p:stCondLst>
                                  <p:childTnLst>
                                    <p:set>
                                      <p:cBhvr>
                                        <p:cTn id="103" dur="1" fill="hold">
                                          <p:stCondLst>
                                            <p:cond delay="0"/>
                                          </p:stCondLst>
                                        </p:cTn>
                                        <p:tgtEl>
                                          <p:spTgt spid="2190347"/>
                                        </p:tgtEl>
                                        <p:attrNameLst>
                                          <p:attrName>style.visibility</p:attrName>
                                        </p:attrNameLst>
                                      </p:cBhvr>
                                      <p:to>
                                        <p:strVal val="visible"/>
                                      </p:to>
                                    </p:set>
                                    <p:animEffect transition="in" filter="blinds(horizontal)">
                                      <p:cBhvr>
                                        <p:cTn id="104" dur="500"/>
                                        <p:tgtEl>
                                          <p:spTgt spid="2190347"/>
                                        </p:tgtEl>
                                      </p:cBhvr>
                                    </p:animEffect>
                                  </p:childTnLst>
                                </p:cTn>
                              </p:par>
                              <p:par>
                                <p:cTn id="105" presetID="3" presetClass="entr" presetSubtype="10" fill="hold" grpId="2" nodeType="withEffect">
                                  <p:stCondLst>
                                    <p:cond delay="0"/>
                                  </p:stCondLst>
                                  <p:childTnLst>
                                    <p:set>
                                      <p:cBhvr>
                                        <p:cTn id="106" dur="1" fill="hold">
                                          <p:stCondLst>
                                            <p:cond delay="0"/>
                                          </p:stCondLst>
                                        </p:cTn>
                                        <p:tgtEl>
                                          <p:spTgt spid="2190350"/>
                                        </p:tgtEl>
                                        <p:attrNameLst>
                                          <p:attrName>style.visibility</p:attrName>
                                        </p:attrNameLst>
                                      </p:cBhvr>
                                      <p:to>
                                        <p:strVal val="visible"/>
                                      </p:to>
                                    </p:set>
                                    <p:animEffect transition="in" filter="blinds(horizontal)">
                                      <p:cBhvr>
                                        <p:cTn id="107" dur="500"/>
                                        <p:tgtEl>
                                          <p:spTgt spid="2190350"/>
                                        </p:tgtEl>
                                      </p:cBhvr>
                                    </p:animEffect>
                                  </p:childTnLst>
                                </p:cTn>
                              </p:par>
                              <p:par>
                                <p:cTn id="108" presetID="3" presetClass="entr" presetSubtype="10" fill="hold" nodeType="withEffect">
                                  <p:stCondLst>
                                    <p:cond delay="0"/>
                                  </p:stCondLst>
                                  <p:childTnLst>
                                    <p:set>
                                      <p:cBhvr>
                                        <p:cTn id="109" dur="1" fill="hold">
                                          <p:stCondLst>
                                            <p:cond delay="0"/>
                                          </p:stCondLst>
                                        </p:cTn>
                                        <p:tgtEl>
                                          <p:spTgt spid="2190351"/>
                                        </p:tgtEl>
                                        <p:attrNameLst>
                                          <p:attrName>style.visibility</p:attrName>
                                        </p:attrNameLst>
                                      </p:cBhvr>
                                      <p:to>
                                        <p:strVal val="visible"/>
                                      </p:to>
                                    </p:set>
                                    <p:animEffect transition="in" filter="blinds(horizontal)">
                                      <p:cBhvr>
                                        <p:cTn id="110" dur="500"/>
                                        <p:tgtEl>
                                          <p:spTgt spid="2190351"/>
                                        </p:tgtEl>
                                      </p:cBhvr>
                                    </p:animEffect>
                                  </p:childTnLst>
                                </p:cTn>
                              </p:par>
                              <p:par>
                                <p:cTn id="111" presetID="3" presetClass="entr" presetSubtype="10" fill="hold" grpId="2" nodeType="withEffect">
                                  <p:stCondLst>
                                    <p:cond delay="0"/>
                                  </p:stCondLst>
                                  <p:childTnLst>
                                    <p:set>
                                      <p:cBhvr>
                                        <p:cTn id="112" dur="1" fill="hold">
                                          <p:stCondLst>
                                            <p:cond delay="0"/>
                                          </p:stCondLst>
                                        </p:cTn>
                                        <p:tgtEl>
                                          <p:spTgt spid="2190358"/>
                                        </p:tgtEl>
                                        <p:attrNameLst>
                                          <p:attrName>style.visibility</p:attrName>
                                        </p:attrNameLst>
                                      </p:cBhvr>
                                      <p:to>
                                        <p:strVal val="visible"/>
                                      </p:to>
                                    </p:set>
                                    <p:animEffect transition="in" filter="blinds(horizontal)">
                                      <p:cBhvr>
                                        <p:cTn id="113" dur="500"/>
                                        <p:tgtEl>
                                          <p:spTgt spid="2190358"/>
                                        </p:tgtEl>
                                      </p:cBhvr>
                                    </p:animEffect>
                                  </p:childTnLst>
                                </p:cTn>
                              </p:par>
                              <p:par>
                                <p:cTn id="114" presetID="5" presetClass="entr" presetSubtype="10" fill="hold" nodeType="withEffect">
                                  <p:stCondLst>
                                    <p:cond delay="0"/>
                                  </p:stCondLst>
                                  <p:childTnLst>
                                    <p:set>
                                      <p:cBhvr>
                                        <p:cTn id="115" dur="1" fill="hold">
                                          <p:stCondLst>
                                            <p:cond delay="0"/>
                                          </p:stCondLst>
                                        </p:cTn>
                                        <p:tgtEl>
                                          <p:spTgt spid="2190362"/>
                                        </p:tgtEl>
                                        <p:attrNameLst>
                                          <p:attrName>style.visibility</p:attrName>
                                        </p:attrNameLst>
                                      </p:cBhvr>
                                      <p:to>
                                        <p:strVal val="visible"/>
                                      </p:to>
                                    </p:set>
                                    <p:animEffect transition="in" filter="checkerboard(across)">
                                      <p:cBhvr>
                                        <p:cTn id="116" dur="500"/>
                                        <p:tgtEl>
                                          <p:spTgt spid="2190362"/>
                                        </p:tgtEl>
                                      </p:cBhvr>
                                    </p:animEffect>
                                  </p:childTnLst>
                                </p:cTn>
                              </p:par>
                              <p:par>
                                <p:cTn id="117" presetID="3" presetClass="entr" presetSubtype="10" fill="hold" nodeType="withEffect">
                                  <p:stCondLst>
                                    <p:cond delay="0"/>
                                  </p:stCondLst>
                                  <p:childTnLst>
                                    <p:set>
                                      <p:cBhvr>
                                        <p:cTn id="118" dur="1" fill="hold">
                                          <p:stCondLst>
                                            <p:cond delay="0"/>
                                          </p:stCondLst>
                                        </p:cTn>
                                        <p:tgtEl>
                                          <p:spTgt spid="2190352"/>
                                        </p:tgtEl>
                                        <p:attrNameLst>
                                          <p:attrName>style.visibility</p:attrName>
                                        </p:attrNameLst>
                                      </p:cBhvr>
                                      <p:to>
                                        <p:strVal val="visible"/>
                                      </p:to>
                                    </p:set>
                                    <p:animEffect transition="in" filter="blinds(horizontal)">
                                      <p:cBhvr>
                                        <p:cTn id="119" dur="500"/>
                                        <p:tgtEl>
                                          <p:spTgt spid="2190352"/>
                                        </p:tgtEl>
                                      </p:cBhvr>
                                    </p:animEffect>
                                  </p:childTnLst>
                                </p:cTn>
                              </p:par>
                              <p:par>
                                <p:cTn id="120" presetID="3" presetClass="entr" presetSubtype="10" fill="hold" grpId="2" nodeType="withEffect">
                                  <p:stCondLst>
                                    <p:cond delay="0"/>
                                  </p:stCondLst>
                                  <p:childTnLst>
                                    <p:set>
                                      <p:cBhvr>
                                        <p:cTn id="121" dur="1" fill="hold">
                                          <p:stCondLst>
                                            <p:cond delay="0"/>
                                          </p:stCondLst>
                                        </p:cTn>
                                        <p:tgtEl>
                                          <p:spTgt spid="2190356"/>
                                        </p:tgtEl>
                                        <p:attrNameLst>
                                          <p:attrName>style.visibility</p:attrName>
                                        </p:attrNameLst>
                                      </p:cBhvr>
                                      <p:to>
                                        <p:strVal val="visible"/>
                                      </p:to>
                                    </p:set>
                                    <p:animEffect transition="in" filter="blinds(horizontal)">
                                      <p:cBhvr>
                                        <p:cTn id="122" dur="500"/>
                                        <p:tgtEl>
                                          <p:spTgt spid="2190356"/>
                                        </p:tgtEl>
                                      </p:cBhvr>
                                    </p:animEffect>
                                  </p:childTnLst>
                                </p:cTn>
                              </p:par>
                            </p:childTnLst>
                          </p:cTn>
                        </p:par>
                        <p:par>
                          <p:cTn id="123" fill="hold">
                            <p:stCondLst>
                              <p:cond delay="500"/>
                            </p:stCondLst>
                            <p:childTnLst>
                              <p:par>
                                <p:cTn id="124" presetID="3" presetClass="entr" presetSubtype="10" fill="hold" nodeType="afterEffect">
                                  <p:stCondLst>
                                    <p:cond delay="500"/>
                                  </p:stCondLst>
                                  <p:childTnLst>
                                    <p:set>
                                      <p:cBhvr>
                                        <p:cTn id="125" dur="1" fill="hold">
                                          <p:stCondLst>
                                            <p:cond delay="0"/>
                                          </p:stCondLst>
                                        </p:cTn>
                                        <p:tgtEl>
                                          <p:spTgt spid="2190364"/>
                                        </p:tgtEl>
                                        <p:attrNameLst>
                                          <p:attrName>style.visibility</p:attrName>
                                        </p:attrNameLst>
                                      </p:cBhvr>
                                      <p:to>
                                        <p:strVal val="visible"/>
                                      </p:to>
                                    </p:set>
                                    <p:animEffect transition="in" filter="blinds(horizontal)">
                                      <p:cBhvr>
                                        <p:cTn id="126" dur="500"/>
                                        <p:tgtEl>
                                          <p:spTgt spid="2190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338" grpId="0" animBg="1"/>
      <p:bldP spid="2190341" grpId="0" animBg="1"/>
      <p:bldP spid="2190342" grpId="0" animBg="1"/>
      <p:bldP spid="2190343" grpId="0" animBg="1"/>
      <p:bldP spid="2190344" grpId="0" animBg="1"/>
      <p:bldP spid="2190345" grpId="0" animBg="1"/>
      <p:bldP spid="2190348" grpId="0" animBg="1"/>
      <p:bldP spid="2190348" grpId="1" animBg="1"/>
      <p:bldP spid="2190348" grpId="2" animBg="1"/>
      <p:bldP spid="2190349" grpId="0" animBg="1"/>
      <p:bldP spid="2190350" grpId="0" animBg="1"/>
      <p:bldP spid="2190350" grpId="1" animBg="1"/>
      <p:bldP spid="2190350" grpId="2" animBg="1"/>
      <p:bldP spid="2190356" grpId="0" animBg="1"/>
      <p:bldP spid="2190356" grpId="1" animBg="1"/>
      <p:bldP spid="2190356" grpId="2" animBg="1"/>
      <p:bldP spid="2190358" grpId="0" animBg="1"/>
      <p:bldP spid="2190358" grpId="1" animBg="1"/>
      <p:bldP spid="2190358"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4"/>
          <p:cNvSpPr>
            <a:spLocks noGrp="1"/>
          </p:cNvSpPr>
          <p:nvPr>
            <p:ph type="dt" sz="half" idx="10"/>
          </p:nvPr>
        </p:nvSpPr>
        <p:spPr/>
        <p:txBody>
          <a:bodyPr/>
          <a:lstStyle/>
          <a:p>
            <a:r>
              <a:rPr lang="fr-FR"/>
              <a:t>Page </a:t>
            </a:r>
            <a:fld id="{85181664-108F-4084-B196-D88D63BCCE6A}" type="slidenum">
              <a:rPr lang="fr-FR"/>
              <a:pPr/>
              <a:t>29</a:t>
            </a:fld>
            <a:r>
              <a:rPr lang="fr-FR"/>
              <a:t>  / Ref TRN_SI_00942 / V2.2 /     SGSI/Q -  July 25 th/2010 /     Classification  D3    Retention : WA+10</a:t>
            </a:r>
          </a:p>
        </p:txBody>
      </p:sp>
      <p:sp>
        <p:nvSpPr>
          <p:cNvPr id="1817602" name="Rectangle 2"/>
          <p:cNvSpPr>
            <a:spLocks noGrp="1" noChangeArrowheads="1"/>
          </p:cNvSpPr>
          <p:nvPr>
            <p:ph type="title"/>
          </p:nvPr>
        </p:nvSpPr>
        <p:spPr>
          <a:xfrm>
            <a:off x="3733800" y="76200"/>
            <a:ext cx="5346700" cy="11557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a:t>
            </a:r>
            <a:r>
              <a:rPr lang="en-US" sz="2800" u="sng" dirty="0">
                <a:solidFill>
                  <a:srgbClr val="CC3300"/>
                </a:solidFill>
                <a:latin typeface="Arial" charset="0"/>
                <a:cs typeface="Arial" charset="0"/>
              </a:rPr>
              <a:t>1</a:t>
            </a:r>
            <a:r>
              <a:rPr lang="en-US" sz="2800" dirty="0">
                <a:solidFill>
                  <a:srgbClr val="CC3300"/>
                </a:solidFill>
                <a:latin typeface="Arial" charset="0"/>
                <a:cs typeface="Arial" charset="0"/>
              </a:rPr>
              <a:t> : </a:t>
            </a:r>
            <a:r>
              <a:rPr lang="en-US" sz="2800" dirty="0">
                <a:latin typeface="Arial" charset="0"/>
                <a:cs typeface="Arial" charset="0"/>
              </a:rPr>
              <a:t> </a:t>
            </a:r>
            <a:r>
              <a:rPr lang="pt-PT" sz="2800" dirty="0"/>
              <a:t>A empresa Michelin está </a:t>
            </a:r>
            <a:r>
              <a:rPr lang="pt-PT" sz="2800" dirty="0" smtClean="0"/>
              <a:t>satisfeita </a:t>
            </a:r>
            <a:r>
              <a:rPr lang="pt-PT" sz="2800" dirty="0"/>
              <a:t>com os produtos e serviços do SI</a:t>
            </a:r>
            <a:endParaRPr lang="en-US" sz="2800" dirty="0">
              <a:latin typeface="Arial" charset="0"/>
              <a:cs typeface="Arial" charset="0"/>
            </a:endParaRPr>
          </a:p>
        </p:txBody>
      </p:sp>
      <p:sp>
        <p:nvSpPr>
          <p:cNvPr id="1817603" name="Rectangle 3"/>
          <p:cNvSpPr>
            <a:spLocks noGrp="1" noChangeArrowheads="1"/>
          </p:cNvSpPr>
          <p:nvPr>
            <p:ph type="body" sz="half" idx="1"/>
          </p:nvPr>
        </p:nvSpPr>
        <p:spPr>
          <a:xfrm>
            <a:off x="215900" y="1498599"/>
            <a:ext cx="7904163" cy="4397375"/>
          </a:xfrm>
          <a:noFill/>
          <a:ln/>
        </p:spPr>
        <p:txBody>
          <a:bodyPr/>
          <a:lstStyle/>
          <a:p>
            <a:pPr>
              <a:lnSpc>
                <a:spcPct val="75000"/>
              </a:lnSpc>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1</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PT" sz="2800" dirty="0"/>
              <a:t>Os processos de Desenvolvimento, Industrialização e Produção são dominados </a:t>
            </a:r>
            <a:r>
              <a:rPr lang="pt-PT" sz="2800" dirty="0" smtClean="0"/>
              <a:t>e estão </a:t>
            </a:r>
            <a:r>
              <a:rPr lang="pt-PT" sz="2800" dirty="0"/>
              <a:t>sob controle</a:t>
            </a:r>
            <a:endParaRPr lang="en-US" sz="2800" b="1" i="1" dirty="0">
              <a:latin typeface="Arial" charset="0"/>
            </a:endParaRPr>
          </a:p>
          <a:p>
            <a:pPr>
              <a:lnSpc>
                <a:spcPct val="75000"/>
              </a:lnSpc>
              <a:buNone/>
            </a:pPr>
            <a:r>
              <a:rPr lang="en-US" sz="2800" b="1" i="1" u="sng" dirty="0" err="1">
                <a:solidFill>
                  <a:srgbClr val="CC3300"/>
                </a:solidFill>
                <a:latin typeface="Arial" charset="0"/>
                <a:cs typeface="Arial" charset="0"/>
              </a:rPr>
              <a:t>Objetivo</a:t>
            </a:r>
            <a:r>
              <a:rPr lang="en-US" sz="2800" b="1" i="1" u="sng" dirty="0">
                <a:solidFill>
                  <a:srgbClr val="CC3300"/>
                </a:solidFill>
                <a:latin typeface="Arial" charset="0"/>
                <a:cs typeface="Arial" charset="0"/>
              </a:rPr>
              <a:t> 2</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PT" sz="2800" dirty="0"/>
              <a:t>Funcionários do SI têm as competências </a:t>
            </a:r>
            <a:r>
              <a:rPr lang="pt-PT" sz="2800" dirty="0" smtClean="0"/>
              <a:t>necessárias</a:t>
            </a:r>
          </a:p>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3</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r>
              <a:rPr lang="en-US"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Desempenho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SI e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serviços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é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medido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partir</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um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ponto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vista do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cliente</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p>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4</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r>
              <a:rPr lang="en-US"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Processo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Gerenciamento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crise</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existe</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é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acionado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quando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necessário</a:t>
            </a:r>
            <a:endPar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p:txBody>
      </p:sp>
      <p:sp>
        <p:nvSpPr>
          <p:cNvPr id="1817615" name="AutoShape 15"/>
          <p:cNvSpPr>
            <a:spLocks noChangeArrowheads="1"/>
          </p:cNvSpPr>
          <p:nvPr/>
        </p:nvSpPr>
        <p:spPr bwMode="auto">
          <a:xfrm rot="10800000">
            <a:off x="7843838" y="1701800"/>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817616" name="AutoShape 16"/>
          <p:cNvSpPr>
            <a:spLocks noChangeArrowheads="1"/>
          </p:cNvSpPr>
          <p:nvPr/>
        </p:nvSpPr>
        <p:spPr bwMode="auto">
          <a:xfrm rot="10800000">
            <a:off x="7843838" y="2638425"/>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17602"/>
                                        </p:tgtEl>
                                        <p:attrNameLst>
                                          <p:attrName>style.visibility</p:attrName>
                                        </p:attrNameLst>
                                      </p:cBhvr>
                                      <p:to>
                                        <p:strVal val="visible"/>
                                      </p:to>
                                    </p:set>
                                    <p:anim calcmode="lin" valueType="num">
                                      <p:cBhvr additive="base">
                                        <p:cTn id="7" dur="500" fill="hold"/>
                                        <p:tgtEl>
                                          <p:spTgt spid="1817602"/>
                                        </p:tgtEl>
                                        <p:attrNameLst>
                                          <p:attrName>ppt_x</p:attrName>
                                        </p:attrNameLst>
                                      </p:cBhvr>
                                      <p:tavLst>
                                        <p:tav tm="0">
                                          <p:val>
                                            <p:strVal val="0-#ppt_w/2"/>
                                          </p:val>
                                        </p:tav>
                                        <p:tav tm="100000">
                                          <p:val>
                                            <p:strVal val="#ppt_x"/>
                                          </p:val>
                                        </p:tav>
                                      </p:tavLst>
                                    </p:anim>
                                    <p:anim calcmode="lin" valueType="num">
                                      <p:cBhvr additive="base">
                                        <p:cTn id="8" dur="500" fill="hold"/>
                                        <p:tgtEl>
                                          <p:spTgt spid="181760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17603">
                                            <p:txEl>
                                              <p:pRg st="0" end="0"/>
                                            </p:txEl>
                                          </p:spTgt>
                                        </p:tgtEl>
                                        <p:attrNameLst>
                                          <p:attrName>style.visibility</p:attrName>
                                        </p:attrNameLst>
                                      </p:cBhvr>
                                      <p:to>
                                        <p:strVal val="visible"/>
                                      </p:to>
                                    </p:set>
                                    <p:anim calcmode="lin" valueType="num">
                                      <p:cBhvr additive="base">
                                        <p:cTn id="11" dur="500" fill="hold"/>
                                        <p:tgtEl>
                                          <p:spTgt spid="181760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1760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17603">
                                            <p:txEl>
                                              <p:pRg st="1" end="1"/>
                                            </p:txEl>
                                          </p:spTgt>
                                        </p:tgtEl>
                                        <p:attrNameLst>
                                          <p:attrName>style.visibility</p:attrName>
                                        </p:attrNameLst>
                                      </p:cBhvr>
                                      <p:to>
                                        <p:strVal val="visible"/>
                                      </p:to>
                                    </p:set>
                                    <p:anim calcmode="lin" valueType="num">
                                      <p:cBhvr additive="base">
                                        <p:cTn id="15" dur="500" fill="hold"/>
                                        <p:tgtEl>
                                          <p:spTgt spid="1817603">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17603">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817603">
                                            <p:txEl>
                                              <p:pRg st="2" end="2"/>
                                            </p:txEl>
                                          </p:spTgt>
                                        </p:tgtEl>
                                        <p:attrNameLst>
                                          <p:attrName>style.visibility</p:attrName>
                                        </p:attrNameLst>
                                      </p:cBhvr>
                                      <p:to>
                                        <p:strVal val="visible"/>
                                      </p:to>
                                    </p:set>
                                    <p:anim calcmode="lin" valueType="num">
                                      <p:cBhvr additive="base">
                                        <p:cTn id="19" dur="500" fill="hold"/>
                                        <p:tgtEl>
                                          <p:spTgt spid="18176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17603">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17603">
                                            <p:txEl>
                                              <p:pRg st="3" end="3"/>
                                            </p:txEl>
                                          </p:spTgt>
                                        </p:tgtEl>
                                        <p:attrNameLst>
                                          <p:attrName>style.visibility</p:attrName>
                                        </p:attrNameLst>
                                      </p:cBhvr>
                                      <p:to>
                                        <p:strVal val="visible"/>
                                      </p:to>
                                    </p:set>
                                    <p:anim calcmode="lin" valueType="num">
                                      <p:cBhvr additive="base">
                                        <p:cTn id="23" dur="500" fill="hold"/>
                                        <p:tgtEl>
                                          <p:spTgt spid="181760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17603">
                                            <p:txEl>
                                              <p:pRg st="3" end="3"/>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817615"/>
                                        </p:tgtEl>
                                        <p:attrNameLst>
                                          <p:attrName>style.visibility</p:attrName>
                                        </p:attrNameLst>
                                      </p:cBhvr>
                                      <p:to>
                                        <p:strVal val="visible"/>
                                      </p:to>
                                    </p:set>
                                    <p:animEffect transition="in" filter="blinds(horizontal)">
                                      <p:cBhvr>
                                        <p:cTn id="28" dur="500"/>
                                        <p:tgtEl>
                                          <p:spTgt spid="1817615"/>
                                        </p:tgtEl>
                                      </p:cBhvr>
                                    </p:animEffect>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1817616"/>
                                        </p:tgtEl>
                                        <p:attrNameLst>
                                          <p:attrName>style.visibility</p:attrName>
                                        </p:attrNameLst>
                                      </p:cBhvr>
                                      <p:to>
                                        <p:strVal val="visible"/>
                                      </p:to>
                                    </p:set>
                                    <p:animEffect transition="in" filter="blinds(horizontal)">
                                      <p:cBhvr>
                                        <p:cTn id="32" dur="500"/>
                                        <p:tgtEl>
                                          <p:spTgt spid="1817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7602" grpId="0" animBg="1"/>
      <p:bldP spid="1817615" grpId="0" animBg="1"/>
      <p:bldP spid="181761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ço Reservado para Data 4"/>
          <p:cNvSpPr>
            <a:spLocks noGrp="1"/>
          </p:cNvSpPr>
          <p:nvPr>
            <p:ph type="dt" sz="half" idx="10"/>
          </p:nvPr>
        </p:nvSpPr>
        <p:spPr/>
        <p:txBody>
          <a:bodyPr/>
          <a:lstStyle/>
          <a:p>
            <a:r>
              <a:rPr lang="fr-FR"/>
              <a:t>Page </a:t>
            </a:r>
            <a:fld id="{DC61035C-183C-468E-B42E-8DF074D0018F}" type="slidenum">
              <a:rPr lang="fr-FR"/>
              <a:pPr/>
              <a:t>3</a:t>
            </a:fld>
            <a:r>
              <a:rPr lang="fr-FR"/>
              <a:t>  / Ref TRN_SI_00942 / V2.2 /     SGSI/Q -  July 25 th/2010 /     Classification  D3    Retention : WA+10</a:t>
            </a:r>
          </a:p>
        </p:txBody>
      </p:sp>
      <p:sp>
        <p:nvSpPr>
          <p:cNvPr id="2235394" name="Rectangle 2"/>
          <p:cNvSpPr>
            <a:spLocks noGrp="1" noChangeArrowheads="1"/>
          </p:cNvSpPr>
          <p:nvPr>
            <p:ph type="body" sz="half" idx="1"/>
          </p:nvPr>
        </p:nvSpPr>
        <p:spPr>
          <a:xfrm>
            <a:off x="444500" y="898525"/>
            <a:ext cx="8699500" cy="5168900"/>
          </a:xfrm>
        </p:spPr>
        <p:txBody>
          <a:bodyPr/>
          <a:lstStyle/>
          <a:p>
            <a:pPr marL="914400" lvl="1" indent="-457200" algn="ctr">
              <a:lnSpc>
                <a:spcPct val="120000"/>
              </a:lnSpc>
              <a:buFontTx/>
              <a:buNone/>
            </a:pPr>
            <a:endParaRPr lang="en-US" sz="2000" i="1" dirty="0">
              <a:latin typeface="Arial" charset="0"/>
            </a:endParaRPr>
          </a:p>
          <a:p>
            <a:pPr marL="914400" lvl="1" indent="-457200">
              <a:lnSpc>
                <a:spcPct val="120000"/>
              </a:lnSpc>
              <a:buFontTx/>
              <a:buChar char="•"/>
            </a:pPr>
            <a:r>
              <a:rPr lang="pt-BR" sz="1800" b="0" i="1" dirty="0" smtClean="0">
                <a:latin typeface="Arial" charset="0"/>
              </a:rPr>
              <a:t>Abordagem da Qualidade “Simplificada”: </a:t>
            </a:r>
            <a:r>
              <a:rPr lang="pt-BR" sz="1800" b="0" i="1" dirty="0">
                <a:latin typeface="Arial" charset="0"/>
              </a:rPr>
              <a:t>O que, Por que, Como? </a:t>
            </a:r>
          </a:p>
          <a:p>
            <a:pPr marL="914400" lvl="1" indent="-457200">
              <a:lnSpc>
                <a:spcPct val="120000"/>
              </a:lnSpc>
              <a:buFontTx/>
              <a:buChar char="•"/>
            </a:pPr>
            <a:r>
              <a:rPr lang="pt-BR" sz="1800" b="0" i="1" dirty="0">
                <a:latin typeface="Arial" charset="0"/>
              </a:rPr>
              <a:t>SGSI estratégia de Qualidade </a:t>
            </a:r>
            <a:endParaRPr lang="en-US" sz="1800" b="0" i="1" dirty="0">
              <a:latin typeface="Arial" charset="0"/>
            </a:endParaRPr>
          </a:p>
          <a:p>
            <a:pPr marL="914400" lvl="1" indent="-457200">
              <a:lnSpc>
                <a:spcPct val="120000"/>
              </a:lnSpc>
              <a:buFontTx/>
              <a:buChar char="•"/>
            </a:pPr>
            <a:r>
              <a:rPr lang="pt-BR" sz="1800" b="0" i="1" dirty="0">
                <a:latin typeface="Arial" charset="0"/>
              </a:rPr>
              <a:t>SGSI </a:t>
            </a:r>
            <a:r>
              <a:rPr lang="pt-BR" sz="1800" b="0" i="1" dirty="0" smtClean="0">
                <a:latin typeface="Arial" charset="0"/>
              </a:rPr>
              <a:t>mapa de processo </a:t>
            </a:r>
            <a:endParaRPr lang="pt-BR" sz="1800" b="0" i="1" dirty="0">
              <a:latin typeface="Arial" charset="0"/>
            </a:endParaRPr>
          </a:p>
          <a:p>
            <a:pPr marL="914400" lvl="1" indent="-457200">
              <a:lnSpc>
                <a:spcPct val="120000"/>
              </a:lnSpc>
              <a:buFontTx/>
              <a:buChar char="•"/>
            </a:pPr>
            <a:r>
              <a:rPr lang="en-US" sz="1800" b="0" i="1" dirty="0">
                <a:latin typeface="Arial" charset="0"/>
              </a:rPr>
              <a:t>SQA for SI portal</a:t>
            </a:r>
            <a:endParaRPr lang="en-US" sz="1800" b="0" i="1" dirty="0">
              <a:solidFill>
                <a:srgbClr val="008000"/>
              </a:solidFill>
              <a:latin typeface="Arial" charset="0"/>
            </a:endParaRPr>
          </a:p>
          <a:p>
            <a:pPr marL="914400" lvl="1" indent="-457200">
              <a:lnSpc>
                <a:spcPct val="120000"/>
              </a:lnSpc>
              <a:buFontTx/>
              <a:buChar char="•"/>
            </a:pPr>
            <a:r>
              <a:rPr lang="pt-BR" sz="1800" b="0" i="1" dirty="0">
                <a:latin typeface="Arial" charset="0"/>
              </a:rPr>
              <a:t>Processo de Melhoria </a:t>
            </a:r>
            <a:r>
              <a:rPr lang="pt-BR" sz="1800" b="0" i="1" dirty="0" smtClean="0">
                <a:latin typeface="Arial" charset="0"/>
              </a:rPr>
              <a:t>da </a:t>
            </a:r>
            <a:r>
              <a:rPr lang="pt-BR" sz="1800" b="0" i="1" dirty="0">
                <a:latin typeface="Arial" charset="0"/>
              </a:rPr>
              <a:t>Governança </a:t>
            </a:r>
          </a:p>
          <a:p>
            <a:pPr marL="914400" lvl="1" indent="-457200">
              <a:lnSpc>
                <a:spcPct val="120000"/>
              </a:lnSpc>
              <a:buFontTx/>
              <a:buChar char="•"/>
            </a:pPr>
            <a:r>
              <a:rPr lang="pt-BR" sz="1800" b="0" i="1" dirty="0">
                <a:latin typeface="Arial" charset="0"/>
              </a:rPr>
              <a:t>A organização RGQE e Qualidade </a:t>
            </a:r>
          </a:p>
          <a:p>
            <a:pPr marL="914400" lvl="1" indent="-457200">
              <a:lnSpc>
                <a:spcPct val="120000"/>
              </a:lnSpc>
              <a:buFontTx/>
              <a:buChar char="•"/>
            </a:pPr>
            <a:r>
              <a:rPr lang="pt-BR" sz="1800" b="0" i="1" dirty="0">
                <a:latin typeface="Arial" charset="0"/>
              </a:rPr>
              <a:t>Plano de Controle Interno </a:t>
            </a:r>
          </a:p>
          <a:p>
            <a:pPr marL="914400" lvl="1" indent="-457200">
              <a:lnSpc>
                <a:spcPct val="120000"/>
              </a:lnSpc>
              <a:buFontTx/>
              <a:buChar char="•"/>
            </a:pPr>
            <a:r>
              <a:rPr lang="pt-BR" sz="1800" b="0" i="1" dirty="0">
                <a:latin typeface="Arial" charset="0"/>
              </a:rPr>
              <a:t>Gestão de Pessoas e desenvolvimento </a:t>
            </a:r>
            <a:endParaRPr lang="en-US" sz="1800" b="0" i="1" dirty="0">
              <a:solidFill>
                <a:srgbClr val="008000"/>
              </a:solidFill>
              <a:latin typeface="Arial" charset="0"/>
            </a:endParaRPr>
          </a:p>
          <a:p>
            <a:pPr marL="914400" lvl="1" indent="-457200">
              <a:lnSpc>
                <a:spcPct val="120000"/>
              </a:lnSpc>
              <a:buFontTx/>
              <a:buChar char="•"/>
            </a:pPr>
            <a:r>
              <a:rPr lang="pt-BR" sz="1800" b="0" i="1" dirty="0">
                <a:latin typeface="Arial" charset="0"/>
              </a:rPr>
              <a:t>Medição de desempenho </a:t>
            </a:r>
            <a:r>
              <a:rPr lang="en-GB" sz="1800" b="0" i="1" dirty="0">
                <a:latin typeface="Arial" charset="0"/>
              </a:rPr>
              <a:t> </a:t>
            </a:r>
          </a:p>
          <a:p>
            <a:pPr marL="914400" lvl="1" indent="-457200">
              <a:lnSpc>
                <a:spcPct val="120000"/>
              </a:lnSpc>
              <a:buFontTx/>
              <a:buChar char="•"/>
            </a:pPr>
            <a:r>
              <a:rPr lang="pt-BR" sz="1800" b="0" i="1" dirty="0">
                <a:latin typeface="Arial" charset="0"/>
              </a:rPr>
              <a:t>Gestão de Riscos e Gestão de Crises </a:t>
            </a:r>
            <a:r>
              <a:rPr lang="en-GB" sz="1800" b="0" i="1" dirty="0">
                <a:latin typeface="Arial" charset="0"/>
              </a:rPr>
              <a:t> </a:t>
            </a:r>
          </a:p>
          <a:p>
            <a:pPr marL="914400" lvl="1" indent="-457200">
              <a:lnSpc>
                <a:spcPct val="120000"/>
              </a:lnSpc>
              <a:buFontTx/>
              <a:buChar char="•"/>
            </a:pPr>
            <a:r>
              <a:rPr lang="pt-BR" sz="1800" b="0" i="1" dirty="0">
                <a:latin typeface="Arial" charset="0"/>
              </a:rPr>
              <a:t>Sua contribuição para a "abordagem de qualidade simplificado para SI"</a:t>
            </a:r>
            <a:r>
              <a:rPr lang="pt-BR" sz="2400" i="1" dirty="0"/>
              <a:t> </a:t>
            </a:r>
            <a:endParaRPr lang="en-GB" sz="1800" i="1" dirty="0">
              <a:latin typeface="Arial" charset="0"/>
            </a:endParaRPr>
          </a:p>
          <a:p>
            <a:pPr marL="914400" lvl="1" indent="-457200">
              <a:lnSpc>
                <a:spcPct val="120000"/>
              </a:lnSpc>
              <a:buFontTx/>
              <a:buNone/>
            </a:pPr>
            <a:r>
              <a:rPr lang="en-US" sz="2000" i="1" dirty="0">
                <a:latin typeface="Arial" charset="0"/>
              </a:rPr>
              <a:t>	</a:t>
            </a:r>
          </a:p>
        </p:txBody>
      </p:sp>
      <p:sp>
        <p:nvSpPr>
          <p:cNvPr id="2235395" name="Rectangle 3"/>
          <p:cNvSpPr>
            <a:spLocks noChangeArrowheads="1"/>
          </p:cNvSpPr>
          <p:nvPr/>
        </p:nvSpPr>
        <p:spPr bwMode="auto">
          <a:xfrm>
            <a:off x="3721100" y="0"/>
            <a:ext cx="5245100" cy="1203325"/>
          </a:xfrm>
          <a:prstGeom prst="rect">
            <a:avLst/>
          </a:prstGeom>
          <a:solidFill>
            <a:schemeClr val="bg1"/>
          </a:solidFill>
          <a:ln w="9525" algn="ctr">
            <a:noFill/>
            <a:miter lim="800000"/>
            <a:headEnd/>
            <a:tailEnd/>
          </a:ln>
          <a:effectLst/>
        </p:spPr>
        <p:txBody>
          <a:bodyPr>
            <a:spAutoFit/>
          </a:bodyPr>
          <a:lstStyle/>
          <a:p>
            <a:pPr lvl="1" algn="r" eaLnBrk="0" hangingPunct="0">
              <a:lnSpc>
                <a:spcPct val="120000"/>
              </a:lnSpc>
              <a:spcBef>
                <a:spcPct val="20000"/>
              </a:spcBef>
              <a:buClr>
                <a:srgbClr val="FF6600"/>
              </a:buClr>
              <a:buSzPct val="80000"/>
            </a:pPr>
            <a:r>
              <a:rPr lang="en-US" sz="2800" i="1">
                <a:solidFill>
                  <a:srgbClr val="000099"/>
                </a:solidFill>
              </a:rPr>
              <a:t>Agenda de Treinamento :</a:t>
            </a:r>
          </a:p>
          <a:p>
            <a:pPr lvl="1" algn="r" eaLnBrk="0" hangingPunct="0">
              <a:lnSpc>
                <a:spcPct val="120000"/>
              </a:lnSpc>
              <a:spcBef>
                <a:spcPct val="20000"/>
              </a:spcBef>
              <a:buClr>
                <a:srgbClr val="FF6600"/>
              </a:buClr>
              <a:buSzPct val="80000"/>
            </a:pPr>
            <a:r>
              <a:rPr lang="en-US" sz="2800" i="1">
                <a:solidFill>
                  <a:srgbClr val="000099"/>
                </a:solidFill>
              </a:rPr>
              <a:t>11 mensagens chave</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35395"/>
                                        </p:tgtEl>
                                        <p:attrNameLst>
                                          <p:attrName>style.visibility</p:attrName>
                                        </p:attrNameLst>
                                      </p:cBhvr>
                                      <p:to>
                                        <p:strVal val="visible"/>
                                      </p:to>
                                    </p:set>
                                    <p:anim calcmode="lin" valueType="num">
                                      <p:cBhvr additive="base">
                                        <p:cTn id="7" dur="500" fill="hold"/>
                                        <p:tgtEl>
                                          <p:spTgt spid="2235395"/>
                                        </p:tgtEl>
                                        <p:attrNameLst>
                                          <p:attrName>ppt_x</p:attrName>
                                        </p:attrNameLst>
                                      </p:cBhvr>
                                      <p:tavLst>
                                        <p:tav tm="0">
                                          <p:val>
                                            <p:strVal val="0-#ppt_w/2"/>
                                          </p:val>
                                        </p:tav>
                                        <p:tav tm="100000">
                                          <p:val>
                                            <p:strVal val="#ppt_x"/>
                                          </p:val>
                                        </p:tav>
                                      </p:tavLst>
                                    </p:anim>
                                    <p:anim calcmode="lin" valueType="num">
                                      <p:cBhvr additive="base">
                                        <p:cTn id="8" dur="500" fill="hold"/>
                                        <p:tgtEl>
                                          <p:spTgt spid="22353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35394">
                                            <p:txEl>
                                              <p:pRg st="1" end="1"/>
                                            </p:txEl>
                                          </p:spTgt>
                                        </p:tgtEl>
                                        <p:attrNameLst>
                                          <p:attrName>style.visibility</p:attrName>
                                        </p:attrNameLst>
                                      </p:cBhvr>
                                      <p:to>
                                        <p:strVal val="visible"/>
                                      </p:to>
                                    </p:set>
                                    <p:anim calcmode="lin" valueType="num">
                                      <p:cBhvr additive="base">
                                        <p:cTn id="13" dur="500" fill="hold"/>
                                        <p:tgtEl>
                                          <p:spTgt spid="22353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353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35394">
                                            <p:txEl>
                                              <p:pRg st="2" end="2"/>
                                            </p:txEl>
                                          </p:spTgt>
                                        </p:tgtEl>
                                        <p:attrNameLst>
                                          <p:attrName>style.visibility</p:attrName>
                                        </p:attrNameLst>
                                      </p:cBhvr>
                                      <p:to>
                                        <p:strVal val="visible"/>
                                      </p:to>
                                    </p:set>
                                    <p:anim calcmode="lin" valueType="num">
                                      <p:cBhvr additive="base">
                                        <p:cTn id="19" dur="500" fill="hold"/>
                                        <p:tgtEl>
                                          <p:spTgt spid="22353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353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35394">
                                            <p:txEl>
                                              <p:pRg st="3" end="3"/>
                                            </p:txEl>
                                          </p:spTgt>
                                        </p:tgtEl>
                                        <p:attrNameLst>
                                          <p:attrName>style.visibility</p:attrName>
                                        </p:attrNameLst>
                                      </p:cBhvr>
                                      <p:to>
                                        <p:strVal val="visible"/>
                                      </p:to>
                                    </p:set>
                                    <p:anim calcmode="lin" valueType="num">
                                      <p:cBhvr additive="base">
                                        <p:cTn id="25" dur="500" fill="hold"/>
                                        <p:tgtEl>
                                          <p:spTgt spid="22353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3539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35394">
                                            <p:txEl>
                                              <p:pRg st="4" end="4"/>
                                            </p:txEl>
                                          </p:spTgt>
                                        </p:tgtEl>
                                        <p:attrNameLst>
                                          <p:attrName>style.visibility</p:attrName>
                                        </p:attrNameLst>
                                      </p:cBhvr>
                                      <p:to>
                                        <p:strVal val="visible"/>
                                      </p:to>
                                    </p:set>
                                    <p:anim calcmode="lin" valueType="num">
                                      <p:cBhvr additive="base">
                                        <p:cTn id="31" dur="500" fill="hold"/>
                                        <p:tgtEl>
                                          <p:spTgt spid="223539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353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35394">
                                            <p:txEl>
                                              <p:pRg st="5" end="5"/>
                                            </p:txEl>
                                          </p:spTgt>
                                        </p:tgtEl>
                                        <p:attrNameLst>
                                          <p:attrName>style.visibility</p:attrName>
                                        </p:attrNameLst>
                                      </p:cBhvr>
                                      <p:to>
                                        <p:strVal val="visible"/>
                                      </p:to>
                                    </p:set>
                                    <p:anim calcmode="lin" valueType="num">
                                      <p:cBhvr additive="base">
                                        <p:cTn id="37" dur="500" fill="hold"/>
                                        <p:tgtEl>
                                          <p:spTgt spid="223539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3539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35394">
                                            <p:txEl>
                                              <p:pRg st="6" end="6"/>
                                            </p:txEl>
                                          </p:spTgt>
                                        </p:tgtEl>
                                        <p:attrNameLst>
                                          <p:attrName>style.visibility</p:attrName>
                                        </p:attrNameLst>
                                      </p:cBhvr>
                                      <p:to>
                                        <p:strVal val="visible"/>
                                      </p:to>
                                    </p:set>
                                    <p:anim calcmode="lin" valueType="num">
                                      <p:cBhvr additive="base">
                                        <p:cTn id="43" dur="500" fill="hold"/>
                                        <p:tgtEl>
                                          <p:spTgt spid="223539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3539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235394">
                                            <p:txEl>
                                              <p:pRg st="7" end="7"/>
                                            </p:txEl>
                                          </p:spTgt>
                                        </p:tgtEl>
                                        <p:attrNameLst>
                                          <p:attrName>style.visibility</p:attrName>
                                        </p:attrNameLst>
                                      </p:cBhvr>
                                      <p:to>
                                        <p:strVal val="visible"/>
                                      </p:to>
                                    </p:set>
                                    <p:anim calcmode="lin" valueType="num">
                                      <p:cBhvr additive="base">
                                        <p:cTn id="49" dur="500" fill="hold"/>
                                        <p:tgtEl>
                                          <p:spTgt spid="223539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3539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235394">
                                            <p:txEl>
                                              <p:pRg st="8" end="8"/>
                                            </p:txEl>
                                          </p:spTgt>
                                        </p:tgtEl>
                                        <p:attrNameLst>
                                          <p:attrName>style.visibility</p:attrName>
                                        </p:attrNameLst>
                                      </p:cBhvr>
                                      <p:to>
                                        <p:strVal val="visible"/>
                                      </p:to>
                                    </p:set>
                                    <p:anim calcmode="lin" valueType="num">
                                      <p:cBhvr additive="base">
                                        <p:cTn id="55" dur="500" fill="hold"/>
                                        <p:tgtEl>
                                          <p:spTgt spid="223539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23539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235394">
                                            <p:txEl>
                                              <p:pRg st="9" end="9"/>
                                            </p:txEl>
                                          </p:spTgt>
                                        </p:tgtEl>
                                        <p:attrNameLst>
                                          <p:attrName>style.visibility</p:attrName>
                                        </p:attrNameLst>
                                      </p:cBhvr>
                                      <p:to>
                                        <p:strVal val="visible"/>
                                      </p:to>
                                    </p:set>
                                    <p:anim calcmode="lin" valueType="num">
                                      <p:cBhvr additive="base">
                                        <p:cTn id="61" dur="500" fill="hold"/>
                                        <p:tgtEl>
                                          <p:spTgt spid="223539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23539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235394">
                                            <p:txEl>
                                              <p:pRg st="10" end="10"/>
                                            </p:txEl>
                                          </p:spTgt>
                                        </p:tgtEl>
                                        <p:attrNameLst>
                                          <p:attrName>style.visibility</p:attrName>
                                        </p:attrNameLst>
                                      </p:cBhvr>
                                      <p:to>
                                        <p:strVal val="visible"/>
                                      </p:to>
                                    </p:set>
                                    <p:anim calcmode="lin" valueType="num">
                                      <p:cBhvr additive="base">
                                        <p:cTn id="67" dur="500" fill="hold"/>
                                        <p:tgtEl>
                                          <p:spTgt spid="223539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23539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235394">
                                            <p:txEl>
                                              <p:pRg st="11" end="11"/>
                                            </p:txEl>
                                          </p:spTgt>
                                        </p:tgtEl>
                                        <p:attrNameLst>
                                          <p:attrName>style.visibility</p:attrName>
                                        </p:attrNameLst>
                                      </p:cBhvr>
                                      <p:to>
                                        <p:strVal val="visible"/>
                                      </p:to>
                                    </p:set>
                                    <p:anim calcmode="lin" valueType="num">
                                      <p:cBhvr additive="base">
                                        <p:cTn id="73" dur="500" fill="hold"/>
                                        <p:tgtEl>
                                          <p:spTgt spid="2235394">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23539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5395"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6DFDF6A1-FBD1-4AC3-BBEF-738727C27774}" type="slidenum">
              <a:rPr lang="fr-FR"/>
              <a:pPr/>
              <a:t>30</a:t>
            </a:fld>
            <a:r>
              <a:rPr lang="fr-FR"/>
              <a:t>  / Ref TRN_SI_00942 / V2.2 /     SGSI/Q -  July 25 th/2010 /     Classification  D3    Retention : WA+10</a:t>
            </a:r>
          </a:p>
        </p:txBody>
      </p:sp>
      <p:sp>
        <p:nvSpPr>
          <p:cNvPr id="1987586" name="Rectangle 2"/>
          <p:cNvSpPr>
            <a:spLocks noGrp="1" noChangeArrowheads="1"/>
          </p:cNvSpPr>
          <p:nvPr>
            <p:ph type="body" sz="half" idx="1"/>
          </p:nvPr>
        </p:nvSpPr>
        <p:spPr>
          <a:xfrm>
            <a:off x="215900" y="698500"/>
            <a:ext cx="8750300" cy="5334000"/>
          </a:xfrm>
        </p:spPr>
        <p:txBody>
          <a:bodyPr/>
          <a:lstStyle/>
          <a:p>
            <a:pPr lvl="1" algn="ctr">
              <a:lnSpc>
                <a:spcPct val="120000"/>
              </a:lnSpc>
              <a:buFontTx/>
              <a:buNone/>
            </a:pPr>
            <a:endParaRPr lang="en-US" sz="1800" i="1">
              <a:latin typeface="Arial" charset="0"/>
            </a:endParaRPr>
          </a:p>
          <a:p>
            <a:pPr lvl="1" algn="ctr">
              <a:lnSpc>
                <a:spcPct val="120000"/>
              </a:lnSpc>
              <a:buFontTx/>
              <a:buNone/>
            </a:pPr>
            <a:endParaRPr lang="en-US" sz="1800" i="1">
              <a:latin typeface="Arial" charset="0"/>
            </a:endParaRPr>
          </a:p>
          <a:p>
            <a:pPr lvl="1">
              <a:lnSpc>
                <a:spcPct val="120000"/>
              </a:lnSpc>
              <a:buFontTx/>
              <a:buChar char="•"/>
            </a:pPr>
            <a:r>
              <a:rPr lang="en-US" sz="18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 de Abordagem “simplificado”: O que, Porque, Como ?</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SGSI Processo de Mapa</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endParaRPr lang="pt-BR" sz="1600" i="1" u="sng">
              <a:latin typeface="Arial" charset="0"/>
            </a:endParaRPr>
          </a:p>
          <a:p>
            <a:pPr lvl="1">
              <a:lnSpc>
                <a:spcPct val="120000"/>
              </a:lnSpc>
              <a:buFontTx/>
              <a:buChar char="•"/>
            </a:pPr>
            <a:r>
              <a:rPr lang="pt-BR" sz="1600" i="1" u="sng">
                <a:latin typeface="Arial" charset="0"/>
              </a:rPr>
              <a:t>Processo de Melhoria de Governança</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endParaRPr lang="en-US"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p:txBody>
      </p:sp>
      <p:sp>
        <p:nvSpPr>
          <p:cNvPr id="1987587" name="AutoShape 3"/>
          <p:cNvSpPr>
            <a:spLocks noChangeArrowheads="1"/>
          </p:cNvSpPr>
          <p:nvPr/>
        </p:nvSpPr>
        <p:spPr bwMode="auto">
          <a:xfrm>
            <a:off x="203200" y="3149600"/>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987588" name="Rectangle 4"/>
          <p:cNvSpPr>
            <a:spLocks noChangeArrowheads="1"/>
          </p:cNvSpPr>
          <p:nvPr/>
        </p:nvSpPr>
        <p:spPr bwMode="auto">
          <a:xfrm>
            <a:off x="3652838" y="354013"/>
            <a:ext cx="2933700" cy="519112"/>
          </a:xfrm>
          <a:prstGeom prst="rect">
            <a:avLst/>
          </a:prstGeom>
          <a:noFill/>
          <a:ln w="9525" algn="ctr">
            <a:noFill/>
            <a:miter lim="800000"/>
            <a:headEnd/>
            <a:tailEnd/>
          </a:ln>
          <a:effectLst/>
        </p:spPr>
        <p:txBody>
          <a:bodyPr wrap="none">
            <a:spAutoFit/>
          </a:bodyPr>
          <a:lstStyle/>
          <a:p>
            <a:r>
              <a:rPr lang="en-US" sz="2800" i="1">
                <a:solidFill>
                  <a:srgbClr val="000099"/>
                </a:solidFill>
              </a:rPr>
              <a:t>Training agenda</a:t>
            </a:r>
            <a:endParaRPr lang="fr-FR" sz="2800" i="1">
              <a:solidFill>
                <a:srgbClr val="000099"/>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87588"/>
                                        </p:tgtEl>
                                        <p:attrNameLst>
                                          <p:attrName>style.visibility</p:attrName>
                                        </p:attrNameLst>
                                      </p:cBhvr>
                                      <p:to>
                                        <p:strVal val="visible"/>
                                      </p:to>
                                    </p:set>
                                    <p:anim calcmode="lin" valueType="num">
                                      <p:cBhvr additive="base">
                                        <p:cTn id="7" dur="500" fill="hold"/>
                                        <p:tgtEl>
                                          <p:spTgt spid="1987588"/>
                                        </p:tgtEl>
                                        <p:attrNameLst>
                                          <p:attrName>ppt_x</p:attrName>
                                        </p:attrNameLst>
                                      </p:cBhvr>
                                      <p:tavLst>
                                        <p:tav tm="0">
                                          <p:val>
                                            <p:strVal val="#ppt_x"/>
                                          </p:val>
                                        </p:tav>
                                        <p:tav tm="100000">
                                          <p:val>
                                            <p:strVal val="#ppt_x"/>
                                          </p:val>
                                        </p:tav>
                                      </p:tavLst>
                                    </p:anim>
                                    <p:anim calcmode="lin" valueType="num">
                                      <p:cBhvr additive="base">
                                        <p:cTn id="8" dur="500" fill="hold"/>
                                        <p:tgtEl>
                                          <p:spTgt spid="198758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87587"/>
                                        </p:tgtEl>
                                        <p:attrNameLst>
                                          <p:attrName>style.visibility</p:attrName>
                                        </p:attrNameLst>
                                      </p:cBhvr>
                                      <p:to>
                                        <p:strVal val="visible"/>
                                      </p:to>
                                    </p:set>
                                    <p:anim calcmode="lin" valueType="num">
                                      <p:cBhvr additive="base">
                                        <p:cTn id="12" dur="500" fill="hold"/>
                                        <p:tgtEl>
                                          <p:spTgt spid="1987587"/>
                                        </p:tgtEl>
                                        <p:attrNameLst>
                                          <p:attrName>ppt_x</p:attrName>
                                        </p:attrNameLst>
                                      </p:cBhvr>
                                      <p:tavLst>
                                        <p:tav tm="0">
                                          <p:val>
                                            <p:strVal val="0-#ppt_w/2"/>
                                          </p:val>
                                        </p:tav>
                                        <p:tav tm="100000">
                                          <p:val>
                                            <p:strVal val="#ppt_x"/>
                                          </p:val>
                                        </p:tav>
                                      </p:tavLst>
                                    </p:anim>
                                    <p:anim calcmode="lin" valueType="num">
                                      <p:cBhvr additive="base">
                                        <p:cTn id="13" dur="500" fill="hold"/>
                                        <p:tgtEl>
                                          <p:spTgt spid="19875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587" grpId="0" animBg="1"/>
      <p:bldP spid="198758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ço Reservado para Data 4"/>
          <p:cNvSpPr>
            <a:spLocks noGrp="1"/>
          </p:cNvSpPr>
          <p:nvPr>
            <p:ph type="dt" sz="half" idx="10"/>
          </p:nvPr>
        </p:nvSpPr>
        <p:spPr/>
        <p:txBody>
          <a:bodyPr/>
          <a:lstStyle/>
          <a:p>
            <a:r>
              <a:rPr lang="fr-FR"/>
              <a:t>Page </a:t>
            </a:r>
            <a:fld id="{1A11175C-57B1-4A20-A355-F74139E05CD3}" type="slidenum">
              <a:rPr lang="fr-FR"/>
              <a:pPr/>
              <a:t>31</a:t>
            </a:fld>
            <a:r>
              <a:rPr lang="fr-FR"/>
              <a:t>  / Ref TRN_SI_00942 / V2.2 /     SGSI/Q -  July 25 th/2010 /     Classification  D3    Retention : WA+10</a:t>
            </a:r>
          </a:p>
        </p:txBody>
      </p:sp>
      <p:sp>
        <p:nvSpPr>
          <p:cNvPr id="1850370" name="Rectangle 2"/>
          <p:cNvSpPr>
            <a:spLocks noGrp="1" noChangeArrowheads="1"/>
          </p:cNvSpPr>
          <p:nvPr>
            <p:ph type="body" sz="half" idx="1"/>
          </p:nvPr>
        </p:nvSpPr>
        <p:spPr>
          <a:xfrm>
            <a:off x="292100" y="1284288"/>
            <a:ext cx="8578850" cy="4487862"/>
          </a:xfrm>
          <a:noFill/>
          <a:ln/>
        </p:spPr>
        <p:txBody>
          <a:bodyPr/>
          <a:lstStyle/>
          <a:p>
            <a:pPr>
              <a:lnSpc>
                <a:spcPct val="80000"/>
              </a:lnSpc>
            </a:pPr>
            <a:endParaRPr lang="en-US" sz="2000" dirty="0">
              <a:latin typeface="Arial" charset="0"/>
            </a:endParaRPr>
          </a:p>
          <a:p>
            <a:pPr>
              <a:lnSpc>
                <a:spcPct val="80000"/>
              </a:lnSpc>
            </a:pPr>
            <a:r>
              <a:rPr lang="en-US" sz="2400" b="1" dirty="0" err="1" smtClean="0">
                <a:solidFill>
                  <a:srgbClr val="FE2110"/>
                </a:solidFill>
                <a:latin typeface="Arial" charset="0"/>
              </a:rPr>
              <a:t>Governança</a:t>
            </a:r>
            <a:r>
              <a:rPr lang="en-US" sz="2400" b="1" dirty="0" smtClean="0">
                <a:latin typeface="Arial" charset="0"/>
              </a:rPr>
              <a:t> </a:t>
            </a:r>
            <a:r>
              <a:rPr lang="pt-PT" sz="2400" dirty="0" smtClean="0"/>
              <a:t>Controlar </a:t>
            </a:r>
            <a:r>
              <a:rPr lang="pt-PT" sz="2400" dirty="0"/>
              <a:t>os processos de evolução, os impactos </a:t>
            </a:r>
            <a:r>
              <a:rPr lang="pt-PT" sz="2400" dirty="0" smtClean="0"/>
              <a:t>e a </a:t>
            </a:r>
            <a:r>
              <a:rPr lang="pt-PT" sz="2400" dirty="0"/>
              <a:t>coerência global do mapa de processo </a:t>
            </a:r>
            <a:r>
              <a:rPr lang="pt-PT" sz="2400" dirty="0" smtClean="0"/>
              <a:t>SGSI</a:t>
            </a:r>
          </a:p>
          <a:p>
            <a:pPr>
              <a:lnSpc>
                <a:spcPct val="80000"/>
              </a:lnSpc>
            </a:pPr>
            <a:r>
              <a:rPr lang="en-US" sz="2000" b="1" dirty="0" smtClean="0">
                <a:latin typeface="Arial" charset="0"/>
              </a:rPr>
              <a:t>PECB</a:t>
            </a:r>
            <a:r>
              <a:rPr lang="en-US" sz="2000" dirty="0">
                <a:latin typeface="Arial" charset="0"/>
              </a:rPr>
              <a:t> </a:t>
            </a:r>
            <a:r>
              <a:rPr lang="en-US" sz="2000" b="1" dirty="0">
                <a:solidFill>
                  <a:srgbClr val="FF0000"/>
                </a:solidFill>
                <a:latin typeface="Arial" charset="0"/>
              </a:rPr>
              <a:t>P</a:t>
            </a:r>
            <a:r>
              <a:rPr lang="en-US" sz="2000" dirty="0">
                <a:latin typeface="Arial" charset="0"/>
              </a:rPr>
              <a:t>roblem report and </a:t>
            </a:r>
            <a:r>
              <a:rPr lang="en-US" sz="2000" b="1" dirty="0">
                <a:solidFill>
                  <a:srgbClr val="FF0000"/>
                </a:solidFill>
                <a:latin typeface="Arial" charset="0"/>
              </a:rPr>
              <a:t>E</a:t>
            </a:r>
            <a:r>
              <a:rPr lang="en-US" sz="2000" dirty="0">
                <a:latin typeface="Arial" charset="0"/>
              </a:rPr>
              <a:t>nhancement request </a:t>
            </a:r>
            <a:r>
              <a:rPr lang="en-US" sz="2000" b="1" dirty="0">
                <a:solidFill>
                  <a:srgbClr val="FF0000"/>
                </a:solidFill>
                <a:latin typeface="Arial" charset="0"/>
              </a:rPr>
              <a:t>C</a:t>
            </a:r>
            <a:r>
              <a:rPr lang="en-US" sz="2000" dirty="0">
                <a:latin typeface="Arial" charset="0"/>
              </a:rPr>
              <a:t>ontrol </a:t>
            </a:r>
            <a:r>
              <a:rPr lang="en-US" sz="2000" b="1" dirty="0">
                <a:solidFill>
                  <a:srgbClr val="FF0000"/>
                </a:solidFill>
                <a:latin typeface="Arial" charset="0"/>
              </a:rPr>
              <a:t>B</a:t>
            </a:r>
            <a:r>
              <a:rPr lang="en-US" sz="2000" dirty="0">
                <a:latin typeface="Arial" charset="0"/>
              </a:rPr>
              <a:t>oard = </a:t>
            </a:r>
            <a:r>
              <a:rPr lang="pt-PT" sz="2000" b="0" dirty="0"/>
              <a:t>Relatório de problema e de </a:t>
            </a:r>
            <a:r>
              <a:rPr lang="pt-PT" sz="2000" b="0" dirty="0" smtClean="0"/>
              <a:t>Valorização, Conselho </a:t>
            </a:r>
            <a:r>
              <a:rPr lang="pt-PT" sz="2000" b="0" dirty="0"/>
              <a:t>de Controle de solicitação para cada </a:t>
            </a:r>
            <a:r>
              <a:rPr lang="pt-PT" sz="2000" b="0" dirty="0" smtClean="0"/>
              <a:t>processo </a:t>
            </a:r>
            <a:r>
              <a:rPr lang="pt-PT" sz="2000" b="0" dirty="0"/>
              <a:t>sob a responsabilidade do proprietário do </a:t>
            </a:r>
            <a:r>
              <a:rPr lang="pt-PT" sz="2000" b="0" dirty="0" smtClean="0"/>
              <a:t>processo.</a:t>
            </a:r>
          </a:p>
          <a:p>
            <a:pPr lvl="1">
              <a:lnSpc>
                <a:spcPct val="90000"/>
              </a:lnSpc>
            </a:pPr>
            <a:r>
              <a:rPr lang="en-US" sz="2000" dirty="0" smtClean="0">
                <a:latin typeface="Arial" charset="0"/>
              </a:rPr>
              <a:t>PRIG</a:t>
            </a:r>
            <a:r>
              <a:rPr lang="en-US" sz="2000" b="0" dirty="0">
                <a:latin typeface="Arial" charset="0"/>
              </a:rPr>
              <a:t> </a:t>
            </a:r>
            <a:r>
              <a:rPr lang="en-US" sz="2000" dirty="0">
                <a:solidFill>
                  <a:srgbClr val="FF0000"/>
                </a:solidFill>
                <a:latin typeface="Arial" charset="0"/>
              </a:rPr>
              <a:t>Pr</a:t>
            </a:r>
            <a:r>
              <a:rPr lang="en-US" sz="2000" b="0" dirty="0">
                <a:latin typeface="Arial" charset="0"/>
              </a:rPr>
              <a:t>ocess </a:t>
            </a:r>
            <a:r>
              <a:rPr lang="en-US" sz="2000" dirty="0">
                <a:solidFill>
                  <a:srgbClr val="FF0000"/>
                </a:solidFill>
                <a:latin typeface="Arial" charset="0"/>
              </a:rPr>
              <a:t>I</a:t>
            </a:r>
            <a:r>
              <a:rPr lang="en-US" sz="2000" b="0" dirty="0">
                <a:latin typeface="Arial" charset="0"/>
              </a:rPr>
              <a:t>mprovement </a:t>
            </a:r>
            <a:r>
              <a:rPr lang="en-US" sz="2000" dirty="0">
                <a:solidFill>
                  <a:srgbClr val="FF0000"/>
                </a:solidFill>
                <a:latin typeface="Arial" charset="0"/>
              </a:rPr>
              <a:t>G</a:t>
            </a:r>
            <a:r>
              <a:rPr lang="en-US" sz="2000" b="0" dirty="0">
                <a:latin typeface="Arial" charset="0"/>
              </a:rPr>
              <a:t>overnance = </a:t>
            </a:r>
            <a:r>
              <a:rPr lang="pt-PT" sz="2000" b="0" dirty="0" smtClean="0"/>
              <a:t>Processo </a:t>
            </a:r>
            <a:r>
              <a:rPr lang="pt-PT" sz="2000" b="0" dirty="0"/>
              <a:t>de </a:t>
            </a:r>
            <a:r>
              <a:rPr lang="pt-PT" sz="2000" b="0" dirty="0" smtClean="0"/>
              <a:t>Melhoria de </a:t>
            </a:r>
            <a:r>
              <a:rPr lang="pt-PT" sz="2000" b="0" dirty="0"/>
              <a:t>Governança </a:t>
            </a:r>
            <a:r>
              <a:rPr lang="pt-PT" sz="2000" b="0" dirty="0" smtClean="0"/>
              <a:t>, </a:t>
            </a:r>
            <a:r>
              <a:rPr lang="pt-PT" sz="2000" b="0" dirty="0"/>
              <a:t>com uma comissão ao nível do </a:t>
            </a:r>
            <a:r>
              <a:rPr lang="pt-PT" sz="2000" b="0" dirty="0" smtClean="0"/>
              <a:t>Grupo.</a:t>
            </a:r>
          </a:p>
          <a:p>
            <a:pPr lvl="1">
              <a:lnSpc>
                <a:spcPct val="90000"/>
              </a:lnSpc>
            </a:pPr>
            <a:endParaRPr lang="en-US" sz="2000" dirty="0">
              <a:latin typeface="Arial" charset="0"/>
            </a:endParaRPr>
          </a:p>
          <a:p>
            <a:pPr>
              <a:lnSpc>
                <a:spcPct val="80000"/>
              </a:lnSpc>
            </a:pPr>
            <a:r>
              <a:rPr lang="en-US" sz="2000" dirty="0">
                <a:solidFill>
                  <a:srgbClr val="FF0000"/>
                </a:solidFill>
                <a:latin typeface="Arial" charset="0"/>
              </a:rPr>
              <a:t>Methodology</a:t>
            </a:r>
            <a:r>
              <a:rPr lang="en-US" sz="2000" dirty="0">
                <a:latin typeface="Arial" charset="0"/>
              </a:rPr>
              <a:t> </a:t>
            </a:r>
            <a:r>
              <a:rPr lang="en-US" sz="2000" dirty="0" err="1" smtClean="0">
                <a:latin typeface="Arial" charset="0"/>
              </a:rPr>
              <a:t>para</a:t>
            </a:r>
            <a:r>
              <a:rPr lang="en-US" sz="2000" dirty="0" smtClean="0">
                <a:latin typeface="Arial" charset="0"/>
              </a:rPr>
              <a:t> </a:t>
            </a:r>
            <a:r>
              <a:rPr lang="en-US" sz="2000" dirty="0" err="1" smtClean="0">
                <a:latin typeface="Arial" charset="0"/>
              </a:rPr>
              <a:t>eficiência</a:t>
            </a:r>
            <a:r>
              <a:rPr lang="en-US" sz="2000" dirty="0" smtClean="0">
                <a:latin typeface="Arial" charset="0"/>
              </a:rPr>
              <a:t> de </a:t>
            </a:r>
            <a:r>
              <a:rPr lang="pt-PT" sz="2000" dirty="0" smtClean="0">
                <a:solidFill>
                  <a:srgbClr val="FF0000"/>
                </a:solidFill>
              </a:rPr>
              <a:t>construção</a:t>
            </a:r>
            <a:r>
              <a:rPr lang="en-US" sz="2000" dirty="0" smtClean="0">
                <a:solidFill>
                  <a:srgbClr val="FF0000"/>
                </a:solidFill>
                <a:latin typeface="Arial" charset="0"/>
              </a:rPr>
              <a:t> </a:t>
            </a:r>
            <a:r>
              <a:rPr lang="en-US" sz="2000" dirty="0" smtClean="0">
                <a:solidFill>
                  <a:srgbClr val="00008D"/>
                </a:solidFill>
                <a:latin typeface="Arial" charset="0"/>
              </a:rPr>
              <a:t>e</a:t>
            </a:r>
            <a:r>
              <a:rPr lang="en-US" sz="2000" dirty="0" smtClean="0">
                <a:latin typeface="Arial" charset="0"/>
              </a:rPr>
              <a:t> </a:t>
            </a:r>
            <a:r>
              <a:rPr lang="pt-PT" sz="2000" dirty="0" smtClean="0">
                <a:solidFill>
                  <a:srgbClr val="FF0000"/>
                </a:solidFill>
              </a:rPr>
              <a:t>desenvolvimento </a:t>
            </a:r>
            <a:r>
              <a:rPr lang="pt-PT" sz="2000" dirty="0" smtClean="0">
                <a:solidFill>
                  <a:srgbClr val="00008D"/>
                </a:solidFill>
              </a:rPr>
              <a:t>de um processo </a:t>
            </a:r>
            <a:r>
              <a:rPr lang="en-US" sz="2000" dirty="0" smtClean="0">
                <a:latin typeface="Arial" charset="0"/>
              </a:rPr>
              <a:t> </a:t>
            </a:r>
          </a:p>
          <a:p>
            <a:pPr>
              <a:lnSpc>
                <a:spcPct val="80000"/>
              </a:lnSpc>
            </a:pPr>
            <a:r>
              <a:rPr lang="pt-PT" sz="2000" dirty="0"/>
              <a:t>Regras de modelagem e documentação alinhado com a prescrição SGQ, de acordo com uma abordagem </a:t>
            </a:r>
            <a:r>
              <a:rPr lang="pt-PT" sz="2000" dirty="0" smtClean="0"/>
              <a:t>simplificada de </a:t>
            </a:r>
            <a:r>
              <a:rPr lang="pt-PT" sz="2000" dirty="0"/>
              <a:t>Regras de implantação definidas para uma abordagem mundial</a:t>
            </a:r>
            <a:endParaRPr lang="en-US" sz="2000" dirty="0">
              <a:latin typeface="Arial" charset="0"/>
            </a:endParaRPr>
          </a:p>
          <a:p>
            <a:pPr lvl="1">
              <a:lnSpc>
                <a:spcPct val="90000"/>
              </a:lnSpc>
            </a:pPr>
            <a:endParaRPr lang="en-US" sz="2000" dirty="0">
              <a:latin typeface="Arial" charset="0"/>
            </a:endParaRPr>
          </a:p>
        </p:txBody>
      </p:sp>
      <p:sp>
        <p:nvSpPr>
          <p:cNvPr id="1850380" name="Rectangle 12"/>
          <p:cNvSpPr>
            <a:spLocks noGrp="1" noChangeArrowheads="1"/>
          </p:cNvSpPr>
          <p:nvPr>
            <p:ph type="title"/>
          </p:nvPr>
        </p:nvSpPr>
        <p:spPr>
          <a:xfrm>
            <a:off x="2700338" y="44450"/>
            <a:ext cx="6261100" cy="1543050"/>
          </a:xfrm>
          <a:ln/>
        </p:spPr>
        <p:txBody>
          <a:bodyPr/>
          <a:lstStyle/>
          <a:p>
            <a:pPr marL="609600" indent="-609600"/>
            <a:r>
              <a:rPr lang="pt-PT" sz="2800" dirty="0" smtClean="0"/>
              <a:t>Assegurar </a:t>
            </a:r>
            <a:r>
              <a:rPr lang="pt-PT" sz="2800" dirty="0"/>
              <a:t>a coerência em todo o mundo na descrição de processos e implantação</a:t>
            </a:r>
            <a:endParaRPr lang="en-US" sz="28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50380"/>
                                        </p:tgtEl>
                                        <p:attrNameLst>
                                          <p:attrName>style.visibility</p:attrName>
                                        </p:attrNameLst>
                                      </p:cBhvr>
                                      <p:to>
                                        <p:strVal val="visible"/>
                                      </p:to>
                                    </p:set>
                                    <p:anim calcmode="lin" valueType="num">
                                      <p:cBhvr additive="base">
                                        <p:cTn id="7" dur="500" fill="hold"/>
                                        <p:tgtEl>
                                          <p:spTgt spid="1850380"/>
                                        </p:tgtEl>
                                        <p:attrNameLst>
                                          <p:attrName>ppt_x</p:attrName>
                                        </p:attrNameLst>
                                      </p:cBhvr>
                                      <p:tavLst>
                                        <p:tav tm="0">
                                          <p:val>
                                            <p:strVal val="0-#ppt_w/2"/>
                                          </p:val>
                                        </p:tav>
                                        <p:tav tm="100000">
                                          <p:val>
                                            <p:strVal val="#ppt_x"/>
                                          </p:val>
                                        </p:tav>
                                      </p:tavLst>
                                    </p:anim>
                                    <p:anim calcmode="lin" valueType="num">
                                      <p:cBhvr additive="base">
                                        <p:cTn id="8" dur="500" fill="hold"/>
                                        <p:tgtEl>
                                          <p:spTgt spid="185038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50370">
                                            <p:txEl>
                                              <p:pRg st="1" end="1"/>
                                            </p:txEl>
                                          </p:spTgt>
                                        </p:tgtEl>
                                        <p:attrNameLst>
                                          <p:attrName>style.visibility</p:attrName>
                                        </p:attrNameLst>
                                      </p:cBhvr>
                                      <p:to>
                                        <p:strVal val="visible"/>
                                      </p:to>
                                    </p:set>
                                    <p:anim calcmode="lin" valueType="num">
                                      <p:cBhvr additive="base">
                                        <p:cTn id="13" dur="500" fill="hold"/>
                                        <p:tgtEl>
                                          <p:spTgt spid="18503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503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50370">
                                            <p:txEl>
                                              <p:pRg st="2" end="2"/>
                                            </p:txEl>
                                          </p:spTgt>
                                        </p:tgtEl>
                                        <p:attrNameLst>
                                          <p:attrName>style.visibility</p:attrName>
                                        </p:attrNameLst>
                                      </p:cBhvr>
                                      <p:to>
                                        <p:strVal val="visible"/>
                                      </p:to>
                                    </p:set>
                                    <p:anim calcmode="lin" valueType="num">
                                      <p:cBhvr additive="base">
                                        <p:cTn id="19" dur="500" fill="hold"/>
                                        <p:tgtEl>
                                          <p:spTgt spid="18503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5037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50370">
                                            <p:txEl>
                                              <p:pRg st="3" end="3"/>
                                            </p:txEl>
                                          </p:spTgt>
                                        </p:tgtEl>
                                        <p:attrNameLst>
                                          <p:attrName>style.visibility</p:attrName>
                                        </p:attrNameLst>
                                      </p:cBhvr>
                                      <p:to>
                                        <p:strVal val="visible"/>
                                      </p:to>
                                    </p:set>
                                    <p:anim calcmode="lin" valueType="num">
                                      <p:cBhvr additive="base">
                                        <p:cTn id="23" dur="500" fill="hold"/>
                                        <p:tgtEl>
                                          <p:spTgt spid="185037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503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50370">
                                            <p:txEl>
                                              <p:pRg st="5" end="5"/>
                                            </p:txEl>
                                          </p:spTgt>
                                        </p:tgtEl>
                                        <p:attrNameLst>
                                          <p:attrName>style.visibility</p:attrName>
                                        </p:attrNameLst>
                                      </p:cBhvr>
                                      <p:to>
                                        <p:strVal val="visible"/>
                                      </p:to>
                                    </p:set>
                                    <p:anim calcmode="lin" valueType="num">
                                      <p:cBhvr additive="base">
                                        <p:cTn id="29" dur="500" fill="hold"/>
                                        <p:tgtEl>
                                          <p:spTgt spid="185037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50370">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50370">
                                            <p:txEl>
                                              <p:pRg st="6" end="6"/>
                                            </p:txEl>
                                          </p:spTgt>
                                        </p:tgtEl>
                                        <p:attrNameLst>
                                          <p:attrName>style.visibility</p:attrName>
                                        </p:attrNameLst>
                                      </p:cBhvr>
                                      <p:to>
                                        <p:strVal val="visible"/>
                                      </p:to>
                                    </p:set>
                                    <p:anim calcmode="lin" valueType="num">
                                      <p:cBhvr additive="base">
                                        <p:cTn id="33" dur="500" fill="hold"/>
                                        <p:tgtEl>
                                          <p:spTgt spid="1850370">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5037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0380"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Espaço Reservado para Data 4"/>
          <p:cNvSpPr>
            <a:spLocks noGrp="1"/>
          </p:cNvSpPr>
          <p:nvPr>
            <p:ph type="dt" sz="half" idx="10"/>
          </p:nvPr>
        </p:nvSpPr>
        <p:spPr/>
        <p:txBody>
          <a:bodyPr/>
          <a:lstStyle/>
          <a:p>
            <a:r>
              <a:rPr lang="fr-FR"/>
              <a:t>Page </a:t>
            </a:r>
            <a:fld id="{E9FC323B-8DEF-4BEE-B40E-5E8325077EE2}" type="slidenum">
              <a:rPr lang="fr-FR"/>
              <a:pPr/>
              <a:t>32</a:t>
            </a:fld>
            <a:r>
              <a:rPr lang="fr-FR"/>
              <a:t>  / Ref TRN_SI_00942 / V2.2 /     SGSI/Q -  July 25 th/2010 /     Classification  D3    Retention : WA+10</a:t>
            </a:r>
          </a:p>
        </p:txBody>
      </p:sp>
      <p:sp>
        <p:nvSpPr>
          <p:cNvPr id="1854466" name="Rectangle 2"/>
          <p:cNvSpPr>
            <a:spLocks noChangeArrowheads="1"/>
          </p:cNvSpPr>
          <p:nvPr/>
        </p:nvSpPr>
        <p:spPr bwMode="auto">
          <a:xfrm>
            <a:off x="5224463" y="4740275"/>
            <a:ext cx="3856037" cy="1208088"/>
          </a:xfrm>
          <a:prstGeom prst="rect">
            <a:avLst/>
          </a:prstGeom>
          <a:solidFill>
            <a:schemeClr val="bg1"/>
          </a:solidFill>
          <a:ln w="9525">
            <a:noFill/>
            <a:miter lim="800000"/>
            <a:headEnd/>
            <a:tailEnd/>
          </a:ln>
          <a:effectLst/>
        </p:spPr>
        <p:txBody>
          <a:bodyPr anchor="ctr"/>
          <a:lstStyle/>
          <a:p>
            <a:pPr algn="r" eaLnBrk="0" hangingPunct="0">
              <a:lnSpc>
                <a:spcPct val="85000"/>
              </a:lnSpc>
            </a:pPr>
            <a:r>
              <a:rPr lang="pt-PT" sz="2400" dirty="0">
                <a:solidFill>
                  <a:srgbClr val="00008D"/>
                </a:solidFill>
              </a:rPr>
              <a:t>d</a:t>
            </a:r>
            <a:r>
              <a:rPr lang="pt-PT" sz="2400" dirty="0" smtClean="0">
                <a:solidFill>
                  <a:srgbClr val="00008D"/>
                </a:solidFill>
              </a:rPr>
              <a:t>efinimos </a:t>
            </a:r>
            <a:r>
              <a:rPr lang="pt-PT" sz="2400" dirty="0">
                <a:solidFill>
                  <a:srgbClr val="00008D"/>
                </a:solidFill>
              </a:rPr>
              <a:t>estes </a:t>
            </a:r>
            <a:r>
              <a:rPr lang="pt-PT" sz="2400" dirty="0" smtClean="0">
                <a:solidFill>
                  <a:srgbClr val="00008D"/>
                </a:solidFill>
              </a:rPr>
              <a:t>orgãos </a:t>
            </a:r>
            <a:r>
              <a:rPr lang="pt-PT" sz="2400" dirty="0">
                <a:solidFill>
                  <a:srgbClr val="00008D"/>
                </a:solidFill>
              </a:rPr>
              <a:t>de governança</a:t>
            </a:r>
            <a:endParaRPr lang="fr-FR" sz="2400" i="1" dirty="0">
              <a:solidFill>
                <a:srgbClr val="00008D"/>
              </a:solidFill>
            </a:endParaRPr>
          </a:p>
        </p:txBody>
      </p:sp>
      <p:grpSp>
        <p:nvGrpSpPr>
          <p:cNvPr id="1854469" name="Group 5"/>
          <p:cNvGrpSpPr>
            <a:grpSpLocks/>
          </p:cNvGrpSpPr>
          <p:nvPr/>
        </p:nvGrpSpPr>
        <p:grpSpPr bwMode="auto">
          <a:xfrm>
            <a:off x="768350" y="4222750"/>
            <a:ext cx="3086100" cy="1489075"/>
            <a:chOff x="636" y="2095"/>
            <a:chExt cx="1944" cy="938"/>
          </a:xfrm>
        </p:grpSpPr>
        <p:pic>
          <p:nvPicPr>
            <p:cNvPr id="1854470" name="Picture 6" descr="j0149396"/>
            <p:cNvPicPr>
              <a:picLocks noChangeAspect="1" noChangeArrowheads="1"/>
            </p:cNvPicPr>
            <p:nvPr/>
          </p:nvPicPr>
          <p:blipFill>
            <a:blip r:embed="rId3"/>
            <a:srcRect/>
            <a:stretch>
              <a:fillRect/>
            </a:stretch>
          </p:blipFill>
          <p:spPr bwMode="auto">
            <a:xfrm>
              <a:off x="1166" y="2244"/>
              <a:ext cx="987" cy="698"/>
            </a:xfrm>
            <a:prstGeom prst="rect">
              <a:avLst/>
            </a:prstGeom>
            <a:noFill/>
            <a:ln>
              <a:noFill/>
            </a:ln>
            <a:effectLst/>
          </p:spPr>
        </p:pic>
        <p:sp>
          <p:nvSpPr>
            <p:cNvPr id="1854471" name="Text Box 7"/>
            <p:cNvSpPr txBox="1">
              <a:spLocks noChangeArrowheads="1"/>
            </p:cNvSpPr>
            <p:nvPr/>
          </p:nvSpPr>
          <p:spPr bwMode="auto">
            <a:xfrm>
              <a:off x="738" y="2135"/>
              <a:ext cx="1769" cy="634"/>
            </a:xfrm>
            <a:prstGeom prst="rect">
              <a:avLst/>
            </a:prstGeom>
            <a:noFill/>
            <a:ln w="9525" algn="ctr">
              <a:noFill/>
              <a:miter lim="800000"/>
              <a:headEnd/>
              <a:tailEnd/>
            </a:ln>
            <a:effectLst/>
          </p:spPr>
          <p:txBody>
            <a:bodyPr>
              <a:spAutoFit/>
            </a:bodyPr>
            <a:lstStyle/>
            <a:p>
              <a:pPr>
                <a:spcBef>
                  <a:spcPct val="50000"/>
                </a:spcBef>
              </a:pPr>
              <a:r>
                <a:rPr lang="en-US" sz="1200"/>
                <a:t>PECB</a:t>
              </a:r>
            </a:p>
            <a:p>
              <a:pPr>
                <a:spcBef>
                  <a:spcPct val="50000"/>
                </a:spcBef>
              </a:pPr>
              <a:r>
                <a:rPr lang="en-US" sz="1200"/>
                <a:t>Process owner</a:t>
              </a:r>
            </a:p>
            <a:p>
              <a:pPr>
                <a:spcBef>
                  <a:spcPct val="50000"/>
                </a:spcBef>
              </a:pPr>
              <a:r>
                <a:rPr lang="en-US" sz="1200"/>
                <a:t>One PECB by process at Group Level</a:t>
              </a:r>
            </a:p>
          </p:txBody>
        </p:sp>
        <p:sp>
          <p:nvSpPr>
            <p:cNvPr id="1854472" name="Oval 8"/>
            <p:cNvSpPr>
              <a:spLocks noChangeArrowheads="1"/>
            </p:cNvSpPr>
            <p:nvPr/>
          </p:nvSpPr>
          <p:spPr bwMode="auto">
            <a:xfrm>
              <a:off x="636" y="2095"/>
              <a:ext cx="1944" cy="938"/>
            </a:xfrm>
            <a:prstGeom prst="ellipse">
              <a:avLst/>
            </a:prstGeom>
            <a:noFill/>
            <a:ln w="28575" algn="ctr">
              <a:solidFill>
                <a:srgbClr val="FF0000"/>
              </a:solidFill>
              <a:round/>
              <a:headEnd/>
              <a:tailEnd/>
            </a:ln>
            <a:effectLst/>
          </p:spPr>
          <p:txBody>
            <a:bodyPr rot="10800000" vert="eaVert" wrap="none" anchor="ctr"/>
            <a:lstStyle/>
            <a:p>
              <a:endParaRPr lang="pt-BR"/>
            </a:p>
          </p:txBody>
        </p:sp>
      </p:grpSp>
      <p:grpSp>
        <p:nvGrpSpPr>
          <p:cNvPr id="1854473" name="Group 9"/>
          <p:cNvGrpSpPr>
            <a:grpSpLocks/>
          </p:cNvGrpSpPr>
          <p:nvPr/>
        </p:nvGrpSpPr>
        <p:grpSpPr bwMode="auto">
          <a:xfrm>
            <a:off x="3542435" y="2979737"/>
            <a:ext cx="2544763" cy="1987550"/>
            <a:chOff x="3141" y="35"/>
            <a:chExt cx="1944" cy="1495"/>
          </a:xfrm>
        </p:grpSpPr>
        <p:pic>
          <p:nvPicPr>
            <p:cNvPr id="1854474" name="Picture 10" descr="j0230997"/>
            <p:cNvPicPr>
              <a:picLocks noChangeAspect="1" noChangeArrowheads="1"/>
            </p:cNvPicPr>
            <p:nvPr/>
          </p:nvPicPr>
          <p:blipFill>
            <a:blip r:embed="rId4"/>
            <a:srcRect/>
            <a:stretch>
              <a:fillRect/>
            </a:stretch>
          </p:blipFill>
          <p:spPr bwMode="auto">
            <a:xfrm>
              <a:off x="3495" y="500"/>
              <a:ext cx="1229" cy="903"/>
            </a:xfrm>
            <a:prstGeom prst="rect">
              <a:avLst/>
            </a:prstGeom>
            <a:noFill/>
          </p:spPr>
        </p:pic>
        <p:sp>
          <p:nvSpPr>
            <p:cNvPr id="1854475" name="Text Box 11"/>
            <p:cNvSpPr txBox="1">
              <a:spLocks noChangeArrowheads="1"/>
            </p:cNvSpPr>
            <p:nvPr/>
          </p:nvSpPr>
          <p:spPr bwMode="auto">
            <a:xfrm>
              <a:off x="3327" y="171"/>
              <a:ext cx="1520" cy="207"/>
            </a:xfrm>
            <a:prstGeom prst="rect">
              <a:avLst/>
            </a:prstGeom>
            <a:noFill/>
            <a:ln w="9525" algn="ctr">
              <a:noFill/>
              <a:miter lim="800000"/>
              <a:headEnd/>
              <a:tailEnd/>
            </a:ln>
            <a:effectLst/>
          </p:spPr>
          <p:txBody>
            <a:bodyPr>
              <a:spAutoFit/>
            </a:bodyPr>
            <a:lstStyle/>
            <a:p>
              <a:pPr>
                <a:spcBef>
                  <a:spcPct val="50000"/>
                </a:spcBef>
              </a:pPr>
              <a:r>
                <a:rPr lang="en-US" sz="1200"/>
                <a:t>PRIG Committee</a:t>
              </a:r>
            </a:p>
          </p:txBody>
        </p:sp>
        <p:sp>
          <p:nvSpPr>
            <p:cNvPr id="1854476" name="Oval 12"/>
            <p:cNvSpPr>
              <a:spLocks noChangeArrowheads="1"/>
            </p:cNvSpPr>
            <p:nvPr/>
          </p:nvSpPr>
          <p:spPr bwMode="auto">
            <a:xfrm>
              <a:off x="3141" y="35"/>
              <a:ext cx="1944" cy="1495"/>
            </a:xfrm>
            <a:prstGeom prst="ellipse">
              <a:avLst/>
            </a:prstGeom>
            <a:noFill/>
            <a:ln w="28575" algn="ctr">
              <a:solidFill>
                <a:srgbClr val="FF0000"/>
              </a:solidFill>
              <a:round/>
              <a:headEnd/>
              <a:tailEnd/>
            </a:ln>
            <a:effectLst/>
          </p:spPr>
          <p:txBody>
            <a:bodyPr rot="10800000" vert="eaVert" wrap="none" anchor="ctr"/>
            <a:lstStyle/>
            <a:p>
              <a:endParaRPr lang="pt-BR"/>
            </a:p>
          </p:txBody>
        </p:sp>
      </p:grpSp>
      <p:grpSp>
        <p:nvGrpSpPr>
          <p:cNvPr id="1854477" name="Group 13"/>
          <p:cNvGrpSpPr>
            <a:grpSpLocks/>
          </p:cNvGrpSpPr>
          <p:nvPr/>
        </p:nvGrpSpPr>
        <p:grpSpPr bwMode="auto">
          <a:xfrm>
            <a:off x="6211888" y="1719263"/>
            <a:ext cx="2108200" cy="1790700"/>
            <a:chOff x="2636" y="1844"/>
            <a:chExt cx="1382" cy="1278"/>
          </a:xfrm>
        </p:grpSpPr>
        <p:pic>
          <p:nvPicPr>
            <p:cNvPr id="1854478" name="Picture 14" descr="j0231083"/>
            <p:cNvPicPr>
              <a:picLocks noChangeAspect="1" noChangeArrowheads="1"/>
            </p:cNvPicPr>
            <p:nvPr/>
          </p:nvPicPr>
          <p:blipFill>
            <a:blip r:embed="rId5"/>
            <a:srcRect/>
            <a:stretch>
              <a:fillRect/>
            </a:stretch>
          </p:blipFill>
          <p:spPr bwMode="auto">
            <a:xfrm>
              <a:off x="2771" y="1978"/>
              <a:ext cx="1153" cy="792"/>
            </a:xfrm>
            <a:prstGeom prst="rect">
              <a:avLst/>
            </a:prstGeom>
            <a:noFill/>
            <a:ln w="9525">
              <a:noFill/>
              <a:miter lim="800000"/>
              <a:headEnd/>
              <a:tailEnd/>
            </a:ln>
            <a:effectLst/>
          </p:spPr>
        </p:pic>
        <p:sp>
          <p:nvSpPr>
            <p:cNvPr id="1854479" name="Text Box 15"/>
            <p:cNvSpPr txBox="1">
              <a:spLocks noChangeArrowheads="1"/>
            </p:cNvSpPr>
            <p:nvPr/>
          </p:nvSpPr>
          <p:spPr bwMode="auto">
            <a:xfrm>
              <a:off x="2833" y="2777"/>
              <a:ext cx="988" cy="326"/>
            </a:xfrm>
            <a:prstGeom prst="rect">
              <a:avLst/>
            </a:prstGeom>
            <a:noFill/>
            <a:ln w="9525" algn="ctr">
              <a:noFill/>
              <a:miter lim="800000"/>
              <a:headEnd/>
              <a:tailEnd/>
            </a:ln>
            <a:effectLst/>
          </p:spPr>
          <p:txBody>
            <a:bodyPr>
              <a:spAutoFit/>
            </a:bodyPr>
            <a:lstStyle/>
            <a:p>
              <a:pPr>
                <a:spcBef>
                  <a:spcPct val="50000"/>
                </a:spcBef>
              </a:pPr>
              <a:r>
                <a:rPr lang="en-US" sz="1200"/>
                <a:t>Leadership Team SGSI</a:t>
              </a:r>
            </a:p>
          </p:txBody>
        </p:sp>
        <p:sp>
          <p:nvSpPr>
            <p:cNvPr id="1854480" name="Oval 16"/>
            <p:cNvSpPr>
              <a:spLocks noChangeArrowheads="1"/>
            </p:cNvSpPr>
            <p:nvPr/>
          </p:nvSpPr>
          <p:spPr bwMode="auto">
            <a:xfrm>
              <a:off x="2636" y="1844"/>
              <a:ext cx="1382" cy="1278"/>
            </a:xfrm>
            <a:prstGeom prst="ellipse">
              <a:avLst/>
            </a:prstGeom>
            <a:noFill/>
            <a:ln w="28575" algn="ctr">
              <a:solidFill>
                <a:srgbClr val="FF0000"/>
              </a:solidFill>
              <a:round/>
              <a:headEnd/>
              <a:tailEnd/>
            </a:ln>
            <a:effectLst/>
          </p:spPr>
          <p:txBody>
            <a:bodyPr rot="10800000" vert="eaVert" wrap="none" anchor="ctr"/>
            <a:lstStyle/>
            <a:p>
              <a:endParaRPr lang="pt-BR"/>
            </a:p>
          </p:txBody>
        </p:sp>
      </p:grpSp>
      <p:sp>
        <p:nvSpPr>
          <p:cNvPr id="1854481" name="AutoShape 17"/>
          <p:cNvSpPr>
            <a:spLocks noChangeArrowheads="1"/>
          </p:cNvSpPr>
          <p:nvPr/>
        </p:nvSpPr>
        <p:spPr bwMode="auto">
          <a:xfrm rot="-24208495">
            <a:off x="3530600" y="4678363"/>
            <a:ext cx="647700" cy="223837"/>
          </a:xfrm>
          <a:prstGeom prst="rightArrow">
            <a:avLst>
              <a:gd name="adj1" fmla="val 50000"/>
              <a:gd name="adj2" fmla="val 72341"/>
            </a:avLst>
          </a:prstGeom>
          <a:solidFill>
            <a:srgbClr val="FF0000"/>
          </a:solidFill>
          <a:ln w="9525" algn="ctr">
            <a:solidFill>
              <a:schemeClr val="tx1"/>
            </a:solidFill>
            <a:miter lim="800000"/>
            <a:headEnd/>
            <a:tailEnd/>
          </a:ln>
          <a:effectLst/>
        </p:spPr>
        <p:txBody>
          <a:bodyPr rot="10800000" vert="eaVert" wrap="none" anchor="ctr"/>
          <a:lstStyle/>
          <a:p>
            <a:endParaRPr lang="pt-BR"/>
          </a:p>
        </p:txBody>
      </p:sp>
      <p:sp>
        <p:nvSpPr>
          <p:cNvPr id="1854482" name="AutoShape 18"/>
          <p:cNvSpPr>
            <a:spLocks noChangeArrowheads="1"/>
          </p:cNvSpPr>
          <p:nvPr/>
        </p:nvSpPr>
        <p:spPr bwMode="auto">
          <a:xfrm rot="-24255890">
            <a:off x="5751513" y="3059113"/>
            <a:ext cx="773112" cy="279400"/>
          </a:xfrm>
          <a:prstGeom prst="rightArrow">
            <a:avLst>
              <a:gd name="adj1" fmla="val 50000"/>
              <a:gd name="adj2" fmla="val 69176"/>
            </a:avLst>
          </a:prstGeom>
          <a:solidFill>
            <a:srgbClr val="FF0000"/>
          </a:solidFill>
          <a:ln w="9525" algn="ctr">
            <a:solidFill>
              <a:schemeClr val="tx1"/>
            </a:solidFill>
            <a:miter lim="800000"/>
            <a:headEnd/>
            <a:tailEnd/>
          </a:ln>
          <a:effectLst/>
        </p:spPr>
        <p:txBody>
          <a:bodyPr rot="10800000" vert="eaVert" wrap="none" anchor="ctr"/>
          <a:lstStyle/>
          <a:p>
            <a:endParaRPr lang="pt-BR"/>
          </a:p>
        </p:txBody>
      </p:sp>
      <p:sp>
        <p:nvSpPr>
          <p:cNvPr id="1854483" name="Rectangle 19"/>
          <p:cNvSpPr>
            <a:spLocks noChangeArrowheads="1"/>
          </p:cNvSpPr>
          <p:nvPr/>
        </p:nvSpPr>
        <p:spPr bwMode="auto">
          <a:xfrm>
            <a:off x="296862" y="1711325"/>
            <a:ext cx="4927601" cy="1208088"/>
          </a:xfrm>
          <a:prstGeom prst="rect">
            <a:avLst/>
          </a:prstGeom>
          <a:solidFill>
            <a:schemeClr val="bg1"/>
          </a:solidFill>
          <a:ln w="9525">
            <a:noFill/>
            <a:miter lim="800000"/>
            <a:headEnd/>
            <a:tailEnd/>
          </a:ln>
          <a:effectLst/>
        </p:spPr>
        <p:txBody>
          <a:bodyPr anchor="ctr"/>
          <a:lstStyle/>
          <a:p>
            <a:pPr algn="l" eaLnBrk="0" hangingPunct="0">
              <a:lnSpc>
                <a:spcPct val="85000"/>
              </a:lnSpc>
            </a:pPr>
            <a:r>
              <a:rPr lang="pt-PT" sz="2400" dirty="0">
                <a:solidFill>
                  <a:srgbClr val="00008D"/>
                </a:solidFill>
              </a:rPr>
              <a:t>Para tratar com sucesso o desafio de definir processos consistentes em todo o </a:t>
            </a:r>
            <a:r>
              <a:rPr lang="pt-PT" sz="2400" dirty="0" smtClean="0">
                <a:solidFill>
                  <a:srgbClr val="00008D"/>
                </a:solidFill>
              </a:rPr>
              <a:t>mundo</a:t>
            </a:r>
            <a:endParaRPr lang="fr-FR" sz="2400" i="1" dirty="0">
              <a:solidFill>
                <a:srgbClr val="00008D"/>
              </a:solidFill>
            </a:endParaRPr>
          </a:p>
        </p:txBody>
      </p:sp>
      <p:sp>
        <p:nvSpPr>
          <p:cNvPr id="1854488" name="Rectangle 24"/>
          <p:cNvSpPr>
            <a:spLocks noGrp="1" noChangeArrowheads="1"/>
          </p:cNvSpPr>
          <p:nvPr>
            <p:ph type="title"/>
          </p:nvPr>
        </p:nvSpPr>
        <p:spPr>
          <a:xfrm>
            <a:off x="2984500" y="228600"/>
            <a:ext cx="6096000" cy="1208088"/>
          </a:xfrm>
          <a:ln/>
        </p:spPr>
        <p:txBody>
          <a:bodyPr/>
          <a:lstStyle/>
          <a:p>
            <a:pPr marL="609600" indent="-609600"/>
            <a:r>
              <a:rPr lang="pt-PT" sz="2800" dirty="0"/>
              <a:t>A</a:t>
            </a:r>
            <a:r>
              <a:rPr lang="pt-PT" sz="2800" dirty="0" smtClean="0"/>
              <a:t>ssegurar </a:t>
            </a:r>
            <a:r>
              <a:rPr lang="pt-PT" sz="2800" dirty="0"/>
              <a:t>a coerência em todo o mundo na descrição de processos e implantação</a:t>
            </a:r>
            <a:endParaRPr lang="fr-FR" sz="28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54488"/>
                                        </p:tgtEl>
                                        <p:attrNameLst>
                                          <p:attrName>style.visibility</p:attrName>
                                        </p:attrNameLst>
                                      </p:cBhvr>
                                      <p:to>
                                        <p:strVal val="visible"/>
                                      </p:to>
                                    </p:set>
                                    <p:anim calcmode="lin" valueType="num">
                                      <p:cBhvr additive="base">
                                        <p:cTn id="7" dur="500" fill="hold"/>
                                        <p:tgtEl>
                                          <p:spTgt spid="1854488"/>
                                        </p:tgtEl>
                                        <p:attrNameLst>
                                          <p:attrName>ppt_x</p:attrName>
                                        </p:attrNameLst>
                                      </p:cBhvr>
                                      <p:tavLst>
                                        <p:tav tm="0">
                                          <p:val>
                                            <p:strVal val="0-#ppt_w/2"/>
                                          </p:val>
                                        </p:tav>
                                        <p:tav tm="100000">
                                          <p:val>
                                            <p:strVal val="#ppt_x"/>
                                          </p:val>
                                        </p:tav>
                                      </p:tavLst>
                                    </p:anim>
                                    <p:anim calcmode="lin" valueType="num">
                                      <p:cBhvr additive="base">
                                        <p:cTn id="8" dur="500" fill="hold"/>
                                        <p:tgtEl>
                                          <p:spTgt spid="18544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54483">
                                            <p:txEl>
                                              <p:pRg st="0" end="0"/>
                                            </p:txEl>
                                          </p:spTgt>
                                        </p:tgtEl>
                                        <p:attrNameLst>
                                          <p:attrName>style.visibility</p:attrName>
                                        </p:attrNameLst>
                                      </p:cBhvr>
                                      <p:to>
                                        <p:strVal val="visible"/>
                                      </p:to>
                                    </p:set>
                                    <p:anim calcmode="lin" valueType="num">
                                      <p:cBhvr additive="base">
                                        <p:cTn id="13" dur="500" fill="hold"/>
                                        <p:tgtEl>
                                          <p:spTgt spid="185448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544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854469"/>
                                        </p:tgtEl>
                                        <p:attrNameLst>
                                          <p:attrName>style.visibility</p:attrName>
                                        </p:attrNameLst>
                                      </p:cBhvr>
                                      <p:to>
                                        <p:strVal val="visible"/>
                                      </p:to>
                                    </p:set>
                                    <p:animEffect transition="in" filter="blinds(horizontal)">
                                      <p:cBhvr>
                                        <p:cTn id="19" dur="500"/>
                                        <p:tgtEl>
                                          <p:spTgt spid="185446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854481"/>
                                        </p:tgtEl>
                                        <p:attrNameLst>
                                          <p:attrName>style.visibility</p:attrName>
                                        </p:attrNameLst>
                                      </p:cBhvr>
                                      <p:to>
                                        <p:strVal val="visible"/>
                                      </p:to>
                                    </p:set>
                                    <p:animEffect transition="in" filter="blinds(horizontal)">
                                      <p:cBhvr>
                                        <p:cTn id="24" dur="500"/>
                                        <p:tgtEl>
                                          <p:spTgt spid="1854481"/>
                                        </p:tgtEl>
                                      </p:cBhvr>
                                    </p:animEffect>
                                  </p:childTnLst>
                                </p:cTn>
                              </p:par>
                              <p:par>
                                <p:cTn id="25" presetID="3" presetClass="entr" presetSubtype="10" fill="hold" nodeType="withEffect">
                                  <p:stCondLst>
                                    <p:cond delay="0"/>
                                  </p:stCondLst>
                                  <p:childTnLst>
                                    <p:set>
                                      <p:cBhvr>
                                        <p:cTn id="26" dur="1" fill="hold">
                                          <p:stCondLst>
                                            <p:cond delay="0"/>
                                          </p:stCondLst>
                                        </p:cTn>
                                        <p:tgtEl>
                                          <p:spTgt spid="1854473"/>
                                        </p:tgtEl>
                                        <p:attrNameLst>
                                          <p:attrName>style.visibility</p:attrName>
                                        </p:attrNameLst>
                                      </p:cBhvr>
                                      <p:to>
                                        <p:strVal val="visible"/>
                                      </p:to>
                                    </p:set>
                                    <p:animEffect transition="in" filter="blinds(horizontal)">
                                      <p:cBhvr>
                                        <p:cTn id="27" dur="500"/>
                                        <p:tgtEl>
                                          <p:spTgt spid="185447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54482"/>
                                        </p:tgtEl>
                                        <p:attrNameLst>
                                          <p:attrName>style.visibility</p:attrName>
                                        </p:attrNameLst>
                                      </p:cBhvr>
                                      <p:to>
                                        <p:strVal val="visible"/>
                                      </p:to>
                                    </p:set>
                                    <p:animEffect transition="in" filter="blinds(horizontal)">
                                      <p:cBhvr>
                                        <p:cTn id="32" dur="500"/>
                                        <p:tgtEl>
                                          <p:spTgt spid="1854482"/>
                                        </p:tgtEl>
                                      </p:cBhvr>
                                    </p:animEffect>
                                  </p:childTnLst>
                                </p:cTn>
                              </p:par>
                              <p:par>
                                <p:cTn id="33" presetID="3" presetClass="entr" presetSubtype="10" fill="hold" nodeType="withEffect">
                                  <p:stCondLst>
                                    <p:cond delay="0"/>
                                  </p:stCondLst>
                                  <p:childTnLst>
                                    <p:set>
                                      <p:cBhvr>
                                        <p:cTn id="34" dur="1" fill="hold">
                                          <p:stCondLst>
                                            <p:cond delay="0"/>
                                          </p:stCondLst>
                                        </p:cTn>
                                        <p:tgtEl>
                                          <p:spTgt spid="1854477"/>
                                        </p:tgtEl>
                                        <p:attrNameLst>
                                          <p:attrName>style.visibility</p:attrName>
                                        </p:attrNameLst>
                                      </p:cBhvr>
                                      <p:to>
                                        <p:strVal val="visible"/>
                                      </p:to>
                                    </p:set>
                                    <p:animEffect transition="in" filter="blinds(horizontal)">
                                      <p:cBhvr>
                                        <p:cTn id="35" dur="500"/>
                                        <p:tgtEl>
                                          <p:spTgt spid="185447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854466"/>
                                        </p:tgtEl>
                                        <p:attrNameLst>
                                          <p:attrName>style.visibility</p:attrName>
                                        </p:attrNameLst>
                                      </p:cBhvr>
                                      <p:to>
                                        <p:strVal val="visible"/>
                                      </p:to>
                                    </p:set>
                                    <p:anim calcmode="lin" valueType="num">
                                      <p:cBhvr additive="base">
                                        <p:cTn id="40" dur="500" fill="hold"/>
                                        <p:tgtEl>
                                          <p:spTgt spid="1854466"/>
                                        </p:tgtEl>
                                        <p:attrNameLst>
                                          <p:attrName>ppt_x</p:attrName>
                                        </p:attrNameLst>
                                      </p:cBhvr>
                                      <p:tavLst>
                                        <p:tav tm="0">
                                          <p:val>
                                            <p:strVal val="1+#ppt_w/2"/>
                                          </p:val>
                                        </p:tav>
                                        <p:tav tm="100000">
                                          <p:val>
                                            <p:strVal val="#ppt_x"/>
                                          </p:val>
                                        </p:tav>
                                      </p:tavLst>
                                    </p:anim>
                                    <p:anim calcmode="lin" valueType="num">
                                      <p:cBhvr additive="base">
                                        <p:cTn id="41" dur="500" fill="hold"/>
                                        <p:tgtEl>
                                          <p:spTgt spid="18544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466" grpId="0" animBg="1"/>
      <p:bldP spid="1854481" grpId="0" animBg="1"/>
      <p:bldP spid="1854482" grpId="0" animBg="1"/>
      <p:bldP spid="185448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fr-FR"/>
              <a:t>Page </a:t>
            </a:r>
            <a:fld id="{F700D4CB-CEFE-4B69-9468-D456A9E3E337}" type="slidenum">
              <a:rPr lang="fr-FR"/>
              <a:pPr/>
              <a:t>33</a:t>
            </a:fld>
            <a:r>
              <a:rPr lang="fr-FR"/>
              <a:t>  / Ref TRN_SI_00942 / V2.2 /     SGSI/Q -  July 25 th/2010 /     Classification  D3    Retention : WA+10</a:t>
            </a:r>
          </a:p>
        </p:txBody>
      </p:sp>
      <p:sp>
        <p:nvSpPr>
          <p:cNvPr id="2396162" name="Rectangle 2"/>
          <p:cNvSpPr>
            <a:spLocks noGrp="1" noChangeArrowheads="1"/>
          </p:cNvSpPr>
          <p:nvPr>
            <p:ph type="title"/>
          </p:nvPr>
        </p:nvSpPr>
        <p:spPr>
          <a:xfrm>
            <a:off x="3517900" y="0"/>
            <a:ext cx="5346700" cy="1143000"/>
          </a:xfrm>
        </p:spPr>
        <p:txBody>
          <a:bodyPr/>
          <a:lstStyle/>
          <a:p>
            <a:r>
              <a:rPr lang="fr-FR" sz="2800"/>
              <a:t>PRIG Participants</a:t>
            </a:r>
          </a:p>
        </p:txBody>
      </p:sp>
      <p:sp>
        <p:nvSpPr>
          <p:cNvPr id="2396163" name="Rectangle 3"/>
          <p:cNvSpPr>
            <a:spLocks noGrp="1" noChangeArrowheads="1"/>
          </p:cNvSpPr>
          <p:nvPr>
            <p:ph type="body" idx="1"/>
          </p:nvPr>
        </p:nvSpPr>
        <p:spPr/>
        <p:txBody>
          <a:bodyPr/>
          <a:lstStyle/>
          <a:p>
            <a:r>
              <a:rPr lang="en-US" sz="2400" dirty="0" smtClean="0">
                <a:latin typeface="Arial" charset="0"/>
              </a:rPr>
              <a:t>SGSI/QPO </a:t>
            </a:r>
            <a:r>
              <a:rPr lang="en-US" sz="2400" dirty="0">
                <a:latin typeface="Arial" charset="0"/>
              </a:rPr>
              <a:t>Leader</a:t>
            </a:r>
          </a:p>
          <a:p>
            <a:r>
              <a:rPr lang="en-US" sz="2400" dirty="0">
                <a:latin typeface="Arial" charset="0"/>
              </a:rPr>
              <a:t>SGSI/QPO Coordinator</a:t>
            </a:r>
          </a:p>
          <a:p>
            <a:r>
              <a:rPr lang="en-US" sz="2400" dirty="0">
                <a:latin typeface="Arial" charset="0"/>
              </a:rPr>
              <a:t>PECB Leaders</a:t>
            </a:r>
          </a:p>
          <a:p>
            <a:r>
              <a:rPr lang="en-US" sz="2400" dirty="0">
                <a:latin typeface="Arial" charset="0"/>
              </a:rPr>
              <a:t>Quality Zone </a:t>
            </a:r>
            <a:r>
              <a:rPr lang="en-US" sz="2400" dirty="0" smtClean="0">
                <a:latin typeface="Arial" charset="0"/>
              </a:rPr>
              <a:t>Representatives</a:t>
            </a:r>
            <a:endParaRPr lang="en-US" sz="2400" b="1" dirty="0">
              <a:solidFill>
                <a:srgbClr val="FF0000"/>
              </a:solidFill>
              <a:latin typeface="Arial" charset="0"/>
            </a:endParaRPr>
          </a:p>
          <a:p>
            <a:r>
              <a:rPr lang="en-US" sz="2400" dirty="0">
                <a:latin typeface="Arial" charset="0"/>
              </a:rPr>
              <a:t>SQA for SI Team (optional)</a:t>
            </a:r>
          </a:p>
          <a:p>
            <a:r>
              <a:rPr lang="en-US" sz="2400" dirty="0">
                <a:latin typeface="Arial" charset="0"/>
              </a:rPr>
              <a:t>Process Owners : (optional)</a:t>
            </a:r>
            <a:endParaRPr lang="fr-F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96162"/>
                                        </p:tgtEl>
                                        <p:attrNameLst>
                                          <p:attrName>style.visibility</p:attrName>
                                        </p:attrNameLst>
                                      </p:cBhvr>
                                      <p:to>
                                        <p:strVal val="visible"/>
                                      </p:to>
                                    </p:set>
                                    <p:anim calcmode="lin" valueType="num">
                                      <p:cBhvr additive="base">
                                        <p:cTn id="7" dur="500" fill="hold"/>
                                        <p:tgtEl>
                                          <p:spTgt spid="2396162"/>
                                        </p:tgtEl>
                                        <p:attrNameLst>
                                          <p:attrName>ppt_x</p:attrName>
                                        </p:attrNameLst>
                                      </p:cBhvr>
                                      <p:tavLst>
                                        <p:tav tm="0">
                                          <p:val>
                                            <p:strVal val="0-#ppt_w/2"/>
                                          </p:val>
                                        </p:tav>
                                        <p:tav tm="100000">
                                          <p:val>
                                            <p:strVal val="#ppt_x"/>
                                          </p:val>
                                        </p:tav>
                                      </p:tavLst>
                                    </p:anim>
                                    <p:anim calcmode="lin" valueType="num">
                                      <p:cBhvr additive="base">
                                        <p:cTn id="8" dur="500" fill="hold"/>
                                        <p:tgtEl>
                                          <p:spTgt spid="23961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96163">
                                            <p:txEl>
                                              <p:pRg st="0" end="0"/>
                                            </p:txEl>
                                          </p:spTgt>
                                        </p:tgtEl>
                                        <p:attrNameLst>
                                          <p:attrName>style.visibility</p:attrName>
                                        </p:attrNameLst>
                                      </p:cBhvr>
                                      <p:to>
                                        <p:strVal val="visible"/>
                                      </p:to>
                                    </p:set>
                                    <p:anim calcmode="lin" valueType="num">
                                      <p:cBhvr additive="base">
                                        <p:cTn id="13" dur="500" fill="hold"/>
                                        <p:tgtEl>
                                          <p:spTgt spid="239616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961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96163">
                                            <p:txEl>
                                              <p:pRg st="1" end="1"/>
                                            </p:txEl>
                                          </p:spTgt>
                                        </p:tgtEl>
                                        <p:attrNameLst>
                                          <p:attrName>style.visibility</p:attrName>
                                        </p:attrNameLst>
                                      </p:cBhvr>
                                      <p:to>
                                        <p:strVal val="visible"/>
                                      </p:to>
                                    </p:set>
                                    <p:anim calcmode="lin" valueType="num">
                                      <p:cBhvr additive="base">
                                        <p:cTn id="19" dur="500" fill="hold"/>
                                        <p:tgtEl>
                                          <p:spTgt spid="239616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961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96163">
                                            <p:txEl>
                                              <p:pRg st="2" end="2"/>
                                            </p:txEl>
                                          </p:spTgt>
                                        </p:tgtEl>
                                        <p:attrNameLst>
                                          <p:attrName>style.visibility</p:attrName>
                                        </p:attrNameLst>
                                      </p:cBhvr>
                                      <p:to>
                                        <p:strVal val="visible"/>
                                      </p:to>
                                    </p:set>
                                    <p:anim calcmode="lin" valueType="num">
                                      <p:cBhvr additive="base">
                                        <p:cTn id="25" dur="500" fill="hold"/>
                                        <p:tgtEl>
                                          <p:spTgt spid="239616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961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96163">
                                            <p:txEl>
                                              <p:pRg st="3" end="3"/>
                                            </p:txEl>
                                          </p:spTgt>
                                        </p:tgtEl>
                                        <p:attrNameLst>
                                          <p:attrName>style.visibility</p:attrName>
                                        </p:attrNameLst>
                                      </p:cBhvr>
                                      <p:to>
                                        <p:strVal val="visible"/>
                                      </p:to>
                                    </p:set>
                                    <p:anim calcmode="lin" valueType="num">
                                      <p:cBhvr additive="base">
                                        <p:cTn id="31" dur="500" fill="hold"/>
                                        <p:tgtEl>
                                          <p:spTgt spid="239616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961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96163">
                                            <p:txEl>
                                              <p:pRg st="4" end="4"/>
                                            </p:txEl>
                                          </p:spTgt>
                                        </p:tgtEl>
                                        <p:attrNameLst>
                                          <p:attrName>style.visibility</p:attrName>
                                        </p:attrNameLst>
                                      </p:cBhvr>
                                      <p:to>
                                        <p:strVal val="visible"/>
                                      </p:to>
                                    </p:set>
                                    <p:anim calcmode="lin" valueType="num">
                                      <p:cBhvr additive="base">
                                        <p:cTn id="37" dur="500" fill="hold"/>
                                        <p:tgtEl>
                                          <p:spTgt spid="239616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961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96163">
                                            <p:txEl>
                                              <p:pRg st="5" end="5"/>
                                            </p:txEl>
                                          </p:spTgt>
                                        </p:tgtEl>
                                        <p:attrNameLst>
                                          <p:attrName>style.visibility</p:attrName>
                                        </p:attrNameLst>
                                      </p:cBhvr>
                                      <p:to>
                                        <p:strVal val="visible"/>
                                      </p:to>
                                    </p:set>
                                    <p:anim calcmode="lin" valueType="num">
                                      <p:cBhvr additive="base">
                                        <p:cTn id="43" dur="500" fill="hold"/>
                                        <p:tgtEl>
                                          <p:spTgt spid="239616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9616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62" grpId="0" animBg="1"/>
      <p:bldP spid="2396163"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Espaço Reservado para Data 3"/>
          <p:cNvSpPr>
            <a:spLocks noGrp="1"/>
          </p:cNvSpPr>
          <p:nvPr>
            <p:ph type="dt" sz="half" idx="10"/>
          </p:nvPr>
        </p:nvSpPr>
        <p:spPr/>
        <p:txBody>
          <a:bodyPr/>
          <a:lstStyle/>
          <a:p>
            <a:r>
              <a:rPr lang="fr-FR"/>
              <a:t>Page </a:t>
            </a:r>
            <a:fld id="{E2EDDDCD-EC86-4E43-9CFE-FA41CE6DAB35}" type="slidenum">
              <a:rPr lang="fr-FR"/>
              <a:pPr/>
              <a:t>34</a:t>
            </a:fld>
            <a:r>
              <a:rPr lang="fr-FR"/>
              <a:t>  / Ref TRN_SI_00942 / V2.2 /     SGSI/Q -  July 25 th/2010 /     Classification  D3    Retention : WA+10</a:t>
            </a:r>
          </a:p>
        </p:txBody>
      </p:sp>
      <p:sp>
        <p:nvSpPr>
          <p:cNvPr id="1852427" name="Rectangle 11"/>
          <p:cNvSpPr>
            <a:spLocks noGrp="1" noChangeArrowheads="1"/>
          </p:cNvSpPr>
          <p:nvPr>
            <p:ph type="body" sz="half" idx="1"/>
          </p:nvPr>
        </p:nvSpPr>
        <p:spPr>
          <a:xfrm>
            <a:off x="457200" y="1674813"/>
            <a:ext cx="5029200" cy="3975100"/>
          </a:xfrm>
          <a:noFill/>
          <a:ln/>
        </p:spPr>
        <p:txBody>
          <a:bodyPr/>
          <a:lstStyle/>
          <a:p>
            <a:pPr lvl="1"/>
            <a:r>
              <a:rPr lang="pt-PT" sz="2400" dirty="0" smtClean="0"/>
              <a:t>Regras </a:t>
            </a:r>
            <a:r>
              <a:rPr lang="pt-PT" sz="2400" dirty="0"/>
              <a:t>de </a:t>
            </a:r>
            <a:r>
              <a:rPr lang="pt-PT" sz="2400" dirty="0" smtClean="0"/>
              <a:t>implantação</a:t>
            </a:r>
          </a:p>
          <a:p>
            <a:pPr marL="457200" lvl="1" indent="0">
              <a:buNone/>
            </a:pPr>
            <a:endParaRPr lang="en-US" sz="2400" b="0" dirty="0">
              <a:latin typeface="Arial" charset="0"/>
            </a:endParaRPr>
          </a:p>
          <a:p>
            <a:pPr lvl="2"/>
            <a:r>
              <a:rPr lang="pt-PT" sz="2000" dirty="0"/>
              <a:t>Produzir um plano de </a:t>
            </a:r>
            <a:r>
              <a:rPr lang="pt-PT" sz="2000" dirty="0" smtClean="0"/>
              <a:t>implantação</a:t>
            </a:r>
          </a:p>
          <a:p>
            <a:pPr marL="914400" lvl="2" indent="0">
              <a:buNone/>
            </a:pPr>
            <a:endParaRPr lang="en-US" sz="2000" dirty="0">
              <a:latin typeface="Arial" charset="0"/>
            </a:endParaRPr>
          </a:p>
          <a:p>
            <a:pPr lvl="2"/>
            <a:r>
              <a:rPr lang="pt-PT" sz="2000" dirty="0"/>
              <a:t>Comunique-se </a:t>
            </a:r>
            <a:r>
              <a:rPr lang="pt-PT" sz="2000" dirty="0" smtClean="0"/>
              <a:t>com gestão SI </a:t>
            </a:r>
            <a:r>
              <a:rPr lang="pt-PT" sz="2000" dirty="0"/>
              <a:t>e rede de qualidade a decisão Governança </a:t>
            </a:r>
            <a:r>
              <a:rPr lang="pt-PT" sz="2000" dirty="0" smtClean="0"/>
              <a:t>pendente.</a:t>
            </a:r>
            <a:r>
              <a:rPr lang="en-US" sz="2000" dirty="0">
                <a:latin typeface="Arial" charset="0"/>
              </a:rPr>
              <a:t/>
            </a:r>
            <a:br>
              <a:rPr lang="en-US" sz="2000" dirty="0">
                <a:latin typeface="Arial" charset="0"/>
              </a:rPr>
            </a:br>
            <a:endParaRPr lang="en-US" sz="2000" dirty="0">
              <a:latin typeface="Arial" charset="0"/>
            </a:endParaRPr>
          </a:p>
          <a:p>
            <a:pPr lvl="2"/>
            <a:r>
              <a:rPr lang="en-US" sz="2000" dirty="0">
                <a:latin typeface="Arial" charset="0"/>
              </a:rPr>
              <a:t> </a:t>
            </a:r>
            <a:r>
              <a:rPr lang="pt-PT" sz="2000" dirty="0"/>
              <a:t>Aplicar o plano de implantação</a:t>
            </a:r>
            <a:endParaRPr lang="en-US" sz="2000" dirty="0">
              <a:latin typeface="Arial" charset="0"/>
            </a:endParaRPr>
          </a:p>
        </p:txBody>
      </p:sp>
      <p:sp>
        <p:nvSpPr>
          <p:cNvPr id="1852428" name="Rectangle 12"/>
          <p:cNvSpPr>
            <a:spLocks noChangeArrowheads="1"/>
          </p:cNvSpPr>
          <p:nvPr/>
        </p:nvSpPr>
        <p:spPr bwMode="auto">
          <a:xfrm>
            <a:off x="755650" y="3840163"/>
            <a:ext cx="6048375" cy="1604962"/>
          </a:xfrm>
          <a:prstGeom prst="rect">
            <a:avLst/>
          </a:prstGeom>
          <a:noFill/>
          <a:ln w="9525">
            <a:noFill/>
            <a:miter lim="800000"/>
            <a:headEnd/>
            <a:tailEnd/>
          </a:ln>
          <a:effectLst/>
        </p:spPr>
        <p:txBody>
          <a:bodyPr/>
          <a:lstStyle/>
          <a:p>
            <a:pPr marL="342900" indent="-342900" algn="l" eaLnBrk="0" hangingPunct="0">
              <a:lnSpc>
                <a:spcPct val="65000"/>
              </a:lnSpc>
              <a:spcBef>
                <a:spcPct val="40000"/>
              </a:spcBef>
              <a:buClr>
                <a:srgbClr val="FF6600"/>
              </a:buClr>
              <a:buSzPct val="80000"/>
              <a:buFont typeface="Webdings" pitchFamily="18" charset="2"/>
              <a:buNone/>
            </a:pPr>
            <a:endParaRPr lang="en-US" sz="2800" b="0">
              <a:solidFill>
                <a:srgbClr val="000099"/>
              </a:solidFill>
            </a:endParaRPr>
          </a:p>
        </p:txBody>
      </p:sp>
      <p:pic>
        <p:nvPicPr>
          <p:cNvPr id="1852429" name="Picture 13" descr="j0237102"/>
          <p:cNvPicPr>
            <a:picLocks noChangeAspect="1" noChangeArrowheads="1"/>
          </p:cNvPicPr>
          <p:nvPr/>
        </p:nvPicPr>
        <p:blipFill>
          <a:blip r:embed="rId4"/>
          <a:srcRect/>
          <a:stretch>
            <a:fillRect/>
          </a:stretch>
        </p:blipFill>
        <p:spPr bwMode="auto">
          <a:xfrm>
            <a:off x="5861050" y="2230438"/>
            <a:ext cx="2114550" cy="3009900"/>
          </a:xfrm>
          <a:prstGeom prst="rect">
            <a:avLst/>
          </a:prstGeom>
          <a:noFill/>
          <a:ln w="9525">
            <a:noFill/>
            <a:miter lim="800000"/>
            <a:headEnd/>
            <a:tailEnd/>
          </a:ln>
          <a:effectLst/>
        </p:spPr>
      </p:pic>
      <p:sp>
        <p:nvSpPr>
          <p:cNvPr id="1852434" name="Rectangle 18"/>
          <p:cNvSpPr>
            <a:spLocks noGrp="1" noChangeArrowheads="1"/>
          </p:cNvSpPr>
          <p:nvPr>
            <p:ph type="title"/>
          </p:nvPr>
        </p:nvSpPr>
        <p:spPr>
          <a:xfrm>
            <a:off x="2627313" y="188913"/>
            <a:ext cx="6337300" cy="1208087"/>
          </a:xfrm>
          <a:ln/>
        </p:spPr>
        <p:txBody>
          <a:bodyPr/>
          <a:lstStyle/>
          <a:p>
            <a:pPr marL="609600" indent="-609600"/>
            <a:r>
              <a:rPr lang="pt-PT" sz="2800" dirty="0" smtClean="0"/>
              <a:t>Assegurar </a:t>
            </a:r>
            <a:r>
              <a:rPr lang="pt-PT" sz="2800" dirty="0"/>
              <a:t>a coerência em todo o mundo na descrição de processos e implantação</a:t>
            </a:r>
            <a:endParaRPr lang="fr-FR" sz="2800" dirty="0">
              <a:latin typeface="Arial" charset="0"/>
            </a:endParaRPr>
          </a:p>
        </p:txBody>
      </p:sp>
      <p:graphicFrame>
        <p:nvGraphicFramePr>
          <p:cNvPr id="1852435" name="Object 19">
            <a:hlinkClick r:id="" action="ppaction://ole?verb=0"/>
          </p:cNvPr>
          <p:cNvGraphicFramePr>
            <a:graphicFrameLocks noChangeAspect="1"/>
          </p:cNvGraphicFramePr>
          <p:nvPr>
            <p:extLst>
              <p:ext uri="{D42A27DB-BD31-4B8C-83A1-F6EECF244321}">
                <p14:modId xmlns:p14="http://schemas.microsoft.com/office/powerpoint/2010/main" val="235670166"/>
              </p:ext>
            </p:extLst>
          </p:nvPr>
        </p:nvGraphicFramePr>
        <p:xfrm>
          <a:off x="155575" y="3306763"/>
          <a:ext cx="1073150" cy="838200"/>
        </p:xfrm>
        <a:graphic>
          <a:graphicData uri="http://schemas.openxmlformats.org/presentationml/2006/ole">
            <mc:AlternateContent xmlns:mc="http://schemas.openxmlformats.org/markup-compatibility/2006">
              <mc:Choice xmlns:v="urn:schemas-microsoft-com:vml" Requires="v">
                <p:oleObj spid="_x0000_s1852471" name="Document" showAsIcon="1" r:id="rId5" imgW="914400" imgH="714240" progId="Word.Document.8">
                  <p:embed/>
                </p:oleObj>
              </mc:Choice>
              <mc:Fallback>
                <p:oleObj name="Document" showAsIcon="1" r:id="rId5" imgW="914400" imgH="714240" progId="Word.Document.8">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3306763"/>
                        <a:ext cx="10731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52434"/>
                                        </p:tgtEl>
                                        <p:attrNameLst>
                                          <p:attrName>style.visibility</p:attrName>
                                        </p:attrNameLst>
                                      </p:cBhvr>
                                      <p:to>
                                        <p:strVal val="visible"/>
                                      </p:to>
                                    </p:set>
                                    <p:anim calcmode="lin" valueType="num">
                                      <p:cBhvr additive="base">
                                        <p:cTn id="7" dur="500" fill="hold"/>
                                        <p:tgtEl>
                                          <p:spTgt spid="1852434"/>
                                        </p:tgtEl>
                                        <p:attrNameLst>
                                          <p:attrName>ppt_x</p:attrName>
                                        </p:attrNameLst>
                                      </p:cBhvr>
                                      <p:tavLst>
                                        <p:tav tm="0">
                                          <p:val>
                                            <p:strVal val="0-#ppt_w/2"/>
                                          </p:val>
                                        </p:tav>
                                        <p:tav tm="100000">
                                          <p:val>
                                            <p:strVal val="#ppt_x"/>
                                          </p:val>
                                        </p:tav>
                                      </p:tavLst>
                                    </p:anim>
                                    <p:anim calcmode="lin" valueType="num">
                                      <p:cBhvr additive="base">
                                        <p:cTn id="8" dur="500" fill="hold"/>
                                        <p:tgtEl>
                                          <p:spTgt spid="18524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nodePh="1">
                                  <p:stCondLst>
                                    <p:cond delay="0"/>
                                  </p:stCondLst>
                                  <p:endCondLst>
                                    <p:cond evt="begin" delay="0">
                                      <p:tn val="10"/>
                                    </p:cond>
                                  </p:endCondLst>
                                  <p:childTnLst>
                                    <p:set>
                                      <p:cBhvr>
                                        <p:cTn id="11" dur="1" fill="hold">
                                          <p:stCondLst>
                                            <p:cond delay="0"/>
                                          </p:stCondLst>
                                        </p:cTn>
                                        <p:tgtEl>
                                          <p:spTgt spid="1852428"/>
                                        </p:tgtEl>
                                        <p:attrNameLst>
                                          <p:attrName>style.visibility</p:attrName>
                                        </p:attrNameLst>
                                      </p:cBhvr>
                                      <p:to>
                                        <p:strVal val="visible"/>
                                      </p:to>
                                    </p:set>
                                    <p:animEffect transition="in" filter="blinds(horizontal)">
                                      <p:cBhvr>
                                        <p:cTn id="12" dur="500"/>
                                        <p:tgtEl>
                                          <p:spTgt spid="185242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52427">
                                            <p:txEl>
                                              <p:pRg st="4" end="4"/>
                                            </p:txEl>
                                          </p:spTgt>
                                        </p:tgtEl>
                                        <p:attrNameLst>
                                          <p:attrName>style.visibility</p:attrName>
                                        </p:attrNameLst>
                                      </p:cBhvr>
                                      <p:to>
                                        <p:strVal val="visible"/>
                                      </p:to>
                                    </p:set>
                                    <p:animEffect transition="in" filter="blinds(horizontal)">
                                      <p:cBhvr>
                                        <p:cTn id="15" dur="500"/>
                                        <p:tgtEl>
                                          <p:spTgt spid="1852427">
                                            <p:txEl>
                                              <p:pRg st="4" end="4"/>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52427">
                                            <p:txEl>
                                              <p:pRg st="5" end="5"/>
                                            </p:txEl>
                                          </p:spTgt>
                                        </p:tgtEl>
                                        <p:attrNameLst>
                                          <p:attrName>style.visibility</p:attrName>
                                        </p:attrNameLst>
                                      </p:cBhvr>
                                      <p:to>
                                        <p:strVal val="visible"/>
                                      </p:to>
                                    </p:set>
                                    <p:animEffect transition="in" filter="blinds(horizontal)">
                                      <p:cBhvr>
                                        <p:cTn id="18" dur="500"/>
                                        <p:tgtEl>
                                          <p:spTgt spid="18524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2427" grpId="0" build="p"/>
      <p:bldP spid="1852428" grpId="0"/>
      <p:bldP spid="18524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fr-FR"/>
              <a:t>Page </a:t>
            </a:r>
            <a:fld id="{2DAE38D1-AA28-4382-A922-4B29415A18E2}" type="slidenum">
              <a:rPr lang="fr-FR"/>
              <a:pPr/>
              <a:t>35</a:t>
            </a:fld>
            <a:r>
              <a:rPr lang="fr-FR"/>
              <a:t>  / Ref TRN_SI_00942 / V2.2 /     SGSI/Q -  July 25 th/2010 /     Classification  D3    Retention : WA+10</a:t>
            </a:r>
          </a:p>
        </p:txBody>
      </p:sp>
      <p:sp>
        <p:nvSpPr>
          <p:cNvPr id="2352130" name="Rectangle 2"/>
          <p:cNvSpPr>
            <a:spLocks noGrp="1" noChangeArrowheads="1"/>
          </p:cNvSpPr>
          <p:nvPr>
            <p:ph type="title"/>
          </p:nvPr>
        </p:nvSpPr>
        <p:spPr>
          <a:xfrm>
            <a:off x="2916238" y="115888"/>
            <a:ext cx="6057900" cy="1143000"/>
          </a:xfrm>
        </p:spPr>
        <p:txBody>
          <a:bodyPr/>
          <a:lstStyle/>
          <a:p>
            <a:r>
              <a:rPr lang="pt-PT" sz="2800" dirty="0"/>
              <a:t>G</a:t>
            </a:r>
            <a:r>
              <a:rPr lang="pt-PT" sz="2800" dirty="0" smtClean="0"/>
              <a:t>arantirmos </a:t>
            </a:r>
            <a:r>
              <a:rPr lang="pt-PT" sz="2800" dirty="0"/>
              <a:t>uma gestão e acompanhamento de melhorias de processo sob o controle do Governo</a:t>
            </a:r>
            <a:endParaRPr lang="fr-FR" sz="2800" dirty="0">
              <a:latin typeface="Arial" charset="0"/>
            </a:endParaRPr>
          </a:p>
        </p:txBody>
      </p:sp>
      <p:sp>
        <p:nvSpPr>
          <p:cNvPr id="2352131" name="Rectangle 3"/>
          <p:cNvSpPr>
            <a:spLocks noGrp="1" noChangeArrowheads="1"/>
          </p:cNvSpPr>
          <p:nvPr>
            <p:ph type="body" idx="1"/>
          </p:nvPr>
        </p:nvSpPr>
        <p:spPr>
          <a:xfrm>
            <a:off x="520700" y="1584325"/>
            <a:ext cx="8242300" cy="4052888"/>
          </a:xfrm>
        </p:spPr>
        <p:txBody>
          <a:bodyPr/>
          <a:lstStyle/>
          <a:p>
            <a:pPr>
              <a:lnSpc>
                <a:spcPct val="75000"/>
              </a:lnSpc>
            </a:pPr>
            <a:r>
              <a:rPr lang="pt-PT" sz="2400" b="1" dirty="0"/>
              <a:t>Os pedidos de melhoria são geridos e controlados </a:t>
            </a:r>
            <a:r>
              <a:rPr lang="pt-PT" sz="2400" b="1" dirty="0" smtClean="0"/>
              <a:t>dentro da </a:t>
            </a:r>
            <a:r>
              <a:rPr lang="pt-PT" sz="2400" b="1" dirty="0"/>
              <a:t>ferramenta JIRA</a:t>
            </a:r>
            <a:r>
              <a:rPr lang="pt-PT" sz="2400" b="1" dirty="0" smtClean="0"/>
              <a:t>.</a:t>
            </a:r>
          </a:p>
          <a:p>
            <a:pPr>
              <a:lnSpc>
                <a:spcPct val="75000"/>
              </a:lnSpc>
            </a:pPr>
            <a:endParaRPr lang="en-US" sz="2400" b="1" dirty="0">
              <a:latin typeface="Arial" charset="0"/>
            </a:endParaRPr>
          </a:p>
          <a:p>
            <a:pPr>
              <a:lnSpc>
                <a:spcPct val="75000"/>
              </a:lnSpc>
            </a:pPr>
            <a:r>
              <a:rPr lang="pt-PT" sz="2400" b="1" dirty="0"/>
              <a:t>Líder PECB é responsável </a:t>
            </a:r>
            <a:r>
              <a:rPr lang="pt-PT" sz="2400" b="1" dirty="0" smtClean="0"/>
              <a:t>pelo </a:t>
            </a:r>
            <a:r>
              <a:rPr lang="pt-PT" sz="2400" b="1" dirty="0"/>
              <a:t>ambiente JIRA do seu </a:t>
            </a:r>
            <a:r>
              <a:rPr lang="pt-PT" sz="2400" b="1" dirty="0" smtClean="0"/>
              <a:t>processo</a:t>
            </a:r>
          </a:p>
          <a:p>
            <a:pPr>
              <a:lnSpc>
                <a:spcPct val="75000"/>
              </a:lnSpc>
            </a:pPr>
            <a:endParaRPr lang="en-US" sz="2400" b="1" dirty="0">
              <a:latin typeface="Arial" charset="0"/>
            </a:endParaRPr>
          </a:p>
          <a:p>
            <a:pPr>
              <a:lnSpc>
                <a:spcPct val="75000"/>
              </a:lnSpc>
            </a:pPr>
            <a:r>
              <a:rPr lang="pt-PT" sz="2400" b="1" dirty="0"/>
              <a:t>Cada processo tem seu próprio ambiente para gerenciar solicitações de seu aperfeiçoamento</a:t>
            </a:r>
            <a:r>
              <a:rPr lang="pt-PT" sz="2400" b="1" dirty="0" smtClean="0"/>
              <a:t>.</a:t>
            </a:r>
          </a:p>
          <a:p>
            <a:pPr>
              <a:lnSpc>
                <a:spcPct val="75000"/>
              </a:lnSpc>
            </a:pPr>
            <a:endParaRPr lang="en-US" sz="2400" b="1" dirty="0">
              <a:latin typeface="Arial" charset="0"/>
            </a:endParaRPr>
          </a:p>
          <a:p>
            <a:pPr>
              <a:lnSpc>
                <a:spcPct val="75000"/>
              </a:lnSpc>
            </a:pPr>
            <a:r>
              <a:rPr lang="pt-PT" sz="2400" b="1" dirty="0"/>
              <a:t>As solicitações são analisadas </a:t>
            </a:r>
            <a:r>
              <a:rPr lang="pt-PT" sz="2400" b="1" dirty="0" smtClean="0"/>
              <a:t>pelo responsável, </a:t>
            </a:r>
            <a:r>
              <a:rPr lang="pt-PT" sz="2400" b="1" dirty="0"/>
              <a:t>que aprova ou </a:t>
            </a:r>
            <a:r>
              <a:rPr lang="pt-PT" sz="2400" b="1" dirty="0" smtClean="0"/>
              <a:t>rejeita </a:t>
            </a:r>
            <a:r>
              <a:rPr lang="pt-PT" sz="2400" b="1" dirty="0"/>
              <a:t>e atribui uma prioridade.</a:t>
            </a:r>
            <a:endParaRPr lang="en-US" sz="2400" b="1"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52130"/>
                                        </p:tgtEl>
                                        <p:attrNameLst>
                                          <p:attrName>style.visibility</p:attrName>
                                        </p:attrNameLst>
                                      </p:cBhvr>
                                      <p:to>
                                        <p:strVal val="visible"/>
                                      </p:to>
                                    </p:set>
                                    <p:anim calcmode="lin" valueType="num">
                                      <p:cBhvr additive="base">
                                        <p:cTn id="7" dur="500" fill="hold"/>
                                        <p:tgtEl>
                                          <p:spTgt spid="2352130"/>
                                        </p:tgtEl>
                                        <p:attrNameLst>
                                          <p:attrName>ppt_x</p:attrName>
                                        </p:attrNameLst>
                                      </p:cBhvr>
                                      <p:tavLst>
                                        <p:tav tm="0">
                                          <p:val>
                                            <p:strVal val="0-#ppt_w/2"/>
                                          </p:val>
                                        </p:tav>
                                        <p:tav tm="100000">
                                          <p:val>
                                            <p:strVal val="#ppt_x"/>
                                          </p:val>
                                        </p:tav>
                                      </p:tavLst>
                                    </p:anim>
                                    <p:anim calcmode="lin" valueType="num">
                                      <p:cBhvr additive="base">
                                        <p:cTn id="8" dur="500" fill="hold"/>
                                        <p:tgtEl>
                                          <p:spTgt spid="23521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21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6E364A8A-FD48-49A3-842B-EA64A4B5F1BE}" type="slidenum">
              <a:rPr lang="fr-FR"/>
              <a:pPr/>
              <a:t>36</a:t>
            </a:fld>
            <a:r>
              <a:rPr lang="fr-FR"/>
              <a:t>  / Ref TRN_SI_00942 / V2.2 /     SGSI/Q -  July 25 th/2010 /     Classification  D3    Retention : WA+10</a:t>
            </a:r>
          </a:p>
        </p:txBody>
      </p:sp>
      <p:sp>
        <p:nvSpPr>
          <p:cNvPr id="1821698" name="Rectangle 2"/>
          <p:cNvSpPr>
            <a:spLocks noGrp="1" noChangeArrowheads="1"/>
          </p:cNvSpPr>
          <p:nvPr>
            <p:ph type="title"/>
          </p:nvPr>
        </p:nvSpPr>
        <p:spPr>
          <a:xfrm>
            <a:off x="3733800" y="76200"/>
            <a:ext cx="5346700" cy="11557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a:t>
            </a:r>
            <a:r>
              <a:rPr lang="en-US" sz="2800" u="sng" dirty="0">
                <a:solidFill>
                  <a:srgbClr val="CC3300"/>
                </a:solidFill>
                <a:latin typeface="Arial" charset="0"/>
                <a:cs typeface="Arial" charset="0"/>
              </a:rPr>
              <a:t>1</a:t>
            </a:r>
            <a:r>
              <a:rPr lang="en-US" sz="2800" dirty="0">
                <a:solidFill>
                  <a:srgbClr val="CC3300"/>
                </a:solidFill>
                <a:latin typeface="Arial" charset="0"/>
                <a:cs typeface="Arial" charset="0"/>
              </a:rPr>
              <a:t> : </a:t>
            </a:r>
            <a:r>
              <a:rPr lang="pt-PT" sz="2800" dirty="0"/>
              <a:t>A empresa Michelin está satisfeito com os produtos e serviços do SI</a:t>
            </a:r>
            <a:endParaRPr lang="en-US" sz="2800" dirty="0">
              <a:latin typeface="Arial" charset="0"/>
              <a:cs typeface="Arial" charset="0"/>
            </a:endParaRPr>
          </a:p>
        </p:txBody>
      </p:sp>
      <p:sp>
        <p:nvSpPr>
          <p:cNvPr id="1821699" name="Rectangle 3"/>
          <p:cNvSpPr>
            <a:spLocks noGrp="1" noChangeArrowheads="1"/>
          </p:cNvSpPr>
          <p:nvPr>
            <p:ph type="body" sz="half" idx="1"/>
          </p:nvPr>
        </p:nvSpPr>
        <p:spPr>
          <a:xfrm>
            <a:off x="215900" y="1498600"/>
            <a:ext cx="7904163" cy="4089400"/>
          </a:xfrm>
          <a:noFill/>
          <a:ln/>
        </p:spPr>
        <p:txBody>
          <a:bodyPr/>
          <a:lstStyle/>
          <a:p>
            <a:pPr>
              <a:lnSpc>
                <a:spcPct val="75000"/>
              </a:lnSpc>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1</a:t>
            </a:r>
            <a:r>
              <a:rPr lang="en-US" sz="2800" b="1" i="1" dirty="0" smtClean="0">
                <a:solidFill>
                  <a:srgbClr val="CC3300"/>
                </a:solidFill>
                <a:latin typeface="Arial" charset="0"/>
                <a:cs typeface="Arial" charset="0"/>
              </a:rPr>
              <a:t> </a:t>
            </a:r>
            <a:r>
              <a:rPr lang="en-US" sz="2800" b="1" i="1" dirty="0">
                <a:solidFill>
                  <a:srgbClr val="CC3300"/>
                </a:solidFill>
                <a:latin typeface="Arial" charset="0"/>
                <a:cs typeface="Arial" charset="0"/>
              </a:rPr>
              <a:t>:</a:t>
            </a:r>
            <a:r>
              <a:rPr lang="en-US" dirty="0">
                <a:solidFill>
                  <a:srgbClr val="CC3300"/>
                </a:solidFill>
                <a:latin typeface="Arial" charset="0"/>
                <a:cs typeface="Arial" charset="0"/>
              </a:rPr>
              <a:t> </a:t>
            </a:r>
            <a:r>
              <a:rPr lang="pt-PT" sz="2800" dirty="0"/>
              <a:t>Os processos de </a:t>
            </a:r>
            <a:r>
              <a:rPr lang="pt-PT" sz="2800" dirty="0" smtClean="0"/>
              <a:t>Desenvolvimento, </a:t>
            </a:r>
            <a:r>
              <a:rPr lang="pt-PT" sz="2800" dirty="0"/>
              <a:t>Industrialização e Produção são dominados e sob </a:t>
            </a:r>
            <a:r>
              <a:rPr lang="pt-PT" sz="2800" dirty="0" smtClean="0"/>
              <a:t>controle</a:t>
            </a:r>
          </a:p>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2</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r>
              <a:rPr lang="en-US"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Funcionários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do Si tem as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competencias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necessárias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p>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3</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r>
              <a:rPr lang="en-US"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desempenho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SI e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serviços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é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medido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partir</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um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ponto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vista do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cliente</a:t>
            </a:r>
            <a:endPar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endParaRPr>
          </a:p>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4</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r>
              <a:rPr lang="en-US"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Processo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Gerenciamento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Crise</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existe</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é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acionado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quando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necessário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endPar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p:txBody>
      </p:sp>
      <p:sp>
        <p:nvSpPr>
          <p:cNvPr id="1821711" name="AutoShape 15"/>
          <p:cNvSpPr>
            <a:spLocks noChangeArrowheads="1"/>
          </p:cNvSpPr>
          <p:nvPr/>
        </p:nvSpPr>
        <p:spPr bwMode="auto">
          <a:xfrm rot="10800000">
            <a:off x="7959134" y="1701800"/>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21698"/>
                                        </p:tgtEl>
                                        <p:attrNameLst>
                                          <p:attrName>style.visibility</p:attrName>
                                        </p:attrNameLst>
                                      </p:cBhvr>
                                      <p:to>
                                        <p:strVal val="visible"/>
                                      </p:to>
                                    </p:set>
                                    <p:anim calcmode="lin" valueType="num">
                                      <p:cBhvr additive="base">
                                        <p:cTn id="7" dur="500" fill="hold"/>
                                        <p:tgtEl>
                                          <p:spTgt spid="1821698"/>
                                        </p:tgtEl>
                                        <p:attrNameLst>
                                          <p:attrName>ppt_x</p:attrName>
                                        </p:attrNameLst>
                                      </p:cBhvr>
                                      <p:tavLst>
                                        <p:tav tm="0">
                                          <p:val>
                                            <p:strVal val="0-#ppt_w/2"/>
                                          </p:val>
                                        </p:tav>
                                        <p:tav tm="100000">
                                          <p:val>
                                            <p:strVal val="#ppt_x"/>
                                          </p:val>
                                        </p:tav>
                                      </p:tavLst>
                                    </p:anim>
                                    <p:anim calcmode="lin" valueType="num">
                                      <p:cBhvr additive="base">
                                        <p:cTn id="8" dur="500" fill="hold"/>
                                        <p:tgtEl>
                                          <p:spTgt spid="182169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21699">
                                            <p:txEl>
                                              <p:pRg st="0" end="0"/>
                                            </p:txEl>
                                          </p:spTgt>
                                        </p:tgtEl>
                                        <p:attrNameLst>
                                          <p:attrName>style.visibility</p:attrName>
                                        </p:attrNameLst>
                                      </p:cBhvr>
                                      <p:to>
                                        <p:strVal val="visible"/>
                                      </p:to>
                                    </p:set>
                                    <p:anim calcmode="lin" valueType="num">
                                      <p:cBhvr additive="base">
                                        <p:cTn id="11" dur="500" fill="hold"/>
                                        <p:tgtEl>
                                          <p:spTgt spid="1821699">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21699">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21699">
                                            <p:txEl>
                                              <p:pRg st="1" end="1"/>
                                            </p:txEl>
                                          </p:spTgt>
                                        </p:tgtEl>
                                        <p:attrNameLst>
                                          <p:attrName>style.visibility</p:attrName>
                                        </p:attrNameLst>
                                      </p:cBhvr>
                                      <p:to>
                                        <p:strVal val="visible"/>
                                      </p:to>
                                    </p:set>
                                    <p:anim calcmode="lin" valueType="num">
                                      <p:cBhvr additive="base">
                                        <p:cTn id="15" dur="500" fill="hold"/>
                                        <p:tgtEl>
                                          <p:spTgt spid="1821699">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21699">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821699">
                                            <p:txEl>
                                              <p:pRg st="2" end="2"/>
                                            </p:txEl>
                                          </p:spTgt>
                                        </p:tgtEl>
                                        <p:attrNameLst>
                                          <p:attrName>style.visibility</p:attrName>
                                        </p:attrNameLst>
                                      </p:cBhvr>
                                      <p:to>
                                        <p:strVal val="visible"/>
                                      </p:to>
                                    </p:set>
                                    <p:anim calcmode="lin" valueType="num">
                                      <p:cBhvr additive="base">
                                        <p:cTn id="19" dur="500" fill="hold"/>
                                        <p:tgtEl>
                                          <p:spTgt spid="18216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21699">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21699">
                                            <p:txEl>
                                              <p:pRg st="3" end="3"/>
                                            </p:txEl>
                                          </p:spTgt>
                                        </p:tgtEl>
                                        <p:attrNameLst>
                                          <p:attrName>style.visibility</p:attrName>
                                        </p:attrNameLst>
                                      </p:cBhvr>
                                      <p:to>
                                        <p:strVal val="visible"/>
                                      </p:to>
                                    </p:set>
                                    <p:anim calcmode="lin" valueType="num">
                                      <p:cBhvr additive="base">
                                        <p:cTn id="23" dur="500" fill="hold"/>
                                        <p:tgtEl>
                                          <p:spTgt spid="1821699">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21699">
                                            <p:txEl>
                                              <p:pRg st="3" end="3"/>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821711"/>
                                        </p:tgtEl>
                                        <p:attrNameLst>
                                          <p:attrName>style.visibility</p:attrName>
                                        </p:attrNameLst>
                                      </p:cBhvr>
                                      <p:to>
                                        <p:strVal val="visible"/>
                                      </p:to>
                                    </p:set>
                                    <p:animEffect transition="in" filter="blinds(horizontal)">
                                      <p:cBhvr>
                                        <p:cTn id="28" dur="500"/>
                                        <p:tgtEl>
                                          <p:spTgt spid="1821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1698" grpId="0" animBg="1"/>
      <p:bldP spid="18217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E3BB33AB-FAAC-4B34-805E-6BA0477A7FD1}" type="slidenum">
              <a:rPr lang="fr-FR"/>
              <a:pPr/>
              <a:t>37</a:t>
            </a:fld>
            <a:r>
              <a:rPr lang="fr-FR"/>
              <a:t>  / Ref TRN_SI_00942 / V2.2 /     SGSI/Q -  July 25 th/2010 /     Classification  D3    Retention : WA+10</a:t>
            </a:r>
          </a:p>
        </p:txBody>
      </p:sp>
      <p:sp>
        <p:nvSpPr>
          <p:cNvPr id="1823746" name="Rectangle 2"/>
          <p:cNvSpPr>
            <a:spLocks noGrp="1" noChangeArrowheads="1"/>
          </p:cNvSpPr>
          <p:nvPr>
            <p:ph type="title"/>
          </p:nvPr>
        </p:nvSpPr>
        <p:spPr>
          <a:xfrm>
            <a:off x="2884488" y="38100"/>
            <a:ext cx="6208712" cy="19304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a:t>
            </a:r>
            <a:r>
              <a:rPr lang="en-US" sz="2800" u="sng" dirty="0">
                <a:solidFill>
                  <a:srgbClr val="CC3300"/>
                </a:solidFill>
                <a:latin typeface="Arial" charset="0"/>
                <a:cs typeface="Arial" charset="0"/>
              </a:rPr>
              <a:t>2</a:t>
            </a:r>
            <a:r>
              <a:rPr lang="en-US" sz="2800" dirty="0">
                <a:solidFill>
                  <a:srgbClr val="CC3300"/>
                </a:solidFill>
                <a:latin typeface="Arial" charset="0"/>
                <a:cs typeface="Arial" charset="0"/>
              </a:rPr>
              <a:t> </a:t>
            </a:r>
            <a:r>
              <a:rPr lang="en-US" sz="2800" dirty="0" smtClean="0">
                <a:solidFill>
                  <a:srgbClr val="CC3300"/>
                </a:solidFill>
                <a:latin typeface="Arial" charset="0"/>
                <a:cs typeface="Arial" charset="0"/>
              </a:rPr>
              <a:t>:</a:t>
            </a:r>
            <a:r>
              <a:rPr lang="pt-PT" sz="2800" dirty="0" smtClean="0"/>
              <a:t>O SI </a:t>
            </a:r>
            <a:r>
              <a:rPr lang="pt-PT" sz="2800" dirty="0"/>
              <a:t>melhora o desempenho de produtos </a:t>
            </a:r>
            <a:r>
              <a:rPr lang="pt-PT" sz="2800" dirty="0" smtClean="0"/>
              <a:t>e os  </a:t>
            </a:r>
            <a:r>
              <a:rPr lang="pt-PT" sz="2800" dirty="0"/>
              <a:t>serviços do </a:t>
            </a:r>
            <a:r>
              <a:rPr lang="pt-PT" sz="2800" dirty="0" smtClean="0"/>
              <a:t>SI </a:t>
            </a:r>
            <a:r>
              <a:rPr lang="pt-PT" sz="2800" dirty="0"/>
              <a:t>e contribui para a melhoria do desempenho da empresa Michelin</a:t>
            </a:r>
            <a:endParaRPr lang="en-US" sz="2800" dirty="0">
              <a:latin typeface="Arial" charset="0"/>
            </a:endParaRPr>
          </a:p>
        </p:txBody>
      </p:sp>
      <p:sp>
        <p:nvSpPr>
          <p:cNvPr id="1823747" name="Rectangle 3"/>
          <p:cNvSpPr>
            <a:spLocks noGrp="1" noChangeArrowheads="1"/>
          </p:cNvSpPr>
          <p:nvPr>
            <p:ph type="body" sz="half" idx="1"/>
          </p:nvPr>
        </p:nvSpPr>
        <p:spPr>
          <a:xfrm>
            <a:off x="215900" y="2222500"/>
            <a:ext cx="7904163" cy="2692400"/>
          </a:xfrm>
          <a:noFill/>
          <a:ln/>
        </p:spPr>
        <p:txBody>
          <a:bodyPr/>
          <a:lstStyle/>
          <a:p>
            <a:pPr>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5</a:t>
            </a:r>
            <a:r>
              <a:rPr lang="en-US" sz="2800" b="1" i="1" dirty="0">
                <a:solidFill>
                  <a:srgbClr val="CC3300"/>
                </a:solidFill>
                <a:latin typeface="Arial" charset="0"/>
                <a:cs typeface="Arial" charset="0"/>
              </a:rPr>
              <a:t> </a:t>
            </a:r>
            <a:r>
              <a:rPr lang="en-US" sz="2800" b="1" i="1" dirty="0" smtClean="0">
                <a:solidFill>
                  <a:srgbClr val="CC3300"/>
                </a:solidFill>
                <a:latin typeface="Arial" charset="0"/>
                <a:cs typeface="Arial" charset="0"/>
              </a:rPr>
              <a:t>: </a:t>
            </a:r>
            <a:r>
              <a:rPr lang="pt-PT" sz="2800" b="1" dirty="0" smtClean="0"/>
              <a:t>A </a:t>
            </a:r>
            <a:r>
              <a:rPr lang="pt-PT" sz="2800" b="1" dirty="0"/>
              <a:t>Organização SI está </a:t>
            </a:r>
            <a:r>
              <a:rPr lang="pt-PT" sz="2800" b="1" dirty="0" smtClean="0"/>
              <a:t>alinhada </a:t>
            </a:r>
            <a:r>
              <a:rPr lang="pt-PT" sz="2800" b="1" dirty="0"/>
              <a:t>com a Michelin e as estratégias de SI, papéis e responsabilidades são claras e conhecidas</a:t>
            </a:r>
            <a:endParaRPr lang="en-US" sz="2800" b="1" i="1" dirty="0">
              <a:latin typeface="Arial" charset="0"/>
            </a:endParaRPr>
          </a:p>
          <a:p>
            <a:pPr>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6</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Métodos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progresso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são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implantados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aplicados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dentro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do SI.</a:t>
            </a:r>
            <a:endPar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p:txBody>
      </p:sp>
      <p:sp>
        <p:nvSpPr>
          <p:cNvPr id="1823761" name="AutoShape 17"/>
          <p:cNvSpPr>
            <a:spLocks noChangeArrowheads="1"/>
          </p:cNvSpPr>
          <p:nvPr/>
        </p:nvSpPr>
        <p:spPr bwMode="auto">
          <a:xfrm rot="10800000">
            <a:off x="7832725" y="2422525"/>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23746"/>
                                        </p:tgtEl>
                                        <p:attrNameLst>
                                          <p:attrName>style.visibility</p:attrName>
                                        </p:attrNameLst>
                                      </p:cBhvr>
                                      <p:to>
                                        <p:strVal val="visible"/>
                                      </p:to>
                                    </p:set>
                                    <p:anim calcmode="lin" valueType="num">
                                      <p:cBhvr additive="base">
                                        <p:cTn id="7" dur="500" fill="hold"/>
                                        <p:tgtEl>
                                          <p:spTgt spid="1823746"/>
                                        </p:tgtEl>
                                        <p:attrNameLst>
                                          <p:attrName>ppt_x</p:attrName>
                                        </p:attrNameLst>
                                      </p:cBhvr>
                                      <p:tavLst>
                                        <p:tav tm="0">
                                          <p:val>
                                            <p:strVal val="0-#ppt_w/2"/>
                                          </p:val>
                                        </p:tav>
                                        <p:tav tm="100000">
                                          <p:val>
                                            <p:strVal val="#ppt_x"/>
                                          </p:val>
                                        </p:tav>
                                      </p:tavLst>
                                    </p:anim>
                                    <p:anim calcmode="lin" valueType="num">
                                      <p:cBhvr additive="base">
                                        <p:cTn id="8" dur="500" fill="hold"/>
                                        <p:tgtEl>
                                          <p:spTgt spid="182374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23747">
                                            <p:txEl>
                                              <p:pRg st="0" end="0"/>
                                            </p:txEl>
                                          </p:spTgt>
                                        </p:tgtEl>
                                        <p:attrNameLst>
                                          <p:attrName>style.visibility</p:attrName>
                                        </p:attrNameLst>
                                      </p:cBhvr>
                                      <p:to>
                                        <p:strVal val="visible"/>
                                      </p:to>
                                    </p:set>
                                    <p:anim calcmode="lin" valueType="num">
                                      <p:cBhvr additive="base">
                                        <p:cTn id="11" dur="500" fill="hold"/>
                                        <p:tgtEl>
                                          <p:spTgt spid="182374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2374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23747">
                                            <p:txEl>
                                              <p:pRg st="1" end="1"/>
                                            </p:txEl>
                                          </p:spTgt>
                                        </p:tgtEl>
                                        <p:attrNameLst>
                                          <p:attrName>style.visibility</p:attrName>
                                        </p:attrNameLst>
                                      </p:cBhvr>
                                      <p:to>
                                        <p:strVal val="visible"/>
                                      </p:to>
                                    </p:set>
                                    <p:anim calcmode="lin" valueType="num">
                                      <p:cBhvr additive="base">
                                        <p:cTn id="15" dur="500" fill="hold"/>
                                        <p:tgtEl>
                                          <p:spTgt spid="1823747">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23747">
                                            <p:txEl>
                                              <p:pRg st="1" end="1"/>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823761"/>
                                        </p:tgtEl>
                                        <p:attrNameLst>
                                          <p:attrName>style.visibility</p:attrName>
                                        </p:attrNameLst>
                                      </p:cBhvr>
                                      <p:to>
                                        <p:strVal val="visible"/>
                                      </p:to>
                                    </p:set>
                                    <p:animEffect transition="in" filter="blinds(horizontal)">
                                      <p:cBhvr>
                                        <p:cTn id="20" dur="500"/>
                                        <p:tgtEl>
                                          <p:spTgt spid="1823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746" grpId="0" animBg="1"/>
      <p:bldP spid="1823761"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87E535F6-AA94-4B11-AB72-B4BEF6ABEA80}" type="slidenum">
              <a:rPr lang="fr-FR"/>
              <a:pPr/>
              <a:t>38</a:t>
            </a:fld>
            <a:r>
              <a:rPr lang="fr-FR"/>
              <a:t>  / Ref TRN_SI_00942 / V2.2 /     SGSI/Q -  July 25 th/2010 /     Classification  D3    Retention : WA+10</a:t>
            </a:r>
          </a:p>
        </p:txBody>
      </p:sp>
      <p:sp>
        <p:nvSpPr>
          <p:cNvPr id="2112514" name="Text Box 2"/>
          <p:cNvSpPr txBox="1">
            <a:spLocks noChangeArrowheads="1"/>
          </p:cNvSpPr>
          <p:nvPr/>
        </p:nvSpPr>
        <p:spPr bwMode="auto">
          <a:xfrm>
            <a:off x="5549900" y="447675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2112515" name="Rectangle 3"/>
          <p:cNvSpPr>
            <a:spLocks noChangeArrowheads="1"/>
          </p:cNvSpPr>
          <p:nvPr/>
        </p:nvSpPr>
        <p:spPr bwMode="auto">
          <a:xfrm>
            <a:off x="0" y="1909763"/>
            <a:ext cx="9144000" cy="3125787"/>
          </a:xfrm>
          <a:prstGeom prst="rect">
            <a:avLst/>
          </a:prstGeom>
          <a:noFill/>
          <a:ln w="9525">
            <a:noFill/>
            <a:miter lim="800000"/>
            <a:headEnd/>
            <a:tailEnd/>
          </a:ln>
          <a:effectLst/>
        </p:spPr>
        <p:txBody>
          <a:bodyPr/>
          <a:lstStyle/>
          <a:p>
            <a:pPr marL="342900" indent="-342900">
              <a:spcBef>
                <a:spcPct val="40000"/>
              </a:spcBef>
              <a:buSzPct val="80000"/>
              <a:buFont typeface="Arial" charset="0"/>
              <a:buNone/>
            </a:pPr>
            <a:endParaRPr lang="en-US" sz="2400" b="0" i="1" dirty="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en-US" sz="2400" dirty="0" smtClean="0">
                <a:solidFill>
                  <a:srgbClr val="000099"/>
                </a:solidFill>
              </a:rPr>
              <a:t>PECB - </a:t>
            </a:r>
            <a:r>
              <a:rPr lang="en-US" sz="2000" dirty="0">
                <a:solidFill>
                  <a:schemeClr val="accent6">
                    <a:lumMod val="75000"/>
                  </a:schemeClr>
                </a:solidFill>
              </a:rPr>
              <a:t>Problem report and Enhancement request Control Board </a:t>
            </a:r>
          </a:p>
          <a:p>
            <a:pPr marL="742950" lvl="1" indent="-285750" algn="l" eaLnBrk="0" hangingPunct="0">
              <a:lnSpc>
                <a:spcPct val="120000"/>
              </a:lnSpc>
              <a:spcBef>
                <a:spcPct val="20000"/>
              </a:spcBef>
              <a:buClr>
                <a:srgbClr val="FF6600"/>
              </a:buClr>
              <a:buSzPct val="80000"/>
              <a:buFontTx/>
              <a:buChar char="•"/>
            </a:pPr>
            <a:r>
              <a:rPr lang="en-US" sz="2400" dirty="0">
                <a:solidFill>
                  <a:srgbClr val="000099"/>
                </a:solidFill>
              </a:rPr>
              <a:t>PRIG </a:t>
            </a:r>
            <a:r>
              <a:rPr lang="en-US" sz="2400" dirty="0" smtClean="0">
                <a:solidFill>
                  <a:srgbClr val="000099"/>
                </a:solidFill>
              </a:rPr>
              <a:t>Committee - </a:t>
            </a:r>
            <a:r>
              <a:rPr lang="en-US" sz="2400" dirty="0">
                <a:solidFill>
                  <a:schemeClr val="accent6">
                    <a:lumMod val="75000"/>
                  </a:schemeClr>
                </a:solidFill>
              </a:rPr>
              <a:t>Pr</a:t>
            </a:r>
            <a:r>
              <a:rPr lang="en-US" sz="2400" b="0" dirty="0">
                <a:solidFill>
                  <a:schemeClr val="accent6">
                    <a:lumMod val="75000"/>
                  </a:schemeClr>
                </a:solidFill>
              </a:rPr>
              <a:t>ocess </a:t>
            </a:r>
            <a:r>
              <a:rPr lang="en-US" sz="2400" dirty="0">
                <a:solidFill>
                  <a:schemeClr val="accent6">
                    <a:lumMod val="75000"/>
                  </a:schemeClr>
                </a:solidFill>
              </a:rPr>
              <a:t>I</a:t>
            </a:r>
            <a:r>
              <a:rPr lang="en-US" sz="2400" b="0" dirty="0">
                <a:solidFill>
                  <a:schemeClr val="accent6">
                    <a:lumMod val="75000"/>
                  </a:schemeClr>
                </a:solidFill>
              </a:rPr>
              <a:t>mprovement </a:t>
            </a:r>
            <a:r>
              <a:rPr lang="en-US" sz="2400" dirty="0">
                <a:solidFill>
                  <a:schemeClr val="accent6">
                    <a:lumMod val="75000"/>
                  </a:schemeClr>
                </a:solidFill>
              </a:rPr>
              <a:t>G</a:t>
            </a:r>
            <a:r>
              <a:rPr lang="en-US" sz="2400" b="0" dirty="0">
                <a:solidFill>
                  <a:schemeClr val="accent6">
                    <a:lumMod val="75000"/>
                  </a:schemeClr>
                </a:solidFill>
              </a:rPr>
              <a:t>overnance </a:t>
            </a:r>
            <a:endParaRPr lang="en-US" sz="2400" dirty="0">
              <a:solidFill>
                <a:schemeClr val="accent6">
                  <a:lumMod val="75000"/>
                </a:schemeClr>
              </a:solidFill>
            </a:endParaRPr>
          </a:p>
          <a:p>
            <a:pPr marL="742950" lvl="1" indent="-285750" algn="l" eaLnBrk="0" hangingPunct="0">
              <a:lnSpc>
                <a:spcPct val="120000"/>
              </a:lnSpc>
              <a:spcBef>
                <a:spcPct val="20000"/>
              </a:spcBef>
              <a:buClr>
                <a:srgbClr val="FF6600"/>
              </a:buClr>
              <a:buSzPct val="80000"/>
              <a:buFontTx/>
              <a:buChar char="•"/>
            </a:pPr>
            <a:r>
              <a:rPr lang="en-US" sz="2400" dirty="0">
                <a:solidFill>
                  <a:srgbClr val="000099"/>
                </a:solidFill>
              </a:rPr>
              <a:t>LST SGSI (Leadership Team SGSI)</a:t>
            </a:r>
          </a:p>
          <a:p>
            <a:pPr marL="742950" lvl="1" indent="-285750" algn="l" eaLnBrk="0" hangingPunct="0">
              <a:lnSpc>
                <a:spcPct val="120000"/>
              </a:lnSpc>
              <a:spcBef>
                <a:spcPct val="20000"/>
              </a:spcBef>
              <a:buClr>
                <a:srgbClr val="FF6600"/>
              </a:buClr>
              <a:buSzPct val="80000"/>
              <a:buFontTx/>
              <a:buChar char="•"/>
            </a:pPr>
            <a:r>
              <a:rPr lang="en-US" sz="2400" dirty="0">
                <a:solidFill>
                  <a:srgbClr val="000099"/>
                </a:solidFill>
              </a:rPr>
              <a:t>JIRA Process change management tool</a:t>
            </a:r>
          </a:p>
          <a:p>
            <a:pPr marL="1143000" lvl="2" indent="-228600" algn="l" eaLnBrk="0" hangingPunct="0">
              <a:lnSpc>
                <a:spcPct val="120000"/>
              </a:lnSpc>
              <a:spcBef>
                <a:spcPct val="20000"/>
              </a:spcBef>
              <a:buClr>
                <a:srgbClr val="FF6600"/>
              </a:buClr>
              <a:buSzPct val="80000"/>
              <a:buFontTx/>
              <a:buChar char="•"/>
            </a:pPr>
            <a:endParaRPr lang="en-US" sz="2400" b="0" dirty="0">
              <a:solidFill>
                <a:srgbClr val="000099"/>
              </a:solidFill>
            </a:endParaRPr>
          </a:p>
          <a:p>
            <a:pPr marL="742950" lvl="1" indent="-285750" algn="l" eaLnBrk="0" hangingPunct="0">
              <a:lnSpc>
                <a:spcPct val="120000"/>
              </a:lnSpc>
              <a:spcBef>
                <a:spcPct val="20000"/>
              </a:spcBef>
              <a:buClr>
                <a:srgbClr val="FF6600"/>
              </a:buClr>
              <a:buSzPct val="80000"/>
            </a:pPr>
            <a:endParaRPr lang="en-US" sz="2000" dirty="0">
              <a:solidFill>
                <a:srgbClr val="000099"/>
              </a:solidFill>
            </a:endParaRPr>
          </a:p>
        </p:txBody>
      </p:sp>
      <p:sp>
        <p:nvSpPr>
          <p:cNvPr id="2112516" name="Rectangle 4"/>
          <p:cNvSpPr>
            <a:spLocks noChangeArrowheads="1"/>
          </p:cNvSpPr>
          <p:nvPr/>
        </p:nvSpPr>
        <p:spPr bwMode="auto">
          <a:xfrm>
            <a:off x="2901950" y="0"/>
            <a:ext cx="4057650" cy="1384995"/>
          </a:xfrm>
          <a:prstGeom prst="rect">
            <a:avLst/>
          </a:prstGeom>
          <a:noFill/>
          <a:ln w="9525" algn="ctr">
            <a:noFill/>
            <a:miter lim="800000"/>
            <a:headEnd/>
            <a:tailEnd/>
          </a:ln>
          <a:effectLst/>
        </p:spPr>
        <p:txBody>
          <a:bodyPr>
            <a:spAutoFit/>
          </a:bodyPr>
          <a:lstStyle/>
          <a:p>
            <a:r>
              <a:rPr lang="pt-PT" sz="2800" i="1" dirty="0">
                <a:solidFill>
                  <a:schemeClr val="accent6">
                    <a:lumMod val="75000"/>
                  </a:schemeClr>
                </a:solidFill>
                <a:effectLst>
                  <a:outerShdw blurRad="38100" dist="38100" dir="2700000" algn="tl">
                    <a:srgbClr val="000000">
                      <a:alpha val="43137"/>
                    </a:srgbClr>
                  </a:outerShdw>
                </a:effectLst>
              </a:rPr>
              <a:t>Vocabulário chave</a:t>
            </a:r>
            <a:br>
              <a:rPr lang="pt-PT" sz="2800" i="1" dirty="0">
                <a:solidFill>
                  <a:schemeClr val="accent6">
                    <a:lumMod val="75000"/>
                  </a:schemeClr>
                </a:solidFill>
                <a:effectLst>
                  <a:outerShdw blurRad="38100" dist="38100" dir="2700000" algn="tl">
                    <a:srgbClr val="000000">
                      <a:alpha val="43137"/>
                    </a:srgbClr>
                  </a:outerShdw>
                </a:effectLst>
              </a:rPr>
            </a:br>
            <a:r>
              <a:rPr lang="pt-PT" sz="2800" i="1" dirty="0">
                <a:solidFill>
                  <a:schemeClr val="accent6">
                    <a:lumMod val="75000"/>
                  </a:schemeClr>
                </a:solidFill>
                <a:effectLst>
                  <a:outerShdw blurRad="38100" dist="38100" dir="2700000" algn="tl">
                    <a:srgbClr val="000000">
                      <a:alpha val="43137"/>
                    </a:srgbClr>
                  </a:outerShdw>
                </a:effectLst>
              </a:rPr>
              <a:t>Processo de Melhoria de Governança</a:t>
            </a:r>
            <a:endParaRPr lang="fr-FR" sz="2800" i="1" dirty="0">
              <a:solidFill>
                <a:schemeClr val="accent6">
                  <a:lumMod val="75000"/>
                </a:schemeClr>
              </a:solidFill>
              <a:effectLst>
                <a:outerShdw blurRad="38100" dist="38100" dir="2700000" algn="tl">
                  <a:srgbClr val="000000">
                    <a:alpha val="43137"/>
                  </a:srgbClr>
                </a:outerShdw>
              </a:effectLst>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12516"/>
                                        </p:tgtEl>
                                        <p:attrNameLst>
                                          <p:attrName>style.visibility</p:attrName>
                                        </p:attrNameLst>
                                      </p:cBhvr>
                                      <p:to>
                                        <p:strVal val="visible"/>
                                      </p:to>
                                    </p:set>
                                    <p:anim calcmode="lin" valueType="num">
                                      <p:cBhvr additive="base">
                                        <p:cTn id="7" dur="500" fill="hold"/>
                                        <p:tgtEl>
                                          <p:spTgt spid="2112516"/>
                                        </p:tgtEl>
                                        <p:attrNameLst>
                                          <p:attrName>ppt_x</p:attrName>
                                        </p:attrNameLst>
                                      </p:cBhvr>
                                      <p:tavLst>
                                        <p:tav tm="0">
                                          <p:val>
                                            <p:strVal val="#ppt_x"/>
                                          </p:val>
                                        </p:tav>
                                        <p:tav tm="100000">
                                          <p:val>
                                            <p:strVal val="#ppt_x"/>
                                          </p:val>
                                        </p:tav>
                                      </p:tavLst>
                                    </p:anim>
                                    <p:anim calcmode="lin" valueType="num">
                                      <p:cBhvr additive="base">
                                        <p:cTn id="8" dur="500" fill="hold"/>
                                        <p:tgtEl>
                                          <p:spTgt spid="21125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12515"/>
                                        </p:tgtEl>
                                        <p:attrNameLst>
                                          <p:attrName>style.visibility</p:attrName>
                                        </p:attrNameLst>
                                      </p:cBhvr>
                                      <p:to>
                                        <p:strVal val="visible"/>
                                      </p:to>
                                    </p:set>
                                    <p:anim calcmode="lin" valueType="num">
                                      <p:cBhvr additive="base">
                                        <p:cTn id="12" dur="500" fill="hold"/>
                                        <p:tgtEl>
                                          <p:spTgt spid="2112515"/>
                                        </p:tgtEl>
                                        <p:attrNameLst>
                                          <p:attrName>ppt_x</p:attrName>
                                        </p:attrNameLst>
                                      </p:cBhvr>
                                      <p:tavLst>
                                        <p:tav tm="0">
                                          <p:val>
                                            <p:strVal val="#ppt_x"/>
                                          </p:val>
                                        </p:tav>
                                        <p:tav tm="100000">
                                          <p:val>
                                            <p:strVal val="#ppt_x"/>
                                          </p:val>
                                        </p:tav>
                                      </p:tavLst>
                                    </p:anim>
                                    <p:anim calcmode="lin" valueType="num">
                                      <p:cBhvr additive="base">
                                        <p:cTn id="13" dur="500" fill="hold"/>
                                        <p:tgtEl>
                                          <p:spTgt spid="21125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2515" grpId="0"/>
      <p:bldP spid="211251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D2AF5901-43FD-4841-B653-577715DE315D}" type="slidenum">
              <a:rPr lang="fr-FR"/>
              <a:pPr/>
              <a:t>39</a:t>
            </a:fld>
            <a:r>
              <a:rPr lang="fr-FR"/>
              <a:t>  / Ref TRN_SI_00942 / V2.2 /     SGSI/Q -  July 25 th/2010 /     Classification  D3    Retention : WA+10</a:t>
            </a:r>
          </a:p>
        </p:txBody>
      </p:sp>
      <p:sp>
        <p:nvSpPr>
          <p:cNvPr id="2082818" name="Rectangle 2"/>
          <p:cNvSpPr>
            <a:spLocks noGrp="1" noChangeArrowheads="1"/>
          </p:cNvSpPr>
          <p:nvPr>
            <p:ph type="body" sz="half" idx="1"/>
          </p:nvPr>
        </p:nvSpPr>
        <p:spPr>
          <a:xfrm>
            <a:off x="444500" y="1500188"/>
            <a:ext cx="8083550" cy="5240337"/>
          </a:xfrm>
        </p:spPr>
        <p:txBody>
          <a:bodyPr/>
          <a:lstStyle/>
          <a:p>
            <a:pPr lvl="1">
              <a:lnSpc>
                <a:spcPct val="120000"/>
              </a:lnSpc>
              <a:buFontTx/>
              <a:buChar char="•"/>
            </a:pPr>
            <a:r>
              <a:rPr lang="en-US" sz="18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 de Abordagem “simplificado”: O que, Porque, Como ?</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SGSI Processo de Mapa</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Processo de Melhoria de Governança</a:t>
            </a:r>
            <a:endParaRPr lang="pt-BR" sz="1600" i="1" u="sng">
              <a:latin typeface="Arial" charset="0"/>
            </a:endParaRPr>
          </a:p>
          <a:p>
            <a:pPr lvl="1">
              <a:lnSpc>
                <a:spcPct val="120000"/>
              </a:lnSpc>
              <a:buFontTx/>
              <a:buChar char="•"/>
            </a:pPr>
            <a:r>
              <a:rPr lang="pt-BR" sz="1600" i="1" u="sng">
                <a:latin typeface="Arial" charset="0"/>
              </a:rPr>
              <a:t>A Organização RGQE e Qualidade</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r>
              <a:rPr lang="pt-BR" sz="1800"/>
              <a:t> </a:t>
            </a:r>
            <a:endPar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endParaRPr lang="en-US"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p:txBody>
      </p:sp>
      <p:sp>
        <p:nvSpPr>
          <p:cNvPr id="2082819" name="AutoShape 3"/>
          <p:cNvSpPr>
            <a:spLocks noChangeArrowheads="1"/>
          </p:cNvSpPr>
          <p:nvPr/>
        </p:nvSpPr>
        <p:spPr bwMode="auto">
          <a:xfrm>
            <a:off x="438150" y="3619500"/>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2082820" name="Rectangle 4"/>
          <p:cNvSpPr>
            <a:spLocks noChangeArrowheads="1"/>
          </p:cNvSpPr>
          <p:nvPr/>
        </p:nvSpPr>
        <p:spPr bwMode="auto">
          <a:xfrm>
            <a:off x="3067050" y="225425"/>
            <a:ext cx="3390900" cy="604838"/>
          </a:xfrm>
          <a:prstGeom prst="rect">
            <a:avLst/>
          </a:prstGeom>
          <a:noFill/>
          <a:ln w="9525" algn="ctr">
            <a:noFill/>
            <a:miter lim="800000"/>
            <a:headEnd/>
            <a:tailEnd/>
          </a:ln>
          <a:effectLst/>
        </p:spPr>
        <p:txBody>
          <a:bodyPr wrap="none">
            <a:spAutoFit/>
          </a:bodyPr>
          <a:lstStyle/>
          <a:p>
            <a:pPr lvl="1" eaLnBrk="0" hangingPunct="0">
              <a:lnSpc>
                <a:spcPct val="120000"/>
              </a:lnSpc>
              <a:spcBef>
                <a:spcPct val="20000"/>
              </a:spcBef>
              <a:buClr>
                <a:srgbClr val="FF6600"/>
              </a:buClr>
              <a:buSzPct val="80000"/>
            </a:pPr>
            <a:r>
              <a:rPr lang="en-US" sz="2800" i="1">
                <a:solidFill>
                  <a:srgbClr val="000099"/>
                </a:solidFill>
              </a:rPr>
              <a:t>Training agenda</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82820"/>
                                        </p:tgtEl>
                                        <p:attrNameLst>
                                          <p:attrName>style.visibility</p:attrName>
                                        </p:attrNameLst>
                                      </p:cBhvr>
                                      <p:to>
                                        <p:strVal val="visible"/>
                                      </p:to>
                                    </p:set>
                                    <p:anim calcmode="lin" valueType="num">
                                      <p:cBhvr additive="base">
                                        <p:cTn id="7" dur="500" fill="hold"/>
                                        <p:tgtEl>
                                          <p:spTgt spid="2082820"/>
                                        </p:tgtEl>
                                        <p:attrNameLst>
                                          <p:attrName>ppt_x</p:attrName>
                                        </p:attrNameLst>
                                      </p:cBhvr>
                                      <p:tavLst>
                                        <p:tav tm="0">
                                          <p:val>
                                            <p:strVal val="#ppt_x"/>
                                          </p:val>
                                        </p:tav>
                                        <p:tav tm="100000">
                                          <p:val>
                                            <p:strVal val="#ppt_x"/>
                                          </p:val>
                                        </p:tav>
                                      </p:tavLst>
                                    </p:anim>
                                    <p:anim calcmode="lin" valueType="num">
                                      <p:cBhvr additive="base">
                                        <p:cTn id="8" dur="500" fill="hold"/>
                                        <p:tgtEl>
                                          <p:spTgt spid="208282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82819"/>
                                        </p:tgtEl>
                                        <p:attrNameLst>
                                          <p:attrName>style.visibility</p:attrName>
                                        </p:attrNameLst>
                                      </p:cBhvr>
                                      <p:to>
                                        <p:strVal val="visible"/>
                                      </p:to>
                                    </p:set>
                                    <p:anim calcmode="lin" valueType="num">
                                      <p:cBhvr additive="base">
                                        <p:cTn id="12" dur="500" fill="hold"/>
                                        <p:tgtEl>
                                          <p:spTgt spid="2082819"/>
                                        </p:tgtEl>
                                        <p:attrNameLst>
                                          <p:attrName>ppt_x</p:attrName>
                                        </p:attrNameLst>
                                      </p:cBhvr>
                                      <p:tavLst>
                                        <p:tav tm="0">
                                          <p:val>
                                            <p:strVal val="0-#ppt_w/2"/>
                                          </p:val>
                                        </p:tav>
                                        <p:tav tm="100000">
                                          <p:val>
                                            <p:strVal val="#ppt_x"/>
                                          </p:val>
                                        </p:tav>
                                      </p:tavLst>
                                    </p:anim>
                                    <p:anim calcmode="lin" valueType="num">
                                      <p:cBhvr additive="base">
                                        <p:cTn id="13" dur="500" fill="hold"/>
                                        <p:tgtEl>
                                          <p:spTgt spid="20828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2819" grpId="0" animBg="1"/>
      <p:bldP spid="2082820"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BD9417DE-240D-4FA2-B136-3FE40112FF49}" type="slidenum">
              <a:rPr lang="fr-FR"/>
              <a:pPr/>
              <a:t>4</a:t>
            </a:fld>
            <a:r>
              <a:rPr lang="fr-FR"/>
              <a:t>  / Ref TRN_SI_00942 / V2.2 /     SGSI/Q -  July 25 th/2010 /     Classification  D3    Retention : WA+10</a:t>
            </a:r>
          </a:p>
        </p:txBody>
      </p:sp>
      <p:sp>
        <p:nvSpPr>
          <p:cNvPr id="2291714" name="Rectangle 2"/>
          <p:cNvSpPr>
            <a:spLocks noGrp="1" noChangeArrowheads="1"/>
          </p:cNvSpPr>
          <p:nvPr>
            <p:ph type="body" sz="half" idx="1"/>
          </p:nvPr>
        </p:nvSpPr>
        <p:spPr>
          <a:xfrm>
            <a:off x="361950" y="893763"/>
            <a:ext cx="8369300" cy="5086350"/>
          </a:xfrm>
        </p:spPr>
        <p:txBody>
          <a:bodyPr/>
          <a:lstStyle/>
          <a:p>
            <a:pPr lvl="1" algn="ctr">
              <a:lnSpc>
                <a:spcPct val="120000"/>
              </a:lnSpc>
              <a:buFontTx/>
              <a:buNone/>
            </a:pPr>
            <a:endParaRPr lang="en-US" sz="1800" b="0" i="1" dirty="0">
              <a:latin typeface="Arial" charset="0"/>
            </a:endParaRPr>
          </a:p>
          <a:p>
            <a:pPr lvl="1">
              <a:lnSpc>
                <a:spcPct val="120000"/>
              </a:lnSpc>
              <a:buFontTx/>
              <a:buChar char="•"/>
            </a:pPr>
            <a:r>
              <a:rPr lang="pt-BR" sz="1600" i="1" u="sng" dirty="0" smtClean="0">
                <a:latin typeface="Arial" charset="0"/>
              </a:rPr>
              <a:t>Abordagem da </a:t>
            </a:r>
            <a:r>
              <a:rPr lang="pt-BR" sz="1600" i="1" u="sng" dirty="0" err="1" smtClean="0">
                <a:latin typeface="Arial" charset="0"/>
              </a:rPr>
              <a:t>Qualidade"simplificado</a:t>
            </a:r>
            <a:r>
              <a:rPr lang="pt-BR" sz="1600" i="1" u="sng" dirty="0">
                <a:latin typeface="Arial" charset="0"/>
              </a:rPr>
              <a:t>": O que, Por que, Como? </a:t>
            </a:r>
            <a:endParaRPr lang="en-US" sz="1800" i="1" u="sng" dirty="0">
              <a:latin typeface="Arial" charset="0"/>
            </a:endParaRPr>
          </a:p>
          <a:p>
            <a:pPr lvl="1">
              <a:lnSpc>
                <a:spcPct val="120000"/>
              </a:lnSpc>
              <a:buFontTx/>
              <a:buChar char="•"/>
            </a:pPr>
            <a:r>
              <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a:t>
            </a:r>
            <a:r>
              <a:rPr lang="pt-BR" sz="1800" dirty="0"/>
              <a:t> </a:t>
            </a:r>
            <a:endParaRPr lang="pt-BR" sz="1600" b="0" dirty="0">
              <a:latin typeface="Arial" charset="0"/>
            </a:endParaRPr>
          </a:p>
          <a:p>
            <a:pPr lvl="1">
              <a:lnSpc>
                <a:spcPct val="120000"/>
              </a:lnSpc>
              <a:buFontTx/>
              <a:buChar char="•"/>
            </a:pPr>
            <a:r>
              <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Processo mapa</a:t>
            </a:r>
            <a:r>
              <a:rPr lang="pt-BR" sz="1800" dirty="0"/>
              <a:t> </a:t>
            </a:r>
            <a:endPar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p>
          <a:p>
            <a:pPr lvl="1">
              <a:lnSpc>
                <a:spcPct val="120000"/>
              </a:lnSpc>
              <a:buFontTx/>
              <a:buChar char="•"/>
            </a:pPr>
            <a:r>
              <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a:t>
            </a: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cesso de Melhoria de Governança</a:t>
            </a:r>
            <a:r>
              <a:rPr lang="pt-BR" sz="1800" dirty="0"/>
              <a:t> </a:t>
            </a:r>
            <a:endPar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r>
              <a:rPr lang="pt-BR" sz="1800" dirty="0"/>
              <a:t> </a:t>
            </a:r>
            <a:endParaRPr lang="en-GB"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r>
              <a:rPr lang="pt-BR" sz="1800" dirty="0"/>
              <a:t> </a:t>
            </a:r>
            <a:endPar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r>
              <a:rPr lang="pt-BR" sz="1800" dirty="0"/>
              <a:t> </a:t>
            </a:r>
            <a:endPar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r>
              <a:rPr lang="pt-BR" sz="1800" dirty="0"/>
              <a:t> </a:t>
            </a:r>
            <a:endParaRPr lang="en-GB"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800" dirty="0"/>
              <a:t> </a:t>
            </a:r>
            <a:endParaRPr lang="en-GB"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r>
              <a:rPr lang="pt-BR" sz="1800" dirty="0"/>
              <a:t> </a:t>
            </a:r>
            <a:endParaRPr lang="en-US" sz="1800" dirty="0"/>
          </a:p>
        </p:txBody>
      </p:sp>
      <p:sp>
        <p:nvSpPr>
          <p:cNvPr id="2291715" name="AutoShape 3"/>
          <p:cNvSpPr>
            <a:spLocks noChangeArrowheads="1"/>
          </p:cNvSpPr>
          <p:nvPr/>
        </p:nvSpPr>
        <p:spPr bwMode="auto">
          <a:xfrm>
            <a:off x="309637" y="1373742"/>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2291716" name="Rectangle 4"/>
          <p:cNvSpPr>
            <a:spLocks noChangeArrowheads="1"/>
          </p:cNvSpPr>
          <p:nvPr/>
        </p:nvSpPr>
        <p:spPr bwMode="auto">
          <a:xfrm>
            <a:off x="2787650" y="288925"/>
            <a:ext cx="4197350" cy="604838"/>
          </a:xfrm>
          <a:prstGeom prst="rect">
            <a:avLst/>
          </a:prstGeom>
          <a:noFill/>
          <a:ln w="9525" algn="ctr">
            <a:noFill/>
            <a:miter lim="800000"/>
            <a:headEnd/>
            <a:tailEnd/>
          </a:ln>
          <a:effectLst/>
        </p:spPr>
        <p:txBody>
          <a:bodyPr>
            <a:spAutoFit/>
          </a:bodyPr>
          <a:lstStyle/>
          <a:p>
            <a:pPr lvl="1" eaLnBrk="0" hangingPunct="0">
              <a:lnSpc>
                <a:spcPct val="120000"/>
              </a:lnSpc>
              <a:spcBef>
                <a:spcPct val="20000"/>
              </a:spcBef>
              <a:buClr>
                <a:srgbClr val="FF6600"/>
              </a:buClr>
              <a:buSzPct val="80000"/>
            </a:pPr>
            <a:r>
              <a:rPr lang="en-US" sz="2800" i="1">
                <a:solidFill>
                  <a:srgbClr val="000099"/>
                </a:solidFill>
              </a:rPr>
              <a:t>Training agenda</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91716"/>
                                        </p:tgtEl>
                                        <p:attrNameLst>
                                          <p:attrName>style.visibility</p:attrName>
                                        </p:attrNameLst>
                                      </p:cBhvr>
                                      <p:to>
                                        <p:strVal val="visible"/>
                                      </p:to>
                                    </p:set>
                                    <p:anim calcmode="lin" valueType="num">
                                      <p:cBhvr additive="base">
                                        <p:cTn id="7" dur="500" fill="hold"/>
                                        <p:tgtEl>
                                          <p:spTgt spid="2291716"/>
                                        </p:tgtEl>
                                        <p:attrNameLst>
                                          <p:attrName>ppt_x</p:attrName>
                                        </p:attrNameLst>
                                      </p:cBhvr>
                                      <p:tavLst>
                                        <p:tav tm="0">
                                          <p:val>
                                            <p:strVal val="#ppt_x"/>
                                          </p:val>
                                        </p:tav>
                                        <p:tav tm="100000">
                                          <p:val>
                                            <p:strVal val="#ppt_x"/>
                                          </p:val>
                                        </p:tav>
                                      </p:tavLst>
                                    </p:anim>
                                    <p:anim calcmode="lin" valueType="num">
                                      <p:cBhvr additive="base">
                                        <p:cTn id="8" dur="500" fill="hold"/>
                                        <p:tgtEl>
                                          <p:spTgt spid="22917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291714">
                                            <p:txEl>
                                              <p:pRg st="1" end="1"/>
                                            </p:txEl>
                                          </p:spTgt>
                                        </p:tgtEl>
                                        <p:attrNameLst>
                                          <p:attrName>style.visibility</p:attrName>
                                        </p:attrNameLst>
                                      </p:cBhvr>
                                      <p:to>
                                        <p:strVal val="visible"/>
                                      </p:to>
                                    </p:set>
                                    <p:anim calcmode="lin" valueType="num">
                                      <p:cBhvr additive="base">
                                        <p:cTn id="12" dur="500" fill="hold"/>
                                        <p:tgtEl>
                                          <p:spTgt spid="229171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29171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291714">
                                            <p:txEl>
                                              <p:pRg st="2" end="2"/>
                                            </p:txEl>
                                          </p:spTgt>
                                        </p:tgtEl>
                                        <p:attrNameLst>
                                          <p:attrName>style.visibility</p:attrName>
                                        </p:attrNameLst>
                                      </p:cBhvr>
                                      <p:to>
                                        <p:strVal val="visible"/>
                                      </p:to>
                                    </p:set>
                                    <p:anim calcmode="lin" valueType="num">
                                      <p:cBhvr additive="base">
                                        <p:cTn id="17" dur="500" fill="hold"/>
                                        <p:tgtEl>
                                          <p:spTgt spid="229171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9171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291714">
                                            <p:txEl>
                                              <p:pRg st="3" end="3"/>
                                            </p:txEl>
                                          </p:spTgt>
                                        </p:tgtEl>
                                        <p:attrNameLst>
                                          <p:attrName>style.visibility</p:attrName>
                                        </p:attrNameLst>
                                      </p:cBhvr>
                                      <p:to>
                                        <p:strVal val="visible"/>
                                      </p:to>
                                    </p:set>
                                    <p:anim calcmode="lin" valueType="num">
                                      <p:cBhvr additive="base">
                                        <p:cTn id="22" dur="500" fill="hold"/>
                                        <p:tgtEl>
                                          <p:spTgt spid="229171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29171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291714">
                                            <p:txEl>
                                              <p:pRg st="4" end="4"/>
                                            </p:txEl>
                                          </p:spTgt>
                                        </p:tgtEl>
                                        <p:attrNameLst>
                                          <p:attrName>style.visibility</p:attrName>
                                        </p:attrNameLst>
                                      </p:cBhvr>
                                      <p:to>
                                        <p:strVal val="visible"/>
                                      </p:to>
                                    </p:set>
                                    <p:anim calcmode="lin" valueType="num">
                                      <p:cBhvr additive="base">
                                        <p:cTn id="27" dur="500" fill="hold"/>
                                        <p:tgtEl>
                                          <p:spTgt spid="229171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29171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291714">
                                            <p:txEl>
                                              <p:pRg st="5" end="5"/>
                                            </p:txEl>
                                          </p:spTgt>
                                        </p:tgtEl>
                                        <p:attrNameLst>
                                          <p:attrName>style.visibility</p:attrName>
                                        </p:attrNameLst>
                                      </p:cBhvr>
                                      <p:to>
                                        <p:strVal val="visible"/>
                                      </p:to>
                                    </p:set>
                                    <p:anim calcmode="lin" valueType="num">
                                      <p:cBhvr additive="base">
                                        <p:cTn id="32" dur="500" fill="hold"/>
                                        <p:tgtEl>
                                          <p:spTgt spid="2291714">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29171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291714">
                                            <p:txEl>
                                              <p:pRg st="6" end="6"/>
                                            </p:txEl>
                                          </p:spTgt>
                                        </p:tgtEl>
                                        <p:attrNameLst>
                                          <p:attrName>style.visibility</p:attrName>
                                        </p:attrNameLst>
                                      </p:cBhvr>
                                      <p:to>
                                        <p:strVal val="visible"/>
                                      </p:to>
                                    </p:set>
                                    <p:anim calcmode="lin" valueType="num">
                                      <p:cBhvr additive="base">
                                        <p:cTn id="37" dur="500" fill="hold"/>
                                        <p:tgtEl>
                                          <p:spTgt spid="229171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9171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291714">
                                            <p:txEl>
                                              <p:pRg st="7" end="7"/>
                                            </p:txEl>
                                          </p:spTgt>
                                        </p:tgtEl>
                                        <p:attrNameLst>
                                          <p:attrName>style.visibility</p:attrName>
                                        </p:attrNameLst>
                                      </p:cBhvr>
                                      <p:to>
                                        <p:strVal val="visible"/>
                                      </p:to>
                                    </p:set>
                                    <p:anim calcmode="lin" valueType="num">
                                      <p:cBhvr additive="base">
                                        <p:cTn id="42" dur="500" fill="hold"/>
                                        <p:tgtEl>
                                          <p:spTgt spid="2291714">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291714">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291714">
                                            <p:txEl>
                                              <p:pRg st="8" end="8"/>
                                            </p:txEl>
                                          </p:spTgt>
                                        </p:tgtEl>
                                        <p:attrNameLst>
                                          <p:attrName>style.visibility</p:attrName>
                                        </p:attrNameLst>
                                      </p:cBhvr>
                                      <p:to>
                                        <p:strVal val="visible"/>
                                      </p:to>
                                    </p:set>
                                    <p:anim calcmode="lin" valueType="num">
                                      <p:cBhvr additive="base">
                                        <p:cTn id="47" dur="500" fill="hold"/>
                                        <p:tgtEl>
                                          <p:spTgt spid="229171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91714">
                                            <p:txEl>
                                              <p:pRg st="8" end="8"/>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2291714">
                                            <p:txEl>
                                              <p:pRg st="9" end="9"/>
                                            </p:txEl>
                                          </p:spTgt>
                                        </p:tgtEl>
                                        <p:attrNameLst>
                                          <p:attrName>style.visibility</p:attrName>
                                        </p:attrNameLst>
                                      </p:cBhvr>
                                      <p:to>
                                        <p:strVal val="visible"/>
                                      </p:to>
                                    </p:set>
                                    <p:anim calcmode="lin" valueType="num">
                                      <p:cBhvr additive="base">
                                        <p:cTn id="52" dur="500" fill="hold"/>
                                        <p:tgtEl>
                                          <p:spTgt spid="2291714">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91714">
                                            <p:txEl>
                                              <p:pRg st="9" end="9"/>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291714">
                                            <p:txEl>
                                              <p:pRg st="10" end="10"/>
                                            </p:txEl>
                                          </p:spTgt>
                                        </p:tgtEl>
                                        <p:attrNameLst>
                                          <p:attrName>style.visibility</p:attrName>
                                        </p:attrNameLst>
                                      </p:cBhvr>
                                      <p:to>
                                        <p:strVal val="visible"/>
                                      </p:to>
                                    </p:set>
                                    <p:anim calcmode="lin" valueType="num">
                                      <p:cBhvr additive="base">
                                        <p:cTn id="57" dur="500" fill="hold"/>
                                        <p:tgtEl>
                                          <p:spTgt spid="2291714">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291714">
                                            <p:txEl>
                                              <p:pRg st="10" end="1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91714">
                                            <p:txEl>
                                              <p:pRg st="11" end="11"/>
                                            </p:txEl>
                                          </p:spTgt>
                                        </p:tgtEl>
                                        <p:attrNameLst>
                                          <p:attrName>style.visibility</p:attrName>
                                        </p:attrNameLst>
                                      </p:cBhvr>
                                      <p:to>
                                        <p:strVal val="visible"/>
                                      </p:to>
                                    </p:set>
                                    <p:anim calcmode="lin" valueType="num">
                                      <p:cBhvr additive="base">
                                        <p:cTn id="62" dur="500" fill="hold"/>
                                        <p:tgtEl>
                                          <p:spTgt spid="2291714">
                                            <p:txEl>
                                              <p:pRg st="11" end="11"/>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2291714">
                                            <p:txEl>
                                              <p:pRg st="11" end="11"/>
                                            </p:tx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2291715"/>
                                        </p:tgtEl>
                                        <p:attrNameLst>
                                          <p:attrName>style.visibility</p:attrName>
                                        </p:attrNameLst>
                                      </p:cBhvr>
                                      <p:to>
                                        <p:strVal val="visible"/>
                                      </p:to>
                                    </p:set>
                                    <p:anim calcmode="lin" valueType="num">
                                      <p:cBhvr additive="base">
                                        <p:cTn id="67" dur="500" fill="hold"/>
                                        <p:tgtEl>
                                          <p:spTgt spid="2291715"/>
                                        </p:tgtEl>
                                        <p:attrNameLst>
                                          <p:attrName>ppt_x</p:attrName>
                                        </p:attrNameLst>
                                      </p:cBhvr>
                                      <p:tavLst>
                                        <p:tav tm="0">
                                          <p:val>
                                            <p:strVal val="0-#ppt_w/2"/>
                                          </p:val>
                                        </p:tav>
                                        <p:tav tm="100000">
                                          <p:val>
                                            <p:strVal val="#ppt_x"/>
                                          </p:val>
                                        </p:tav>
                                      </p:tavLst>
                                    </p:anim>
                                    <p:anim calcmode="lin" valueType="num">
                                      <p:cBhvr additive="base">
                                        <p:cTn id="68" dur="500" fill="hold"/>
                                        <p:tgtEl>
                                          <p:spTgt spid="22917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1714" grpId="0" build="p"/>
      <p:bldP spid="2291715" grpId="0" animBg="1"/>
      <p:bldP spid="2291716"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ço Reservado para Data 2"/>
          <p:cNvSpPr>
            <a:spLocks noGrp="1"/>
          </p:cNvSpPr>
          <p:nvPr>
            <p:ph type="dt" sz="half" idx="10"/>
          </p:nvPr>
        </p:nvSpPr>
        <p:spPr/>
        <p:txBody>
          <a:bodyPr/>
          <a:lstStyle/>
          <a:p>
            <a:r>
              <a:rPr lang="fr-FR"/>
              <a:t>Page </a:t>
            </a:r>
            <a:fld id="{CEAC312B-6701-48FB-BCD7-258F2EF4C939}" type="slidenum">
              <a:rPr lang="fr-FR"/>
              <a:pPr/>
              <a:t>40</a:t>
            </a:fld>
            <a:r>
              <a:rPr lang="fr-FR"/>
              <a:t>  / Ref TRN_SI_00942 / V2.2 /     SGSI/Q -  July 25 th/2010 /     Classification  D3    Retention : WA+10</a:t>
            </a:r>
          </a:p>
        </p:txBody>
      </p:sp>
      <p:sp>
        <p:nvSpPr>
          <p:cNvPr id="2030594" name="Text Box 2"/>
          <p:cNvSpPr txBox="1">
            <a:spLocks noChangeArrowheads="1"/>
          </p:cNvSpPr>
          <p:nvPr/>
        </p:nvSpPr>
        <p:spPr bwMode="auto">
          <a:xfrm>
            <a:off x="533400" y="2616200"/>
            <a:ext cx="8039100" cy="3108543"/>
          </a:xfrm>
          <a:prstGeom prst="rect">
            <a:avLst/>
          </a:prstGeom>
          <a:noFill/>
          <a:ln w="9525" algn="ctr">
            <a:solidFill>
              <a:schemeClr val="tx1"/>
            </a:solidFill>
            <a:miter lim="800000"/>
            <a:headEnd/>
            <a:tailEnd/>
          </a:ln>
          <a:effectLst/>
        </p:spPr>
        <p:txBody>
          <a:bodyPr>
            <a:spAutoFit/>
          </a:bodyPr>
          <a:lstStyle/>
          <a:p>
            <a:endParaRPr lang="en-US" sz="2800" dirty="0">
              <a:solidFill>
                <a:srgbClr val="000099"/>
              </a:solidFill>
            </a:endParaRPr>
          </a:p>
          <a:p>
            <a:r>
              <a:rPr lang="pt-PT" sz="2800" dirty="0"/>
              <a:t>O compromisso da Equipe de Liderança do SGSI para a Qualidade e Progresso é demonstrado por uma organização de qualidade </a:t>
            </a:r>
            <a:r>
              <a:rPr lang="pt-PT" sz="2800" dirty="0" smtClean="0"/>
              <a:t>dedicada e </a:t>
            </a:r>
            <a:r>
              <a:rPr lang="pt-PT" sz="2800" dirty="0"/>
              <a:t>representando requisitos e expectativas dos usuários de melhoria de desempenho</a:t>
            </a:r>
            <a:endParaRPr lang="fr-FR" sz="2800" dirty="0"/>
          </a:p>
        </p:txBody>
      </p:sp>
      <p:pic>
        <p:nvPicPr>
          <p:cNvPr id="2030597" name="Picture 5"/>
          <p:cNvPicPr>
            <a:picLocks noChangeAspect="1" noChangeArrowheads="1"/>
          </p:cNvPicPr>
          <p:nvPr/>
        </p:nvPicPr>
        <p:blipFill>
          <a:blip r:embed="rId3"/>
          <a:srcRect/>
          <a:stretch>
            <a:fillRect/>
          </a:stretch>
        </p:blipFill>
        <p:spPr bwMode="auto">
          <a:xfrm>
            <a:off x="3098800" y="615950"/>
            <a:ext cx="2381250" cy="2000250"/>
          </a:xfrm>
          <a:prstGeom prst="rect">
            <a:avLst/>
          </a:prstGeom>
          <a:noFill/>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30594"/>
                                        </p:tgtEl>
                                        <p:attrNameLst>
                                          <p:attrName>style.visibility</p:attrName>
                                        </p:attrNameLst>
                                      </p:cBhvr>
                                      <p:to>
                                        <p:strVal val="visible"/>
                                      </p:to>
                                    </p:set>
                                    <p:animEffect transition="in" filter="blinds(horizontal)">
                                      <p:cBhvr>
                                        <p:cTn id="7" dur="500"/>
                                        <p:tgtEl>
                                          <p:spTgt spid="2030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0594"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57D43E6D-5607-4A9D-A99C-C1965FA11C62}" type="slidenum">
              <a:rPr lang="fr-FR"/>
              <a:pPr/>
              <a:t>41</a:t>
            </a:fld>
            <a:r>
              <a:rPr lang="fr-FR"/>
              <a:t>  / Ref TRN_SI_00942 / V2.2 /     SGSI/Q -  July 25 th/2010 /     Classification  D3    Retention : WA+10</a:t>
            </a:r>
          </a:p>
        </p:txBody>
      </p:sp>
      <p:sp>
        <p:nvSpPr>
          <p:cNvPr id="2028551" name="Rectangle 7"/>
          <p:cNvSpPr>
            <a:spLocks noGrp="1" noChangeArrowheads="1"/>
          </p:cNvSpPr>
          <p:nvPr>
            <p:ph type="title"/>
          </p:nvPr>
        </p:nvSpPr>
        <p:spPr>
          <a:xfrm>
            <a:off x="2628900" y="0"/>
            <a:ext cx="6337300" cy="1511300"/>
          </a:xfrm>
        </p:spPr>
        <p:txBody>
          <a:bodyPr/>
          <a:lstStyle/>
          <a:p>
            <a:r>
              <a:rPr lang="pt-PT" sz="2800" dirty="0"/>
              <a:t>Para cada entidade, uma entidade de gestão da qualidade </a:t>
            </a:r>
            <a:r>
              <a:rPr lang="pt-PT" sz="2800" dirty="0" smtClean="0"/>
              <a:t>é responsável </a:t>
            </a:r>
            <a:r>
              <a:rPr lang="pt-PT" sz="2800" dirty="0"/>
              <a:t>representando o </a:t>
            </a:r>
            <a:r>
              <a:rPr lang="pt-PT" sz="2800" dirty="0" smtClean="0"/>
              <a:t>nome.</a:t>
            </a:r>
            <a:r>
              <a:rPr lang="en-US" sz="2800" dirty="0">
                <a:latin typeface="Arial" charset="0"/>
              </a:rPr>
              <a:t/>
            </a:r>
            <a:br>
              <a:rPr lang="en-US" sz="2800" dirty="0">
                <a:latin typeface="Arial" charset="0"/>
              </a:rPr>
            </a:br>
            <a:endParaRPr lang="fr-FR" sz="2800" dirty="0">
              <a:latin typeface="Arial" charset="0"/>
            </a:endParaRPr>
          </a:p>
        </p:txBody>
      </p:sp>
      <p:sp>
        <p:nvSpPr>
          <p:cNvPr id="2028553" name="Rectangle 9"/>
          <p:cNvSpPr>
            <a:spLocks noChangeArrowheads="1"/>
          </p:cNvSpPr>
          <p:nvPr/>
        </p:nvSpPr>
        <p:spPr bwMode="auto">
          <a:xfrm>
            <a:off x="317500" y="2146300"/>
            <a:ext cx="8407400" cy="4267200"/>
          </a:xfrm>
          <a:prstGeom prst="rect">
            <a:avLst/>
          </a:prstGeom>
          <a:noFill/>
          <a:ln w="9525" algn="ctr">
            <a:noFill/>
            <a:miter lim="800000"/>
            <a:headEnd/>
            <a:tailEnd/>
          </a:ln>
          <a:effectLst/>
        </p:spPr>
        <p:txBody>
          <a:bodyPr anchor="ctr"/>
          <a:lstStyle/>
          <a:p>
            <a:pPr algn="l" eaLnBrk="0" hangingPunct="0">
              <a:lnSpc>
                <a:spcPct val="85000"/>
              </a:lnSpc>
            </a:pPr>
            <a:r>
              <a:rPr lang="en-GB" sz="2400" i="1" dirty="0">
                <a:solidFill>
                  <a:srgbClr val="00008D"/>
                </a:solidFill>
              </a:rPr>
              <a:t/>
            </a:r>
            <a:br>
              <a:rPr lang="en-GB" sz="2400" i="1" dirty="0">
                <a:solidFill>
                  <a:srgbClr val="00008D"/>
                </a:solidFill>
              </a:rPr>
            </a:br>
            <a:r>
              <a:rPr lang="en-US" sz="1600" i="1" dirty="0">
                <a:solidFill>
                  <a:srgbClr val="00008D"/>
                </a:solidFill>
              </a:rPr>
              <a:t/>
            </a:r>
            <a:br>
              <a:rPr lang="en-US" sz="1600" i="1" dirty="0">
                <a:solidFill>
                  <a:srgbClr val="00008D"/>
                </a:solidFill>
              </a:rPr>
            </a:br>
            <a:r>
              <a:rPr lang="en-US" sz="2400" b="0" dirty="0">
                <a:solidFill>
                  <a:srgbClr val="00008D"/>
                </a:solidFill>
              </a:rPr>
              <a:t>RGQE </a:t>
            </a:r>
            <a:r>
              <a:rPr lang="pt-PT" sz="2400" dirty="0"/>
              <a:t>garante que o Sistema da Qualidade é implementada por todos os funcionários da entidade.</a:t>
            </a:r>
            <a:r>
              <a:rPr lang="en-US" sz="2400" b="0" dirty="0">
                <a:solidFill>
                  <a:srgbClr val="00008D"/>
                </a:solidFill>
              </a:rPr>
              <a:t/>
            </a:r>
            <a:br>
              <a:rPr lang="en-US" sz="2400" b="0" dirty="0">
                <a:solidFill>
                  <a:srgbClr val="00008D"/>
                </a:solidFill>
              </a:rPr>
            </a:br>
            <a:r>
              <a:rPr lang="en-US" sz="2400" b="0" dirty="0">
                <a:solidFill>
                  <a:srgbClr val="00008D"/>
                </a:solidFill>
              </a:rPr>
              <a:t/>
            </a:r>
            <a:br>
              <a:rPr lang="en-US" sz="2400" b="0" dirty="0">
                <a:solidFill>
                  <a:srgbClr val="00008D"/>
                </a:solidFill>
              </a:rPr>
            </a:br>
            <a:r>
              <a:rPr lang="pt-PT" sz="2400" dirty="0"/>
              <a:t>Como membro da equipa de gestão da entidade, RGQE é responsável por garantir a qualidade dos produtos e serviços entregues aos usuários</a:t>
            </a:r>
            <a:r>
              <a:rPr lang="en-US" sz="2400" b="0" dirty="0">
                <a:solidFill>
                  <a:srgbClr val="00008D"/>
                </a:solidFill>
              </a:rPr>
              <a:t/>
            </a:r>
            <a:br>
              <a:rPr lang="en-US" sz="2400" b="0" dirty="0">
                <a:solidFill>
                  <a:srgbClr val="00008D"/>
                </a:solidFill>
              </a:rPr>
            </a:br>
            <a:r>
              <a:rPr lang="en-US" sz="2400" b="0" dirty="0">
                <a:solidFill>
                  <a:srgbClr val="00008D"/>
                </a:solidFill>
              </a:rPr>
              <a:t/>
            </a:r>
            <a:br>
              <a:rPr lang="en-US" sz="2400" b="0" dirty="0">
                <a:solidFill>
                  <a:srgbClr val="00008D"/>
                </a:solidFill>
              </a:rPr>
            </a:br>
            <a:r>
              <a:rPr lang="pt-PT" sz="2400" dirty="0"/>
              <a:t>Como último recurso, o RGQE tem autoridade para suspender o envio de qualquer produto ou serviço da entidade quando a sua qualidade </a:t>
            </a:r>
            <a:r>
              <a:rPr lang="pt-PT" sz="2400" dirty="0" smtClean="0"/>
              <a:t>irá </a:t>
            </a:r>
            <a:r>
              <a:rPr lang="pt-PT" sz="2400" dirty="0"/>
              <a:t>apresentar um risco inaceitável para o cliente ou a empresa.</a:t>
            </a:r>
            <a:r>
              <a:rPr lang="fr-FR" sz="2400" b="0" dirty="0">
                <a:solidFill>
                  <a:srgbClr val="00008D"/>
                </a:solidFill>
              </a:rPr>
              <a:t/>
            </a:r>
            <a:br>
              <a:rPr lang="fr-FR" sz="2400" b="0" dirty="0">
                <a:solidFill>
                  <a:srgbClr val="00008D"/>
                </a:solidFill>
              </a:rPr>
            </a:br>
            <a:endParaRPr lang="fr-FR" sz="2400" b="0" dirty="0">
              <a:solidFill>
                <a:srgbClr val="00008D"/>
              </a:solidFill>
            </a:endParaRPr>
          </a:p>
        </p:txBody>
      </p:sp>
      <p:sp>
        <p:nvSpPr>
          <p:cNvPr id="2028555" name="Rectangle 11"/>
          <p:cNvSpPr>
            <a:spLocks noChangeArrowheads="1"/>
          </p:cNvSpPr>
          <p:nvPr/>
        </p:nvSpPr>
        <p:spPr bwMode="auto">
          <a:xfrm>
            <a:off x="317500" y="1323975"/>
            <a:ext cx="9134475" cy="2246769"/>
          </a:xfrm>
          <a:prstGeom prst="rect">
            <a:avLst/>
          </a:prstGeom>
          <a:noFill/>
          <a:ln w="9525" algn="ctr">
            <a:noFill/>
            <a:miter lim="800000"/>
            <a:headEnd/>
            <a:tailEnd/>
          </a:ln>
          <a:effectLst/>
        </p:spPr>
        <p:txBody>
          <a:bodyPr>
            <a:spAutoFit/>
          </a:bodyPr>
          <a:lstStyle/>
          <a:p>
            <a:r>
              <a:rPr lang="en-US" sz="2800" dirty="0">
                <a:solidFill>
                  <a:srgbClr val="00008D"/>
                </a:solidFill>
              </a:rPr>
              <a:t>RGQE = </a:t>
            </a:r>
            <a:r>
              <a:rPr lang="en-US" sz="2800" dirty="0" smtClean="0">
                <a:solidFill>
                  <a:srgbClr val="00008D"/>
                </a:solidFill>
              </a:rPr>
              <a:t>“</a:t>
            </a:r>
            <a:r>
              <a:rPr lang="pt-PT" sz="2800" dirty="0" smtClean="0"/>
              <a:t>Para </a:t>
            </a:r>
            <a:r>
              <a:rPr lang="pt-PT" sz="2800" dirty="0"/>
              <a:t>CADA Entidade, Uma Entidade de Gestão da Qualidade Responsável representando o </a:t>
            </a:r>
            <a:r>
              <a:rPr lang="pt-PT" sz="2800" dirty="0" smtClean="0"/>
              <a:t>nome</a:t>
            </a:r>
            <a:r>
              <a:rPr lang="en-US" sz="2800" dirty="0" smtClean="0">
                <a:solidFill>
                  <a:srgbClr val="00008D"/>
                </a:solidFill>
              </a:rPr>
              <a:t>”</a:t>
            </a:r>
          </a:p>
          <a:p>
            <a:r>
              <a:rPr lang="en-US" sz="2800" dirty="0">
                <a:solidFill>
                  <a:srgbClr val="00008D"/>
                </a:solidFill>
              </a:rPr>
              <a:t/>
            </a:r>
            <a:br>
              <a:rPr lang="en-US" sz="2800" dirty="0">
                <a:solidFill>
                  <a:srgbClr val="00008D"/>
                </a:solidFill>
              </a:rPr>
            </a:br>
            <a:endParaRPr lang="fr-FR" sz="2800" dirty="0">
              <a:solidFill>
                <a:srgbClr val="00008D"/>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28551"/>
                                        </p:tgtEl>
                                        <p:attrNameLst>
                                          <p:attrName>style.visibility</p:attrName>
                                        </p:attrNameLst>
                                      </p:cBhvr>
                                      <p:to>
                                        <p:strVal val="visible"/>
                                      </p:to>
                                    </p:set>
                                    <p:anim calcmode="lin" valueType="num">
                                      <p:cBhvr additive="base">
                                        <p:cTn id="7" dur="500" fill="hold"/>
                                        <p:tgtEl>
                                          <p:spTgt spid="2028551"/>
                                        </p:tgtEl>
                                        <p:attrNameLst>
                                          <p:attrName>ppt_x</p:attrName>
                                        </p:attrNameLst>
                                      </p:cBhvr>
                                      <p:tavLst>
                                        <p:tav tm="0">
                                          <p:val>
                                            <p:strVal val="0-#ppt_w/2"/>
                                          </p:val>
                                        </p:tav>
                                        <p:tav tm="100000">
                                          <p:val>
                                            <p:strVal val="#ppt_x"/>
                                          </p:val>
                                        </p:tav>
                                      </p:tavLst>
                                    </p:anim>
                                    <p:anim calcmode="lin" valueType="num">
                                      <p:cBhvr additive="base">
                                        <p:cTn id="8" dur="500" fill="hold"/>
                                        <p:tgtEl>
                                          <p:spTgt spid="20285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28555"/>
                                        </p:tgtEl>
                                        <p:attrNameLst>
                                          <p:attrName>style.visibility</p:attrName>
                                        </p:attrNameLst>
                                      </p:cBhvr>
                                      <p:to>
                                        <p:strVal val="visible"/>
                                      </p:to>
                                    </p:set>
                                    <p:anim calcmode="lin" valueType="num">
                                      <p:cBhvr additive="base">
                                        <p:cTn id="13" dur="500" fill="hold"/>
                                        <p:tgtEl>
                                          <p:spTgt spid="2028555"/>
                                        </p:tgtEl>
                                        <p:attrNameLst>
                                          <p:attrName>ppt_x</p:attrName>
                                        </p:attrNameLst>
                                      </p:cBhvr>
                                      <p:tavLst>
                                        <p:tav tm="0">
                                          <p:val>
                                            <p:strVal val="#ppt_x"/>
                                          </p:val>
                                        </p:tav>
                                        <p:tav tm="100000">
                                          <p:val>
                                            <p:strVal val="#ppt_x"/>
                                          </p:val>
                                        </p:tav>
                                      </p:tavLst>
                                    </p:anim>
                                    <p:anim calcmode="lin" valueType="num">
                                      <p:cBhvr additive="base">
                                        <p:cTn id="14" dur="500" fill="hold"/>
                                        <p:tgtEl>
                                          <p:spTgt spid="202855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28553"/>
                                        </p:tgtEl>
                                        <p:attrNameLst>
                                          <p:attrName>style.visibility</p:attrName>
                                        </p:attrNameLst>
                                      </p:cBhvr>
                                      <p:to>
                                        <p:strVal val="visible"/>
                                      </p:to>
                                    </p:set>
                                    <p:anim calcmode="lin" valueType="num">
                                      <p:cBhvr additive="base">
                                        <p:cTn id="19" dur="500" fill="hold"/>
                                        <p:tgtEl>
                                          <p:spTgt spid="2028553"/>
                                        </p:tgtEl>
                                        <p:attrNameLst>
                                          <p:attrName>ppt_x</p:attrName>
                                        </p:attrNameLst>
                                      </p:cBhvr>
                                      <p:tavLst>
                                        <p:tav tm="0">
                                          <p:val>
                                            <p:strVal val="0-#ppt_w/2"/>
                                          </p:val>
                                        </p:tav>
                                        <p:tav tm="100000">
                                          <p:val>
                                            <p:strVal val="#ppt_x"/>
                                          </p:val>
                                        </p:tav>
                                      </p:tavLst>
                                    </p:anim>
                                    <p:anim calcmode="lin" valueType="num">
                                      <p:cBhvr additive="base">
                                        <p:cTn id="20" dur="500" fill="hold"/>
                                        <p:tgtEl>
                                          <p:spTgt spid="20285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8551" grpId="0" animBg="1"/>
      <p:bldP spid="2028553" grpId="0"/>
      <p:bldP spid="2028555"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Espaço Reservado para Data 3"/>
          <p:cNvSpPr>
            <a:spLocks noGrp="1"/>
          </p:cNvSpPr>
          <p:nvPr>
            <p:ph type="dt" sz="half" idx="10"/>
          </p:nvPr>
        </p:nvSpPr>
        <p:spPr/>
        <p:txBody>
          <a:bodyPr/>
          <a:lstStyle/>
          <a:p>
            <a:r>
              <a:rPr lang="fr-FR"/>
              <a:t>Page </a:t>
            </a:r>
            <a:fld id="{38A37D81-FDA0-4D47-A8F1-EFA14B73C3C0}" type="slidenum">
              <a:rPr lang="fr-FR"/>
              <a:pPr/>
              <a:t>42</a:t>
            </a:fld>
            <a:r>
              <a:rPr lang="fr-FR"/>
              <a:t>  / Ref TRN_SI_00942 / V2.2 /     SGSI/Q -  July 25 th/2010 /     Classification  D3    Retention : WA+10</a:t>
            </a:r>
          </a:p>
        </p:txBody>
      </p:sp>
      <p:sp>
        <p:nvSpPr>
          <p:cNvPr id="2036738" name="Text Box 2"/>
          <p:cNvSpPr txBox="1">
            <a:spLocks noChangeArrowheads="1"/>
          </p:cNvSpPr>
          <p:nvPr/>
        </p:nvSpPr>
        <p:spPr bwMode="auto">
          <a:xfrm>
            <a:off x="5549900" y="406400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2036742" name="Rectangle 6"/>
          <p:cNvSpPr>
            <a:spLocks noChangeArrowheads="1"/>
          </p:cNvSpPr>
          <p:nvPr/>
        </p:nvSpPr>
        <p:spPr bwMode="auto">
          <a:xfrm>
            <a:off x="584200" y="3825875"/>
            <a:ext cx="7886700" cy="965200"/>
          </a:xfrm>
          <a:prstGeom prst="rect">
            <a:avLst/>
          </a:prstGeom>
          <a:noFill/>
          <a:ln w="9525" algn="ctr">
            <a:noFill/>
            <a:miter lim="800000"/>
            <a:headEnd/>
            <a:tailEnd/>
          </a:ln>
          <a:effectLst/>
        </p:spPr>
        <p:txBody>
          <a:bodyPr anchor="ctr"/>
          <a:lstStyle/>
          <a:p>
            <a:pPr algn="l" eaLnBrk="0" hangingPunct="0">
              <a:lnSpc>
                <a:spcPct val="85000"/>
              </a:lnSpc>
            </a:pPr>
            <a:r>
              <a:rPr lang="en-GB" sz="2400" i="1">
                <a:solidFill>
                  <a:srgbClr val="00008D"/>
                </a:solidFill>
              </a:rPr>
              <a:t/>
            </a:r>
            <a:br>
              <a:rPr lang="en-GB" sz="2400" i="1">
                <a:solidFill>
                  <a:srgbClr val="00008D"/>
                </a:solidFill>
              </a:rPr>
            </a:br>
            <a:r>
              <a:rPr lang="en-GB" sz="2400" i="1">
                <a:solidFill>
                  <a:srgbClr val="00008D"/>
                </a:solidFill>
              </a:rPr>
              <a:t/>
            </a:r>
            <a:br>
              <a:rPr lang="en-GB" sz="2400" i="1">
                <a:solidFill>
                  <a:srgbClr val="00008D"/>
                </a:solidFill>
              </a:rPr>
            </a:br>
            <a:r>
              <a:rPr lang="en-GB" sz="2400" i="1">
                <a:solidFill>
                  <a:srgbClr val="00008D"/>
                </a:solidFill>
              </a:rPr>
              <a:t/>
            </a:r>
            <a:br>
              <a:rPr lang="en-GB" sz="2400" i="1">
                <a:solidFill>
                  <a:srgbClr val="00008D"/>
                </a:solidFill>
              </a:rPr>
            </a:br>
            <a:endParaRPr lang="fr-FR" sz="2400" i="1">
              <a:solidFill>
                <a:srgbClr val="00008D"/>
              </a:solidFill>
            </a:endParaRPr>
          </a:p>
        </p:txBody>
      </p:sp>
      <p:sp>
        <p:nvSpPr>
          <p:cNvPr id="2036743" name="Rectangle 7"/>
          <p:cNvSpPr>
            <a:spLocks noGrp="1" noChangeArrowheads="1"/>
          </p:cNvSpPr>
          <p:nvPr>
            <p:ph type="title"/>
          </p:nvPr>
        </p:nvSpPr>
        <p:spPr>
          <a:xfrm>
            <a:off x="3721100" y="0"/>
            <a:ext cx="5270500" cy="1143000"/>
          </a:xfrm>
          <a:ln/>
        </p:spPr>
        <p:txBody>
          <a:bodyPr/>
          <a:lstStyle/>
          <a:p>
            <a:r>
              <a:rPr lang="pt-PT" dirty="0" smtClean="0"/>
              <a:t>Atividades </a:t>
            </a:r>
            <a:r>
              <a:rPr lang="en-US" dirty="0"/>
              <a:t>RGQE</a:t>
            </a:r>
          </a:p>
        </p:txBody>
      </p:sp>
      <p:sp>
        <p:nvSpPr>
          <p:cNvPr id="2036745" name="Rectangle 9"/>
          <p:cNvSpPr>
            <a:spLocks noChangeArrowheads="1"/>
          </p:cNvSpPr>
          <p:nvPr/>
        </p:nvSpPr>
        <p:spPr bwMode="auto">
          <a:xfrm>
            <a:off x="584200" y="1612900"/>
            <a:ext cx="7772400" cy="4052888"/>
          </a:xfrm>
          <a:prstGeom prst="rect">
            <a:avLst/>
          </a:prstGeom>
          <a:noFill/>
          <a:ln w="9525">
            <a:noFill/>
            <a:miter lim="800000"/>
            <a:headEnd/>
            <a:tailEnd/>
          </a:ln>
          <a:effectLst/>
        </p:spPr>
        <p:txBody>
          <a:bodyPr/>
          <a:lstStyle/>
          <a:p>
            <a:pPr marL="342900" indent="-342900" algn="l" eaLnBrk="0" hangingPunct="0">
              <a:lnSpc>
                <a:spcPct val="85000"/>
              </a:lnSpc>
              <a:spcBef>
                <a:spcPct val="40000"/>
              </a:spcBef>
              <a:buClr>
                <a:srgbClr val="FF6600"/>
              </a:buClr>
              <a:buSzPct val="80000"/>
              <a:buFont typeface="Webdings" pitchFamily="18" charset="2"/>
              <a:buChar char="4"/>
            </a:pPr>
            <a:r>
              <a:rPr lang="en-US" sz="2400" b="0" dirty="0">
                <a:solidFill>
                  <a:srgbClr val="000099"/>
                </a:solidFill>
              </a:rPr>
              <a:t>RGQE </a:t>
            </a:r>
            <a:r>
              <a:rPr lang="pt-PT" sz="2400" dirty="0"/>
              <a:t>-</a:t>
            </a:r>
            <a:r>
              <a:rPr lang="pt-PT" sz="2400" dirty="0" smtClean="0"/>
              <a:t> </a:t>
            </a:r>
            <a:r>
              <a:rPr lang="pt-PT" sz="2400" dirty="0" smtClean="0">
                <a:solidFill>
                  <a:schemeClr val="accent6">
                    <a:lumMod val="75000"/>
                  </a:schemeClr>
                </a:solidFill>
              </a:rPr>
              <a:t>Análises </a:t>
            </a:r>
            <a:r>
              <a:rPr lang="pt-PT" sz="2400" dirty="0">
                <a:solidFill>
                  <a:schemeClr val="accent6">
                    <a:lumMod val="75000"/>
                  </a:schemeClr>
                </a:solidFill>
              </a:rPr>
              <a:t>do desempenho da </a:t>
            </a:r>
            <a:r>
              <a:rPr lang="pt-PT" sz="2400" dirty="0" smtClean="0">
                <a:solidFill>
                  <a:schemeClr val="accent6">
                    <a:lumMod val="75000"/>
                  </a:schemeClr>
                </a:solidFill>
              </a:rPr>
              <a:t>entidade</a:t>
            </a:r>
          </a:p>
          <a:p>
            <a:pPr marL="342900" indent="-342900" algn="l" eaLnBrk="0" hangingPunct="0">
              <a:lnSpc>
                <a:spcPct val="85000"/>
              </a:lnSpc>
              <a:spcBef>
                <a:spcPct val="40000"/>
              </a:spcBef>
              <a:buClr>
                <a:srgbClr val="FF6600"/>
              </a:buClr>
              <a:buSzPct val="80000"/>
              <a:buFont typeface="Webdings" pitchFamily="18" charset="2"/>
              <a:buChar char="4"/>
            </a:pPr>
            <a:endParaRPr lang="en-US" sz="2400" b="0" dirty="0">
              <a:solidFill>
                <a:srgbClr val="000099"/>
              </a:solidFill>
            </a:endParaRPr>
          </a:p>
          <a:p>
            <a:pPr marL="342900" indent="-342900" algn="l" eaLnBrk="0" hangingPunct="0">
              <a:lnSpc>
                <a:spcPct val="85000"/>
              </a:lnSpc>
              <a:spcBef>
                <a:spcPct val="40000"/>
              </a:spcBef>
              <a:buClr>
                <a:srgbClr val="FF6600"/>
              </a:buClr>
              <a:buSzPct val="80000"/>
              <a:buFont typeface="Webdings" pitchFamily="18" charset="2"/>
              <a:buChar char="4"/>
            </a:pPr>
            <a:r>
              <a:rPr lang="en-US" sz="2400" b="0" dirty="0">
                <a:solidFill>
                  <a:srgbClr val="000099"/>
                </a:solidFill>
              </a:rPr>
              <a:t>RGQE </a:t>
            </a:r>
            <a:r>
              <a:rPr lang="en-US" sz="2400" b="0" dirty="0" smtClean="0">
                <a:solidFill>
                  <a:srgbClr val="000099"/>
                </a:solidFill>
              </a:rPr>
              <a:t>- </a:t>
            </a:r>
            <a:r>
              <a:rPr lang="pt-PT" sz="2400" dirty="0">
                <a:solidFill>
                  <a:schemeClr val="accent6">
                    <a:lumMod val="75000"/>
                  </a:schemeClr>
                </a:solidFill>
              </a:rPr>
              <a:t>A</a:t>
            </a:r>
            <a:r>
              <a:rPr lang="pt-PT" sz="2400" dirty="0" smtClean="0">
                <a:solidFill>
                  <a:schemeClr val="accent6">
                    <a:lumMod val="75000"/>
                  </a:schemeClr>
                </a:solidFill>
              </a:rPr>
              <a:t>ssegura </a:t>
            </a:r>
            <a:r>
              <a:rPr lang="pt-PT" sz="2400" dirty="0">
                <a:solidFill>
                  <a:schemeClr val="accent6">
                    <a:lumMod val="75000"/>
                  </a:schemeClr>
                </a:solidFill>
              </a:rPr>
              <a:t>a execução do Plano de Controle Interno da </a:t>
            </a:r>
            <a:r>
              <a:rPr lang="pt-PT" sz="2400" dirty="0" smtClean="0">
                <a:solidFill>
                  <a:schemeClr val="accent6">
                    <a:lumMod val="75000"/>
                  </a:schemeClr>
                </a:solidFill>
              </a:rPr>
              <a:t>entidade</a:t>
            </a:r>
          </a:p>
          <a:p>
            <a:pPr marL="342900" indent="-342900" algn="l" eaLnBrk="0" hangingPunct="0">
              <a:lnSpc>
                <a:spcPct val="85000"/>
              </a:lnSpc>
              <a:spcBef>
                <a:spcPct val="40000"/>
              </a:spcBef>
              <a:buClr>
                <a:srgbClr val="FF6600"/>
              </a:buClr>
              <a:buSzPct val="80000"/>
              <a:buFont typeface="Webdings" pitchFamily="18" charset="2"/>
              <a:buChar char="4"/>
            </a:pPr>
            <a:endParaRPr lang="en-US" sz="2400" b="0" dirty="0">
              <a:solidFill>
                <a:schemeClr val="accent6">
                  <a:lumMod val="75000"/>
                </a:schemeClr>
              </a:solidFill>
            </a:endParaRPr>
          </a:p>
          <a:p>
            <a:pPr marL="342900" indent="-342900" algn="l" eaLnBrk="0" hangingPunct="0">
              <a:lnSpc>
                <a:spcPct val="85000"/>
              </a:lnSpc>
              <a:spcBef>
                <a:spcPct val="40000"/>
              </a:spcBef>
              <a:buClr>
                <a:srgbClr val="FF6600"/>
              </a:buClr>
              <a:buSzPct val="80000"/>
              <a:buFont typeface="Webdings" pitchFamily="18" charset="2"/>
              <a:buChar char="4"/>
            </a:pPr>
            <a:r>
              <a:rPr lang="en-US" sz="2400" b="0" dirty="0" smtClean="0">
                <a:solidFill>
                  <a:schemeClr val="accent6">
                    <a:lumMod val="75000"/>
                  </a:schemeClr>
                </a:solidFill>
              </a:rPr>
              <a:t>RGQE - </a:t>
            </a:r>
            <a:r>
              <a:rPr lang="pt-PT" sz="2400" dirty="0" smtClean="0">
                <a:solidFill>
                  <a:schemeClr val="accent6">
                    <a:lumMod val="75000"/>
                  </a:schemeClr>
                </a:solidFill>
              </a:rPr>
              <a:t>facilitar </a:t>
            </a:r>
            <a:r>
              <a:rPr lang="pt-PT" sz="2400" dirty="0">
                <a:solidFill>
                  <a:schemeClr val="accent6">
                    <a:lumMod val="75000"/>
                  </a:schemeClr>
                </a:solidFill>
              </a:rPr>
              <a:t>a implantação e suporte dos processos dentro da </a:t>
            </a:r>
            <a:r>
              <a:rPr lang="pt-PT" sz="2400" dirty="0" smtClean="0">
                <a:solidFill>
                  <a:schemeClr val="accent6">
                    <a:lumMod val="75000"/>
                  </a:schemeClr>
                </a:solidFill>
              </a:rPr>
              <a:t>entidade</a:t>
            </a:r>
            <a:endParaRPr lang="en-US" sz="2400" b="0" dirty="0">
              <a:solidFill>
                <a:schemeClr val="accent6">
                  <a:lumMod val="75000"/>
                </a:schemeClr>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36742"/>
                                        </p:tgtEl>
                                        <p:attrNameLst>
                                          <p:attrName>style.visibility</p:attrName>
                                        </p:attrNameLst>
                                      </p:cBhvr>
                                      <p:to>
                                        <p:strVal val="visible"/>
                                      </p:to>
                                    </p:set>
                                    <p:anim calcmode="lin" valueType="num">
                                      <p:cBhvr additive="base">
                                        <p:cTn id="7" dur="500" fill="hold"/>
                                        <p:tgtEl>
                                          <p:spTgt spid="2036742"/>
                                        </p:tgtEl>
                                        <p:attrNameLst>
                                          <p:attrName>ppt_x</p:attrName>
                                        </p:attrNameLst>
                                      </p:cBhvr>
                                      <p:tavLst>
                                        <p:tav tm="0">
                                          <p:val>
                                            <p:strVal val="0-#ppt_w/2"/>
                                          </p:val>
                                        </p:tav>
                                        <p:tav tm="100000">
                                          <p:val>
                                            <p:strVal val="#ppt_x"/>
                                          </p:val>
                                        </p:tav>
                                      </p:tavLst>
                                    </p:anim>
                                    <p:anim calcmode="lin" valueType="num">
                                      <p:cBhvr additive="base">
                                        <p:cTn id="8" dur="500" fill="hold"/>
                                        <p:tgtEl>
                                          <p:spTgt spid="20367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036745">
                                            <p:txEl>
                                              <p:pRg st="0" end="0"/>
                                            </p:txEl>
                                          </p:spTgt>
                                        </p:tgtEl>
                                        <p:attrNameLst>
                                          <p:attrName>style.visibility</p:attrName>
                                        </p:attrNameLst>
                                      </p:cBhvr>
                                      <p:to>
                                        <p:strVal val="visible"/>
                                      </p:to>
                                    </p:set>
                                    <p:anim calcmode="lin" valueType="num">
                                      <p:cBhvr additive="base">
                                        <p:cTn id="13" dur="500" fill="hold"/>
                                        <p:tgtEl>
                                          <p:spTgt spid="2036745">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03674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36745">
                                            <p:txEl>
                                              <p:pRg st="2" end="2"/>
                                            </p:txEl>
                                          </p:spTgt>
                                        </p:tgtEl>
                                        <p:attrNameLst>
                                          <p:attrName>style.visibility</p:attrName>
                                        </p:attrNameLst>
                                      </p:cBhvr>
                                      <p:to>
                                        <p:strVal val="visible"/>
                                      </p:to>
                                    </p:set>
                                    <p:anim calcmode="lin" valueType="num">
                                      <p:cBhvr additive="base">
                                        <p:cTn id="19" dur="500" fill="hold"/>
                                        <p:tgtEl>
                                          <p:spTgt spid="203674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3674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036745">
                                            <p:txEl>
                                              <p:pRg st="4" end="4"/>
                                            </p:txEl>
                                          </p:spTgt>
                                        </p:tgtEl>
                                        <p:attrNameLst>
                                          <p:attrName>style.visibility</p:attrName>
                                        </p:attrNameLst>
                                      </p:cBhvr>
                                      <p:to>
                                        <p:strVal val="visible"/>
                                      </p:to>
                                    </p:set>
                                    <p:anim calcmode="lin" valueType="num">
                                      <p:cBhvr additive="base">
                                        <p:cTn id="25" dur="500" fill="hold"/>
                                        <p:tgtEl>
                                          <p:spTgt spid="203674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03674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6742"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 name="Espaço Reservado para Data 2"/>
          <p:cNvSpPr>
            <a:spLocks noGrp="1"/>
          </p:cNvSpPr>
          <p:nvPr>
            <p:ph type="dt" sz="half" idx="10"/>
          </p:nvPr>
        </p:nvSpPr>
        <p:spPr/>
        <p:txBody>
          <a:bodyPr/>
          <a:lstStyle/>
          <a:p>
            <a:r>
              <a:rPr lang="fr-FR"/>
              <a:t>Page </a:t>
            </a:r>
            <a:fld id="{FD825940-9739-4918-AD2C-65CB331BE9B9}" type="slidenum">
              <a:rPr lang="fr-FR"/>
              <a:pPr/>
              <a:t>43</a:t>
            </a:fld>
            <a:r>
              <a:rPr lang="fr-FR"/>
              <a:t>  / Ref TRN_SI_00942 / V2.2 /     SGSI/Q -  July 25 th/2010 /     Classification  D3    Retention : WA+10</a:t>
            </a:r>
          </a:p>
        </p:txBody>
      </p:sp>
      <p:sp>
        <p:nvSpPr>
          <p:cNvPr id="2040844" name="Text Box 12"/>
          <p:cNvSpPr txBox="1">
            <a:spLocks noChangeArrowheads="1"/>
          </p:cNvSpPr>
          <p:nvPr/>
        </p:nvSpPr>
        <p:spPr bwMode="auto">
          <a:xfrm>
            <a:off x="501650" y="1417638"/>
            <a:ext cx="8007350" cy="707886"/>
          </a:xfrm>
          <a:prstGeom prst="rect">
            <a:avLst/>
          </a:prstGeom>
          <a:noFill/>
          <a:ln w="9525" algn="ctr">
            <a:solidFill>
              <a:schemeClr val="tx1"/>
            </a:solidFill>
            <a:miter lim="800000"/>
            <a:headEnd/>
            <a:tailEnd/>
          </a:ln>
          <a:effectLst/>
        </p:spPr>
        <p:txBody>
          <a:bodyPr>
            <a:spAutoFit/>
          </a:bodyPr>
          <a:lstStyle/>
          <a:p>
            <a:pPr algn="l"/>
            <a:r>
              <a:rPr lang="en-US" sz="2000" dirty="0">
                <a:solidFill>
                  <a:srgbClr val="000099"/>
                </a:solidFill>
              </a:rPr>
              <a:t>RGQE = </a:t>
            </a:r>
            <a:r>
              <a:rPr lang="en-US" sz="2000" dirty="0" smtClean="0">
                <a:solidFill>
                  <a:srgbClr val="000099"/>
                </a:solidFill>
              </a:rPr>
              <a:t>“</a:t>
            </a:r>
            <a:r>
              <a:rPr lang="pt-PT" sz="2000" dirty="0"/>
              <a:t>Responsável pela garantia de qualidade dentro de uma entidade</a:t>
            </a:r>
            <a:r>
              <a:rPr lang="en-US" sz="2000" dirty="0" smtClean="0">
                <a:solidFill>
                  <a:srgbClr val="000099"/>
                </a:solidFill>
              </a:rPr>
              <a:t>”</a:t>
            </a:r>
            <a:endParaRPr lang="fr-FR" sz="2000" dirty="0"/>
          </a:p>
        </p:txBody>
      </p:sp>
      <p:grpSp>
        <p:nvGrpSpPr>
          <p:cNvPr id="2040955" name="Group 123"/>
          <p:cNvGrpSpPr>
            <a:grpSpLocks noChangeAspect="1"/>
          </p:cNvGrpSpPr>
          <p:nvPr/>
        </p:nvGrpSpPr>
        <p:grpSpPr bwMode="auto">
          <a:xfrm>
            <a:off x="725490" y="2096671"/>
            <a:ext cx="5372101" cy="4097337"/>
            <a:chOff x="1144" y="1442"/>
            <a:chExt cx="3384" cy="2581"/>
          </a:xfrm>
        </p:grpSpPr>
        <p:sp>
          <p:nvSpPr>
            <p:cNvPr id="2040956" name="AutoShape 124"/>
            <p:cNvSpPr>
              <a:spLocks noChangeAspect="1" noChangeArrowheads="1" noTextEdit="1"/>
            </p:cNvSpPr>
            <p:nvPr/>
          </p:nvSpPr>
          <p:spPr bwMode="auto">
            <a:xfrm>
              <a:off x="1144" y="1442"/>
              <a:ext cx="3384" cy="2581"/>
            </a:xfrm>
            <a:prstGeom prst="rect">
              <a:avLst/>
            </a:prstGeom>
            <a:noFill/>
            <a:ln w="9525">
              <a:noFill/>
              <a:miter lim="800000"/>
              <a:headEnd/>
              <a:tailEnd/>
            </a:ln>
          </p:spPr>
          <p:txBody>
            <a:bodyPr/>
            <a:lstStyle/>
            <a:p>
              <a:endParaRPr lang="pt-BR"/>
            </a:p>
          </p:txBody>
        </p:sp>
        <p:sp>
          <p:nvSpPr>
            <p:cNvPr id="2040957" name="Rectangle 125"/>
            <p:cNvSpPr>
              <a:spLocks noChangeArrowheads="1"/>
            </p:cNvSpPr>
            <p:nvPr/>
          </p:nvSpPr>
          <p:spPr bwMode="auto">
            <a:xfrm>
              <a:off x="1169" y="1444"/>
              <a:ext cx="36" cy="154"/>
            </a:xfrm>
            <a:prstGeom prst="rect">
              <a:avLst/>
            </a:prstGeom>
            <a:noFill/>
            <a:ln w="9525">
              <a:noFill/>
              <a:miter lim="800000"/>
              <a:headEnd/>
              <a:tailEnd/>
            </a:ln>
          </p:spPr>
          <p:txBody>
            <a:bodyPr wrap="none" lIns="0" tIns="0" rIns="0" bIns="0">
              <a:spAutoFit/>
            </a:bodyPr>
            <a:lstStyle/>
            <a:p>
              <a:r>
                <a:rPr lang="fr-FR" sz="1600" b="0">
                  <a:solidFill>
                    <a:srgbClr val="000000"/>
                  </a:solidFill>
                </a:rPr>
                <a:t> </a:t>
              </a:r>
              <a:endParaRPr lang="fr-FR"/>
            </a:p>
          </p:txBody>
        </p:sp>
        <p:grpSp>
          <p:nvGrpSpPr>
            <p:cNvPr id="2040958" name="Group 126"/>
            <p:cNvGrpSpPr>
              <a:grpSpLocks/>
            </p:cNvGrpSpPr>
            <p:nvPr/>
          </p:nvGrpSpPr>
          <p:grpSpPr bwMode="auto">
            <a:xfrm>
              <a:off x="1146" y="1470"/>
              <a:ext cx="3379" cy="2543"/>
              <a:chOff x="1146" y="1470"/>
              <a:chExt cx="3379" cy="2543"/>
            </a:xfrm>
          </p:grpSpPr>
          <p:sp>
            <p:nvSpPr>
              <p:cNvPr id="2040959" name="Rectangle 127"/>
              <p:cNvSpPr>
                <a:spLocks noChangeArrowheads="1"/>
              </p:cNvSpPr>
              <p:nvPr/>
            </p:nvSpPr>
            <p:spPr bwMode="auto">
              <a:xfrm>
                <a:off x="1146" y="1470"/>
                <a:ext cx="3379" cy="2543"/>
              </a:xfrm>
              <a:prstGeom prst="rect">
                <a:avLst/>
              </a:prstGeom>
              <a:solidFill>
                <a:srgbClr val="BBE0E3"/>
              </a:solidFill>
              <a:ln w="9525">
                <a:noFill/>
                <a:miter lim="800000"/>
                <a:headEnd/>
                <a:tailEnd/>
              </a:ln>
            </p:spPr>
            <p:txBody>
              <a:bodyPr/>
              <a:lstStyle/>
              <a:p>
                <a:endParaRPr lang="pt-BR"/>
              </a:p>
            </p:txBody>
          </p:sp>
          <p:sp>
            <p:nvSpPr>
              <p:cNvPr id="2040960" name="Rectangle 128"/>
              <p:cNvSpPr>
                <a:spLocks noChangeArrowheads="1"/>
              </p:cNvSpPr>
              <p:nvPr/>
            </p:nvSpPr>
            <p:spPr bwMode="auto">
              <a:xfrm>
                <a:off x="1146" y="1470"/>
                <a:ext cx="3379" cy="2543"/>
              </a:xfrm>
              <a:prstGeom prst="rect">
                <a:avLst/>
              </a:prstGeom>
              <a:noFill/>
              <a:ln w="7938" cap="rnd">
                <a:solidFill>
                  <a:srgbClr val="000000"/>
                </a:solidFill>
                <a:miter lim="800000"/>
                <a:headEnd/>
                <a:tailEnd/>
              </a:ln>
            </p:spPr>
            <p:txBody>
              <a:bodyPr/>
              <a:lstStyle/>
              <a:p>
                <a:endParaRPr lang="pt-BR"/>
              </a:p>
            </p:txBody>
          </p:sp>
        </p:grpSp>
        <p:sp>
          <p:nvSpPr>
            <p:cNvPr id="2040961" name="Rectangle 129"/>
            <p:cNvSpPr>
              <a:spLocks noChangeArrowheads="1"/>
            </p:cNvSpPr>
            <p:nvPr/>
          </p:nvSpPr>
          <p:spPr bwMode="auto">
            <a:xfrm>
              <a:off x="1266" y="1545"/>
              <a:ext cx="442" cy="154"/>
            </a:xfrm>
            <a:prstGeom prst="rect">
              <a:avLst/>
            </a:prstGeom>
            <a:noFill/>
            <a:ln w="9525">
              <a:noFill/>
              <a:miter lim="800000"/>
              <a:headEnd/>
              <a:tailEnd/>
            </a:ln>
          </p:spPr>
          <p:txBody>
            <a:bodyPr wrap="none" lIns="0" tIns="0" rIns="0" bIns="0">
              <a:spAutoFit/>
            </a:bodyPr>
            <a:lstStyle/>
            <a:p>
              <a:r>
                <a:rPr lang="fr-FR" sz="1600" b="0">
                  <a:solidFill>
                    <a:srgbClr val="000000"/>
                  </a:solidFill>
                </a:rPr>
                <a:t>SGSI/Q</a:t>
              </a:r>
              <a:endParaRPr lang="fr-FR"/>
            </a:p>
          </p:txBody>
        </p:sp>
        <p:grpSp>
          <p:nvGrpSpPr>
            <p:cNvPr id="2040962" name="Group 130"/>
            <p:cNvGrpSpPr>
              <a:grpSpLocks/>
            </p:cNvGrpSpPr>
            <p:nvPr/>
          </p:nvGrpSpPr>
          <p:grpSpPr bwMode="auto">
            <a:xfrm>
              <a:off x="1386" y="1509"/>
              <a:ext cx="2622" cy="2067"/>
              <a:chOff x="1386" y="1509"/>
              <a:chExt cx="2622" cy="2067"/>
            </a:xfrm>
          </p:grpSpPr>
          <p:grpSp>
            <p:nvGrpSpPr>
              <p:cNvPr id="2040963" name="Group 131"/>
              <p:cNvGrpSpPr>
                <a:grpSpLocks/>
              </p:cNvGrpSpPr>
              <p:nvPr/>
            </p:nvGrpSpPr>
            <p:grpSpPr bwMode="auto">
              <a:xfrm>
                <a:off x="2061" y="1509"/>
                <a:ext cx="1947" cy="1590"/>
                <a:chOff x="2061" y="1509"/>
                <a:chExt cx="1947" cy="1590"/>
              </a:xfrm>
            </p:grpSpPr>
            <p:sp>
              <p:nvSpPr>
                <p:cNvPr id="2040964" name="Rectangle 132"/>
                <p:cNvSpPr>
                  <a:spLocks noChangeArrowheads="1"/>
                </p:cNvSpPr>
                <p:nvPr/>
              </p:nvSpPr>
              <p:spPr bwMode="auto">
                <a:xfrm>
                  <a:off x="2061" y="1509"/>
                  <a:ext cx="1947" cy="1590"/>
                </a:xfrm>
                <a:prstGeom prst="rect">
                  <a:avLst/>
                </a:prstGeom>
                <a:solidFill>
                  <a:srgbClr val="CCFFCC"/>
                </a:solidFill>
                <a:ln w="9525">
                  <a:noFill/>
                  <a:miter lim="800000"/>
                  <a:headEnd/>
                  <a:tailEnd/>
                </a:ln>
              </p:spPr>
              <p:txBody>
                <a:bodyPr/>
                <a:lstStyle/>
                <a:p>
                  <a:endParaRPr lang="pt-BR"/>
                </a:p>
              </p:txBody>
            </p:sp>
            <p:sp>
              <p:nvSpPr>
                <p:cNvPr id="2040965" name="Rectangle 133"/>
                <p:cNvSpPr>
                  <a:spLocks noChangeArrowheads="1"/>
                </p:cNvSpPr>
                <p:nvPr/>
              </p:nvSpPr>
              <p:spPr bwMode="auto">
                <a:xfrm>
                  <a:off x="2061" y="1509"/>
                  <a:ext cx="1947" cy="1590"/>
                </a:xfrm>
                <a:prstGeom prst="rect">
                  <a:avLst/>
                </a:prstGeom>
                <a:noFill/>
                <a:ln w="7938" cap="rnd">
                  <a:solidFill>
                    <a:srgbClr val="000000"/>
                  </a:solidFill>
                  <a:miter lim="800000"/>
                  <a:headEnd/>
                  <a:tailEnd/>
                </a:ln>
              </p:spPr>
              <p:txBody>
                <a:bodyPr/>
                <a:lstStyle/>
                <a:p>
                  <a:endParaRPr lang="pt-BR"/>
                </a:p>
              </p:txBody>
            </p:sp>
          </p:grpSp>
          <p:grpSp>
            <p:nvGrpSpPr>
              <p:cNvPr id="2040966" name="Group 134"/>
              <p:cNvGrpSpPr>
                <a:grpSpLocks/>
              </p:cNvGrpSpPr>
              <p:nvPr/>
            </p:nvGrpSpPr>
            <p:grpSpPr bwMode="auto">
              <a:xfrm>
                <a:off x="1823" y="1628"/>
                <a:ext cx="1947" cy="1590"/>
                <a:chOff x="1823" y="1628"/>
                <a:chExt cx="1947" cy="1590"/>
              </a:xfrm>
            </p:grpSpPr>
            <p:sp>
              <p:nvSpPr>
                <p:cNvPr id="2040967" name="Rectangle 135"/>
                <p:cNvSpPr>
                  <a:spLocks noChangeArrowheads="1"/>
                </p:cNvSpPr>
                <p:nvPr/>
              </p:nvSpPr>
              <p:spPr bwMode="auto">
                <a:xfrm>
                  <a:off x="1823" y="1628"/>
                  <a:ext cx="1947" cy="1590"/>
                </a:xfrm>
                <a:prstGeom prst="rect">
                  <a:avLst/>
                </a:prstGeom>
                <a:solidFill>
                  <a:srgbClr val="CCFFCC"/>
                </a:solidFill>
                <a:ln w="9525">
                  <a:noFill/>
                  <a:miter lim="800000"/>
                  <a:headEnd/>
                  <a:tailEnd/>
                </a:ln>
              </p:spPr>
              <p:txBody>
                <a:bodyPr/>
                <a:lstStyle/>
                <a:p>
                  <a:endParaRPr lang="pt-BR"/>
                </a:p>
              </p:txBody>
            </p:sp>
            <p:sp>
              <p:nvSpPr>
                <p:cNvPr id="2040968" name="Rectangle 136"/>
                <p:cNvSpPr>
                  <a:spLocks noChangeArrowheads="1"/>
                </p:cNvSpPr>
                <p:nvPr/>
              </p:nvSpPr>
              <p:spPr bwMode="auto">
                <a:xfrm>
                  <a:off x="1823" y="1628"/>
                  <a:ext cx="1947" cy="1590"/>
                </a:xfrm>
                <a:prstGeom prst="rect">
                  <a:avLst/>
                </a:prstGeom>
                <a:noFill/>
                <a:ln w="7938" cap="rnd">
                  <a:solidFill>
                    <a:srgbClr val="000000"/>
                  </a:solidFill>
                  <a:miter lim="800000"/>
                  <a:headEnd/>
                  <a:tailEnd/>
                </a:ln>
              </p:spPr>
              <p:txBody>
                <a:bodyPr/>
                <a:lstStyle/>
                <a:p>
                  <a:endParaRPr lang="pt-BR"/>
                </a:p>
              </p:txBody>
            </p:sp>
          </p:grpSp>
          <p:grpSp>
            <p:nvGrpSpPr>
              <p:cNvPr id="2040969" name="Group 137"/>
              <p:cNvGrpSpPr>
                <a:grpSpLocks/>
              </p:cNvGrpSpPr>
              <p:nvPr/>
            </p:nvGrpSpPr>
            <p:grpSpPr bwMode="auto">
              <a:xfrm>
                <a:off x="1584" y="1787"/>
                <a:ext cx="1946" cy="1590"/>
                <a:chOff x="1584" y="1787"/>
                <a:chExt cx="1946" cy="1590"/>
              </a:xfrm>
            </p:grpSpPr>
            <p:sp>
              <p:nvSpPr>
                <p:cNvPr id="2040970" name="Rectangle 138"/>
                <p:cNvSpPr>
                  <a:spLocks noChangeArrowheads="1"/>
                </p:cNvSpPr>
                <p:nvPr/>
              </p:nvSpPr>
              <p:spPr bwMode="auto">
                <a:xfrm>
                  <a:off x="1584" y="1787"/>
                  <a:ext cx="1946" cy="1590"/>
                </a:xfrm>
                <a:prstGeom prst="rect">
                  <a:avLst/>
                </a:prstGeom>
                <a:solidFill>
                  <a:srgbClr val="CCFFCC"/>
                </a:solidFill>
                <a:ln w="9525">
                  <a:noFill/>
                  <a:miter lim="800000"/>
                  <a:headEnd/>
                  <a:tailEnd/>
                </a:ln>
              </p:spPr>
              <p:txBody>
                <a:bodyPr/>
                <a:lstStyle/>
                <a:p>
                  <a:endParaRPr lang="pt-BR"/>
                </a:p>
              </p:txBody>
            </p:sp>
            <p:sp>
              <p:nvSpPr>
                <p:cNvPr id="2040971" name="Rectangle 139"/>
                <p:cNvSpPr>
                  <a:spLocks noChangeArrowheads="1"/>
                </p:cNvSpPr>
                <p:nvPr/>
              </p:nvSpPr>
              <p:spPr bwMode="auto">
                <a:xfrm>
                  <a:off x="1584" y="1787"/>
                  <a:ext cx="1946" cy="1590"/>
                </a:xfrm>
                <a:prstGeom prst="rect">
                  <a:avLst/>
                </a:prstGeom>
                <a:noFill/>
                <a:ln w="7938" cap="rnd">
                  <a:solidFill>
                    <a:srgbClr val="000000"/>
                  </a:solidFill>
                  <a:miter lim="800000"/>
                  <a:headEnd/>
                  <a:tailEnd/>
                </a:ln>
              </p:spPr>
              <p:txBody>
                <a:bodyPr/>
                <a:lstStyle/>
                <a:p>
                  <a:endParaRPr lang="pt-BR"/>
                </a:p>
              </p:txBody>
            </p:sp>
          </p:grpSp>
          <p:grpSp>
            <p:nvGrpSpPr>
              <p:cNvPr id="2040972" name="Group 140"/>
              <p:cNvGrpSpPr>
                <a:grpSpLocks/>
              </p:cNvGrpSpPr>
              <p:nvPr/>
            </p:nvGrpSpPr>
            <p:grpSpPr bwMode="auto">
              <a:xfrm>
                <a:off x="1386" y="1986"/>
                <a:ext cx="1946" cy="1590"/>
                <a:chOff x="1386" y="1986"/>
                <a:chExt cx="1946" cy="1590"/>
              </a:xfrm>
            </p:grpSpPr>
            <p:sp>
              <p:nvSpPr>
                <p:cNvPr id="2040973" name="Rectangle 141"/>
                <p:cNvSpPr>
                  <a:spLocks noChangeArrowheads="1"/>
                </p:cNvSpPr>
                <p:nvPr/>
              </p:nvSpPr>
              <p:spPr bwMode="auto">
                <a:xfrm>
                  <a:off x="1386" y="1986"/>
                  <a:ext cx="1946" cy="1590"/>
                </a:xfrm>
                <a:prstGeom prst="rect">
                  <a:avLst/>
                </a:prstGeom>
                <a:solidFill>
                  <a:srgbClr val="CCFFCC"/>
                </a:solidFill>
                <a:ln w="9525">
                  <a:noFill/>
                  <a:miter lim="800000"/>
                  <a:headEnd/>
                  <a:tailEnd/>
                </a:ln>
              </p:spPr>
              <p:txBody>
                <a:bodyPr/>
                <a:lstStyle/>
                <a:p>
                  <a:endParaRPr lang="pt-BR"/>
                </a:p>
              </p:txBody>
            </p:sp>
            <p:sp>
              <p:nvSpPr>
                <p:cNvPr id="2040974" name="Rectangle 142"/>
                <p:cNvSpPr>
                  <a:spLocks noChangeArrowheads="1"/>
                </p:cNvSpPr>
                <p:nvPr/>
              </p:nvSpPr>
              <p:spPr bwMode="auto">
                <a:xfrm>
                  <a:off x="1386" y="1986"/>
                  <a:ext cx="1946" cy="1590"/>
                </a:xfrm>
                <a:prstGeom prst="rect">
                  <a:avLst/>
                </a:prstGeom>
                <a:noFill/>
                <a:ln w="7938" cap="rnd">
                  <a:solidFill>
                    <a:srgbClr val="000000"/>
                  </a:solidFill>
                  <a:miter lim="800000"/>
                  <a:headEnd/>
                  <a:tailEnd/>
                </a:ln>
              </p:spPr>
              <p:txBody>
                <a:bodyPr/>
                <a:lstStyle/>
                <a:p>
                  <a:endParaRPr lang="pt-BR"/>
                </a:p>
              </p:txBody>
            </p:sp>
          </p:grpSp>
        </p:grpSp>
        <p:sp>
          <p:nvSpPr>
            <p:cNvPr id="2040975" name="Rectangle 143"/>
            <p:cNvSpPr>
              <a:spLocks noChangeArrowheads="1"/>
            </p:cNvSpPr>
            <p:nvPr/>
          </p:nvSpPr>
          <p:spPr bwMode="auto">
            <a:xfrm>
              <a:off x="1465" y="1982"/>
              <a:ext cx="584" cy="154"/>
            </a:xfrm>
            <a:prstGeom prst="rect">
              <a:avLst/>
            </a:prstGeom>
            <a:noFill/>
            <a:ln w="9525">
              <a:noFill/>
              <a:miter lim="800000"/>
              <a:headEnd/>
              <a:tailEnd/>
            </a:ln>
          </p:spPr>
          <p:txBody>
            <a:bodyPr wrap="none" lIns="0" tIns="0" rIns="0" bIns="0">
              <a:spAutoFit/>
            </a:bodyPr>
            <a:lstStyle/>
            <a:p>
              <a:r>
                <a:rPr lang="fr-FR" sz="1600" b="0">
                  <a:solidFill>
                    <a:srgbClr val="000000"/>
                  </a:solidFill>
                </a:rPr>
                <a:t>Zone/SI/Q</a:t>
              </a:r>
              <a:endParaRPr lang="fr-FR"/>
            </a:p>
          </p:txBody>
        </p:sp>
        <p:sp>
          <p:nvSpPr>
            <p:cNvPr id="2040976" name="Rectangle 144"/>
            <p:cNvSpPr>
              <a:spLocks noChangeArrowheads="1"/>
            </p:cNvSpPr>
            <p:nvPr/>
          </p:nvSpPr>
          <p:spPr bwMode="auto">
            <a:xfrm>
              <a:off x="1483" y="2131"/>
              <a:ext cx="577" cy="115"/>
            </a:xfrm>
            <a:prstGeom prst="rect">
              <a:avLst/>
            </a:prstGeom>
            <a:noFill/>
            <a:ln w="9525">
              <a:noFill/>
              <a:miter lim="800000"/>
              <a:headEnd/>
              <a:tailEnd/>
            </a:ln>
          </p:spPr>
          <p:txBody>
            <a:bodyPr wrap="none" lIns="0" tIns="0" rIns="0" bIns="0">
              <a:spAutoFit/>
            </a:bodyPr>
            <a:lstStyle/>
            <a:p>
              <a:r>
                <a:rPr lang="fr-FR" sz="1200" b="0">
                  <a:solidFill>
                    <a:srgbClr val="000000"/>
                  </a:solidFill>
                </a:rPr>
                <a:t>ex: EUR/SI/Q</a:t>
              </a:r>
              <a:endParaRPr lang="fr-FR"/>
            </a:p>
          </p:txBody>
        </p:sp>
        <p:sp>
          <p:nvSpPr>
            <p:cNvPr id="2040977" name="Rectangle 145"/>
            <p:cNvSpPr>
              <a:spLocks noChangeArrowheads="1"/>
            </p:cNvSpPr>
            <p:nvPr/>
          </p:nvSpPr>
          <p:spPr bwMode="auto">
            <a:xfrm>
              <a:off x="1699" y="1820"/>
              <a:ext cx="353" cy="115"/>
            </a:xfrm>
            <a:prstGeom prst="rect">
              <a:avLst/>
            </a:prstGeom>
            <a:noFill/>
            <a:ln w="9525">
              <a:noFill/>
              <a:miter lim="800000"/>
              <a:headEnd/>
              <a:tailEnd/>
            </a:ln>
          </p:spPr>
          <p:txBody>
            <a:bodyPr wrap="none" lIns="0" tIns="0" rIns="0" bIns="0">
              <a:spAutoFit/>
            </a:bodyPr>
            <a:lstStyle/>
            <a:p>
              <a:r>
                <a:rPr lang="fr-FR" sz="1200" b="0">
                  <a:solidFill>
                    <a:srgbClr val="000000"/>
                  </a:solidFill>
                </a:rPr>
                <a:t>NA/SI/Q</a:t>
              </a:r>
              <a:endParaRPr lang="fr-FR"/>
            </a:p>
          </p:txBody>
        </p:sp>
        <p:sp>
          <p:nvSpPr>
            <p:cNvPr id="2040978" name="Rectangle 146"/>
            <p:cNvSpPr>
              <a:spLocks noChangeArrowheads="1"/>
            </p:cNvSpPr>
            <p:nvPr/>
          </p:nvSpPr>
          <p:spPr bwMode="auto">
            <a:xfrm>
              <a:off x="1951" y="1662"/>
              <a:ext cx="348" cy="115"/>
            </a:xfrm>
            <a:prstGeom prst="rect">
              <a:avLst/>
            </a:prstGeom>
            <a:noFill/>
            <a:ln w="9525">
              <a:noFill/>
              <a:miter lim="800000"/>
              <a:headEnd/>
              <a:tailEnd/>
            </a:ln>
          </p:spPr>
          <p:txBody>
            <a:bodyPr wrap="none" lIns="0" tIns="0" rIns="0" bIns="0">
              <a:spAutoFit/>
            </a:bodyPr>
            <a:lstStyle/>
            <a:p>
              <a:r>
                <a:rPr lang="fr-FR" sz="1200" b="0">
                  <a:solidFill>
                    <a:srgbClr val="000000"/>
                  </a:solidFill>
                </a:rPr>
                <a:t>PA/SI/Q</a:t>
              </a:r>
              <a:endParaRPr lang="fr-FR"/>
            </a:p>
          </p:txBody>
        </p:sp>
        <p:sp>
          <p:nvSpPr>
            <p:cNvPr id="2040979" name="Rectangle 147"/>
            <p:cNvSpPr>
              <a:spLocks noChangeArrowheads="1"/>
            </p:cNvSpPr>
            <p:nvPr/>
          </p:nvSpPr>
          <p:spPr bwMode="auto">
            <a:xfrm>
              <a:off x="2419" y="1478"/>
              <a:ext cx="128" cy="154"/>
            </a:xfrm>
            <a:prstGeom prst="rect">
              <a:avLst/>
            </a:prstGeom>
            <a:noFill/>
            <a:ln w="9525">
              <a:noFill/>
              <a:miter lim="800000"/>
              <a:headEnd/>
              <a:tailEnd/>
            </a:ln>
          </p:spPr>
          <p:txBody>
            <a:bodyPr wrap="none" lIns="0" tIns="0" rIns="0" bIns="0">
              <a:spAutoFit/>
            </a:bodyPr>
            <a:lstStyle/>
            <a:p>
              <a:r>
                <a:rPr lang="fr-FR" sz="1600" b="0">
                  <a:solidFill>
                    <a:srgbClr val="000000"/>
                  </a:solidFill>
                </a:rPr>
                <a:t>…</a:t>
              </a:r>
              <a:endParaRPr lang="fr-FR"/>
            </a:p>
          </p:txBody>
        </p:sp>
        <p:grpSp>
          <p:nvGrpSpPr>
            <p:cNvPr id="2040980" name="Group 148"/>
            <p:cNvGrpSpPr>
              <a:grpSpLocks/>
            </p:cNvGrpSpPr>
            <p:nvPr/>
          </p:nvGrpSpPr>
          <p:grpSpPr bwMode="auto">
            <a:xfrm>
              <a:off x="1624" y="2264"/>
              <a:ext cx="1573" cy="1240"/>
              <a:chOff x="1624" y="2264"/>
              <a:chExt cx="1573" cy="1240"/>
            </a:xfrm>
          </p:grpSpPr>
          <p:grpSp>
            <p:nvGrpSpPr>
              <p:cNvPr id="2040981" name="Group 149"/>
              <p:cNvGrpSpPr>
                <a:grpSpLocks/>
              </p:cNvGrpSpPr>
              <p:nvPr/>
            </p:nvGrpSpPr>
            <p:grpSpPr bwMode="auto">
              <a:xfrm>
                <a:off x="2029" y="2264"/>
                <a:ext cx="1168" cy="954"/>
                <a:chOff x="2029" y="2264"/>
                <a:chExt cx="1168" cy="954"/>
              </a:xfrm>
            </p:grpSpPr>
            <p:sp>
              <p:nvSpPr>
                <p:cNvPr id="2040982" name="Rectangle 150"/>
                <p:cNvSpPr>
                  <a:spLocks noChangeArrowheads="1"/>
                </p:cNvSpPr>
                <p:nvPr/>
              </p:nvSpPr>
              <p:spPr bwMode="auto">
                <a:xfrm>
                  <a:off x="2029" y="2264"/>
                  <a:ext cx="1168" cy="954"/>
                </a:xfrm>
                <a:prstGeom prst="rect">
                  <a:avLst/>
                </a:prstGeom>
                <a:solidFill>
                  <a:srgbClr val="C0C0C0"/>
                </a:solidFill>
                <a:ln w="9525">
                  <a:noFill/>
                  <a:miter lim="800000"/>
                  <a:headEnd/>
                  <a:tailEnd/>
                </a:ln>
              </p:spPr>
              <p:txBody>
                <a:bodyPr/>
                <a:lstStyle/>
                <a:p>
                  <a:endParaRPr lang="pt-BR"/>
                </a:p>
              </p:txBody>
            </p:sp>
            <p:sp>
              <p:nvSpPr>
                <p:cNvPr id="2040983" name="Rectangle 151"/>
                <p:cNvSpPr>
                  <a:spLocks noChangeArrowheads="1"/>
                </p:cNvSpPr>
                <p:nvPr/>
              </p:nvSpPr>
              <p:spPr bwMode="auto">
                <a:xfrm>
                  <a:off x="2029" y="2264"/>
                  <a:ext cx="1168" cy="954"/>
                </a:xfrm>
                <a:prstGeom prst="rect">
                  <a:avLst/>
                </a:prstGeom>
                <a:noFill/>
                <a:ln w="7938" cap="rnd">
                  <a:solidFill>
                    <a:srgbClr val="000000"/>
                  </a:solidFill>
                  <a:miter lim="800000"/>
                  <a:headEnd/>
                  <a:tailEnd/>
                </a:ln>
              </p:spPr>
              <p:txBody>
                <a:bodyPr/>
                <a:lstStyle/>
                <a:p>
                  <a:endParaRPr lang="pt-BR"/>
                </a:p>
              </p:txBody>
            </p:sp>
          </p:grpSp>
          <p:grpSp>
            <p:nvGrpSpPr>
              <p:cNvPr id="2040984" name="Group 152"/>
              <p:cNvGrpSpPr>
                <a:grpSpLocks/>
              </p:cNvGrpSpPr>
              <p:nvPr/>
            </p:nvGrpSpPr>
            <p:grpSpPr bwMode="auto">
              <a:xfrm>
                <a:off x="1886" y="2336"/>
                <a:ext cx="1168" cy="953"/>
                <a:chOff x="1886" y="2336"/>
                <a:chExt cx="1168" cy="953"/>
              </a:xfrm>
            </p:grpSpPr>
            <p:sp>
              <p:nvSpPr>
                <p:cNvPr id="2040985" name="Rectangle 153"/>
                <p:cNvSpPr>
                  <a:spLocks noChangeArrowheads="1"/>
                </p:cNvSpPr>
                <p:nvPr/>
              </p:nvSpPr>
              <p:spPr bwMode="auto">
                <a:xfrm>
                  <a:off x="1886" y="2336"/>
                  <a:ext cx="1168" cy="953"/>
                </a:xfrm>
                <a:prstGeom prst="rect">
                  <a:avLst/>
                </a:prstGeom>
                <a:solidFill>
                  <a:srgbClr val="C0C0C0"/>
                </a:solidFill>
                <a:ln w="9525">
                  <a:noFill/>
                  <a:miter lim="800000"/>
                  <a:headEnd/>
                  <a:tailEnd/>
                </a:ln>
              </p:spPr>
              <p:txBody>
                <a:bodyPr/>
                <a:lstStyle/>
                <a:p>
                  <a:endParaRPr lang="pt-BR"/>
                </a:p>
              </p:txBody>
            </p:sp>
            <p:sp>
              <p:nvSpPr>
                <p:cNvPr id="2040986" name="Rectangle 154"/>
                <p:cNvSpPr>
                  <a:spLocks noChangeArrowheads="1"/>
                </p:cNvSpPr>
                <p:nvPr/>
              </p:nvSpPr>
              <p:spPr bwMode="auto">
                <a:xfrm>
                  <a:off x="1886" y="2336"/>
                  <a:ext cx="1168" cy="953"/>
                </a:xfrm>
                <a:prstGeom prst="rect">
                  <a:avLst/>
                </a:prstGeom>
                <a:noFill/>
                <a:ln w="7938" cap="rnd">
                  <a:solidFill>
                    <a:srgbClr val="000000"/>
                  </a:solidFill>
                  <a:miter lim="800000"/>
                  <a:headEnd/>
                  <a:tailEnd/>
                </a:ln>
              </p:spPr>
              <p:txBody>
                <a:bodyPr/>
                <a:lstStyle/>
                <a:p>
                  <a:endParaRPr lang="pt-BR"/>
                </a:p>
              </p:txBody>
            </p:sp>
          </p:grpSp>
          <p:grpSp>
            <p:nvGrpSpPr>
              <p:cNvPr id="2040987" name="Group 155"/>
              <p:cNvGrpSpPr>
                <a:grpSpLocks/>
              </p:cNvGrpSpPr>
              <p:nvPr/>
            </p:nvGrpSpPr>
            <p:grpSpPr bwMode="auto">
              <a:xfrm>
                <a:off x="1743" y="2431"/>
                <a:ext cx="1167" cy="954"/>
                <a:chOff x="1743" y="2431"/>
                <a:chExt cx="1167" cy="954"/>
              </a:xfrm>
            </p:grpSpPr>
            <p:sp>
              <p:nvSpPr>
                <p:cNvPr id="2040988" name="Rectangle 156"/>
                <p:cNvSpPr>
                  <a:spLocks noChangeArrowheads="1"/>
                </p:cNvSpPr>
                <p:nvPr/>
              </p:nvSpPr>
              <p:spPr bwMode="auto">
                <a:xfrm>
                  <a:off x="1743" y="2431"/>
                  <a:ext cx="1167" cy="954"/>
                </a:xfrm>
                <a:prstGeom prst="rect">
                  <a:avLst/>
                </a:prstGeom>
                <a:solidFill>
                  <a:srgbClr val="C0C0C0"/>
                </a:solidFill>
                <a:ln w="9525">
                  <a:noFill/>
                  <a:miter lim="800000"/>
                  <a:headEnd/>
                  <a:tailEnd/>
                </a:ln>
              </p:spPr>
              <p:txBody>
                <a:bodyPr/>
                <a:lstStyle/>
                <a:p>
                  <a:endParaRPr lang="pt-BR"/>
                </a:p>
              </p:txBody>
            </p:sp>
            <p:sp>
              <p:nvSpPr>
                <p:cNvPr id="2040989" name="Rectangle 157"/>
                <p:cNvSpPr>
                  <a:spLocks noChangeArrowheads="1"/>
                </p:cNvSpPr>
                <p:nvPr/>
              </p:nvSpPr>
              <p:spPr bwMode="auto">
                <a:xfrm>
                  <a:off x="1743" y="2431"/>
                  <a:ext cx="1167" cy="954"/>
                </a:xfrm>
                <a:prstGeom prst="rect">
                  <a:avLst/>
                </a:prstGeom>
                <a:noFill/>
                <a:ln w="7938" cap="rnd">
                  <a:solidFill>
                    <a:srgbClr val="000000"/>
                  </a:solidFill>
                  <a:miter lim="800000"/>
                  <a:headEnd/>
                  <a:tailEnd/>
                </a:ln>
              </p:spPr>
              <p:txBody>
                <a:bodyPr/>
                <a:lstStyle/>
                <a:p>
                  <a:endParaRPr lang="pt-BR"/>
                </a:p>
              </p:txBody>
            </p:sp>
          </p:grpSp>
          <p:grpSp>
            <p:nvGrpSpPr>
              <p:cNvPr id="2040990" name="Group 158"/>
              <p:cNvGrpSpPr>
                <a:grpSpLocks/>
              </p:cNvGrpSpPr>
              <p:nvPr/>
            </p:nvGrpSpPr>
            <p:grpSpPr bwMode="auto">
              <a:xfrm>
                <a:off x="1624" y="2550"/>
                <a:ext cx="1168" cy="954"/>
                <a:chOff x="1624" y="2550"/>
                <a:chExt cx="1168" cy="954"/>
              </a:xfrm>
            </p:grpSpPr>
            <p:sp>
              <p:nvSpPr>
                <p:cNvPr id="2040991" name="Rectangle 159"/>
                <p:cNvSpPr>
                  <a:spLocks noChangeArrowheads="1"/>
                </p:cNvSpPr>
                <p:nvPr/>
              </p:nvSpPr>
              <p:spPr bwMode="auto">
                <a:xfrm>
                  <a:off x="1624" y="2550"/>
                  <a:ext cx="1168" cy="954"/>
                </a:xfrm>
                <a:prstGeom prst="rect">
                  <a:avLst/>
                </a:prstGeom>
                <a:solidFill>
                  <a:srgbClr val="C0C0C0"/>
                </a:solidFill>
                <a:ln w="9525">
                  <a:noFill/>
                  <a:miter lim="800000"/>
                  <a:headEnd/>
                  <a:tailEnd/>
                </a:ln>
              </p:spPr>
              <p:txBody>
                <a:bodyPr/>
                <a:lstStyle/>
                <a:p>
                  <a:endParaRPr lang="pt-BR"/>
                </a:p>
              </p:txBody>
            </p:sp>
            <p:sp>
              <p:nvSpPr>
                <p:cNvPr id="2040992" name="Rectangle 160"/>
                <p:cNvSpPr>
                  <a:spLocks noChangeArrowheads="1"/>
                </p:cNvSpPr>
                <p:nvPr/>
              </p:nvSpPr>
              <p:spPr bwMode="auto">
                <a:xfrm>
                  <a:off x="1624" y="2550"/>
                  <a:ext cx="1168" cy="954"/>
                </a:xfrm>
                <a:prstGeom prst="rect">
                  <a:avLst/>
                </a:prstGeom>
                <a:noFill/>
                <a:ln w="7938" cap="rnd">
                  <a:solidFill>
                    <a:srgbClr val="000000"/>
                  </a:solidFill>
                  <a:miter lim="800000"/>
                  <a:headEnd/>
                  <a:tailEnd/>
                </a:ln>
              </p:spPr>
              <p:txBody>
                <a:bodyPr/>
                <a:lstStyle/>
                <a:p>
                  <a:endParaRPr lang="pt-BR"/>
                </a:p>
              </p:txBody>
            </p:sp>
          </p:grpSp>
        </p:grpSp>
        <p:sp>
          <p:nvSpPr>
            <p:cNvPr id="2040993" name="Rectangle 161"/>
            <p:cNvSpPr>
              <a:spLocks noChangeArrowheads="1"/>
            </p:cNvSpPr>
            <p:nvPr/>
          </p:nvSpPr>
          <p:spPr bwMode="auto">
            <a:xfrm>
              <a:off x="1712" y="2590"/>
              <a:ext cx="320" cy="115"/>
            </a:xfrm>
            <a:prstGeom prst="rect">
              <a:avLst/>
            </a:prstGeom>
            <a:noFill/>
            <a:ln w="9525">
              <a:noFill/>
              <a:miter lim="800000"/>
              <a:headEnd/>
              <a:tailEnd/>
            </a:ln>
          </p:spPr>
          <p:txBody>
            <a:bodyPr wrap="none" lIns="0" tIns="0" rIns="0" bIns="0">
              <a:spAutoFit/>
            </a:bodyPr>
            <a:lstStyle/>
            <a:p>
              <a:r>
                <a:rPr lang="fr-FR" sz="1200" b="0">
                  <a:solidFill>
                    <a:srgbClr val="000000"/>
                  </a:solidFill>
                </a:rPr>
                <a:t>Entity 1</a:t>
              </a:r>
              <a:endParaRPr lang="fr-FR"/>
            </a:p>
          </p:txBody>
        </p:sp>
        <p:sp>
          <p:nvSpPr>
            <p:cNvPr id="2040994" name="Rectangle 162"/>
            <p:cNvSpPr>
              <a:spLocks noChangeArrowheads="1"/>
            </p:cNvSpPr>
            <p:nvPr/>
          </p:nvSpPr>
          <p:spPr bwMode="auto">
            <a:xfrm>
              <a:off x="1712" y="2704"/>
              <a:ext cx="283" cy="115"/>
            </a:xfrm>
            <a:prstGeom prst="rect">
              <a:avLst/>
            </a:prstGeom>
            <a:noFill/>
            <a:ln w="9525">
              <a:noFill/>
              <a:miter lim="800000"/>
              <a:headEnd/>
              <a:tailEnd/>
            </a:ln>
          </p:spPr>
          <p:txBody>
            <a:bodyPr wrap="none" lIns="0" tIns="0" rIns="0" bIns="0">
              <a:spAutoFit/>
            </a:bodyPr>
            <a:lstStyle/>
            <a:p>
              <a:r>
                <a:rPr lang="fr-FR" sz="1200">
                  <a:solidFill>
                    <a:srgbClr val="000000"/>
                  </a:solidFill>
                </a:rPr>
                <a:t>RGQE</a:t>
              </a:r>
              <a:endParaRPr lang="fr-FR"/>
            </a:p>
          </p:txBody>
        </p:sp>
        <p:sp>
          <p:nvSpPr>
            <p:cNvPr id="2040995" name="Rectangle 163"/>
            <p:cNvSpPr>
              <a:spLocks noChangeArrowheads="1"/>
            </p:cNvSpPr>
            <p:nvPr/>
          </p:nvSpPr>
          <p:spPr bwMode="auto">
            <a:xfrm>
              <a:off x="2219" y="2296"/>
              <a:ext cx="128" cy="154"/>
            </a:xfrm>
            <a:prstGeom prst="rect">
              <a:avLst/>
            </a:prstGeom>
            <a:noFill/>
            <a:ln w="9525">
              <a:noFill/>
              <a:miter lim="800000"/>
              <a:headEnd/>
              <a:tailEnd/>
            </a:ln>
          </p:spPr>
          <p:txBody>
            <a:bodyPr wrap="none" lIns="0" tIns="0" rIns="0" bIns="0">
              <a:spAutoFit/>
            </a:bodyPr>
            <a:lstStyle/>
            <a:p>
              <a:r>
                <a:rPr lang="fr-FR" sz="1600" b="0">
                  <a:solidFill>
                    <a:srgbClr val="000000"/>
                  </a:solidFill>
                </a:rPr>
                <a:t>…</a:t>
              </a:r>
              <a:endParaRPr lang="fr-FR"/>
            </a:p>
          </p:txBody>
        </p:sp>
        <p:sp>
          <p:nvSpPr>
            <p:cNvPr id="2040996" name="Rectangle 164"/>
            <p:cNvSpPr>
              <a:spLocks noChangeArrowheads="1"/>
            </p:cNvSpPr>
            <p:nvPr/>
          </p:nvSpPr>
          <p:spPr bwMode="auto">
            <a:xfrm>
              <a:off x="2339" y="2217"/>
              <a:ext cx="128" cy="154"/>
            </a:xfrm>
            <a:prstGeom prst="rect">
              <a:avLst/>
            </a:prstGeom>
            <a:noFill/>
            <a:ln w="9525">
              <a:noFill/>
              <a:miter lim="800000"/>
              <a:headEnd/>
              <a:tailEnd/>
            </a:ln>
          </p:spPr>
          <p:txBody>
            <a:bodyPr wrap="none" lIns="0" tIns="0" rIns="0" bIns="0">
              <a:spAutoFit/>
            </a:bodyPr>
            <a:lstStyle/>
            <a:p>
              <a:r>
                <a:rPr lang="fr-FR" sz="1600" b="0">
                  <a:solidFill>
                    <a:srgbClr val="000000"/>
                  </a:solidFill>
                </a:rPr>
                <a:t>…</a:t>
              </a:r>
              <a:endParaRPr lang="fr-FR"/>
            </a:p>
          </p:txBody>
        </p:sp>
        <p:sp>
          <p:nvSpPr>
            <p:cNvPr id="2040997" name="Rectangle 165"/>
            <p:cNvSpPr>
              <a:spLocks noChangeArrowheads="1"/>
            </p:cNvSpPr>
            <p:nvPr/>
          </p:nvSpPr>
          <p:spPr bwMode="auto">
            <a:xfrm>
              <a:off x="1830" y="2432"/>
              <a:ext cx="320" cy="115"/>
            </a:xfrm>
            <a:prstGeom prst="rect">
              <a:avLst/>
            </a:prstGeom>
            <a:noFill/>
            <a:ln w="9525">
              <a:noFill/>
              <a:miter lim="800000"/>
              <a:headEnd/>
              <a:tailEnd/>
            </a:ln>
          </p:spPr>
          <p:txBody>
            <a:bodyPr wrap="none" lIns="0" tIns="0" rIns="0" bIns="0">
              <a:spAutoFit/>
            </a:bodyPr>
            <a:lstStyle/>
            <a:p>
              <a:r>
                <a:rPr lang="fr-FR" sz="1200" b="0">
                  <a:solidFill>
                    <a:srgbClr val="000000"/>
                  </a:solidFill>
                </a:rPr>
                <a:t>Entity 2</a:t>
              </a:r>
              <a:endParaRPr lang="fr-FR"/>
            </a:p>
          </p:txBody>
        </p:sp>
        <p:sp>
          <p:nvSpPr>
            <p:cNvPr id="2040998" name="Rectangle 166"/>
            <p:cNvSpPr>
              <a:spLocks noChangeArrowheads="1"/>
            </p:cNvSpPr>
            <p:nvPr/>
          </p:nvSpPr>
          <p:spPr bwMode="auto">
            <a:xfrm>
              <a:off x="1224" y="3849"/>
              <a:ext cx="1863" cy="154"/>
            </a:xfrm>
            <a:prstGeom prst="rect">
              <a:avLst/>
            </a:prstGeom>
            <a:noFill/>
            <a:ln w="9525">
              <a:noFill/>
              <a:miter lim="800000"/>
              <a:headEnd/>
              <a:tailEnd/>
            </a:ln>
          </p:spPr>
          <p:txBody>
            <a:bodyPr wrap="none" lIns="0" tIns="0" rIns="0" bIns="0">
              <a:spAutoFit/>
            </a:bodyPr>
            <a:lstStyle/>
            <a:p>
              <a:r>
                <a:rPr lang="fr-FR" sz="1600" b="0">
                  <a:solidFill>
                    <a:srgbClr val="000000"/>
                  </a:solidFill>
                </a:rPr>
                <a:t>Quality Organization within SGSI</a:t>
              </a:r>
              <a:endParaRPr lang="fr-FR"/>
            </a:p>
          </p:txBody>
        </p:sp>
        <p:grpSp>
          <p:nvGrpSpPr>
            <p:cNvPr id="2040999" name="Group 167"/>
            <p:cNvGrpSpPr>
              <a:grpSpLocks/>
            </p:cNvGrpSpPr>
            <p:nvPr/>
          </p:nvGrpSpPr>
          <p:grpSpPr bwMode="auto">
            <a:xfrm>
              <a:off x="1146" y="1470"/>
              <a:ext cx="3379" cy="2543"/>
              <a:chOff x="1146" y="1470"/>
              <a:chExt cx="3379" cy="2543"/>
            </a:xfrm>
          </p:grpSpPr>
          <p:sp>
            <p:nvSpPr>
              <p:cNvPr id="2041000" name="Rectangle 168"/>
              <p:cNvSpPr>
                <a:spLocks noChangeArrowheads="1"/>
              </p:cNvSpPr>
              <p:nvPr/>
            </p:nvSpPr>
            <p:spPr bwMode="auto">
              <a:xfrm>
                <a:off x="1146" y="1470"/>
                <a:ext cx="3379" cy="2543"/>
              </a:xfrm>
              <a:prstGeom prst="rect">
                <a:avLst/>
              </a:prstGeom>
              <a:solidFill>
                <a:srgbClr val="BBE0E3"/>
              </a:solidFill>
              <a:ln w="9525">
                <a:noFill/>
                <a:miter lim="800000"/>
                <a:headEnd/>
                <a:tailEnd/>
              </a:ln>
            </p:spPr>
            <p:txBody>
              <a:bodyPr/>
              <a:lstStyle/>
              <a:p>
                <a:endParaRPr lang="pt-BR"/>
              </a:p>
            </p:txBody>
          </p:sp>
          <p:sp>
            <p:nvSpPr>
              <p:cNvPr id="2041001" name="Rectangle 169"/>
              <p:cNvSpPr>
                <a:spLocks noChangeArrowheads="1"/>
              </p:cNvSpPr>
              <p:nvPr/>
            </p:nvSpPr>
            <p:spPr bwMode="auto">
              <a:xfrm>
                <a:off x="1146" y="1470"/>
                <a:ext cx="3379" cy="2543"/>
              </a:xfrm>
              <a:prstGeom prst="rect">
                <a:avLst/>
              </a:prstGeom>
              <a:noFill/>
              <a:ln w="7938" cap="rnd">
                <a:solidFill>
                  <a:srgbClr val="000000"/>
                </a:solidFill>
                <a:miter lim="800000"/>
                <a:headEnd/>
                <a:tailEnd/>
              </a:ln>
            </p:spPr>
            <p:txBody>
              <a:bodyPr/>
              <a:lstStyle/>
              <a:p>
                <a:endParaRPr lang="pt-BR"/>
              </a:p>
            </p:txBody>
          </p:sp>
        </p:grpSp>
        <p:sp>
          <p:nvSpPr>
            <p:cNvPr id="2041002" name="Rectangle 170"/>
            <p:cNvSpPr>
              <a:spLocks noChangeArrowheads="1"/>
            </p:cNvSpPr>
            <p:nvPr/>
          </p:nvSpPr>
          <p:spPr bwMode="auto">
            <a:xfrm>
              <a:off x="1266" y="1545"/>
              <a:ext cx="442" cy="154"/>
            </a:xfrm>
            <a:prstGeom prst="rect">
              <a:avLst/>
            </a:prstGeom>
            <a:noFill/>
            <a:ln w="9525">
              <a:noFill/>
              <a:miter lim="800000"/>
              <a:headEnd/>
              <a:tailEnd/>
            </a:ln>
          </p:spPr>
          <p:txBody>
            <a:bodyPr wrap="none" lIns="0" tIns="0" rIns="0" bIns="0">
              <a:spAutoFit/>
            </a:bodyPr>
            <a:lstStyle/>
            <a:p>
              <a:r>
                <a:rPr lang="fr-FR" sz="1600" b="0">
                  <a:solidFill>
                    <a:srgbClr val="000000"/>
                  </a:solidFill>
                </a:rPr>
                <a:t>SGSI/Q</a:t>
              </a:r>
              <a:endParaRPr lang="fr-FR"/>
            </a:p>
          </p:txBody>
        </p:sp>
        <p:grpSp>
          <p:nvGrpSpPr>
            <p:cNvPr id="2041003" name="Group 171"/>
            <p:cNvGrpSpPr>
              <a:grpSpLocks/>
            </p:cNvGrpSpPr>
            <p:nvPr/>
          </p:nvGrpSpPr>
          <p:grpSpPr bwMode="auto">
            <a:xfrm>
              <a:off x="1181" y="1478"/>
              <a:ext cx="2827" cy="2521"/>
              <a:chOff x="1181" y="1478"/>
              <a:chExt cx="2827" cy="2521"/>
            </a:xfrm>
          </p:grpSpPr>
          <p:grpSp>
            <p:nvGrpSpPr>
              <p:cNvPr id="2041004" name="Group 172"/>
              <p:cNvGrpSpPr>
                <a:grpSpLocks/>
              </p:cNvGrpSpPr>
              <p:nvPr/>
            </p:nvGrpSpPr>
            <p:grpSpPr bwMode="auto">
              <a:xfrm>
                <a:off x="2061" y="1509"/>
                <a:ext cx="1947" cy="1590"/>
                <a:chOff x="2061" y="1509"/>
                <a:chExt cx="1947" cy="1590"/>
              </a:xfrm>
            </p:grpSpPr>
            <p:sp>
              <p:nvSpPr>
                <p:cNvPr id="2041005" name="Rectangle 173"/>
                <p:cNvSpPr>
                  <a:spLocks noChangeArrowheads="1"/>
                </p:cNvSpPr>
                <p:nvPr/>
              </p:nvSpPr>
              <p:spPr bwMode="auto">
                <a:xfrm>
                  <a:off x="2061" y="1509"/>
                  <a:ext cx="1947" cy="1590"/>
                </a:xfrm>
                <a:prstGeom prst="rect">
                  <a:avLst/>
                </a:prstGeom>
                <a:solidFill>
                  <a:srgbClr val="CCFFCC"/>
                </a:solidFill>
                <a:ln w="9525">
                  <a:noFill/>
                  <a:miter lim="800000"/>
                  <a:headEnd/>
                  <a:tailEnd/>
                </a:ln>
              </p:spPr>
              <p:txBody>
                <a:bodyPr/>
                <a:lstStyle/>
                <a:p>
                  <a:endParaRPr lang="pt-BR"/>
                </a:p>
              </p:txBody>
            </p:sp>
            <p:sp>
              <p:nvSpPr>
                <p:cNvPr id="2041006" name="Rectangle 174"/>
                <p:cNvSpPr>
                  <a:spLocks noChangeArrowheads="1"/>
                </p:cNvSpPr>
                <p:nvPr/>
              </p:nvSpPr>
              <p:spPr bwMode="auto">
                <a:xfrm>
                  <a:off x="2061" y="1509"/>
                  <a:ext cx="1947" cy="1590"/>
                </a:xfrm>
                <a:prstGeom prst="rect">
                  <a:avLst/>
                </a:prstGeom>
                <a:noFill/>
                <a:ln w="7938" cap="rnd">
                  <a:solidFill>
                    <a:srgbClr val="000000"/>
                  </a:solidFill>
                  <a:miter lim="800000"/>
                  <a:headEnd/>
                  <a:tailEnd/>
                </a:ln>
              </p:spPr>
              <p:txBody>
                <a:bodyPr/>
                <a:lstStyle/>
                <a:p>
                  <a:endParaRPr lang="pt-BR"/>
                </a:p>
              </p:txBody>
            </p:sp>
          </p:grpSp>
          <p:grpSp>
            <p:nvGrpSpPr>
              <p:cNvPr id="2041007" name="Group 175"/>
              <p:cNvGrpSpPr>
                <a:grpSpLocks/>
              </p:cNvGrpSpPr>
              <p:nvPr/>
            </p:nvGrpSpPr>
            <p:grpSpPr bwMode="auto">
              <a:xfrm>
                <a:off x="1823" y="1628"/>
                <a:ext cx="1947" cy="1590"/>
                <a:chOff x="1823" y="1628"/>
                <a:chExt cx="1947" cy="1590"/>
              </a:xfrm>
            </p:grpSpPr>
            <p:sp>
              <p:nvSpPr>
                <p:cNvPr id="2041008" name="Rectangle 176"/>
                <p:cNvSpPr>
                  <a:spLocks noChangeArrowheads="1"/>
                </p:cNvSpPr>
                <p:nvPr/>
              </p:nvSpPr>
              <p:spPr bwMode="auto">
                <a:xfrm>
                  <a:off x="1823" y="1628"/>
                  <a:ext cx="1947" cy="1590"/>
                </a:xfrm>
                <a:prstGeom prst="rect">
                  <a:avLst/>
                </a:prstGeom>
                <a:solidFill>
                  <a:srgbClr val="CCFFCC"/>
                </a:solidFill>
                <a:ln w="9525">
                  <a:noFill/>
                  <a:miter lim="800000"/>
                  <a:headEnd/>
                  <a:tailEnd/>
                </a:ln>
              </p:spPr>
              <p:txBody>
                <a:bodyPr/>
                <a:lstStyle/>
                <a:p>
                  <a:endParaRPr lang="pt-BR"/>
                </a:p>
              </p:txBody>
            </p:sp>
            <p:sp>
              <p:nvSpPr>
                <p:cNvPr id="2041009" name="Rectangle 177"/>
                <p:cNvSpPr>
                  <a:spLocks noChangeArrowheads="1"/>
                </p:cNvSpPr>
                <p:nvPr/>
              </p:nvSpPr>
              <p:spPr bwMode="auto">
                <a:xfrm>
                  <a:off x="1823" y="1628"/>
                  <a:ext cx="1947" cy="1590"/>
                </a:xfrm>
                <a:prstGeom prst="rect">
                  <a:avLst/>
                </a:prstGeom>
                <a:noFill/>
                <a:ln w="7938" cap="rnd">
                  <a:solidFill>
                    <a:srgbClr val="000000"/>
                  </a:solidFill>
                  <a:miter lim="800000"/>
                  <a:headEnd/>
                  <a:tailEnd/>
                </a:ln>
              </p:spPr>
              <p:txBody>
                <a:bodyPr/>
                <a:lstStyle/>
                <a:p>
                  <a:endParaRPr lang="pt-BR"/>
                </a:p>
              </p:txBody>
            </p:sp>
          </p:grpSp>
          <p:grpSp>
            <p:nvGrpSpPr>
              <p:cNvPr id="2041010" name="Group 178"/>
              <p:cNvGrpSpPr>
                <a:grpSpLocks/>
              </p:cNvGrpSpPr>
              <p:nvPr/>
            </p:nvGrpSpPr>
            <p:grpSpPr bwMode="auto">
              <a:xfrm>
                <a:off x="1584" y="1787"/>
                <a:ext cx="1946" cy="1590"/>
                <a:chOff x="1584" y="1787"/>
                <a:chExt cx="1946" cy="1590"/>
              </a:xfrm>
            </p:grpSpPr>
            <p:sp>
              <p:nvSpPr>
                <p:cNvPr id="2041011" name="Rectangle 179"/>
                <p:cNvSpPr>
                  <a:spLocks noChangeArrowheads="1"/>
                </p:cNvSpPr>
                <p:nvPr/>
              </p:nvSpPr>
              <p:spPr bwMode="auto">
                <a:xfrm>
                  <a:off x="1584" y="1787"/>
                  <a:ext cx="1946" cy="1590"/>
                </a:xfrm>
                <a:prstGeom prst="rect">
                  <a:avLst/>
                </a:prstGeom>
                <a:solidFill>
                  <a:srgbClr val="CCFFCC"/>
                </a:solidFill>
                <a:ln w="9525">
                  <a:noFill/>
                  <a:miter lim="800000"/>
                  <a:headEnd/>
                  <a:tailEnd/>
                </a:ln>
              </p:spPr>
              <p:txBody>
                <a:bodyPr/>
                <a:lstStyle/>
                <a:p>
                  <a:endParaRPr lang="pt-BR"/>
                </a:p>
              </p:txBody>
            </p:sp>
            <p:sp>
              <p:nvSpPr>
                <p:cNvPr id="2041012" name="Rectangle 180"/>
                <p:cNvSpPr>
                  <a:spLocks noChangeArrowheads="1"/>
                </p:cNvSpPr>
                <p:nvPr/>
              </p:nvSpPr>
              <p:spPr bwMode="auto">
                <a:xfrm>
                  <a:off x="1584" y="1787"/>
                  <a:ext cx="1946" cy="1590"/>
                </a:xfrm>
                <a:prstGeom prst="rect">
                  <a:avLst/>
                </a:prstGeom>
                <a:noFill/>
                <a:ln w="7938" cap="rnd">
                  <a:solidFill>
                    <a:srgbClr val="000000"/>
                  </a:solidFill>
                  <a:miter lim="800000"/>
                  <a:headEnd/>
                  <a:tailEnd/>
                </a:ln>
              </p:spPr>
              <p:txBody>
                <a:bodyPr/>
                <a:lstStyle/>
                <a:p>
                  <a:endParaRPr lang="pt-BR"/>
                </a:p>
              </p:txBody>
            </p:sp>
          </p:grpSp>
          <p:grpSp>
            <p:nvGrpSpPr>
              <p:cNvPr id="2041013" name="Group 181"/>
              <p:cNvGrpSpPr>
                <a:grpSpLocks/>
              </p:cNvGrpSpPr>
              <p:nvPr/>
            </p:nvGrpSpPr>
            <p:grpSpPr bwMode="auto">
              <a:xfrm>
                <a:off x="1386" y="1986"/>
                <a:ext cx="1946" cy="1590"/>
                <a:chOff x="1386" y="1986"/>
                <a:chExt cx="1946" cy="1590"/>
              </a:xfrm>
            </p:grpSpPr>
            <p:sp>
              <p:nvSpPr>
                <p:cNvPr id="2041014" name="Rectangle 182"/>
                <p:cNvSpPr>
                  <a:spLocks noChangeArrowheads="1"/>
                </p:cNvSpPr>
                <p:nvPr/>
              </p:nvSpPr>
              <p:spPr bwMode="auto">
                <a:xfrm>
                  <a:off x="1386" y="1986"/>
                  <a:ext cx="1946" cy="1590"/>
                </a:xfrm>
                <a:prstGeom prst="rect">
                  <a:avLst/>
                </a:prstGeom>
                <a:solidFill>
                  <a:srgbClr val="CCFFCC"/>
                </a:solidFill>
                <a:ln w="9525">
                  <a:noFill/>
                  <a:miter lim="800000"/>
                  <a:headEnd/>
                  <a:tailEnd/>
                </a:ln>
              </p:spPr>
              <p:txBody>
                <a:bodyPr/>
                <a:lstStyle/>
                <a:p>
                  <a:endParaRPr lang="pt-BR"/>
                </a:p>
              </p:txBody>
            </p:sp>
            <p:sp>
              <p:nvSpPr>
                <p:cNvPr id="2041015" name="Rectangle 183"/>
                <p:cNvSpPr>
                  <a:spLocks noChangeArrowheads="1"/>
                </p:cNvSpPr>
                <p:nvPr/>
              </p:nvSpPr>
              <p:spPr bwMode="auto">
                <a:xfrm>
                  <a:off x="1386" y="1986"/>
                  <a:ext cx="1946" cy="1590"/>
                </a:xfrm>
                <a:prstGeom prst="rect">
                  <a:avLst/>
                </a:prstGeom>
                <a:noFill/>
                <a:ln w="7938" cap="rnd">
                  <a:solidFill>
                    <a:srgbClr val="000000"/>
                  </a:solidFill>
                  <a:miter lim="800000"/>
                  <a:headEnd/>
                  <a:tailEnd/>
                </a:ln>
              </p:spPr>
              <p:txBody>
                <a:bodyPr/>
                <a:lstStyle/>
                <a:p>
                  <a:endParaRPr lang="pt-BR"/>
                </a:p>
              </p:txBody>
            </p:sp>
          </p:grpSp>
          <p:grpSp>
            <p:nvGrpSpPr>
              <p:cNvPr id="2041016" name="Group 184"/>
              <p:cNvGrpSpPr>
                <a:grpSpLocks/>
              </p:cNvGrpSpPr>
              <p:nvPr/>
            </p:nvGrpSpPr>
            <p:grpSpPr bwMode="auto">
              <a:xfrm>
                <a:off x="2061" y="1509"/>
                <a:ext cx="1947" cy="1590"/>
                <a:chOff x="2061" y="1509"/>
                <a:chExt cx="1947" cy="1590"/>
              </a:xfrm>
            </p:grpSpPr>
            <p:sp>
              <p:nvSpPr>
                <p:cNvPr id="2041017" name="Rectangle 185"/>
                <p:cNvSpPr>
                  <a:spLocks noChangeArrowheads="1"/>
                </p:cNvSpPr>
                <p:nvPr/>
              </p:nvSpPr>
              <p:spPr bwMode="auto">
                <a:xfrm>
                  <a:off x="2061" y="1509"/>
                  <a:ext cx="1947" cy="1590"/>
                </a:xfrm>
                <a:prstGeom prst="rect">
                  <a:avLst/>
                </a:prstGeom>
                <a:solidFill>
                  <a:srgbClr val="CCFFCC"/>
                </a:solidFill>
                <a:ln w="9525">
                  <a:noFill/>
                  <a:miter lim="800000"/>
                  <a:headEnd/>
                  <a:tailEnd/>
                </a:ln>
              </p:spPr>
              <p:txBody>
                <a:bodyPr/>
                <a:lstStyle/>
                <a:p>
                  <a:endParaRPr lang="pt-BR"/>
                </a:p>
              </p:txBody>
            </p:sp>
            <p:sp>
              <p:nvSpPr>
                <p:cNvPr id="2041018" name="Rectangle 186"/>
                <p:cNvSpPr>
                  <a:spLocks noChangeArrowheads="1"/>
                </p:cNvSpPr>
                <p:nvPr/>
              </p:nvSpPr>
              <p:spPr bwMode="auto">
                <a:xfrm>
                  <a:off x="2061" y="1509"/>
                  <a:ext cx="1947" cy="1590"/>
                </a:xfrm>
                <a:prstGeom prst="rect">
                  <a:avLst/>
                </a:prstGeom>
                <a:noFill/>
                <a:ln w="7938" cap="rnd">
                  <a:solidFill>
                    <a:srgbClr val="000000"/>
                  </a:solidFill>
                  <a:miter lim="800000"/>
                  <a:headEnd/>
                  <a:tailEnd/>
                </a:ln>
              </p:spPr>
              <p:txBody>
                <a:bodyPr/>
                <a:lstStyle/>
                <a:p>
                  <a:endParaRPr lang="pt-BR"/>
                </a:p>
              </p:txBody>
            </p:sp>
          </p:grpSp>
          <p:grpSp>
            <p:nvGrpSpPr>
              <p:cNvPr id="2041019" name="Group 187"/>
              <p:cNvGrpSpPr>
                <a:grpSpLocks/>
              </p:cNvGrpSpPr>
              <p:nvPr/>
            </p:nvGrpSpPr>
            <p:grpSpPr bwMode="auto">
              <a:xfrm>
                <a:off x="1823" y="1628"/>
                <a:ext cx="1947" cy="1590"/>
                <a:chOff x="1823" y="1628"/>
                <a:chExt cx="1947" cy="1590"/>
              </a:xfrm>
            </p:grpSpPr>
            <p:sp>
              <p:nvSpPr>
                <p:cNvPr id="2041020" name="Rectangle 188"/>
                <p:cNvSpPr>
                  <a:spLocks noChangeArrowheads="1"/>
                </p:cNvSpPr>
                <p:nvPr/>
              </p:nvSpPr>
              <p:spPr bwMode="auto">
                <a:xfrm>
                  <a:off x="1823" y="1628"/>
                  <a:ext cx="1947" cy="1590"/>
                </a:xfrm>
                <a:prstGeom prst="rect">
                  <a:avLst/>
                </a:prstGeom>
                <a:solidFill>
                  <a:srgbClr val="CCFFCC"/>
                </a:solidFill>
                <a:ln w="9525">
                  <a:noFill/>
                  <a:miter lim="800000"/>
                  <a:headEnd/>
                  <a:tailEnd/>
                </a:ln>
              </p:spPr>
              <p:txBody>
                <a:bodyPr/>
                <a:lstStyle/>
                <a:p>
                  <a:endParaRPr lang="pt-BR"/>
                </a:p>
              </p:txBody>
            </p:sp>
            <p:sp>
              <p:nvSpPr>
                <p:cNvPr id="2041021" name="Rectangle 189"/>
                <p:cNvSpPr>
                  <a:spLocks noChangeArrowheads="1"/>
                </p:cNvSpPr>
                <p:nvPr/>
              </p:nvSpPr>
              <p:spPr bwMode="auto">
                <a:xfrm>
                  <a:off x="1823" y="1628"/>
                  <a:ext cx="1947" cy="1590"/>
                </a:xfrm>
                <a:prstGeom prst="rect">
                  <a:avLst/>
                </a:prstGeom>
                <a:noFill/>
                <a:ln w="7938" cap="rnd">
                  <a:solidFill>
                    <a:srgbClr val="000000"/>
                  </a:solidFill>
                  <a:miter lim="800000"/>
                  <a:headEnd/>
                  <a:tailEnd/>
                </a:ln>
              </p:spPr>
              <p:txBody>
                <a:bodyPr/>
                <a:lstStyle/>
                <a:p>
                  <a:endParaRPr lang="pt-BR"/>
                </a:p>
              </p:txBody>
            </p:sp>
          </p:grpSp>
          <p:grpSp>
            <p:nvGrpSpPr>
              <p:cNvPr id="2041022" name="Group 190"/>
              <p:cNvGrpSpPr>
                <a:grpSpLocks/>
              </p:cNvGrpSpPr>
              <p:nvPr/>
            </p:nvGrpSpPr>
            <p:grpSpPr bwMode="auto">
              <a:xfrm>
                <a:off x="1584" y="1787"/>
                <a:ext cx="1946" cy="1590"/>
                <a:chOff x="1584" y="1787"/>
                <a:chExt cx="1946" cy="1590"/>
              </a:xfrm>
            </p:grpSpPr>
            <p:sp>
              <p:nvSpPr>
                <p:cNvPr id="2041023" name="Rectangle 191"/>
                <p:cNvSpPr>
                  <a:spLocks noChangeArrowheads="1"/>
                </p:cNvSpPr>
                <p:nvPr/>
              </p:nvSpPr>
              <p:spPr bwMode="auto">
                <a:xfrm>
                  <a:off x="1584" y="1787"/>
                  <a:ext cx="1946" cy="1590"/>
                </a:xfrm>
                <a:prstGeom prst="rect">
                  <a:avLst/>
                </a:prstGeom>
                <a:solidFill>
                  <a:srgbClr val="CCFFCC"/>
                </a:solidFill>
                <a:ln w="9525">
                  <a:noFill/>
                  <a:miter lim="800000"/>
                  <a:headEnd/>
                  <a:tailEnd/>
                </a:ln>
              </p:spPr>
              <p:txBody>
                <a:bodyPr/>
                <a:lstStyle/>
                <a:p>
                  <a:endParaRPr lang="pt-BR"/>
                </a:p>
              </p:txBody>
            </p:sp>
            <p:sp>
              <p:nvSpPr>
                <p:cNvPr id="2041024" name="Rectangle 192"/>
                <p:cNvSpPr>
                  <a:spLocks noChangeArrowheads="1"/>
                </p:cNvSpPr>
                <p:nvPr/>
              </p:nvSpPr>
              <p:spPr bwMode="auto">
                <a:xfrm>
                  <a:off x="1584" y="1787"/>
                  <a:ext cx="1946" cy="1590"/>
                </a:xfrm>
                <a:prstGeom prst="rect">
                  <a:avLst/>
                </a:prstGeom>
                <a:noFill/>
                <a:ln w="7938" cap="rnd">
                  <a:solidFill>
                    <a:srgbClr val="000000"/>
                  </a:solidFill>
                  <a:miter lim="800000"/>
                  <a:headEnd/>
                  <a:tailEnd/>
                </a:ln>
              </p:spPr>
              <p:txBody>
                <a:bodyPr/>
                <a:lstStyle/>
                <a:p>
                  <a:endParaRPr lang="pt-BR"/>
                </a:p>
              </p:txBody>
            </p:sp>
          </p:grpSp>
          <p:grpSp>
            <p:nvGrpSpPr>
              <p:cNvPr id="2041025" name="Group 193"/>
              <p:cNvGrpSpPr>
                <a:grpSpLocks/>
              </p:cNvGrpSpPr>
              <p:nvPr/>
            </p:nvGrpSpPr>
            <p:grpSpPr bwMode="auto">
              <a:xfrm>
                <a:off x="1386" y="1986"/>
                <a:ext cx="1946" cy="1590"/>
                <a:chOff x="1386" y="1986"/>
                <a:chExt cx="1946" cy="1590"/>
              </a:xfrm>
            </p:grpSpPr>
            <p:sp>
              <p:nvSpPr>
                <p:cNvPr id="2041026" name="Rectangle 194"/>
                <p:cNvSpPr>
                  <a:spLocks noChangeArrowheads="1"/>
                </p:cNvSpPr>
                <p:nvPr/>
              </p:nvSpPr>
              <p:spPr bwMode="auto">
                <a:xfrm>
                  <a:off x="1386" y="1986"/>
                  <a:ext cx="1946" cy="1590"/>
                </a:xfrm>
                <a:prstGeom prst="rect">
                  <a:avLst/>
                </a:prstGeom>
                <a:solidFill>
                  <a:srgbClr val="CCFFCC"/>
                </a:solidFill>
                <a:ln w="9525">
                  <a:noFill/>
                  <a:miter lim="800000"/>
                  <a:headEnd/>
                  <a:tailEnd/>
                </a:ln>
              </p:spPr>
              <p:txBody>
                <a:bodyPr/>
                <a:lstStyle/>
                <a:p>
                  <a:endParaRPr lang="pt-BR"/>
                </a:p>
              </p:txBody>
            </p:sp>
            <p:sp>
              <p:nvSpPr>
                <p:cNvPr id="2041027" name="Rectangle 195"/>
                <p:cNvSpPr>
                  <a:spLocks noChangeArrowheads="1"/>
                </p:cNvSpPr>
                <p:nvPr/>
              </p:nvSpPr>
              <p:spPr bwMode="auto">
                <a:xfrm>
                  <a:off x="1386" y="1986"/>
                  <a:ext cx="1946" cy="1590"/>
                </a:xfrm>
                <a:prstGeom prst="rect">
                  <a:avLst/>
                </a:prstGeom>
                <a:noFill/>
                <a:ln w="7938" cap="rnd">
                  <a:solidFill>
                    <a:srgbClr val="000000"/>
                  </a:solidFill>
                  <a:miter lim="800000"/>
                  <a:headEnd/>
                  <a:tailEnd/>
                </a:ln>
              </p:spPr>
              <p:txBody>
                <a:bodyPr/>
                <a:lstStyle/>
                <a:p>
                  <a:endParaRPr lang="pt-BR"/>
                </a:p>
              </p:txBody>
            </p:sp>
          </p:grpSp>
          <p:sp>
            <p:nvSpPr>
              <p:cNvPr id="2041028" name="Rectangle 196"/>
              <p:cNvSpPr>
                <a:spLocks noChangeArrowheads="1"/>
              </p:cNvSpPr>
              <p:nvPr/>
            </p:nvSpPr>
            <p:spPr bwMode="auto">
              <a:xfrm>
                <a:off x="1465" y="1982"/>
                <a:ext cx="584" cy="154"/>
              </a:xfrm>
              <a:prstGeom prst="rect">
                <a:avLst/>
              </a:prstGeom>
              <a:noFill/>
              <a:ln w="9525">
                <a:noFill/>
                <a:miter lim="800000"/>
                <a:headEnd/>
                <a:tailEnd/>
              </a:ln>
            </p:spPr>
            <p:txBody>
              <a:bodyPr wrap="none" lIns="0" tIns="0" rIns="0" bIns="0">
                <a:spAutoFit/>
              </a:bodyPr>
              <a:lstStyle/>
              <a:p>
                <a:r>
                  <a:rPr lang="fr-FR" sz="1600" b="0">
                    <a:solidFill>
                      <a:srgbClr val="000000"/>
                    </a:solidFill>
                  </a:rPr>
                  <a:t>Zone/SI/Q</a:t>
                </a:r>
                <a:endParaRPr lang="fr-FR"/>
              </a:p>
            </p:txBody>
          </p:sp>
          <p:sp>
            <p:nvSpPr>
              <p:cNvPr id="2041029" name="Rectangle 197"/>
              <p:cNvSpPr>
                <a:spLocks noChangeArrowheads="1"/>
              </p:cNvSpPr>
              <p:nvPr/>
            </p:nvSpPr>
            <p:spPr bwMode="auto">
              <a:xfrm>
                <a:off x="1767" y="2131"/>
                <a:ext cx="1" cy="96"/>
              </a:xfrm>
              <a:prstGeom prst="rect">
                <a:avLst/>
              </a:prstGeom>
              <a:noFill/>
              <a:ln w="9525">
                <a:noFill/>
                <a:miter lim="800000"/>
                <a:headEnd/>
                <a:tailEnd/>
              </a:ln>
            </p:spPr>
            <p:txBody>
              <a:bodyPr wrap="none" lIns="0" tIns="0" rIns="0" bIns="0">
                <a:spAutoFit/>
              </a:bodyPr>
              <a:lstStyle/>
              <a:p>
                <a:endParaRPr lang="en-US"/>
              </a:p>
            </p:txBody>
          </p:sp>
          <p:sp>
            <p:nvSpPr>
              <p:cNvPr id="2041030" name="Rectangle 198"/>
              <p:cNvSpPr>
                <a:spLocks noChangeArrowheads="1"/>
              </p:cNvSpPr>
              <p:nvPr/>
            </p:nvSpPr>
            <p:spPr bwMode="auto">
              <a:xfrm>
                <a:off x="1699" y="1820"/>
                <a:ext cx="353" cy="115"/>
              </a:xfrm>
              <a:prstGeom prst="rect">
                <a:avLst/>
              </a:prstGeom>
              <a:noFill/>
              <a:ln w="9525">
                <a:noFill/>
                <a:miter lim="800000"/>
                <a:headEnd/>
                <a:tailEnd/>
              </a:ln>
            </p:spPr>
            <p:txBody>
              <a:bodyPr wrap="none" lIns="0" tIns="0" rIns="0" bIns="0">
                <a:spAutoFit/>
              </a:bodyPr>
              <a:lstStyle/>
              <a:p>
                <a:r>
                  <a:rPr lang="fr-FR" sz="1200" b="0">
                    <a:solidFill>
                      <a:srgbClr val="000000"/>
                    </a:solidFill>
                  </a:rPr>
                  <a:t>NA/SI/Q</a:t>
                </a:r>
                <a:endParaRPr lang="fr-FR"/>
              </a:p>
            </p:txBody>
          </p:sp>
          <p:sp>
            <p:nvSpPr>
              <p:cNvPr id="2041031" name="Rectangle 199"/>
              <p:cNvSpPr>
                <a:spLocks noChangeArrowheads="1"/>
              </p:cNvSpPr>
              <p:nvPr/>
            </p:nvSpPr>
            <p:spPr bwMode="auto">
              <a:xfrm>
                <a:off x="1949" y="1662"/>
                <a:ext cx="353" cy="115"/>
              </a:xfrm>
              <a:prstGeom prst="rect">
                <a:avLst/>
              </a:prstGeom>
              <a:noFill/>
              <a:ln w="9525">
                <a:noFill/>
                <a:miter lim="800000"/>
                <a:headEnd/>
                <a:tailEnd/>
              </a:ln>
            </p:spPr>
            <p:txBody>
              <a:bodyPr wrap="none" lIns="0" tIns="0" rIns="0" bIns="0">
                <a:spAutoFit/>
              </a:bodyPr>
              <a:lstStyle/>
              <a:p>
                <a:r>
                  <a:rPr lang="fr-FR" sz="1200" b="0">
                    <a:solidFill>
                      <a:srgbClr val="000000"/>
                    </a:solidFill>
                  </a:rPr>
                  <a:t>AC/SI/Q</a:t>
                </a:r>
                <a:endParaRPr lang="fr-FR"/>
              </a:p>
            </p:txBody>
          </p:sp>
          <p:sp>
            <p:nvSpPr>
              <p:cNvPr id="2041032" name="Rectangle 200"/>
              <p:cNvSpPr>
                <a:spLocks noChangeArrowheads="1"/>
              </p:cNvSpPr>
              <p:nvPr/>
            </p:nvSpPr>
            <p:spPr bwMode="auto">
              <a:xfrm>
                <a:off x="2419" y="1478"/>
                <a:ext cx="128" cy="154"/>
              </a:xfrm>
              <a:prstGeom prst="rect">
                <a:avLst/>
              </a:prstGeom>
              <a:noFill/>
              <a:ln w="9525">
                <a:noFill/>
                <a:miter lim="800000"/>
                <a:headEnd/>
                <a:tailEnd/>
              </a:ln>
            </p:spPr>
            <p:txBody>
              <a:bodyPr wrap="none" lIns="0" tIns="0" rIns="0" bIns="0">
                <a:spAutoFit/>
              </a:bodyPr>
              <a:lstStyle/>
              <a:p>
                <a:r>
                  <a:rPr lang="fr-FR" sz="1600" b="0">
                    <a:solidFill>
                      <a:srgbClr val="000000"/>
                    </a:solidFill>
                  </a:rPr>
                  <a:t>…</a:t>
                </a:r>
                <a:endParaRPr lang="fr-FR"/>
              </a:p>
            </p:txBody>
          </p:sp>
          <p:grpSp>
            <p:nvGrpSpPr>
              <p:cNvPr id="2041033" name="Group 201"/>
              <p:cNvGrpSpPr>
                <a:grpSpLocks/>
              </p:cNvGrpSpPr>
              <p:nvPr/>
            </p:nvGrpSpPr>
            <p:grpSpPr bwMode="auto">
              <a:xfrm>
                <a:off x="1181" y="2217"/>
                <a:ext cx="2464" cy="1782"/>
                <a:chOff x="1181" y="2217"/>
                <a:chExt cx="2464" cy="1782"/>
              </a:xfrm>
            </p:grpSpPr>
            <p:grpSp>
              <p:nvGrpSpPr>
                <p:cNvPr id="2041034" name="Group 202"/>
                <p:cNvGrpSpPr>
                  <a:grpSpLocks/>
                </p:cNvGrpSpPr>
                <p:nvPr/>
              </p:nvGrpSpPr>
              <p:grpSpPr bwMode="auto">
                <a:xfrm>
                  <a:off x="2029" y="2264"/>
                  <a:ext cx="1168" cy="954"/>
                  <a:chOff x="2029" y="2264"/>
                  <a:chExt cx="1168" cy="954"/>
                </a:xfrm>
              </p:grpSpPr>
              <p:sp>
                <p:nvSpPr>
                  <p:cNvPr id="2041035" name="Rectangle 203"/>
                  <p:cNvSpPr>
                    <a:spLocks noChangeArrowheads="1"/>
                  </p:cNvSpPr>
                  <p:nvPr/>
                </p:nvSpPr>
                <p:spPr bwMode="auto">
                  <a:xfrm>
                    <a:off x="2029" y="2264"/>
                    <a:ext cx="1168" cy="954"/>
                  </a:xfrm>
                  <a:prstGeom prst="rect">
                    <a:avLst/>
                  </a:prstGeom>
                  <a:solidFill>
                    <a:srgbClr val="C0C0C0"/>
                  </a:solidFill>
                  <a:ln w="9525">
                    <a:noFill/>
                    <a:miter lim="800000"/>
                    <a:headEnd/>
                    <a:tailEnd/>
                  </a:ln>
                </p:spPr>
                <p:txBody>
                  <a:bodyPr/>
                  <a:lstStyle/>
                  <a:p>
                    <a:endParaRPr lang="pt-BR"/>
                  </a:p>
                </p:txBody>
              </p:sp>
              <p:sp>
                <p:nvSpPr>
                  <p:cNvPr id="2041036" name="Rectangle 204"/>
                  <p:cNvSpPr>
                    <a:spLocks noChangeArrowheads="1"/>
                  </p:cNvSpPr>
                  <p:nvPr/>
                </p:nvSpPr>
                <p:spPr bwMode="auto">
                  <a:xfrm>
                    <a:off x="2029" y="2264"/>
                    <a:ext cx="1168" cy="954"/>
                  </a:xfrm>
                  <a:prstGeom prst="rect">
                    <a:avLst/>
                  </a:prstGeom>
                  <a:noFill/>
                  <a:ln w="7938" cap="rnd">
                    <a:solidFill>
                      <a:srgbClr val="000000"/>
                    </a:solidFill>
                    <a:miter lim="800000"/>
                    <a:headEnd/>
                    <a:tailEnd/>
                  </a:ln>
                </p:spPr>
                <p:txBody>
                  <a:bodyPr/>
                  <a:lstStyle/>
                  <a:p>
                    <a:endParaRPr lang="pt-BR"/>
                  </a:p>
                </p:txBody>
              </p:sp>
            </p:grpSp>
            <p:grpSp>
              <p:nvGrpSpPr>
                <p:cNvPr id="2041037" name="Group 205"/>
                <p:cNvGrpSpPr>
                  <a:grpSpLocks/>
                </p:cNvGrpSpPr>
                <p:nvPr/>
              </p:nvGrpSpPr>
              <p:grpSpPr bwMode="auto">
                <a:xfrm>
                  <a:off x="1886" y="2336"/>
                  <a:ext cx="1168" cy="953"/>
                  <a:chOff x="1886" y="2336"/>
                  <a:chExt cx="1168" cy="953"/>
                </a:xfrm>
              </p:grpSpPr>
              <p:sp>
                <p:nvSpPr>
                  <p:cNvPr id="2041038" name="Rectangle 206"/>
                  <p:cNvSpPr>
                    <a:spLocks noChangeArrowheads="1"/>
                  </p:cNvSpPr>
                  <p:nvPr/>
                </p:nvSpPr>
                <p:spPr bwMode="auto">
                  <a:xfrm>
                    <a:off x="1886" y="2336"/>
                    <a:ext cx="1168" cy="953"/>
                  </a:xfrm>
                  <a:prstGeom prst="rect">
                    <a:avLst/>
                  </a:prstGeom>
                  <a:solidFill>
                    <a:srgbClr val="C0C0C0"/>
                  </a:solidFill>
                  <a:ln w="9525">
                    <a:noFill/>
                    <a:miter lim="800000"/>
                    <a:headEnd/>
                    <a:tailEnd/>
                  </a:ln>
                </p:spPr>
                <p:txBody>
                  <a:bodyPr/>
                  <a:lstStyle/>
                  <a:p>
                    <a:endParaRPr lang="pt-BR"/>
                  </a:p>
                </p:txBody>
              </p:sp>
              <p:sp>
                <p:nvSpPr>
                  <p:cNvPr id="2041039" name="Rectangle 207"/>
                  <p:cNvSpPr>
                    <a:spLocks noChangeArrowheads="1"/>
                  </p:cNvSpPr>
                  <p:nvPr/>
                </p:nvSpPr>
                <p:spPr bwMode="auto">
                  <a:xfrm>
                    <a:off x="1886" y="2336"/>
                    <a:ext cx="1168" cy="953"/>
                  </a:xfrm>
                  <a:prstGeom prst="rect">
                    <a:avLst/>
                  </a:prstGeom>
                  <a:noFill/>
                  <a:ln w="7938" cap="rnd">
                    <a:solidFill>
                      <a:srgbClr val="000000"/>
                    </a:solidFill>
                    <a:miter lim="800000"/>
                    <a:headEnd/>
                    <a:tailEnd/>
                  </a:ln>
                </p:spPr>
                <p:txBody>
                  <a:bodyPr/>
                  <a:lstStyle/>
                  <a:p>
                    <a:endParaRPr lang="pt-BR"/>
                  </a:p>
                </p:txBody>
              </p:sp>
            </p:grpSp>
            <p:grpSp>
              <p:nvGrpSpPr>
                <p:cNvPr id="2041040" name="Group 208"/>
                <p:cNvGrpSpPr>
                  <a:grpSpLocks/>
                </p:cNvGrpSpPr>
                <p:nvPr/>
              </p:nvGrpSpPr>
              <p:grpSpPr bwMode="auto">
                <a:xfrm>
                  <a:off x="1743" y="2431"/>
                  <a:ext cx="1167" cy="954"/>
                  <a:chOff x="1743" y="2431"/>
                  <a:chExt cx="1167" cy="954"/>
                </a:xfrm>
              </p:grpSpPr>
              <p:sp>
                <p:nvSpPr>
                  <p:cNvPr id="2041041" name="Rectangle 209"/>
                  <p:cNvSpPr>
                    <a:spLocks noChangeArrowheads="1"/>
                  </p:cNvSpPr>
                  <p:nvPr/>
                </p:nvSpPr>
                <p:spPr bwMode="auto">
                  <a:xfrm>
                    <a:off x="1743" y="2431"/>
                    <a:ext cx="1167" cy="954"/>
                  </a:xfrm>
                  <a:prstGeom prst="rect">
                    <a:avLst/>
                  </a:prstGeom>
                  <a:solidFill>
                    <a:srgbClr val="C0C0C0"/>
                  </a:solidFill>
                  <a:ln w="9525">
                    <a:noFill/>
                    <a:miter lim="800000"/>
                    <a:headEnd/>
                    <a:tailEnd/>
                  </a:ln>
                </p:spPr>
                <p:txBody>
                  <a:bodyPr/>
                  <a:lstStyle/>
                  <a:p>
                    <a:endParaRPr lang="pt-BR"/>
                  </a:p>
                </p:txBody>
              </p:sp>
              <p:sp>
                <p:nvSpPr>
                  <p:cNvPr id="2041042" name="Rectangle 210"/>
                  <p:cNvSpPr>
                    <a:spLocks noChangeArrowheads="1"/>
                  </p:cNvSpPr>
                  <p:nvPr/>
                </p:nvSpPr>
                <p:spPr bwMode="auto">
                  <a:xfrm>
                    <a:off x="1743" y="2431"/>
                    <a:ext cx="1167" cy="954"/>
                  </a:xfrm>
                  <a:prstGeom prst="rect">
                    <a:avLst/>
                  </a:prstGeom>
                  <a:noFill/>
                  <a:ln w="7938" cap="rnd">
                    <a:solidFill>
                      <a:srgbClr val="000000"/>
                    </a:solidFill>
                    <a:miter lim="800000"/>
                    <a:headEnd/>
                    <a:tailEnd/>
                  </a:ln>
                </p:spPr>
                <p:txBody>
                  <a:bodyPr/>
                  <a:lstStyle/>
                  <a:p>
                    <a:endParaRPr lang="pt-BR"/>
                  </a:p>
                </p:txBody>
              </p:sp>
            </p:grpSp>
            <p:grpSp>
              <p:nvGrpSpPr>
                <p:cNvPr id="2041043" name="Group 211"/>
                <p:cNvGrpSpPr>
                  <a:grpSpLocks/>
                </p:cNvGrpSpPr>
                <p:nvPr/>
              </p:nvGrpSpPr>
              <p:grpSpPr bwMode="auto">
                <a:xfrm>
                  <a:off x="1624" y="2550"/>
                  <a:ext cx="1168" cy="954"/>
                  <a:chOff x="1624" y="2550"/>
                  <a:chExt cx="1168" cy="954"/>
                </a:xfrm>
              </p:grpSpPr>
              <p:sp>
                <p:nvSpPr>
                  <p:cNvPr id="2041044" name="Rectangle 212"/>
                  <p:cNvSpPr>
                    <a:spLocks noChangeArrowheads="1"/>
                  </p:cNvSpPr>
                  <p:nvPr/>
                </p:nvSpPr>
                <p:spPr bwMode="auto">
                  <a:xfrm>
                    <a:off x="1624" y="2550"/>
                    <a:ext cx="1168" cy="954"/>
                  </a:xfrm>
                  <a:prstGeom prst="rect">
                    <a:avLst/>
                  </a:prstGeom>
                  <a:solidFill>
                    <a:srgbClr val="C0C0C0"/>
                  </a:solidFill>
                  <a:ln w="9525">
                    <a:noFill/>
                    <a:miter lim="800000"/>
                    <a:headEnd/>
                    <a:tailEnd/>
                  </a:ln>
                </p:spPr>
                <p:txBody>
                  <a:bodyPr/>
                  <a:lstStyle/>
                  <a:p>
                    <a:endParaRPr lang="pt-BR"/>
                  </a:p>
                </p:txBody>
              </p:sp>
              <p:sp>
                <p:nvSpPr>
                  <p:cNvPr id="2041045" name="Rectangle 213"/>
                  <p:cNvSpPr>
                    <a:spLocks noChangeArrowheads="1"/>
                  </p:cNvSpPr>
                  <p:nvPr/>
                </p:nvSpPr>
                <p:spPr bwMode="auto">
                  <a:xfrm>
                    <a:off x="1624" y="2550"/>
                    <a:ext cx="1168" cy="954"/>
                  </a:xfrm>
                  <a:prstGeom prst="rect">
                    <a:avLst/>
                  </a:prstGeom>
                  <a:noFill/>
                  <a:ln w="7938" cap="rnd">
                    <a:solidFill>
                      <a:srgbClr val="000000"/>
                    </a:solidFill>
                    <a:miter lim="800000"/>
                    <a:headEnd/>
                    <a:tailEnd/>
                  </a:ln>
                </p:spPr>
                <p:txBody>
                  <a:bodyPr/>
                  <a:lstStyle/>
                  <a:p>
                    <a:endParaRPr lang="pt-BR"/>
                  </a:p>
                </p:txBody>
              </p:sp>
            </p:grpSp>
            <p:grpSp>
              <p:nvGrpSpPr>
                <p:cNvPr id="2041046" name="Group 214"/>
                <p:cNvGrpSpPr>
                  <a:grpSpLocks/>
                </p:cNvGrpSpPr>
                <p:nvPr/>
              </p:nvGrpSpPr>
              <p:grpSpPr bwMode="auto">
                <a:xfrm>
                  <a:off x="2029" y="2264"/>
                  <a:ext cx="1168" cy="954"/>
                  <a:chOff x="2029" y="2264"/>
                  <a:chExt cx="1168" cy="954"/>
                </a:xfrm>
              </p:grpSpPr>
              <p:sp>
                <p:nvSpPr>
                  <p:cNvPr id="2041047" name="Rectangle 215"/>
                  <p:cNvSpPr>
                    <a:spLocks noChangeArrowheads="1"/>
                  </p:cNvSpPr>
                  <p:nvPr/>
                </p:nvSpPr>
                <p:spPr bwMode="auto">
                  <a:xfrm>
                    <a:off x="2029" y="2264"/>
                    <a:ext cx="1168" cy="954"/>
                  </a:xfrm>
                  <a:prstGeom prst="rect">
                    <a:avLst/>
                  </a:prstGeom>
                  <a:solidFill>
                    <a:srgbClr val="C0C0C0"/>
                  </a:solidFill>
                  <a:ln w="9525">
                    <a:noFill/>
                    <a:miter lim="800000"/>
                    <a:headEnd/>
                    <a:tailEnd/>
                  </a:ln>
                </p:spPr>
                <p:txBody>
                  <a:bodyPr/>
                  <a:lstStyle/>
                  <a:p>
                    <a:endParaRPr lang="pt-BR"/>
                  </a:p>
                </p:txBody>
              </p:sp>
              <p:sp>
                <p:nvSpPr>
                  <p:cNvPr id="2041048" name="Rectangle 216"/>
                  <p:cNvSpPr>
                    <a:spLocks noChangeArrowheads="1"/>
                  </p:cNvSpPr>
                  <p:nvPr/>
                </p:nvSpPr>
                <p:spPr bwMode="auto">
                  <a:xfrm>
                    <a:off x="2029" y="2264"/>
                    <a:ext cx="1168" cy="954"/>
                  </a:xfrm>
                  <a:prstGeom prst="rect">
                    <a:avLst/>
                  </a:prstGeom>
                  <a:noFill/>
                  <a:ln w="7938" cap="rnd">
                    <a:solidFill>
                      <a:srgbClr val="000000"/>
                    </a:solidFill>
                    <a:miter lim="800000"/>
                    <a:headEnd/>
                    <a:tailEnd/>
                  </a:ln>
                </p:spPr>
                <p:txBody>
                  <a:bodyPr/>
                  <a:lstStyle/>
                  <a:p>
                    <a:endParaRPr lang="pt-BR"/>
                  </a:p>
                </p:txBody>
              </p:sp>
            </p:grpSp>
            <p:grpSp>
              <p:nvGrpSpPr>
                <p:cNvPr id="2041049" name="Group 217"/>
                <p:cNvGrpSpPr>
                  <a:grpSpLocks/>
                </p:cNvGrpSpPr>
                <p:nvPr/>
              </p:nvGrpSpPr>
              <p:grpSpPr bwMode="auto">
                <a:xfrm>
                  <a:off x="1886" y="2336"/>
                  <a:ext cx="1168" cy="953"/>
                  <a:chOff x="1886" y="2336"/>
                  <a:chExt cx="1168" cy="953"/>
                </a:xfrm>
              </p:grpSpPr>
              <p:sp>
                <p:nvSpPr>
                  <p:cNvPr id="2041050" name="Rectangle 218"/>
                  <p:cNvSpPr>
                    <a:spLocks noChangeArrowheads="1"/>
                  </p:cNvSpPr>
                  <p:nvPr/>
                </p:nvSpPr>
                <p:spPr bwMode="auto">
                  <a:xfrm>
                    <a:off x="1886" y="2336"/>
                    <a:ext cx="1168" cy="953"/>
                  </a:xfrm>
                  <a:prstGeom prst="rect">
                    <a:avLst/>
                  </a:prstGeom>
                  <a:solidFill>
                    <a:srgbClr val="C0C0C0"/>
                  </a:solidFill>
                  <a:ln w="9525">
                    <a:noFill/>
                    <a:miter lim="800000"/>
                    <a:headEnd/>
                    <a:tailEnd/>
                  </a:ln>
                </p:spPr>
                <p:txBody>
                  <a:bodyPr/>
                  <a:lstStyle/>
                  <a:p>
                    <a:endParaRPr lang="pt-BR"/>
                  </a:p>
                </p:txBody>
              </p:sp>
              <p:sp>
                <p:nvSpPr>
                  <p:cNvPr id="2041051" name="Rectangle 219"/>
                  <p:cNvSpPr>
                    <a:spLocks noChangeArrowheads="1"/>
                  </p:cNvSpPr>
                  <p:nvPr/>
                </p:nvSpPr>
                <p:spPr bwMode="auto">
                  <a:xfrm>
                    <a:off x="1886" y="2336"/>
                    <a:ext cx="1168" cy="953"/>
                  </a:xfrm>
                  <a:prstGeom prst="rect">
                    <a:avLst/>
                  </a:prstGeom>
                  <a:noFill/>
                  <a:ln w="7938" cap="rnd">
                    <a:solidFill>
                      <a:srgbClr val="000000"/>
                    </a:solidFill>
                    <a:miter lim="800000"/>
                    <a:headEnd/>
                    <a:tailEnd/>
                  </a:ln>
                </p:spPr>
                <p:txBody>
                  <a:bodyPr/>
                  <a:lstStyle/>
                  <a:p>
                    <a:endParaRPr lang="pt-BR"/>
                  </a:p>
                </p:txBody>
              </p:sp>
            </p:grpSp>
            <p:grpSp>
              <p:nvGrpSpPr>
                <p:cNvPr id="2041052" name="Group 220"/>
                <p:cNvGrpSpPr>
                  <a:grpSpLocks/>
                </p:cNvGrpSpPr>
                <p:nvPr/>
              </p:nvGrpSpPr>
              <p:grpSpPr bwMode="auto">
                <a:xfrm>
                  <a:off x="1743" y="2431"/>
                  <a:ext cx="1167" cy="954"/>
                  <a:chOff x="1743" y="2431"/>
                  <a:chExt cx="1167" cy="954"/>
                </a:xfrm>
              </p:grpSpPr>
              <p:sp>
                <p:nvSpPr>
                  <p:cNvPr id="2041053" name="Rectangle 221"/>
                  <p:cNvSpPr>
                    <a:spLocks noChangeArrowheads="1"/>
                  </p:cNvSpPr>
                  <p:nvPr/>
                </p:nvSpPr>
                <p:spPr bwMode="auto">
                  <a:xfrm>
                    <a:off x="1743" y="2431"/>
                    <a:ext cx="1167" cy="954"/>
                  </a:xfrm>
                  <a:prstGeom prst="rect">
                    <a:avLst/>
                  </a:prstGeom>
                  <a:solidFill>
                    <a:srgbClr val="C0C0C0"/>
                  </a:solidFill>
                  <a:ln w="9525">
                    <a:noFill/>
                    <a:miter lim="800000"/>
                    <a:headEnd/>
                    <a:tailEnd/>
                  </a:ln>
                </p:spPr>
                <p:txBody>
                  <a:bodyPr/>
                  <a:lstStyle/>
                  <a:p>
                    <a:endParaRPr lang="pt-BR"/>
                  </a:p>
                </p:txBody>
              </p:sp>
              <p:sp>
                <p:nvSpPr>
                  <p:cNvPr id="2041054" name="Rectangle 222"/>
                  <p:cNvSpPr>
                    <a:spLocks noChangeArrowheads="1"/>
                  </p:cNvSpPr>
                  <p:nvPr/>
                </p:nvSpPr>
                <p:spPr bwMode="auto">
                  <a:xfrm>
                    <a:off x="1743" y="2431"/>
                    <a:ext cx="1167" cy="954"/>
                  </a:xfrm>
                  <a:prstGeom prst="rect">
                    <a:avLst/>
                  </a:prstGeom>
                  <a:noFill/>
                  <a:ln w="7938" cap="rnd">
                    <a:solidFill>
                      <a:srgbClr val="000000"/>
                    </a:solidFill>
                    <a:miter lim="800000"/>
                    <a:headEnd/>
                    <a:tailEnd/>
                  </a:ln>
                </p:spPr>
                <p:txBody>
                  <a:bodyPr/>
                  <a:lstStyle/>
                  <a:p>
                    <a:endParaRPr lang="pt-BR"/>
                  </a:p>
                </p:txBody>
              </p:sp>
            </p:grpSp>
            <p:grpSp>
              <p:nvGrpSpPr>
                <p:cNvPr id="2041055" name="Group 223"/>
                <p:cNvGrpSpPr>
                  <a:grpSpLocks/>
                </p:cNvGrpSpPr>
                <p:nvPr/>
              </p:nvGrpSpPr>
              <p:grpSpPr bwMode="auto">
                <a:xfrm>
                  <a:off x="1624" y="2550"/>
                  <a:ext cx="1168" cy="954"/>
                  <a:chOff x="1624" y="2550"/>
                  <a:chExt cx="1168" cy="954"/>
                </a:xfrm>
              </p:grpSpPr>
              <p:sp>
                <p:nvSpPr>
                  <p:cNvPr id="2041056" name="Rectangle 224"/>
                  <p:cNvSpPr>
                    <a:spLocks noChangeArrowheads="1"/>
                  </p:cNvSpPr>
                  <p:nvPr/>
                </p:nvSpPr>
                <p:spPr bwMode="auto">
                  <a:xfrm>
                    <a:off x="1624" y="2550"/>
                    <a:ext cx="1168" cy="954"/>
                  </a:xfrm>
                  <a:prstGeom prst="rect">
                    <a:avLst/>
                  </a:prstGeom>
                  <a:solidFill>
                    <a:srgbClr val="C0C0C0"/>
                  </a:solidFill>
                  <a:ln w="9525">
                    <a:noFill/>
                    <a:miter lim="800000"/>
                    <a:headEnd/>
                    <a:tailEnd/>
                  </a:ln>
                </p:spPr>
                <p:txBody>
                  <a:bodyPr/>
                  <a:lstStyle/>
                  <a:p>
                    <a:endParaRPr lang="pt-BR"/>
                  </a:p>
                </p:txBody>
              </p:sp>
              <p:sp>
                <p:nvSpPr>
                  <p:cNvPr id="2041057" name="Rectangle 225"/>
                  <p:cNvSpPr>
                    <a:spLocks noChangeArrowheads="1"/>
                  </p:cNvSpPr>
                  <p:nvPr/>
                </p:nvSpPr>
                <p:spPr bwMode="auto">
                  <a:xfrm>
                    <a:off x="1624" y="2550"/>
                    <a:ext cx="1168" cy="954"/>
                  </a:xfrm>
                  <a:prstGeom prst="rect">
                    <a:avLst/>
                  </a:prstGeom>
                  <a:noFill/>
                  <a:ln w="7938" cap="rnd">
                    <a:solidFill>
                      <a:srgbClr val="000000"/>
                    </a:solidFill>
                    <a:miter lim="800000"/>
                    <a:headEnd/>
                    <a:tailEnd/>
                  </a:ln>
                </p:spPr>
                <p:txBody>
                  <a:bodyPr/>
                  <a:lstStyle/>
                  <a:p>
                    <a:endParaRPr lang="pt-BR"/>
                  </a:p>
                </p:txBody>
              </p:sp>
            </p:grpSp>
            <p:sp>
              <p:nvSpPr>
                <p:cNvPr id="2041058" name="Rectangle 226"/>
                <p:cNvSpPr>
                  <a:spLocks noChangeArrowheads="1"/>
                </p:cNvSpPr>
                <p:nvPr/>
              </p:nvSpPr>
              <p:spPr bwMode="auto">
                <a:xfrm>
                  <a:off x="1710" y="2590"/>
                  <a:ext cx="325" cy="115"/>
                </a:xfrm>
                <a:prstGeom prst="rect">
                  <a:avLst/>
                </a:prstGeom>
                <a:noFill/>
                <a:ln w="9525">
                  <a:noFill/>
                  <a:miter lim="800000"/>
                  <a:headEnd/>
                  <a:tailEnd/>
                </a:ln>
              </p:spPr>
              <p:txBody>
                <a:bodyPr wrap="none" lIns="0" tIns="0" rIns="0" bIns="0">
                  <a:spAutoFit/>
                </a:bodyPr>
                <a:lstStyle/>
                <a:p>
                  <a:r>
                    <a:rPr lang="fr-FR" sz="1200" b="0">
                      <a:solidFill>
                        <a:srgbClr val="000000"/>
                      </a:solidFill>
                    </a:rPr>
                    <a:t>Entité 1</a:t>
                  </a:r>
                  <a:endParaRPr lang="fr-FR"/>
                </a:p>
              </p:txBody>
            </p:sp>
            <p:sp>
              <p:nvSpPr>
                <p:cNvPr id="2041059" name="Rectangle 227"/>
                <p:cNvSpPr>
                  <a:spLocks noChangeArrowheads="1"/>
                </p:cNvSpPr>
                <p:nvPr/>
              </p:nvSpPr>
              <p:spPr bwMode="auto">
                <a:xfrm>
                  <a:off x="1712" y="2704"/>
                  <a:ext cx="283" cy="115"/>
                </a:xfrm>
                <a:prstGeom prst="rect">
                  <a:avLst/>
                </a:prstGeom>
                <a:noFill/>
                <a:ln w="9525">
                  <a:noFill/>
                  <a:miter lim="800000"/>
                  <a:headEnd/>
                  <a:tailEnd/>
                </a:ln>
              </p:spPr>
              <p:txBody>
                <a:bodyPr wrap="none" lIns="0" tIns="0" rIns="0" bIns="0">
                  <a:spAutoFit/>
                </a:bodyPr>
                <a:lstStyle/>
                <a:p>
                  <a:r>
                    <a:rPr lang="fr-FR" sz="1200">
                      <a:solidFill>
                        <a:srgbClr val="000000"/>
                      </a:solidFill>
                    </a:rPr>
                    <a:t>RGQE</a:t>
                  </a:r>
                  <a:endParaRPr lang="fr-FR"/>
                </a:p>
              </p:txBody>
            </p:sp>
            <p:sp>
              <p:nvSpPr>
                <p:cNvPr id="2041060" name="Rectangle 228"/>
                <p:cNvSpPr>
                  <a:spLocks noChangeArrowheads="1"/>
                </p:cNvSpPr>
                <p:nvPr/>
              </p:nvSpPr>
              <p:spPr bwMode="auto">
                <a:xfrm>
                  <a:off x="2219" y="2296"/>
                  <a:ext cx="128" cy="154"/>
                </a:xfrm>
                <a:prstGeom prst="rect">
                  <a:avLst/>
                </a:prstGeom>
                <a:noFill/>
                <a:ln w="9525">
                  <a:noFill/>
                  <a:miter lim="800000"/>
                  <a:headEnd/>
                  <a:tailEnd/>
                </a:ln>
              </p:spPr>
              <p:txBody>
                <a:bodyPr wrap="none" lIns="0" tIns="0" rIns="0" bIns="0">
                  <a:spAutoFit/>
                </a:bodyPr>
                <a:lstStyle/>
                <a:p>
                  <a:r>
                    <a:rPr lang="fr-FR" sz="1600" b="0">
                      <a:solidFill>
                        <a:srgbClr val="000000"/>
                      </a:solidFill>
                    </a:rPr>
                    <a:t>…</a:t>
                  </a:r>
                  <a:endParaRPr lang="fr-FR"/>
                </a:p>
              </p:txBody>
            </p:sp>
            <p:sp>
              <p:nvSpPr>
                <p:cNvPr id="2041061" name="Rectangle 229"/>
                <p:cNvSpPr>
                  <a:spLocks noChangeArrowheads="1"/>
                </p:cNvSpPr>
                <p:nvPr/>
              </p:nvSpPr>
              <p:spPr bwMode="auto">
                <a:xfrm>
                  <a:off x="2339" y="2217"/>
                  <a:ext cx="128" cy="154"/>
                </a:xfrm>
                <a:prstGeom prst="rect">
                  <a:avLst/>
                </a:prstGeom>
                <a:noFill/>
                <a:ln w="9525">
                  <a:noFill/>
                  <a:miter lim="800000"/>
                  <a:headEnd/>
                  <a:tailEnd/>
                </a:ln>
              </p:spPr>
              <p:txBody>
                <a:bodyPr wrap="none" lIns="0" tIns="0" rIns="0" bIns="0">
                  <a:spAutoFit/>
                </a:bodyPr>
                <a:lstStyle/>
                <a:p>
                  <a:r>
                    <a:rPr lang="fr-FR" sz="1600" b="0">
                      <a:solidFill>
                        <a:srgbClr val="000000"/>
                      </a:solidFill>
                    </a:rPr>
                    <a:t>…</a:t>
                  </a:r>
                  <a:endParaRPr lang="fr-FR"/>
                </a:p>
              </p:txBody>
            </p:sp>
            <p:sp>
              <p:nvSpPr>
                <p:cNvPr id="2041062" name="Rectangle 230"/>
                <p:cNvSpPr>
                  <a:spLocks noChangeArrowheads="1"/>
                </p:cNvSpPr>
                <p:nvPr/>
              </p:nvSpPr>
              <p:spPr bwMode="auto">
                <a:xfrm>
                  <a:off x="1828" y="2432"/>
                  <a:ext cx="325" cy="115"/>
                </a:xfrm>
                <a:prstGeom prst="rect">
                  <a:avLst/>
                </a:prstGeom>
                <a:noFill/>
                <a:ln w="9525">
                  <a:noFill/>
                  <a:miter lim="800000"/>
                  <a:headEnd/>
                  <a:tailEnd/>
                </a:ln>
              </p:spPr>
              <p:txBody>
                <a:bodyPr wrap="none" lIns="0" tIns="0" rIns="0" bIns="0">
                  <a:spAutoFit/>
                </a:bodyPr>
                <a:lstStyle/>
                <a:p>
                  <a:r>
                    <a:rPr lang="fr-FR" sz="1200" b="0">
                      <a:solidFill>
                        <a:srgbClr val="000000"/>
                      </a:solidFill>
                    </a:rPr>
                    <a:t>Entité 2</a:t>
                  </a:r>
                  <a:endParaRPr lang="fr-FR"/>
                </a:p>
              </p:txBody>
            </p:sp>
            <p:sp>
              <p:nvSpPr>
                <p:cNvPr id="2041063" name="Rectangle 231"/>
                <p:cNvSpPr>
                  <a:spLocks noChangeArrowheads="1"/>
                </p:cNvSpPr>
                <p:nvPr/>
              </p:nvSpPr>
              <p:spPr bwMode="auto">
                <a:xfrm>
                  <a:off x="1181" y="3844"/>
                  <a:ext cx="2464" cy="155"/>
                </a:xfrm>
                <a:prstGeom prst="rect">
                  <a:avLst/>
                </a:prstGeom>
                <a:noFill/>
                <a:ln w="9525">
                  <a:noFill/>
                  <a:miter lim="800000"/>
                  <a:headEnd/>
                  <a:tailEnd/>
                </a:ln>
              </p:spPr>
              <p:txBody>
                <a:bodyPr wrap="none" lIns="0" tIns="0" rIns="0" bIns="0">
                  <a:spAutoFit/>
                </a:bodyPr>
                <a:lstStyle/>
                <a:p>
                  <a:r>
                    <a:rPr lang="fr-FR" sz="1600" b="0" dirty="0" smtClean="0">
                      <a:solidFill>
                        <a:srgbClr val="000000"/>
                      </a:solidFill>
                    </a:rPr>
                    <a:t>Organização de Qualidade dentro do </a:t>
                  </a:r>
                  <a:r>
                    <a:rPr lang="fr-FR" sz="1600" b="0" dirty="0">
                      <a:solidFill>
                        <a:srgbClr val="000000"/>
                      </a:solidFill>
                    </a:rPr>
                    <a:t>SGSI</a:t>
                  </a:r>
                  <a:endParaRPr lang="fr-FR" dirty="0"/>
                </a:p>
              </p:txBody>
            </p:sp>
          </p:grpSp>
        </p:grpSp>
      </p:grpSp>
      <p:sp>
        <p:nvSpPr>
          <p:cNvPr id="2041064" name="Rectangle 232"/>
          <p:cNvSpPr>
            <a:spLocks noChangeArrowheads="1"/>
          </p:cNvSpPr>
          <p:nvPr/>
        </p:nvSpPr>
        <p:spPr bwMode="auto">
          <a:xfrm>
            <a:off x="3078163" y="0"/>
            <a:ext cx="5849937" cy="1143000"/>
          </a:xfrm>
          <a:prstGeom prst="rect">
            <a:avLst/>
          </a:prstGeom>
          <a:solidFill>
            <a:schemeClr val="bg1"/>
          </a:solidFill>
          <a:ln w="9525">
            <a:noFill/>
            <a:miter lim="800000"/>
            <a:headEnd/>
            <a:tailEnd/>
          </a:ln>
          <a:effectLst/>
        </p:spPr>
        <p:txBody>
          <a:bodyPr anchor="ctr"/>
          <a:lstStyle/>
          <a:p>
            <a:pPr algn="r" eaLnBrk="0" hangingPunct="0">
              <a:lnSpc>
                <a:spcPct val="85000"/>
              </a:lnSpc>
            </a:pPr>
            <a:r>
              <a:rPr lang="en-US" sz="3200" i="1" dirty="0">
                <a:solidFill>
                  <a:srgbClr val="00008D"/>
                </a:solidFill>
                <a:latin typeface="Frutiger 55 Roman" pitchFamily="34" charset="0"/>
              </a:rPr>
              <a:t>RGQE </a:t>
            </a:r>
            <a:r>
              <a:rPr lang="en-US" sz="3200" i="1" dirty="0" err="1" smtClean="0">
                <a:solidFill>
                  <a:srgbClr val="00008D"/>
                </a:solidFill>
                <a:latin typeface="Frutiger 55 Roman" pitchFamily="34" charset="0"/>
              </a:rPr>
              <a:t>dentro</a:t>
            </a:r>
            <a:r>
              <a:rPr lang="en-US" sz="3200" i="1" dirty="0" smtClean="0">
                <a:solidFill>
                  <a:srgbClr val="00008D"/>
                </a:solidFill>
                <a:latin typeface="Frutiger 55 Roman" pitchFamily="34" charset="0"/>
              </a:rPr>
              <a:t> da </a:t>
            </a:r>
            <a:r>
              <a:rPr lang="en-US" sz="3200" i="1" dirty="0" err="1" smtClean="0">
                <a:solidFill>
                  <a:srgbClr val="00008D"/>
                </a:solidFill>
                <a:latin typeface="Frutiger 55 Roman" pitchFamily="34" charset="0"/>
              </a:rPr>
              <a:t>organização</a:t>
            </a:r>
            <a:endParaRPr lang="en-US" sz="3200" i="1" dirty="0">
              <a:solidFill>
                <a:srgbClr val="00008D"/>
              </a:solidFill>
              <a:latin typeface="Frutiger 55 Roman" pitchFamily="34" charset="0"/>
            </a:endParaRPr>
          </a:p>
        </p:txBody>
      </p:sp>
      <p:sp>
        <p:nvSpPr>
          <p:cNvPr id="2" name="Retângulo 1"/>
          <p:cNvSpPr/>
          <p:nvPr/>
        </p:nvSpPr>
        <p:spPr>
          <a:xfrm>
            <a:off x="4479627" y="3305890"/>
            <a:ext cx="184730" cy="400110"/>
          </a:xfrm>
          <a:prstGeom prst="rect">
            <a:avLst/>
          </a:prstGeom>
        </p:spPr>
        <p:txBody>
          <a:bodyPr wrap="none">
            <a:spAutoFit/>
          </a:bodyPr>
          <a:lstStyle/>
          <a:p>
            <a:endParaRPr lang="pt-PT" dirty="0"/>
          </a:p>
          <a:p>
            <a:endParaRPr lang="pt-BR"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41064"/>
                                        </p:tgtEl>
                                        <p:attrNameLst>
                                          <p:attrName>style.visibility</p:attrName>
                                        </p:attrNameLst>
                                      </p:cBhvr>
                                      <p:to>
                                        <p:strVal val="visible"/>
                                      </p:to>
                                    </p:set>
                                    <p:anim calcmode="lin" valueType="num">
                                      <p:cBhvr additive="base">
                                        <p:cTn id="7" dur="500" fill="hold"/>
                                        <p:tgtEl>
                                          <p:spTgt spid="2041064"/>
                                        </p:tgtEl>
                                        <p:attrNameLst>
                                          <p:attrName>ppt_x</p:attrName>
                                        </p:attrNameLst>
                                      </p:cBhvr>
                                      <p:tavLst>
                                        <p:tav tm="0">
                                          <p:val>
                                            <p:strVal val="0-#ppt_w/2"/>
                                          </p:val>
                                        </p:tav>
                                        <p:tav tm="100000">
                                          <p:val>
                                            <p:strVal val="#ppt_x"/>
                                          </p:val>
                                        </p:tav>
                                      </p:tavLst>
                                    </p:anim>
                                    <p:anim calcmode="lin" valueType="num">
                                      <p:cBhvr additive="base">
                                        <p:cTn id="8" dur="500" fill="hold"/>
                                        <p:tgtEl>
                                          <p:spTgt spid="20410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040844"/>
                                        </p:tgtEl>
                                        <p:attrNameLst>
                                          <p:attrName>style.visibility</p:attrName>
                                        </p:attrNameLst>
                                      </p:cBhvr>
                                      <p:to>
                                        <p:strVal val="visible"/>
                                      </p:to>
                                    </p:set>
                                    <p:animEffect transition="in" filter="blinds(horizontal)">
                                      <p:cBhvr>
                                        <p:cTn id="12" dur="500"/>
                                        <p:tgtEl>
                                          <p:spTgt spid="20408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40955"/>
                                        </p:tgtEl>
                                        <p:attrNameLst>
                                          <p:attrName>style.visibility</p:attrName>
                                        </p:attrNameLst>
                                      </p:cBhvr>
                                      <p:to>
                                        <p:strVal val="visible"/>
                                      </p:to>
                                    </p:set>
                                    <p:animEffect transition="in" filter="blinds(horizontal)">
                                      <p:cBhvr>
                                        <p:cTn id="17" dur="500"/>
                                        <p:tgtEl>
                                          <p:spTgt spid="2040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0844" grpId="0" animBg="1"/>
      <p:bldP spid="204106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55D02F75-B3BE-4320-9129-112B9C48E6F8}" type="slidenum">
              <a:rPr lang="fr-FR"/>
              <a:pPr/>
              <a:t>44</a:t>
            </a:fld>
            <a:r>
              <a:rPr lang="fr-FR"/>
              <a:t>  / Ref TRN_SI_00942 / V2.2 /     SGSI/Q -  July 25 th/2010 /     Classification  D3    Retention : WA+10</a:t>
            </a:r>
          </a:p>
        </p:txBody>
      </p:sp>
      <p:sp>
        <p:nvSpPr>
          <p:cNvPr id="1989634" name="Rectangle 2"/>
          <p:cNvSpPr>
            <a:spLocks noGrp="1" noChangeArrowheads="1"/>
          </p:cNvSpPr>
          <p:nvPr>
            <p:ph type="body" sz="half" idx="1"/>
          </p:nvPr>
        </p:nvSpPr>
        <p:spPr>
          <a:xfrm>
            <a:off x="444500" y="1306513"/>
            <a:ext cx="8083550" cy="5100637"/>
          </a:xfrm>
        </p:spPr>
        <p:txBody>
          <a:bodyPr/>
          <a:lstStyle/>
          <a:p>
            <a:pPr lvl="1">
              <a:lnSpc>
                <a:spcPct val="120000"/>
              </a:lnSpc>
              <a:buFontTx/>
              <a:buChar char="•"/>
            </a:pPr>
            <a:r>
              <a:rPr lang="en-US" sz="1800" dirty="0" err="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a:t>
            </a:r>
            <a:r>
              <a:rPr lang="en-US" sz="18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 de </a:t>
            </a:r>
            <a:r>
              <a:rPr lang="en-US" sz="1800" dirty="0" err="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Abordagem</a:t>
            </a:r>
            <a:r>
              <a:rPr lang="en-US" sz="18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 “</a:t>
            </a:r>
            <a:r>
              <a:rPr lang="en-US" sz="1800" dirty="0" err="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simplificado</a:t>
            </a:r>
            <a:r>
              <a:rPr lang="en-US" sz="18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 O </a:t>
            </a:r>
            <a:r>
              <a:rPr lang="en-US" sz="1800" dirty="0" err="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que</a:t>
            </a:r>
            <a:r>
              <a:rPr lang="en-US" sz="18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 </a:t>
            </a:r>
            <a:r>
              <a:rPr lang="en-US" sz="1800" dirty="0" err="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Porque</a:t>
            </a:r>
            <a:r>
              <a:rPr lang="en-US" sz="18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 Como ?</a:t>
            </a:r>
          </a:p>
          <a:p>
            <a:pPr lvl="1">
              <a:lnSpc>
                <a:spcPct val="120000"/>
              </a:lnSpc>
              <a:buFontTx/>
              <a:buChar char="•"/>
            </a:pPr>
            <a:r>
              <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a:t>
            </a: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SGSI Processo de Mapa</a:t>
            </a:r>
          </a:p>
          <a:p>
            <a:pPr lvl="1">
              <a:lnSpc>
                <a:spcPct val="120000"/>
              </a:lnSpc>
              <a:buFontTx/>
              <a:buChar char="•"/>
            </a:pPr>
            <a:r>
              <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p>
          <a:p>
            <a:pPr lvl="1">
              <a:lnSpc>
                <a:spcPct val="120000"/>
              </a:lnSpc>
              <a:buFontTx/>
              <a:buChar char="•"/>
            </a:pPr>
            <a:r>
              <a:rPr lang="en-US" sz="1800" i="1" dirty="0" err="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Processo</a:t>
            </a:r>
            <a:r>
              <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 de </a:t>
            </a:r>
            <a:r>
              <a:rPr lang="en-US" sz="1800" i="1" dirty="0" err="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Melhoria</a:t>
            </a:r>
            <a:r>
              <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 de </a:t>
            </a:r>
            <a:r>
              <a:rPr lang="en-US" sz="1800" i="1" dirty="0" err="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Governança</a:t>
            </a:r>
            <a:endParaRPr lang="pt-BR" sz="1600" i="1" u="sng" dirty="0">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r>
              <a:rPr lang="pt-BR" sz="1800" dirty="0"/>
              <a:t> </a:t>
            </a:r>
          </a:p>
          <a:p>
            <a:pPr lvl="1">
              <a:lnSpc>
                <a:spcPct val="120000"/>
              </a:lnSpc>
              <a:buFontTx/>
              <a:buChar char="•"/>
            </a:pPr>
            <a:r>
              <a:rPr lang="pt-BR" sz="1600" i="1" u="sng" dirty="0">
                <a:latin typeface="Arial" charset="0"/>
              </a:rPr>
              <a:t>Plano de Controle Interno</a:t>
            </a:r>
            <a:endParaRPr lang="en-GB"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r>
              <a:rPr lang="pt-BR" sz="1800" dirty="0"/>
              <a:t> </a:t>
            </a:r>
            <a:endParaRPr lang="en-US"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r>
              <a:rPr lang="pt-BR" sz="1800" dirty="0"/>
              <a:t> </a:t>
            </a:r>
            <a:endParaRPr lang="en-GB"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800" dirty="0"/>
              <a:t> </a:t>
            </a:r>
            <a:endParaRPr lang="en-GB" sz="1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endParaRPr lang="en-US" sz="1800" b="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a:p>
            <a:pPr lvl="1" algn="ctr">
              <a:lnSpc>
                <a:spcPct val="120000"/>
              </a:lnSpc>
              <a:buFontTx/>
              <a:buNone/>
            </a:pPr>
            <a:endParaRPr lang="en-US" sz="1800" i="1" dirty="0">
              <a:latin typeface="Arial" charset="0"/>
            </a:endParaRPr>
          </a:p>
        </p:txBody>
      </p:sp>
      <p:sp>
        <p:nvSpPr>
          <p:cNvPr id="1989635" name="AutoShape 3"/>
          <p:cNvSpPr>
            <a:spLocks noChangeArrowheads="1"/>
          </p:cNvSpPr>
          <p:nvPr/>
        </p:nvSpPr>
        <p:spPr bwMode="auto">
          <a:xfrm>
            <a:off x="444500" y="3686175"/>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989636" name="Rectangle 4"/>
          <p:cNvSpPr>
            <a:spLocks noChangeArrowheads="1"/>
          </p:cNvSpPr>
          <p:nvPr/>
        </p:nvSpPr>
        <p:spPr bwMode="auto">
          <a:xfrm>
            <a:off x="2224317" y="-94956"/>
            <a:ext cx="4735527" cy="561885"/>
          </a:xfrm>
          <a:prstGeom prst="rect">
            <a:avLst/>
          </a:prstGeom>
          <a:noFill/>
          <a:ln w="9525" algn="ctr">
            <a:noFill/>
            <a:miter lim="800000"/>
            <a:headEnd/>
            <a:tailEnd/>
          </a:ln>
          <a:effectLst/>
        </p:spPr>
        <p:txBody>
          <a:bodyPr wrap="none">
            <a:spAutoFit/>
          </a:bodyPr>
          <a:lstStyle/>
          <a:p>
            <a:pPr lvl="1" eaLnBrk="0" hangingPunct="0">
              <a:lnSpc>
                <a:spcPct val="120000"/>
              </a:lnSpc>
              <a:spcBef>
                <a:spcPct val="20000"/>
              </a:spcBef>
              <a:buClr>
                <a:srgbClr val="FF6600"/>
              </a:buClr>
              <a:buSzPct val="80000"/>
            </a:pPr>
            <a:r>
              <a:rPr lang="en-US" sz="2800" i="1" dirty="0" smtClean="0">
                <a:solidFill>
                  <a:srgbClr val="000099"/>
                </a:solidFill>
              </a:rPr>
              <a:t>Agenda de </a:t>
            </a:r>
            <a:r>
              <a:rPr lang="en-US" sz="2800" i="1" dirty="0" err="1" smtClean="0">
                <a:solidFill>
                  <a:srgbClr val="000099"/>
                </a:solidFill>
              </a:rPr>
              <a:t>Treinamento</a:t>
            </a:r>
            <a:endParaRPr lang="en-US" sz="2800" i="1" dirty="0">
              <a:solidFill>
                <a:srgbClr val="000099"/>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89636"/>
                                        </p:tgtEl>
                                        <p:attrNameLst>
                                          <p:attrName>style.visibility</p:attrName>
                                        </p:attrNameLst>
                                      </p:cBhvr>
                                      <p:to>
                                        <p:strVal val="visible"/>
                                      </p:to>
                                    </p:set>
                                    <p:anim calcmode="lin" valueType="num">
                                      <p:cBhvr additive="base">
                                        <p:cTn id="7" dur="500" fill="hold"/>
                                        <p:tgtEl>
                                          <p:spTgt spid="1989636"/>
                                        </p:tgtEl>
                                        <p:attrNameLst>
                                          <p:attrName>ppt_x</p:attrName>
                                        </p:attrNameLst>
                                      </p:cBhvr>
                                      <p:tavLst>
                                        <p:tav tm="0">
                                          <p:val>
                                            <p:strVal val="#ppt_x"/>
                                          </p:val>
                                        </p:tav>
                                        <p:tav tm="100000">
                                          <p:val>
                                            <p:strVal val="#ppt_x"/>
                                          </p:val>
                                        </p:tav>
                                      </p:tavLst>
                                    </p:anim>
                                    <p:anim calcmode="lin" valueType="num">
                                      <p:cBhvr additive="base">
                                        <p:cTn id="8" dur="500" fill="hold"/>
                                        <p:tgtEl>
                                          <p:spTgt spid="198963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89635"/>
                                        </p:tgtEl>
                                        <p:attrNameLst>
                                          <p:attrName>style.visibility</p:attrName>
                                        </p:attrNameLst>
                                      </p:cBhvr>
                                      <p:to>
                                        <p:strVal val="visible"/>
                                      </p:to>
                                    </p:set>
                                    <p:anim calcmode="lin" valueType="num">
                                      <p:cBhvr additive="base">
                                        <p:cTn id="12" dur="500" fill="hold"/>
                                        <p:tgtEl>
                                          <p:spTgt spid="1989635"/>
                                        </p:tgtEl>
                                        <p:attrNameLst>
                                          <p:attrName>ppt_x</p:attrName>
                                        </p:attrNameLst>
                                      </p:cBhvr>
                                      <p:tavLst>
                                        <p:tav tm="0">
                                          <p:val>
                                            <p:strVal val="0-#ppt_w/2"/>
                                          </p:val>
                                        </p:tav>
                                        <p:tav tm="100000">
                                          <p:val>
                                            <p:strVal val="#ppt_x"/>
                                          </p:val>
                                        </p:tav>
                                      </p:tavLst>
                                    </p:anim>
                                    <p:anim calcmode="lin" valueType="num">
                                      <p:cBhvr additive="base">
                                        <p:cTn id="13" dur="500" fill="hold"/>
                                        <p:tgtEl>
                                          <p:spTgt spid="19896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9635" grpId="0" animBg="1"/>
      <p:bldP spid="19896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4D2769E1-8FCC-4864-B632-8B11CED74B5D}" type="slidenum">
              <a:rPr lang="fr-FR"/>
              <a:pPr/>
              <a:t>45</a:t>
            </a:fld>
            <a:r>
              <a:rPr lang="fr-FR"/>
              <a:t>  / Ref TRN_SI_00942 / V2.2 /     SGSI/Q -  July 25 th/2010 /     Classification  D3    Retention : WA+10</a:t>
            </a:r>
          </a:p>
        </p:txBody>
      </p:sp>
      <p:sp>
        <p:nvSpPr>
          <p:cNvPr id="1858562" name="Rectangle 2"/>
          <p:cNvSpPr>
            <a:spLocks noChangeArrowheads="1"/>
          </p:cNvSpPr>
          <p:nvPr/>
        </p:nvSpPr>
        <p:spPr bwMode="auto">
          <a:xfrm>
            <a:off x="228600" y="1573213"/>
            <a:ext cx="4916488" cy="3760787"/>
          </a:xfrm>
          <a:prstGeom prst="rect">
            <a:avLst/>
          </a:prstGeom>
          <a:noFill/>
          <a:ln w="9525" algn="ctr">
            <a:noFill/>
            <a:miter lim="800000"/>
            <a:headEnd/>
            <a:tailEnd/>
          </a:ln>
          <a:effectLst/>
        </p:spPr>
        <p:txBody>
          <a:bodyPr/>
          <a:lstStyle/>
          <a:p>
            <a:pPr marL="342900" indent="12700" algn="l" eaLnBrk="0" hangingPunct="0">
              <a:lnSpc>
                <a:spcPct val="85000"/>
              </a:lnSpc>
              <a:spcBef>
                <a:spcPct val="40000"/>
              </a:spcBef>
              <a:buClr>
                <a:srgbClr val="FF6600"/>
              </a:buClr>
              <a:buSzPct val="80000"/>
              <a:buFont typeface="Webdings" pitchFamily="18" charset="2"/>
              <a:buNone/>
            </a:pPr>
            <a:r>
              <a:rPr lang="pt-PT" sz="2800" dirty="0">
                <a:solidFill>
                  <a:srgbClr val="00008D"/>
                </a:solidFill>
              </a:rPr>
              <a:t>O controle de qualidade é baseado em um Plano de Controle Interno (ICP) </a:t>
            </a:r>
            <a:r>
              <a:rPr lang="pt-PT" sz="2800" dirty="0" smtClean="0">
                <a:solidFill>
                  <a:srgbClr val="00008D"/>
                </a:solidFill>
              </a:rPr>
              <a:t>que definiu </a:t>
            </a:r>
            <a:r>
              <a:rPr lang="pt-PT" sz="2800" dirty="0">
                <a:solidFill>
                  <a:srgbClr val="00008D"/>
                </a:solidFill>
              </a:rPr>
              <a:t>a nível da Zona Group, e </a:t>
            </a:r>
            <a:r>
              <a:rPr lang="pt-PT" sz="2800" dirty="0" smtClean="0">
                <a:solidFill>
                  <a:srgbClr val="00008D"/>
                </a:solidFill>
              </a:rPr>
              <a:t>Entidade</a:t>
            </a:r>
          </a:p>
          <a:p>
            <a:pPr marL="342900" indent="12700" algn="l" eaLnBrk="0" hangingPunct="0">
              <a:lnSpc>
                <a:spcPct val="85000"/>
              </a:lnSpc>
              <a:spcBef>
                <a:spcPct val="40000"/>
              </a:spcBef>
              <a:buClr>
                <a:srgbClr val="FF6600"/>
              </a:buClr>
              <a:buSzPct val="80000"/>
              <a:buFont typeface="Webdings" pitchFamily="18" charset="2"/>
              <a:buNone/>
            </a:pPr>
            <a:r>
              <a:rPr lang="en-US" sz="2400" b="0" dirty="0" smtClean="0">
                <a:solidFill>
                  <a:srgbClr val="FF0000"/>
                </a:solidFill>
              </a:rPr>
              <a:t>=&gt; </a:t>
            </a:r>
            <a:r>
              <a:rPr lang="pt-PT" sz="2400" dirty="0"/>
              <a:t>Verificar o que foi feito nos permite tomar ações para conduzir a melhoria </a:t>
            </a:r>
            <a:r>
              <a:rPr lang="pt-PT" sz="2400" dirty="0" smtClean="0"/>
              <a:t>contínua.</a:t>
            </a:r>
            <a:endParaRPr lang="en-GB" sz="2400" b="0" dirty="0">
              <a:solidFill>
                <a:srgbClr val="FF0000"/>
              </a:solidFill>
            </a:endParaRPr>
          </a:p>
        </p:txBody>
      </p:sp>
      <p:pic>
        <p:nvPicPr>
          <p:cNvPr id="1858564" name="Picture 4" descr="00098863.jpg"/>
          <p:cNvPicPr>
            <a:picLocks noGrp="1" noChangeAspect="1" noChangeArrowheads="1"/>
          </p:cNvPicPr>
          <p:nvPr>
            <p:ph idx="1"/>
          </p:nvPr>
        </p:nvPicPr>
        <p:blipFill>
          <a:blip r:embed="rId3"/>
          <a:srcRect/>
          <a:stretch>
            <a:fillRect/>
          </a:stretch>
        </p:blipFill>
        <p:spPr>
          <a:xfrm>
            <a:off x="5157788" y="2235200"/>
            <a:ext cx="3573462" cy="2678113"/>
          </a:xfrm>
          <a:noFill/>
          <a:ln/>
        </p:spPr>
      </p:pic>
      <p:sp>
        <p:nvSpPr>
          <p:cNvPr id="1858573" name="Rectangle 13"/>
          <p:cNvSpPr>
            <a:spLocks noChangeArrowheads="1"/>
          </p:cNvSpPr>
          <p:nvPr/>
        </p:nvSpPr>
        <p:spPr bwMode="auto">
          <a:xfrm>
            <a:off x="3827463" y="165100"/>
            <a:ext cx="5113337" cy="1003300"/>
          </a:xfrm>
          <a:prstGeom prst="rect">
            <a:avLst/>
          </a:prstGeom>
          <a:solidFill>
            <a:schemeClr val="bg1"/>
          </a:solidFill>
          <a:ln w="9525" algn="ctr">
            <a:noFill/>
            <a:miter lim="800000"/>
            <a:headEnd/>
            <a:tailEnd/>
          </a:ln>
          <a:effectLst/>
        </p:spPr>
        <p:txBody>
          <a:bodyPr/>
          <a:lstStyle/>
          <a:p>
            <a:pPr algn="r"/>
            <a:r>
              <a:rPr lang="pt-PT" sz="2800" dirty="0">
                <a:solidFill>
                  <a:schemeClr val="accent6">
                    <a:lumMod val="75000"/>
                  </a:schemeClr>
                </a:solidFill>
              </a:rPr>
              <a:t>O controle de qualidade é baseado em um Plano de Controle Interno</a:t>
            </a:r>
            <a:endParaRPr lang="fr-FR" sz="2800" i="1"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58573"/>
                                        </p:tgtEl>
                                        <p:attrNameLst>
                                          <p:attrName>style.visibility</p:attrName>
                                        </p:attrNameLst>
                                      </p:cBhvr>
                                      <p:to>
                                        <p:strVal val="visible"/>
                                      </p:to>
                                    </p:set>
                                    <p:anim calcmode="lin" valueType="num">
                                      <p:cBhvr additive="base">
                                        <p:cTn id="7" dur="500" fill="hold"/>
                                        <p:tgtEl>
                                          <p:spTgt spid="1858573"/>
                                        </p:tgtEl>
                                        <p:attrNameLst>
                                          <p:attrName>ppt_x</p:attrName>
                                        </p:attrNameLst>
                                      </p:cBhvr>
                                      <p:tavLst>
                                        <p:tav tm="0">
                                          <p:val>
                                            <p:strVal val="0-#ppt_w/2"/>
                                          </p:val>
                                        </p:tav>
                                        <p:tav tm="100000">
                                          <p:val>
                                            <p:strVal val="#ppt_x"/>
                                          </p:val>
                                        </p:tav>
                                      </p:tavLst>
                                    </p:anim>
                                    <p:anim calcmode="lin" valueType="num">
                                      <p:cBhvr additive="base">
                                        <p:cTn id="8" dur="500" fill="hold"/>
                                        <p:tgtEl>
                                          <p:spTgt spid="18585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58562"/>
                                        </p:tgtEl>
                                        <p:attrNameLst>
                                          <p:attrName>style.visibility</p:attrName>
                                        </p:attrNameLst>
                                      </p:cBhvr>
                                      <p:to>
                                        <p:strVal val="visible"/>
                                      </p:to>
                                    </p:set>
                                    <p:anim calcmode="lin" valueType="num">
                                      <p:cBhvr additive="base">
                                        <p:cTn id="13" dur="500" fill="hold"/>
                                        <p:tgtEl>
                                          <p:spTgt spid="1858562"/>
                                        </p:tgtEl>
                                        <p:attrNameLst>
                                          <p:attrName>ppt_x</p:attrName>
                                        </p:attrNameLst>
                                      </p:cBhvr>
                                      <p:tavLst>
                                        <p:tav tm="0">
                                          <p:val>
                                            <p:strVal val="0-#ppt_w/2"/>
                                          </p:val>
                                        </p:tav>
                                        <p:tav tm="100000">
                                          <p:val>
                                            <p:strVal val="#ppt_x"/>
                                          </p:val>
                                        </p:tav>
                                      </p:tavLst>
                                    </p:anim>
                                    <p:anim calcmode="lin" valueType="num">
                                      <p:cBhvr additive="base">
                                        <p:cTn id="14" dur="500" fill="hold"/>
                                        <p:tgtEl>
                                          <p:spTgt spid="18585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8562" grpId="0"/>
      <p:bldP spid="185857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Espaço Reservado para Data 3"/>
          <p:cNvSpPr>
            <a:spLocks noGrp="1"/>
          </p:cNvSpPr>
          <p:nvPr>
            <p:ph type="dt" sz="half" idx="10"/>
          </p:nvPr>
        </p:nvSpPr>
        <p:spPr/>
        <p:txBody>
          <a:bodyPr/>
          <a:lstStyle/>
          <a:p>
            <a:r>
              <a:rPr lang="fr-FR"/>
              <a:t>Page </a:t>
            </a:r>
            <a:fld id="{093FE3F2-AE65-4C36-96CD-55AB6BFBDD0E}" type="slidenum">
              <a:rPr lang="fr-FR"/>
              <a:pPr/>
              <a:t>46</a:t>
            </a:fld>
            <a:r>
              <a:rPr lang="fr-FR"/>
              <a:t>  / Ref TRN_SI_00942 / V2.2 /     SGSI/Q -  July 25 th/2010 /     Classification  D3    Retention : WA+10</a:t>
            </a:r>
          </a:p>
        </p:txBody>
      </p:sp>
      <p:grpSp>
        <p:nvGrpSpPr>
          <p:cNvPr id="1862658" name="Group 2"/>
          <p:cNvGrpSpPr>
            <a:grpSpLocks/>
          </p:cNvGrpSpPr>
          <p:nvPr/>
        </p:nvGrpSpPr>
        <p:grpSpPr bwMode="auto">
          <a:xfrm>
            <a:off x="6026150" y="1125538"/>
            <a:ext cx="1619250" cy="1211262"/>
            <a:chOff x="1074" y="2386"/>
            <a:chExt cx="1764" cy="1285"/>
          </a:xfrm>
        </p:grpSpPr>
        <p:sp>
          <p:nvSpPr>
            <p:cNvPr id="1862659" name="AutoShape 3"/>
            <p:cNvSpPr>
              <a:spLocks noChangeAspect="1" noChangeArrowheads="1" noTextEdit="1"/>
            </p:cNvSpPr>
            <p:nvPr/>
          </p:nvSpPr>
          <p:spPr bwMode="auto">
            <a:xfrm>
              <a:off x="1074" y="2386"/>
              <a:ext cx="1764" cy="1285"/>
            </a:xfrm>
            <a:prstGeom prst="rect">
              <a:avLst/>
            </a:prstGeom>
            <a:noFill/>
            <a:ln w="9525">
              <a:noFill/>
              <a:miter lim="800000"/>
              <a:headEnd/>
              <a:tailEnd/>
            </a:ln>
          </p:spPr>
          <p:txBody>
            <a:bodyPr/>
            <a:lstStyle/>
            <a:p>
              <a:endParaRPr lang="pt-BR"/>
            </a:p>
          </p:txBody>
        </p:sp>
        <p:sp>
          <p:nvSpPr>
            <p:cNvPr id="1862660" name="Freeform 4"/>
            <p:cNvSpPr>
              <a:spLocks/>
            </p:cNvSpPr>
            <p:nvPr/>
          </p:nvSpPr>
          <p:spPr bwMode="auto">
            <a:xfrm>
              <a:off x="1074" y="2396"/>
              <a:ext cx="1745" cy="1256"/>
            </a:xfrm>
            <a:custGeom>
              <a:avLst/>
              <a:gdLst/>
              <a:ahLst/>
              <a:cxnLst>
                <a:cxn ang="0">
                  <a:pos x="2705" y="2507"/>
                </a:cxn>
                <a:cxn ang="0">
                  <a:pos x="2713" y="2484"/>
                </a:cxn>
                <a:cxn ang="0">
                  <a:pos x="2726" y="2448"/>
                </a:cxn>
                <a:cxn ang="0">
                  <a:pos x="2747" y="2399"/>
                </a:cxn>
                <a:cxn ang="0">
                  <a:pos x="2773" y="2336"/>
                </a:cxn>
                <a:cxn ang="0">
                  <a:pos x="2808" y="2262"/>
                </a:cxn>
                <a:cxn ang="0">
                  <a:pos x="2847" y="2180"/>
                </a:cxn>
                <a:cxn ang="0">
                  <a:pos x="2891" y="2091"/>
                </a:cxn>
                <a:cxn ang="0">
                  <a:pos x="2943" y="1992"/>
                </a:cxn>
                <a:cxn ang="0">
                  <a:pos x="3000" y="1887"/>
                </a:cxn>
                <a:cxn ang="0">
                  <a:pos x="3064" y="1781"/>
                </a:cxn>
                <a:cxn ang="0">
                  <a:pos x="3133" y="1671"/>
                </a:cxn>
                <a:cxn ang="0">
                  <a:pos x="3205" y="1559"/>
                </a:cxn>
                <a:cxn ang="0">
                  <a:pos x="3287" y="1448"/>
                </a:cxn>
                <a:cxn ang="0">
                  <a:pos x="3372" y="1336"/>
                </a:cxn>
                <a:cxn ang="0">
                  <a:pos x="3465" y="1230"/>
                </a:cxn>
                <a:cxn ang="0">
                  <a:pos x="2975" y="574"/>
                </a:cxn>
                <a:cxn ang="0">
                  <a:pos x="2952" y="580"/>
                </a:cxn>
                <a:cxn ang="0">
                  <a:pos x="2916" y="585"/>
                </a:cxn>
                <a:cxn ang="0">
                  <a:pos x="2867" y="601"/>
                </a:cxn>
                <a:cxn ang="0">
                  <a:pos x="2806" y="618"/>
                </a:cxn>
                <a:cxn ang="0">
                  <a:pos x="2735" y="639"/>
                </a:cxn>
                <a:cxn ang="0">
                  <a:pos x="2654" y="665"/>
                </a:cxn>
                <a:cxn ang="0">
                  <a:pos x="2566" y="701"/>
                </a:cxn>
                <a:cxn ang="0">
                  <a:pos x="2469" y="737"/>
                </a:cxn>
                <a:cxn ang="0">
                  <a:pos x="2367" y="783"/>
                </a:cxn>
                <a:cxn ang="0">
                  <a:pos x="2258" y="834"/>
                </a:cxn>
                <a:cxn ang="0">
                  <a:pos x="2148" y="895"/>
                </a:cxn>
                <a:cxn ang="0">
                  <a:pos x="2032" y="960"/>
                </a:cxn>
                <a:cxn ang="0">
                  <a:pos x="1916" y="1034"/>
                </a:cxn>
                <a:cxn ang="0">
                  <a:pos x="1798" y="1116"/>
                </a:cxn>
                <a:cxn ang="0">
                  <a:pos x="1680" y="1209"/>
                </a:cxn>
                <a:cxn ang="0">
                  <a:pos x="1678" y="1194"/>
                </a:cxn>
                <a:cxn ang="0">
                  <a:pos x="1671" y="1158"/>
                </a:cxn>
                <a:cxn ang="0">
                  <a:pos x="1659" y="1101"/>
                </a:cxn>
                <a:cxn ang="0">
                  <a:pos x="1639" y="1026"/>
                </a:cxn>
                <a:cxn ang="0">
                  <a:pos x="1604" y="937"/>
                </a:cxn>
                <a:cxn ang="0">
                  <a:pos x="1561" y="838"/>
                </a:cxn>
                <a:cxn ang="0">
                  <a:pos x="1504" y="734"/>
                </a:cxn>
                <a:cxn ang="0">
                  <a:pos x="1429" y="625"/>
                </a:cxn>
                <a:cxn ang="0">
                  <a:pos x="1334" y="513"/>
                </a:cxn>
                <a:cxn ang="0">
                  <a:pos x="1222" y="405"/>
                </a:cxn>
                <a:cxn ang="0">
                  <a:pos x="1089" y="302"/>
                </a:cxn>
                <a:cxn ang="0">
                  <a:pos x="931" y="211"/>
                </a:cxn>
                <a:cxn ang="0">
                  <a:pos x="747" y="129"/>
                </a:cxn>
                <a:cxn ang="0">
                  <a:pos x="536" y="66"/>
                </a:cxn>
                <a:cxn ang="0">
                  <a:pos x="297" y="21"/>
                </a:cxn>
                <a:cxn ang="0">
                  <a:pos x="27" y="0"/>
                </a:cxn>
              </a:cxnLst>
              <a:rect l="0" t="0" r="r" b="b"/>
              <a:pathLst>
                <a:path w="3490" h="2511">
                  <a:moveTo>
                    <a:pt x="1621" y="2036"/>
                  </a:moveTo>
                  <a:lnTo>
                    <a:pt x="1213" y="2431"/>
                  </a:lnTo>
                  <a:lnTo>
                    <a:pt x="2705" y="2511"/>
                  </a:lnTo>
                  <a:lnTo>
                    <a:pt x="2705" y="2507"/>
                  </a:lnTo>
                  <a:lnTo>
                    <a:pt x="2707" y="2501"/>
                  </a:lnTo>
                  <a:lnTo>
                    <a:pt x="2709" y="2496"/>
                  </a:lnTo>
                  <a:lnTo>
                    <a:pt x="2711" y="2492"/>
                  </a:lnTo>
                  <a:lnTo>
                    <a:pt x="2713" y="2484"/>
                  </a:lnTo>
                  <a:lnTo>
                    <a:pt x="2716" y="2477"/>
                  </a:lnTo>
                  <a:lnTo>
                    <a:pt x="2718" y="2469"/>
                  </a:lnTo>
                  <a:lnTo>
                    <a:pt x="2722" y="2460"/>
                  </a:lnTo>
                  <a:lnTo>
                    <a:pt x="2726" y="2448"/>
                  </a:lnTo>
                  <a:lnTo>
                    <a:pt x="2732" y="2437"/>
                  </a:lnTo>
                  <a:lnTo>
                    <a:pt x="2735" y="2424"/>
                  </a:lnTo>
                  <a:lnTo>
                    <a:pt x="2741" y="2412"/>
                  </a:lnTo>
                  <a:lnTo>
                    <a:pt x="2747" y="2399"/>
                  </a:lnTo>
                  <a:lnTo>
                    <a:pt x="2754" y="2386"/>
                  </a:lnTo>
                  <a:lnTo>
                    <a:pt x="2760" y="2368"/>
                  </a:lnTo>
                  <a:lnTo>
                    <a:pt x="2768" y="2353"/>
                  </a:lnTo>
                  <a:lnTo>
                    <a:pt x="2773" y="2336"/>
                  </a:lnTo>
                  <a:lnTo>
                    <a:pt x="2783" y="2319"/>
                  </a:lnTo>
                  <a:lnTo>
                    <a:pt x="2790" y="2300"/>
                  </a:lnTo>
                  <a:lnTo>
                    <a:pt x="2800" y="2281"/>
                  </a:lnTo>
                  <a:lnTo>
                    <a:pt x="2808" y="2262"/>
                  </a:lnTo>
                  <a:lnTo>
                    <a:pt x="2817" y="2243"/>
                  </a:lnTo>
                  <a:lnTo>
                    <a:pt x="2827" y="2222"/>
                  </a:lnTo>
                  <a:lnTo>
                    <a:pt x="2836" y="2201"/>
                  </a:lnTo>
                  <a:lnTo>
                    <a:pt x="2847" y="2180"/>
                  </a:lnTo>
                  <a:lnTo>
                    <a:pt x="2859" y="2159"/>
                  </a:lnTo>
                  <a:lnTo>
                    <a:pt x="2868" y="2137"/>
                  </a:lnTo>
                  <a:lnTo>
                    <a:pt x="2880" y="2114"/>
                  </a:lnTo>
                  <a:lnTo>
                    <a:pt x="2891" y="2091"/>
                  </a:lnTo>
                  <a:lnTo>
                    <a:pt x="2906" y="2068"/>
                  </a:lnTo>
                  <a:lnTo>
                    <a:pt x="2918" y="2041"/>
                  </a:lnTo>
                  <a:lnTo>
                    <a:pt x="2931" y="2019"/>
                  </a:lnTo>
                  <a:lnTo>
                    <a:pt x="2943" y="1992"/>
                  </a:lnTo>
                  <a:lnTo>
                    <a:pt x="2958" y="1967"/>
                  </a:lnTo>
                  <a:lnTo>
                    <a:pt x="2971" y="1941"/>
                  </a:lnTo>
                  <a:lnTo>
                    <a:pt x="2984" y="1914"/>
                  </a:lnTo>
                  <a:lnTo>
                    <a:pt x="3000" y="1887"/>
                  </a:lnTo>
                  <a:lnTo>
                    <a:pt x="3017" y="1863"/>
                  </a:lnTo>
                  <a:lnTo>
                    <a:pt x="3030" y="1834"/>
                  </a:lnTo>
                  <a:lnTo>
                    <a:pt x="3047" y="1808"/>
                  </a:lnTo>
                  <a:lnTo>
                    <a:pt x="3064" y="1781"/>
                  </a:lnTo>
                  <a:lnTo>
                    <a:pt x="3081" y="1754"/>
                  </a:lnTo>
                  <a:lnTo>
                    <a:pt x="3097" y="1726"/>
                  </a:lnTo>
                  <a:lnTo>
                    <a:pt x="3114" y="1697"/>
                  </a:lnTo>
                  <a:lnTo>
                    <a:pt x="3133" y="1671"/>
                  </a:lnTo>
                  <a:lnTo>
                    <a:pt x="3152" y="1644"/>
                  </a:lnTo>
                  <a:lnTo>
                    <a:pt x="3169" y="1614"/>
                  </a:lnTo>
                  <a:lnTo>
                    <a:pt x="3188" y="1587"/>
                  </a:lnTo>
                  <a:lnTo>
                    <a:pt x="3205" y="1559"/>
                  </a:lnTo>
                  <a:lnTo>
                    <a:pt x="3226" y="1532"/>
                  </a:lnTo>
                  <a:lnTo>
                    <a:pt x="3247" y="1504"/>
                  </a:lnTo>
                  <a:lnTo>
                    <a:pt x="3266" y="1475"/>
                  </a:lnTo>
                  <a:lnTo>
                    <a:pt x="3287" y="1448"/>
                  </a:lnTo>
                  <a:lnTo>
                    <a:pt x="3309" y="1420"/>
                  </a:lnTo>
                  <a:lnTo>
                    <a:pt x="3328" y="1393"/>
                  </a:lnTo>
                  <a:lnTo>
                    <a:pt x="3349" y="1365"/>
                  </a:lnTo>
                  <a:lnTo>
                    <a:pt x="3372" y="1336"/>
                  </a:lnTo>
                  <a:lnTo>
                    <a:pt x="3395" y="1310"/>
                  </a:lnTo>
                  <a:lnTo>
                    <a:pt x="3418" y="1283"/>
                  </a:lnTo>
                  <a:lnTo>
                    <a:pt x="3442" y="1256"/>
                  </a:lnTo>
                  <a:lnTo>
                    <a:pt x="3465" y="1230"/>
                  </a:lnTo>
                  <a:lnTo>
                    <a:pt x="3490" y="1205"/>
                  </a:lnTo>
                  <a:lnTo>
                    <a:pt x="2984" y="574"/>
                  </a:lnTo>
                  <a:lnTo>
                    <a:pt x="2981" y="574"/>
                  </a:lnTo>
                  <a:lnTo>
                    <a:pt x="2975" y="574"/>
                  </a:lnTo>
                  <a:lnTo>
                    <a:pt x="2969" y="574"/>
                  </a:lnTo>
                  <a:lnTo>
                    <a:pt x="2965" y="576"/>
                  </a:lnTo>
                  <a:lnTo>
                    <a:pt x="2958" y="578"/>
                  </a:lnTo>
                  <a:lnTo>
                    <a:pt x="2952" y="580"/>
                  </a:lnTo>
                  <a:lnTo>
                    <a:pt x="2943" y="580"/>
                  </a:lnTo>
                  <a:lnTo>
                    <a:pt x="2935" y="582"/>
                  </a:lnTo>
                  <a:lnTo>
                    <a:pt x="2925" y="583"/>
                  </a:lnTo>
                  <a:lnTo>
                    <a:pt x="2916" y="585"/>
                  </a:lnTo>
                  <a:lnTo>
                    <a:pt x="2905" y="589"/>
                  </a:lnTo>
                  <a:lnTo>
                    <a:pt x="2891" y="593"/>
                  </a:lnTo>
                  <a:lnTo>
                    <a:pt x="2880" y="595"/>
                  </a:lnTo>
                  <a:lnTo>
                    <a:pt x="2867" y="601"/>
                  </a:lnTo>
                  <a:lnTo>
                    <a:pt x="2851" y="604"/>
                  </a:lnTo>
                  <a:lnTo>
                    <a:pt x="2836" y="606"/>
                  </a:lnTo>
                  <a:lnTo>
                    <a:pt x="2821" y="612"/>
                  </a:lnTo>
                  <a:lnTo>
                    <a:pt x="2806" y="618"/>
                  </a:lnTo>
                  <a:lnTo>
                    <a:pt x="2789" y="622"/>
                  </a:lnTo>
                  <a:lnTo>
                    <a:pt x="2771" y="627"/>
                  </a:lnTo>
                  <a:lnTo>
                    <a:pt x="2752" y="633"/>
                  </a:lnTo>
                  <a:lnTo>
                    <a:pt x="2735" y="639"/>
                  </a:lnTo>
                  <a:lnTo>
                    <a:pt x="2714" y="646"/>
                  </a:lnTo>
                  <a:lnTo>
                    <a:pt x="2694" y="652"/>
                  </a:lnTo>
                  <a:lnTo>
                    <a:pt x="2673" y="660"/>
                  </a:lnTo>
                  <a:lnTo>
                    <a:pt x="2654" y="665"/>
                  </a:lnTo>
                  <a:lnTo>
                    <a:pt x="2633" y="673"/>
                  </a:lnTo>
                  <a:lnTo>
                    <a:pt x="2610" y="682"/>
                  </a:lnTo>
                  <a:lnTo>
                    <a:pt x="2587" y="690"/>
                  </a:lnTo>
                  <a:lnTo>
                    <a:pt x="2566" y="701"/>
                  </a:lnTo>
                  <a:lnTo>
                    <a:pt x="2541" y="709"/>
                  </a:lnTo>
                  <a:lnTo>
                    <a:pt x="2517" y="718"/>
                  </a:lnTo>
                  <a:lnTo>
                    <a:pt x="2494" y="728"/>
                  </a:lnTo>
                  <a:lnTo>
                    <a:pt x="2469" y="737"/>
                  </a:lnTo>
                  <a:lnTo>
                    <a:pt x="2443" y="749"/>
                  </a:lnTo>
                  <a:lnTo>
                    <a:pt x="2418" y="758"/>
                  </a:lnTo>
                  <a:lnTo>
                    <a:pt x="2393" y="770"/>
                  </a:lnTo>
                  <a:lnTo>
                    <a:pt x="2367" y="783"/>
                  </a:lnTo>
                  <a:lnTo>
                    <a:pt x="2340" y="794"/>
                  </a:lnTo>
                  <a:lnTo>
                    <a:pt x="2313" y="808"/>
                  </a:lnTo>
                  <a:lnTo>
                    <a:pt x="2285" y="821"/>
                  </a:lnTo>
                  <a:lnTo>
                    <a:pt x="2258" y="834"/>
                  </a:lnTo>
                  <a:lnTo>
                    <a:pt x="2230" y="850"/>
                  </a:lnTo>
                  <a:lnTo>
                    <a:pt x="2203" y="863"/>
                  </a:lnTo>
                  <a:lnTo>
                    <a:pt x="2175" y="878"/>
                  </a:lnTo>
                  <a:lnTo>
                    <a:pt x="2148" y="895"/>
                  </a:lnTo>
                  <a:lnTo>
                    <a:pt x="2118" y="909"/>
                  </a:lnTo>
                  <a:lnTo>
                    <a:pt x="2089" y="926"/>
                  </a:lnTo>
                  <a:lnTo>
                    <a:pt x="2061" y="943"/>
                  </a:lnTo>
                  <a:lnTo>
                    <a:pt x="2032" y="960"/>
                  </a:lnTo>
                  <a:lnTo>
                    <a:pt x="2002" y="977"/>
                  </a:lnTo>
                  <a:lnTo>
                    <a:pt x="1973" y="994"/>
                  </a:lnTo>
                  <a:lnTo>
                    <a:pt x="1945" y="1013"/>
                  </a:lnTo>
                  <a:lnTo>
                    <a:pt x="1916" y="1034"/>
                  </a:lnTo>
                  <a:lnTo>
                    <a:pt x="1886" y="1053"/>
                  </a:lnTo>
                  <a:lnTo>
                    <a:pt x="1857" y="1074"/>
                  </a:lnTo>
                  <a:lnTo>
                    <a:pt x="1827" y="1095"/>
                  </a:lnTo>
                  <a:lnTo>
                    <a:pt x="1798" y="1116"/>
                  </a:lnTo>
                  <a:lnTo>
                    <a:pt x="1768" y="1137"/>
                  </a:lnTo>
                  <a:lnTo>
                    <a:pt x="1739" y="1161"/>
                  </a:lnTo>
                  <a:lnTo>
                    <a:pt x="1709" y="1184"/>
                  </a:lnTo>
                  <a:lnTo>
                    <a:pt x="1680" y="1209"/>
                  </a:lnTo>
                  <a:lnTo>
                    <a:pt x="1680" y="1207"/>
                  </a:lnTo>
                  <a:lnTo>
                    <a:pt x="1680" y="1205"/>
                  </a:lnTo>
                  <a:lnTo>
                    <a:pt x="1678" y="1199"/>
                  </a:lnTo>
                  <a:lnTo>
                    <a:pt x="1678" y="1194"/>
                  </a:lnTo>
                  <a:lnTo>
                    <a:pt x="1677" y="1186"/>
                  </a:lnTo>
                  <a:lnTo>
                    <a:pt x="1675" y="1178"/>
                  </a:lnTo>
                  <a:lnTo>
                    <a:pt x="1673" y="1167"/>
                  </a:lnTo>
                  <a:lnTo>
                    <a:pt x="1671" y="1158"/>
                  </a:lnTo>
                  <a:lnTo>
                    <a:pt x="1669" y="1142"/>
                  </a:lnTo>
                  <a:lnTo>
                    <a:pt x="1665" y="1131"/>
                  </a:lnTo>
                  <a:lnTo>
                    <a:pt x="1663" y="1116"/>
                  </a:lnTo>
                  <a:lnTo>
                    <a:pt x="1659" y="1101"/>
                  </a:lnTo>
                  <a:lnTo>
                    <a:pt x="1654" y="1082"/>
                  </a:lnTo>
                  <a:lnTo>
                    <a:pt x="1648" y="1064"/>
                  </a:lnTo>
                  <a:lnTo>
                    <a:pt x="1642" y="1045"/>
                  </a:lnTo>
                  <a:lnTo>
                    <a:pt x="1639" y="1026"/>
                  </a:lnTo>
                  <a:lnTo>
                    <a:pt x="1631" y="1004"/>
                  </a:lnTo>
                  <a:lnTo>
                    <a:pt x="1621" y="983"/>
                  </a:lnTo>
                  <a:lnTo>
                    <a:pt x="1612" y="960"/>
                  </a:lnTo>
                  <a:lnTo>
                    <a:pt x="1604" y="937"/>
                  </a:lnTo>
                  <a:lnTo>
                    <a:pt x="1595" y="912"/>
                  </a:lnTo>
                  <a:lnTo>
                    <a:pt x="1583" y="888"/>
                  </a:lnTo>
                  <a:lnTo>
                    <a:pt x="1572" y="863"/>
                  </a:lnTo>
                  <a:lnTo>
                    <a:pt x="1561" y="838"/>
                  </a:lnTo>
                  <a:lnTo>
                    <a:pt x="1547" y="812"/>
                  </a:lnTo>
                  <a:lnTo>
                    <a:pt x="1532" y="785"/>
                  </a:lnTo>
                  <a:lnTo>
                    <a:pt x="1517" y="758"/>
                  </a:lnTo>
                  <a:lnTo>
                    <a:pt x="1504" y="734"/>
                  </a:lnTo>
                  <a:lnTo>
                    <a:pt x="1485" y="705"/>
                  </a:lnTo>
                  <a:lnTo>
                    <a:pt x="1467" y="679"/>
                  </a:lnTo>
                  <a:lnTo>
                    <a:pt x="1448" y="652"/>
                  </a:lnTo>
                  <a:lnTo>
                    <a:pt x="1429" y="625"/>
                  </a:lnTo>
                  <a:lnTo>
                    <a:pt x="1407" y="595"/>
                  </a:lnTo>
                  <a:lnTo>
                    <a:pt x="1384" y="568"/>
                  </a:lnTo>
                  <a:lnTo>
                    <a:pt x="1359" y="540"/>
                  </a:lnTo>
                  <a:lnTo>
                    <a:pt x="1334" y="513"/>
                  </a:lnTo>
                  <a:lnTo>
                    <a:pt x="1308" y="485"/>
                  </a:lnTo>
                  <a:lnTo>
                    <a:pt x="1281" y="458"/>
                  </a:lnTo>
                  <a:lnTo>
                    <a:pt x="1253" y="431"/>
                  </a:lnTo>
                  <a:lnTo>
                    <a:pt x="1222" y="405"/>
                  </a:lnTo>
                  <a:lnTo>
                    <a:pt x="1190" y="378"/>
                  </a:lnTo>
                  <a:lnTo>
                    <a:pt x="1158" y="352"/>
                  </a:lnTo>
                  <a:lnTo>
                    <a:pt x="1123" y="327"/>
                  </a:lnTo>
                  <a:lnTo>
                    <a:pt x="1089" y="302"/>
                  </a:lnTo>
                  <a:lnTo>
                    <a:pt x="1051" y="277"/>
                  </a:lnTo>
                  <a:lnTo>
                    <a:pt x="1013" y="255"/>
                  </a:lnTo>
                  <a:lnTo>
                    <a:pt x="971" y="232"/>
                  </a:lnTo>
                  <a:lnTo>
                    <a:pt x="931" y="211"/>
                  </a:lnTo>
                  <a:lnTo>
                    <a:pt x="888" y="188"/>
                  </a:lnTo>
                  <a:lnTo>
                    <a:pt x="842" y="167"/>
                  </a:lnTo>
                  <a:lnTo>
                    <a:pt x="795" y="148"/>
                  </a:lnTo>
                  <a:lnTo>
                    <a:pt x="747" y="129"/>
                  </a:lnTo>
                  <a:lnTo>
                    <a:pt x="696" y="112"/>
                  </a:lnTo>
                  <a:lnTo>
                    <a:pt x="646" y="95"/>
                  </a:lnTo>
                  <a:lnTo>
                    <a:pt x="591" y="80"/>
                  </a:lnTo>
                  <a:lnTo>
                    <a:pt x="536" y="66"/>
                  </a:lnTo>
                  <a:lnTo>
                    <a:pt x="479" y="53"/>
                  </a:lnTo>
                  <a:lnTo>
                    <a:pt x="420" y="40"/>
                  </a:lnTo>
                  <a:lnTo>
                    <a:pt x="359" y="28"/>
                  </a:lnTo>
                  <a:lnTo>
                    <a:pt x="297" y="21"/>
                  </a:lnTo>
                  <a:lnTo>
                    <a:pt x="232" y="13"/>
                  </a:lnTo>
                  <a:lnTo>
                    <a:pt x="165" y="6"/>
                  </a:lnTo>
                  <a:lnTo>
                    <a:pt x="97" y="2"/>
                  </a:lnTo>
                  <a:lnTo>
                    <a:pt x="27" y="0"/>
                  </a:lnTo>
                  <a:lnTo>
                    <a:pt x="0" y="2427"/>
                  </a:lnTo>
                  <a:lnTo>
                    <a:pt x="1621" y="2036"/>
                  </a:lnTo>
                  <a:lnTo>
                    <a:pt x="1621" y="2036"/>
                  </a:lnTo>
                  <a:close/>
                </a:path>
              </a:pathLst>
            </a:custGeom>
            <a:solidFill>
              <a:srgbClr val="FF6600"/>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1862661" name="Freeform 5"/>
            <p:cNvSpPr>
              <a:spLocks/>
            </p:cNvSpPr>
            <p:nvPr/>
          </p:nvSpPr>
          <p:spPr bwMode="auto">
            <a:xfrm>
              <a:off x="2178" y="3039"/>
              <a:ext cx="521" cy="189"/>
            </a:xfrm>
            <a:custGeom>
              <a:avLst/>
              <a:gdLst/>
              <a:ahLst/>
              <a:cxnLst>
                <a:cxn ang="0">
                  <a:pos x="306" y="0"/>
                </a:cxn>
                <a:cxn ang="0">
                  <a:pos x="1041" y="108"/>
                </a:cxn>
                <a:cxn ang="0">
                  <a:pos x="861" y="378"/>
                </a:cxn>
                <a:cxn ang="0">
                  <a:pos x="0" y="238"/>
                </a:cxn>
                <a:cxn ang="0">
                  <a:pos x="306" y="0"/>
                </a:cxn>
                <a:cxn ang="0">
                  <a:pos x="306" y="0"/>
                </a:cxn>
              </a:cxnLst>
              <a:rect l="0" t="0" r="r" b="b"/>
              <a:pathLst>
                <a:path w="1041" h="378">
                  <a:moveTo>
                    <a:pt x="306" y="0"/>
                  </a:moveTo>
                  <a:lnTo>
                    <a:pt x="1041" y="108"/>
                  </a:lnTo>
                  <a:lnTo>
                    <a:pt x="861" y="378"/>
                  </a:lnTo>
                  <a:lnTo>
                    <a:pt x="0" y="238"/>
                  </a:lnTo>
                  <a:lnTo>
                    <a:pt x="306" y="0"/>
                  </a:lnTo>
                  <a:lnTo>
                    <a:pt x="306" y="0"/>
                  </a:lnTo>
                  <a:close/>
                </a:path>
              </a:pathLst>
            </a:custGeom>
            <a:solidFill>
              <a:srgbClr val="E0AD8A"/>
            </a:solidFill>
            <a:ln w="9525">
              <a:noFill/>
              <a:round/>
              <a:headEnd/>
              <a:tailEnd/>
            </a:ln>
          </p:spPr>
          <p:txBody>
            <a:bodyPr/>
            <a:lstStyle/>
            <a:p>
              <a:endParaRPr lang="pt-BR"/>
            </a:p>
          </p:txBody>
        </p:sp>
        <p:sp>
          <p:nvSpPr>
            <p:cNvPr id="1862662" name="Freeform 6"/>
            <p:cNvSpPr>
              <a:spLocks/>
            </p:cNvSpPr>
            <p:nvPr/>
          </p:nvSpPr>
          <p:spPr bwMode="auto">
            <a:xfrm>
              <a:off x="2409" y="2841"/>
              <a:ext cx="229" cy="234"/>
            </a:xfrm>
            <a:custGeom>
              <a:avLst/>
              <a:gdLst/>
              <a:ahLst/>
              <a:cxnLst>
                <a:cxn ang="0">
                  <a:pos x="2" y="155"/>
                </a:cxn>
                <a:cxn ang="0">
                  <a:pos x="0" y="167"/>
                </a:cxn>
                <a:cxn ang="0">
                  <a:pos x="0" y="178"/>
                </a:cxn>
                <a:cxn ang="0">
                  <a:pos x="0" y="192"/>
                </a:cxn>
                <a:cxn ang="0">
                  <a:pos x="0" y="207"/>
                </a:cxn>
                <a:cxn ang="0">
                  <a:pos x="0" y="226"/>
                </a:cxn>
                <a:cxn ang="0">
                  <a:pos x="2" y="247"/>
                </a:cxn>
                <a:cxn ang="0">
                  <a:pos x="2" y="268"/>
                </a:cxn>
                <a:cxn ang="0">
                  <a:pos x="4" y="288"/>
                </a:cxn>
                <a:cxn ang="0">
                  <a:pos x="5" y="309"/>
                </a:cxn>
                <a:cxn ang="0">
                  <a:pos x="9" y="330"/>
                </a:cxn>
                <a:cxn ang="0">
                  <a:pos x="15" y="349"/>
                </a:cxn>
                <a:cxn ang="0">
                  <a:pos x="21" y="366"/>
                </a:cxn>
                <a:cxn ang="0">
                  <a:pos x="28" y="384"/>
                </a:cxn>
                <a:cxn ang="0">
                  <a:pos x="34" y="399"/>
                </a:cxn>
                <a:cxn ang="0">
                  <a:pos x="45" y="404"/>
                </a:cxn>
                <a:cxn ang="0">
                  <a:pos x="59" y="408"/>
                </a:cxn>
                <a:cxn ang="0">
                  <a:pos x="76" y="412"/>
                </a:cxn>
                <a:cxn ang="0">
                  <a:pos x="87" y="414"/>
                </a:cxn>
                <a:cxn ang="0">
                  <a:pos x="100" y="418"/>
                </a:cxn>
                <a:cxn ang="0">
                  <a:pos x="114" y="420"/>
                </a:cxn>
                <a:cxn ang="0">
                  <a:pos x="129" y="422"/>
                </a:cxn>
                <a:cxn ang="0">
                  <a:pos x="142" y="423"/>
                </a:cxn>
                <a:cxn ang="0">
                  <a:pos x="159" y="427"/>
                </a:cxn>
                <a:cxn ang="0">
                  <a:pos x="176" y="429"/>
                </a:cxn>
                <a:cxn ang="0">
                  <a:pos x="194" y="433"/>
                </a:cxn>
                <a:cxn ang="0">
                  <a:pos x="211" y="435"/>
                </a:cxn>
                <a:cxn ang="0">
                  <a:pos x="228" y="439"/>
                </a:cxn>
                <a:cxn ang="0">
                  <a:pos x="245" y="441"/>
                </a:cxn>
                <a:cxn ang="0">
                  <a:pos x="262" y="442"/>
                </a:cxn>
                <a:cxn ang="0">
                  <a:pos x="277" y="446"/>
                </a:cxn>
                <a:cxn ang="0">
                  <a:pos x="294" y="448"/>
                </a:cxn>
                <a:cxn ang="0">
                  <a:pos x="310" y="450"/>
                </a:cxn>
                <a:cxn ang="0">
                  <a:pos x="325" y="452"/>
                </a:cxn>
                <a:cxn ang="0">
                  <a:pos x="340" y="454"/>
                </a:cxn>
                <a:cxn ang="0">
                  <a:pos x="353" y="458"/>
                </a:cxn>
                <a:cxn ang="0">
                  <a:pos x="378" y="461"/>
                </a:cxn>
                <a:cxn ang="0">
                  <a:pos x="395" y="463"/>
                </a:cxn>
                <a:cxn ang="0">
                  <a:pos x="406" y="467"/>
                </a:cxn>
                <a:cxn ang="0">
                  <a:pos x="412" y="467"/>
                </a:cxn>
                <a:cxn ang="0">
                  <a:pos x="329" y="100"/>
                </a:cxn>
                <a:cxn ang="0">
                  <a:pos x="2" y="76"/>
                </a:cxn>
                <a:cxn ang="0">
                  <a:pos x="2" y="155"/>
                </a:cxn>
              </a:cxnLst>
              <a:rect l="0" t="0" r="r" b="b"/>
              <a:pathLst>
                <a:path w="458" h="467">
                  <a:moveTo>
                    <a:pt x="2" y="155"/>
                  </a:moveTo>
                  <a:lnTo>
                    <a:pt x="2" y="155"/>
                  </a:lnTo>
                  <a:lnTo>
                    <a:pt x="2" y="163"/>
                  </a:lnTo>
                  <a:lnTo>
                    <a:pt x="0" y="167"/>
                  </a:lnTo>
                  <a:lnTo>
                    <a:pt x="0" y="173"/>
                  </a:lnTo>
                  <a:lnTo>
                    <a:pt x="0" y="178"/>
                  </a:lnTo>
                  <a:lnTo>
                    <a:pt x="0" y="186"/>
                  </a:lnTo>
                  <a:lnTo>
                    <a:pt x="0" y="192"/>
                  </a:lnTo>
                  <a:lnTo>
                    <a:pt x="0" y="199"/>
                  </a:lnTo>
                  <a:lnTo>
                    <a:pt x="0" y="207"/>
                  </a:lnTo>
                  <a:lnTo>
                    <a:pt x="0" y="218"/>
                  </a:lnTo>
                  <a:lnTo>
                    <a:pt x="0" y="226"/>
                  </a:lnTo>
                  <a:lnTo>
                    <a:pt x="0" y="235"/>
                  </a:lnTo>
                  <a:lnTo>
                    <a:pt x="2" y="247"/>
                  </a:lnTo>
                  <a:lnTo>
                    <a:pt x="2" y="256"/>
                  </a:lnTo>
                  <a:lnTo>
                    <a:pt x="2" y="268"/>
                  </a:lnTo>
                  <a:lnTo>
                    <a:pt x="2" y="277"/>
                  </a:lnTo>
                  <a:lnTo>
                    <a:pt x="4" y="288"/>
                  </a:lnTo>
                  <a:lnTo>
                    <a:pt x="5" y="298"/>
                  </a:lnTo>
                  <a:lnTo>
                    <a:pt x="5" y="309"/>
                  </a:lnTo>
                  <a:lnTo>
                    <a:pt x="9" y="319"/>
                  </a:lnTo>
                  <a:lnTo>
                    <a:pt x="9" y="330"/>
                  </a:lnTo>
                  <a:lnTo>
                    <a:pt x="13" y="340"/>
                  </a:lnTo>
                  <a:lnTo>
                    <a:pt x="15" y="349"/>
                  </a:lnTo>
                  <a:lnTo>
                    <a:pt x="17" y="359"/>
                  </a:lnTo>
                  <a:lnTo>
                    <a:pt x="21" y="366"/>
                  </a:lnTo>
                  <a:lnTo>
                    <a:pt x="24" y="376"/>
                  </a:lnTo>
                  <a:lnTo>
                    <a:pt x="28" y="384"/>
                  </a:lnTo>
                  <a:lnTo>
                    <a:pt x="32" y="391"/>
                  </a:lnTo>
                  <a:lnTo>
                    <a:pt x="34" y="399"/>
                  </a:lnTo>
                  <a:lnTo>
                    <a:pt x="42" y="404"/>
                  </a:lnTo>
                  <a:lnTo>
                    <a:pt x="45" y="404"/>
                  </a:lnTo>
                  <a:lnTo>
                    <a:pt x="49" y="406"/>
                  </a:lnTo>
                  <a:lnTo>
                    <a:pt x="59" y="408"/>
                  </a:lnTo>
                  <a:lnTo>
                    <a:pt x="66" y="410"/>
                  </a:lnTo>
                  <a:lnTo>
                    <a:pt x="76" y="412"/>
                  </a:lnTo>
                  <a:lnTo>
                    <a:pt x="81" y="414"/>
                  </a:lnTo>
                  <a:lnTo>
                    <a:pt x="87" y="414"/>
                  </a:lnTo>
                  <a:lnTo>
                    <a:pt x="95" y="416"/>
                  </a:lnTo>
                  <a:lnTo>
                    <a:pt x="100" y="418"/>
                  </a:lnTo>
                  <a:lnTo>
                    <a:pt x="106" y="418"/>
                  </a:lnTo>
                  <a:lnTo>
                    <a:pt x="114" y="420"/>
                  </a:lnTo>
                  <a:lnTo>
                    <a:pt x="121" y="420"/>
                  </a:lnTo>
                  <a:lnTo>
                    <a:pt x="129" y="422"/>
                  </a:lnTo>
                  <a:lnTo>
                    <a:pt x="135" y="422"/>
                  </a:lnTo>
                  <a:lnTo>
                    <a:pt x="142" y="423"/>
                  </a:lnTo>
                  <a:lnTo>
                    <a:pt x="150" y="425"/>
                  </a:lnTo>
                  <a:lnTo>
                    <a:pt x="159" y="427"/>
                  </a:lnTo>
                  <a:lnTo>
                    <a:pt x="167" y="427"/>
                  </a:lnTo>
                  <a:lnTo>
                    <a:pt x="176" y="429"/>
                  </a:lnTo>
                  <a:lnTo>
                    <a:pt x="184" y="431"/>
                  </a:lnTo>
                  <a:lnTo>
                    <a:pt x="194" y="433"/>
                  </a:lnTo>
                  <a:lnTo>
                    <a:pt x="201" y="433"/>
                  </a:lnTo>
                  <a:lnTo>
                    <a:pt x="211" y="435"/>
                  </a:lnTo>
                  <a:lnTo>
                    <a:pt x="218" y="437"/>
                  </a:lnTo>
                  <a:lnTo>
                    <a:pt x="228" y="439"/>
                  </a:lnTo>
                  <a:lnTo>
                    <a:pt x="235" y="439"/>
                  </a:lnTo>
                  <a:lnTo>
                    <a:pt x="245" y="441"/>
                  </a:lnTo>
                  <a:lnTo>
                    <a:pt x="253" y="441"/>
                  </a:lnTo>
                  <a:lnTo>
                    <a:pt x="262" y="442"/>
                  </a:lnTo>
                  <a:lnTo>
                    <a:pt x="270" y="442"/>
                  </a:lnTo>
                  <a:lnTo>
                    <a:pt x="277" y="446"/>
                  </a:lnTo>
                  <a:lnTo>
                    <a:pt x="287" y="446"/>
                  </a:lnTo>
                  <a:lnTo>
                    <a:pt x="294" y="448"/>
                  </a:lnTo>
                  <a:lnTo>
                    <a:pt x="302" y="448"/>
                  </a:lnTo>
                  <a:lnTo>
                    <a:pt x="310" y="450"/>
                  </a:lnTo>
                  <a:lnTo>
                    <a:pt x="317" y="450"/>
                  </a:lnTo>
                  <a:lnTo>
                    <a:pt x="325" y="452"/>
                  </a:lnTo>
                  <a:lnTo>
                    <a:pt x="332" y="454"/>
                  </a:lnTo>
                  <a:lnTo>
                    <a:pt x="340" y="454"/>
                  </a:lnTo>
                  <a:lnTo>
                    <a:pt x="346" y="456"/>
                  </a:lnTo>
                  <a:lnTo>
                    <a:pt x="353" y="458"/>
                  </a:lnTo>
                  <a:lnTo>
                    <a:pt x="367" y="460"/>
                  </a:lnTo>
                  <a:lnTo>
                    <a:pt x="378" y="461"/>
                  </a:lnTo>
                  <a:lnTo>
                    <a:pt x="386" y="461"/>
                  </a:lnTo>
                  <a:lnTo>
                    <a:pt x="395" y="463"/>
                  </a:lnTo>
                  <a:lnTo>
                    <a:pt x="401" y="465"/>
                  </a:lnTo>
                  <a:lnTo>
                    <a:pt x="406" y="467"/>
                  </a:lnTo>
                  <a:lnTo>
                    <a:pt x="410" y="467"/>
                  </a:lnTo>
                  <a:lnTo>
                    <a:pt x="412" y="467"/>
                  </a:lnTo>
                  <a:lnTo>
                    <a:pt x="458" y="235"/>
                  </a:lnTo>
                  <a:lnTo>
                    <a:pt x="329" y="100"/>
                  </a:lnTo>
                  <a:lnTo>
                    <a:pt x="287" y="0"/>
                  </a:lnTo>
                  <a:lnTo>
                    <a:pt x="2" y="76"/>
                  </a:lnTo>
                  <a:lnTo>
                    <a:pt x="2" y="155"/>
                  </a:lnTo>
                  <a:lnTo>
                    <a:pt x="2" y="155"/>
                  </a:lnTo>
                  <a:close/>
                </a:path>
              </a:pathLst>
            </a:custGeom>
            <a:solidFill>
              <a:srgbClr val="0D2F8D"/>
            </a:solidFill>
            <a:ln w="9525">
              <a:noFill/>
              <a:round/>
              <a:headEnd/>
              <a:tailEnd/>
            </a:ln>
          </p:spPr>
          <p:txBody>
            <a:bodyPr/>
            <a:lstStyle/>
            <a:p>
              <a:endParaRPr lang="pt-BR"/>
            </a:p>
          </p:txBody>
        </p:sp>
        <p:sp>
          <p:nvSpPr>
            <p:cNvPr id="1862663" name="Freeform 7"/>
            <p:cNvSpPr>
              <a:spLocks/>
            </p:cNvSpPr>
            <p:nvPr/>
          </p:nvSpPr>
          <p:spPr bwMode="auto">
            <a:xfrm>
              <a:off x="2288" y="2842"/>
              <a:ext cx="241" cy="282"/>
            </a:xfrm>
            <a:custGeom>
              <a:avLst/>
              <a:gdLst/>
              <a:ahLst/>
              <a:cxnLst>
                <a:cxn ang="0">
                  <a:pos x="310" y="23"/>
                </a:cxn>
                <a:cxn ang="0">
                  <a:pos x="289" y="27"/>
                </a:cxn>
                <a:cxn ang="0">
                  <a:pos x="270" y="33"/>
                </a:cxn>
                <a:cxn ang="0">
                  <a:pos x="249" y="42"/>
                </a:cxn>
                <a:cxn ang="0">
                  <a:pos x="223" y="54"/>
                </a:cxn>
                <a:cxn ang="0">
                  <a:pos x="196" y="65"/>
                </a:cxn>
                <a:cxn ang="0">
                  <a:pos x="166" y="84"/>
                </a:cxn>
                <a:cxn ang="0">
                  <a:pos x="137" y="103"/>
                </a:cxn>
                <a:cxn ang="0">
                  <a:pos x="107" y="128"/>
                </a:cxn>
                <a:cxn ang="0">
                  <a:pos x="80" y="158"/>
                </a:cxn>
                <a:cxn ang="0">
                  <a:pos x="52" y="192"/>
                </a:cxn>
                <a:cxn ang="0">
                  <a:pos x="31" y="229"/>
                </a:cxn>
                <a:cxn ang="0">
                  <a:pos x="23" y="249"/>
                </a:cxn>
                <a:cxn ang="0">
                  <a:pos x="18" y="270"/>
                </a:cxn>
                <a:cxn ang="0">
                  <a:pos x="12" y="291"/>
                </a:cxn>
                <a:cxn ang="0">
                  <a:pos x="6" y="312"/>
                </a:cxn>
                <a:cxn ang="0">
                  <a:pos x="2" y="333"/>
                </a:cxn>
                <a:cxn ang="0">
                  <a:pos x="0" y="356"/>
                </a:cxn>
                <a:cxn ang="0">
                  <a:pos x="4" y="383"/>
                </a:cxn>
                <a:cxn ang="0">
                  <a:pos x="16" y="407"/>
                </a:cxn>
                <a:cxn ang="0">
                  <a:pos x="25" y="426"/>
                </a:cxn>
                <a:cxn ang="0">
                  <a:pos x="37" y="449"/>
                </a:cxn>
                <a:cxn ang="0">
                  <a:pos x="52" y="472"/>
                </a:cxn>
                <a:cxn ang="0">
                  <a:pos x="69" y="500"/>
                </a:cxn>
                <a:cxn ang="0">
                  <a:pos x="86" y="521"/>
                </a:cxn>
                <a:cxn ang="0">
                  <a:pos x="105" y="540"/>
                </a:cxn>
                <a:cxn ang="0">
                  <a:pos x="126" y="555"/>
                </a:cxn>
                <a:cxn ang="0">
                  <a:pos x="143" y="563"/>
                </a:cxn>
                <a:cxn ang="0">
                  <a:pos x="200" y="510"/>
                </a:cxn>
                <a:cxn ang="0">
                  <a:pos x="183" y="487"/>
                </a:cxn>
                <a:cxn ang="0">
                  <a:pos x="170" y="464"/>
                </a:cxn>
                <a:cxn ang="0">
                  <a:pos x="160" y="443"/>
                </a:cxn>
                <a:cxn ang="0">
                  <a:pos x="154" y="421"/>
                </a:cxn>
                <a:cxn ang="0">
                  <a:pos x="151" y="398"/>
                </a:cxn>
                <a:cxn ang="0">
                  <a:pos x="152" y="373"/>
                </a:cxn>
                <a:cxn ang="0">
                  <a:pos x="160" y="350"/>
                </a:cxn>
                <a:cxn ang="0">
                  <a:pos x="179" y="329"/>
                </a:cxn>
                <a:cxn ang="0">
                  <a:pos x="200" y="306"/>
                </a:cxn>
                <a:cxn ang="0">
                  <a:pos x="225" y="287"/>
                </a:cxn>
                <a:cxn ang="0">
                  <a:pos x="253" y="268"/>
                </a:cxn>
                <a:cxn ang="0">
                  <a:pos x="282" y="253"/>
                </a:cxn>
                <a:cxn ang="0">
                  <a:pos x="312" y="238"/>
                </a:cxn>
                <a:cxn ang="0">
                  <a:pos x="339" y="225"/>
                </a:cxn>
                <a:cxn ang="0">
                  <a:pos x="363" y="217"/>
                </a:cxn>
                <a:cxn ang="0">
                  <a:pos x="386" y="208"/>
                </a:cxn>
                <a:cxn ang="0">
                  <a:pos x="411" y="200"/>
                </a:cxn>
                <a:cxn ang="0">
                  <a:pos x="483" y="0"/>
                </a:cxn>
              </a:cxnLst>
              <a:rect l="0" t="0" r="r" b="b"/>
              <a:pathLst>
                <a:path w="483" h="563">
                  <a:moveTo>
                    <a:pt x="483" y="0"/>
                  </a:moveTo>
                  <a:lnTo>
                    <a:pt x="312" y="23"/>
                  </a:lnTo>
                  <a:lnTo>
                    <a:pt x="310" y="23"/>
                  </a:lnTo>
                  <a:lnTo>
                    <a:pt x="305" y="23"/>
                  </a:lnTo>
                  <a:lnTo>
                    <a:pt x="299" y="23"/>
                  </a:lnTo>
                  <a:lnTo>
                    <a:pt x="289" y="27"/>
                  </a:lnTo>
                  <a:lnTo>
                    <a:pt x="282" y="29"/>
                  </a:lnTo>
                  <a:lnTo>
                    <a:pt x="276" y="31"/>
                  </a:lnTo>
                  <a:lnTo>
                    <a:pt x="270" y="33"/>
                  </a:lnTo>
                  <a:lnTo>
                    <a:pt x="265" y="37"/>
                  </a:lnTo>
                  <a:lnTo>
                    <a:pt x="255" y="38"/>
                  </a:lnTo>
                  <a:lnTo>
                    <a:pt x="249" y="42"/>
                  </a:lnTo>
                  <a:lnTo>
                    <a:pt x="240" y="44"/>
                  </a:lnTo>
                  <a:lnTo>
                    <a:pt x="232" y="50"/>
                  </a:lnTo>
                  <a:lnTo>
                    <a:pt x="223" y="54"/>
                  </a:lnTo>
                  <a:lnTo>
                    <a:pt x="213" y="57"/>
                  </a:lnTo>
                  <a:lnTo>
                    <a:pt x="206" y="61"/>
                  </a:lnTo>
                  <a:lnTo>
                    <a:pt x="196" y="65"/>
                  </a:lnTo>
                  <a:lnTo>
                    <a:pt x="185" y="71"/>
                  </a:lnTo>
                  <a:lnTo>
                    <a:pt x="175" y="76"/>
                  </a:lnTo>
                  <a:lnTo>
                    <a:pt x="166" y="84"/>
                  </a:lnTo>
                  <a:lnTo>
                    <a:pt x="158" y="90"/>
                  </a:lnTo>
                  <a:lnTo>
                    <a:pt x="147" y="97"/>
                  </a:lnTo>
                  <a:lnTo>
                    <a:pt x="137" y="103"/>
                  </a:lnTo>
                  <a:lnTo>
                    <a:pt x="128" y="111"/>
                  </a:lnTo>
                  <a:lnTo>
                    <a:pt x="118" y="120"/>
                  </a:lnTo>
                  <a:lnTo>
                    <a:pt x="107" y="128"/>
                  </a:lnTo>
                  <a:lnTo>
                    <a:pt x="99" y="137"/>
                  </a:lnTo>
                  <a:lnTo>
                    <a:pt x="90" y="149"/>
                  </a:lnTo>
                  <a:lnTo>
                    <a:pt x="80" y="158"/>
                  </a:lnTo>
                  <a:lnTo>
                    <a:pt x="71" y="170"/>
                  </a:lnTo>
                  <a:lnTo>
                    <a:pt x="61" y="181"/>
                  </a:lnTo>
                  <a:lnTo>
                    <a:pt x="52" y="192"/>
                  </a:lnTo>
                  <a:lnTo>
                    <a:pt x="46" y="206"/>
                  </a:lnTo>
                  <a:lnTo>
                    <a:pt x="38" y="217"/>
                  </a:lnTo>
                  <a:lnTo>
                    <a:pt x="31" y="229"/>
                  </a:lnTo>
                  <a:lnTo>
                    <a:pt x="27" y="236"/>
                  </a:lnTo>
                  <a:lnTo>
                    <a:pt x="25" y="244"/>
                  </a:lnTo>
                  <a:lnTo>
                    <a:pt x="23" y="249"/>
                  </a:lnTo>
                  <a:lnTo>
                    <a:pt x="21" y="257"/>
                  </a:lnTo>
                  <a:lnTo>
                    <a:pt x="19" y="263"/>
                  </a:lnTo>
                  <a:lnTo>
                    <a:pt x="18" y="270"/>
                  </a:lnTo>
                  <a:lnTo>
                    <a:pt x="16" y="276"/>
                  </a:lnTo>
                  <a:lnTo>
                    <a:pt x="14" y="284"/>
                  </a:lnTo>
                  <a:lnTo>
                    <a:pt x="12" y="291"/>
                  </a:lnTo>
                  <a:lnTo>
                    <a:pt x="10" y="297"/>
                  </a:lnTo>
                  <a:lnTo>
                    <a:pt x="8" y="305"/>
                  </a:lnTo>
                  <a:lnTo>
                    <a:pt x="6" y="312"/>
                  </a:lnTo>
                  <a:lnTo>
                    <a:pt x="4" y="320"/>
                  </a:lnTo>
                  <a:lnTo>
                    <a:pt x="4" y="327"/>
                  </a:lnTo>
                  <a:lnTo>
                    <a:pt x="2" y="333"/>
                  </a:lnTo>
                  <a:lnTo>
                    <a:pt x="2" y="341"/>
                  </a:lnTo>
                  <a:lnTo>
                    <a:pt x="0" y="348"/>
                  </a:lnTo>
                  <a:lnTo>
                    <a:pt x="0" y="356"/>
                  </a:lnTo>
                  <a:lnTo>
                    <a:pt x="0" y="365"/>
                  </a:lnTo>
                  <a:lnTo>
                    <a:pt x="0" y="373"/>
                  </a:lnTo>
                  <a:lnTo>
                    <a:pt x="4" y="383"/>
                  </a:lnTo>
                  <a:lnTo>
                    <a:pt x="6" y="390"/>
                  </a:lnTo>
                  <a:lnTo>
                    <a:pt x="10" y="398"/>
                  </a:lnTo>
                  <a:lnTo>
                    <a:pt x="16" y="407"/>
                  </a:lnTo>
                  <a:lnTo>
                    <a:pt x="19" y="413"/>
                  </a:lnTo>
                  <a:lnTo>
                    <a:pt x="21" y="421"/>
                  </a:lnTo>
                  <a:lnTo>
                    <a:pt x="25" y="426"/>
                  </a:lnTo>
                  <a:lnTo>
                    <a:pt x="31" y="436"/>
                  </a:lnTo>
                  <a:lnTo>
                    <a:pt x="33" y="441"/>
                  </a:lnTo>
                  <a:lnTo>
                    <a:pt x="37" y="449"/>
                  </a:lnTo>
                  <a:lnTo>
                    <a:pt x="40" y="453"/>
                  </a:lnTo>
                  <a:lnTo>
                    <a:pt x="44" y="460"/>
                  </a:lnTo>
                  <a:lnTo>
                    <a:pt x="52" y="472"/>
                  </a:lnTo>
                  <a:lnTo>
                    <a:pt x="57" y="483"/>
                  </a:lnTo>
                  <a:lnTo>
                    <a:pt x="63" y="491"/>
                  </a:lnTo>
                  <a:lnTo>
                    <a:pt x="69" y="500"/>
                  </a:lnTo>
                  <a:lnTo>
                    <a:pt x="75" y="508"/>
                  </a:lnTo>
                  <a:lnTo>
                    <a:pt x="82" y="516"/>
                  </a:lnTo>
                  <a:lnTo>
                    <a:pt x="86" y="521"/>
                  </a:lnTo>
                  <a:lnTo>
                    <a:pt x="94" y="529"/>
                  </a:lnTo>
                  <a:lnTo>
                    <a:pt x="99" y="535"/>
                  </a:lnTo>
                  <a:lnTo>
                    <a:pt x="105" y="540"/>
                  </a:lnTo>
                  <a:lnTo>
                    <a:pt x="111" y="546"/>
                  </a:lnTo>
                  <a:lnTo>
                    <a:pt x="118" y="552"/>
                  </a:lnTo>
                  <a:lnTo>
                    <a:pt x="126" y="555"/>
                  </a:lnTo>
                  <a:lnTo>
                    <a:pt x="132" y="561"/>
                  </a:lnTo>
                  <a:lnTo>
                    <a:pt x="141" y="563"/>
                  </a:lnTo>
                  <a:lnTo>
                    <a:pt x="143" y="563"/>
                  </a:lnTo>
                  <a:lnTo>
                    <a:pt x="206" y="516"/>
                  </a:lnTo>
                  <a:lnTo>
                    <a:pt x="202" y="514"/>
                  </a:lnTo>
                  <a:lnTo>
                    <a:pt x="200" y="510"/>
                  </a:lnTo>
                  <a:lnTo>
                    <a:pt x="194" y="504"/>
                  </a:lnTo>
                  <a:lnTo>
                    <a:pt x="190" y="498"/>
                  </a:lnTo>
                  <a:lnTo>
                    <a:pt x="183" y="487"/>
                  </a:lnTo>
                  <a:lnTo>
                    <a:pt x="177" y="478"/>
                  </a:lnTo>
                  <a:lnTo>
                    <a:pt x="173" y="470"/>
                  </a:lnTo>
                  <a:lnTo>
                    <a:pt x="170" y="464"/>
                  </a:lnTo>
                  <a:lnTo>
                    <a:pt x="166" y="457"/>
                  </a:lnTo>
                  <a:lnTo>
                    <a:pt x="164" y="451"/>
                  </a:lnTo>
                  <a:lnTo>
                    <a:pt x="160" y="443"/>
                  </a:lnTo>
                  <a:lnTo>
                    <a:pt x="158" y="436"/>
                  </a:lnTo>
                  <a:lnTo>
                    <a:pt x="154" y="428"/>
                  </a:lnTo>
                  <a:lnTo>
                    <a:pt x="154" y="421"/>
                  </a:lnTo>
                  <a:lnTo>
                    <a:pt x="152" y="413"/>
                  </a:lnTo>
                  <a:lnTo>
                    <a:pt x="151" y="405"/>
                  </a:lnTo>
                  <a:lnTo>
                    <a:pt x="151" y="398"/>
                  </a:lnTo>
                  <a:lnTo>
                    <a:pt x="152" y="390"/>
                  </a:lnTo>
                  <a:lnTo>
                    <a:pt x="152" y="383"/>
                  </a:lnTo>
                  <a:lnTo>
                    <a:pt x="152" y="373"/>
                  </a:lnTo>
                  <a:lnTo>
                    <a:pt x="154" y="365"/>
                  </a:lnTo>
                  <a:lnTo>
                    <a:pt x="158" y="360"/>
                  </a:lnTo>
                  <a:lnTo>
                    <a:pt x="160" y="350"/>
                  </a:lnTo>
                  <a:lnTo>
                    <a:pt x="166" y="343"/>
                  </a:lnTo>
                  <a:lnTo>
                    <a:pt x="171" y="335"/>
                  </a:lnTo>
                  <a:lnTo>
                    <a:pt x="179" y="329"/>
                  </a:lnTo>
                  <a:lnTo>
                    <a:pt x="185" y="320"/>
                  </a:lnTo>
                  <a:lnTo>
                    <a:pt x="190" y="314"/>
                  </a:lnTo>
                  <a:lnTo>
                    <a:pt x="200" y="306"/>
                  </a:lnTo>
                  <a:lnTo>
                    <a:pt x="208" y="301"/>
                  </a:lnTo>
                  <a:lnTo>
                    <a:pt x="215" y="293"/>
                  </a:lnTo>
                  <a:lnTo>
                    <a:pt x="225" y="287"/>
                  </a:lnTo>
                  <a:lnTo>
                    <a:pt x="234" y="282"/>
                  </a:lnTo>
                  <a:lnTo>
                    <a:pt x="244" y="276"/>
                  </a:lnTo>
                  <a:lnTo>
                    <a:pt x="253" y="268"/>
                  </a:lnTo>
                  <a:lnTo>
                    <a:pt x="263" y="265"/>
                  </a:lnTo>
                  <a:lnTo>
                    <a:pt x="272" y="259"/>
                  </a:lnTo>
                  <a:lnTo>
                    <a:pt x="282" y="253"/>
                  </a:lnTo>
                  <a:lnTo>
                    <a:pt x="291" y="248"/>
                  </a:lnTo>
                  <a:lnTo>
                    <a:pt x="303" y="244"/>
                  </a:lnTo>
                  <a:lnTo>
                    <a:pt x="312" y="238"/>
                  </a:lnTo>
                  <a:lnTo>
                    <a:pt x="322" y="234"/>
                  </a:lnTo>
                  <a:lnTo>
                    <a:pt x="329" y="230"/>
                  </a:lnTo>
                  <a:lnTo>
                    <a:pt x="339" y="225"/>
                  </a:lnTo>
                  <a:lnTo>
                    <a:pt x="346" y="223"/>
                  </a:lnTo>
                  <a:lnTo>
                    <a:pt x="356" y="219"/>
                  </a:lnTo>
                  <a:lnTo>
                    <a:pt x="363" y="217"/>
                  </a:lnTo>
                  <a:lnTo>
                    <a:pt x="371" y="213"/>
                  </a:lnTo>
                  <a:lnTo>
                    <a:pt x="379" y="211"/>
                  </a:lnTo>
                  <a:lnTo>
                    <a:pt x="386" y="208"/>
                  </a:lnTo>
                  <a:lnTo>
                    <a:pt x="396" y="204"/>
                  </a:lnTo>
                  <a:lnTo>
                    <a:pt x="405" y="202"/>
                  </a:lnTo>
                  <a:lnTo>
                    <a:pt x="411" y="200"/>
                  </a:lnTo>
                  <a:lnTo>
                    <a:pt x="413" y="200"/>
                  </a:lnTo>
                  <a:lnTo>
                    <a:pt x="483" y="0"/>
                  </a:lnTo>
                  <a:lnTo>
                    <a:pt x="483" y="0"/>
                  </a:lnTo>
                  <a:close/>
                </a:path>
              </a:pathLst>
            </a:custGeom>
            <a:solidFill>
              <a:srgbClr val="F0F057"/>
            </a:solidFill>
            <a:ln w="9525">
              <a:noFill/>
              <a:round/>
              <a:headEnd/>
              <a:tailEnd/>
            </a:ln>
          </p:spPr>
          <p:txBody>
            <a:bodyPr/>
            <a:lstStyle/>
            <a:p>
              <a:endParaRPr lang="pt-BR"/>
            </a:p>
          </p:txBody>
        </p:sp>
        <p:sp>
          <p:nvSpPr>
            <p:cNvPr id="1862664" name="Freeform 8"/>
            <p:cNvSpPr>
              <a:spLocks/>
            </p:cNvSpPr>
            <p:nvPr/>
          </p:nvSpPr>
          <p:spPr bwMode="auto">
            <a:xfrm>
              <a:off x="2508" y="2830"/>
              <a:ext cx="195" cy="298"/>
            </a:xfrm>
            <a:custGeom>
              <a:avLst/>
              <a:gdLst/>
              <a:ahLst/>
              <a:cxnLst>
                <a:cxn ang="0">
                  <a:pos x="109" y="4"/>
                </a:cxn>
                <a:cxn ang="0">
                  <a:pos x="130" y="9"/>
                </a:cxn>
                <a:cxn ang="0">
                  <a:pos x="162" y="19"/>
                </a:cxn>
                <a:cxn ang="0">
                  <a:pos x="192" y="30"/>
                </a:cxn>
                <a:cxn ang="0">
                  <a:pos x="211" y="40"/>
                </a:cxn>
                <a:cxn ang="0">
                  <a:pos x="232" y="51"/>
                </a:cxn>
                <a:cxn ang="0">
                  <a:pos x="251" y="62"/>
                </a:cxn>
                <a:cxn ang="0">
                  <a:pos x="272" y="78"/>
                </a:cxn>
                <a:cxn ang="0">
                  <a:pos x="293" y="95"/>
                </a:cxn>
                <a:cxn ang="0">
                  <a:pos x="310" y="112"/>
                </a:cxn>
                <a:cxn ang="0">
                  <a:pos x="329" y="131"/>
                </a:cxn>
                <a:cxn ang="0">
                  <a:pos x="344" y="154"/>
                </a:cxn>
                <a:cxn ang="0">
                  <a:pos x="358" y="178"/>
                </a:cxn>
                <a:cxn ang="0">
                  <a:pos x="369" y="203"/>
                </a:cxn>
                <a:cxn ang="0">
                  <a:pos x="379" y="232"/>
                </a:cxn>
                <a:cxn ang="0">
                  <a:pos x="384" y="262"/>
                </a:cxn>
                <a:cxn ang="0">
                  <a:pos x="390" y="296"/>
                </a:cxn>
                <a:cxn ang="0">
                  <a:pos x="390" y="329"/>
                </a:cxn>
                <a:cxn ang="0">
                  <a:pos x="388" y="359"/>
                </a:cxn>
                <a:cxn ang="0">
                  <a:pos x="384" y="386"/>
                </a:cxn>
                <a:cxn ang="0">
                  <a:pos x="379" y="408"/>
                </a:cxn>
                <a:cxn ang="0">
                  <a:pos x="373" y="429"/>
                </a:cxn>
                <a:cxn ang="0">
                  <a:pos x="362" y="460"/>
                </a:cxn>
                <a:cxn ang="0">
                  <a:pos x="343" y="486"/>
                </a:cxn>
                <a:cxn ang="0">
                  <a:pos x="322" y="507"/>
                </a:cxn>
                <a:cxn ang="0">
                  <a:pos x="299" y="521"/>
                </a:cxn>
                <a:cxn ang="0">
                  <a:pos x="276" y="530"/>
                </a:cxn>
                <a:cxn ang="0">
                  <a:pos x="255" y="538"/>
                </a:cxn>
                <a:cxn ang="0">
                  <a:pos x="236" y="540"/>
                </a:cxn>
                <a:cxn ang="0">
                  <a:pos x="208" y="549"/>
                </a:cxn>
                <a:cxn ang="0">
                  <a:pos x="177" y="559"/>
                </a:cxn>
                <a:cxn ang="0">
                  <a:pos x="149" y="572"/>
                </a:cxn>
                <a:cxn ang="0">
                  <a:pos x="122" y="581"/>
                </a:cxn>
                <a:cxn ang="0">
                  <a:pos x="99" y="593"/>
                </a:cxn>
                <a:cxn ang="0">
                  <a:pos x="57" y="541"/>
                </a:cxn>
                <a:cxn ang="0">
                  <a:pos x="56" y="528"/>
                </a:cxn>
                <a:cxn ang="0">
                  <a:pos x="69" y="513"/>
                </a:cxn>
                <a:cxn ang="0">
                  <a:pos x="90" y="498"/>
                </a:cxn>
                <a:cxn ang="0">
                  <a:pos x="113" y="484"/>
                </a:cxn>
                <a:cxn ang="0">
                  <a:pos x="147" y="471"/>
                </a:cxn>
                <a:cxn ang="0">
                  <a:pos x="179" y="445"/>
                </a:cxn>
                <a:cxn ang="0">
                  <a:pos x="202" y="410"/>
                </a:cxn>
                <a:cxn ang="0">
                  <a:pos x="208" y="389"/>
                </a:cxn>
                <a:cxn ang="0">
                  <a:pos x="213" y="368"/>
                </a:cxn>
                <a:cxn ang="0">
                  <a:pos x="213" y="346"/>
                </a:cxn>
                <a:cxn ang="0">
                  <a:pos x="213" y="325"/>
                </a:cxn>
                <a:cxn ang="0">
                  <a:pos x="209" y="302"/>
                </a:cxn>
                <a:cxn ang="0">
                  <a:pos x="204" y="281"/>
                </a:cxn>
                <a:cxn ang="0">
                  <a:pos x="192" y="256"/>
                </a:cxn>
                <a:cxn ang="0">
                  <a:pos x="175" y="232"/>
                </a:cxn>
                <a:cxn ang="0">
                  <a:pos x="151" y="213"/>
                </a:cxn>
                <a:cxn ang="0">
                  <a:pos x="130" y="201"/>
                </a:cxn>
                <a:cxn ang="0">
                  <a:pos x="105" y="190"/>
                </a:cxn>
                <a:cxn ang="0">
                  <a:pos x="80" y="173"/>
                </a:cxn>
                <a:cxn ang="0">
                  <a:pos x="54" y="157"/>
                </a:cxn>
                <a:cxn ang="0">
                  <a:pos x="33" y="144"/>
                </a:cxn>
                <a:cxn ang="0">
                  <a:pos x="12" y="133"/>
                </a:cxn>
                <a:cxn ang="0">
                  <a:pos x="0" y="127"/>
                </a:cxn>
              </a:cxnLst>
              <a:rect l="0" t="0" r="r" b="b"/>
              <a:pathLst>
                <a:path w="390" h="597">
                  <a:moveTo>
                    <a:pt x="97" y="0"/>
                  </a:moveTo>
                  <a:lnTo>
                    <a:pt x="99" y="0"/>
                  </a:lnTo>
                  <a:lnTo>
                    <a:pt x="109" y="4"/>
                  </a:lnTo>
                  <a:lnTo>
                    <a:pt x="114" y="4"/>
                  </a:lnTo>
                  <a:lnTo>
                    <a:pt x="122" y="5"/>
                  </a:lnTo>
                  <a:lnTo>
                    <a:pt x="130" y="9"/>
                  </a:lnTo>
                  <a:lnTo>
                    <a:pt x="141" y="13"/>
                  </a:lnTo>
                  <a:lnTo>
                    <a:pt x="151" y="15"/>
                  </a:lnTo>
                  <a:lnTo>
                    <a:pt x="162" y="19"/>
                  </a:lnTo>
                  <a:lnTo>
                    <a:pt x="173" y="23"/>
                  </a:lnTo>
                  <a:lnTo>
                    <a:pt x="187" y="28"/>
                  </a:lnTo>
                  <a:lnTo>
                    <a:pt x="192" y="30"/>
                  </a:lnTo>
                  <a:lnTo>
                    <a:pt x="198" y="34"/>
                  </a:lnTo>
                  <a:lnTo>
                    <a:pt x="204" y="36"/>
                  </a:lnTo>
                  <a:lnTo>
                    <a:pt x="211" y="40"/>
                  </a:lnTo>
                  <a:lnTo>
                    <a:pt x="219" y="43"/>
                  </a:lnTo>
                  <a:lnTo>
                    <a:pt x="225" y="47"/>
                  </a:lnTo>
                  <a:lnTo>
                    <a:pt x="232" y="51"/>
                  </a:lnTo>
                  <a:lnTo>
                    <a:pt x="240" y="57"/>
                  </a:lnTo>
                  <a:lnTo>
                    <a:pt x="246" y="61"/>
                  </a:lnTo>
                  <a:lnTo>
                    <a:pt x="251" y="62"/>
                  </a:lnTo>
                  <a:lnTo>
                    <a:pt x="259" y="68"/>
                  </a:lnTo>
                  <a:lnTo>
                    <a:pt x="267" y="74"/>
                  </a:lnTo>
                  <a:lnTo>
                    <a:pt x="272" y="78"/>
                  </a:lnTo>
                  <a:lnTo>
                    <a:pt x="278" y="83"/>
                  </a:lnTo>
                  <a:lnTo>
                    <a:pt x="286" y="87"/>
                  </a:lnTo>
                  <a:lnTo>
                    <a:pt x="293" y="95"/>
                  </a:lnTo>
                  <a:lnTo>
                    <a:pt x="299" y="99"/>
                  </a:lnTo>
                  <a:lnTo>
                    <a:pt x="305" y="104"/>
                  </a:lnTo>
                  <a:lnTo>
                    <a:pt x="310" y="112"/>
                  </a:lnTo>
                  <a:lnTo>
                    <a:pt x="316" y="119"/>
                  </a:lnTo>
                  <a:lnTo>
                    <a:pt x="322" y="125"/>
                  </a:lnTo>
                  <a:lnTo>
                    <a:pt x="329" y="131"/>
                  </a:lnTo>
                  <a:lnTo>
                    <a:pt x="335" y="138"/>
                  </a:lnTo>
                  <a:lnTo>
                    <a:pt x="341" y="146"/>
                  </a:lnTo>
                  <a:lnTo>
                    <a:pt x="344" y="154"/>
                  </a:lnTo>
                  <a:lnTo>
                    <a:pt x="348" y="161"/>
                  </a:lnTo>
                  <a:lnTo>
                    <a:pt x="354" y="169"/>
                  </a:lnTo>
                  <a:lnTo>
                    <a:pt x="358" y="178"/>
                  </a:lnTo>
                  <a:lnTo>
                    <a:pt x="362" y="184"/>
                  </a:lnTo>
                  <a:lnTo>
                    <a:pt x="365" y="194"/>
                  </a:lnTo>
                  <a:lnTo>
                    <a:pt x="369" y="203"/>
                  </a:lnTo>
                  <a:lnTo>
                    <a:pt x="373" y="213"/>
                  </a:lnTo>
                  <a:lnTo>
                    <a:pt x="375" y="222"/>
                  </a:lnTo>
                  <a:lnTo>
                    <a:pt x="379" y="232"/>
                  </a:lnTo>
                  <a:lnTo>
                    <a:pt x="382" y="241"/>
                  </a:lnTo>
                  <a:lnTo>
                    <a:pt x="384" y="253"/>
                  </a:lnTo>
                  <a:lnTo>
                    <a:pt x="384" y="262"/>
                  </a:lnTo>
                  <a:lnTo>
                    <a:pt x="388" y="273"/>
                  </a:lnTo>
                  <a:lnTo>
                    <a:pt x="388" y="285"/>
                  </a:lnTo>
                  <a:lnTo>
                    <a:pt x="390" y="296"/>
                  </a:lnTo>
                  <a:lnTo>
                    <a:pt x="390" y="308"/>
                  </a:lnTo>
                  <a:lnTo>
                    <a:pt x="390" y="317"/>
                  </a:lnTo>
                  <a:lnTo>
                    <a:pt x="390" y="329"/>
                  </a:lnTo>
                  <a:lnTo>
                    <a:pt x="390" y="338"/>
                  </a:lnTo>
                  <a:lnTo>
                    <a:pt x="388" y="348"/>
                  </a:lnTo>
                  <a:lnTo>
                    <a:pt x="388" y="359"/>
                  </a:lnTo>
                  <a:lnTo>
                    <a:pt x="386" y="368"/>
                  </a:lnTo>
                  <a:lnTo>
                    <a:pt x="386" y="378"/>
                  </a:lnTo>
                  <a:lnTo>
                    <a:pt x="384" y="386"/>
                  </a:lnTo>
                  <a:lnTo>
                    <a:pt x="382" y="393"/>
                  </a:lnTo>
                  <a:lnTo>
                    <a:pt x="381" y="401"/>
                  </a:lnTo>
                  <a:lnTo>
                    <a:pt x="379" y="408"/>
                  </a:lnTo>
                  <a:lnTo>
                    <a:pt x="377" y="416"/>
                  </a:lnTo>
                  <a:lnTo>
                    <a:pt x="375" y="422"/>
                  </a:lnTo>
                  <a:lnTo>
                    <a:pt x="373" y="429"/>
                  </a:lnTo>
                  <a:lnTo>
                    <a:pt x="373" y="437"/>
                  </a:lnTo>
                  <a:lnTo>
                    <a:pt x="367" y="448"/>
                  </a:lnTo>
                  <a:lnTo>
                    <a:pt x="362" y="460"/>
                  </a:lnTo>
                  <a:lnTo>
                    <a:pt x="356" y="469"/>
                  </a:lnTo>
                  <a:lnTo>
                    <a:pt x="348" y="479"/>
                  </a:lnTo>
                  <a:lnTo>
                    <a:pt x="343" y="486"/>
                  </a:lnTo>
                  <a:lnTo>
                    <a:pt x="335" y="494"/>
                  </a:lnTo>
                  <a:lnTo>
                    <a:pt x="329" y="502"/>
                  </a:lnTo>
                  <a:lnTo>
                    <a:pt x="322" y="507"/>
                  </a:lnTo>
                  <a:lnTo>
                    <a:pt x="314" y="513"/>
                  </a:lnTo>
                  <a:lnTo>
                    <a:pt x="306" y="517"/>
                  </a:lnTo>
                  <a:lnTo>
                    <a:pt x="299" y="521"/>
                  </a:lnTo>
                  <a:lnTo>
                    <a:pt x="291" y="526"/>
                  </a:lnTo>
                  <a:lnTo>
                    <a:pt x="284" y="528"/>
                  </a:lnTo>
                  <a:lnTo>
                    <a:pt x="276" y="530"/>
                  </a:lnTo>
                  <a:lnTo>
                    <a:pt x="270" y="532"/>
                  </a:lnTo>
                  <a:lnTo>
                    <a:pt x="263" y="536"/>
                  </a:lnTo>
                  <a:lnTo>
                    <a:pt x="255" y="538"/>
                  </a:lnTo>
                  <a:lnTo>
                    <a:pt x="248" y="538"/>
                  </a:lnTo>
                  <a:lnTo>
                    <a:pt x="242" y="540"/>
                  </a:lnTo>
                  <a:lnTo>
                    <a:pt x="236" y="540"/>
                  </a:lnTo>
                  <a:lnTo>
                    <a:pt x="225" y="543"/>
                  </a:lnTo>
                  <a:lnTo>
                    <a:pt x="217" y="545"/>
                  </a:lnTo>
                  <a:lnTo>
                    <a:pt x="208" y="549"/>
                  </a:lnTo>
                  <a:lnTo>
                    <a:pt x="198" y="553"/>
                  </a:lnTo>
                  <a:lnTo>
                    <a:pt x="187" y="555"/>
                  </a:lnTo>
                  <a:lnTo>
                    <a:pt x="177" y="559"/>
                  </a:lnTo>
                  <a:lnTo>
                    <a:pt x="168" y="562"/>
                  </a:lnTo>
                  <a:lnTo>
                    <a:pt x="158" y="566"/>
                  </a:lnTo>
                  <a:lnTo>
                    <a:pt x="149" y="572"/>
                  </a:lnTo>
                  <a:lnTo>
                    <a:pt x="139" y="576"/>
                  </a:lnTo>
                  <a:lnTo>
                    <a:pt x="130" y="579"/>
                  </a:lnTo>
                  <a:lnTo>
                    <a:pt x="122" y="581"/>
                  </a:lnTo>
                  <a:lnTo>
                    <a:pt x="114" y="585"/>
                  </a:lnTo>
                  <a:lnTo>
                    <a:pt x="109" y="589"/>
                  </a:lnTo>
                  <a:lnTo>
                    <a:pt x="99" y="593"/>
                  </a:lnTo>
                  <a:lnTo>
                    <a:pt x="97" y="597"/>
                  </a:lnTo>
                  <a:lnTo>
                    <a:pt x="59" y="543"/>
                  </a:lnTo>
                  <a:lnTo>
                    <a:pt x="57" y="541"/>
                  </a:lnTo>
                  <a:lnTo>
                    <a:pt x="56" y="540"/>
                  </a:lnTo>
                  <a:lnTo>
                    <a:pt x="54" y="534"/>
                  </a:lnTo>
                  <a:lnTo>
                    <a:pt x="56" y="528"/>
                  </a:lnTo>
                  <a:lnTo>
                    <a:pt x="57" y="522"/>
                  </a:lnTo>
                  <a:lnTo>
                    <a:pt x="63" y="519"/>
                  </a:lnTo>
                  <a:lnTo>
                    <a:pt x="69" y="513"/>
                  </a:lnTo>
                  <a:lnTo>
                    <a:pt x="78" y="507"/>
                  </a:lnTo>
                  <a:lnTo>
                    <a:pt x="84" y="502"/>
                  </a:lnTo>
                  <a:lnTo>
                    <a:pt x="90" y="498"/>
                  </a:lnTo>
                  <a:lnTo>
                    <a:pt x="97" y="492"/>
                  </a:lnTo>
                  <a:lnTo>
                    <a:pt x="105" y="490"/>
                  </a:lnTo>
                  <a:lnTo>
                    <a:pt x="113" y="484"/>
                  </a:lnTo>
                  <a:lnTo>
                    <a:pt x="124" y="481"/>
                  </a:lnTo>
                  <a:lnTo>
                    <a:pt x="133" y="475"/>
                  </a:lnTo>
                  <a:lnTo>
                    <a:pt x="147" y="471"/>
                  </a:lnTo>
                  <a:lnTo>
                    <a:pt x="158" y="464"/>
                  </a:lnTo>
                  <a:lnTo>
                    <a:pt x="170" y="454"/>
                  </a:lnTo>
                  <a:lnTo>
                    <a:pt x="179" y="445"/>
                  </a:lnTo>
                  <a:lnTo>
                    <a:pt x="189" y="435"/>
                  </a:lnTo>
                  <a:lnTo>
                    <a:pt x="194" y="422"/>
                  </a:lnTo>
                  <a:lnTo>
                    <a:pt x="202" y="410"/>
                  </a:lnTo>
                  <a:lnTo>
                    <a:pt x="204" y="405"/>
                  </a:lnTo>
                  <a:lnTo>
                    <a:pt x="206" y="397"/>
                  </a:lnTo>
                  <a:lnTo>
                    <a:pt x="208" y="389"/>
                  </a:lnTo>
                  <a:lnTo>
                    <a:pt x="209" y="384"/>
                  </a:lnTo>
                  <a:lnTo>
                    <a:pt x="211" y="376"/>
                  </a:lnTo>
                  <a:lnTo>
                    <a:pt x="213" y="368"/>
                  </a:lnTo>
                  <a:lnTo>
                    <a:pt x="213" y="361"/>
                  </a:lnTo>
                  <a:lnTo>
                    <a:pt x="213" y="353"/>
                  </a:lnTo>
                  <a:lnTo>
                    <a:pt x="213" y="346"/>
                  </a:lnTo>
                  <a:lnTo>
                    <a:pt x="213" y="338"/>
                  </a:lnTo>
                  <a:lnTo>
                    <a:pt x="213" y="330"/>
                  </a:lnTo>
                  <a:lnTo>
                    <a:pt x="213" y="325"/>
                  </a:lnTo>
                  <a:lnTo>
                    <a:pt x="211" y="315"/>
                  </a:lnTo>
                  <a:lnTo>
                    <a:pt x="209" y="310"/>
                  </a:lnTo>
                  <a:lnTo>
                    <a:pt x="209" y="302"/>
                  </a:lnTo>
                  <a:lnTo>
                    <a:pt x="208" y="294"/>
                  </a:lnTo>
                  <a:lnTo>
                    <a:pt x="206" y="289"/>
                  </a:lnTo>
                  <a:lnTo>
                    <a:pt x="204" y="281"/>
                  </a:lnTo>
                  <a:lnTo>
                    <a:pt x="202" y="273"/>
                  </a:lnTo>
                  <a:lnTo>
                    <a:pt x="198" y="268"/>
                  </a:lnTo>
                  <a:lnTo>
                    <a:pt x="192" y="256"/>
                  </a:lnTo>
                  <a:lnTo>
                    <a:pt x="187" y="247"/>
                  </a:lnTo>
                  <a:lnTo>
                    <a:pt x="181" y="237"/>
                  </a:lnTo>
                  <a:lnTo>
                    <a:pt x="175" y="232"/>
                  </a:lnTo>
                  <a:lnTo>
                    <a:pt x="166" y="224"/>
                  </a:lnTo>
                  <a:lnTo>
                    <a:pt x="160" y="218"/>
                  </a:lnTo>
                  <a:lnTo>
                    <a:pt x="151" y="213"/>
                  </a:lnTo>
                  <a:lnTo>
                    <a:pt x="145" y="209"/>
                  </a:lnTo>
                  <a:lnTo>
                    <a:pt x="135" y="205"/>
                  </a:lnTo>
                  <a:lnTo>
                    <a:pt x="130" y="201"/>
                  </a:lnTo>
                  <a:lnTo>
                    <a:pt x="122" y="197"/>
                  </a:lnTo>
                  <a:lnTo>
                    <a:pt x="116" y="196"/>
                  </a:lnTo>
                  <a:lnTo>
                    <a:pt x="105" y="190"/>
                  </a:lnTo>
                  <a:lnTo>
                    <a:pt x="97" y="184"/>
                  </a:lnTo>
                  <a:lnTo>
                    <a:pt x="88" y="178"/>
                  </a:lnTo>
                  <a:lnTo>
                    <a:pt x="80" y="173"/>
                  </a:lnTo>
                  <a:lnTo>
                    <a:pt x="71" y="167"/>
                  </a:lnTo>
                  <a:lnTo>
                    <a:pt x="63" y="163"/>
                  </a:lnTo>
                  <a:lnTo>
                    <a:pt x="54" y="157"/>
                  </a:lnTo>
                  <a:lnTo>
                    <a:pt x="48" y="152"/>
                  </a:lnTo>
                  <a:lnTo>
                    <a:pt x="38" y="148"/>
                  </a:lnTo>
                  <a:lnTo>
                    <a:pt x="33" y="144"/>
                  </a:lnTo>
                  <a:lnTo>
                    <a:pt x="25" y="140"/>
                  </a:lnTo>
                  <a:lnTo>
                    <a:pt x="18" y="137"/>
                  </a:lnTo>
                  <a:lnTo>
                    <a:pt x="12" y="133"/>
                  </a:lnTo>
                  <a:lnTo>
                    <a:pt x="10" y="131"/>
                  </a:lnTo>
                  <a:lnTo>
                    <a:pt x="2" y="127"/>
                  </a:lnTo>
                  <a:lnTo>
                    <a:pt x="0" y="127"/>
                  </a:lnTo>
                  <a:lnTo>
                    <a:pt x="97" y="0"/>
                  </a:lnTo>
                  <a:lnTo>
                    <a:pt x="97" y="0"/>
                  </a:lnTo>
                  <a:close/>
                </a:path>
              </a:pathLst>
            </a:custGeom>
            <a:solidFill>
              <a:srgbClr val="0D2F8D"/>
            </a:solidFill>
            <a:ln w="9525">
              <a:noFill/>
              <a:round/>
              <a:headEnd/>
              <a:tailEnd/>
            </a:ln>
          </p:spPr>
          <p:txBody>
            <a:bodyPr/>
            <a:lstStyle/>
            <a:p>
              <a:endParaRPr lang="pt-BR"/>
            </a:p>
          </p:txBody>
        </p:sp>
        <p:sp>
          <p:nvSpPr>
            <p:cNvPr id="1862665" name="Freeform 9"/>
            <p:cNvSpPr>
              <a:spLocks/>
            </p:cNvSpPr>
            <p:nvPr/>
          </p:nvSpPr>
          <p:spPr bwMode="auto">
            <a:xfrm>
              <a:off x="2508" y="3086"/>
              <a:ext cx="70" cy="68"/>
            </a:xfrm>
            <a:custGeom>
              <a:avLst/>
              <a:gdLst/>
              <a:ahLst/>
              <a:cxnLst>
                <a:cxn ang="0">
                  <a:pos x="94" y="0"/>
                </a:cxn>
                <a:cxn ang="0">
                  <a:pos x="92" y="0"/>
                </a:cxn>
                <a:cxn ang="0">
                  <a:pos x="86" y="2"/>
                </a:cxn>
                <a:cxn ang="0">
                  <a:pos x="80" y="6"/>
                </a:cxn>
                <a:cxn ang="0">
                  <a:pos x="71" y="11"/>
                </a:cxn>
                <a:cxn ang="0">
                  <a:pos x="61" y="15"/>
                </a:cxn>
                <a:cxn ang="0">
                  <a:pos x="50" y="23"/>
                </a:cxn>
                <a:cxn ang="0">
                  <a:pos x="38" y="29"/>
                </a:cxn>
                <a:cxn ang="0">
                  <a:pos x="31" y="40"/>
                </a:cxn>
                <a:cxn ang="0">
                  <a:pos x="19" y="49"/>
                </a:cxn>
                <a:cxn ang="0">
                  <a:pos x="12" y="59"/>
                </a:cxn>
                <a:cxn ang="0">
                  <a:pos x="4" y="70"/>
                </a:cxn>
                <a:cxn ang="0">
                  <a:pos x="0" y="82"/>
                </a:cxn>
                <a:cxn ang="0">
                  <a:pos x="0" y="87"/>
                </a:cxn>
                <a:cxn ang="0">
                  <a:pos x="0" y="95"/>
                </a:cxn>
                <a:cxn ang="0">
                  <a:pos x="0" y="101"/>
                </a:cxn>
                <a:cxn ang="0">
                  <a:pos x="4" y="108"/>
                </a:cxn>
                <a:cxn ang="0">
                  <a:pos x="6" y="114"/>
                </a:cxn>
                <a:cxn ang="0">
                  <a:pos x="10" y="122"/>
                </a:cxn>
                <a:cxn ang="0">
                  <a:pos x="16" y="129"/>
                </a:cxn>
                <a:cxn ang="0">
                  <a:pos x="21" y="137"/>
                </a:cxn>
                <a:cxn ang="0">
                  <a:pos x="139" y="65"/>
                </a:cxn>
                <a:cxn ang="0">
                  <a:pos x="94" y="0"/>
                </a:cxn>
                <a:cxn ang="0">
                  <a:pos x="94" y="0"/>
                </a:cxn>
              </a:cxnLst>
              <a:rect l="0" t="0" r="r" b="b"/>
              <a:pathLst>
                <a:path w="139" h="137">
                  <a:moveTo>
                    <a:pt x="94" y="0"/>
                  </a:moveTo>
                  <a:lnTo>
                    <a:pt x="92" y="0"/>
                  </a:lnTo>
                  <a:lnTo>
                    <a:pt x="86" y="2"/>
                  </a:lnTo>
                  <a:lnTo>
                    <a:pt x="80" y="6"/>
                  </a:lnTo>
                  <a:lnTo>
                    <a:pt x="71" y="11"/>
                  </a:lnTo>
                  <a:lnTo>
                    <a:pt x="61" y="15"/>
                  </a:lnTo>
                  <a:lnTo>
                    <a:pt x="50" y="23"/>
                  </a:lnTo>
                  <a:lnTo>
                    <a:pt x="38" y="29"/>
                  </a:lnTo>
                  <a:lnTo>
                    <a:pt x="31" y="40"/>
                  </a:lnTo>
                  <a:lnTo>
                    <a:pt x="19" y="49"/>
                  </a:lnTo>
                  <a:lnTo>
                    <a:pt x="12" y="59"/>
                  </a:lnTo>
                  <a:lnTo>
                    <a:pt x="4" y="70"/>
                  </a:lnTo>
                  <a:lnTo>
                    <a:pt x="0" y="82"/>
                  </a:lnTo>
                  <a:lnTo>
                    <a:pt x="0" y="87"/>
                  </a:lnTo>
                  <a:lnTo>
                    <a:pt x="0" y="95"/>
                  </a:lnTo>
                  <a:lnTo>
                    <a:pt x="0" y="101"/>
                  </a:lnTo>
                  <a:lnTo>
                    <a:pt x="4" y="108"/>
                  </a:lnTo>
                  <a:lnTo>
                    <a:pt x="6" y="114"/>
                  </a:lnTo>
                  <a:lnTo>
                    <a:pt x="10" y="122"/>
                  </a:lnTo>
                  <a:lnTo>
                    <a:pt x="16" y="129"/>
                  </a:lnTo>
                  <a:lnTo>
                    <a:pt x="21" y="137"/>
                  </a:lnTo>
                  <a:lnTo>
                    <a:pt x="139" y="65"/>
                  </a:lnTo>
                  <a:lnTo>
                    <a:pt x="94" y="0"/>
                  </a:lnTo>
                  <a:lnTo>
                    <a:pt x="94" y="0"/>
                  </a:lnTo>
                  <a:close/>
                </a:path>
              </a:pathLst>
            </a:custGeom>
            <a:solidFill>
              <a:srgbClr val="E6B380"/>
            </a:solidFill>
            <a:ln w="9525">
              <a:noFill/>
              <a:round/>
              <a:headEnd/>
              <a:tailEnd/>
            </a:ln>
          </p:spPr>
          <p:txBody>
            <a:bodyPr/>
            <a:lstStyle/>
            <a:p>
              <a:endParaRPr lang="pt-BR"/>
            </a:p>
          </p:txBody>
        </p:sp>
        <p:sp>
          <p:nvSpPr>
            <p:cNvPr id="1862666" name="Freeform 10"/>
            <p:cNvSpPr>
              <a:spLocks/>
            </p:cNvSpPr>
            <p:nvPr/>
          </p:nvSpPr>
          <p:spPr bwMode="auto">
            <a:xfrm>
              <a:off x="2330" y="3070"/>
              <a:ext cx="77" cy="59"/>
            </a:xfrm>
            <a:custGeom>
              <a:avLst/>
              <a:gdLst/>
              <a:ahLst/>
              <a:cxnLst>
                <a:cxn ang="0">
                  <a:pos x="93" y="0"/>
                </a:cxn>
                <a:cxn ang="0">
                  <a:pos x="156" y="104"/>
                </a:cxn>
                <a:cxn ang="0">
                  <a:pos x="154" y="106"/>
                </a:cxn>
                <a:cxn ang="0">
                  <a:pos x="148" y="110"/>
                </a:cxn>
                <a:cxn ang="0">
                  <a:pos x="143" y="112"/>
                </a:cxn>
                <a:cxn ang="0">
                  <a:pos x="135" y="116"/>
                </a:cxn>
                <a:cxn ang="0">
                  <a:pos x="129" y="116"/>
                </a:cxn>
                <a:cxn ang="0">
                  <a:pos x="122" y="117"/>
                </a:cxn>
                <a:cxn ang="0">
                  <a:pos x="108" y="116"/>
                </a:cxn>
                <a:cxn ang="0">
                  <a:pos x="99" y="116"/>
                </a:cxn>
                <a:cxn ang="0">
                  <a:pos x="91" y="112"/>
                </a:cxn>
                <a:cxn ang="0">
                  <a:pos x="86" y="110"/>
                </a:cxn>
                <a:cxn ang="0">
                  <a:pos x="78" y="108"/>
                </a:cxn>
                <a:cxn ang="0">
                  <a:pos x="72" y="106"/>
                </a:cxn>
                <a:cxn ang="0">
                  <a:pos x="65" y="100"/>
                </a:cxn>
                <a:cxn ang="0">
                  <a:pos x="57" y="98"/>
                </a:cxn>
                <a:cxn ang="0">
                  <a:pos x="48" y="91"/>
                </a:cxn>
                <a:cxn ang="0">
                  <a:pos x="38" y="87"/>
                </a:cxn>
                <a:cxn ang="0">
                  <a:pos x="29" y="79"/>
                </a:cxn>
                <a:cxn ang="0">
                  <a:pos x="19" y="74"/>
                </a:cxn>
                <a:cxn ang="0">
                  <a:pos x="10" y="66"/>
                </a:cxn>
                <a:cxn ang="0">
                  <a:pos x="0" y="59"/>
                </a:cxn>
                <a:cxn ang="0">
                  <a:pos x="93" y="0"/>
                </a:cxn>
                <a:cxn ang="0">
                  <a:pos x="93" y="0"/>
                </a:cxn>
              </a:cxnLst>
              <a:rect l="0" t="0" r="r" b="b"/>
              <a:pathLst>
                <a:path w="156" h="117">
                  <a:moveTo>
                    <a:pt x="93" y="0"/>
                  </a:moveTo>
                  <a:lnTo>
                    <a:pt x="156" y="104"/>
                  </a:lnTo>
                  <a:lnTo>
                    <a:pt x="154" y="106"/>
                  </a:lnTo>
                  <a:lnTo>
                    <a:pt x="148" y="110"/>
                  </a:lnTo>
                  <a:lnTo>
                    <a:pt x="143" y="112"/>
                  </a:lnTo>
                  <a:lnTo>
                    <a:pt x="135" y="116"/>
                  </a:lnTo>
                  <a:lnTo>
                    <a:pt x="129" y="116"/>
                  </a:lnTo>
                  <a:lnTo>
                    <a:pt x="122" y="117"/>
                  </a:lnTo>
                  <a:lnTo>
                    <a:pt x="108" y="116"/>
                  </a:lnTo>
                  <a:lnTo>
                    <a:pt x="99" y="116"/>
                  </a:lnTo>
                  <a:lnTo>
                    <a:pt x="91" y="112"/>
                  </a:lnTo>
                  <a:lnTo>
                    <a:pt x="86" y="110"/>
                  </a:lnTo>
                  <a:lnTo>
                    <a:pt x="78" y="108"/>
                  </a:lnTo>
                  <a:lnTo>
                    <a:pt x="72" y="106"/>
                  </a:lnTo>
                  <a:lnTo>
                    <a:pt x="65" y="100"/>
                  </a:lnTo>
                  <a:lnTo>
                    <a:pt x="57" y="98"/>
                  </a:lnTo>
                  <a:lnTo>
                    <a:pt x="48" y="91"/>
                  </a:lnTo>
                  <a:lnTo>
                    <a:pt x="38" y="87"/>
                  </a:lnTo>
                  <a:lnTo>
                    <a:pt x="29" y="79"/>
                  </a:lnTo>
                  <a:lnTo>
                    <a:pt x="19" y="74"/>
                  </a:lnTo>
                  <a:lnTo>
                    <a:pt x="10" y="66"/>
                  </a:lnTo>
                  <a:lnTo>
                    <a:pt x="0" y="59"/>
                  </a:lnTo>
                  <a:lnTo>
                    <a:pt x="93" y="0"/>
                  </a:lnTo>
                  <a:lnTo>
                    <a:pt x="93" y="0"/>
                  </a:lnTo>
                  <a:close/>
                </a:path>
              </a:pathLst>
            </a:custGeom>
            <a:solidFill>
              <a:srgbClr val="E6B380"/>
            </a:solidFill>
            <a:ln w="9525">
              <a:noFill/>
              <a:round/>
              <a:headEnd/>
              <a:tailEnd/>
            </a:ln>
          </p:spPr>
          <p:txBody>
            <a:bodyPr/>
            <a:lstStyle/>
            <a:p>
              <a:endParaRPr lang="pt-BR"/>
            </a:p>
          </p:txBody>
        </p:sp>
        <p:sp>
          <p:nvSpPr>
            <p:cNvPr id="1862667" name="Freeform 11"/>
            <p:cNvSpPr>
              <a:spLocks/>
            </p:cNvSpPr>
            <p:nvPr/>
          </p:nvSpPr>
          <p:spPr bwMode="auto">
            <a:xfrm>
              <a:off x="2392" y="2779"/>
              <a:ext cx="151" cy="115"/>
            </a:xfrm>
            <a:custGeom>
              <a:avLst/>
              <a:gdLst/>
              <a:ahLst/>
              <a:cxnLst>
                <a:cxn ang="0">
                  <a:pos x="0" y="32"/>
                </a:cxn>
                <a:cxn ang="0">
                  <a:pos x="0" y="36"/>
                </a:cxn>
                <a:cxn ang="0">
                  <a:pos x="2" y="40"/>
                </a:cxn>
                <a:cxn ang="0">
                  <a:pos x="4" y="47"/>
                </a:cxn>
                <a:cxn ang="0">
                  <a:pos x="6" y="57"/>
                </a:cxn>
                <a:cxn ang="0">
                  <a:pos x="10" y="66"/>
                </a:cxn>
                <a:cxn ang="0">
                  <a:pos x="12" y="72"/>
                </a:cxn>
                <a:cxn ang="0">
                  <a:pos x="14" y="78"/>
                </a:cxn>
                <a:cxn ang="0">
                  <a:pos x="18" y="86"/>
                </a:cxn>
                <a:cxn ang="0">
                  <a:pos x="21" y="93"/>
                </a:cxn>
                <a:cxn ang="0">
                  <a:pos x="23" y="99"/>
                </a:cxn>
                <a:cxn ang="0">
                  <a:pos x="25" y="106"/>
                </a:cxn>
                <a:cxn ang="0">
                  <a:pos x="29" y="114"/>
                </a:cxn>
                <a:cxn ang="0">
                  <a:pos x="35" y="122"/>
                </a:cxn>
                <a:cxn ang="0">
                  <a:pos x="37" y="129"/>
                </a:cxn>
                <a:cxn ang="0">
                  <a:pos x="42" y="137"/>
                </a:cxn>
                <a:cxn ang="0">
                  <a:pos x="46" y="144"/>
                </a:cxn>
                <a:cxn ang="0">
                  <a:pos x="52" y="154"/>
                </a:cxn>
                <a:cxn ang="0">
                  <a:pos x="58" y="162"/>
                </a:cxn>
                <a:cxn ang="0">
                  <a:pos x="63" y="171"/>
                </a:cxn>
                <a:cxn ang="0">
                  <a:pos x="69" y="179"/>
                </a:cxn>
                <a:cxn ang="0">
                  <a:pos x="77" y="188"/>
                </a:cxn>
                <a:cxn ang="0">
                  <a:pos x="82" y="196"/>
                </a:cxn>
                <a:cxn ang="0">
                  <a:pos x="88" y="205"/>
                </a:cxn>
                <a:cxn ang="0">
                  <a:pos x="96" y="215"/>
                </a:cxn>
                <a:cxn ang="0">
                  <a:pos x="105" y="224"/>
                </a:cxn>
                <a:cxn ang="0">
                  <a:pos x="109" y="222"/>
                </a:cxn>
                <a:cxn ang="0">
                  <a:pos x="115" y="217"/>
                </a:cxn>
                <a:cxn ang="0">
                  <a:pos x="124" y="209"/>
                </a:cxn>
                <a:cxn ang="0">
                  <a:pos x="135" y="201"/>
                </a:cxn>
                <a:cxn ang="0">
                  <a:pos x="143" y="190"/>
                </a:cxn>
                <a:cxn ang="0">
                  <a:pos x="153" y="182"/>
                </a:cxn>
                <a:cxn ang="0">
                  <a:pos x="158" y="177"/>
                </a:cxn>
                <a:cxn ang="0">
                  <a:pos x="162" y="175"/>
                </a:cxn>
                <a:cxn ang="0">
                  <a:pos x="225" y="230"/>
                </a:cxn>
                <a:cxn ang="0">
                  <a:pos x="303" y="105"/>
                </a:cxn>
                <a:cxn ang="0">
                  <a:pos x="299" y="105"/>
                </a:cxn>
                <a:cxn ang="0">
                  <a:pos x="291" y="105"/>
                </a:cxn>
                <a:cxn ang="0">
                  <a:pos x="286" y="101"/>
                </a:cxn>
                <a:cxn ang="0">
                  <a:pos x="280" y="101"/>
                </a:cxn>
                <a:cxn ang="0">
                  <a:pos x="272" y="99"/>
                </a:cxn>
                <a:cxn ang="0">
                  <a:pos x="267" y="97"/>
                </a:cxn>
                <a:cxn ang="0">
                  <a:pos x="259" y="93"/>
                </a:cxn>
                <a:cxn ang="0">
                  <a:pos x="251" y="89"/>
                </a:cxn>
                <a:cxn ang="0">
                  <a:pos x="244" y="84"/>
                </a:cxn>
                <a:cxn ang="0">
                  <a:pos x="236" y="78"/>
                </a:cxn>
                <a:cxn ang="0">
                  <a:pos x="231" y="70"/>
                </a:cxn>
                <a:cxn ang="0">
                  <a:pos x="223" y="63"/>
                </a:cxn>
                <a:cxn ang="0">
                  <a:pos x="215" y="53"/>
                </a:cxn>
                <a:cxn ang="0">
                  <a:pos x="211" y="44"/>
                </a:cxn>
                <a:cxn ang="0">
                  <a:pos x="206" y="32"/>
                </a:cxn>
                <a:cxn ang="0">
                  <a:pos x="200" y="23"/>
                </a:cxn>
                <a:cxn ang="0">
                  <a:pos x="194" y="15"/>
                </a:cxn>
                <a:cxn ang="0">
                  <a:pos x="191" y="9"/>
                </a:cxn>
                <a:cxn ang="0">
                  <a:pos x="181" y="4"/>
                </a:cxn>
                <a:cxn ang="0">
                  <a:pos x="173" y="0"/>
                </a:cxn>
                <a:cxn ang="0">
                  <a:pos x="164" y="0"/>
                </a:cxn>
                <a:cxn ang="0">
                  <a:pos x="160" y="2"/>
                </a:cxn>
                <a:cxn ang="0">
                  <a:pos x="156" y="4"/>
                </a:cxn>
                <a:cxn ang="0">
                  <a:pos x="156" y="6"/>
                </a:cxn>
                <a:cxn ang="0">
                  <a:pos x="0" y="32"/>
                </a:cxn>
                <a:cxn ang="0">
                  <a:pos x="0" y="32"/>
                </a:cxn>
              </a:cxnLst>
              <a:rect l="0" t="0" r="r" b="b"/>
              <a:pathLst>
                <a:path w="303" h="230">
                  <a:moveTo>
                    <a:pt x="0" y="32"/>
                  </a:moveTo>
                  <a:lnTo>
                    <a:pt x="0" y="36"/>
                  </a:lnTo>
                  <a:lnTo>
                    <a:pt x="2" y="40"/>
                  </a:lnTo>
                  <a:lnTo>
                    <a:pt x="4" y="47"/>
                  </a:lnTo>
                  <a:lnTo>
                    <a:pt x="6" y="57"/>
                  </a:lnTo>
                  <a:lnTo>
                    <a:pt x="10" y="66"/>
                  </a:lnTo>
                  <a:lnTo>
                    <a:pt x="12" y="72"/>
                  </a:lnTo>
                  <a:lnTo>
                    <a:pt x="14" y="78"/>
                  </a:lnTo>
                  <a:lnTo>
                    <a:pt x="18" y="86"/>
                  </a:lnTo>
                  <a:lnTo>
                    <a:pt x="21" y="93"/>
                  </a:lnTo>
                  <a:lnTo>
                    <a:pt x="23" y="99"/>
                  </a:lnTo>
                  <a:lnTo>
                    <a:pt x="25" y="106"/>
                  </a:lnTo>
                  <a:lnTo>
                    <a:pt x="29" y="114"/>
                  </a:lnTo>
                  <a:lnTo>
                    <a:pt x="35" y="122"/>
                  </a:lnTo>
                  <a:lnTo>
                    <a:pt x="37" y="129"/>
                  </a:lnTo>
                  <a:lnTo>
                    <a:pt x="42" y="137"/>
                  </a:lnTo>
                  <a:lnTo>
                    <a:pt x="46" y="144"/>
                  </a:lnTo>
                  <a:lnTo>
                    <a:pt x="52" y="154"/>
                  </a:lnTo>
                  <a:lnTo>
                    <a:pt x="58" y="162"/>
                  </a:lnTo>
                  <a:lnTo>
                    <a:pt x="63" y="171"/>
                  </a:lnTo>
                  <a:lnTo>
                    <a:pt x="69" y="179"/>
                  </a:lnTo>
                  <a:lnTo>
                    <a:pt x="77" y="188"/>
                  </a:lnTo>
                  <a:lnTo>
                    <a:pt x="82" y="196"/>
                  </a:lnTo>
                  <a:lnTo>
                    <a:pt x="88" y="205"/>
                  </a:lnTo>
                  <a:lnTo>
                    <a:pt x="96" y="215"/>
                  </a:lnTo>
                  <a:lnTo>
                    <a:pt x="105" y="224"/>
                  </a:lnTo>
                  <a:lnTo>
                    <a:pt x="109" y="222"/>
                  </a:lnTo>
                  <a:lnTo>
                    <a:pt x="115" y="217"/>
                  </a:lnTo>
                  <a:lnTo>
                    <a:pt x="124" y="209"/>
                  </a:lnTo>
                  <a:lnTo>
                    <a:pt x="135" y="201"/>
                  </a:lnTo>
                  <a:lnTo>
                    <a:pt x="143" y="190"/>
                  </a:lnTo>
                  <a:lnTo>
                    <a:pt x="153" y="182"/>
                  </a:lnTo>
                  <a:lnTo>
                    <a:pt x="158" y="177"/>
                  </a:lnTo>
                  <a:lnTo>
                    <a:pt x="162" y="175"/>
                  </a:lnTo>
                  <a:lnTo>
                    <a:pt x="225" y="230"/>
                  </a:lnTo>
                  <a:lnTo>
                    <a:pt x="303" y="105"/>
                  </a:lnTo>
                  <a:lnTo>
                    <a:pt x="299" y="105"/>
                  </a:lnTo>
                  <a:lnTo>
                    <a:pt x="291" y="105"/>
                  </a:lnTo>
                  <a:lnTo>
                    <a:pt x="286" y="101"/>
                  </a:lnTo>
                  <a:lnTo>
                    <a:pt x="280" y="101"/>
                  </a:lnTo>
                  <a:lnTo>
                    <a:pt x="272" y="99"/>
                  </a:lnTo>
                  <a:lnTo>
                    <a:pt x="267" y="97"/>
                  </a:lnTo>
                  <a:lnTo>
                    <a:pt x="259" y="93"/>
                  </a:lnTo>
                  <a:lnTo>
                    <a:pt x="251" y="89"/>
                  </a:lnTo>
                  <a:lnTo>
                    <a:pt x="244" y="84"/>
                  </a:lnTo>
                  <a:lnTo>
                    <a:pt x="236" y="78"/>
                  </a:lnTo>
                  <a:lnTo>
                    <a:pt x="231" y="70"/>
                  </a:lnTo>
                  <a:lnTo>
                    <a:pt x="223" y="63"/>
                  </a:lnTo>
                  <a:lnTo>
                    <a:pt x="215" y="53"/>
                  </a:lnTo>
                  <a:lnTo>
                    <a:pt x="211" y="44"/>
                  </a:lnTo>
                  <a:lnTo>
                    <a:pt x="206" y="32"/>
                  </a:lnTo>
                  <a:lnTo>
                    <a:pt x="200" y="23"/>
                  </a:lnTo>
                  <a:lnTo>
                    <a:pt x="194" y="15"/>
                  </a:lnTo>
                  <a:lnTo>
                    <a:pt x="191" y="9"/>
                  </a:lnTo>
                  <a:lnTo>
                    <a:pt x="181" y="4"/>
                  </a:lnTo>
                  <a:lnTo>
                    <a:pt x="173" y="0"/>
                  </a:lnTo>
                  <a:lnTo>
                    <a:pt x="164" y="0"/>
                  </a:lnTo>
                  <a:lnTo>
                    <a:pt x="160" y="2"/>
                  </a:lnTo>
                  <a:lnTo>
                    <a:pt x="156" y="4"/>
                  </a:lnTo>
                  <a:lnTo>
                    <a:pt x="156" y="6"/>
                  </a:lnTo>
                  <a:lnTo>
                    <a:pt x="0" y="32"/>
                  </a:lnTo>
                  <a:lnTo>
                    <a:pt x="0" y="32"/>
                  </a:lnTo>
                  <a:close/>
                </a:path>
              </a:pathLst>
            </a:custGeom>
            <a:solidFill>
              <a:srgbClr val="FFD699"/>
            </a:solidFill>
            <a:ln w="9525">
              <a:noFill/>
              <a:round/>
              <a:headEnd/>
              <a:tailEnd/>
            </a:ln>
          </p:spPr>
          <p:txBody>
            <a:bodyPr/>
            <a:lstStyle/>
            <a:p>
              <a:endParaRPr lang="pt-BR"/>
            </a:p>
          </p:txBody>
        </p:sp>
        <p:sp>
          <p:nvSpPr>
            <p:cNvPr id="1862668" name="Freeform 12"/>
            <p:cNvSpPr>
              <a:spLocks/>
            </p:cNvSpPr>
            <p:nvPr/>
          </p:nvSpPr>
          <p:spPr bwMode="auto">
            <a:xfrm>
              <a:off x="2433" y="2848"/>
              <a:ext cx="56" cy="59"/>
            </a:xfrm>
            <a:custGeom>
              <a:avLst/>
              <a:gdLst/>
              <a:ahLst/>
              <a:cxnLst>
                <a:cxn ang="0">
                  <a:pos x="0" y="104"/>
                </a:cxn>
                <a:cxn ang="0">
                  <a:pos x="2" y="101"/>
                </a:cxn>
                <a:cxn ang="0">
                  <a:pos x="8" y="97"/>
                </a:cxn>
                <a:cxn ang="0">
                  <a:pos x="12" y="91"/>
                </a:cxn>
                <a:cxn ang="0">
                  <a:pos x="17" y="89"/>
                </a:cxn>
                <a:cxn ang="0">
                  <a:pos x="23" y="83"/>
                </a:cxn>
                <a:cxn ang="0">
                  <a:pos x="29" y="78"/>
                </a:cxn>
                <a:cxn ang="0">
                  <a:pos x="36" y="70"/>
                </a:cxn>
                <a:cxn ang="0">
                  <a:pos x="44" y="63"/>
                </a:cxn>
                <a:cxn ang="0">
                  <a:pos x="52" y="55"/>
                </a:cxn>
                <a:cxn ang="0">
                  <a:pos x="61" y="45"/>
                </a:cxn>
                <a:cxn ang="0">
                  <a:pos x="69" y="36"/>
                </a:cxn>
                <a:cxn ang="0">
                  <a:pos x="78" y="25"/>
                </a:cxn>
                <a:cxn ang="0">
                  <a:pos x="88" y="11"/>
                </a:cxn>
                <a:cxn ang="0">
                  <a:pos x="97" y="0"/>
                </a:cxn>
                <a:cxn ang="0">
                  <a:pos x="112" y="9"/>
                </a:cxn>
                <a:cxn ang="0">
                  <a:pos x="109" y="11"/>
                </a:cxn>
                <a:cxn ang="0">
                  <a:pos x="107" y="19"/>
                </a:cxn>
                <a:cxn ang="0">
                  <a:pos x="103" y="25"/>
                </a:cxn>
                <a:cxn ang="0">
                  <a:pos x="99" y="30"/>
                </a:cxn>
                <a:cxn ang="0">
                  <a:pos x="95" y="38"/>
                </a:cxn>
                <a:cxn ang="0">
                  <a:pos x="90" y="45"/>
                </a:cxn>
                <a:cxn ang="0">
                  <a:pos x="82" y="53"/>
                </a:cxn>
                <a:cxn ang="0">
                  <a:pos x="76" y="63"/>
                </a:cxn>
                <a:cxn ang="0">
                  <a:pos x="67" y="70"/>
                </a:cxn>
                <a:cxn ang="0">
                  <a:pos x="59" y="80"/>
                </a:cxn>
                <a:cxn ang="0">
                  <a:pos x="50" y="89"/>
                </a:cxn>
                <a:cxn ang="0">
                  <a:pos x="38" y="99"/>
                </a:cxn>
                <a:cxn ang="0">
                  <a:pos x="27" y="106"/>
                </a:cxn>
                <a:cxn ang="0">
                  <a:pos x="15" y="118"/>
                </a:cxn>
                <a:cxn ang="0">
                  <a:pos x="0" y="104"/>
                </a:cxn>
                <a:cxn ang="0">
                  <a:pos x="0" y="104"/>
                </a:cxn>
              </a:cxnLst>
              <a:rect l="0" t="0" r="r" b="b"/>
              <a:pathLst>
                <a:path w="112" h="118">
                  <a:moveTo>
                    <a:pt x="0" y="104"/>
                  </a:moveTo>
                  <a:lnTo>
                    <a:pt x="2" y="101"/>
                  </a:lnTo>
                  <a:lnTo>
                    <a:pt x="8" y="97"/>
                  </a:lnTo>
                  <a:lnTo>
                    <a:pt x="12" y="91"/>
                  </a:lnTo>
                  <a:lnTo>
                    <a:pt x="17" y="89"/>
                  </a:lnTo>
                  <a:lnTo>
                    <a:pt x="23" y="83"/>
                  </a:lnTo>
                  <a:lnTo>
                    <a:pt x="29" y="78"/>
                  </a:lnTo>
                  <a:lnTo>
                    <a:pt x="36" y="70"/>
                  </a:lnTo>
                  <a:lnTo>
                    <a:pt x="44" y="63"/>
                  </a:lnTo>
                  <a:lnTo>
                    <a:pt x="52" y="55"/>
                  </a:lnTo>
                  <a:lnTo>
                    <a:pt x="61" y="45"/>
                  </a:lnTo>
                  <a:lnTo>
                    <a:pt x="69" y="36"/>
                  </a:lnTo>
                  <a:lnTo>
                    <a:pt x="78" y="25"/>
                  </a:lnTo>
                  <a:lnTo>
                    <a:pt x="88" y="11"/>
                  </a:lnTo>
                  <a:lnTo>
                    <a:pt x="97" y="0"/>
                  </a:lnTo>
                  <a:lnTo>
                    <a:pt x="112" y="9"/>
                  </a:lnTo>
                  <a:lnTo>
                    <a:pt x="109" y="11"/>
                  </a:lnTo>
                  <a:lnTo>
                    <a:pt x="107" y="19"/>
                  </a:lnTo>
                  <a:lnTo>
                    <a:pt x="103" y="25"/>
                  </a:lnTo>
                  <a:lnTo>
                    <a:pt x="99" y="30"/>
                  </a:lnTo>
                  <a:lnTo>
                    <a:pt x="95" y="38"/>
                  </a:lnTo>
                  <a:lnTo>
                    <a:pt x="90" y="45"/>
                  </a:lnTo>
                  <a:lnTo>
                    <a:pt x="82" y="53"/>
                  </a:lnTo>
                  <a:lnTo>
                    <a:pt x="76" y="63"/>
                  </a:lnTo>
                  <a:lnTo>
                    <a:pt x="67" y="70"/>
                  </a:lnTo>
                  <a:lnTo>
                    <a:pt x="59" y="80"/>
                  </a:lnTo>
                  <a:lnTo>
                    <a:pt x="50" y="89"/>
                  </a:lnTo>
                  <a:lnTo>
                    <a:pt x="38" y="99"/>
                  </a:lnTo>
                  <a:lnTo>
                    <a:pt x="27" y="106"/>
                  </a:lnTo>
                  <a:lnTo>
                    <a:pt x="15" y="118"/>
                  </a:lnTo>
                  <a:lnTo>
                    <a:pt x="0" y="104"/>
                  </a:lnTo>
                  <a:lnTo>
                    <a:pt x="0" y="104"/>
                  </a:lnTo>
                  <a:close/>
                </a:path>
              </a:pathLst>
            </a:custGeom>
            <a:solidFill>
              <a:srgbClr val="000000"/>
            </a:solidFill>
            <a:ln w="9525">
              <a:noFill/>
              <a:round/>
              <a:headEnd/>
              <a:tailEnd/>
            </a:ln>
          </p:spPr>
          <p:txBody>
            <a:bodyPr/>
            <a:lstStyle/>
            <a:p>
              <a:endParaRPr lang="pt-BR"/>
            </a:p>
          </p:txBody>
        </p:sp>
        <p:sp>
          <p:nvSpPr>
            <p:cNvPr id="1862669" name="Freeform 13"/>
            <p:cNvSpPr>
              <a:spLocks/>
            </p:cNvSpPr>
            <p:nvPr/>
          </p:nvSpPr>
          <p:spPr bwMode="auto">
            <a:xfrm>
              <a:off x="2483" y="2825"/>
              <a:ext cx="80" cy="98"/>
            </a:xfrm>
            <a:custGeom>
              <a:avLst/>
              <a:gdLst/>
              <a:ahLst/>
              <a:cxnLst>
                <a:cxn ang="0">
                  <a:pos x="129" y="0"/>
                </a:cxn>
                <a:cxn ang="0">
                  <a:pos x="127" y="0"/>
                </a:cxn>
                <a:cxn ang="0">
                  <a:pos x="124" y="4"/>
                </a:cxn>
                <a:cxn ang="0">
                  <a:pos x="118" y="8"/>
                </a:cxn>
                <a:cxn ang="0">
                  <a:pos x="112" y="15"/>
                </a:cxn>
                <a:cxn ang="0">
                  <a:pos x="105" y="23"/>
                </a:cxn>
                <a:cxn ang="0">
                  <a:pos x="95" y="31"/>
                </a:cxn>
                <a:cxn ang="0">
                  <a:pos x="89" y="36"/>
                </a:cxn>
                <a:cxn ang="0">
                  <a:pos x="86" y="42"/>
                </a:cxn>
                <a:cxn ang="0">
                  <a:pos x="80" y="50"/>
                </a:cxn>
                <a:cxn ang="0">
                  <a:pos x="76" y="55"/>
                </a:cxn>
                <a:cxn ang="0">
                  <a:pos x="68" y="61"/>
                </a:cxn>
                <a:cxn ang="0">
                  <a:pos x="65" y="69"/>
                </a:cxn>
                <a:cxn ang="0">
                  <a:pos x="57" y="76"/>
                </a:cxn>
                <a:cxn ang="0">
                  <a:pos x="53" y="84"/>
                </a:cxn>
                <a:cxn ang="0">
                  <a:pos x="48" y="91"/>
                </a:cxn>
                <a:cxn ang="0">
                  <a:pos x="42" y="99"/>
                </a:cxn>
                <a:cxn ang="0">
                  <a:pos x="36" y="107"/>
                </a:cxn>
                <a:cxn ang="0">
                  <a:pos x="32" y="116"/>
                </a:cxn>
                <a:cxn ang="0">
                  <a:pos x="25" y="124"/>
                </a:cxn>
                <a:cxn ang="0">
                  <a:pos x="21" y="131"/>
                </a:cxn>
                <a:cxn ang="0">
                  <a:pos x="17" y="141"/>
                </a:cxn>
                <a:cxn ang="0">
                  <a:pos x="13" y="150"/>
                </a:cxn>
                <a:cxn ang="0">
                  <a:pos x="9" y="160"/>
                </a:cxn>
                <a:cxn ang="0">
                  <a:pos x="6" y="169"/>
                </a:cxn>
                <a:cxn ang="0">
                  <a:pos x="2" y="179"/>
                </a:cxn>
                <a:cxn ang="0">
                  <a:pos x="0" y="188"/>
                </a:cxn>
                <a:cxn ang="0">
                  <a:pos x="21" y="196"/>
                </a:cxn>
                <a:cxn ang="0">
                  <a:pos x="21" y="194"/>
                </a:cxn>
                <a:cxn ang="0">
                  <a:pos x="23" y="190"/>
                </a:cxn>
                <a:cxn ang="0">
                  <a:pos x="25" y="185"/>
                </a:cxn>
                <a:cxn ang="0">
                  <a:pos x="30" y="177"/>
                </a:cxn>
                <a:cxn ang="0">
                  <a:pos x="34" y="167"/>
                </a:cxn>
                <a:cxn ang="0">
                  <a:pos x="40" y="156"/>
                </a:cxn>
                <a:cxn ang="0">
                  <a:pos x="44" y="150"/>
                </a:cxn>
                <a:cxn ang="0">
                  <a:pos x="48" y="145"/>
                </a:cxn>
                <a:cxn ang="0">
                  <a:pos x="53" y="137"/>
                </a:cxn>
                <a:cxn ang="0">
                  <a:pos x="59" y="131"/>
                </a:cxn>
                <a:cxn ang="0">
                  <a:pos x="61" y="124"/>
                </a:cxn>
                <a:cxn ang="0">
                  <a:pos x="67" y="116"/>
                </a:cxn>
                <a:cxn ang="0">
                  <a:pos x="70" y="109"/>
                </a:cxn>
                <a:cxn ang="0">
                  <a:pos x="78" y="101"/>
                </a:cxn>
                <a:cxn ang="0">
                  <a:pos x="82" y="91"/>
                </a:cxn>
                <a:cxn ang="0">
                  <a:pos x="87" y="84"/>
                </a:cxn>
                <a:cxn ang="0">
                  <a:pos x="95" y="76"/>
                </a:cxn>
                <a:cxn ang="0">
                  <a:pos x="103" y="69"/>
                </a:cxn>
                <a:cxn ang="0">
                  <a:pos x="108" y="59"/>
                </a:cxn>
                <a:cxn ang="0">
                  <a:pos x="114" y="52"/>
                </a:cxn>
                <a:cxn ang="0">
                  <a:pos x="120" y="44"/>
                </a:cxn>
                <a:cxn ang="0">
                  <a:pos x="129" y="34"/>
                </a:cxn>
                <a:cxn ang="0">
                  <a:pos x="135" y="27"/>
                </a:cxn>
                <a:cxn ang="0">
                  <a:pos x="143" y="19"/>
                </a:cxn>
                <a:cxn ang="0">
                  <a:pos x="150" y="10"/>
                </a:cxn>
                <a:cxn ang="0">
                  <a:pos x="160" y="4"/>
                </a:cxn>
                <a:cxn ang="0">
                  <a:pos x="129" y="0"/>
                </a:cxn>
                <a:cxn ang="0">
                  <a:pos x="129" y="0"/>
                </a:cxn>
              </a:cxnLst>
              <a:rect l="0" t="0" r="r" b="b"/>
              <a:pathLst>
                <a:path w="160" h="196">
                  <a:moveTo>
                    <a:pt x="129" y="0"/>
                  </a:moveTo>
                  <a:lnTo>
                    <a:pt x="127" y="0"/>
                  </a:lnTo>
                  <a:lnTo>
                    <a:pt x="124" y="4"/>
                  </a:lnTo>
                  <a:lnTo>
                    <a:pt x="118" y="8"/>
                  </a:lnTo>
                  <a:lnTo>
                    <a:pt x="112" y="15"/>
                  </a:lnTo>
                  <a:lnTo>
                    <a:pt x="105" y="23"/>
                  </a:lnTo>
                  <a:lnTo>
                    <a:pt x="95" y="31"/>
                  </a:lnTo>
                  <a:lnTo>
                    <a:pt x="89" y="36"/>
                  </a:lnTo>
                  <a:lnTo>
                    <a:pt x="86" y="42"/>
                  </a:lnTo>
                  <a:lnTo>
                    <a:pt x="80" y="50"/>
                  </a:lnTo>
                  <a:lnTo>
                    <a:pt x="76" y="55"/>
                  </a:lnTo>
                  <a:lnTo>
                    <a:pt x="68" y="61"/>
                  </a:lnTo>
                  <a:lnTo>
                    <a:pt x="65" y="69"/>
                  </a:lnTo>
                  <a:lnTo>
                    <a:pt x="57" y="76"/>
                  </a:lnTo>
                  <a:lnTo>
                    <a:pt x="53" y="84"/>
                  </a:lnTo>
                  <a:lnTo>
                    <a:pt x="48" y="91"/>
                  </a:lnTo>
                  <a:lnTo>
                    <a:pt x="42" y="99"/>
                  </a:lnTo>
                  <a:lnTo>
                    <a:pt x="36" y="107"/>
                  </a:lnTo>
                  <a:lnTo>
                    <a:pt x="32" y="116"/>
                  </a:lnTo>
                  <a:lnTo>
                    <a:pt x="25" y="124"/>
                  </a:lnTo>
                  <a:lnTo>
                    <a:pt x="21" y="131"/>
                  </a:lnTo>
                  <a:lnTo>
                    <a:pt x="17" y="141"/>
                  </a:lnTo>
                  <a:lnTo>
                    <a:pt x="13" y="150"/>
                  </a:lnTo>
                  <a:lnTo>
                    <a:pt x="9" y="160"/>
                  </a:lnTo>
                  <a:lnTo>
                    <a:pt x="6" y="169"/>
                  </a:lnTo>
                  <a:lnTo>
                    <a:pt x="2" y="179"/>
                  </a:lnTo>
                  <a:lnTo>
                    <a:pt x="0" y="188"/>
                  </a:lnTo>
                  <a:lnTo>
                    <a:pt x="21" y="196"/>
                  </a:lnTo>
                  <a:lnTo>
                    <a:pt x="21" y="194"/>
                  </a:lnTo>
                  <a:lnTo>
                    <a:pt x="23" y="190"/>
                  </a:lnTo>
                  <a:lnTo>
                    <a:pt x="25" y="185"/>
                  </a:lnTo>
                  <a:lnTo>
                    <a:pt x="30" y="177"/>
                  </a:lnTo>
                  <a:lnTo>
                    <a:pt x="34" y="167"/>
                  </a:lnTo>
                  <a:lnTo>
                    <a:pt x="40" y="156"/>
                  </a:lnTo>
                  <a:lnTo>
                    <a:pt x="44" y="150"/>
                  </a:lnTo>
                  <a:lnTo>
                    <a:pt x="48" y="145"/>
                  </a:lnTo>
                  <a:lnTo>
                    <a:pt x="53" y="137"/>
                  </a:lnTo>
                  <a:lnTo>
                    <a:pt x="59" y="131"/>
                  </a:lnTo>
                  <a:lnTo>
                    <a:pt x="61" y="124"/>
                  </a:lnTo>
                  <a:lnTo>
                    <a:pt x="67" y="116"/>
                  </a:lnTo>
                  <a:lnTo>
                    <a:pt x="70" y="109"/>
                  </a:lnTo>
                  <a:lnTo>
                    <a:pt x="78" y="101"/>
                  </a:lnTo>
                  <a:lnTo>
                    <a:pt x="82" y="91"/>
                  </a:lnTo>
                  <a:lnTo>
                    <a:pt x="87" y="84"/>
                  </a:lnTo>
                  <a:lnTo>
                    <a:pt x="95" y="76"/>
                  </a:lnTo>
                  <a:lnTo>
                    <a:pt x="103" y="69"/>
                  </a:lnTo>
                  <a:lnTo>
                    <a:pt x="108" y="59"/>
                  </a:lnTo>
                  <a:lnTo>
                    <a:pt x="114" y="52"/>
                  </a:lnTo>
                  <a:lnTo>
                    <a:pt x="120" y="44"/>
                  </a:lnTo>
                  <a:lnTo>
                    <a:pt x="129" y="34"/>
                  </a:lnTo>
                  <a:lnTo>
                    <a:pt x="135" y="27"/>
                  </a:lnTo>
                  <a:lnTo>
                    <a:pt x="143" y="19"/>
                  </a:lnTo>
                  <a:lnTo>
                    <a:pt x="150" y="10"/>
                  </a:lnTo>
                  <a:lnTo>
                    <a:pt x="160" y="4"/>
                  </a:lnTo>
                  <a:lnTo>
                    <a:pt x="129" y="0"/>
                  </a:lnTo>
                  <a:lnTo>
                    <a:pt x="129" y="0"/>
                  </a:lnTo>
                  <a:close/>
                </a:path>
              </a:pathLst>
            </a:custGeom>
            <a:solidFill>
              <a:srgbClr val="000000"/>
            </a:solidFill>
            <a:ln w="9525">
              <a:noFill/>
              <a:round/>
              <a:headEnd/>
              <a:tailEnd/>
            </a:ln>
          </p:spPr>
          <p:txBody>
            <a:bodyPr/>
            <a:lstStyle/>
            <a:p>
              <a:endParaRPr lang="pt-BR"/>
            </a:p>
          </p:txBody>
        </p:sp>
        <p:sp>
          <p:nvSpPr>
            <p:cNvPr id="1862670" name="Freeform 14"/>
            <p:cNvSpPr>
              <a:spLocks/>
            </p:cNvSpPr>
            <p:nvPr/>
          </p:nvSpPr>
          <p:spPr bwMode="auto">
            <a:xfrm>
              <a:off x="2468" y="2863"/>
              <a:ext cx="42" cy="35"/>
            </a:xfrm>
            <a:custGeom>
              <a:avLst/>
              <a:gdLst/>
              <a:ahLst/>
              <a:cxnLst>
                <a:cxn ang="0">
                  <a:pos x="20" y="0"/>
                </a:cxn>
                <a:cxn ang="0">
                  <a:pos x="83" y="57"/>
                </a:cxn>
                <a:cxn ang="0">
                  <a:pos x="62" y="71"/>
                </a:cxn>
                <a:cxn ang="0">
                  <a:pos x="0" y="15"/>
                </a:cxn>
                <a:cxn ang="0">
                  <a:pos x="20" y="0"/>
                </a:cxn>
                <a:cxn ang="0">
                  <a:pos x="20" y="0"/>
                </a:cxn>
              </a:cxnLst>
              <a:rect l="0" t="0" r="r" b="b"/>
              <a:pathLst>
                <a:path w="83" h="71">
                  <a:moveTo>
                    <a:pt x="20" y="0"/>
                  </a:moveTo>
                  <a:lnTo>
                    <a:pt x="83" y="57"/>
                  </a:lnTo>
                  <a:lnTo>
                    <a:pt x="62" y="71"/>
                  </a:lnTo>
                  <a:lnTo>
                    <a:pt x="0" y="15"/>
                  </a:lnTo>
                  <a:lnTo>
                    <a:pt x="20" y="0"/>
                  </a:lnTo>
                  <a:lnTo>
                    <a:pt x="20" y="0"/>
                  </a:lnTo>
                  <a:close/>
                </a:path>
              </a:pathLst>
            </a:custGeom>
            <a:solidFill>
              <a:srgbClr val="000000"/>
            </a:solidFill>
            <a:ln w="9525">
              <a:noFill/>
              <a:round/>
              <a:headEnd/>
              <a:tailEnd/>
            </a:ln>
          </p:spPr>
          <p:txBody>
            <a:bodyPr/>
            <a:lstStyle/>
            <a:p>
              <a:endParaRPr lang="pt-BR"/>
            </a:p>
          </p:txBody>
        </p:sp>
        <p:sp>
          <p:nvSpPr>
            <p:cNvPr id="1862671" name="Freeform 15"/>
            <p:cNvSpPr>
              <a:spLocks/>
            </p:cNvSpPr>
            <p:nvPr/>
          </p:nvSpPr>
          <p:spPr bwMode="auto">
            <a:xfrm>
              <a:off x="2405" y="2928"/>
              <a:ext cx="34" cy="118"/>
            </a:xfrm>
            <a:custGeom>
              <a:avLst/>
              <a:gdLst/>
              <a:ahLst/>
              <a:cxnLst>
                <a:cxn ang="0">
                  <a:pos x="4" y="0"/>
                </a:cxn>
                <a:cxn ang="0">
                  <a:pos x="2" y="0"/>
                </a:cxn>
                <a:cxn ang="0">
                  <a:pos x="2" y="5"/>
                </a:cxn>
                <a:cxn ang="0">
                  <a:pos x="0" y="11"/>
                </a:cxn>
                <a:cxn ang="0">
                  <a:pos x="0" y="20"/>
                </a:cxn>
                <a:cxn ang="0">
                  <a:pos x="0" y="24"/>
                </a:cxn>
                <a:cxn ang="0">
                  <a:pos x="0" y="30"/>
                </a:cxn>
                <a:cxn ang="0">
                  <a:pos x="0" y="38"/>
                </a:cxn>
                <a:cxn ang="0">
                  <a:pos x="0" y="45"/>
                </a:cxn>
                <a:cxn ang="0">
                  <a:pos x="0" y="51"/>
                </a:cxn>
                <a:cxn ang="0">
                  <a:pos x="0" y="58"/>
                </a:cxn>
                <a:cxn ang="0">
                  <a:pos x="0" y="66"/>
                </a:cxn>
                <a:cxn ang="0">
                  <a:pos x="2" y="76"/>
                </a:cxn>
                <a:cxn ang="0">
                  <a:pos x="2" y="83"/>
                </a:cxn>
                <a:cxn ang="0">
                  <a:pos x="2" y="93"/>
                </a:cxn>
                <a:cxn ang="0">
                  <a:pos x="4" y="100"/>
                </a:cxn>
                <a:cxn ang="0">
                  <a:pos x="6" y="112"/>
                </a:cxn>
                <a:cxn ang="0">
                  <a:pos x="6" y="121"/>
                </a:cxn>
                <a:cxn ang="0">
                  <a:pos x="8" y="131"/>
                </a:cxn>
                <a:cxn ang="0">
                  <a:pos x="10" y="140"/>
                </a:cxn>
                <a:cxn ang="0">
                  <a:pos x="14" y="152"/>
                </a:cxn>
                <a:cxn ang="0">
                  <a:pos x="15" y="161"/>
                </a:cxn>
                <a:cxn ang="0">
                  <a:pos x="19" y="172"/>
                </a:cxn>
                <a:cxn ang="0">
                  <a:pos x="21" y="182"/>
                </a:cxn>
                <a:cxn ang="0">
                  <a:pos x="25" y="193"/>
                </a:cxn>
                <a:cxn ang="0">
                  <a:pos x="29" y="203"/>
                </a:cxn>
                <a:cxn ang="0">
                  <a:pos x="33" y="214"/>
                </a:cxn>
                <a:cxn ang="0">
                  <a:pos x="38" y="224"/>
                </a:cxn>
                <a:cxn ang="0">
                  <a:pos x="44" y="235"/>
                </a:cxn>
                <a:cxn ang="0">
                  <a:pos x="69" y="235"/>
                </a:cxn>
                <a:cxn ang="0">
                  <a:pos x="69" y="233"/>
                </a:cxn>
                <a:cxn ang="0">
                  <a:pos x="67" y="231"/>
                </a:cxn>
                <a:cxn ang="0">
                  <a:pos x="65" y="226"/>
                </a:cxn>
                <a:cxn ang="0">
                  <a:pos x="63" y="220"/>
                </a:cxn>
                <a:cxn ang="0">
                  <a:pos x="59" y="211"/>
                </a:cxn>
                <a:cxn ang="0">
                  <a:pos x="55" y="201"/>
                </a:cxn>
                <a:cxn ang="0">
                  <a:pos x="53" y="195"/>
                </a:cxn>
                <a:cxn ang="0">
                  <a:pos x="52" y="190"/>
                </a:cxn>
                <a:cxn ang="0">
                  <a:pos x="50" y="182"/>
                </a:cxn>
                <a:cxn ang="0">
                  <a:pos x="48" y="176"/>
                </a:cxn>
                <a:cxn ang="0">
                  <a:pos x="44" y="169"/>
                </a:cxn>
                <a:cxn ang="0">
                  <a:pos x="44" y="161"/>
                </a:cxn>
                <a:cxn ang="0">
                  <a:pos x="42" y="152"/>
                </a:cxn>
                <a:cxn ang="0">
                  <a:pos x="40" y="144"/>
                </a:cxn>
                <a:cxn ang="0">
                  <a:pos x="38" y="134"/>
                </a:cxn>
                <a:cxn ang="0">
                  <a:pos x="36" y="125"/>
                </a:cxn>
                <a:cxn ang="0">
                  <a:pos x="36" y="115"/>
                </a:cxn>
                <a:cxn ang="0">
                  <a:pos x="36" y="106"/>
                </a:cxn>
                <a:cxn ang="0">
                  <a:pos x="33" y="95"/>
                </a:cxn>
                <a:cxn ang="0">
                  <a:pos x="33" y="83"/>
                </a:cxn>
                <a:cxn ang="0">
                  <a:pos x="33" y="72"/>
                </a:cxn>
                <a:cxn ang="0">
                  <a:pos x="33" y="60"/>
                </a:cxn>
                <a:cxn ang="0">
                  <a:pos x="31" y="53"/>
                </a:cxn>
                <a:cxn ang="0">
                  <a:pos x="31" y="47"/>
                </a:cxn>
                <a:cxn ang="0">
                  <a:pos x="31" y="41"/>
                </a:cxn>
                <a:cxn ang="0">
                  <a:pos x="31" y="36"/>
                </a:cxn>
                <a:cxn ang="0">
                  <a:pos x="31" y="28"/>
                </a:cxn>
                <a:cxn ang="0">
                  <a:pos x="33" y="22"/>
                </a:cxn>
                <a:cxn ang="0">
                  <a:pos x="33" y="15"/>
                </a:cxn>
                <a:cxn ang="0">
                  <a:pos x="33" y="9"/>
                </a:cxn>
                <a:cxn ang="0">
                  <a:pos x="4" y="0"/>
                </a:cxn>
                <a:cxn ang="0">
                  <a:pos x="4" y="0"/>
                </a:cxn>
              </a:cxnLst>
              <a:rect l="0" t="0" r="r" b="b"/>
              <a:pathLst>
                <a:path w="69" h="235">
                  <a:moveTo>
                    <a:pt x="4" y="0"/>
                  </a:moveTo>
                  <a:lnTo>
                    <a:pt x="2" y="0"/>
                  </a:lnTo>
                  <a:lnTo>
                    <a:pt x="2" y="5"/>
                  </a:lnTo>
                  <a:lnTo>
                    <a:pt x="0" y="11"/>
                  </a:lnTo>
                  <a:lnTo>
                    <a:pt x="0" y="20"/>
                  </a:lnTo>
                  <a:lnTo>
                    <a:pt x="0" y="24"/>
                  </a:lnTo>
                  <a:lnTo>
                    <a:pt x="0" y="30"/>
                  </a:lnTo>
                  <a:lnTo>
                    <a:pt x="0" y="38"/>
                  </a:lnTo>
                  <a:lnTo>
                    <a:pt x="0" y="45"/>
                  </a:lnTo>
                  <a:lnTo>
                    <a:pt x="0" y="51"/>
                  </a:lnTo>
                  <a:lnTo>
                    <a:pt x="0" y="58"/>
                  </a:lnTo>
                  <a:lnTo>
                    <a:pt x="0" y="66"/>
                  </a:lnTo>
                  <a:lnTo>
                    <a:pt x="2" y="76"/>
                  </a:lnTo>
                  <a:lnTo>
                    <a:pt x="2" y="83"/>
                  </a:lnTo>
                  <a:lnTo>
                    <a:pt x="2" y="93"/>
                  </a:lnTo>
                  <a:lnTo>
                    <a:pt x="4" y="100"/>
                  </a:lnTo>
                  <a:lnTo>
                    <a:pt x="6" y="112"/>
                  </a:lnTo>
                  <a:lnTo>
                    <a:pt x="6" y="121"/>
                  </a:lnTo>
                  <a:lnTo>
                    <a:pt x="8" y="131"/>
                  </a:lnTo>
                  <a:lnTo>
                    <a:pt x="10" y="140"/>
                  </a:lnTo>
                  <a:lnTo>
                    <a:pt x="14" y="152"/>
                  </a:lnTo>
                  <a:lnTo>
                    <a:pt x="15" y="161"/>
                  </a:lnTo>
                  <a:lnTo>
                    <a:pt x="19" y="172"/>
                  </a:lnTo>
                  <a:lnTo>
                    <a:pt x="21" y="182"/>
                  </a:lnTo>
                  <a:lnTo>
                    <a:pt x="25" y="193"/>
                  </a:lnTo>
                  <a:lnTo>
                    <a:pt x="29" y="203"/>
                  </a:lnTo>
                  <a:lnTo>
                    <a:pt x="33" y="214"/>
                  </a:lnTo>
                  <a:lnTo>
                    <a:pt x="38" y="224"/>
                  </a:lnTo>
                  <a:lnTo>
                    <a:pt x="44" y="235"/>
                  </a:lnTo>
                  <a:lnTo>
                    <a:pt x="69" y="235"/>
                  </a:lnTo>
                  <a:lnTo>
                    <a:pt x="69" y="233"/>
                  </a:lnTo>
                  <a:lnTo>
                    <a:pt x="67" y="231"/>
                  </a:lnTo>
                  <a:lnTo>
                    <a:pt x="65" y="226"/>
                  </a:lnTo>
                  <a:lnTo>
                    <a:pt x="63" y="220"/>
                  </a:lnTo>
                  <a:lnTo>
                    <a:pt x="59" y="211"/>
                  </a:lnTo>
                  <a:lnTo>
                    <a:pt x="55" y="201"/>
                  </a:lnTo>
                  <a:lnTo>
                    <a:pt x="53" y="195"/>
                  </a:lnTo>
                  <a:lnTo>
                    <a:pt x="52" y="190"/>
                  </a:lnTo>
                  <a:lnTo>
                    <a:pt x="50" y="182"/>
                  </a:lnTo>
                  <a:lnTo>
                    <a:pt x="48" y="176"/>
                  </a:lnTo>
                  <a:lnTo>
                    <a:pt x="44" y="169"/>
                  </a:lnTo>
                  <a:lnTo>
                    <a:pt x="44" y="161"/>
                  </a:lnTo>
                  <a:lnTo>
                    <a:pt x="42" y="152"/>
                  </a:lnTo>
                  <a:lnTo>
                    <a:pt x="40" y="144"/>
                  </a:lnTo>
                  <a:lnTo>
                    <a:pt x="38" y="134"/>
                  </a:lnTo>
                  <a:lnTo>
                    <a:pt x="36" y="125"/>
                  </a:lnTo>
                  <a:lnTo>
                    <a:pt x="36" y="115"/>
                  </a:lnTo>
                  <a:lnTo>
                    <a:pt x="36" y="106"/>
                  </a:lnTo>
                  <a:lnTo>
                    <a:pt x="33" y="95"/>
                  </a:lnTo>
                  <a:lnTo>
                    <a:pt x="33" y="83"/>
                  </a:lnTo>
                  <a:lnTo>
                    <a:pt x="33" y="72"/>
                  </a:lnTo>
                  <a:lnTo>
                    <a:pt x="33" y="60"/>
                  </a:lnTo>
                  <a:lnTo>
                    <a:pt x="31" y="53"/>
                  </a:lnTo>
                  <a:lnTo>
                    <a:pt x="31" y="47"/>
                  </a:lnTo>
                  <a:lnTo>
                    <a:pt x="31" y="41"/>
                  </a:lnTo>
                  <a:lnTo>
                    <a:pt x="31" y="36"/>
                  </a:lnTo>
                  <a:lnTo>
                    <a:pt x="31" y="28"/>
                  </a:lnTo>
                  <a:lnTo>
                    <a:pt x="33" y="22"/>
                  </a:lnTo>
                  <a:lnTo>
                    <a:pt x="33" y="15"/>
                  </a:lnTo>
                  <a:lnTo>
                    <a:pt x="33" y="9"/>
                  </a:lnTo>
                  <a:lnTo>
                    <a:pt x="4" y="0"/>
                  </a:lnTo>
                  <a:lnTo>
                    <a:pt x="4" y="0"/>
                  </a:lnTo>
                  <a:close/>
                </a:path>
              </a:pathLst>
            </a:custGeom>
            <a:solidFill>
              <a:srgbClr val="000000"/>
            </a:solidFill>
            <a:ln w="9525">
              <a:noFill/>
              <a:round/>
              <a:headEnd/>
              <a:tailEnd/>
            </a:ln>
          </p:spPr>
          <p:txBody>
            <a:bodyPr/>
            <a:lstStyle/>
            <a:p>
              <a:endParaRPr lang="pt-BR"/>
            </a:p>
          </p:txBody>
        </p:sp>
        <p:sp>
          <p:nvSpPr>
            <p:cNvPr id="1862672" name="Freeform 16"/>
            <p:cNvSpPr>
              <a:spLocks/>
            </p:cNvSpPr>
            <p:nvPr/>
          </p:nvSpPr>
          <p:spPr bwMode="auto">
            <a:xfrm>
              <a:off x="2500" y="2821"/>
              <a:ext cx="138" cy="333"/>
            </a:xfrm>
            <a:custGeom>
              <a:avLst/>
              <a:gdLst/>
              <a:ahLst/>
              <a:cxnLst>
                <a:cxn ang="0">
                  <a:pos x="253" y="3"/>
                </a:cxn>
                <a:cxn ang="0">
                  <a:pos x="232" y="17"/>
                </a:cxn>
                <a:cxn ang="0">
                  <a:pos x="213" y="30"/>
                </a:cxn>
                <a:cxn ang="0">
                  <a:pos x="194" y="45"/>
                </a:cxn>
                <a:cxn ang="0">
                  <a:pos x="173" y="62"/>
                </a:cxn>
                <a:cxn ang="0">
                  <a:pos x="154" y="83"/>
                </a:cxn>
                <a:cxn ang="0">
                  <a:pos x="139" y="106"/>
                </a:cxn>
                <a:cxn ang="0">
                  <a:pos x="128" y="131"/>
                </a:cxn>
                <a:cxn ang="0">
                  <a:pos x="120" y="157"/>
                </a:cxn>
                <a:cxn ang="0">
                  <a:pos x="120" y="186"/>
                </a:cxn>
                <a:cxn ang="0">
                  <a:pos x="126" y="209"/>
                </a:cxn>
                <a:cxn ang="0">
                  <a:pos x="133" y="228"/>
                </a:cxn>
                <a:cxn ang="0">
                  <a:pos x="150" y="252"/>
                </a:cxn>
                <a:cxn ang="0">
                  <a:pos x="177" y="275"/>
                </a:cxn>
                <a:cxn ang="0">
                  <a:pos x="200" y="304"/>
                </a:cxn>
                <a:cxn ang="0">
                  <a:pos x="207" y="319"/>
                </a:cxn>
                <a:cxn ang="0">
                  <a:pos x="215" y="342"/>
                </a:cxn>
                <a:cxn ang="0">
                  <a:pos x="217" y="365"/>
                </a:cxn>
                <a:cxn ang="0">
                  <a:pos x="215" y="387"/>
                </a:cxn>
                <a:cxn ang="0">
                  <a:pos x="209" y="408"/>
                </a:cxn>
                <a:cxn ang="0">
                  <a:pos x="190" y="441"/>
                </a:cxn>
                <a:cxn ang="0">
                  <a:pos x="158" y="469"/>
                </a:cxn>
                <a:cxn ang="0">
                  <a:pos x="133" y="486"/>
                </a:cxn>
                <a:cxn ang="0">
                  <a:pos x="112" y="498"/>
                </a:cxn>
                <a:cxn ang="0">
                  <a:pos x="93" y="509"/>
                </a:cxn>
                <a:cxn ang="0">
                  <a:pos x="61" y="528"/>
                </a:cxn>
                <a:cxn ang="0">
                  <a:pos x="44" y="539"/>
                </a:cxn>
                <a:cxn ang="0">
                  <a:pos x="19" y="560"/>
                </a:cxn>
                <a:cxn ang="0">
                  <a:pos x="6" y="585"/>
                </a:cxn>
                <a:cxn ang="0">
                  <a:pos x="0" y="610"/>
                </a:cxn>
                <a:cxn ang="0">
                  <a:pos x="6" y="640"/>
                </a:cxn>
                <a:cxn ang="0">
                  <a:pos x="46" y="655"/>
                </a:cxn>
                <a:cxn ang="0">
                  <a:pos x="35" y="638"/>
                </a:cxn>
                <a:cxn ang="0">
                  <a:pos x="31" y="619"/>
                </a:cxn>
                <a:cxn ang="0">
                  <a:pos x="38" y="589"/>
                </a:cxn>
                <a:cxn ang="0">
                  <a:pos x="55" y="566"/>
                </a:cxn>
                <a:cxn ang="0">
                  <a:pos x="76" y="547"/>
                </a:cxn>
                <a:cxn ang="0">
                  <a:pos x="109" y="528"/>
                </a:cxn>
                <a:cxn ang="0">
                  <a:pos x="139" y="507"/>
                </a:cxn>
                <a:cxn ang="0">
                  <a:pos x="168" y="488"/>
                </a:cxn>
                <a:cxn ang="0">
                  <a:pos x="192" y="471"/>
                </a:cxn>
                <a:cxn ang="0">
                  <a:pos x="213" y="454"/>
                </a:cxn>
                <a:cxn ang="0">
                  <a:pos x="236" y="424"/>
                </a:cxn>
                <a:cxn ang="0">
                  <a:pos x="246" y="404"/>
                </a:cxn>
                <a:cxn ang="0">
                  <a:pos x="249" y="384"/>
                </a:cxn>
                <a:cxn ang="0">
                  <a:pos x="249" y="361"/>
                </a:cxn>
                <a:cxn ang="0">
                  <a:pos x="246" y="336"/>
                </a:cxn>
                <a:cxn ang="0">
                  <a:pos x="240" y="311"/>
                </a:cxn>
                <a:cxn ang="0">
                  <a:pos x="228" y="290"/>
                </a:cxn>
                <a:cxn ang="0">
                  <a:pos x="209" y="262"/>
                </a:cxn>
                <a:cxn ang="0">
                  <a:pos x="187" y="232"/>
                </a:cxn>
                <a:cxn ang="0">
                  <a:pos x="166" y="205"/>
                </a:cxn>
                <a:cxn ang="0">
                  <a:pos x="156" y="173"/>
                </a:cxn>
                <a:cxn ang="0">
                  <a:pos x="158" y="148"/>
                </a:cxn>
                <a:cxn ang="0">
                  <a:pos x="166" y="127"/>
                </a:cxn>
                <a:cxn ang="0">
                  <a:pos x="175" y="106"/>
                </a:cxn>
                <a:cxn ang="0">
                  <a:pos x="202" y="72"/>
                </a:cxn>
                <a:cxn ang="0">
                  <a:pos x="230" y="47"/>
                </a:cxn>
                <a:cxn ang="0">
                  <a:pos x="255" y="30"/>
                </a:cxn>
                <a:cxn ang="0">
                  <a:pos x="274" y="22"/>
                </a:cxn>
                <a:cxn ang="0">
                  <a:pos x="261" y="0"/>
                </a:cxn>
              </a:cxnLst>
              <a:rect l="0" t="0" r="r" b="b"/>
              <a:pathLst>
                <a:path w="278" h="665">
                  <a:moveTo>
                    <a:pt x="261" y="0"/>
                  </a:moveTo>
                  <a:lnTo>
                    <a:pt x="259" y="0"/>
                  </a:lnTo>
                  <a:lnTo>
                    <a:pt x="253" y="3"/>
                  </a:lnTo>
                  <a:lnTo>
                    <a:pt x="247" y="5"/>
                  </a:lnTo>
                  <a:lnTo>
                    <a:pt x="238" y="13"/>
                  </a:lnTo>
                  <a:lnTo>
                    <a:pt x="232" y="17"/>
                  </a:lnTo>
                  <a:lnTo>
                    <a:pt x="226" y="21"/>
                  </a:lnTo>
                  <a:lnTo>
                    <a:pt x="219" y="24"/>
                  </a:lnTo>
                  <a:lnTo>
                    <a:pt x="213" y="30"/>
                  </a:lnTo>
                  <a:lnTo>
                    <a:pt x="206" y="32"/>
                  </a:lnTo>
                  <a:lnTo>
                    <a:pt x="202" y="38"/>
                  </a:lnTo>
                  <a:lnTo>
                    <a:pt x="194" y="45"/>
                  </a:lnTo>
                  <a:lnTo>
                    <a:pt x="188" y="51"/>
                  </a:lnTo>
                  <a:lnTo>
                    <a:pt x="181" y="57"/>
                  </a:lnTo>
                  <a:lnTo>
                    <a:pt x="173" y="62"/>
                  </a:lnTo>
                  <a:lnTo>
                    <a:pt x="168" y="70"/>
                  </a:lnTo>
                  <a:lnTo>
                    <a:pt x="162" y="78"/>
                  </a:lnTo>
                  <a:lnTo>
                    <a:pt x="154" y="83"/>
                  </a:lnTo>
                  <a:lnTo>
                    <a:pt x="149" y="91"/>
                  </a:lnTo>
                  <a:lnTo>
                    <a:pt x="143" y="98"/>
                  </a:lnTo>
                  <a:lnTo>
                    <a:pt x="139" y="106"/>
                  </a:lnTo>
                  <a:lnTo>
                    <a:pt x="133" y="114"/>
                  </a:lnTo>
                  <a:lnTo>
                    <a:pt x="130" y="123"/>
                  </a:lnTo>
                  <a:lnTo>
                    <a:pt x="128" y="131"/>
                  </a:lnTo>
                  <a:lnTo>
                    <a:pt x="124" y="140"/>
                  </a:lnTo>
                  <a:lnTo>
                    <a:pt x="120" y="148"/>
                  </a:lnTo>
                  <a:lnTo>
                    <a:pt x="120" y="157"/>
                  </a:lnTo>
                  <a:lnTo>
                    <a:pt x="120" y="167"/>
                  </a:lnTo>
                  <a:lnTo>
                    <a:pt x="120" y="178"/>
                  </a:lnTo>
                  <a:lnTo>
                    <a:pt x="120" y="186"/>
                  </a:lnTo>
                  <a:lnTo>
                    <a:pt x="122" y="193"/>
                  </a:lnTo>
                  <a:lnTo>
                    <a:pt x="124" y="201"/>
                  </a:lnTo>
                  <a:lnTo>
                    <a:pt x="126" y="209"/>
                  </a:lnTo>
                  <a:lnTo>
                    <a:pt x="128" y="214"/>
                  </a:lnTo>
                  <a:lnTo>
                    <a:pt x="130" y="222"/>
                  </a:lnTo>
                  <a:lnTo>
                    <a:pt x="133" y="228"/>
                  </a:lnTo>
                  <a:lnTo>
                    <a:pt x="135" y="233"/>
                  </a:lnTo>
                  <a:lnTo>
                    <a:pt x="143" y="243"/>
                  </a:lnTo>
                  <a:lnTo>
                    <a:pt x="150" y="252"/>
                  </a:lnTo>
                  <a:lnTo>
                    <a:pt x="160" y="260"/>
                  </a:lnTo>
                  <a:lnTo>
                    <a:pt x="168" y="270"/>
                  </a:lnTo>
                  <a:lnTo>
                    <a:pt x="177" y="275"/>
                  </a:lnTo>
                  <a:lnTo>
                    <a:pt x="185" y="285"/>
                  </a:lnTo>
                  <a:lnTo>
                    <a:pt x="192" y="292"/>
                  </a:lnTo>
                  <a:lnTo>
                    <a:pt x="200" y="304"/>
                  </a:lnTo>
                  <a:lnTo>
                    <a:pt x="202" y="308"/>
                  </a:lnTo>
                  <a:lnTo>
                    <a:pt x="206" y="313"/>
                  </a:lnTo>
                  <a:lnTo>
                    <a:pt x="207" y="319"/>
                  </a:lnTo>
                  <a:lnTo>
                    <a:pt x="211" y="327"/>
                  </a:lnTo>
                  <a:lnTo>
                    <a:pt x="213" y="334"/>
                  </a:lnTo>
                  <a:lnTo>
                    <a:pt x="215" y="342"/>
                  </a:lnTo>
                  <a:lnTo>
                    <a:pt x="215" y="349"/>
                  </a:lnTo>
                  <a:lnTo>
                    <a:pt x="219" y="359"/>
                  </a:lnTo>
                  <a:lnTo>
                    <a:pt x="217" y="365"/>
                  </a:lnTo>
                  <a:lnTo>
                    <a:pt x="217" y="374"/>
                  </a:lnTo>
                  <a:lnTo>
                    <a:pt x="215" y="380"/>
                  </a:lnTo>
                  <a:lnTo>
                    <a:pt x="215" y="387"/>
                  </a:lnTo>
                  <a:lnTo>
                    <a:pt x="213" y="395"/>
                  </a:lnTo>
                  <a:lnTo>
                    <a:pt x="211" y="403"/>
                  </a:lnTo>
                  <a:lnTo>
                    <a:pt x="209" y="408"/>
                  </a:lnTo>
                  <a:lnTo>
                    <a:pt x="206" y="416"/>
                  </a:lnTo>
                  <a:lnTo>
                    <a:pt x="198" y="427"/>
                  </a:lnTo>
                  <a:lnTo>
                    <a:pt x="190" y="441"/>
                  </a:lnTo>
                  <a:lnTo>
                    <a:pt x="179" y="450"/>
                  </a:lnTo>
                  <a:lnTo>
                    <a:pt x="171" y="462"/>
                  </a:lnTo>
                  <a:lnTo>
                    <a:pt x="158" y="469"/>
                  </a:lnTo>
                  <a:lnTo>
                    <a:pt x="147" y="479"/>
                  </a:lnTo>
                  <a:lnTo>
                    <a:pt x="139" y="482"/>
                  </a:lnTo>
                  <a:lnTo>
                    <a:pt x="133" y="486"/>
                  </a:lnTo>
                  <a:lnTo>
                    <a:pt x="126" y="490"/>
                  </a:lnTo>
                  <a:lnTo>
                    <a:pt x="120" y="494"/>
                  </a:lnTo>
                  <a:lnTo>
                    <a:pt x="112" y="498"/>
                  </a:lnTo>
                  <a:lnTo>
                    <a:pt x="107" y="501"/>
                  </a:lnTo>
                  <a:lnTo>
                    <a:pt x="99" y="505"/>
                  </a:lnTo>
                  <a:lnTo>
                    <a:pt x="93" y="509"/>
                  </a:lnTo>
                  <a:lnTo>
                    <a:pt x="80" y="517"/>
                  </a:lnTo>
                  <a:lnTo>
                    <a:pt x="69" y="524"/>
                  </a:lnTo>
                  <a:lnTo>
                    <a:pt x="61" y="528"/>
                  </a:lnTo>
                  <a:lnTo>
                    <a:pt x="55" y="532"/>
                  </a:lnTo>
                  <a:lnTo>
                    <a:pt x="50" y="536"/>
                  </a:lnTo>
                  <a:lnTo>
                    <a:pt x="44" y="539"/>
                  </a:lnTo>
                  <a:lnTo>
                    <a:pt x="35" y="545"/>
                  </a:lnTo>
                  <a:lnTo>
                    <a:pt x="27" y="553"/>
                  </a:lnTo>
                  <a:lnTo>
                    <a:pt x="19" y="560"/>
                  </a:lnTo>
                  <a:lnTo>
                    <a:pt x="14" y="568"/>
                  </a:lnTo>
                  <a:lnTo>
                    <a:pt x="8" y="576"/>
                  </a:lnTo>
                  <a:lnTo>
                    <a:pt x="6" y="585"/>
                  </a:lnTo>
                  <a:lnTo>
                    <a:pt x="2" y="593"/>
                  </a:lnTo>
                  <a:lnTo>
                    <a:pt x="0" y="602"/>
                  </a:lnTo>
                  <a:lnTo>
                    <a:pt x="0" y="610"/>
                  </a:lnTo>
                  <a:lnTo>
                    <a:pt x="2" y="621"/>
                  </a:lnTo>
                  <a:lnTo>
                    <a:pt x="2" y="631"/>
                  </a:lnTo>
                  <a:lnTo>
                    <a:pt x="6" y="640"/>
                  </a:lnTo>
                  <a:lnTo>
                    <a:pt x="8" y="652"/>
                  </a:lnTo>
                  <a:lnTo>
                    <a:pt x="16" y="665"/>
                  </a:lnTo>
                  <a:lnTo>
                    <a:pt x="46" y="655"/>
                  </a:lnTo>
                  <a:lnTo>
                    <a:pt x="42" y="652"/>
                  </a:lnTo>
                  <a:lnTo>
                    <a:pt x="38" y="644"/>
                  </a:lnTo>
                  <a:lnTo>
                    <a:pt x="35" y="638"/>
                  </a:lnTo>
                  <a:lnTo>
                    <a:pt x="33" y="633"/>
                  </a:lnTo>
                  <a:lnTo>
                    <a:pt x="31" y="625"/>
                  </a:lnTo>
                  <a:lnTo>
                    <a:pt x="31" y="619"/>
                  </a:lnTo>
                  <a:lnTo>
                    <a:pt x="31" y="608"/>
                  </a:lnTo>
                  <a:lnTo>
                    <a:pt x="35" y="598"/>
                  </a:lnTo>
                  <a:lnTo>
                    <a:pt x="38" y="589"/>
                  </a:lnTo>
                  <a:lnTo>
                    <a:pt x="48" y="577"/>
                  </a:lnTo>
                  <a:lnTo>
                    <a:pt x="50" y="572"/>
                  </a:lnTo>
                  <a:lnTo>
                    <a:pt x="55" y="566"/>
                  </a:lnTo>
                  <a:lnTo>
                    <a:pt x="61" y="560"/>
                  </a:lnTo>
                  <a:lnTo>
                    <a:pt x="71" y="555"/>
                  </a:lnTo>
                  <a:lnTo>
                    <a:pt x="76" y="547"/>
                  </a:lnTo>
                  <a:lnTo>
                    <a:pt x="86" y="541"/>
                  </a:lnTo>
                  <a:lnTo>
                    <a:pt x="95" y="534"/>
                  </a:lnTo>
                  <a:lnTo>
                    <a:pt x="109" y="528"/>
                  </a:lnTo>
                  <a:lnTo>
                    <a:pt x="118" y="522"/>
                  </a:lnTo>
                  <a:lnTo>
                    <a:pt x="130" y="515"/>
                  </a:lnTo>
                  <a:lnTo>
                    <a:pt x="139" y="507"/>
                  </a:lnTo>
                  <a:lnTo>
                    <a:pt x="150" y="501"/>
                  </a:lnTo>
                  <a:lnTo>
                    <a:pt x="158" y="494"/>
                  </a:lnTo>
                  <a:lnTo>
                    <a:pt x="168" y="488"/>
                  </a:lnTo>
                  <a:lnTo>
                    <a:pt x="175" y="482"/>
                  </a:lnTo>
                  <a:lnTo>
                    <a:pt x="185" y="477"/>
                  </a:lnTo>
                  <a:lnTo>
                    <a:pt x="192" y="471"/>
                  </a:lnTo>
                  <a:lnTo>
                    <a:pt x="198" y="465"/>
                  </a:lnTo>
                  <a:lnTo>
                    <a:pt x="206" y="460"/>
                  </a:lnTo>
                  <a:lnTo>
                    <a:pt x="213" y="454"/>
                  </a:lnTo>
                  <a:lnTo>
                    <a:pt x="223" y="441"/>
                  </a:lnTo>
                  <a:lnTo>
                    <a:pt x="234" y="429"/>
                  </a:lnTo>
                  <a:lnTo>
                    <a:pt x="236" y="424"/>
                  </a:lnTo>
                  <a:lnTo>
                    <a:pt x="240" y="418"/>
                  </a:lnTo>
                  <a:lnTo>
                    <a:pt x="242" y="410"/>
                  </a:lnTo>
                  <a:lnTo>
                    <a:pt x="246" y="404"/>
                  </a:lnTo>
                  <a:lnTo>
                    <a:pt x="246" y="397"/>
                  </a:lnTo>
                  <a:lnTo>
                    <a:pt x="247" y="391"/>
                  </a:lnTo>
                  <a:lnTo>
                    <a:pt x="249" y="384"/>
                  </a:lnTo>
                  <a:lnTo>
                    <a:pt x="251" y="376"/>
                  </a:lnTo>
                  <a:lnTo>
                    <a:pt x="249" y="368"/>
                  </a:lnTo>
                  <a:lnTo>
                    <a:pt x="249" y="361"/>
                  </a:lnTo>
                  <a:lnTo>
                    <a:pt x="247" y="353"/>
                  </a:lnTo>
                  <a:lnTo>
                    <a:pt x="247" y="346"/>
                  </a:lnTo>
                  <a:lnTo>
                    <a:pt x="246" y="336"/>
                  </a:lnTo>
                  <a:lnTo>
                    <a:pt x="244" y="328"/>
                  </a:lnTo>
                  <a:lnTo>
                    <a:pt x="242" y="319"/>
                  </a:lnTo>
                  <a:lnTo>
                    <a:pt x="240" y="311"/>
                  </a:lnTo>
                  <a:lnTo>
                    <a:pt x="236" y="302"/>
                  </a:lnTo>
                  <a:lnTo>
                    <a:pt x="232" y="296"/>
                  </a:lnTo>
                  <a:lnTo>
                    <a:pt x="228" y="290"/>
                  </a:lnTo>
                  <a:lnTo>
                    <a:pt x="225" y="285"/>
                  </a:lnTo>
                  <a:lnTo>
                    <a:pt x="217" y="273"/>
                  </a:lnTo>
                  <a:lnTo>
                    <a:pt x="209" y="262"/>
                  </a:lnTo>
                  <a:lnTo>
                    <a:pt x="202" y="252"/>
                  </a:lnTo>
                  <a:lnTo>
                    <a:pt x="192" y="241"/>
                  </a:lnTo>
                  <a:lnTo>
                    <a:pt x="187" y="232"/>
                  </a:lnTo>
                  <a:lnTo>
                    <a:pt x="179" y="224"/>
                  </a:lnTo>
                  <a:lnTo>
                    <a:pt x="171" y="213"/>
                  </a:lnTo>
                  <a:lnTo>
                    <a:pt x="166" y="205"/>
                  </a:lnTo>
                  <a:lnTo>
                    <a:pt x="160" y="193"/>
                  </a:lnTo>
                  <a:lnTo>
                    <a:pt x="158" y="184"/>
                  </a:lnTo>
                  <a:lnTo>
                    <a:pt x="156" y="173"/>
                  </a:lnTo>
                  <a:lnTo>
                    <a:pt x="156" y="161"/>
                  </a:lnTo>
                  <a:lnTo>
                    <a:pt x="156" y="154"/>
                  </a:lnTo>
                  <a:lnTo>
                    <a:pt x="158" y="148"/>
                  </a:lnTo>
                  <a:lnTo>
                    <a:pt x="160" y="142"/>
                  </a:lnTo>
                  <a:lnTo>
                    <a:pt x="162" y="136"/>
                  </a:lnTo>
                  <a:lnTo>
                    <a:pt x="166" y="127"/>
                  </a:lnTo>
                  <a:lnTo>
                    <a:pt x="168" y="119"/>
                  </a:lnTo>
                  <a:lnTo>
                    <a:pt x="171" y="112"/>
                  </a:lnTo>
                  <a:lnTo>
                    <a:pt x="175" y="106"/>
                  </a:lnTo>
                  <a:lnTo>
                    <a:pt x="183" y="93"/>
                  </a:lnTo>
                  <a:lnTo>
                    <a:pt x="192" y="83"/>
                  </a:lnTo>
                  <a:lnTo>
                    <a:pt x="202" y="72"/>
                  </a:lnTo>
                  <a:lnTo>
                    <a:pt x="211" y="62"/>
                  </a:lnTo>
                  <a:lnTo>
                    <a:pt x="221" y="53"/>
                  </a:lnTo>
                  <a:lnTo>
                    <a:pt x="230" y="47"/>
                  </a:lnTo>
                  <a:lnTo>
                    <a:pt x="240" y="40"/>
                  </a:lnTo>
                  <a:lnTo>
                    <a:pt x="247" y="36"/>
                  </a:lnTo>
                  <a:lnTo>
                    <a:pt x="255" y="30"/>
                  </a:lnTo>
                  <a:lnTo>
                    <a:pt x="263" y="26"/>
                  </a:lnTo>
                  <a:lnTo>
                    <a:pt x="268" y="24"/>
                  </a:lnTo>
                  <a:lnTo>
                    <a:pt x="274" y="22"/>
                  </a:lnTo>
                  <a:lnTo>
                    <a:pt x="276" y="21"/>
                  </a:lnTo>
                  <a:lnTo>
                    <a:pt x="278" y="21"/>
                  </a:lnTo>
                  <a:lnTo>
                    <a:pt x="261" y="0"/>
                  </a:lnTo>
                  <a:lnTo>
                    <a:pt x="261" y="0"/>
                  </a:lnTo>
                  <a:close/>
                </a:path>
              </a:pathLst>
            </a:custGeom>
            <a:solidFill>
              <a:srgbClr val="000000"/>
            </a:solidFill>
            <a:ln w="9525">
              <a:noFill/>
              <a:round/>
              <a:headEnd/>
              <a:tailEnd/>
            </a:ln>
          </p:spPr>
          <p:txBody>
            <a:bodyPr/>
            <a:lstStyle/>
            <a:p>
              <a:endParaRPr lang="pt-BR"/>
            </a:p>
          </p:txBody>
        </p:sp>
        <p:sp>
          <p:nvSpPr>
            <p:cNvPr id="1862673" name="Freeform 17"/>
            <p:cNvSpPr>
              <a:spLocks/>
            </p:cNvSpPr>
            <p:nvPr/>
          </p:nvSpPr>
          <p:spPr bwMode="auto">
            <a:xfrm>
              <a:off x="2396" y="2750"/>
              <a:ext cx="106" cy="70"/>
            </a:xfrm>
            <a:custGeom>
              <a:avLst/>
              <a:gdLst/>
              <a:ahLst/>
              <a:cxnLst>
                <a:cxn ang="0">
                  <a:pos x="8" y="139"/>
                </a:cxn>
                <a:cxn ang="0">
                  <a:pos x="17" y="137"/>
                </a:cxn>
                <a:cxn ang="0">
                  <a:pos x="27" y="137"/>
                </a:cxn>
                <a:cxn ang="0">
                  <a:pos x="40" y="133"/>
                </a:cxn>
                <a:cxn ang="0">
                  <a:pos x="55" y="129"/>
                </a:cxn>
                <a:cxn ang="0">
                  <a:pos x="70" y="122"/>
                </a:cxn>
                <a:cxn ang="0">
                  <a:pos x="88" y="114"/>
                </a:cxn>
                <a:cxn ang="0">
                  <a:pos x="103" y="101"/>
                </a:cxn>
                <a:cxn ang="0">
                  <a:pos x="120" y="93"/>
                </a:cxn>
                <a:cxn ang="0">
                  <a:pos x="137" y="89"/>
                </a:cxn>
                <a:cxn ang="0">
                  <a:pos x="154" y="89"/>
                </a:cxn>
                <a:cxn ang="0">
                  <a:pos x="169" y="91"/>
                </a:cxn>
                <a:cxn ang="0">
                  <a:pos x="183" y="95"/>
                </a:cxn>
                <a:cxn ang="0">
                  <a:pos x="196" y="101"/>
                </a:cxn>
                <a:cxn ang="0">
                  <a:pos x="207" y="105"/>
                </a:cxn>
                <a:cxn ang="0">
                  <a:pos x="213" y="106"/>
                </a:cxn>
                <a:cxn ang="0">
                  <a:pos x="213" y="93"/>
                </a:cxn>
                <a:cxn ang="0">
                  <a:pos x="203" y="74"/>
                </a:cxn>
                <a:cxn ang="0">
                  <a:pos x="196" y="61"/>
                </a:cxn>
                <a:cxn ang="0">
                  <a:pos x="183" y="48"/>
                </a:cxn>
                <a:cxn ang="0">
                  <a:pos x="167" y="32"/>
                </a:cxn>
                <a:cxn ang="0">
                  <a:pos x="148" y="21"/>
                </a:cxn>
                <a:cxn ang="0">
                  <a:pos x="127" y="11"/>
                </a:cxn>
                <a:cxn ang="0">
                  <a:pos x="112" y="4"/>
                </a:cxn>
                <a:cxn ang="0">
                  <a:pos x="99" y="0"/>
                </a:cxn>
                <a:cxn ang="0">
                  <a:pos x="86" y="0"/>
                </a:cxn>
                <a:cxn ang="0">
                  <a:pos x="70" y="4"/>
                </a:cxn>
                <a:cxn ang="0">
                  <a:pos x="55" y="11"/>
                </a:cxn>
                <a:cxn ang="0">
                  <a:pos x="42" y="21"/>
                </a:cxn>
                <a:cxn ang="0">
                  <a:pos x="23" y="36"/>
                </a:cxn>
                <a:cxn ang="0">
                  <a:pos x="12" y="53"/>
                </a:cxn>
                <a:cxn ang="0">
                  <a:pos x="4" y="72"/>
                </a:cxn>
                <a:cxn ang="0">
                  <a:pos x="0" y="89"/>
                </a:cxn>
                <a:cxn ang="0">
                  <a:pos x="0" y="106"/>
                </a:cxn>
                <a:cxn ang="0">
                  <a:pos x="2" y="122"/>
                </a:cxn>
                <a:cxn ang="0">
                  <a:pos x="4" y="137"/>
                </a:cxn>
                <a:cxn ang="0">
                  <a:pos x="6" y="141"/>
                </a:cxn>
              </a:cxnLst>
              <a:rect l="0" t="0" r="r" b="b"/>
              <a:pathLst>
                <a:path w="213" h="141">
                  <a:moveTo>
                    <a:pt x="6" y="141"/>
                  </a:moveTo>
                  <a:lnTo>
                    <a:pt x="8" y="139"/>
                  </a:lnTo>
                  <a:lnTo>
                    <a:pt x="13" y="139"/>
                  </a:lnTo>
                  <a:lnTo>
                    <a:pt x="17" y="137"/>
                  </a:lnTo>
                  <a:lnTo>
                    <a:pt x="21" y="137"/>
                  </a:lnTo>
                  <a:lnTo>
                    <a:pt x="27" y="137"/>
                  </a:lnTo>
                  <a:lnTo>
                    <a:pt x="34" y="137"/>
                  </a:lnTo>
                  <a:lnTo>
                    <a:pt x="40" y="133"/>
                  </a:lnTo>
                  <a:lnTo>
                    <a:pt x="48" y="131"/>
                  </a:lnTo>
                  <a:lnTo>
                    <a:pt x="55" y="129"/>
                  </a:lnTo>
                  <a:lnTo>
                    <a:pt x="63" y="127"/>
                  </a:lnTo>
                  <a:lnTo>
                    <a:pt x="70" y="122"/>
                  </a:lnTo>
                  <a:lnTo>
                    <a:pt x="80" y="120"/>
                  </a:lnTo>
                  <a:lnTo>
                    <a:pt x="88" y="114"/>
                  </a:lnTo>
                  <a:lnTo>
                    <a:pt x="97" y="108"/>
                  </a:lnTo>
                  <a:lnTo>
                    <a:pt x="103" y="101"/>
                  </a:lnTo>
                  <a:lnTo>
                    <a:pt x="112" y="97"/>
                  </a:lnTo>
                  <a:lnTo>
                    <a:pt x="120" y="93"/>
                  </a:lnTo>
                  <a:lnTo>
                    <a:pt x="129" y="91"/>
                  </a:lnTo>
                  <a:lnTo>
                    <a:pt x="137" y="89"/>
                  </a:lnTo>
                  <a:lnTo>
                    <a:pt x="145" y="89"/>
                  </a:lnTo>
                  <a:lnTo>
                    <a:pt x="154" y="89"/>
                  </a:lnTo>
                  <a:lnTo>
                    <a:pt x="162" y="91"/>
                  </a:lnTo>
                  <a:lnTo>
                    <a:pt x="169" y="91"/>
                  </a:lnTo>
                  <a:lnTo>
                    <a:pt x="177" y="93"/>
                  </a:lnTo>
                  <a:lnTo>
                    <a:pt x="183" y="95"/>
                  </a:lnTo>
                  <a:lnTo>
                    <a:pt x="190" y="99"/>
                  </a:lnTo>
                  <a:lnTo>
                    <a:pt x="196" y="101"/>
                  </a:lnTo>
                  <a:lnTo>
                    <a:pt x="202" y="103"/>
                  </a:lnTo>
                  <a:lnTo>
                    <a:pt x="207" y="105"/>
                  </a:lnTo>
                  <a:lnTo>
                    <a:pt x="211" y="108"/>
                  </a:lnTo>
                  <a:lnTo>
                    <a:pt x="213" y="106"/>
                  </a:lnTo>
                  <a:lnTo>
                    <a:pt x="213" y="101"/>
                  </a:lnTo>
                  <a:lnTo>
                    <a:pt x="213" y="93"/>
                  </a:lnTo>
                  <a:lnTo>
                    <a:pt x="209" y="82"/>
                  </a:lnTo>
                  <a:lnTo>
                    <a:pt x="203" y="74"/>
                  </a:lnTo>
                  <a:lnTo>
                    <a:pt x="200" y="68"/>
                  </a:lnTo>
                  <a:lnTo>
                    <a:pt x="196" y="61"/>
                  </a:lnTo>
                  <a:lnTo>
                    <a:pt x="190" y="53"/>
                  </a:lnTo>
                  <a:lnTo>
                    <a:pt x="183" y="48"/>
                  </a:lnTo>
                  <a:lnTo>
                    <a:pt x="175" y="40"/>
                  </a:lnTo>
                  <a:lnTo>
                    <a:pt x="167" y="32"/>
                  </a:lnTo>
                  <a:lnTo>
                    <a:pt x="158" y="29"/>
                  </a:lnTo>
                  <a:lnTo>
                    <a:pt x="148" y="21"/>
                  </a:lnTo>
                  <a:lnTo>
                    <a:pt x="137" y="15"/>
                  </a:lnTo>
                  <a:lnTo>
                    <a:pt x="127" y="11"/>
                  </a:lnTo>
                  <a:lnTo>
                    <a:pt x="122" y="8"/>
                  </a:lnTo>
                  <a:lnTo>
                    <a:pt x="112" y="4"/>
                  </a:lnTo>
                  <a:lnTo>
                    <a:pt x="107" y="2"/>
                  </a:lnTo>
                  <a:lnTo>
                    <a:pt x="99" y="0"/>
                  </a:lnTo>
                  <a:lnTo>
                    <a:pt x="93" y="0"/>
                  </a:lnTo>
                  <a:lnTo>
                    <a:pt x="86" y="0"/>
                  </a:lnTo>
                  <a:lnTo>
                    <a:pt x="78" y="2"/>
                  </a:lnTo>
                  <a:lnTo>
                    <a:pt x="70" y="4"/>
                  </a:lnTo>
                  <a:lnTo>
                    <a:pt x="65" y="8"/>
                  </a:lnTo>
                  <a:lnTo>
                    <a:pt x="55" y="11"/>
                  </a:lnTo>
                  <a:lnTo>
                    <a:pt x="50" y="15"/>
                  </a:lnTo>
                  <a:lnTo>
                    <a:pt x="42" y="21"/>
                  </a:lnTo>
                  <a:lnTo>
                    <a:pt x="32" y="30"/>
                  </a:lnTo>
                  <a:lnTo>
                    <a:pt x="23" y="36"/>
                  </a:lnTo>
                  <a:lnTo>
                    <a:pt x="17" y="46"/>
                  </a:lnTo>
                  <a:lnTo>
                    <a:pt x="12" y="53"/>
                  </a:lnTo>
                  <a:lnTo>
                    <a:pt x="8" y="63"/>
                  </a:lnTo>
                  <a:lnTo>
                    <a:pt x="4" y="72"/>
                  </a:lnTo>
                  <a:lnTo>
                    <a:pt x="2" y="80"/>
                  </a:lnTo>
                  <a:lnTo>
                    <a:pt x="0" y="89"/>
                  </a:lnTo>
                  <a:lnTo>
                    <a:pt x="0" y="99"/>
                  </a:lnTo>
                  <a:lnTo>
                    <a:pt x="0" y="106"/>
                  </a:lnTo>
                  <a:lnTo>
                    <a:pt x="0" y="114"/>
                  </a:lnTo>
                  <a:lnTo>
                    <a:pt x="2" y="122"/>
                  </a:lnTo>
                  <a:lnTo>
                    <a:pt x="2" y="127"/>
                  </a:lnTo>
                  <a:lnTo>
                    <a:pt x="4" y="137"/>
                  </a:lnTo>
                  <a:lnTo>
                    <a:pt x="6" y="141"/>
                  </a:lnTo>
                  <a:lnTo>
                    <a:pt x="6" y="141"/>
                  </a:lnTo>
                  <a:close/>
                </a:path>
              </a:pathLst>
            </a:custGeom>
            <a:solidFill>
              <a:srgbClr val="808080"/>
            </a:solidFill>
            <a:ln w="9525">
              <a:noFill/>
              <a:round/>
              <a:headEnd/>
              <a:tailEnd/>
            </a:ln>
          </p:spPr>
          <p:txBody>
            <a:bodyPr/>
            <a:lstStyle/>
            <a:p>
              <a:endParaRPr lang="pt-BR"/>
            </a:p>
          </p:txBody>
        </p:sp>
        <p:sp>
          <p:nvSpPr>
            <p:cNvPr id="1862674" name="Freeform 18"/>
            <p:cNvSpPr>
              <a:spLocks/>
            </p:cNvSpPr>
            <p:nvPr/>
          </p:nvSpPr>
          <p:spPr bwMode="auto">
            <a:xfrm>
              <a:off x="2424" y="2835"/>
              <a:ext cx="21" cy="15"/>
            </a:xfrm>
            <a:custGeom>
              <a:avLst/>
              <a:gdLst/>
              <a:ahLst/>
              <a:cxnLst>
                <a:cxn ang="0">
                  <a:pos x="10" y="31"/>
                </a:cxn>
                <a:cxn ang="0">
                  <a:pos x="10" y="29"/>
                </a:cxn>
                <a:cxn ang="0">
                  <a:pos x="17" y="23"/>
                </a:cxn>
                <a:cxn ang="0">
                  <a:pos x="21" y="19"/>
                </a:cxn>
                <a:cxn ang="0">
                  <a:pos x="27" y="17"/>
                </a:cxn>
                <a:cxn ang="0">
                  <a:pos x="34" y="14"/>
                </a:cxn>
                <a:cxn ang="0">
                  <a:pos x="44" y="12"/>
                </a:cxn>
                <a:cxn ang="0">
                  <a:pos x="40" y="2"/>
                </a:cxn>
                <a:cxn ang="0">
                  <a:pos x="36" y="0"/>
                </a:cxn>
                <a:cxn ang="0">
                  <a:pos x="29" y="0"/>
                </a:cxn>
                <a:cxn ang="0">
                  <a:pos x="21" y="0"/>
                </a:cxn>
                <a:cxn ang="0">
                  <a:pos x="15" y="4"/>
                </a:cxn>
                <a:cxn ang="0">
                  <a:pos x="6" y="6"/>
                </a:cxn>
                <a:cxn ang="0">
                  <a:pos x="0" y="12"/>
                </a:cxn>
                <a:cxn ang="0">
                  <a:pos x="10" y="31"/>
                </a:cxn>
                <a:cxn ang="0">
                  <a:pos x="10" y="31"/>
                </a:cxn>
              </a:cxnLst>
              <a:rect l="0" t="0" r="r" b="b"/>
              <a:pathLst>
                <a:path w="44" h="31">
                  <a:moveTo>
                    <a:pt x="10" y="31"/>
                  </a:moveTo>
                  <a:lnTo>
                    <a:pt x="10" y="29"/>
                  </a:lnTo>
                  <a:lnTo>
                    <a:pt x="17" y="23"/>
                  </a:lnTo>
                  <a:lnTo>
                    <a:pt x="21" y="19"/>
                  </a:lnTo>
                  <a:lnTo>
                    <a:pt x="27" y="17"/>
                  </a:lnTo>
                  <a:lnTo>
                    <a:pt x="34" y="14"/>
                  </a:lnTo>
                  <a:lnTo>
                    <a:pt x="44" y="12"/>
                  </a:lnTo>
                  <a:lnTo>
                    <a:pt x="40" y="2"/>
                  </a:lnTo>
                  <a:lnTo>
                    <a:pt x="36" y="0"/>
                  </a:lnTo>
                  <a:lnTo>
                    <a:pt x="29" y="0"/>
                  </a:lnTo>
                  <a:lnTo>
                    <a:pt x="21" y="0"/>
                  </a:lnTo>
                  <a:lnTo>
                    <a:pt x="15" y="4"/>
                  </a:lnTo>
                  <a:lnTo>
                    <a:pt x="6" y="6"/>
                  </a:lnTo>
                  <a:lnTo>
                    <a:pt x="0" y="12"/>
                  </a:lnTo>
                  <a:lnTo>
                    <a:pt x="10" y="31"/>
                  </a:lnTo>
                  <a:lnTo>
                    <a:pt x="10" y="31"/>
                  </a:lnTo>
                  <a:close/>
                </a:path>
              </a:pathLst>
            </a:custGeom>
            <a:solidFill>
              <a:srgbClr val="000000"/>
            </a:solidFill>
            <a:ln w="9525">
              <a:noFill/>
              <a:round/>
              <a:headEnd/>
              <a:tailEnd/>
            </a:ln>
          </p:spPr>
          <p:txBody>
            <a:bodyPr/>
            <a:lstStyle/>
            <a:p>
              <a:endParaRPr lang="pt-BR"/>
            </a:p>
          </p:txBody>
        </p:sp>
        <p:sp>
          <p:nvSpPr>
            <p:cNvPr id="1862675" name="Freeform 19"/>
            <p:cNvSpPr>
              <a:spLocks/>
            </p:cNvSpPr>
            <p:nvPr/>
          </p:nvSpPr>
          <p:spPr bwMode="auto">
            <a:xfrm>
              <a:off x="2387" y="2741"/>
              <a:ext cx="324" cy="404"/>
            </a:xfrm>
            <a:custGeom>
              <a:avLst/>
              <a:gdLst/>
              <a:ahLst/>
              <a:cxnLst>
                <a:cxn ang="0">
                  <a:pos x="105" y="272"/>
                </a:cxn>
                <a:cxn ang="0">
                  <a:pos x="57" y="213"/>
                </a:cxn>
                <a:cxn ang="0">
                  <a:pos x="29" y="160"/>
                </a:cxn>
                <a:cxn ang="0">
                  <a:pos x="25" y="101"/>
                </a:cxn>
                <a:cxn ang="0">
                  <a:pos x="55" y="57"/>
                </a:cxn>
                <a:cxn ang="0">
                  <a:pos x="107" y="42"/>
                </a:cxn>
                <a:cxn ang="0">
                  <a:pos x="152" y="57"/>
                </a:cxn>
                <a:cxn ang="0">
                  <a:pos x="186" y="89"/>
                </a:cxn>
                <a:cxn ang="0">
                  <a:pos x="221" y="133"/>
                </a:cxn>
                <a:cxn ang="0">
                  <a:pos x="268" y="171"/>
                </a:cxn>
                <a:cxn ang="0">
                  <a:pos x="308" y="186"/>
                </a:cxn>
                <a:cxn ang="0">
                  <a:pos x="365" y="201"/>
                </a:cxn>
                <a:cxn ang="0">
                  <a:pos x="420" y="217"/>
                </a:cxn>
                <a:cxn ang="0">
                  <a:pos x="458" y="228"/>
                </a:cxn>
                <a:cxn ang="0">
                  <a:pos x="510" y="258"/>
                </a:cxn>
                <a:cxn ang="0">
                  <a:pos x="563" y="314"/>
                </a:cxn>
                <a:cxn ang="0">
                  <a:pos x="597" y="382"/>
                </a:cxn>
                <a:cxn ang="0">
                  <a:pos x="616" y="452"/>
                </a:cxn>
                <a:cxn ang="0">
                  <a:pos x="618" y="525"/>
                </a:cxn>
                <a:cxn ang="0">
                  <a:pos x="606" y="582"/>
                </a:cxn>
                <a:cxn ang="0">
                  <a:pos x="586" y="625"/>
                </a:cxn>
                <a:cxn ang="0">
                  <a:pos x="532" y="679"/>
                </a:cxn>
                <a:cxn ang="0">
                  <a:pos x="489" y="699"/>
                </a:cxn>
                <a:cxn ang="0">
                  <a:pos x="447" y="715"/>
                </a:cxn>
                <a:cxn ang="0">
                  <a:pos x="405" y="728"/>
                </a:cxn>
                <a:cxn ang="0">
                  <a:pos x="350" y="747"/>
                </a:cxn>
                <a:cxn ang="0">
                  <a:pos x="300" y="779"/>
                </a:cxn>
                <a:cxn ang="0">
                  <a:pos x="327" y="793"/>
                </a:cxn>
                <a:cxn ang="0">
                  <a:pos x="373" y="766"/>
                </a:cxn>
                <a:cxn ang="0">
                  <a:pos x="420" y="747"/>
                </a:cxn>
                <a:cxn ang="0">
                  <a:pos x="483" y="726"/>
                </a:cxn>
                <a:cxn ang="0">
                  <a:pos x="540" y="705"/>
                </a:cxn>
                <a:cxn ang="0">
                  <a:pos x="580" y="677"/>
                </a:cxn>
                <a:cxn ang="0">
                  <a:pos x="610" y="641"/>
                </a:cxn>
                <a:cxn ang="0">
                  <a:pos x="631" y="595"/>
                </a:cxn>
                <a:cxn ang="0">
                  <a:pos x="644" y="540"/>
                </a:cxn>
                <a:cxn ang="0">
                  <a:pos x="648" y="469"/>
                </a:cxn>
                <a:cxn ang="0">
                  <a:pos x="643" y="420"/>
                </a:cxn>
                <a:cxn ang="0">
                  <a:pos x="622" y="348"/>
                </a:cxn>
                <a:cxn ang="0">
                  <a:pos x="578" y="277"/>
                </a:cxn>
                <a:cxn ang="0">
                  <a:pos x="513" y="222"/>
                </a:cxn>
                <a:cxn ang="0">
                  <a:pos x="472" y="201"/>
                </a:cxn>
                <a:cxn ang="0">
                  <a:pos x="428" y="184"/>
                </a:cxn>
                <a:cxn ang="0">
                  <a:pos x="378" y="171"/>
                </a:cxn>
                <a:cxn ang="0">
                  <a:pos x="327" y="162"/>
                </a:cxn>
                <a:cxn ang="0">
                  <a:pos x="283" y="154"/>
                </a:cxn>
                <a:cxn ang="0">
                  <a:pos x="240" y="106"/>
                </a:cxn>
                <a:cxn ang="0">
                  <a:pos x="205" y="51"/>
                </a:cxn>
                <a:cxn ang="0">
                  <a:pos x="167" y="15"/>
                </a:cxn>
                <a:cxn ang="0">
                  <a:pos x="108" y="0"/>
                </a:cxn>
                <a:cxn ang="0">
                  <a:pos x="63" y="15"/>
                </a:cxn>
                <a:cxn ang="0">
                  <a:pos x="25" y="49"/>
                </a:cxn>
                <a:cxn ang="0">
                  <a:pos x="2" y="104"/>
                </a:cxn>
                <a:cxn ang="0">
                  <a:pos x="2" y="148"/>
                </a:cxn>
                <a:cxn ang="0">
                  <a:pos x="21" y="198"/>
                </a:cxn>
                <a:cxn ang="0">
                  <a:pos x="46" y="239"/>
                </a:cxn>
                <a:cxn ang="0">
                  <a:pos x="97" y="296"/>
                </a:cxn>
                <a:cxn ang="0">
                  <a:pos x="135" y="300"/>
                </a:cxn>
              </a:cxnLst>
              <a:rect l="0" t="0" r="r" b="b"/>
              <a:pathLst>
                <a:path w="648" h="808">
                  <a:moveTo>
                    <a:pt x="135" y="300"/>
                  </a:moveTo>
                  <a:lnTo>
                    <a:pt x="131" y="296"/>
                  </a:lnTo>
                  <a:lnTo>
                    <a:pt x="124" y="291"/>
                  </a:lnTo>
                  <a:lnTo>
                    <a:pt x="118" y="285"/>
                  </a:lnTo>
                  <a:lnTo>
                    <a:pt x="112" y="277"/>
                  </a:lnTo>
                  <a:lnTo>
                    <a:pt x="105" y="272"/>
                  </a:lnTo>
                  <a:lnTo>
                    <a:pt x="99" y="264"/>
                  </a:lnTo>
                  <a:lnTo>
                    <a:pt x="89" y="255"/>
                  </a:lnTo>
                  <a:lnTo>
                    <a:pt x="82" y="245"/>
                  </a:lnTo>
                  <a:lnTo>
                    <a:pt x="74" y="236"/>
                  </a:lnTo>
                  <a:lnTo>
                    <a:pt x="67" y="224"/>
                  </a:lnTo>
                  <a:lnTo>
                    <a:pt x="57" y="213"/>
                  </a:lnTo>
                  <a:lnTo>
                    <a:pt x="51" y="201"/>
                  </a:lnTo>
                  <a:lnTo>
                    <a:pt x="44" y="190"/>
                  </a:lnTo>
                  <a:lnTo>
                    <a:pt x="38" y="179"/>
                  </a:lnTo>
                  <a:lnTo>
                    <a:pt x="34" y="171"/>
                  </a:lnTo>
                  <a:lnTo>
                    <a:pt x="31" y="165"/>
                  </a:lnTo>
                  <a:lnTo>
                    <a:pt x="29" y="160"/>
                  </a:lnTo>
                  <a:lnTo>
                    <a:pt x="27" y="154"/>
                  </a:lnTo>
                  <a:lnTo>
                    <a:pt x="23" y="142"/>
                  </a:lnTo>
                  <a:lnTo>
                    <a:pt x="23" y="131"/>
                  </a:lnTo>
                  <a:lnTo>
                    <a:pt x="21" y="120"/>
                  </a:lnTo>
                  <a:lnTo>
                    <a:pt x="23" y="110"/>
                  </a:lnTo>
                  <a:lnTo>
                    <a:pt x="25" y="101"/>
                  </a:lnTo>
                  <a:lnTo>
                    <a:pt x="29" y="91"/>
                  </a:lnTo>
                  <a:lnTo>
                    <a:pt x="31" y="84"/>
                  </a:lnTo>
                  <a:lnTo>
                    <a:pt x="36" y="74"/>
                  </a:lnTo>
                  <a:lnTo>
                    <a:pt x="40" y="68"/>
                  </a:lnTo>
                  <a:lnTo>
                    <a:pt x="48" y="63"/>
                  </a:lnTo>
                  <a:lnTo>
                    <a:pt x="55" y="57"/>
                  </a:lnTo>
                  <a:lnTo>
                    <a:pt x="63" y="53"/>
                  </a:lnTo>
                  <a:lnTo>
                    <a:pt x="70" y="47"/>
                  </a:lnTo>
                  <a:lnTo>
                    <a:pt x="80" y="47"/>
                  </a:lnTo>
                  <a:lnTo>
                    <a:pt x="89" y="44"/>
                  </a:lnTo>
                  <a:lnTo>
                    <a:pt x="99" y="44"/>
                  </a:lnTo>
                  <a:lnTo>
                    <a:pt x="107" y="42"/>
                  </a:lnTo>
                  <a:lnTo>
                    <a:pt x="116" y="44"/>
                  </a:lnTo>
                  <a:lnTo>
                    <a:pt x="122" y="44"/>
                  </a:lnTo>
                  <a:lnTo>
                    <a:pt x="131" y="46"/>
                  </a:lnTo>
                  <a:lnTo>
                    <a:pt x="137" y="49"/>
                  </a:lnTo>
                  <a:lnTo>
                    <a:pt x="146" y="53"/>
                  </a:lnTo>
                  <a:lnTo>
                    <a:pt x="152" y="57"/>
                  </a:lnTo>
                  <a:lnTo>
                    <a:pt x="158" y="59"/>
                  </a:lnTo>
                  <a:lnTo>
                    <a:pt x="164" y="65"/>
                  </a:lnTo>
                  <a:lnTo>
                    <a:pt x="169" y="70"/>
                  </a:lnTo>
                  <a:lnTo>
                    <a:pt x="175" y="76"/>
                  </a:lnTo>
                  <a:lnTo>
                    <a:pt x="181" y="84"/>
                  </a:lnTo>
                  <a:lnTo>
                    <a:pt x="186" y="89"/>
                  </a:lnTo>
                  <a:lnTo>
                    <a:pt x="192" y="97"/>
                  </a:lnTo>
                  <a:lnTo>
                    <a:pt x="196" y="103"/>
                  </a:lnTo>
                  <a:lnTo>
                    <a:pt x="202" y="110"/>
                  </a:lnTo>
                  <a:lnTo>
                    <a:pt x="205" y="116"/>
                  </a:lnTo>
                  <a:lnTo>
                    <a:pt x="211" y="123"/>
                  </a:lnTo>
                  <a:lnTo>
                    <a:pt x="221" y="133"/>
                  </a:lnTo>
                  <a:lnTo>
                    <a:pt x="232" y="144"/>
                  </a:lnTo>
                  <a:lnTo>
                    <a:pt x="242" y="152"/>
                  </a:lnTo>
                  <a:lnTo>
                    <a:pt x="251" y="160"/>
                  </a:lnTo>
                  <a:lnTo>
                    <a:pt x="255" y="163"/>
                  </a:lnTo>
                  <a:lnTo>
                    <a:pt x="261" y="167"/>
                  </a:lnTo>
                  <a:lnTo>
                    <a:pt x="268" y="171"/>
                  </a:lnTo>
                  <a:lnTo>
                    <a:pt x="276" y="175"/>
                  </a:lnTo>
                  <a:lnTo>
                    <a:pt x="281" y="177"/>
                  </a:lnTo>
                  <a:lnTo>
                    <a:pt x="287" y="179"/>
                  </a:lnTo>
                  <a:lnTo>
                    <a:pt x="293" y="181"/>
                  </a:lnTo>
                  <a:lnTo>
                    <a:pt x="302" y="184"/>
                  </a:lnTo>
                  <a:lnTo>
                    <a:pt x="308" y="186"/>
                  </a:lnTo>
                  <a:lnTo>
                    <a:pt x="318" y="190"/>
                  </a:lnTo>
                  <a:lnTo>
                    <a:pt x="325" y="192"/>
                  </a:lnTo>
                  <a:lnTo>
                    <a:pt x="335" y="196"/>
                  </a:lnTo>
                  <a:lnTo>
                    <a:pt x="344" y="198"/>
                  </a:lnTo>
                  <a:lnTo>
                    <a:pt x="354" y="200"/>
                  </a:lnTo>
                  <a:lnTo>
                    <a:pt x="365" y="201"/>
                  </a:lnTo>
                  <a:lnTo>
                    <a:pt x="376" y="205"/>
                  </a:lnTo>
                  <a:lnTo>
                    <a:pt x="386" y="207"/>
                  </a:lnTo>
                  <a:lnTo>
                    <a:pt x="399" y="211"/>
                  </a:lnTo>
                  <a:lnTo>
                    <a:pt x="405" y="213"/>
                  </a:lnTo>
                  <a:lnTo>
                    <a:pt x="413" y="215"/>
                  </a:lnTo>
                  <a:lnTo>
                    <a:pt x="420" y="217"/>
                  </a:lnTo>
                  <a:lnTo>
                    <a:pt x="428" y="219"/>
                  </a:lnTo>
                  <a:lnTo>
                    <a:pt x="432" y="220"/>
                  </a:lnTo>
                  <a:lnTo>
                    <a:pt x="439" y="222"/>
                  </a:lnTo>
                  <a:lnTo>
                    <a:pt x="445" y="224"/>
                  </a:lnTo>
                  <a:lnTo>
                    <a:pt x="452" y="226"/>
                  </a:lnTo>
                  <a:lnTo>
                    <a:pt x="458" y="228"/>
                  </a:lnTo>
                  <a:lnTo>
                    <a:pt x="466" y="232"/>
                  </a:lnTo>
                  <a:lnTo>
                    <a:pt x="472" y="234"/>
                  </a:lnTo>
                  <a:lnTo>
                    <a:pt x="477" y="238"/>
                  </a:lnTo>
                  <a:lnTo>
                    <a:pt x="489" y="245"/>
                  </a:lnTo>
                  <a:lnTo>
                    <a:pt x="500" y="251"/>
                  </a:lnTo>
                  <a:lnTo>
                    <a:pt x="510" y="258"/>
                  </a:lnTo>
                  <a:lnTo>
                    <a:pt x="521" y="268"/>
                  </a:lnTo>
                  <a:lnTo>
                    <a:pt x="529" y="276"/>
                  </a:lnTo>
                  <a:lnTo>
                    <a:pt x="538" y="285"/>
                  </a:lnTo>
                  <a:lnTo>
                    <a:pt x="546" y="293"/>
                  </a:lnTo>
                  <a:lnTo>
                    <a:pt x="555" y="304"/>
                  </a:lnTo>
                  <a:lnTo>
                    <a:pt x="563" y="314"/>
                  </a:lnTo>
                  <a:lnTo>
                    <a:pt x="568" y="325"/>
                  </a:lnTo>
                  <a:lnTo>
                    <a:pt x="576" y="336"/>
                  </a:lnTo>
                  <a:lnTo>
                    <a:pt x="584" y="348"/>
                  </a:lnTo>
                  <a:lnTo>
                    <a:pt x="587" y="359"/>
                  </a:lnTo>
                  <a:lnTo>
                    <a:pt x="591" y="371"/>
                  </a:lnTo>
                  <a:lnTo>
                    <a:pt x="597" y="382"/>
                  </a:lnTo>
                  <a:lnTo>
                    <a:pt x="601" y="393"/>
                  </a:lnTo>
                  <a:lnTo>
                    <a:pt x="605" y="405"/>
                  </a:lnTo>
                  <a:lnTo>
                    <a:pt x="608" y="418"/>
                  </a:lnTo>
                  <a:lnTo>
                    <a:pt x="610" y="430"/>
                  </a:lnTo>
                  <a:lnTo>
                    <a:pt x="614" y="441"/>
                  </a:lnTo>
                  <a:lnTo>
                    <a:pt x="616" y="452"/>
                  </a:lnTo>
                  <a:lnTo>
                    <a:pt x="616" y="466"/>
                  </a:lnTo>
                  <a:lnTo>
                    <a:pt x="618" y="477"/>
                  </a:lnTo>
                  <a:lnTo>
                    <a:pt x="618" y="488"/>
                  </a:lnTo>
                  <a:lnTo>
                    <a:pt x="618" y="502"/>
                  </a:lnTo>
                  <a:lnTo>
                    <a:pt x="618" y="513"/>
                  </a:lnTo>
                  <a:lnTo>
                    <a:pt x="618" y="525"/>
                  </a:lnTo>
                  <a:lnTo>
                    <a:pt x="618" y="536"/>
                  </a:lnTo>
                  <a:lnTo>
                    <a:pt x="616" y="545"/>
                  </a:lnTo>
                  <a:lnTo>
                    <a:pt x="612" y="555"/>
                  </a:lnTo>
                  <a:lnTo>
                    <a:pt x="610" y="564"/>
                  </a:lnTo>
                  <a:lnTo>
                    <a:pt x="610" y="574"/>
                  </a:lnTo>
                  <a:lnTo>
                    <a:pt x="606" y="582"/>
                  </a:lnTo>
                  <a:lnTo>
                    <a:pt x="605" y="589"/>
                  </a:lnTo>
                  <a:lnTo>
                    <a:pt x="601" y="599"/>
                  </a:lnTo>
                  <a:lnTo>
                    <a:pt x="599" y="606"/>
                  </a:lnTo>
                  <a:lnTo>
                    <a:pt x="593" y="612"/>
                  </a:lnTo>
                  <a:lnTo>
                    <a:pt x="589" y="620"/>
                  </a:lnTo>
                  <a:lnTo>
                    <a:pt x="586" y="625"/>
                  </a:lnTo>
                  <a:lnTo>
                    <a:pt x="584" y="633"/>
                  </a:lnTo>
                  <a:lnTo>
                    <a:pt x="574" y="644"/>
                  </a:lnTo>
                  <a:lnTo>
                    <a:pt x="565" y="656"/>
                  </a:lnTo>
                  <a:lnTo>
                    <a:pt x="555" y="663"/>
                  </a:lnTo>
                  <a:lnTo>
                    <a:pt x="546" y="673"/>
                  </a:lnTo>
                  <a:lnTo>
                    <a:pt x="532" y="679"/>
                  </a:lnTo>
                  <a:lnTo>
                    <a:pt x="521" y="688"/>
                  </a:lnTo>
                  <a:lnTo>
                    <a:pt x="515" y="690"/>
                  </a:lnTo>
                  <a:lnTo>
                    <a:pt x="510" y="692"/>
                  </a:lnTo>
                  <a:lnTo>
                    <a:pt x="502" y="694"/>
                  </a:lnTo>
                  <a:lnTo>
                    <a:pt x="496" y="698"/>
                  </a:lnTo>
                  <a:lnTo>
                    <a:pt x="489" y="699"/>
                  </a:lnTo>
                  <a:lnTo>
                    <a:pt x="483" y="703"/>
                  </a:lnTo>
                  <a:lnTo>
                    <a:pt x="475" y="705"/>
                  </a:lnTo>
                  <a:lnTo>
                    <a:pt x="470" y="709"/>
                  </a:lnTo>
                  <a:lnTo>
                    <a:pt x="462" y="711"/>
                  </a:lnTo>
                  <a:lnTo>
                    <a:pt x="454" y="713"/>
                  </a:lnTo>
                  <a:lnTo>
                    <a:pt x="447" y="715"/>
                  </a:lnTo>
                  <a:lnTo>
                    <a:pt x="441" y="717"/>
                  </a:lnTo>
                  <a:lnTo>
                    <a:pt x="433" y="718"/>
                  </a:lnTo>
                  <a:lnTo>
                    <a:pt x="428" y="722"/>
                  </a:lnTo>
                  <a:lnTo>
                    <a:pt x="420" y="722"/>
                  </a:lnTo>
                  <a:lnTo>
                    <a:pt x="413" y="726"/>
                  </a:lnTo>
                  <a:lnTo>
                    <a:pt x="405" y="728"/>
                  </a:lnTo>
                  <a:lnTo>
                    <a:pt x="399" y="730"/>
                  </a:lnTo>
                  <a:lnTo>
                    <a:pt x="392" y="732"/>
                  </a:lnTo>
                  <a:lnTo>
                    <a:pt x="386" y="736"/>
                  </a:lnTo>
                  <a:lnTo>
                    <a:pt x="373" y="739"/>
                  </a:lnTo>
                  <a:lnTo>
                    <a:pt x="361" y="743"/>
                  </a:lnTo>
                  <a:lnTo>
                    <a:pt x="350" y="747"/>
                  </a:lnTo>
                  <a:lnTo>
                    <a:pt x="338" y="753"/>
                  </a:lnTo>
                  <a:lnTo>
                    <a:pt x="329" y="758"/>
                  </a:lnTo>
                  <a:lnTo>
                    <a:pt x="319" y="764"/>
                  </a:lnTo>
                  <a:lnTo>
                    <a:pt x="312" y="768"/>
                  </a:lnTo>
                  <a:lnTo>
                    <a:pt x="306" y="774"/>
                  </a:lnTo>
                  <a:lnTo>
                    <a:pt x="300" y="779"/>
                  </a:lnTo>
                  <a:lnTo>
                    <a:pt x="297" y="787"/>
                  </a:lnTo>
                  <a:lnTo>
                    <a:pt x="310" y="808"/>
                  </a:lnTo>
                  <a:lnTo>
                    <a:pt x="312" y="806"/>
                  </a:lnTo>
                  <a:lnTo>
                    <a:pt x="318" y="800"/>
                  </a:lnTo>
                  <a:lnTo>
                    <a:pt x="319" y="796"/>
                  </a:lnTo>
                  <a:lnTo>
                    <a:pt x="327" y="793"/>
                  </a:lnTo>
                  <a:lnTo>
                    <a:pt x="333" y="789"/>
                  </a:lnTo>
                  <a:lnTo>
                    <a:pt x="340" y="783"/>
                  </a:lnTo>
                  <a:lnTo>
                    <a:pt x="350" y="777"/>
                  </a:lnTo>
                  <a:lnTo>
                    <a:pt x="361" y="772"/>
                  </a:lnTo>
                  <a:lnTo>
                    <a:pt x="367" y="768"/>
                  </a:lnTo>
                  <a:lnTo>
                    <a:pt x="373" y="766"/>
                  </a:lnTo>
                  <a:lnTo>
                    <a:pt x="378" y="762"/>
                  </a:lnTo>
                  <a:lnTo>
                    <a:pt x="388" y="760"/>
                  </a:lnTo>
                  <a:lnTo>
                    <a:pt x="394" y="756"/>
                  </a:lnTo>
                  <a:lnTo>
                    <a:pt x="403" y="753"/>
                  </a:lnTo>
                  <a:lnTo>
                    <a:pt x="411" y="749"/>
                  </a:lnTo>
                  <a:lnTo>
                    <a:pt x="420" y="747"/>
                  </a:lnTo>
                  <a:lnTo>
                    <a:pt x="430" y="743"/>
                  </a:lnTo>
                  <a:lnTo>
                    <a:pt x="441" y="741"/>
                  </a:lnTo>
                  <a:lnTo>
                    <a:pt x="451" y="737"/>
                  </a:lnTo>
                  <a:lnTo>
                    <a:pt x="462" y="736"/>
                  </a:lnTo>
                  <a:lnTo>
                    <a:pt x="473" y="730"/>
                  </a:lnTo>
                  <a:lnTo>
                    <a:pt x="483" y="726"/>
                  </a:lnTo>
                  <a:lnTo>
                    <a:pt x="492" y="722"/>
                  </a:lnTo>
                  <a:lnTo>
                    <a:pt x="504" y="720"/>
                  </a:lnTo>
                  <a:lnTo>
                    <a:pt x="511" y="715"/>
                  </a:lnTo>
                  <a:lnTo>
                    <a:pt x="521" y="711"/>
                  </a:lnTo>
                  <a:lnTo>
                    <a:pt x="530" y="709"/>
                  </a:lnTo>
                  <a:lnTo>
                    <a:pt x="540" y="705"/>
                  </a:lnTo>
                  <a:lnTo>
                    <a:pt x="546" y="699"/>
                  </a:lnTo>
                  <a:lnTo>
                    <a:pt x="553" y="696"/>
                  </a:lnTo>
                  <a:lnTo>
                    <a:pt x="559" y="690"/>
                  </a:lnTo>
                  <a:lnTo>
                    <a:pt x="567" y="688"/>
                  </a:lnTo>
                  <a:lnTo>
                    <a:pt x="572" y="682"/>
                  </a:lnTo>
                  <a:lnTo>
                    <a:pt x="580" y="677"/>
                  </a:lnTo>
                  <a:lnTo>
                    <a:pt x="586" y="671"/>
                  </a:lnTo>
                  <a:lnTo>
                    <a:pt x="591" y="667"/>
                  </a:lnTo>
                  <a:lnTo>
                    <a:pt x="595" y="660"/>
                  </a:lnTo>
                  <a:lnTo>
                    <a:pt x="601" y="654"/>
                  </a:lnTo>
                  <a:lnTo>
                    <a:pt x="605" y="646"/>
                  </a:lnTo>
                  <a:lnTo>
                    <a:pt x="610" y="641"/>
                  </a:lnTo>
                  <a:lnTo>
                    <a:pt x="612" y="633"/>
                  </a:lnTo>
                  <a:lnTo>
                    <a:pt x="616" y="625"/>
                  </a:lnTo>
                  <a:lnTo>
                    <a:pt x="620" y="620"/>
                  </a:lnTo>
                  <a:lnTo>
                    <a:pt x="625" y="612"/>
                  </a:lnTo>
                  <a:lnTo>
                    <a:pt x="627" y="603"/>
                  </a:lnTo>
                  <a:lnTo>
                    <a:pt x="631" y="595"/>
                  </a:lnTo>
                  <a:lnTo>
                    <a:pt x="633" y="585"/>
                  </a:lnTo>
                  <a:lnTo>
                    <a:pt x="637" y="578"/>
                  </a:lnTo>
                  <a:lnTo>
                    <a:pt x="637" y="568"/>
                  </a:lnTo>
                  <a:lnTo>
                    <a:pt x="641" y="559"/>
                  </a:lnTo>
                  <a:lnTo>
                    <a:pt x="643" y="547"/>
                  </a:lnTo>
                  <a:lnTo>
                    <a:pt x="644" y="540"/>
                  </a:lnTo>
                  <a:lnTo>
                    <a:pt x="646" y="528"/>
                  </a:lnTo>
                  <a:lnTo>
                    <a:pt x="648" y="515"/>
                  </a:lnTo>
                  <a:lnTo>
                    <a:pt x="648" y="504"/>
                  </a:lnTo>
                  <a:lnTo>
                    <a:pt x="648" y="494"/>
                  </a:lnTo>
                  <a:lnTo>
                    <a:pt x="648" y="481"/>
                  </a:lnTo>
                  <a:lnTo>
                    <a:pt x="648" y="469"/>
                  </a:lnTo>
                  <a:lnTo>
                    <a:pt x="648" y="456"/>
                  </a:lnTo>
                  <a:lnTo>
                    <a:pt x="648" y="445"/>
                  </a:lnTo>
                  <a:lnTo>
                    <a:pt x="644" y="439"/>
                  </a:lnTo>
                  <a:lnTo>
                    <a:pt x="644" y="433"/>
                  </a:lnTo>
                  <a:lnTo>
                    <a:pt x="643" y="426"/>
                  </a:lnTo>
                  <a:lnTo>
                    <a:pt x="643" y="420"/>
                  </a:lnTo>
                  <a:lnTo>
                    <a:pt x="639" y="407"/>
                  </a:lnTo>
                  <a:lnTo>
                    <a:pt x="637" y="395"/>
                  </a:lnTo>
                  <a:lnTo>
                    <a:pt x="633" y="382"/>
                  </a:lnTo>
                  <a:lnTo>
                    <a:pt x="631" y="371"/>
                  </a:lnTo>
                  <a:lnTo>
                    <a:pt x="625" y="359"/>
                  </a:lnTo>
                  <a:lnTo>
                    <a:pt x="622" y="348"/>
                  </a:lnTo>
                  <a:lnTo>
                    <a:pt x="614" y="334"/>
                  </a:lnTo>
                  <a:lnTo>
                    <a:pt x="608" y="323"/>
                  </a:lnTo>
                  <a:lnTo>
                    <a:pt x="601" y="312"/>
                  </a:lnTo>
                  <a:lnTo>
                    <a:pt x="595" y="300"/>
                  </a:lnTo>
                  <a:lnTo>
                    <a:pt x="586" y="289"/>
                  </a:lnTo>
                  <a:lnTo>
                    <a:pt x="578" y="277"/>
                  </a:lnTo>
                  <a:lnTo>
                    <a:pt x="568" y="268"/>
                  </a:lnTo>
                  <a:lnTo>
                    <a:pt x="559" y="258"/>
                  </a:lnTo>
                  <a:lnTo>
                    <a:pt x="548" y="249"/>
                  </a:lnTo>
                  <a:lnTo>
                    <a:pt x="538" y="239"/>
                  </a:lnTo>
                  <a:lnTo>
                    <a:pt x="525" y="230"/>
                  </a:lnTo>
                  <a:lnTo>
                    <a:pt x="513" y="222"/>
                  </a:lnTo>
                  <a:lnTo>
                    <a:pt x="506" y="219"/>
                  </a:lnTo>
                  <a:lnTo>
                    <a:pt x="500" y="215"/>
                  </a:lnTo>
                  <a:lnTo>
                    <a:pt x="492" y="211"/>
                  </a:lnTo>
                  <a:lnTo>
                    <a:pt x="487" y="207"/>
                  </a:lnTo>
                  <a:lnTo>
                    <a:pt x="479" y="205"/>
                  </a:lnTo>
                  <a:lnTo>
                    <a:pt x="472" y="201"/>
                  </a:lnTo>
                  <a:lnTo>
                    <a:pt x="466" y="198"/>
                  </a:lnTo>
                  <a:lnTo>
                    <a:pt x="458" y="196"/>
                  </a:lnTo>
                  <a:lnTo>
                    <a:pt x="449" y="192"/>
                  </a:lnTo>
                  <a:lnTo>
                    <a:pt x="441" y="190"/>
                  </a:lnTo>
                  <a:lnTo>
                    <a:pt x="433" y="186"/>
                  </a:lnTo>
                  <a:lnTo>
                    <a:pt x="428" y="184"/>
                  </a:lnTo>
                  <a:lnTo>
                    <a:pt x="420" y="181"/>
                  </a:lnTo>
                  <a:lnTo>
                    <a:pt x="413" y="181"/>
                  </a:lnTo>
                  <a:lnTo>
                    <a:pt x="407" y="177"/>
                  </a:lnTo>
                  <a:lnTo>
                    <a:pt x="401" y="177"/>
                  </a:lnTo>
                  <a:lnTo>
                    <a:pt x="388" y="173"/>
                  </a:lnTo>
                  <a:lnTo>
                    <a:pt x="378" y="171"/>
                  </a:lnTo>
                  <a:lnTo>
                    <a:pt x="367" y="169"/>
                  </a:lnTo>
                  <a:lnTo>
                    <a:pt x="359" y="167"/>
                  </a:lnTo>
                  <a:lnTo>
                    <a:pt x="350" y="165"/>
                  </a:lnTo>
                  <a:lnTo>
                    <a:pt x="340" y="163"/>
                  </a:lnTo>
                  <a:lnTo>
                    <a:pt x="335" y="162"/>
                  </a:lnTo>
                  <a:lnTo>
                    <a:pt x="327" y="162"/>
                  </a:lnTo>
                  <a:lnTo>
                    <a:pt x="319" y="160"/>
                  </a:lnTo>
                  <a:lnTo>
                    <a:pt x="314" y="160"/>
                  </a:lnTo>
                  <a:lnTo>
                    <a:pt x="308" y="160"/>
                  </a:lnTo>
                  <a:lnTo>
                    <a:pt x="304" y="160"/>
                  </a:lnTo>
                  <a:lnTo>
                    <a:pt x="293" y="156"/>
                  </a:lnTo>
                  <a:lnTo>
                    <a:pt x="283" y="154"/>
                  </a:lnTo>
                  <a:lnTo>
                    <a:pt x="276" y="148"/>
                  </a:lnTo>
                  <a:lnTo>
                    <a:pt x="266" y="142"/>
                  </a:lnTo>
                  <a:lnTo>
                    <a:pt x="259" y="131"/>
                  </a:lnTo>
                  <a:lnTo>
                    <a:pt x="249" y="122"/>
                  </a:lnTo>
                  <a:lnTo>
                    <a:pt x="243" y="112"/>
                  </a:lnTo>
                  <a:lnTo>
                    <a:pt x="240" y="106"/>
                  </a:lnTo>
                  <a:lnTo>
                    <a:pt x="234" y="97"/>
                  </a:lnTo>
                  <a:lnTo>
                    <a:pt x="230" y="87"/>
                  </a:lnTo>
                  <a:lnTo>
                    <a:pt x="222" y="76"/>
                  </a:lnTo>
                  <a:lnTo>
                    <a:pt x="217" y="68"/>
                  </a:lnTo>
                  <a:lnTo>
                    <a:pt x="211" y="59"/>
                  </a:lnTo>
                  <a:lnTo>
                    <a:pt x="205" y="51"/>
                  </a:lnTo>
                  <a:lnTo>
                    <a:pt x="198" y="44"/>
                  </a:lnTo>
                  <a:lnTo>
                    <a:pt x="192" y="36"/>
                  </a:lnTo>
                  <a:lnTo>
                    <a:pt x="186" y="30"/>
                  </a:lnTo>
                  <a:lnTo>
                    <a:pt x="181" y="27"/>
                  </a:lnTo>
                  <a:lnTo>
                    <a:pt x="173" y="21"/>
                  </a:lnTo>
                  <a:lnTo>
                    <a:pt x="167" y="15"/>
                  </a:lnTo>
                  <a:lnTo>
                    <a:pt x="160" y="11"/>
                  </a:lnTo>
                  <a:lnTo>
                    <a:pt x="154" y="9"/>
                  </a:lnTo>
                  <a:lnTo>
                    <a:pt x="143" y="6"/>
                  </a:lnTo>
                  <a:lnTo>
                    <a:pt x="131" y="2"/>
                  </a:lnTo>
                  <a:lnTo>
                    <a:pt x="120" y="0"/>
                  </a:lnTo>
                  <a:lnTo>
                    <a:pt x="108" y="0"/>
                  </a:lnTo>
                  <a:lnTo>
                    <a:pt x="99" y="0"/>
                  </a:lnTo>
                  <a:lnTo>
                    <a:pt x="89" y="2"/>
                  </a:lnTo>
                  <a:lnTo>
                    <a:pt x="80" y="6"/>
                  </a:lnTo>
                  <a:lnTo>
                    <a:pt x="72" y="9"/>
                  </a:lnTo>
                  <a:lnTo>
                    <a:pt x="67" y="11"/>
                  </a:lnTo>
                  <a:lnTo>
                    <a:pt x="63" y="15"/>
                  </a:lnTo>
                  <a:lnTo>
                    <a:pt x="55" y="17"/>
                  </a:lnTo>
                  <a:lnTo>
                    <a:pt x="50" y="23"/>
                  </a:lnTo>
                  <a:lnTo>
                    <a:pt x="42" y="28"/>
                  </a:lnTo>
                  <a:lnTo>
                    <a:pt x="36" y="36"/>
                  </a:lnTo>
                  <a:lnTo>
                    <a:pt x="31" y="42"/>
                  </a:lnTo>
                  <a:lnTo>
                    <a:pt x="25" y="49"/>
                  </a:lnTo>
                  <a:lnTo>
                    <a:pt x="17" y="59"/>
                  </a:lnTo>
                  <a:lnTo>
                    <a:pt x="13" y="70"/>
                  </a:lnTo>
                  <a:lnTo>
                    <a:pt x="8" y="80"/>
                  </a:lnTo>
                  <a:lnTo>
                    <a:pt x="4" y="91"/>
                  </a:lnTo>
                  <a:lnTo>
                    <a:pt x="2" y="97"/>
                  </a:lnTo>
                  <a:lnTo>
                    <a:pt x="2" y="104"/>
                  </a:lnTo>
                  <a:lnTo>
                    <a:pt x="2" y="112"/>
                  </a:lnTo>
                  <a:lnTo>
                    <a:pt x="2" y="118"/>
                  </a:lnTo>
                  <a:lnTo>
                    <a:pt x="0" y="125"/>
                  </a:lnTo>
                  <a:lnTo>
                    <a:pt x="0" y="133"/>
                  </a:lnTo>
                  <a:lnTo>
                    <a:pt x="2" y="139"/>
                  </a:lnTo>
                  <a:lnTo>
                    <a:pt x="2" y="148"/>
                  </a:lnTo>
                  <a:lnTo>
                    <a:pt x="4" y="154"/>
                  </a:lnTo>
                  <a:lnTo>
                    <a:pt x="6" y="163"/>
                  </a:lnTo>
                  <a:lnTo>
                    <a:pt x="10" y="171"/>
                  </a:lnTo>
                  <a:lnTo>
                    <a:pt x="13" y="181"/>
                  </a:lnTo>
                  <a:lnTo>
                    <a:pt x="17" y="190"/>
                  </a:lnTo>
                  <a:lnTo>
                    <a:pt x="21" y="198"/>
                  </a:lnTo>
                  <a:lnTo>
                    <a:pt x="25" y="205"/>
                  </a:lnTo>
                  <a:lnTo>
                    <a:pt x="29" y="213"/>
                  </a:lnTo>
                  <a:lnTo>
                    <a:pt x="32" y="219"/>
                  </a:lnTo>
                  <a:lnTo>
                    <a:pt x="36" y="226"/>
                  </a:lnTo>
                  <a:lnTo>
                    <a:pt x="42" y="234"/>
                  </a:lnTo>
                  <a:lnTo>
                    <a:pt x="46" y="239"/>
                  </a:lnTo>
                  <a:lnTo>
                    <a:pt x="55" y="251"/>
                  </a:lnTo>
                  <a:lnTo>
                    <a:pt x="63" y="264"/>
                  </a:lnTo>
                  <a:lnTo>
                    <a:pt x="72" y="272"/>
                  </a:lnTo>
                  <a:lnTo>
                    <a:pt x="82" y="281"/>
                  </a:lnTo>
                  <a:lnTo>
                    <a:pt x="89" y="289"/>
                  </a:lnTo>
                  <a:lnTo>
                    <a:pt x="97" y="296"/>
                  </a:lnTo>
                  <a:lnTo>
                    <a:pt x="105" y="300"/>
                  </a:lnTo>
                  <a:lnTo>
                    <a:pt x="110" y="306"/>
                  </a:lnTo>
                  <a:lnTo>
                    <a:pt x="120" y="312"/>
                  </a:lnTo>
                  <a:lnTo>
                    <a:pt x="122" y="314"/>
                  </a:lnTo>
                  <a:lnTo>
                    <a:pt x="135" y="300"/>
                  </a:lnTo>
                  <a:lnTo>
                    <a:pt x="135" y="300"/>
                  </a:lnTo>
                  <a:close/>
                </a:path>
              </a:pathLst>
            </a:custGeom>
            <a:solidFill>
              <a:srgbClr val="000000"/>
            </a:solidFill>
            <a:ln w="9525">
              <a:noFill/>
              <a:round/>
              <a:headEnd/>
              <a:tailEnd/>
            </a:ln>
          </p:spPr>
          <p:txBody>
            <a:bodyPr/>
            <a:lstStyle/>
            <a:p>
              <a:endParaRPr lang="pt-BR"/>
            </a:p>
          </p:txBody>
        </p:sp>
        <p:sp>
          <p:nvSpPr>
            <p:cNvPr id="1862676" name="Freeform 20"/>
            <p:cNvSpPr>
              <a:spLocks/>
            </p:cNvSpPr>
            <p:nvPr/>
          </p:nvSpPr>
          <p:spPr bwMode="auto">
            <a:xfrm>
              <a:off x="2392" y="2788"/>
              <a:ext cx="104" cy="38"/>
            </a:xfrm>
            <a:custGeom>
              <a:avLst/>
              <a:gdLst/>
              <a:ahLst/>
              <a:cxnLst>
                <a:cxn ang="0">
                  <a:pos x="14" y="76"/>
                </a:cxn>
                <a:cxn ang="0">
                  <a:pos x="14" y="74"/>
                </a:cxn>
                <a:cxn ang="0">
                  <a:pos x="21" y="74"/>
                </a:cxn>
                <a:cxn ang="0">
                  <a:pos x="25" y="72"/>
                </a:cxn>
                <a:cxn ang="0">
                  <a:pos x="31" y="72"/>
                </a:cxn>
                <a:cxn ang="0">
                  <a:pos x="37" y="70"/>
                </a:cxn>
                <a:cxn ang="0">
                  <a:pos x="44" y="70"/>
                </a:cxn>
                <a:cxn ang="0">
                  <a:pos x="50" y="67"/>
                </a:cxn>
                <a:cxn ang="0">
                  <a:pos x="56" y="65"/>
                </a:cxn>
                <a:cxn ang="0">
                  <a:pos x="63" y="63"/>
                </a:cxn>
                <a:cxn ang="0">
                  <a:pos x="69" y="61"/>
                </a:cxn>
                <a:cxn ang="0">
                  <a:pos x="77" y="57"/>
                </a:cxn>
                <a:cxn ang="0">
                  <a:pos x="82" y="53"/>
                </a:cxn>
                <a:cxn ang="0">
                  <a:pos x="90" y="49"/>
                </a:cxn>
                <a:cxn ang="0">
                  <a:pos x="96" y="46"/>
                </a:cxn>
                <a:cxn ang="0">
                  <a:pos x="101" y="42"/>
                </a:cxn>
                <a:cxn ang="0">
                  <a:pos x="107" y="38"/>
                </a:cxn>
                <a:cxn ang="0">
                  <a:pos x="113" y="34"/>
                </a:cxn>
                <a:cxn ang="0">
                  <a:pos x="120" y="30"/>
                </a:cxn>
                <a:cxn ang="0">
                  <a:pos x="126" y="29"/>
                </a:cxn>
                <a:cxn ang="0">
                  <a:pos x="132" y="25"/>
                </a:cxn>
                <a:cxn ang="0">
                  <a:pos x="139" y="23"/>
                </a:cxn>
                <a:cxn ang="0">
                  <a:pos x="147" y="23"/>
                </a:cxn>
                <a:cxn ang="0">
                  <a:pos x="154" y="21"/>
                </a:cxn>
                <a:cxn ang="0">
                  <a:pos x="162" y="21"/>
                </a:cxn>
                <a:cxn ang="0">
                  <a:pos x="168" y="21"/>
                </a:cxn>
                <a:cxn ang="0">
                  <a:pos x="177" y="21"/>
                </a:cxn>
                <a:cxn ang="0">
                  <a:pos x="183" y="21"/>
                </a:cxn>
                <a:cxn ang="0">
                  <a:pos x="191" y="23"/>
                </a:cxn>
                <a:cxn ang="0">
                  <a:pos x="200" y="23"/>
                </a:cxn>
                <a:cxn ang="0">
                  <a:pos x="208" y="25"/>
                </a:cxn>
                <a:cxn ang="0">
                  <a:pos x="200" y="6"/>
                </a:cxn>
                <a:cxn ang="0">
                  <a:pos x="196" y="4"/>
                </a:cxn>
                <a:cxn ang="0">
                  <a:pos x="191" y="4"/>
                </a:cxn>
                <a:cxn ang="0">
                  <a:pos x="185" y="2"/>
                </a:cxn>
                <a:cxn ang="0">
                  <a:pos x="181" y="2"/>
                </a:cxn>
                <a:cxn ang="0">
                  <a:pos x="175" y="2"/>
                </a:cxn>
                <a:cxn ang="0">
                  <a:pos x="170" y="2"/>
                </a:cxn>
                <a:cxn ang="0">
                  <a:pos x="162" y="0"/>
                </a:cxn>
                <a:cxn ang="0">
                  <a:pos x="153" y="0"/>
                </a:cxn>
                <a:cxn ang="0">
                  <a:pos x="145" y="0"/>
                </a:cxn>
                <a:cxn ang="0">
                  <a:pos x="137" y="2"/>
                </a:cxn>
                <a:cxn ang="0">
                  <a:pos x="128" y="4"/>
                </a:cxn>
                <a:cxn ang="0">
                  <a:pos x="118" y="8"/>
                </a:cxn>
                <a:cxn ang="0">
                  <a:pos x="109" y="10"/>
                </a:cxn>
                <a:cxn ang="0">
                  <a:pos x="101" y="15"/>
                </a:cxn>
                <a:cxn ang="0">
                  <a:pos x="90" y="17"/>
                </a:cxn>
                <a:cxn ang="0">
                  <a:pos x="84" y="21"/>
                </a:cxn>
                <a:cxn ang="0">
                  <a:pos x="77" y="25"/>
                </a:cxn>
                <a:cxn ang="0">
                  <a:pos x="69" y="29"/>
                </a:cxn>
                <a:cxn ang="0">
                  <a:pos x="58" y="30"/>
                </a:cxn>
                <a:cxn ang="0">
                  <a:pos x="50" y="36"/>
                </a:cxn>
                <a:cxn ang="0">
                  <a:pos x="39" y="38"/>
                </a:cxn>
                <a:cxn ang="0">
                  <a:pos x="29" y="40"/>
                </a:cxn>
                <a:cxn ang="0">
                  <a:pos x="21" y="40"/>
                </a:cxn>
                <a:cxn ang="0">
                  <a:pos x="16" y="40"/>
                </a:cxn>
                <a:cxn ang="0">
                  <a:pos x="8" y="40"/>
                </a:cxn>
                <a:cxn ang="0">
                  <a:pos x="0" y="40"/>
                </a:cxn>
                <a:cxn ang="0">
                  <a:pos x="14" y="76"/>
                </a:cxn>
                <a:cxn ang="0">
                  <a:pos x="14" y="76"/>
                </a:cxn>
              </a:cxnLst>
              <a:rect l="0" t="0" r="r" b="b"/>
              <a:pathLst>
                <a:path w="208" h="76">
                  <a:moveTo>
                    <a:pt x="14" y="76"/>
                  </a:moveTo>
                  <a:lnTo>
                    <a:pt x="14" y="74"/>
                  </a:lnTo>
                  <a:lnTo>
                    <a:pt x="21" y="74"/>
                  </a:lnTo>
                  <a:lnTo>
                    <a:pt x="25" y="72"/>
                  </a:lnTo>
                  <a:lnTo>
                    <a:pt x="31" y="72"/>
                  </a:lnTo>
                  <a:lnTo>
                    <a:pt x="37" y="70"/>
                  </a:lnTo>
                  <a:lnTo>
                    <a:pt x="44" y="70"/>
                  </a:lnTo>
                  <a:lnTo>
                    <a:pt x="50" y="67"/>
                  </a:lnTo>
                  <a:lnTo>
                    <a:pt x="56" y="65"/>
                  </a:lnTo>
                  <a:lnTo>
                    <a:pt x="63" y="63"/>
                  </a:lnTo>
                  <a:lnTo>
                    <a:pt x="69" y="61"/>
                  </a:lnTo>
                  <a:lnTo>
                    <a:pt x="77" y="57"/>
                  </a:lnTo>
                  <a:lnTo>
                    <a:pt x="82" y="53"/>
                  </a:lnTo>
                  <a:lnTo>
                    <a:pt x="90" y="49"/>
                  </a:lnTo>
                  <a:lnTo>
                    <a:pt x="96" y="46"/>
                  </a:lnTo>
                  <a:lnTo>
                    <a:pt x="101" y="42"/>
                  </a:lnTo>
                  <a:lnTo>
                    <a:pt x="107" y="38"/>
                  </a:lnTo>
                  <a:lnTo>
                    <a:pt x="113" y="34"/>
                  </a:lnTo>
                  <a:lnTo>
                    <a:pt x="120" y="30"/>
                  </a:lnTo>
                  <a:lnTo>
                    <a:pt x="126" y="29"/>
                  </a:lnTo>
                  <a:lnTo>
                    <a:pt x="132" y="25"/>
                  </a:lnTo>
                  <a:lnTo>
                    <a:pt x="139" y="23"/>
                  </a:lnTo>
                  <a:lnTo>
                    <a:pt x="147" y="23"/>
                  </a:lnTo>
                  <a:lnTo>
                    <a:pt x="154" y="21"/>
                  </a:lnTo>
                  <a:lnTo>
                    <a:pt x="162" y="21"/>
                  </a:lnTo>
                  <a:lnTo>
                    <a:pt x="168" y="21"/>
                  </a:lnTo>
                  <a:lnTo>
                    <a:pt x="177" y="21"/>
                  </a:lnTo>
                  <a:lnTo>
                    <a:pt x="183" y="21"/>
                  </a:lnTo>
                  <a:lnTo>
                    <a:pt x="191" y="23"/>
                  </a:lnTo>
                  <a:lnTo>
                    <a:pt x="200" y="23"/>
                  </a:lnTo>
                  <a:lnTo>
                    <a:pt x="208" y="25"/>
                  </a:lnTo>
                  <a:lnTo>
                    <a:pt x="200" y="6"/>
                  </a:lnTo>
                  <a:lnTo>
                    <a:pt x="196" y="4"/>
                  </a:lnTo>
                  <a:lnTo>
                    <a:pt x="191" y="4"/>
                  </a:lnTo>
                  <a:lnTo>
                    <a:pt x="185" y="2"/>
                  </a:lnTo>
                  <a:lnTo>
                    <a:pt x="181" y="2"/>
                  </a:lnTo>
                  <a:lnTo>
                    <a:pt x="175" y="2"/>
                  </a:lnTo>
                  <a:lnTo>
                    <a:pt x="170" y="2"/>
                  </a:lnTo>
                  <a:lnTo>
                    <a:pt x="162" y="0"/>
                  </a:lnTo>
                  <a:lnTo>
                    <a:pt x="153" y="0"/>
                  </a:lnTo>
                  <a:lnTo>
                    <a:pt x="145" y="0"/>
                  </a:lnTo>
                  <a:lnTo>
                    <a:pt x="137" y="2"/>
                  </a:lnTo>
                  <a:lnTo>
                    <a:pt x="128" y="4"/>
                  </a:lnTo>
                  <a:lnTo>
                    <a:pt x="118" y="8"/>
                  </a:lnTo>
                  <a:lnTo>
                    <a:pt x="109" y="10"/>
                  </a:lnTo>
                  <a:lnTo>
                    <a:pt x="101" y="15"/>
                  </a:lnTo>
                  <a:lnTo>
                    <a:pt x="90" y="17"/>
                  </a:lnTo>
                  <a:lnTo>
                    <a:pt x="84" y="21"/>
                  </a:lnTo>
                  <a:lnTo>
                    <a:pt x="77" y="25"/>
                  </a:lnTo>
                  <a:lnTo>
                    <a:pt x="69" y="29"/>
                  </a:lnTo>
                  <a:lnTo>
                    <a:pt x="58" y="30"/>
                  </a:lnTo>
                  <a:lnTo>
                    <a:pt x="50" y="36"/>
                  </a:lnTo>
                  <a:lnTo>
                    <a:pt x="39" y="38"/>
                  </a:lnTo>
                  <a:lnTo>
                    <a:pt x="29" y="40"/>
                  </a:lnTo>
                  <a:lnTo>
                    <a:pt x="21" y="40"/>
                  </a:lnTo>
                  <a:lnTo>
                    <a:pt x="16" y="40"/>
                  </a:lnTo>
                  <a:lnTo>
                    <a:pt x="8" y="40"/>
                  </a:lnTo>
                  <a:lnTo>
                    <a:pt x="0" y="40"/>
                  </a:lnTo>
                  <a:lnTo>
                    <a:pt x="14" y="76"/>
                  </a:lnTo>
                  <a:lnTo>
                    <a:pt x="14" y="76"/>
                  </a:lnTo>
                  <a:close/>
                </a:path>
              </a:pathLst>
            </a:custGeom>
            <a:solidFill>
              <a:srgbClr val="000000"/>
            </a:solidFill>
            <a:ln w="9525">
              <a:noFill/>
              <a:round/>
              <a:headEnd/>
              <a:tailEnd/>
            </a:ln>
          </p:spPr>
          <p:txBody>
            <a:bodyPr/>
            <a:lstStyle/>
            <a:p>
              <a:endParaRPr lang="pt-BR"/>
            </a:p>
          </p:txBody>
        </p:sp>
        <p:sp>
          <p:nvSpPr>
            <p:cNvPr id="1862677" name="Freeform 21"/>
            <p:cNvSpPr>
              <a:spLocks/>
            </p:cNvSpPr>
            <p:nvPr/>
          </p:nvSpPr>
          <p:spPr bwMode="auto">
            <a:xfrm>
              <a:off x="2280" y="2858"/>
              <a:ext cx="145" cy="276"/>
            </a:xfrm>
            <a:custGeom>
              <a:avLst/>
              <a:gdLst/>
              <a:ahLst/>
              <a:cxnLst>
                <a:cxn ang="0">
                  <a:pos x="261" y="2"/>
                </a:cxn>
                <a:cxn ang="0">
                  <a:pos x="244" y="5"/>
                </a:cxn>
                <a:cxn ang="0">
                  <a:pos x="217" y="13"/>
                </a:cxn>
                <a:cxn ang="0">
                  <a:pos x="186" y="24"/>
                </a:cxn>
                <a:cxn ang="0">
                  <a:pos x="156" y="43"/>
                </a:cxn>
                <a:cxn ang="0">
                  <a:pos x="120" y="64"/>
                </a:cxn>
                <a:cxn ang="0">
                  <a:pos x="86" y="91"/>
                </a:cxn>
                <a:cxn ang="0">
                  <a:pos x="55" y="125"/>
                </a:cxn>
                <a:cxn ang="0">
                  <a:pos x="36" y="150"/>
                </a:cxn>
                <a:cxn ang="0">
                  <a:pos x="27" y="173"/>
                </a:cxn>
                <a:cxn ang="0">
                  <a:pos x="17" y="196"/>
                </a:cxn>
                <a:cxn ang="0">
                  <a:pos x="10" y="218"/>
                </a:cxn>
                <a:cxn ang="0">
                  <a:pos x="4" y="245"/>
                </a:cxn>
                <a:cxn ang="0">
                  <a:pos x="0" y="270"/>
                </a:cxn>
                <a:cxn ang="0">
                  <a:pos x="0" y="294"/>
                </a:cxn>
                <a:cxn ang="0">
                  <a:pos x="0" y="317"/>
                </a:cxn>
                <a:cxn ang="0">
                  <a:pos x="4" y="340"/>
                </a:cxn>
                <a:cxn ang="0">
                  <a:pos x="8" y="361"/>
                </a:cxn>
                <a:cxn ang="0">
                  <a:pos x="14" y="382"/>
                </a:cxn>
                <a:cxn ang="0">
                  <a:pos x="21" y="403"/>
                </a:cxn>
                <a:cxn ang="0">
                  <a:pos x="31" y="424"/>
                </a:cxn>
                <a:cxn ang="0">
                  <a:pos x="46" y="448"/>
                </a:cxn>
                <a:cxn ang="0">
                  <a:pos x="71" y="481"/>
                </a:cxn>
                <a:cxn ang="0">
                  <a:pos x="101" y="507"/>
                </a:cxn>
                <a:cxn ang="0">
                  <a:pos x="135" y="530"/>
                </a:cxn>
                <a:cxn ang="0">
                  <a:pos x="169" y="543"/>
                </a:cxn>
                <a:cxn ang="0">
                  <a:pos x="196" y="549"/>
                </a:cxn>
                <a:cxn ang="0">
                  <a:pos x="215" y="551"/>
                </a:cxn>
                <a:cxn ang="0">
                  <a:pos x="234" y="551"/>
                </a:cxn>
                <a:cxn ang="0">
                  <a:pos x="232" y="526"/>
                </a:cxn>
                <a:cxn ang="0">
                  <a:pos x="211" y="522"/>
                </a:cxn>
                <a:cxn ang="0">
                  <a:pos x="183" y="515"/>
                </a:cxn>
                <a:cxn ang="0">
                  <a:pos x="152" y="502"/>
                </a:cxn>
                <a:cxn ang="0">
                  <a:pos x="122" y="483"/>
                </a:cxn>
                <a:cxn ang="0">
                  <a:pos x="95" y="460"/>
                </a:cxn>
                <a:cxn ang="0">
                  <a:pos x="72" y="435"/>
                </a:cxn>
                <a:cxn ang="0">
                  <a:pos x="53" y="407"/>
                </a:cxn>
                <a:cxn ang="0">
                  <a:pos x="38" y="376"/>
                </a:cxn>
                <a:cxn ang="0">
                  <a:pos x="29" y="338"/>
                </a:cxn>
                <a:cxn ang="0">
                  <a:pos x="25" y="311"/>
                </a:cxn>
                <a:cxn ang="0">
                  <a:pos x="25" y="287"/>
                </a:cxn>
                <a:cxn ang="0">
                  <a:pos x="29" y="268"/>
                </a:cxn>
                <a:cxn ang="0">
                  <a:pos x="33" y="245"/>
                </a:cxn>
                <a:cxn ang="0">
                  <a:pos x="42" y="226"/>
                </a:cxn>
                <a:cxn ang="0">
                  <a:pos x="52" y="205"/>
                </a:cxn>
                <a:cxn ang="0">
                  <a:pos x="63" y="186"/>
                </a:cxn>
                <a:cxn ang="0">
                  <a:pos x="93" y="152"/>
                </a:cxn>
                <a:cxn ang="0">
                  <a:pos x="126" y="121"/>
                </a:cxn>
                <a:cxn ang="0">
                  <a:pos x="160" y="93"/>
                </a:cxn>
                <a:cxn ang="0">
                  <a:pos x="196" y="70"/>
                </a:cxn>
                <a:cxn ang="0">
                  <a:pos x="228" y="51"/>
                </a:cxn>
                <a:cxn ang="0">
                  <a:pos x="259" y="36"/>
                </a:cxn>
                <a:cxn ang="0">
                  <a:pos x="282" y="24"/>
                </a:cxn>
                <a:cxn ang="0">
                  <a:pos x="272" y="0"/>
                </a:cxn>
              </a:cxnLst>
              <a:rect l="0" t="0" r="r" b="b"/>
              <a:pathLst>
                <a:path w="289" h="551">
                  <a:moveTo>
                    <a:pt x="272" y="0"/>
                  </a:moveTo>
                  <a:lnTo>
                    <a:pt x="268" y="0"/>
                  </a:lnTo>
                  <a:lnTo>
                    <a:pt x="261" y="2"/>
                  </a:lnTo>
                  <a:lnTo>
                    <a:pt x="255" y="2"/>
                  </a:lnTo>
                  <a:lnTo>
                    <a:pt x="249" y="4"/>
                  </a:lnTo>
                  <a:lnTo>
                    <a:pt x="244" y="5"/>
                  </a:lnTo>
                  <a:lnTo>
                    <a:pt x="236" y="9"/>
                  </a:lnTo>
                  <a:lnTo>
                    <a:pt x="226" y="11"/>
                  </a:lnTo>
                  <a:lnTo>
                    <a:pt x="217" y="13"/>
                  </a:lnTo>
                  <a:lnTo>
                    <a:pt x="207" y="17"/>
                  </a:lnTo>
                  <a:lnTo>
                    <a:pt x="198" y="21"/>
                  </a:lnTo>
                  <a:lnTo>
                    <a:pt x="186" y="24"/>
                  </a:lnTo>
                  <a:lnTo>
                    <a:pt x="175" y="30"/>
                  </a:lnTo>
                  <a:lnTo>
                    <a:pt x="166" y="36"/>
                  </a:lnTo>
                  <a:lnTo>
                    <a:pt x="156" y="43"/>
                  </a:lnTo>
                  <a:lnTo>
                    <a:pt x="143" y="49"/>
                  </a:lnTo>
                  <a:lnTo>
                    <a:pt x="131" y="57"/>
                  </a:lnTo>
                  <a:lnTo>
                    <a:pt x="120" y="64"/>
                  </a:lnTo>
                  <a:lnTo>
                    <a:pt x="109" y="74"/>
                  </a:lnTo>
                  <a:lnTo>
                    <a:pt x="97" y="81"/>
                  </a:lnTo>
                  <a:lnTo>
                    <a:pt x="86" y="91"/>
                  </a:lnTo>
                  <a:lnTo>
                    <a:pt x="74" y="100"/>
                  </a:lnTo>
                  <a:lnTo>
                    <a:pt x="67" y="114"/>
                  </a:lnTo>
                  <a:lnTo>
                    <a:pt x="55" y="125"/>
                  </a:lnTo>
                  <a:lnTo>
                    <a:pt x="46" y="137"/>
                  </a:lnTo>
                  <a:lnTo>
                    <a:pt x="42" y="142"/>
                  </a:lnTo>
                  <a:lnTo>
                    <a:pt x="36" y="150"/>
                  </a:lnTo>
                  <a:lnTo>
                    <a:pt x="34" y="158"/>
                  </a:lnTo>
                  <a:lnTo>
                    <a:pt x="31" y="165"/>
                  </a:lnTo>
                  <a:lnTo>
                    <a:pt x="27" y="173"/>
                  </a:lnTo>
                  <a:lnTo>
                    <a:pt x="23" y="178"/>
                  </a:lnTo>
                  <a:lnTo>
                    <a:pt x="19" y="186"/>
                  </a:lnTo>
                  <a:lnTo>
                    <a:pt x="17" y="196"/>
                  </a:lnTo>
                  <a:lnTo>
                    <a:pt x="14" y="201"/>
                  </a:lnTo>
                  <a:lnTo>
                    <a:pt x="12" y="211"/>
                  </a:lnTo>
                  <a:lnTo>
                    <a:pt x="10" y="218"/>
                  </a:lnTo>
                  <a:lnTo>
                    <a:pt x="8" y="230"/>
                  </a:lnTo>
                  <a:lnTo>
                    <a:pt x="4" y="237"/>
                  </a:lnTo>
                  <a:lnTo>
                    <a:pt x="4" y="245"/>
                  </a:lnTo>
                  <a:lnTo>
                    <a:pt x="2" y="253"/>
                  </a:lnTo>
                  <a:lnTo>
                    <a:pt x="2" y="260"/>
                  </a:lnTo>
                  <a:lnTo>
                    <a:pt x="0" y="270"/>
                  </a:lnTo>
                  <a:lnTo>
                    <a:pt x="0" y="277"/>
                  </a:lnTo>
                  <a:lnTo>
                    <a:pt x="0" y="285"/>
                  </a:lnTo>
                  <a:lnTo>
                    <a:pt x="0" y="294"/>
                  </a:lnTo>
                  <a:lnTo>
                    <a:pt x="0" y="300"/>
                  </a:lnTo>
                  <a:lnTo>
                    <a:pt x="0" y="308"/>
                  </a:lnTo>
                  <a:lnTo>
                    <a:pt x="0" y="317"/>
                  </a:lnTo>
                  <a:lnTo>
                    <a:pt x="2" y="325"/>
                  </a:lnTo>
                  <a:lnTo>
                    <a:pt x="2" y="332"/>
                  </a:lnTo>
                  <a:lnTo>
                    <a:pt x="4" y="340"/>
                  </a:lnTo>
                  <a:lnTo>
                    <a:pt x="4" y="348"/>
                  </a:lnTo>
                  <a:lnTo>
                    <a:pt x="8" y="355"/>
                  </a:lnTo>
                  <a:lnTo>
                    <a:pt x="8" y="361"/>
                  </a:lnTo>
                  <a:lnTo>
                    <a:pt x="10" y="369"/>
                  </a:lnTo>
                  <a:lnTo>
                    <a:pt x="10" y="376"/>
                  </a:lnTo>
                  <a:lnTo>
                    <a:pt x="14" y="382"/>
                  </a:lnTo>
                  <a:lnTo>
                    <a:pt x="15" y="389"/>
                  </a:lnTo>
                  <a:lnTo>
                    <a:pt x="19" y="397"/>
                  </a:lnTo>
                  <a:lnTo>
                    <a:pt x="21" y="403"/>
                  </a:lnTo>
                  <a:lnTo>
                    <a:pt x="25" y="410"/>
                  </a:lnTo>
                  <a:lnTo>
                    <a:pt x="29" y="416"/>
                  </a:lnTo>
                  <a:lnTo>
                    <a:pt x="31" y="424"/>
                  </a:lnTo>
                  <a:lnTo>
                    <a:pt x="34" y="429"/>
                  </a:lnTo>
                  <a:lnTo>
                    <a:pt x="38" y="435"/>
                  </a:lnTo>
                  <a:lnTo>
                    <a:pt x="46" y="448"/>
                  </a:lnTo>
                  <a:lnTo>
                    <a:pt x="55" y="460"/>
                  </a:lnTo>
                  <a:lnTo>
                    <a:pt x="61" y="471"/>
                  </a:lnTo>
                  <a:lnTo>
                    <a:pt x="71" y="481"/>
                  </a:lnTo>
                  <a:lnTo>
                    <a:pt x="82" y="490"/>
                  </a:lnTo>
                  <a:lnTo>
                    <a:pt x="91" y="500"/>
                  </a:lnTo>
                  <a:lnTo>
                    <a:pt x="101" y="507"/>
                  </a:lnTo>
                  <a:lnTo>
                    <a:pt x="110" y="515"/>
                  </a:lnTo>
                  <a:lnTo>
                    <a:pt x="122" y="522"/>
                  </a:lnTo>
                  <a:lnTo>
                    <a:pt x="135" y="530"/>
                  </a:lnTo>
                  <a:lnTo>
                    <a:pt x="147" y="534"/>
                  </a:lnTo>
                  <a:lnTo>
                    <a:pt x="158" y="540"/>
                  </a:lnTo>
                  <a:lnTo>
                    <a:pt x="169" y="543"/>
                  </a:lnTo>
                  <a:lnTo>
                    <a:pt x="183" y="547"/>
                  </a:lnTo>
                  <a:lnTo>
                    <a:pt x="188" y="547"/>
                  </a:lnTo>
                  <a:lnTo>
                    <a:pt x="196" y="549"/>
                  </a:lnTo>
                  <a:lnTo>
                    <a:pt x="202" y="549"/>
                  </a:lnTo>
                  <a:lnTo>
                    <a:pt x="207" y="551"/>
                  </a:lnTo>
                  <a:lnTo>
                    <a:pt x="215" y="551"/>
                  </a:lnTo>
                  <a:lnTo>
                    <a:pt x="221" y="551"/>
                  </a:lnTo>
                  <a:lnTo>
                    <a:pt x="228" y="551"/>
                  </a:lnTo>
                  <a:lnTo>
                    <a:pt x="234" y="551"/>
                  </a:lnTo>
                  <a:lnTo>
                    <a:pt x="244" y="528"/>
                  </a:lnTo>
                  <a:lnTo>
                    <a:pt x="242" y="528"/>
                  </a:lnTo>
                  <a:lnTo>
                    <a:pt x="232" y="526"/>
                  </a:lnTo>
                  <a:lnTo>
                    <a:pt x="224" y="524"/>
                  </a:lnTo>
                  <a:lnTo>
                    <a:pt x="219" y="524"/>
                  </a:lnTo>
                  <a:lnTo>
                    <a:pt x="211" y="522"/>
                  </a:lnTo>
                  <a:lnTo>
                    <a:pt x="202" y="522"/>
                  </a:lnTo>
                  <a:lnTo>
                    <a:pt x="192" y="519"/>
                  </a:lnTo>
                  <a:lnTo>
                    <a:pt x="183" y="515"/>
                  </a:lnTo>
                  <a:lnTo>
                    <a:pt x="173" y="511"/>
                  </a:lnTo>
                  <a:lnTo>
                    <a:pt x="164" y="507"/>
                  </a:lnTo>
                  <a:lnTo>
                    <a:pt x="152" y="502"/>
                  </a:lnTo>
                  <a:lnTo>
                    <a:pt x="143" y="496"/>
                  </a:lnTo>
                  <a:lnTo>
                    <a:pt x="131" y="488"/>
                  </a:lnTo>
                  <a:lnTo>
                    <a:pt x="122" y="483"/>
                  </a:lnTo>
                  <a:lnTo>
                    <a:pt x="112" y="475"/>
                  </a:lnTo>
                  <a:lnTo>
                    <a:pt x="105" y="467"/>
                  </a:lnTo>
                  <a:lnTo>
                    <a:pt x="95" y="460"/>
                  </a:lnTo>
                  <a:lnTo>
                    <a:pt x="88" y="452"/>
                  </a:lnTo>
                  <a:lnTo>
                    <a:pt x="80" y="443"/>
                  </a:lnTo>
                  <a:lnTo>
                    <a:pt x="72" y="435"/>
                  </a:lnTo>
                  <a:lnTo>
                    <a:pt x="67" y="426"/>
                  </a:lnTo>
                  <a:lnTo>
                    <a:pt x="61" y="418"/>
                  </a:lnTo>
                  <a:lnTo>
                    <a:pt x="53" y="407"/>
                  </a:lnTo>
                  <a:lnTo>
                    <a:pt x="48" y="397"/>
                  </a:lnTo>
                  <a:lnTo>
                    <a:pt x="42" y="386"/>
                  </a:lnTo>
                  <a:lnTo>
                    <a:pt x="38" y="376"/>
                  </a:lnTo>
                  <a:lnTo>
                    <a:pt x="34" y="363"/>
                  </a:lnTo>
                  <a:lnTo>
                    <a:pt x="31" y="351"/>
                  </a:lnTo>
                  <a:lnTo>
                    <a:pt x="29" y="338"/>
                  </a:lnTo>
                  <a:lnTo>
                    <a:pt x="27" y="327"/>
                  </a:lnTo>
                  <a:lnTo>
                    <a:pt x="25" y="319"/>
                  </a:lnTo>
                  <a:lnTo>
                    <a:pt x="25" y="311"/>
                  </a:lnTo>
                  <a:lnTo>
                    <a:pt x="25" y="302"/>
                  </a:lnTo>
                  <a:lnTo>
                    <a:pt x="25" y="296"/>
                  </a:lnTo>
                  <a:lnTo>
                    <a:pt x="25" y="287"/>
                  </a:lnTo>
                  <a:lnTo>
                    <a:pt x="25" y="281"/>
                  </a:lnTo>
                  <a:lnTo>
                    <a:pt x="25" y="273"/>
                  </a:lnTo>
                  <a:lnTo>
                    <a:pt x="29" y="268"/>
                  </a:lnTo>
                  <a:lnTo>
                    <a:pt x="29" y="258"/>
                  </a:lnTo>
                  <a:lnTo>
                    <a:pt x="31" y="253"/>
                  </a:lnTo>
                  <a:lnTo>
                    <a:pt x="33" y="245"/>
                  </a:lnTo>
                  <a:lnTo>
                    <a:pt x="36" y="237"/>
                  </a:lnTo>
                  <a:lnTo>
                    <a:pt x="38" y="232"/>
                  </a:lnTo>
                  <a:lnTo>
                    <a:pt x="42" y="226"/>
                  </a:lnTo>
                  <a:lnTo>
                    <a:pt x="46" y="218"/>
                  </a:lnTo>
                  <a:lnTo>
                    <a:pt x="48" y="213"/>
                  </a:lnTo>
                  <a:lnTo>
                    <a:pt x="52" y="205"/>
                  </a:lnTo>
                  <a:lnTo>
                    <a:pt x="55" y="199"/>
                  </a:lnTo>
                  <a:lnTo>
                    <a:pt x="59" y="192"/>
                  </a:lnTo>
                  <a:lnTo>
                    <a:pt x="63" y="186"/>
                  </a:lnTo>
                  <a:lnTo>
                    <a:pt x="72" y="175"/>
                  </a:lnTo>
                  <a:lnTo>
                    <a:pt x="84" y="163"/>
                  </a:lnTo>
                  <a:lnTo>
                    <a:pt x="93" y="152"/>
                  </a:lnTo>
                  <a:lnTo>
                    <a:pt x="103" y="142"/>
                  </a:lnTo>
                  <a:lnTo>
                    <a:pt x="114" y="131"/>
                  </a:lnTo>
                  <a:lnTo>
                    <a:pt x="126" y="121"/>
                  </a:lnTo>
                  <a:lnTo>
                    <a:pt x="137" y="112"/>
                  </a:lnTo>
                  <a:lnTo>
                    <a:pt x="148" y="102"/>
                  </a:lnTo>
                  <a:lnTo>
                    <a:pt x="160" y="93"/>
                  </a:lnTo>
                  <a:lnTo>
                    <a:pt x="173" y="85"/>
                  </a:lnTo>
                  <a:lnTo>
                    <a:pt x="185" y="78"/>
                  </a:lnTo>
                  <a:lnTo>
                    <a:pt x="196" y="70"/>
                  </a:lnTo>
                  <a:lnTo>
                    <a:pt x="207" y="62"/>
                  </a:lnTo>
                  <a:lnTo>
                    <a:pt x="219" y="57"/>
                  </a:lnTo>
                  <a:lnTo>
                    <a:pt x="228" y="51"/>
                  </a:lnTo>
                  <a:lnTo>
                    <a:pt x="238" y="45"/>
                  </a:lnTo>
                  <a:lnTo>
                    <a:pt x="247" y="40"/>
                  </a:lnTo>
                  <a:lnTo>
                    <a:pt x="259" y="36"/>
                  </a:lnTo>
                  <a:lnTo>
                    <a:pt x="266" y="32"/>
                  </a:lnTo>
                  <a:lnTo>
                    <a:pt x="276" y="28"/>
                  </a:lnTo>
                  <a:lnTo>
                    <a:pt x="282" y="24"/>
                  </a:lnTo>
                  <a:lnTo>
                    <a:pt x="289" y="24"/>
                  </a:lnTo>
                  <a:lnTo>
                    <a:pt x="272" y="0"/>
                  </a:lnTo>
                  <a:lnTo>
                    <a:pt x="272" y="0"/>
                  </a:lnTo>
                  <a:close/>
                </a:path>
              </a:pathLst>
            </a:custGeom>
            <a:solidFill>
              <a:srgbClr val="000000"/>
            </a:solidFill>
            <a:ln w="9525">
              <a:noFill/>
              <a:round/>
              <a:headEnd/>
              <a:tailEnd/>
            </a:ln>
          </p:spPr>
          <p:txBody>
            <a:bodyPr/>
            <a:lstStyle/>
            <a:p>
              <a:endParaRPr lang="pt-BR"/>
            </a:p>
          </p:txBody>
        </p:sp>
        <p:sp>
          <p:nvSpPr>
            <p:cNvPr id="1862678" name="Freeform 22"/>
            <p:cNvSpPr>
              <a:spLocks/>
            </p:cNvSpPr>
            <p:nvPr/>
          </p:nvSpPr>
          <p:spPr bwMode="auto">
            <a:xfrm>
              <a:off x="2360" y="2974"/>
              <a:ext cx="60" cy="140"/>
            </a:xfrm>
            <a:custGeom>
              <a:avLst/>
              <a:gdLst/>
              <a:ahLst/>
              <a:cxnLst>
                <a:cxn ang="0">
                  <a:pos x="116" y="0"/>
                </a:cxn>
                <a:cxn ang="0">
                  <a:pos x="108" y="3"/>
                </a:cxn>
                <a:cxn ang="0">
                  <a:pos x="91" y="11"/>
                </a:cxn>
                <a:cxn ang="0">
                  <a:pos x="72" y="21"/>
                </a:cxn>
                <a:cxn ang="0">
                  <a:pos x="51" y="36"/>
                </a:cxn>
                <a:cxn ang="0">
                  <a:pos x="30" y="53"/>
                </a:cxn>
                <a:cxn ang="0">
                  <a:pos x="13" y="74"/>
                </a:cxn>
                <a:cxn ang="0">
                  <a:pos x="4" y="93"/>
                </a:cxn>
                <a:cxn ang="0">
                  <a:pos x="2" y="106"/>
                </a:cxn>
                <a:cxn ang="0">
                  <a:pos x="0" y="121"/>
                </a:cxn>
                <a:cxn ang="0">
                  <a:pos x="0" y="135"/>
                </a:cxn>
                <a:cxn ang="0">
                  <a:pos x="2" y="148"/>
                </a:cxn>
                <a:cxn ang="0">
                  <a:pos x="4" y="159"/>
                </a:cxn>
                <a:cxn ang="0">
                  <a:pos x="9" y="178"/>
                </a:cxn>
                <a:cxn ang="0">
                  <a:pos x="17" y="201"/>
                </a:cxn>
                <a:cxn ang="0">
                  <a:pos x="28" y="222"/>
                </a:cxn>
                <a:cxn ang="0">
                  <a:pos x="42" y="239"/>
                </a:cxn>
                <a:cxn ang="0">
                  <a:pos x="55" y="256"/>
                </a:cxn>
                <a:cxn ang="0">
                  <a:pos x="68" y="271"/>
                </a:cxn>
                <a:cxn ang="0">
                  <a:pos x="93" y="271"/>
                </a:cxn>
                <a:cxn ang="0">
                  <a:pos x="87" y="266"/>
                </a:cxn>
                <a:cxn ang="0">
                  <a:pos x="80" y="254"/>
                </a:cxn>
                <a:cxn ang="0">
                  <a:pos x="66" y="233"/>
                </a:cxn>
                <a:cxn ang="0">
                  <a:pos x="55" y="213"/>
                </a:cxn>
                <a:cxn ang="0">
                  <a:pos x="47" y="197"/>
                </a:cxn>
                <a:cxn ang="0">
                  <a:pos x="42" y="184"/>
                </a:cxn>
                <a:cxn ang="0">
                  <a:pos x="38" y="171"/>
                </a:cxn>
                <a:cxn ang="0">
                  <a:pos x="34" y="157"/>
                </a:cxn>
                <a:cxn ang="0">
                  <a:pos x="30" y="144"/>
                </a:cxn>
                <a:cxn ang="0">
                  <a:pos x="30" y="129"/>
                </a:cxn>
                <a:cxn ang="0">
                  <a:pos x="36" y="106"/>
                </a:cxn>
                <a:cxn ang="0">
                  <a:pos x="40" y="93"/>
                </a:cxn>
                <a:cxn ang="0">
                  <a:pos x="44" y="81"/>
                </a:cxn>
                <a:cxn ang="0">
                  <a:pos x="57" y="66"/>
                </a:cxn>
                <a:cxn ang="0">
                  <a:pos x="70" y="55"/>
                </a:cxn>
                <a:cxn ang="0">
                  <a:pos x="85" y="47"/>
                </a:cxn>
                <a:cxn ang="0">
                  <a:pos x="99" y="41"/>
                </a:cxn>
                <a:cxn ang="0">
                  <a:pos x="110" y="40"/>
                </a:cxn>
                <a:cxn ang="0">
                  <a:pos x="120" y="40"/>
                </a:cxn>
                <a:cxn ang="0">
                  <a:pos x="120" y="0"/>
                </a:cxn>
              </a:cxnLst>
              <a:rect l="0" t="0" r="r" b="b"/>
              <a:pathLst>
                <a:path w="120" h="279">
                  <a:moveTo>
                    <a:pt x="120" y="0"/>
                  </a:moveTo>
                  <a:lnTo>
                    <a:pt x="116" y="0"/>
                  </a:lnTo>
                  <a:lnTo>
                    <a:pt x="114" y="2"/>
                  </a:lnTo>
                  <a:lnTo>
                    <a:pt x="108" y="3"/>
                  </a:lnTo>
                  <a:lnTo>
                    <a:pt x="101" y="7"/>
                  </a:lnTo>
                  <a:lnTo>
                    <a:pt x="91" y="11"/>
                  </a:lnTo>
                  <a:lnTo>
                    <a:pt x="82" y="15"/>
                  </a:lnTo>
                  <a:lnTo>
                    <a:pt x="72" y="21"/>
                  </a:lnTo>
                  <a:lnTo>
                    <a:pt x="63" y="28"/>
                  </a:lnTo>
                  <a:lnTo>
                    <a:pt x="51" y="36"/>
                  </a:lnTo>
                  <a:lnTo>
                    <a:pt x="40" y="43"/>
                  </a:lnTo>
                  <a:lnTo>
                    <a:pt x="30" y="53"/>
                  </a:lnTo>
                  <a:lnTo>
                    <a:pt x="23" y="64"/>
                  </a:lnTo>
                  <a:lnTo>
                    <a:pt x="13" y="74"/>
                  </a:lnTo>
                  <a:lnTo>
                    <a:pt x="7" y="87"/>
                  </a:lnTo>
                  <a:lnTo>
                    <a:pt x="4" y="93"/>
                  </a:lnTo>
                  <a:lnTo>
                    <a:pt x="4" y="100"/>
                  </a:lnTo>
                  <a:lnTo>
                    <a:pt x="2" y="106"/>
                  </a:lnTo>
                  <a:lnTo>
                    <a:pt x="2" y="116"/>
                  </a:lnTo>
                  <a:lnTo>
                    <a:pt x="0" y="121"/>
                  </a:lnTo>
                  <a:lnTo>
                    <a:pt x="0" y="127"/>
                  </a:lnTo>
                  <a:lnTo>
                    <a:pt x="0" y="135"/>
                  </a:lnTo>
                  <a:lnTo>
                    <a:pt x="2" y="142"/>
                  </a:lnTo>
                  <a:lnTo>
                    <a:pt x="2" y="148"/>
                  </a:lnTo>
                  <a:lnTo>
                    <a:pt x="2" y="154"/>
                  </a:lnTo>
                  <a:lnTo>
                    <a:pt x="4" y="159"/>
                  </a:lnTo>
                  <a:lnTo>
                    <a:pt x="6" y="167"/>
                  </a:lnTo>
                  <a:lnTo>
                    <a:pt x="9" y="178"/>
                  </a:lnTo>
                  <a:lnTo>
                    <a:pt x="13" y="190"/>
                  </a:lnTo>
                  <a:lnTo>
                    <a:pt x="17" y="201"/>
                  </a:lnTo>
                  <a:lnTo>
                    <a:pt x="23" y="213"/>
                  </a:lnTo>
                  <a:lnTo>
                    <a:pt x="28" y="222"/>
                  </a:lnTo>
                  <a:lnTo>
                    <a:pt x="34" y="230"/>
                  </a:lnTo>
                  <a:lnTo>
                    <a:pt x="42" y="239"/>
                  </a:lnTo>
                  <a:lnTo>
                    <a:pt x="47" y="249"/>
                  </a:lnTo>
                  <a:lnTo>
                    <a:pt x="55" y="256"/>
                  </a:lnTo>
                  <a:lnTo>
                    <a:pt x="63" y="264"/>
                  </a:lnTo>
                  <a:lnTo>
                    <a:pt x="68" y="271"/>
                  </a:lnTo>
                  <a:lnTo>
                    <a:pt x="78" y="279"/>
                  </a:lnTo>
                  <a:lnTo>
                    <a:pt x="93" y="271"/>
                  </a:lnTo>
                  <a:lnTo>
                    <a:pt x="89" y="270"/>
                  </a:lnTo>
                  <a:lnTo>
                    <a:pt x="87" y="266"/>
                  </a:lnTo>
                  <a:lnTo>
                    <a:pt x="84" y="260"/>
                  </a:lnTo>
                  <a:lnTo>
                    <a:pt x="80" y="254"/>
                  </a:lnTo>
                  <a:lnTo>
                    <a:pt x="72" y="245"/>
                  </a:lnTo>
                  <a:lnTo>
                    <a:pt x="66" y="233"/>
                  </a:lnTo>
                  <a:lnTo>
                    <a:pt x="61" y="222"/>
                  </a:lnTo>
                  <a:lnTo>
                    <a:pt x="55" y="213"/>
                  </a:lnTo>
                  <a:lnTo>
                    <a:pt x="51" y="205"/>
                  </a:lnTo>
                  <a:lnTo>
                    <a:pt x="47" y="197"/>
                  </a:lnTo>
                  <a:lnTo>
                    <a:pt x="45" y="192"/>
                  </a:lnTo>
                  <a:lnTo>
                    <a:pt x="42" y="184"/>
                  </a:lnTo>
                  <a:lnTo>
                    <a:pt x="40" y="176"/>
                  </a:lnTo>
                  <a:lnTo>
                    <a:pt x="38" y="171"/>
                  </a:lnTo>
                  <a:lnTo>
                    <a:pt x="36" y="163"/>
                  </a:lnTo>
                  <a:lnTo>
                    <a:pt x="34" y="157"/>
                  </a:lnTo>
                  <a:lnTo>
                    <a:pt x="32" y="150"/>
                  </a:lnTo>
                  <a:lnTo>
                    <a:pt x="30" y="144"/>
                  </a:lnTo>
                  <a:lnTo>
                    <a:pt x="30" y="137"/>
                  </a:lnTo>
                  <a:lnTo>
                    <a:pt x="30" y="129"/>
                  </a:lnTo>
                  <a:lnTo>
                    <a:pt x="30" y="118"/>
                  </a:lnTo>
                  <a:lnTo>
                    <a:pt x="36" y="106"/>
                  </a:lnTo>
                  <a:lnTo>
                    <a:pt x="36" y="98"/>
                  </a:lnTo>
                  <a:lnTo>
                    <a:pt x="40" y="93"/>
                  </a:lnTo>
                  <a:lnTo>
                    <a:pt x="40" y="87"/>
                  </a:lnTo>
                  <a:lnTo>
                    <a:pt x="44" y="81"/>
                  </a:lnTo>
                  <a:lnTo>
                    <a:pt x="49" y="74"/>
                  </a:lnTo>
                  <a:lnTo>
                    <a:pt x="57" y="66"/>
                  </a:lnTo>
                  <a:lnTo>
                    <a:pt x="63" y="59"/>
                  </a:lnTo>
                  <a:lnTo>
                    <a:pt x="70" y="55"/>
                  </a:lnTo>
                  <a:lnTo>
                    <a:pt x="78" y="49"/>
                  </a:lnTo>
                  <a:lnTo>
                    <a:pt x="85" y="47"/>
                  </a:lnTo>
                  <a:lnTo>
                    <a:pt x="91" y="43"/>
                  </a:lnTo>
                  <a:lnTo>
                    <a:pt x="99" y="41"/>
                  </a:lnTo>
                  <a:lnTo>
                    <a:pt x="104" y="40"/>
                  </a:lnTo>
                  <a:lnTo>
                    <a:pt x="110" y="40"/>
                  </a:lnTo>
                  <a:lnTo>
                    <a:pt x="116" y="40"/>
                  </a:lnTo>
                  <a:lnTo>
                    <a:pt x="120" y="40"/>
                  </a:lnTo>
                  <a:lnTo>
                    <a:pt x="120" y="0"/>
                  </a:lnTo>
                  <a:lnTo>
                    <a:pt x="120" y="0"/>
                  </a:lnTo>
                  <a:close/>
                </a:path>
              </a:pathLst>
            </a:custGeom>
            <a:solidFill>
              <a:srgbClr val="000000"/>
            </a:solidFill>
            <a:ln w="9525">
              <a:noFill/>
              <a:round/>
              <a:headEnd/>
              <a:tailEnd/>
            </a:ln>
          </p:spPr>
          <p:txBody>
            <a:bodyPr/>
            <a:lstStyle/>
            <a:p>
              <a:endParaRPr lang="pt-BR"/>
            </a:p>
          </p:txBody>
        </p:sp>
        <p:sp>
          <p:nvSpPr>
            <p:cNvPr id="1862679" name="Freeform 23"/>
            <p:cNvSpPr>
              <a:spLocks/>
            </p:cNvSpPr>
            <p:nvPr/>
          </p:nvSpPr>
          <p:spPr bwMode="auto">
            <a:xfrm>
              <a:off x="2366" y="3030"/>
              <a:ext cx="218" cy="46"/>
            </a:xfrm>
            <a:custGeom>
              <a:avLst/>
              <a:gdLst/>
              <a:ahLst/>
              <a:cxnLst>
                <a:cxn ang="0">
                  <a:pos x="0" y="0"/>
                </a:cxn>
                <a:cxn ang="0">
                  <a:pos x="437" y="66"/>
                </a:cxn>
                <a:cxn ang="0">
                  <a:pos x="398" y="91"/>
                </a:cxn>
                <a:cxn ang="0">
                  <a:pos x="8" y="34"/>
                </a:cxn>
                <a:cxn ang="0">
                  <a:pos x="0" y="0"/>
                </a:cxn>
                <a:cxn ang="0">
                  <a:pos x="0" y="0"/>
                </a:cxn>
              </a:cxnLst>
              <a:rect l="0" t="0" r="r" b="b"/>
              <a:pathLst>
                <a:path w="437" h="91">
                  <a:moveTo>
                    <a:pt x="0" y="0"/>
                  </a:moveTo>
                  <a:lnTo>
                    <a:pt x="437" y="66"/>
                  </a:lnTo>
                  <a:lnTo>
                    <a:pt x="398" y="91"/>
                  </a:lnTo>
                  <a:lnTo>
                    <a:pt x="8" y="34"/>
                  </a:lnTo>
                  <a:lnTo>
                    <a:pt x="0" y="0"/>
                  </a:lnTo>
                  <a:lnTo>
                    <a:pt x="0" y="0"/>
                  </a:lnTo>
                  <a:close/>
                </a:path>
              </a:pathLst>
            </a:custGeom>
            <a:solidFill>
              <a:srgbClr val="000000"/>
            </a:solidFill>
            <a:ln w="9525">
              <a:noFill/>
              <a:round/>
              <a:headEnd/>
              <a:tailEnd/>
            </a:ln>
          </p:spPr>
          <p:txBody>
            <a:bodyPr/>
            <a:lstStyle/>
            <a:p>
              <a:endParaRPr lang="pt-BR"/>
            </a:p>
          </p:txBody>
        </p:sp>
        <p:sp>
          <p:nvSpPr>
            <p:cNvPr id="1862680" name="Freeform 24"/>
            <p:cNvSpPr>
              <a:spLocks/>
            </p:cNvSpPr>
            <p:nvPr/>
          </p:nvSpPr>
          <p:spPr bwMode="auto">
            <a:xfrm>
              <a:off x="1966" y="3180"/>
              <a:ext cx="629" cy="238"/>
            </a:xfrm>
            <a:custGeom>
              <a:avLst/>
              <a:gdLst/>
              <a:ahLst/>
              <a:cxnLst>
                <a:cxn ang="0">
                  <a:pos x="353" y="0"/>
                </a:cxn>
                <a:cxn ang="0">
                  <a:pos x="1256" y="130"/>
                </a:cxn>
                <a:cxn ang="0">
                  <a:pos x="1055" y="477"/>
                </a:cxn>
                <a:cxn ang="0">
                  <a:pos x="0" y="379"/>
                </a:cxn>
                <a:cxn ang="0">
                  <a:pos x="353" y="0"/>
                </a:cxn>
                <a:cxn ang="0">
                  <a:pos x="353" y="0"/>
                </a:cxn>
              </a:cxnLst>
              <a:rect l="0" t="0" r="r" b="b"/>
              <a:pathLst>
                <a:path w="1256" h="477">
                  <a:moveTo>
                    <a:pt x="353" y="0"/>
                  </a:moveTo>
                  <a:lnTo>
                    <a:pt x="1256" y="130"/>
                  </a:lnTo>
                  <a:lnTo>
                    <a:pt x="1055" y="477"/>
                  </a:lnTo>
                  <a:lnTo>
                    <a:pt x="0" y="379"/>
                  </a:lnTo>
                  <a:lnTo>
                    <a:pt x="353" y="0"/>
                  </a:lnTo>
                  <a:lnTo>
                    <a:pt x="353" y="0"/>
                  </a:lnTo>
                  <a:close/>
                </a:path>
              </a:pathLst>
            </a:custGeom>
            <a:solidFill>
              <a:srgbClr val="D99966"/>
            </a:solidFill>
            <a:ln w="9525">
              <a:noFill/>
              <a:round/>
              <a:headEnd/>
              <a:tailEnd/>
            </a:ln>
          </p:spPr>
          <p:txBody>
            <a:bodyPr/>
            <a:lstStyle/>
            <a:p>
              <a:endParaRPr lang="pt-BR"/>
            </a:p>
          </p:txBody>
        </p:sp>
        <p:sp>
          <p:nvSpPr>
            <p:cNvPr id="1862681" name="Freeform 25"/>
            <p:cNvSpPr>
              <a:spLocks/>
            </p:cNvSpPr>
            <p:nvPr/>
          </p:nvSpPr>
          <p:spPr bwMode="auto">
            <a:xfrm>
              <a:off x="2242" y="2930"/>
              <a:ext cx="288" cy="294"/>
            </a:xfrm>
            <a:custGeom>
              <a:avLst/>
              <a:gdLst/>
              <a:ahLst/>
              <a:cxnLst>
                <a:cxn ang="0">
                  <a:pos x="0" y="196"/>
                </a:cxn>
                <a:cxn ang="0">
                  <a:pos x="0" y="209"/>
                </a:cxn>
                <a:cxn ang="0">
                  <a:pos x="0" y="223"/>
                </a:cxn>
                <a:cxn ang="0">
                  <a:pos x="0" y="240"/>
                </a:cxn>
                <a:cxn ang="0">
                  <a:pos x="0" y="261"/>
                </a:cxn>
                <a:cxn ang="0">
                  <a:pos x="0" y="285"/>
                </a:cxn>
                <a:cxn ang="0">
                  <a:pos x="0" y="303"/>
                </a:cxn>
                <a:cxn ang="0">
                  <a:pos x="0" y="318"/>
                </a:cxn>
                <a:cxn ang="0">
                  <a:pos x="2" y="329"/>
                </a:cxn>
                <a:cxn ang="0">
                  <a:pos x="2" y="342"/>
                </a:cxn>
                <a:cxn ang="0">
                  <a:pos x="4" y="356"/>
                </a:cxn>
                <a:cxn ang="0">
                  <a:pos x="6" y="369"/>
                </a:cxn>
                <a:cxn ang="0">
                  <a:pos x="6" y="382"/>
                </a:cxn>
                <a:cxn ang="0">
                  <a:pos x="10" y="396"/>
                </a:cxn>
                <a:cxn ang="0">
                  <a:pos x="10" y="409"/>
                </a:cxn>
                <a:cxn ang="0">
                  <a:pos x="13" y="422"/>
                </a:cxn>
                <a:cxn ang="0">
                  <a:pos x="19" y="441"/>
                </a:cxn>
                <a:cxn ang="0">
                  <a:pos x="25" y="464"/>
                </a:cxn>
                <a:cxn ang="0">
                  <a:pos x="32" y="485"/>
                </a:cxn>
                <a:cxn ang="0">
                  <a:pos x="44" y="502"/>
                </a:cxn>
                <a:cxn ang="0">
                  <a:pos x="51" y="512"/>
                </a:cxn>
                <a:cxn ang="0">
                  <a:pos x="63" y="514"/>
                </a:cxn>
                <a:cxn ang="0">
                  <a:pos x="84" y="519"/>
                </a:cxn>
                <a:cxn ang="0">
                  <a:pos x="103" y="521"/>
                </a:cxn>
                <a:cxn ang="0">
                  <a:pos x="118" y="525"/>
                </a:cxn>
                <a:cxn ang="0">
                  <a:pos x="133" y="529"/>
                </a:cxn>
                <a:cxn ang="0">
                  <a:pos x="150" y="531"/>
                </a:cxn>
                <a:cxn ang="0">
                  <a:pos x="171" y="534"/>
                </a:cxn>
                <a:cxn ang="0">
                  <a:pos x="192" y="536"/>
                </a:cxn>
                <a:cxn ang="0">
                  <a:pos x="213" y="540"/>
                </a:cxn>
                <a:cxn ang="0">
                  <a:pos x="234" y="544"/>
                </a:cxn>
                <a:cxn ang="0">
                  <a:pos x="255" y="548"/>
                </a:cxn>
                <a:cxn ang="0">
                  <a:pos x="278" y="552"/>
                </a:cxn>
                <a:cxn ang="0">
                  <a:pos x="299" y="555"/>
                </a:cxn>
                <a:cxn ang="0">
                  <a:pos x="320" y="557"/>
                </a:cxn>
                <a:cxn ang="0">
                  <a:pos x="342" y="561"/>
                </a:cxn>
                <a:cxn ang="0">
                  <a:pos x="363" y="565"/>
                </a:cxn>
                <a:cxn ang="0">
                  <a:pos x="382" y="567"/>
                </a:cxn>
                <a:cxn ang="0">
                  <a:pos x="403" y="571"/>
                </a:cxn>
                <a:cxn ang="0">
                  <a:pos x="420" y="572"/>
                </a:cxn>
                <a:cxn ang="0">
                  <a:pos x="439" y="576"/>
                </a:cxn>
                <a:cxn ang="0">
                  <a:pos x="456" y="578"/>
                </a:cxn>
                <a:cxn ang="0">
                  <a:pos x="470" y="582"/>
                </a:cxn>
                <a:cxn ang="0">
                  <a:pos x="483" y="584"/>
                </a:cxn>
                <a:cxn ang="0">
                  <a:pos x="494" y="586"/>
                </a:cxn>
                <a:cxn ang="0">
                  <a:pos x="508" y="588"/>
                </a:cxn>
                <a:cxn ang="0">
                  <a:pos x="519" y="590"/>
                </a:cxn>
                <a:cxn ang="0">
                  <a:pos x="576" y="297"/>
                </a:cxn>
                <a:cxn ang="0">
                  <a:pos x="361" y="0"/>
                </a:cxn>
                <a:cxn ang="0">
                  <a:pos x="2" y="194"/>
                </a:cxn>
              </a:cxnLst>
              <a:rect l="0" t="0" r="r" b="b"/>
              <a:pathLst>
                <a:path w="576" h="590">
                  <a:moveTo>
                    <a:pt x="2" y="194"/>
                  </a:moveTo>
                  <a:lnTo>
                    <a:pt x="0" y="196"/>
                  </a:lnTo>
                  <a:lnTo>
                    <a:pt x="0" y="206"/>
                  </a:lnTo>
                  <a:lnTo>
                    <a:pt x="0" y="209"/>
                  </a:lnTo>
                  <a:lnTo>
                    <a:pt x="0" y="217"/>
                  </a:lnTo>
                  <a:lnTo>
                    <a:pt x="0" y="223"/>
                  </a:lnTo>
                  <a:lnTo>
                    <a:pt x="0" y="232"/>
                  </a:lnTo>
                  <a:lnTo>
                    <a:pt x="0" y="240"/>
                  </a:lnTo>
                  <a:lnTo>
                    <a:pt x="0" y="251"/>
                  </a:lnTo>
                  <a:lnTo>
                    <a:pt x="0" y="261"/>
                  </a:lnTo>
                  <a:lnTo>
                    <a:pt x="0" y="274"/>
                  </a:lnTo>
                  <a:lnTo>
                    <a:pt x="0" y="285"/>
                  </a:lnTo>
                  <a:lnTo>
                    <a:pt x="0" y="297"/>
                  </a:lnTo>
                  <a:lnTo>
                    <a:pt x="0" y="303"/>
                  </a:lnTo>
                  <a:lnTo>
                    <a:pt x="0" y="310"/>
                  </a:lnTo>
                  <a:lnTo>
                    <a:pt x="0" y="318"/>
                  </a:lnTo>
                  <a:lnTo>
                    <a:pt x="2" y="323"/>
                  </a:lnTo>
                  <a:lnTo>
                    <a:pt x="2" y="329"/>
                  </a:lnTo>
                  <a:lnTo>
                    <a:pt x="2" y="337"/>
                  </a:lnTo>
                  <a:lnTo>
                    <a:pt x="2" y="342"/>
                  </a:lnTo>
                  <a:lnTo>
                    <a:pt x="4" y="350"/>
                  </a:lnTo>
                  <a:lnTo>
                    <a:pt x="4" y="356"/>
                  </a:lnTo>
                  <a:lnTo>
                    <a:pt x="4" y="361"/>
                  </a:lnTo>
                  <a:lnTo>
                    <a:pt x="6" y="369"/>
                  </a:lnTo>
                  <a:lnTo>
                    <a:pt x="6" y="377"/>
                  </a:lnTo>
                  <a:lnTo>
                    <a:pt x="6" y="382"/>
                  </a:lnTo>
                  <a:lnTo>
                    <a:pt x="8" y="388"/>
                  </a:lnTo>
                  <a:lnTo>
                    <a:pt x="10" y="396"/>
                  </a:lnTo>
                  <a:lnTo>
                    <a:pt x="10" y="403"/>
                  </a:lnTo>
                  <a:lnTo>
                    <a:pt x="10" y="409"/>
                  </a:lnTo>
                  <a:lnTo>
                    <a:pt x="12" y="415"/>
                  </a:lnTo>
                  <a:lnTo>
                    <a:pt x="13" y="422"/>
                  </a:lnTo>
                  <a:lnTo>
                    <a:pt x="15" y="430"/>
                  </a:lnTo>
                  <a:lnTo>
                    <a:pt x="19" y="441"/>
                  </a:lnTo>
                  <a:lnTo>
                    <a:pt x="21" y="453"/>
                  </a:lnTo>
                  <a:lnTo>
                    <a:pt x="25" y="464"/>
                  </a:lnTo>
                  <a:lnTo>
                    <a:pt x="31" y="476"/>
                  </a:lnTo>
                  <a:lnTo>
                    <a:pt x="32" y="485"/>
                  </a:lnTo>
                  <a:lnTo>
                    <a:pt x="38" y="495"/>
                  </a:lnTo>
                  <a:lnTo>
                    <a:pt x="44" y="502"/>
                  </a:lnTo>
                  <a:lnTo>
                    <a:pt x="51" y="512"/>
                  </a:lnTo>
                  <a:lnTo>
                    <a:pt x="51" y="512"/>
                  </a:lnTo>
                  <a:lnTo>
                    <a:pt x="57" y="514"/>
                  </a:lnTo>
                  <a:lnTo>
                    <a:pt x="63" y="514"/>
                  </a:lnTo>
                  <a:lnTo>
                    <a:pt x="72" y="517"/>
                  </a:lnTo>
                  <a:lnTo>
                    <a:pt x="84" y="519"/>
                  </a:lnTo>
                  <a:lnTo>
                    <a:pt x="95" y="521"/>
                  </a:lnTo>
                  <a:lnTo>
                    <a:pt x="103" y="521"/>
                  </a:lnTo>
                  <a:lnTo>
                    <a:pt x="110" y="525"/>
                  </a:lnTo>
                  <a:lnTo>
                    <a:pt x="118" y="525"/>
                  </a:lnTo>
                  <a:lnTo>
                    <a:pt x="128" y="529"/>
                  </a:lnTo>
                  <a:lnTo>
                    <a:pt x="133" y="529"/>
                  </a:lnTo>
                  <a:lnTo>
                    <a:pt x="143" y="531"/>
                  </a:lnTo>
                  <a:lnTo>
                    <a:pt x="150" y="531"/>
                  </a:lnTo>
                  <a:lnTo>
                    <a:pt x="162" y="533"/>
                  </a:lnTo>
                  <a:lnTo>
                    <a:pt x="171" y="534"/>
                  </a:lnTo>
                  <a:lnTo>
                    <a:pt x="181" y="536"/>
                  </a:lnTo>
                  <a:lnTo>
                    <a:pt x="192" y="536"/>
                  </a:lnTo>
                  <a:lnTo>
                    <a:pt x="202" y="540"/>
                  </a:lnTo>
                  <a:lnTo>
                    <a:pt x="213" y="540"/>
                  </a:lnTo>
                  <a:lnTo>
                    <a:pt x="223" y="542"/>
                  </a:lnTo>
                  <a:lnTo>
                    <a:pt x="234" y="544"/>
                  </a:lnTo>
                  <a:lnTo>
                    <a:pt x="243" y="546"/>
                  </a:lnTo>
                  <a:lnTo>
                    <a:pt x="255" y="548"/>
                  </a:lnTo>
                  <a:lnTo>
                    <a:pt x="266" y="550"/>
                  </a:lnTo>
                  <a:lnTo>
                    <a:pt x="278" y="552"/>
                  </a:lnTo>
                  <a:lnTo>
                    <a:pt x="289" y="555"/>
                  </a:lnTo>
                  <a:lnTo>
                    <a:pt x="299" y="555"/>
                  </a:lnTo>
                  <a:lnTo>
                    <a:pt x="310" y="557"/>
                  </a:lnTo>
                  <a:lnTo>
                    <a:pt x="320" y="557"/>
                  </a:lnTo>
                  <a:lnTo>
                    <a:pt x="331" y="561"/>
                  </a:lnTo>
                  <a:lnTo>
                    <a:pt x="342" y="561"/>
                  </a:lnTo>
                  <a:lnTo>
                    <a:pt x="352" y="563"/>
                  </a:lnTo>
                  <a:lnTo>
                    <a:pt x="363" y="565"/>
                  </a:lnTo>
                  <a:lnTo>
                    <a:pt x="373" y="567"/>
                  </a:lnTo>
                  <a:lnTo>
                    <a:pt x="382" y="567"/>
                  </a:lnTo>
                  <a:lnTo>
                    <a:pt x="394" y="571"/>
                  </a:lnTo>
                  <a:lnTo>
                    <a:pt x="403" y="571"/>
                  </a:lnTo>
                  <a:lnTo>
                    <a:pt x="413" y="572"/>
                  </a:lnTo>
                  <a:lnTo>
                    <a:pt x="420" y="572"/>
                  </a:lnTo>
                  <a:lnTo>
                    <a:pt x="430" y="574"/>
                  </a:lnTo>
                  <a:lnTo>
                    <a:pt x="439" y="576"/>
                  </a:lnTo>
                  <a:lnTo>
                    <a:pt x="449" y="578"/>
                  </a:lnTo>
                  <a:lnTo>
                    <a:pt x="456" y="578"/>
                  </a:lnTo>
                  <a:lnTo>
                    <a:pt x="464" y="580"/>
                  </a:lnTo>
                  <a:lnTo>
                    <a:pt x="470" y="582"/>
                  </a:lnTo>
                  <a:lnTo>
                    <a:pt x="477" y="582"/>
                  </a:lnTo>
                  <a:lnTo>
                    <a:pt x="483" y="584"/>
                  </a:lnTo>
                  <a:lnTo>
                    <a:pt x="489" y="584"/>
                  </a:lnTo>
                  <a:lnTo>
                    <a:pt x="494" y="586"/>
                  </a:lnTo>
                  <a:lnTo>
                    <a:pt x="500" y="588"/>
                  </a:lnTo>
                  <a:lnTo>
                    <a:pt x="508" y="588"/>
                  </a:lnTo>
                  <a:lnTo>
                    <a:pt x="515" y="590"/>
                  </a:lnTo>
                  <a:lnTo>
                    <a:pt x="519" y="590"/>
                  </a:lnTo>
                  <a:lnTo>
                    <a:pt x="521" y="590"/>
                  </a:lnTo>
                  <a:lnTo>
                    <a:pt x="576" y="297"/>
                  </a:lnTo>
                  <a:lnTo>
                    <a:pt x="415" y="126"/>
                  </a:lnTo>
                  <a:lnTo>
                    <a:pt x="361" y="0"/>
                  </a:lnTo>
                  <a:lnTo>
                    <a:pt x="2" y="95"/>
                  </a:lnTo>
                  <a:lnTo>
                    <a:pt x="2" y="194"/>
                  </a:lnTo>
                  <a:lnTo>
                    <a:pt x="2" y="194"/>
                  </a:lnTo>
                  <a:close/>
                </a:path>
              </a:pathLst>
            </a:custGeom>
            <a:solidFill>
              <a:srgbClr val="0D2F8D"/>
            </a:solidFill>
            <a:ln w="9525">
              <a:noFill/>
              <a:round/>
              <a:headEnd/>
              <a:tailEnd/>
            </a:ln>
          </p:spPr>
          <p:txBody>
            <a:bodyPr/>
            <a:lstStyle/>
            <a:p>
              <a:endParaRPr lang="pt-BR"/>
            </a:p>
          </p:txBody>
        </p:sp>
        <p:sp>
          <p:nvSpPr>
            <p:cNvPr id="1862682" name="Freeform 26"/>
            <p:cNvSpPr>
              <a:spLocks/>
            </p:cNvSpPr>
            <p:nvPr/>
          </p:nvSpPr>
          <p:spPr bwMode="auto">
            <a:xfrm>
              <a:off x="2087" y="2930"/>
              <a:ext cx="305" cy="356"/>
            </a:xfrm>
            <a:custGeom>
              <a:avLst/>
              <a:gdLst/>
              <a:ahLst/>
              <a:cxnLst>
                <a:cxn ang="0">
                  <a:pos x="394" y="29"/>
                </a:cxn>
                <a:cxn ang="0">
                  <a:pos x="367" y="36"/>
                </a:cxn>
                <a:cxn ang="0">
                  <a:pos x="342" y="42"/>
                </a:cxn>
                <a:cxn ang="0">
                  <a:pos x="316" y="52"/>
                </a:cxn>
                <a:cxn ang="0">
                  <a:pos x="284" y="65"/>
                </a:cxn>
                <a:cxn ang="0">
                  <a:pos x="249" y="84"/>
                </a:cxn>
                <a:cxn ang="0">
                  <a:pos x="213" y="107"/>
                </a:cxn>
                <a:cxn ang="0">
                  <a:pos x="187" y="122"/>
                </a:cxn>
                <a:cxn ang="0">
                  <a:pos x="169" y="137"/>
                </a:cxn>
                <a:cxn ang="0">
                  <a:pos x="150" y="152"/>
                </a:cxn>
                <a:cxn ang="0">
                  <a:pos x="118" y="181"/>
                </a:cxn>
                <a:cxn ang="0">
                  <a:pos x="103" y="202"/>
                </a:cxn>
                <a:cxn ang="0">
                  <a:pos x="84" y="223"/>
                </a:cxn>
                <a:cxn ang="0">
                  <a:pos x="67" y="244"/>
                </a:cxn>
                <a:cxn ang="0">
                  <a:pos x="54" y="266"/>
                </a:cxn>
                <a:cxn ang="0">
                  <a:pos x="42" y="291"/>
                </a:cxn>
                <a:cxn ang="0">
                  <a:pos x="31" y="316"/>
                </a:cxn>
                <a:cxn ang="0">
                  <a:pos x="21" y="341"/>
                </a:cxn>
                <a:cxn ang="0">
                  <a:pos x="14" y="367"/>
                </a:cxn>
                <a:cxn ang="0">
                  <a:pos x="10" y="396"/>
                </a:cxn>
                <a:cxn ang="0">
                  <a:pos x="2" y="424"/>
                </a:cxn>
                <a:cxn ang="0">
                  <a:pos x="0" y="455"/>
                </a:cxn>
                <a:cxn ang="0">
                  <a:pos x="2" y="485"/>
                </a:cxn>
                <a:cxn ang="0">
                  <a:pos x="17" y="515"/>
                </a:cxn>
                <a:cxn ang="0">
                  <a:pos x="33" y="544"/>
                </a:cxn>
                <a:cxn ang="0">
                  <a:pos x="46" y="569"/>
                </a:cxn>
                <a:cxn ang="0">
                  <a:pos x="59" y="591"/>
                </a:cxn>
                <a:cxn ang="0">
                  <a:pos x="74" y="612"/>
                </a:cxn>
                <a:cxn ang="0">
                  <a:pos x="97" y="643"/>
                </a:cxn>
                <a:cxn ang="0">
                  <a:pos x="118" y="669"/>
                </a:cxn>
                <a:cxn ang="0">
                  <a:pos x="143" y="692"/>
                </a:cxn>
                <a:cxn ang="0">
                  <a:pos x="169" y="709"/>
                </a:cxn>
                <a:cxn ang="0">
                  <a:pos x="183" y="711"/>
                </a:cxn>
                <a:cxn ang="0">
                  <a:pos x="257" y="652"/>
                </a:cxn>
                <a:cxn ang="0">
                  <a:pos x="240" y="630"/>
                </a:cxn>
                <a:cxn ang="0">
                  <a:pos x="227" y="610"/>
                </a:cxn>
                <a:cxn ang="0">
                  <a:pos x="215" y="588"/>
                </a:cxn>
                <a:cxn ang="0">
                  <a:pos x="204" y="563"/>
                </a:cxn>
                <a:cxn ang="0">
                  <a:pos x="196" y="534"/>
                </a:cxn>
                <a:cxn ang="0">
                  <a:pos x="190" y="504"/>
                </a:cxn>
                <a:cxn ang="0">
                  <a:pos x="192" y="476"/>
                </a:cxn>
                <a:cxn ang="0">
                  <a:pos x="204" y="445"/>
                </a:cxn>
                <a:cxn ang="0">
                  <a:pos x="225" y="419"/>
                </a:cxn>
                <a:cxn ang="0">
                  <a:pos x="251" y="390"/>
                </a:cxn>
                <a:cxn ang="0">
                  <a:pos x="284" y="365"/>
                </a:cxn>
                <a:cxn ang="0">
                  <a:pos x="320" y="342"/>
                </a:cxn>
                <a:cxn ang="0">
                  <a:pos x="358" y="323"/>
                </a:cxn>
                <a:cxn ang="0">
                  <a:pos x="388" y="306"/>
                </a:cxn>
                <a:cxn ang="0">
                  <a:pos x="407" y="301"/>
                </a:cxn>
                <a:cxn ang="0">
                  <a:pos x="439" y="282"/>
                </a:cxn>
                <a:cxn ang="0">
                  <a:pos x="470" y="272"/>
                </a:cxn>
                <a:cxn ang="0">
                  <a:pos x="495" y="263"/>
                </a:cxn>
                <a:cxn ang="0">
                  <a:pos x="512" y="257"/>
                </a:cxn>
                <a:cxn ang="0">
                  <a:pos x="610" y="0"/>
                </a:cxn>
              </a:cxnLst>
              <a:rect l="0" t="0" r="r" b="b"/>
              <a:pathLst>
                <a:path w="610" h="713">
                  <a:moveTo>
                    <a:pt x="610" y="0"/>
                  </a:moveTo>
                  <a:lnTo>
                    <a:pt x="396" y="29"/>
                  </a:lnTo>
                  <a:lnTo>
                    <a:pt x="394" y="29"/>
                  </a:lnTo>
                  <a:lnTo>
                    <a:pt x="388" y="31"/>
                  </a:lnTo>
                  <a:lnTo>
                    <a:pt x="377" y="31"/>
                  </a:lnTo>
                  <a:lnTo>
                    <a:pt x="367" y="36"/>
                  </a:lnTo>
                  <a:lnTo>
                    <a:pt x="358" y="36"/>
                  </a:lnTo>
                  <a:lnTo>
                    <a:pt x="352" y="38"/>
                  </a:lnTo>
                  <a:lnTo>
                    <a:pt x="342" y="42"/>
                  </a:lnTo>
                  <a:lnTo>
                    <a:pt x="335" y="44"/>
                  </a:lnTo>
                  <a:lnTo>
                    <a:pt x="325" y="48"/>
                  </a:lnTo>
                  <a:lnTo>
                    <a:pt x="316" y="52"/>
                  </a:lnTo>
                  <a:lnTo>
                    <a:pt x="304" y="57"/>
                  </a:lnTo>
                  <a:lnTo>
                    <a:pt x="295" y="63"/>
                  </a:lnTo>
                  <a:lnTo>
                    <a:pt x="284" y="65"/>
                  </a:lnTo>
                  <a:lnTo>
                    <a:pt x="272" y="71"/>
                  </a:lnTo>
                  <a:lnTo>
                    <a:pt x="261" y="76"/>
                  </a:lnTo>
                  <a:lnTo>
                    <a:pt x="249" y="84"/>
                  </a:lnTo>
                  <a:lnTo>
                    <a:pt x="236" y="92"/>
                  </a:lnTo>
                  <a:lnTo>
                    <a:pt x="225" y="97"/>
                  </a:lnTo>
                  <a:lnTo>
                    <a:pt x="213" y="107"/>
                  </a:lnTo>
                  <a:lnTo>
                    <a:pt x="202" y="116"/>
                  </a:lnTo>
                  <a:lnTo>
                    <a:pt x="194" y="118"/>
                  </a:lnTo>
                  <a:lnTo>
                    <a:pt x="187" y="122"/>
                  </a:lnTo>
                  <a:lnTo>
                    <a:pt x="181" y="128"/>
                  </a:lnTo>
                  <a:lnTo>
                    <a:pt x="175" y="131"/>
                  </a:lnTo>
                  <a:lnTo>
                    <a:pt x="169" y="137"/>
                  </a:lnTo>
                  <a:lnTo>
                    <a:pt x="162" y="143"/>
                  </a:lnTo>
                  <a:lnTo>
                    <a:pt x="156" y="147"/>
                  </a:lnTo>
                  <a:lnTo>
                    <a:pt x="150" y="152"/>
                  </a:lnTo>
                  <a:lnTo>
                    <a:pt x="137" y="164"/>
                  </a:lnTo>
                  <a:lnTo>
                    <a:pt x="126" y="175"/>
                  </a:lnTo>
                  <a:lnTo>
                    <a:pt x="118" y="181"/>
                  </a:lnTo>
                  <a:lnTo>
                    <a:pt x="112" y="187"/>
                  </a:lnTo>
                  <a:lnTo>
                    <a:pt x="107" y="194"/>
                  </a:lnTo>
                  <a:lnTo>
                    <a:pt x="103" y="202"/>
                  </a:lnTo>
                  <a:lnTo>
                    <a:pt x="95" y="208"/>
                  </a:lnTo>
                  <a:lnTo>
                    <a:pt x="90" y="215"/>
                  </a:lnTo>
                  <a:lnTo>
                    <a:pt x="84" y="223"/>
                  </a:lnTo>
                  <a:lnTo>
                    <a:pt x="78" y="228"/>
                  </a:lnTo>
                  <a:lnTo>
                    <a:pt x="71" y="236"/>
                  </a:lnTo>
                  <a:lnTo>
                    <a:pt x="67" y="244"/>
                  </a:lnTo>
                  <a:lnTo>
                    <a:pt x="61" y="251"/>
                  </a:lnTo>
                  <a:lnTo>
                    <a:pt x="59" y="261"/>
                  </a:lnTo>
                  <a:lnTo>
                    <a:pt x="54" y="266"/>
                  </a:lnTo>
                  <a:lnTo>
                    <a:pt x="48" y="276"/>
                  </a:lnTo>
                  <a:lnTo>
                    <a:pt x="44" y="284"/>
                  </a:lnTo>
                  <a:lnTo>
                    <a:pt x="42" y="291"/>
                  </a:lnTo>
                  <a:lnTo>
                    <a:pt x="38" y="299"/>
                  </a:lnTo>
                  <a:lnTo>
                    <a:pt x="35" y="308"/>
                  </a:lnTo>
                  <a:lnTo>
                    <a:pt x="31" y="316"/>
                  </a:lnTo>
                  <a:lnTo>
                    <a:pt x="29" y="325"/>
                  </a:lnTo>
                  <a:lnTo>
                    <a:pt x="25" y="333"/>
                  </a:lnTo>
                  <a:lnTo>
                    <a:pt x="21" y="341"/>
                  </a:lnTo>
                  <a:lnTo>
                    <a:pt x="19" y="350"/>
                  </a:lnTo>
                  <a:lnTo>
                    <a:pt x="17" y="360"/>
                  </a:lnTo>
                  <a:lnTo>
                    <a:pt x="14" y="367"/>
                  </a:lnTo>
                  <a:lnTo>
                    <a:pt x="12" y="377"/>
                  </a:lnTo>
                  <a:lnTo>
                    <a:pt x="10" y="386"/>
                  </a:lnTo>
                  <a:lnTo>
                    <a:pt x="10" y="396"/>
                  </a:lnTo>
                  <a:lnTo>
                    <a:pt x="6" y="405"/>
                  </a:lnTo>
                  <a:lnTo>
                    <a:pt x="6" y="415"/>
                  </a:lnTo>
                  <a:lnTo>
                    <a:pt x="2" y="424"/>
                  </a:lnTo>
                  <a:lnTo>
                    <a:pt x="2" y="434"/>
                  </a:lnTo>
                  <a:lnTo>
                    <a:pt x="2" y="445"/>
                  </a:lnTo>
                  <a:lnTo>
                    <a:pt x="0" y="455"/>
                  </a:lnTo>
                  <a:lnTo>
                    <a:pt x="0" y="466"/>
                  </a:lnTo>
                  <a:lnTo>
                    <a:pt x="0" y="476"/>
                  </a:lnTo>
                  <a:lnTo>
                    <a:pt x="2" y="485"/>
                  </a:lnTo>
                  <a:lnTo>
                    <a:pt x="10" y="495"/>
                  </a:lnTo>
                  <a:lnTo>
                    <a:pt x="12" y="506"/>
                  </a:lnTo>
                  <a:lnTo>
                    <a:pt x="17" y="515"/>
                  </a:lnTo>
                  <a:lnTo>
                    <a:pt x="23" y="525"/>
                  </a:lnTo>
                  <a:lnTo>
                    <a:pt x="27" y="534"/>
                  </a:lnTo>
                  <a:lnTo>
                    <a:pt x="33" y="544"/>
                  </a:lnTo>
                  <a:lnTo>
                    <a:pt x="38" y="553"/>
                  </a:lnTo>
                  <a:lnTo>
                    <a:pt x="42" y="561"/>
                  </a:lnTo>
                  <a:lnTo>
                    <a:pt x="46" y="569"/>
                  </a:lnTo>
                  <a:lnTo>
                    <a:pt x="50" y="576"/>
                  </a:lnTo>
                  <a:lnTo>
                    <a:pt x="55" y="584"/>
                  </a:lnTo>
                  <a:lnTo>
                    <a:pt x="59" y="591"/>
                  </a:lnTo>
                  <a:lnTo>
                    <a:pt x="65" y="599"/>
                  </a:lnTo>
                  <a:lnTo>
                    <a:pt x="69" y="605"/>
                  </a:lnTo>
                  <a:lnTo>
                    <a:pt x="74" y="612"/>
                  </a:lnTo>
                  <a:lnTo>
                    <a:pt x="82" y="624"/>
                  </a:lnTo>
                  <a:lnTo>
                    <a:pt x="90" y="635"/>
                  </a:lnTo>
                  <a:lnTo>
                    <a:pt x="97" y="643"/>
                  </a:lnTo>
                  <a:lnTo>
                    <a:pt x="105" y="654"/>
                  </a:lnTo>
                  <a:lnTo>
                    <a:pt x="112" y="662"/>
                  </a:lnTo>
                  <a:lnTo>
                    <a:pt x="118" y="669"/>
                  </a:lnTo>
                  <a:lnTo>
                    <a:pt x="126" y="677"/>
                  </a:lnTo>
                  <a:lnTo>
                    <a:pt x="133" y="683"/>
                  </a:lnTo>
                  <a:lnTo>
                    <a:pt x="143" y="692"/>
                  </a:lnTo>
                  <a:lnTo>
                    <a:pt x="154" y="700"/>
                  </a:lnTo>
                  <a:lnTo>
                    <a:pt x="162" y="704"/>
                  </a:lnTo>
                  <a:lnTo>
                    <a:pt x="169" y="709"/>
                  </a:lnTo>
                  <a:lnTo>
                    <a:pt x="175" y="711"/>
                  </a:lnTo>
                  <a:lnTo>
                    <a:pt x="181" y="711"/>
                  </a:lnTo>
                  <a:lnTo>
                    <a:pt x="183" y="711"/>
                  </a:lnTo>
                  <a:lnTo>
                    <a:pt x="183" y="713"/>
                  </a:lnTo>
                  <a:lnTo>
                    <a:pt x="259" y="654"/>
                  </a:lnTo>
                  <a:lnTo>
                    <a:pt x="257" y="652"/>
                  </a:lnTo>
                  <a:lnTo>
                    <a:pt x="253" y="647"/>
                  </a:lnTo>
                  <a:lnTo>
                    <a:pt x="246" y="639"/>
                  </a:lnTo>
                  <a:lnTo>
                    <a:pt x="240" y="630"/>
                  </a:lnTo>
                  <a:lnTo>
                    <a:pt x="236" y="624"/>
                  </a:lnTo>
                  <a:lnTo>
                    <a:pt x="230" y="616"/>
                  </a:lnTo>
                  <a:lnTo>
                    <a:pt x="227" y="610"/>
                  </a:lnTo>
                  <a:lnTo>
                    <a:pt x="223" y="605"/>
                  </a:lnTo>
                  <a:lnTo>
                    <a:pt x="219" y="597"/>
                  </a:lnTo>
                  <a:lnTo>
                    <a:pt x="215" y="588"/>
                  </a:lnTo>
                  <a:lnTo>
                    <a:pt x="211" y="580"/>
                  </a:lnTo>
                  <a:lnTo>
                    <a:pt x="208" y="572"/>
                  </a:lnTo>
                  <a:lnTo>
                    <a:pt x="204" y="563"/>
                  </a:lnTo>
                  <a:lnTo>
                    <a:pt x="200" y="553"/>
                  </a:lnTo>
                  <a:lnTo>
                    <a:pt x="196" y="544"/>
                  </a:lnTo>
                  <a:lnTo>
                    <a:pt x="196" y="534"/>
                  </a:lnTo>
                  <a:lnTo>
                    <a:pt x="192" y="525"/>
                  </a:lnTo>
                  <a:lnTo>
                    <a:pt x="192" y="515"/>
                  </a:lnTo>
                  <a:lnTo>
                    <a:pt x="190" y="504"/>
                  </a:lnTo>
                  <a:lnTo>
                    <a:pt x="192" y="495"/>
                  </a:lnTo>
                  <a:lnTo>
                    <a:pt x="192" y="485"/>
                  </a:lnTo>
                  <a:lnTo>
                    <a:pt x="192" y="476"/>
                  </a:lnTo>
                  <a:lnTo>
                    <a:pt x="196" y="464"/>
                  </a:lnTo>
                  <a:lnTo>
                    <a:pt x="200" y="455"/>
                  </a:lnTo>
                  <a:lnTo>
                    <a:pt x="204" y="445"/>
                  </a:lnTo>
                  <a:lnTo>
                    <a:pt x="209" y="436"/>
                  </a:lnTo>
                  <a:lnTo>
                    <a:pt x="215" y="426"/>
                  </a:lnTo>
                  <a:lnTo>
                    <a:pt x="225" y="419"/>
                  </a:lnTo>
                  <a:lnTo>
                    <a:pt x="232" y="407"/>
                  </a:lnTo>
                  <a:lnTo>
                    <a:pt x="242" y="399"/>
                  </a:lnTo>
                  <a:lnTo>
                    <a:pt x="251" y="390"/>
                  </a:lnTo>
                  <a:lnTo>
                    <a:pt x="263" y="382"/>
                  </a:lnTo>
                  <a:lnTo>
                    <a:pt x="274" y="373"/>
                  </a:lnTo>
                  <a:lnTo>
                    <a:pt x="284" y="365"/>
                  </a:lnTo>
                  <a:lnTo>
                    <a:pt x="295" y="358"/>
                  </a:lnTo>
                  <a:lnTo>
                    <a:pt x="308" y="350"/>
                  </a:lnTo>
                  <a:lnTo>
                    <a:pt x="320" y="342"/>
                  </a:lnTo>
                  <a:lnTo>
                    <a:pt x="333" y="335"/>
                  </a:lnTo>
                  <a:lnTo>
                    <a:pt x="344" y="329"/>
                  </a:lnTo>
                  <a:lnTo>
                    <a:pt x="358" y="323"/>
                  </a:lnTo>
                  <a:lnTo>
                    <a:pt x="369" y="316"/>
                  </a:lnTo>
                  <a:lnTo>
                    <a:pt x="380" y="310"/>
                  </a:lnTo>
                  <a:lnTo>
                    <a:pt x="388" y="306"/>
                  </a:lnTo>
                  <a:lnTo>
                    <a:pt x="394" y="304"/>
                  </a:lnTo>
                  <a:lnTo>
                    <a:pt x="400" y="303"/>
                  </a:lnTo>
                  <a:lnTo>
                    <a:pt x="407" y="301"/>
                  </a:lnTo>
                  <a:lnTo>
                    <a:pt x="417" y="293"/>
                  </a:lnTo>
                  <a:lnTo>
                    <a:pt x="428" y="287"/>
                  </a:lnTo>
                  <a:lnTo>
                    <a:pt x="439" y="282"/>
                  </a:lnTo>
                  <a:lnTo>
                    <a:pt x="451" y="278"/>
                  </a:lnTo>
                  <a:lnTo>
                    <a:pt x="460" y="276"/>
                  </a:lnTo>
                  <a:lnTo>
                    <a:pt x="470" y="272"/>
                  </a:lnTo>
                  <a:lnTo>
                    <a:pt x="479" y="268"/>
                  </a:lnTo>
                  <a:lnTo>
                    <a:pt x="487" y="266"/>
                  </a:lnTo>
                  <a:lnTo>
                    <a:pt x="495" y="263"/>
                  </a:lnTo>
                  <a:lnTo>
                    <a:pt x="502" y="261"/>
                  </a:lnTo>
                  <a:lnTo>
                    <a:pt x="506" y="259"/>
                  </a:lnTo>
                  <a:lnTo>
                    <a:pt x="512" y="257"/>
                  </a:lnTo>
                  <a:lnTo>
                    <a:pt x="519" y="255"/>
                  </a:lnTo>
                  <a:lnTo>
                    <a:pt x="523" y="255"/>
                  </a:lnTo>
                  <a:lnTo>
                    <a:pt x="610" y="0"/>
                  </a:lnTo>
                  <a:lnTo>
                    <a:pt x="610" y="0"/>
                  </a:lnTo>
                  <a:close/>
                </a:path>
              </a:pathLst>
            </a:custGeom>
            <a:solidFill>
              <a:srgbClr val="0D2F8D"/>
            </a:solidFill>
            <a:ln w="9525">
              <a:noFill/>
              <a:round/>
              <a:headEnd/>
              <a:tailEnd/>
            </a:ln>
          </p:spPr>
          <p:txBody>
            <a:bodyPr/>
            <a:lstStyle/>
            <a:p>
              <a:endParaRPr lang="pt-BR"/>
            </a:p>
          </p:txBody>
        </p:sp>
        <p:sp>
          <p:nvSpPr>
            <p:cNvPr id="1862683" name="Freeform 27"/>
            <p:cNvSpPr>
              <a:spLocks/>
            </p:cNvSpPr>
            <p:nvPr/>
          </p:nvSpPr>
          <p:spPr bwMode="auto">
            <a:xfrm>
              <a:off x="2366" y="2914"/>
              <a:ext cx="248" cy="377"/>
            </a:xfrm>
            <a:custGeom>
              <a:avLst/>
              <a:gdLst/>
              <a:ahLst/>
              <a:cxnLst>
                <a:cxn ang="0">
                  <a:pos x="137" y="2"/>
                </a:cxn>
                <a:cxn ang="0">
                  <a:pos x="164" y="9"/>
                </a:cxn>
                <a:cxn ang="0">
                  <a:pos x="190" y="17"/>
                </a:cxn>
                <a:cxn ang="0">
                  <a:pos x="221" y="28"/>
                </a:cxn>
                <a:cxn ang="0">
                  <a:pos x="253" y="42"/>
                </a:cxn>
                <a:cxn ang="0">
                  <a:pos x="287" y="61"/>
                </a:cxn>
                <a:cxn ang="0">
                  <a:pos x="322" y="80"/>
                </a:cxn>
                <a:cxn ang="0">
                  <a:pos x="354" y="104"/>
                </a:cxn>
                <a:cxn ang="0">
                  <a:pos x="386" y="133"/>
                </a:cxn>
                <a:cxn ang="0">
                  <a:pos x="417" y="165"/>
                </a:cxn>
                <a:cxn ang="0">
                  <a:pos x="443" y="201"/>
                </a:cxn>
                <a:cxn ang="0">
                  <a:pos x="466" y="245"/>
                </a:cxn>
                <a:cxn ang="0">
                  <a:pos x="483" y="293"/>
                </a:cxn>
                <a:cxn ang="0">
                  <a:pos x="493" y="346"/>
                </a:cxn>
                <a:cxn ang="0">
                  <a:pos x="494" y="401"/>
                </a:cxn>
                <a:cxn ang="0">
                  <a:pos x="493" y="452"/>
                </a:cxn>
                <a:cxn ang="0">
                  <a:pos x="487" y="496"/>
                </a:cxn>
                <a:cxn ang="0">
                  <a:pos x="477" y="534"/>
                </a:cxn>
                <a:cxn ang="0">
                  <a:pos x="466" y="566"/>
                </a:cxn>
                <a:cxn ang="0">
                  <a:pos x="451" y="593"/>
                </a:cxn>
                <a:cxn ang="0">
                  <a:pos x="428" y="625"/>
                </a:cxn>
                <a:cxn ang="0">
                  <a:pos x="390" y="654"/>
                </a:cxn>
                <a:cxn ang="0">
                  <a:pos x="350" y="671"/>
                </a:cxn>
                <a:cxn ang="0">
                  <a:pos x="316" y="680"/>
                </a:cxn>
                <a:cxn ang="0">
                  <a:pos x="285" y="688"/>
                </a:cxn>
                <a:cxn ang="0">
                  <a:pos x="253" y="698"/>
                </a:cxn>
                <a:cxn ang="0">
                  <a:pos x="215" y="711"/>
                </a:cxn>
                <a:cxn ang="0">
                  <a:pos x="179" y="728"/>
                </a:cxn>
                <a:cxn ang="0">
                  <a:pos x="141" y="745"/>
                </a:cxn>
                <a:cxn ang="0">
                  <a:pos x="126" y="753"/>
                </a:cxn>
                <a:cxn ang="0">
                  <a:pos x="71" y="677"/>
                </a:cxn>
                <a:cxn ang="0">
                  <a:pos x="84" y="652"/>
                </a:cxn>
                <a:cxn ang="0">
                  <a:pos x="109" y="635"/>
                </a:cxn>
                <a:cxn ang="0">
                  <a:pos x="141" y="618"/>
                </a:cxn>
                <a:cxn ang="0">
                  <a:pos x="166" y="604"/>
                </a:cxn>
                <a:cxn ang="0">
                  <a:pos x="196" y="591"/>
                </a:cxn>
                <a:cxn ang="0">
                  <a:pos x="223" y="570"/>
                </a:cxn>
                <a:cxn ang="0">
                  <a:pos x="244" y="544"/>
                </a:cxn>
                <a:cxn ang="0">
                  <a:pos x="259" y="511"/>
                </a:cxn>
                <a:cxn ang="0">
                  <a:pos x="270" y="475"/>
                </a:cxn>
                <a:cxn ang="0">
                  <a:pos x="274" y="439"/>
                </a:cxn>
                <a:cxn ang="0">
                  <a:pos x="270" y="401"/>
                </a:cxn>
                <a:cxn ang="0">
                  <a:pos x="263" y="363"/>
                </a:cxn>
                <a:cxn ang="0">
                  <a:pos x="249" y="331"/>
                </a:cxn>
                <a:cxn ang="0">
                  <a:pos x="230" y="300"/>
                </a:cxn>
                <a:cxn ang="0">
                  <a:pos x="194" y="268"/>
                </a:cxn>
                <a:cxn ang="0">
                  <a:pos x="156" y="249"/>
                </a:cxn>
                <a:cxn ang="0">
                  <a:pos x="126" y="236"/>
                </a:cxn>
                <a:cxn ang="0">
                  <a:pos x="92" y="211"/>
                </a:cxn>
                <a:cxn ang="0">
                  <a:pos x="50" y="186"/>
                </a:cxn>
                <a:cxn ang="0">
                  <a:pos x="17" y="169"/>
                </a:cxn>
                <a:cxn ang="0">
                  <a:pos x="122" y="0"/>
                </a:cxn>
              </a:cxnLst>
              <a:rect l="0" t="0" r="r" b="b"/>
              <a:pathLst>
                <a:path w="496" h="753">
                  <a:moveTo>
                    <a:pt x="122" y="0"/>
                  </a:moveTo>
                  <a:lnTo>
                    <a:pt x="126" y="0"/>
                  </a:lnTo>
                  <a:lnTo>
                    <a:pt x="130" y="0"/>
                  </a:lnTo>
                  <a:lnTo>
                    <a:pt x="137" y="2"/>
                  </a:lnTo>
                  <a:lnTo>
                    <a:pt x="145" y="4"/>
                  </a:lnTo>
                  <a:lnTo>
                    <a:pt x="154" y="6"/>
                  </a:lnTo>
                  <a:lnTo>
                    <a:pt x="158" y="7"/>
                  </a:lnTo>
                  <a:lnTo>
                    <a:pt x="164" y="9"/>
                  </a:lnTo>
                  <a:lnTo>
                    <a:pt x="171" y="9"/>
                  </a:lnTo>
                  <a:lnTo>
                    <a:pt x="179" y="13"/>
                  </a:lnTo>
                  <a:lnTo>
                    <a:pt x="185" y="15"/>
                  </a:lnTo>
                  <a:lnTo>
                    <a:pt x="190" y="17"/>
                  </a:lnTo>
                  <a:lnTo>
                    <a:pt x="198" y="19"/>
                  </a:lnTo>
                  <a:lnTo>
                    <a:pt x="206" y="23"/>
                  </a:lnTo>
                  <a:lnTo>
                    <a:pt x="211" y="25"/>
                  </a:lnTo>
                  <a:lnTo>
                    <a:pt x="221" y="28"/>
                  </a:lnTo>
                  <a:lnTo>
                    <a:pt x="228" y="32"/>
                  </a:lnTo>
                  <a:lnTo>
                    <a:pt x="236" y="36"/>
                  </a:lnTo>
                  <a:lnTo>
                    <a:pt x="244" y="40"/>
                  </a:lnTo>
                  <a:lnTo>
                    <a:pt x="253" y="42"/>
                  </a:lnTo>
                  <a:lnTo>
                    <a:pt x="261" y="46"/>
                  </a:lnTo>
                  <a:lnTo>
                    <a:pt x="270" y="51"/>
                  </a:lnTo>
                  <a:lnTo>
                    <a:pt x="278" y="53"/>
                  </a:lnTo>
                  <a:lnTo>
                    <a:pt x="287" y="61"/>
                  </a:lnTo>
                  <a:lnTo>
                    <a:pt x="295" y="65"/>
                  </a:lnTo>
                  <a:lnTo>
                    <a:pt x="304" y="70"/>
                  </a:lnTo>
                  <a:lnTo>
                    <a:pt x="312" y="74"/>
                  </a:lnTo>
                  <a:lnTo>
                    <a:pt x="322" y="80"/>
                  </a:lnTo>
                  <a:lnTo>
                    <a:pt x="329" y="85"/>
                  </a:lnTo>
                  <a:lnTo>
                    <a:pt x="339" y="93"/>
                  </a:lnTo>
                  <a:lnTo>
                    <a:pt x="344" y="99"/>
                  </a:lnTo>
                  <a:lnTo>
                    <a:pt x="354" y="104"/>
                  </a:lnTo>
                  <a:lnTo>
                    <a:pt x="361" y="112"/>
                  </a:lnTo>
                  <a:lnTo>
                    <a:pt x="371" y="120"/>
                  </a:lnTo>
                  <a:lnTo>
                    <a:pt x="379" y="125"/>
                  </a:lnTo>
                  <a:lnTo>
                    <a:pt x="386" y="133"/>
                  </a:lnTo>
                  <a:lnTo>
                    <a:pt x="394" y="141"/>
                  </a:lnTo>
                  <a:lnTo>
                    <a:pt x="401" y="148"/>
                  </a:lnTo>
                  <a:lnTo>
                    <a:pt x="409" y="156"/>
                  </a:lnTo>
                  <a:lnTo>
                    <a:pt x="417" y="165"/>
                  </a:lnTo>
                  <a:lnTo>
                    <a:pt x="424" y="175"/>
                  </a:lnTo>
                  <a:lnTo>
                    <a:pt x="432" y="184"/>
                  </a:lnTo>
                  <a:lnTo>
                    <a:pt x="437" y="194"/>
                  </a:lnTo>
                  <a:lnTo>
                    <a:pt x="443" y="201"/>
                  </a:lnTo>
                  <a:lnTo>
                    <a:pt x="449" y="213"/>
                  </a:lnTo>
                  <a:lnTo>
                    <a:pt x="455" y="222"/>
                  </a:lnTo>
                  <a:lnTo>
                    <a:pt x="460" y="234"/>
                  </a:lnTo>
                  <a:lnTo>
                    <a:pt x="466" y="245"/>
                  </a:lnTo>
                  <a:lnTo>
                    <a:pt x="470" y="257"/>
                  </a:lnTo>
                  <a:lnTo>
                    <a:pt x="475" y="270"/>
                  </a:lnTo>
                  <a:lnTo>
                    <a:pt x="479" y="279"/>
                  </a:lnTo>
                  <a:lnTo>
                    <a:pt x="483" y="293"/>
                  </a:lnTo>
                  <a:lnTo>
                    <a:pt x="487" y="304"/>
                  </a:lnTo>
                  <a:lnTo>
                    <a:pt x="489" y="317"/>
                  </a:lnTo>
                  <a:lnTo>
                    <a:pt x="491" y="333"/>
                  </a:lnTo>
                  <a:lnTo>
                    <a:pt x="493" y="346"/>
                  </a:lnTo>
                  <a:lnTo>
                    <a:pt x="494" y="359"/>
                  </a:lnTo>
                  <a:lnTo>
                    <a:pt x="496" y="374"/>
                  </a:lnTo>
                  <a:lnTo>
                    <a:pt x="494" y="388"/>
                  </a:lnTo>
                  <a:lnTo>
                    <a:pt x="494" y="401"/>
                  </a:lnTo>
                  <a:lnTo>
                    <a:pt x="494" y="414"/>
                  </a:lnTo>
                  <a:lnTo>
                    <a:pt x="494" y="428"/>
                  </a:lnTo>
                  <a:lnTo>
                    <a:pt x="494" y="439"/>
                  </a:lnTo>
                  <a:lnTo>
                    <a:pt x="493" y="452"/>
                  </a:lnTo>
                  <a:lnTo>
                    <a:pt x="493" y="464"/>
                  </a:lnTo>
                  <a:lnTo>
                    <a:pt x="493" y="475"/>
                  </a:lnTo>
                  <a:lnTo>
                    <a:pt x="489" y="485"/>
                  </a:lnTo>
                  <a:lnTo>
                    <a:pt x="487" y="496"/>
                  </a:lnTo>
                  <a:lnTo>
                    <a:pt x="485" y="506"/>
                  </a:lnTo>
                  <a:lnTo>
                    <a:pt x="483" y="517"/>
                  </a:lnTo>
                  <a:lnTo>
                    <a:pt x="481" y="525"/>
                  </a:lnTo>
                  <a:lnTo>
                    <a:pt x="477" y="534"/>
                  </a:lnTo>
                  <a:lnTo>
                    <a:pt x="475" y="544"/>
                  </a:lnTo>
                  <a:lnTo>
                    <a:pt x="474" y="551"/>
                  </a:lnTo>
                  <a:lnTo>
                    <a:pt x="470" y="559"/>
                  </a:lnTo>
                  <a:lnTo>
                    <a:pt x="466" y="566"/>
                  </a:lnTo>
                  <a:lnTo>
                    <a:pt x="462" y="572"/>
                  </a:lnTo>
                  <a:lnTo>
                    <a:pt x="460" y="580"/>
                  </a:lnTo>
                  <a:lnTo>
                    <a:pt x="455" y="585"/>
                  </a:lnTo>
                  <a:lnTo>
                    <a:pt x="451" y="593"/>
                  </a:lnTo>
                  <a:lnTo>
                    <a:pt x="447" y="599"/>
                  </a:lnTo>
                  <a:lnTo>
                    <a:pt x="445" y="604"/>
                  </a:lnTo>
                  <a:lnTo>
                    <a:pt x="436" y="614"/>
                  </a:lnTo>
                  <a:lnTo>
                    <a:pt x="428" y="625"/>
                  </a:lnTo>
                  <a:lnTo>
                    <a:pt x="418" y="633"/>
                  </a:lnTo>
                  <a:lnTo>
                    <a:pt x="409" y="642"/>
                  </a:lnTo>
                  <a:lnTo>
                    <a:pt x="399" y="648"/>
                  </a:lnTo>
                  <a:lnTo>
                    <a:pt x="390" y="654"/>
                  </a:lnTo>
                  <a:lnTo>
                    <a:pt x="380" y="660"/>
                  </a:lnTo>
                  <a:lnTo>
                    <a:pt x="371" y="665"/>
                  </a:lnTo>
                  <a:lnTo>
                    <a:pt x="360" y="667"/>
                  </a:lnTo>
                  <a:lnTo>
                    <a:pt x="350" y="671"/>
                  </a:lnTo>
                  <a:lnTo>
                    <a:pt x="342" y="673"/>
                  </a:lnTo>
                  <a:lnTo>
                    <a:pt x="333" y="677"/>
                  </a:lnTo>
                  <a:lnTo>
                    <a:pt x="323" y="679"/>
                  </a:lnTo>
                  <a:lnTo>
                    <a:pt x="316" y="680"/>
                  </a:lnTo>
                  <a:lnTo>
                    <a:pt x="306" y="682"/>
                  </a:lnTo>
                  <a:lnTo>
                    <a:pt x="301" y="684"/>
                  </a:lnTo>
                  <a:lnTo>
                    <a:pt x="291" y="686"/>
                  </a:lnTo>
                  <a:lnTo>
                    <a:pt x="285" y="688"/>
                  </a:lnTo>
                  <a:lnTo>
                    <a:pt x="280" y="688"/>
                  </a:lnTo>
                  <a:lnTo>
                    <a:pt x="276" y="692"/>
                  </a:lnTo>
                  <a:lnTo>
                    <a:pt x="264" y="694"/>
                  </a:lnTo>
                  <a:lnTo>
                    <a:pt x="253" y="698"/>
                  </a:lnTo>
                  <a:lnTo>
                    <a:pt x="242" y="701"/>
                  </a:lnTo>
                  <a:lnTo>
                    <a:pt x="230" y="707"/>
                  </a:lnTo>
                  <a:lnTo>
                    <a:pt x="223" y="709"/>
                  </a:lnTo>
                  <a:lnTo>
                    <a:pt x="215" y="711"/>
                  </a:lnTo>
                  <a:lnTo>
                    <a:pt x="209" y="713"/>
                  </a:lnTo>
                  <a:lnTo>
                    <a:pt x="202" y="717"/>
                  </a:lnTo>
                  <a:lnTo>
                    <a:pt x="190" y="722"/>
                  </a:lnTo>
                  <a:lnTo>
                    <a:pt x="179" y="728"/>
                  </a:lnTo>
                  <a:lnTo>
                    <a:pt x="168" y="734"/>
                  </a:lnTo>
                  <a:lnTo>
                    <a:pt x="158" y="737"/>
                  </a:lnTo>
                  <a:lnTo>
                    <a:pt x="147" y="741"/>
                  </a:lnTo>
                  <a:lnTo>
                    <a:pt x="141" y="745"/>
                  </a:lnTo>
                  <a:lnTo>
                    <a:pt x="133" y="747"/>
                  </a:lnTo>
                  <a:lnTo>
                    <a:pt x="130" y="751"/>
                  </a:lnTo>
                  <a:lnTo>
                    <a:pt x="126" y="753"/>
                  </a:lnTo>
                  <a:lnTo>
                    <a:pt x="126" y="753"/>
                  </a:lnTo>
                  <a:lnTo>
                    <a:pt x="78" y="686"/>
                  </a:lnTo>
                  <a:lnTo>
                    <a:pt x="76" y="686"/>
                  </a:lnTo>
                  <a:lnTo>
                    <a:pt x="73" y="682"/>
                  </a:lnTo>
                  <a:lnTo>
                    <a:pt x="71" y="677"/>
                  </a:lnTo>
                  <a:lnTo>
                    <a:pt x="73" y="669"/>
                  </a:lnTo>
                  <a:lnTo>
                    <a:pt x="74" y="661"/>
                  </a:lnTo>
                  <a:lnTo>
                    <a:pt x="82" y="656"/>
                  </a:lnTo>
                  <a:lnTo>
                    <a:pt x="84" y="652"/>
                  </a:lnTo>
                  <a:lnTo>
                    <a:pt x="90" y="648"/>
                  </a:lnTo>
                  <a:lnTo>
                    <a:pt x="95" y="644"/>
                  </a:lnTo>
                  <a:lnTo>
                    <a:pt x="103" y="640"/>
                  </a:lnTo>
                  <a:lnTo>
                    <a:pt x="109" y="635"/>
                  </a:lnTo>
                  <a:lnTo>
                    <a:pt x="116" y="631"/>
                  </a:lnTo>
                  <a:lnTo>
                    <a:pt x="126" y="625"/>
                  </a:lnTo>
                  <a:lnTo>
                    <a:pt x="137" y="620"/>
                  </a:lnTo>
                  <a:lnTo>
                    <a:pt x="141" y="618"/>
                  </a:lnTo>
                  <a:lnTo>
                    <a:pt x="147" y="614"/>
                  </a:lnTo>
                  <a:lnTo>
                    <a:pt x="152" y="612"/>
                  </a:lnTo>
                  <a:lnTo>
                    <a:pt x="160" y="608"/>
                  </a:lnTo>
                  <a:lnTo>
                    <a:pt x="166" y="604"/>
                  </a:lnTo>
                  <a:lnTo>
                    <a:pt x="173" y="602"/>
                  </a:lnTo>
                  <a:lnTo>
                    <a:pt x="181" y="601"/>
                  </a:lnTo>
                  <a:lnTo>
                    <a:pt x="188" y="597"/>
                  </a:lnTo>
                  <a:lnTo>
                    <a:pt x="196" y="591"/>
                  </a:lnTo>
                  <a:lnTo>
                    <a:pt x="202" y="587"/>
                  </a:lnTo>
                  <a:lnTo>
                    <a:pt x="209" y="582"/>
                  </a:lnTo>
                  <a:lnTo>
                    <a:pt x="217" y="578"/>
                  </a:lnTo>
                  <a:lnTo>
                    <a:pt x="223" y="570"/>
                  </a:lnTo>
                  <a:lnTo>
                    <a:pt x="230" y="564"/>
                  </a:lnTo>
                  <a:lnTo>
                    <a:pt x="234" y="557"/>
                  </a:lnTo>
                  <a:lnTo>
                    <a:pt x="242" y="551"/>
                  </a:lnTo>
                  <a:lnTo>
                    <a:pt x="244" y="544"/>
                  </a:lnTo>
                  <a:lnTo>
                    <a:pt x="249" y="536"/>
                  </a:lnTo>
                  <a:lnTo>
                    <a:pt x="253" y="528"/>
                  </a:lnTo>
                  <a:lnTo>
                    <a:pt x="257" y="519"/>
                  </a:lnTo>
                  <a:lnTo>
                    <a:pt x="259" y="511"/>
                  </a:lnTo>
                  <a:lnTo>
                    <a:pt x="263" y="502"/>
                  </a:lnTo>
                  <a:lnTo>
                    <a:pt x="264" y="494"/>
                  </a:lnTo>
                  <a:lnTo>
                    <a:pt x="268" y="487"/>
                  </a:lnTo>
                  <a:lnTo>
                    <a:pt x="270" y="475"/>
                  </a:lnTo>
                  <a:lnTo>
                    <a:pt x="270" y="466"/>
                  </a:lnTo>
                  <a:lnTo>
                    <a:pt x="272" y="456"/>
                  </a:lnTo>
                  <a:lnTo>
                    <a:pt x="274" y="449"/>
                  </a:lnTo>
                  <a:lnTo>
                    <a:pt x="274" y="439"/>
                  </a:lnTo>
                  <a:lnTo>
                    <a:pt x="274" y="429"/>
                  </a:lnTo>
                  <a:lnTo>
                    <a:pt x="274" y="420"/>
                  </a:lnTo>
                  <a:lnTo>
                    <a:pt x="274" y="410"/>
                  </a:lnTo>
                  <a:lnTo>
                    <a:pt x="270" y="401"/>
                  </a:lnTo>
                  <a:lnTo>
                    <a:pt x="270" y="391"/>
                  </a:lnTo>
                  <a:lnTo>
                    <a:pt x="268" y="382"/>
                  </a:lnTo>
                  <a:lnTo>
                    <a:pt x="266" y="372"/>
                  </a:lnTo>
                  <a:lnTo>
                    <a:pt x="263" y="363"/>
                  </a:lnTo>
                  <a:lnTo>
                    <a:pt x="261" y="355"/>
                  </a:lnTo>
                  <a:lnTo>
                    <a:pt x="257" y="346"/>
                  </a:lnTo>
                  <a:lnTo>
                    <a:pt x="255" y="338"/>
                  </a:lnTo>
                  <a:lnTo>
                    <a:pt x="249" y="331"/>
                  </a:lnTo>
                  <a:lnTo>
                    <a:pt x="247" y="323"/>
                  </a:lnTo>
                  <a:lnTo>
                    <a:pt x="242" y="317"/>
                  </a:lnTo>
                  <a:lnTo>
                    <a:pt x="238" y="312"/>
                  </a:lnTo>
                  <a:lnTo>
                    <a:pt x="230" y="300"/>
                  </a:lnTo>
                  <a:lnTo>
                    <a:pt x="223" y="291"/>
                  </a:lnTo>
                  <a:lnTo>
                    <a:pt x="211" y="281"/>
                  </a:lnTo>
                  <a:lnTo>
                    <a:pt x="202" y="274"/>
                  </a:lnTo>
                  <a:lnTo>
                    <a:pt x="194" y="268"/>
                  </a:lnTo>
                  <a:lnTo>
                    <a:pt x="185" y="262"/>
                  </a:lnTo>
                  <a:lnTo>
                    <a:pt x="173" y="257"/>
                  </a:lnTo>
                  <a:lnTo>
                    <a:pt x="164" y="253"/>
                  </a:lnTo>
                  <a:lnTo>
                    <a:pt x="156" y="249"/>
                  </a:lnTo>
                  <a:lnTo>
                    <a:pt x="149" y="245"/>
                  </a:lnTo>
                  <a:lnTo>
                    <a:pt x="139" y="241"/>
                  </a:lnTo>
                  <a:lnTo>
                    <a:pt x="133" y="238"/>
                  </a:lnTo>
                  <a:lnTo>
                    <a:pt x="126" y="236"/>
                  </a:lnTo>
                  <a:lnTo>
                    <a:pt x="122" y="232"/>
                  </a:lnTo>
                  <a:lnTo>
                    <a:pt x="112" y="224"/>
                  </a:lnTo>
                  <a:lnTo>
                    <a:pt x="103" y="217"/>
                  </a:lnTo>
                  <a:lnTo>
                    <a:pt x="92" y="211"/>
                  </a:lnTo>
                  <a:lnTo>
                    <a:pt x="82" y="205"/>
                  </a:lnTo>
                  <a:lnTo>
                    <a:pt x="71" y="198"/>
                  </a:lnTo>
                  <a:lnTo>
                    <a:pt x="61" y="192"/>
                  </a:lnTo>
                  <a:lnTo>
                    <a:pt x="50" y="186"/>
                  </a:lnTo>
                  <a:lnTo>
                    <a:pt x="42" y="182"/>
                  </a:lnTo>
                  <a:lnTo>
                    <a:pt x="31" y="177"/>
                  </a:lnTo>
                  <a:lnTo>
                    <a:pt x="25" y="173"/>
                  </a:lnTo>
                  <a:lnTo>
                    <a:pt x="17" y="169"/>
                  </a:lnTo>
                  <a:lnTo>
                    <a:pt x="12" y="167"/>
                  </a:lnTo>
                  <a:lnTo>
                    <a:pt x="2" y="161"/>
                  </a:lnTo>
                  <a:lnTo>
                    <a:pt x="0" y="161"/>
                  </a:lnTo>
                  <a:lnTo>
                    <a:pt x="122" y="0"/>
                  </a:lnTo>
                  <a:lnTo>
                    <a:pt x="122" y="0"/>
                  </a:lnTo>
                  <a:close/>
                </a:path>
              </a:pathLst>
            </a:custGeom>
            <a:solidFill>
              <a:srgbClr val="0D2F8D"/>
            </a:solidFill>
            <a:ln w="9525">
              <a:noFill/>
              <a:round/>
              <a:headEnd/>
              <a:tailEnd/>
            </a:ln>
          </p:spPr>
          <p:txBody>
            <a:bodyPr/>
            <a:lstStyle/>
            <a:p>
              <a:endParaRPr lang="pt-BR"/>
            </a:p>
          </p:txBody>
        </p:sp>
        <p:sp>
          <p:nvSpPr>
            <p:cNvPr id="1862684" name="Freeform 28"/>
            <p:cNvSpPr>
              <a:spLocks/>
            </p:cNvSpPr>
            <p:nvPr/>
          </p:nvSpPr>
          <p:spPr bwMode="auto">
            <a:xfrm>
              <a:off x="2367" y="3239"/>
              <a:ext cx="87" cy="85"/>
            </a:xfrm>
            <a:custGeom>
              <a:avLst/>
              <a:gdLst/>
              <a:ahLst/>
              <a:cxnLst>
                <a:cxn ang="0">
                  <a:pos x="118" y="0"/>
                </a:cxn>
                <a:cxn ang="0">
                  <a:pos x="114" y="0"/>
                </a:cxn>
                <a:cxn ang="0">
                  <a:pos x="109" y="2"/>
                </a:cxn>
                <a:cxn ang="0">
                  <a:pos x="101" y="6"/>
                </a:cxn>
                <a:cxn ang="0">
                  <a:pos x="90" y="13"/>
                </a:cxn>
                <a:cxn ang="0">
                  <a:pos x="82" y="15"/>
                </a:cxn>
                <a:cxn ang="0">
                  <a:pos x="76" y="19"/>
                </a:cxn>
                <a:cxn ang="0">
                  <a:pos x="69" y="23"/>
                </a:cxn>
                <a:cxn ang="0">
                  <a:pos x="63" y="29"/>
                </a:cxn>
                <a:cxn ang="0">
                  <a:pos x="55" y="32"/>
                </a:cxn>
                <a:cxn ang="0">
                  <a:pos x="50" y="38"/>
                </a:cxn>
                <a:cxn ang="0">
                  <a:pos x="44" y="44"/>
                </a:cxn>
                <a:cxn ang="0">
                  <a:pos x="38" y="50"/>
                </a:cxn>
                <a:cxn ang="0">
                  <a:pos x="31" y="55"/>
                </a:cxn>
                <a:cxn ang="0">
                  <a:pos x="23" y="61"/>
                </a:cxn>
                <a:cxn ang="0">
                  <a:pos x="17" y="67"/>
                </a:cxn>
                <a:cxn ang="0">
                  <a:pos x="15" y="74"/>
                </a:cxn>
                <a:cxn ang="0">
                  <a:pos x="10" y="82"/>
                </a:cxn>
                <a:cxn ang="0">
                  <a:pos x="6" y="88"/>
                </a:cxn>
                <a:cxn ang="0">
                  <a:pos x="2" y="97"/>
                </a:cxn>
                <a:cxn ang="0">
                  <a:pos x="2" y="105"/>
                </a:cxn>
                <a:cxn ang="0">
                  <a:pos x="0" y="112"/>
                </a:cxn>
                <a:cxn ang="0">
                  <a:pos x="0" y="118"/>
                </a:cxn>
                <a:cxn ang="0">
                  <a:pos x="0" y="126"/>
                </a:cxn>
                <a:cxn ang="0">
                  <a:pos x="4" y="135"/>
                </a:cxn>
                <a:cxn ang="0">
                  <a:pos x="6" y="145"/>
                </a:cxn>
                <a:cxn ang="0">
                  <a:pos x="12" y="152"/>
                </a:cxn>
                <a:cxn ang="0">
                  <a:pos x="17" y="162"/>
                </a:cxn>
                <a:cxn ang="0">
                  <a:pos x="27" y="171"/>
                </a:cxn>
                <a:cxn ang="0">
                  <a:pos x="175" y="80"/>
                </a:cxn>
                <a:cxn ang="0">
                  <a:pos x="118" y="0"/>
                </a:cxn>
                <a:cxn ang="0">
                  <a:pos x="118" y="0"/>
                </a:cxn>
              </a:cxnLst>
              <a:rect l="0" t="0" r="r" b="b"/>
              <a:pathLst>
                <a:path w="175" h="171">
                  <a:moveTo>
                    <a:pt x="118" y="0"/>
                  </a:moveTo>
                  <a:lnTo>
                    <a:pt x="114" y="0"/>
                  </a:lnTo>
                  <a:lnTo>
                    <a:pt x="109" y="2"/>
                  </a:lnTo>
                  <a:lnTo>
                    <a:pt x="101" y="6"/>
                  </a:lnTo>
                  <a:lnTo>
                    <a:pt x="90" y="13"/>
                  </a:lnTo>
                  <a:lnTo>
                    <a:pt x="82" y="15"/>
                  </a:lnTo>
                  <a:lnTo>
                    <a:pt x="76" y="19"/>
                  </a:lnTo>
                  <a:lnTo>
                    <a:pt x="69" y="23"/>
                  </a:lnTo>
                  <a:lnTo>
                    <a:pt x="63" y="29"/>
                  </a:lnTo>
                  <a:lnTo>
                    <a:pt x="55" y="32"/>
                  </a:lnTo>
                  <a:lnTo>
                    <a:pt x="50" y="38"/>
                  </a:lnTo>
                  <a:lnTo>
                    <a:pt x="44" y="44"/>
                  </a:lnTo>
                  <a:lnTo>
                    <a:pt x="38" y="50"/>
                  </a:lnTo>
                  <a:lnTo>
                    <a:pt x="31" y="55"/>
                  </a:lnTo>
                  <a:lnTo>
                    <a:pt x="23" y="61"/>
                  </a:lnTo>
                  <a:lnTo>
                    <a:pt x="17" y="67"/>
                  </a:lnTo>
                  <a:lnTo>
                    <a:pt x="15" y="74"/>
                  </a:lnTo>
                  <a:lnTo>
                    <a:pt x="10" y="82"/>
                  </a:lnTo>
                  <a:lnTo>
                    <a:pt x="6" y="88"/>
                  </a:lnTo>
                  <a:lnTo>
                    <a:pt x="2" y="97"/>
                  </a:lnTo>
                  <a:lnTo>
                    <a:pt x="2" y="105"/>
                  </a:lnTo>
                  <a:lnTo>
                    <a:pt x="0" y="112"/>
                  </a:lnTo>
                  <a:lnTo>
                    <a:pt x="0" y="118"/>
                  </a:lnTo>
                  <a:lnTo>
                    <a:pt x="0" y="126"/>
                  </a:lnTo>
                  <a:lnTo>
                    <a:pt x="4" y="135"/>
                  </a:lnTo>
                  <a:lnTo>
                    <a:pt x="6" y="145"/>
                  </a:lnTo>
                  <a:lnTo>
                    <a:pt x="12" y="152"/>
                  </a:lnTo>
                  <a:lnTo>
                    <a:pt x="17" y="162"/>
                  </a:lnTo>
                  <a:lnTo>
                    <a:pt x="27" y="171"/>
                  </a:lnTo>
                  <a:lnTo>
                    <a:pt x="175" y="80"/>
                  </a:lnTo>
                  <a:lnTo>
                    <a:pt x="118" y="0"/>
                  </a:lnTo>
                  <a:lnTo>
                    <a:pt x="118" y="0"/>
                  </a:lnTo>
                  <a:close/>
                </a:path>
              </a:pathLst>
            </a:custGeom>
            <a:solidFill>
              <a:srgbClr val="E6B380"/>
            </a:solidFill>
            <a:ln w="9525">
              <a:noFill/>
              <a:round/>
              <a:headEnd/>
              <a:tailEnd/>
            </a:ln>
          </p:spPr>
          <p:txBody>
            <a:bodyPr/>
            <a:lstStyle/>
            <a:p>
              <a:endParaRPr lang="pt-BR"/>
            </a:p>
          </p:txBody>
        </p:sp>
        <p:sp>
          <p:nvSpPr>
            <p:cNvPr id="1862685" name="Freeform 29"/>
            <p:cNvSpPr>
              <a:spLocks/>
            </p:cNvSpPr>
            <p:nvPr/>
          </p:nvSpPr>
          <p:spPr bwMode="auto">
            <a:xfrm>
              <a:off x="2140" y="3220"/>
              <a:ext cx="99" cy="74"/>
            </a:xfrm>
            <a:custGeom>
              <a:avLst/>
              <a:gdLst/>
              <a:ahLst/>
              <a:cxnLst>
                <a:cxn ang="0">
                  <a:pos x="118" y="0"/>
                </a:cxn>
                <a:cxn ang="0">
                  <a:pos x="197" y="131"/>
                </a:cxn>
                <a:cxn ang="0">
                  <a:pos x="196" y="133"/>
                </a:cxn>
                <a:cxn ang="0">
                  <a:pos x="186" y="139"/>
                </a:cxn>
                <a:cxn ang="0">
                  <a:pos x="180" y="141"/>
                </a:cxn>
                <a:cxn ang="0">
                  <a:pos x="173" y="145"/>
                </a:cxn>
                <a:cxn ang="0">
                  <a:pos x="161" y="146"/>
                </a:cxn>
                <a:cxn ang="0">
                  <a:pos x="154" y="148"/>
                </a:cxn>
                <a:cxn ang="0">
                  <a:pos x="146" y="146"/>
                </a:cxn>
                <a:cxn ang="0">
                  <a:pos x="139" y="146"/>
                </a:cxn>
                <a:cxn ang="0">
                  <a:pos x="133" y="145"/>
                </a:cxn>
                <a:cxn ang="0">
                  <a:pos x="125" y="143"/>
                </a:cxn>
                <a:cxn ang="0">
                  <a:pos x="118" y="141"/>
                </a:cxn>
                <a:cxn ang="0">
                  <a:pos x="108" y="139"/>
                </a:cxn>
                <a:cxn ang="0">
                  <a:pos x="101" y="135"/>
                </a:cxn>
                <a:cxn ang="0">
                  <a:pos x="91" y="131"/>
                </a:cxn>
                <a:cxn ang="0">
                  <a:pos x="82" y="126"/>
                </a:cxn>
                <a:cxn ang="0">
                  <a:pos x="70" y="122"/>
                </a:cxn>
                <a:cxn ang="0">
                  <a:pos x="59" y="114"/>
                </a:cxn>
                <a:cxn ang="0">
                  <a:pos x="49" y="108"/>
                </a:cxn>
                <a:cxn ang="0">
                  <a:pos x="36" y="99"/>
                </a:cxn>
                <a:cxn ang="0">
                  <a:pos x="24" y="89"/>
                </a:cxn>
                <a:cxn ang="0">
                  <a:pos x="17" y="84"/>
                </a:cxn>
                <a:cxn ang="0">
                  <a:pos x="11" y="80"/>
                </a:cxn>
                <a:cxn ang="0">
                  <a:pos x="5" y="76"/>
                </a:cxn>
                <a:cxn ang="0">
                  <a:pos x="0" y="70"/>
                </a:cxn>
                <a:cxn ang="0">
                  <a:pos x="118" y="0"/>
                </a:cxn>
                <a:cxn ang="0">
                  <a:pos x="118" y="0"/>
                </a:cxn>
              </a:cxnLst>
              <a:rect l="0" t="0" r="r" b="b"/>
              <a:pathLst>
                <a:path w="197" h="148">
                  <a:moveTo>
                    <a:pt x="118" y="0"/>
                  </a:moveTo>
                  <a:lnTo>
                    <a:pt x="197" y="131"/>
                  </a:lnTo>
                  <a:lnTo>
                    <a:pt x="196" y="133"/>
                  </a:lnTo>
                  <a:lnTo>
                    <a:pt x="186" y="139"/>
                  </a:lnTo>
                  <a:lnTo>
                    <a:pt x="180" y="141"/>
                  </a:lnTo>
                  <a:lnTo>
                    <a:pt x="173" y="145"/>
                  </a:lnTo>
                  <a:lnTo>
                    <a:pt x="161" y="146"/>
                  </a:lnTo>
                  <a:lnTo>
                    <a:pt x="154" y="148"/>
                  </a:lnTo>
                  <a:lnTo>
                    <a:pt x="146" y="146"/>
                  </a:lnTo>
                  <a:lnTo>
                    <a:pt x="139" y="146"/>
                  </a:lnTo>
                  <a:lnTo>
                    <a:pt x="133" y="145"/>
                  </a:lnTo>
                  <a:lnTo>
                    <a:pt x="125" y="143"/>
                  </a:lnTo>
                  <a:lnTo>
                    <a:pt x="118" y="141"/>
                  </a:lnTo>
                  <a:lnTo>
                    <a:pt x="108" y="139"/>
                  </a:lnTo>
                  <a:lnTo>
                    <a:pt x="101" y="135"/>
                  </a:lnTo>
                  <a:lnTo>
                    <a:pt x="91" y="131"/>
                  </a:lnTo>
                  <a:lnTo>
                    <a:pt x="82" y="126"/>
                  </a:lnTo>
                  <a:lnTo>
                    <a:pt x="70" y="122"/>
                  </a:lnTo>
                  <a:lnTo>
                    <a:pt x="59" y="114"/>
                  </a:lnTo>
                  <a:lnTo>
                    <a:pt x="49" y="108"/>
                  </a:lnTo>
                  <a:lnTo>
                    <a:pt x="36" y="99"/>
                  </a:lnTo>
                  <a:lnTo>
                    <a:pt x="24" y="89"/>
                  </a:lnTo>
                  <a:lnTo>
                    <a:pt x="17" y="84"/>
                  </a:lnTo>
                  <a:lnTo>
                    <a:pt x="11" y="80"/>
                  </a:lnTo>
                  <a:lnTo>
                    <a:pt x="5" y="76"/>
                  </a:lnTo>
                  <a:lnTo>
                    <a:pt x="0" y="70"/>
                  </a:lnTo>
                  <a:lnTo>
                    <a:pt x="118" y="0"/>
                  </a:lnTo>
                  <a:lnTo>
                    <a:pt x="118" y="0"/>
                  </a:lnTo>
                  <a:close/>
                </a:path>
              </a:pathLst>
            </a:custGeom>
            <a:solidFill>
              <a:srgbClr val="E6B380"/>
            </a:solidFill>
            <a:ln w="9525">
              <a:noFill/>
              <a:round/>
              <a:headEnd/>
              <a:tailEnd/>
            </a:ln>
          </p:spPr>
          <p:txBody>
            <a:bodyPr/>
            <a:lstStyle/>
            <a:p>
              <a:endParaRPr lang="pt-BR"/>
            </a:p>
          </p:txBody>
        </p:sp>
        <p:sp>
          <p:nvSpPr>
            <p:cNvPr id="1862686" name="Freeform 30"/>
            <p:cNvSpPr>
              <a:spLocks/>
            </p:cNvSpPr>
            <p:nvPr/>
          </p:nvSpPr>
          <p:spPr bwMode="auto">
            <a:xfrm>
              <a:off x="2220" y="2850"/>
              <a:ext cx="190" cy="146"/>
            </a:xfrm>
            <a:custGeom>
              <a:avLst/>
              <a:gdLst/>
              <a:ahLst/>
              <a:cxnLst>
                <a:cxn ang="0">
                  <a:pos x="0" y="47"/>
                </a:cxn>
                <a:cxn ang="0">
                  <a:pos x="6" y="62"/>
                </a:cxn>
                <a:cxn ang="0">
                  <a:pos x="8" y="72"/>
                </a:cxn>
                <a:cxn ang="0">
                  <a:pos x="12" y="85"/>
                </a:cxn>
                <a:cxn ang="0">
                  <a:pos x="18" y="100"/>
                </a:cxn>
                <a:cxn ang="0">
                  <a:pos x="27" y="117"/>
                </a:cxn>
                <a:cxn ang="0">
                  <a:pos x="33" y="135"/>
                </a:cxn>
                <a:cxn ang="0">
                  <a:pos x="42" y="154"/>
                </a:cxn>
                <a:cxn ang="0">
                  <a:pos x="54" y="175"/>
                </a:cxn>
                <a:cxn ang="0">
                  <a:pos x="67" y="195"/>
                </a:cxn>
                <a:cxn ang="0">
                  <a:pos x="80" y="216"/>
                </a:cxn>
                <a:cxn ang="0">
                  <a:pos x="95" y="239"/>
                </a:cxn>
                <a:cxn ang="0">
                  <a:pos x="113" y="260"/>
                </a:cxn>
                <a:cxn ang="0">
                  <a:pos x="132" y="285"/>
                </a:cxn>
                <a:cxn ang="0">
                  <a:pos x="145" y="277"/>
                </a:cxn>
                <a:cxn ang="0">
                  <a:pos x="156" y="266"/>
                </a:cxn>
                <a:cxn ang="0">
                  <a:pos x="170" y="254"/>
                </a:cxn>
                <a:cxn ang="0">
                  <a:pos x="181" y="243"/>
                </a:cxn>
                <a:cxn ang="0">
                  <a:pos x="192" y="232"/>
                </a:cxn>
                <a:cxn ang="0">
                  <a:pos x="204" y="222"/>
                </a:cxn>
                <a:cxn ang="0">
                  <a:pos x="381" y="133"/>
                </a:cxn>
                <a:cxn ang="0">
                  <a:pos x="367" y="131"/>
                </a:cxn>
                <a:cxn ang="0">
                  <a:pos x="352" y="127"/>
                </a:cxn>
                <a:cxn ang="0">
                  <a:pos x="337" y="123"/>
                </a:cxn>
                <a:cxn ang="0">
                  <a:pos x="316" y="116"/>
                </a:cxn>
                <a:cxn ang="0">
                  <a:pos x="299" y="100"/>
                </a:cxn>
                <a:cxn ang="0">
                  <a:pos x="280" y="81"/>
                </a:cxn>
                <a:cxn ang="0">
                  <a:pos x="272" y="70"/>
                </a:cxn>
                <a:cxn ang="0">
                  <a:pos x="267" y="59"/>
                </a:cxn>
                <a:cxn ang="0">
                  <a:pos x="261" y="43"/>
                </a:cxn>
                <a:cxn ang="0">
                  <a:pos x="253" y="32"/>
                </a:cxn>
                <a:cxn ang="0">
                  <a:pos x="240" y="15"/>
                </a:cxn>
                <a:cxn ang="0">
                  <a:pos x="217" y="2"/>
                </a:cxn>
                <a:cxn ang="0">
                  <a:pos x="202" y="2"/>
                </a:cxn>
                <a:cxn ang="0">
                  <a:pos x="194" y="7"/>
                </a:cxn>
                <a:cxn ang="0">
                  <a:pos x="0" y="41"/>
                </a:cxn>
              </a:cxnLst>
              <a:rect l="0" t="0" r="r" b="b"/>
              <a:pathLst>
                <a:path w="381" h="292">
                  <a:moveTo>
                    <a:pt x="0" y="41"/>
                  </a:moveTo>
                  <a:lnTo>
                    <a:pt x="0" y="47"/>
                  </a:lnTo>
                  <a:lnTo>
                    <a:pt x="2" y="53"/>
                  </a:lnTo>
                  <a:lnTo>
                    <a:pt x="6" y="62"/>
                  </a:lnTo>
                  <a:lnTo>
                    <a:pt x="6" y="66"/>
                  </a:lnTo>
                  <a:lnTo>
                    <a:pt x="8" y="72"/>
                  </a:lnTo>
                  <a:lnTo>
                    <a:pt x="8" y="79"/>
                  </a:lnTo>
                  <a:lnTo>
                    <a:pt x="12" y="85"/>
                  </a:lnTo>
                  <a:lnTo>
                    <a:pt x="16" y="93"/>
                  </a:lnTo>
                  <a:lnTo>
                    <a:pt x="18" y="100"/>
                  </a:lnTo>
                  <a:lnTo>
                    <a:pt x="21" y="108"/>
                  </a:lnTo>
                  <a:lnTo>
                    <a:pt x="27" y="117"/>
                  </a:lnTo>
                  <a:lnTo>
                    <a:pt x="29" y="125"/>
                  </a:lnTo>
                  <a:lnTo>
                    <a:pt x="33" y="135"/>
                  </a:lnTo>
                  <a:lnTo>
                    <a:pt x="38" y="144"/>
                  </a:lnTo>
                  <a:lnTo>
                    <a:pt x="42" y="154"/>
                  </a:lnTo>
                  <a:lnTo>
                    <a:pt x="48" y="163"/>
                  </a:lnTo>
                  <a:lnTo>
                    <a:pt x="54" y="175"/>
                  </a:lnTo>
                  <a:lnTo>
                    <a:pt x="59" y="184"/>
                  </a:lnTo>
                  <a:lnTo>
                    <a:pt x="67" y="195"/>
                  </a:lnTo>
                  <a:lnTo>
                    <a:pt x="73" y="207"/>
                  </a:lnTo>
                  <a:lnTo>
                    <a:pt x="80" y="216"/>
                  </a:lnTo>
                  <a:lnTo>
                    <a:pt x="86" y="228"/>
                  </a:lnTo>
                  <a:lnTo>
                    <a:pt x="95" y="239"/>
                  </a:lnTo>
                  <a:lnTo>
                    <a:pt x="103" y="249"/>
                  </a:lnTo>
                  <a:lnTo>
                    <a:pt x="113" y="260"/>
                  </a:lnTo>
                  <a:lnTo>
                    <a:pt x="122" y="271"/>
                  </a:lnTo>
                  <a:lnTo>
                    <a:pt x="132" y="285"/>
                  </a:lnTo>
                  <a:lnTo>
                    <a:pt x="135" y="283"/>
                  </a:lnTo>
                  <a:lnTo>
                    <a:pt x="145" y="277"/>
                  </a:lnTo>
                  <a:lnTo>
                    <a:pt x="151" y="271"/>
                  </a:lnTo>
                  <a:lnTo>
                    <a:pt x="156" y="266"/>
                  </a:lnTo>
                  <a:lnTo>
                    <a:pt x="162" y="260"/>
                  </a:lnTo>
                  <a:lnTo>
                    <a:pt x="170" y="254"/>
                  </a:lnTo>
                  <a:lnTo>
                    <a:pt x="175" y="249"/>
                  </a:lnTo>
                  <a:lnTo>
                    <a:pt x="181" y="243"/>
                  </a:lnTo>
                  <a:lnTo>
                    <a:pt x="187" y="235"/>
                  </a:lnTo>
                  <a:lnTo>
                    <a:pt x="192" y="232"/>
                  </a:lnTo>
                  <a:lnTo>
                    <a:pt x="202" y="224"/>
                  </a:lnTo>
                  <a:lnTo>
                    <a:pt x="204" y="222"/>
                  </a:lnTo>
                  <a:lnTo>
                    <a:pt x="284" y="292"/>
                  </a:lnTo>
                  <a:lnTo>
                    <a:pt x="381" y="133"/>
                  </a:lnTo>
                  <a:lnTo>
                    <a:pt x="377" y="131"/>
                  </a:lnTo>
                  <a:lnTo>
                    <a:pt x="367" y="131"/>
                  </a:lnTo>
                  <a:lnTo>
                    <a:pt x="360" y="129"/>
                  </a:lnTo>
                  <a:lnTo>
                    <a:pt x="352" y="127"/>
                  </a:lnTo>
                  <a:lnTo>
                    <a:pt x="344" y="125"/>
                  </a:lnTo>
                  <a:lnTo>
                    <a:pt x="337" y="123"/>
                  </a:lnTo>
                  <a:lnTo>
                    <a:pt x="325" y="119"/>
                  </a:lnTo>
                  <a:lnTo>
                    <a:pt x="316" y="116"/>
                  </a:lnTo>
                  <a:lnTo>
                    <a:pt x="308" y="108"/>
                  </a:lnTo>
                  <a:lnTo>
                    <a:pt x="299" y="100"/>
                  </a:lnTo>
                  <a:lnTo>
                    <a:pt x="289" y="91"/>
                  </a:lnTo>
                  <a:lnTo>
                    <a:pt x="280" y="81"/>
                  </a:lnTo>
                  <a:lnTo>
                    <a:pt x="276" y="76"/>
                  </a:lnTo>
                  <a:lnTo>
                    <a:pt x="272" y="70"/>
                  </a:lnTo>
                  <a:lnTo>
                    <a:pt x="268" y="64"/>
                  </a:lnTo>
                  <a:lnTo>
                    <a:pt x="267" y="59"/>
                  </a:lnTo>
                  <a:lnTo>
                    <a:pt x="263" y="49"/>
                  </a:lnTo>
                  <a:lnTo>
                    <a:pt x="261" y="43"/>
                  </a:lnTo>
                  <a:lnTo>
                    <a:pt x="257" y="36"/>
                  </a:lnTo>
                  <a:lnTo>
                    <a:pt x="253" y="32"/>
                  </a:lnTo>
                  <a:lnTo>
                    <a:pt x="246" y="22"/>
                  </a:lnTo>
                  <a:lnTo>
                    <a:pt x="240" y="15"/>
                  </a:lnTo>
                  <a:lnTo>
                    <a:pt x="229" y="5"/>
                  </a:lnTo>
                  <a:lnTo>
                    <a:pt x="217" y="2"/>
                  </a:lnTo>
                  <a:lnTo>
                    <a:pt x="208" y="0"/>
                  </a:lnTo>
                  <a:lnTo>
                    <a:pt x="202" y="2"/>
                  </a:lnTo>
                  <a:lnTo>
                    <a:pt x="196" y="5"/>
                  </a:lnTo>
                  <a:lnTo>
                    <a:pt x="194" y="7"/>
                  </a:lnTo>
                  <a:lnTo>
                    <a:pt x="0" y="41"/>
                  </a:lnTo>
                  <a:lnTo>
                    <a:pt x="0" y="41"/>
                  </a:lnTo>
                  <a:close/>
                </a:path>
              </a:pathLst>
            </a:custGeom>
            <a:solidFill>
              <a:srgbClr val="FFC4B8"/>
            </a:solidFill>
            <a:ln w="9525">
              <a:noFill/>
              <a:round/>
              <a:headEnd/>
              <a:tailEnd/>
            </a:ln>
          </p:spPr>
          <p:txBody>
            <a:bodyPr/>
            <a:lstStyle/>
            <a:p>
              <a:endParaRPr lang="pt-BR"/>
            </a:p>
          </p:txBody>
        </p:sp>
        <p:sp>
          <p:nvSpPr>
            <p:cNvPr id="1862687" name="Freeform 31"/>
            <p:cNvSpPr>
              <a:spLocks/>
            </p:cNvSpPr>
            <p:nvPr/>
          </p:nvSpPr>
          <p:spPr bwMode="auto">
            <a:xfrm>
              <a:off x="2303" y="2913"/>
              <a:ext cx="127" cy="159"/>
            </a:xfrm>
            <a:custGeom>
              <a:avLst/>
              <a:gdLst/>
              <a:ahLst/>
              <a:cxnLst>
                <a:cxn ang="0">
                  <a:pos x="255" y="19"/>
                </a:cxn>
                <a:cxn ang="0">
                  <a:pos x="251" y="23"/>
                </a:cxn>
                <a:cxn ang="0">
                  <a:pos x="241" y="31"/>
                </a:cxn>
                <a:cxn ang="0">
                  <a:pos x="236" y="38"/>
                </a:cxn>
                <a:cxn ang="0">
                  <a:pos x="230" y="46"/>
                </a:cxn>
                <a:cxn ang="0">
                  <a:pos x="222" y="53"/>
                </a:cxn>
                <a:cxn ang="0">
                  <a:pos x="215" y="65"/>
                </a:cxn>
                <a:cxn ang="0">
                  <a:pos x="207" y="74"/>
                </a:cxn>
                <a:cxn ang="0">
                  <a:pos x="199" y="86"/>
                </a:cxn>
                <a:cxn ang="0">
                  <a:pos x="196" y="91"/>
                </a:cxn>
                <a:cxn ang="0">
                  <a:pos x="192" y="97"/>
                </a:cxn>
                <a:cxn ang="0">
                  <a:pos x="188" y="105"/>
                </a:cxn>
                <a:cxn ang="0">
                  <a:pos x="186" y="110"/>
                </a:cxn>
                <a:cxn ang="0">
                  <a:pos x="182" y="118"/>
                </a:cxn>
                <a:cxn ang="0">
                  <a:pos x="178" y="124"/>
                </a:cxn>
                <a:cxn ang="0">
                  <a:pos x="175" y="131"/>
                </a:cxn>
                <a:cxn ang="0">
                  <a:pos x="173" y="137"/>
                </a:cxn>
                <a:cxn ang="0">
                  <a:pos x="169" y="145"/>
                </a:cxn>
                <a:cxn ang="0">
                  <a:pos x="167" y="152"/>
                </a:cxn>
                <a:cxn ang="0">
                  <a:pos x="165" y="160"/>
                </a:cxn>
                <a:cxn ang="0">
                  <a:pos x="165" y="167"/>
                </a:cxn>
                <a:cxn ang="0">
                  <a:pos x="161" y="173"/>
                </a:cxn>
                <a:cxn ang="0">
                  <a:pos x="161" y="181"/>
                </a:cxn>
                <a:cxn ang="0">
                  <a:pos x="159" y="188"/>
                </a:cxn>
                <a:cxn ang="0">
                  <a:pos x="159" y="194"/>
                </a:cxn>
                <a:cxn ang="0">
                  <a:pos x="158" y="202"/>
                </a:cxn>
                <a:cxn ang="0">
                  <a:pos x="156" y="209"/>
                </a:cxn>
                <a:cxn ang="0">
                  <a:pos x="156" y="215"/>
                </a:cxn>
                <a:cxn ang="0">
                  <a:pos x="156" y="222"/>
                </a:cxn>
                <a:cxn ang="0">
                  <a:pos x="156" y="228"/>
                </a:cxn>
                <a:cxn ang="0">
                  <a:pos x="156" y="236"/>
                </a:cxn>
                <a:cxn ang="0">
                  <a:pos x="156" y="242"/>
                </a:cxn>
                <a:cxn ang="0">
                  <a:pos x="156" y="247"/>
                </a:cxn>
                <a:cxn ang="0">
                  <a:pos x="156" y="259"/>
                </a:cxn>
                <a:cxn ang="0">
                  <a:pos x="158" y="272"/>
                </a:cxn>
                <a:cxn ang="0">
                  <a:pos x="158" y="280"/>
                </a:cxn>
                <a:cxn ang="0">
                  <a:pos x="159" y="289"/>
                </a:cxn>
                <a:cxn ang="0">
                  <a:pos x="159" y="299"/>
                </a:cxn>
                <a:cxn ang="0">
                  <a:pos x="161" y="306"/>
                </a:cxn>
                <a:cxn ang="0">
                  <a:pos x="163" y="316"/>
                </a:cxn>
                <a:cxn ang="0">
                  <a:pos x="165" y="319"/>
                </a:cxn>
                <a:cxn ang="0">
                  <a:pos x="15" y="280"/>
                </a:cxn>
                <a:cxn ang="0">
                  <a:pos x="13" y="278"/>
                </a:cxn>
                <a:cxn ang="0">
                  <a:pos x="11" y="276"/>
                </a:cxn>
                <a:cxn ang="0">
                  <a:pos x="11" y="272"/>
                </a:cxn>
                <a:cxn ang="0">
                  <a:pos x="11" y="266"/>
                </a:cxn>
                <a:cxn ang="0">
                  <a:pos x="9" y="257"/>
                </a:cxn>
                <a:cxn ang="0">
                  <a:pos x="7" y="249"/>
                </a:cxn>
                <a:cxn ang="0">
                  <a:pos x="6" y="240"/>
                </a:cxn>
                <a:cxn ang="0">
                  <a:pos x="6" y="232"/>
                </a:cxn>
                <a:cxn ang="0">
                  <a:pos x="2" y="221"/>
                </a:cxn>
                <a:cxn ang="0">
                  <a:pos x="2" y="211"/>
                </a:cxn>
                <a:cxn ang="0">
                  <a:pos x="0" y="200"/>
                </a:cxn>
                <a:cxn ang="0">
                  <a:pos x="0" y="192"/>
                </a:cxn>
                <a:cxn ang="0">
                  <a:pos x="0" y="181"/>
                </a:cxn>
                <a:cxn ang="0">
                  <a:pos x="0" y="173"/>
                </a:cxn>
                <a:cxn ang="0">
                  <a:pos x="0" y="165"/>
                </a:cxn>
                <a:cxn ang="0">
                  <a:pos x="2" y="160"/>
                </a:cxn>
                <a:cxn ang="0">
                  <a:pos x="36" y="101"/>
                </a:cxn>
                <a:cxn ang="0">
                  <a:pos x="106" y="156"/>
                </a:cxn>
                <a:cxn ang="0">
                  <a:pos x="247" y="0"/>
                </a:cxn>
                <a:cxn ang="0">
                  <a:pos x="255" y="19"/>
                </a:cxn>
                <a:cxn ang="0">
                  <a:pos x="255" y="19"/>
                </a:cxn>
              </a:cxnLst>
              <a:rect l="0" t="0" r="r" b="b"/>
              <a:pathLst>
                <a:path w="255" h="319">
                  <a:moveTo>
                    <a:pt x="255" y="19"/>
                  </a:moveTo>
                  <a:lnTo>
                    <a:pt x="251" y="23"/>
                  </a:lnTo>
                  <a:lnTo>
                    <a:pt x="241" y="31"/>
                  </a:lnTo>
                  <a:lnTo>
                    <a:pt x="236" y="38"/>
                  </a:lnTo>
                  <a:lnTo>
                    <a:pt x="230" y="46"/>
                  </a:lnTo>
                  <a:lnTo>
                    <a:pt x="222" y="53"/>
                  </a:lnTo>
                  <a:lnTo>
                    <a:pt x="215" y="65"/>
                  </a:lnTo>
                  <a:lnTo>
                    <a:pt x="207" y="74"/>
                  </a:lnTo>
                  <a:lnTo>
                    <a:pt x="199" y="86"/>
                  </a:lnTo>
                  <a:lnTo>
                    <a:pt x="196" y="91"/>
                  </a:lnTo>
                  <a:lnTo>
                    <a:pt x="192" y="97"/>
                  </a:lnTo>
                  <a:lnTo>
                    <a:pt x="188" y="105"/>
                  </a:lnTo>
                  <a:lnTo>
                    <a:pt x="186" y="110"/>
                  </a:lnTo>
                  <a:lnTo>
                    <a:pt x="182" y="118"/>
                  </a:lnTo>
                  <a:lnTo>
                    <a:pt x="178" y="124"/>
                  </a:lnTo>
                  <a:lnTo>
                    <a:pt x="175" y="131"/>
                  </a:lnTo>
                  <a:lnTo>
                    <a:pt x="173" y="137"/>
                  </a:lnTo>
                  <a:lnTo>
                    <a:pt x="169" y="145"/>
                  </a:lnTo>
                  <a:lnTo>
                    <a:pt x="167" y="152"/>
                  </a:lnTo>
                  <a:lnTo>
                    <a:pt x="165" y="160"/>
                  </a:lnTo>
                  <a:lnTo>
                    <a:pt x="165" y="167"/>
                  </a:lnTo>
                  <a:lnTo>
                    <a:pt x="161" y="173"/>
                  </a:lnTo>
                  <a:lnTo>
                    <a:pt x="161" y="181"/>
                  </a:lnTo>
                  <a:lnTo>
                    <a:pt x="159" y="188"/>
                  </a:lnTo>
                  <a:lnTo>
                    <a:pt x="159" y="194"/>
                  </a:lnTo>
                  <a:lnTo>
                    <a:pt x="158" y="202"/>
                  </a:lnTo>
                  <a:lnTo>
                    <a:pt x="156" y="209"/>
                  </a:lnTo>
                  <a:lnTo>
                    <a:pt x="156" y="215"/>
                  </a:lnTo>
                  <a:lnTo>
                    <a:pt x="156" y="222"/>
                  </a:lnTo>
                  <a:lnTo>
                    <a:pt x="156" y="228"/>
                  </a:lnTo>
                  <a:lnTo>
                    <a:pt x="156" y="236"/>
                  </a:lnTo>
                  <a:lnTo>
                    <a:pt x="156" y="242"/>
                  </a:lnTo>
                  <a:lnTo>
                    <a:pt x="156" y="247"/>
                  </a:lnTo>
                  <a:lnTo>
                    <a:pt x="156" y="259"/>
                  </a:lnTo>
                  <a:lnTo>
                    <a:pt x="158" y="272"/>
                  </a:lnTo>
                  <a:lnTo>
                    <a:pt x="158" y="280"/>
                  </a:lnTo>
                  <a:lnTo>
                    <a:pt x="159" y="289"/>
                  </a:lnTo>
                  <a:lnTo>
                    <a:pt x="159" y="299"/>
                  </a:lnTo>
                  <a:lnTo>
                    <a:pt x="161" y="306"/>
                  </a:lnTo>
                  <a:lnTo>
                    <a:pt x="163" y="316"/>
                  </a:lnTo>
                  <a:lnTo>
                    <a:pt x="165" y="319"/>
                  </a:lnTo>
                  <a:lnTo>
                    <a:pt x="15" y="280"/>
                  </a:lnTo>
                  <a:lnTo>
                    <a:pt x="13" y="278"/>
                  </a:lnTo>
                  <a:lnTo>
                    <a:pt x="11" y="276"/>
                  </a:lnTo>
                  <a:lnTo>
                    <a:pt x="11" y="272"/>
                  </a:lnTo>
                  <a:lnTo>
                    <a:pt x="11" y="266"/>
                  </a:lnTo>
                  <a:lnTo>
                    <a:pt x="9" y="257"/>
                  </a:lnTo>
                  <a:lnTo>
                    <a:pt x="7" y="249"/>
                  </a:lnTo>
                  <a:lnTo>
                    <a:pt x="6" y="240"/>
                  </a:lnTo>
                  <a:lnTo>
                    <a:pt x="6" y="232"/>
                  </a:lnTo>
                  <a:lnTo>
                    <a:pt x="2" y="221"/>
                  </a:lnTo>
                  <a:lnTo>
                    <a:pt x="2" y="211"/>
                  </a:lnTo>
                  <a:lnTo>
                    <a:pt x="0" y="200"/>
                  </a:lnTo>
                  <a:lnTo>
                    <a:pt x="0" y="192"/>
                  </a:lnTo>
                  <a:lnTo>
                    <a:pt x="0" y="181"/>
                  </a:lnTo>
                  <a:lnTo>
                    <a:pt x="0" y="173"/>
                  </a:lnTo>
                  <a:lnTo>
                    <a:pt x="0" y="165"/>
                  </a:lnTo>
                  <a:lnTo>
                    <a:pt x="2" y="160"/>
                  </a:lnTo>
                  <a:lnTo>
                    <a:pt x="36" y="101"/>
                  </a:lnTo>
                  <a:lnTo>
                    <a:pt x="106" y="156"/>
                  </a:lnTo>
                  <a:lnTo>
                    <a:pt x="247" y="0"/>
                  </a:lnTo>
                  <a:lnTo>
                    <a:pt x="255" y="19"/>
                  </a:lnTo>
                  <a:lnTo>
                    <a:pt x="255" y="19"/>
                  </a:lnTo>
                  <a:close/>
                </a:path>
              </a:pathLst>
            </a:custGeom>
            <a:solidFill>
              <a:srgbClr val="0D2F8D"/>
            </a:solidFill>
            <a:ln w="9525">
              <a:noFill/>
              <a:round/>
              <a:headEnd/>
              <a:tailEnd/>
            </a:ln>
          </p:spPr>
          <p:txBody>
            <a:bodyPr/>
            <a:lstStyle/>
            <a:p>
              <a:endParaRPr lang="pt-BR"/>
            </a:p>
          </p:txBody>
        </p:sp>
        <p:sp>
          <p:nvSpPr>
            <p:cNvPr id="1862688" name="Freeform 32"/>
            <p:cNvSpPr>
              <a:spLocks/>
            </p:cNvSpPr>
            <p:nvPr/>
          </p:nvSpPr>
          <p:spPr bwMode="auto">
            <a:xfrm>
              <a:off x="2336" y="2908"/>
              <a:ext cx="101" cy="124"/>
            </a:xfrm>
            <a:custGeom>
              <a:avLst/>
              <a:gdLst/>
              <a:ahLst/>
              <a:cxnLst>
                <a:cxn ang="0">
                  <a:pos x="164" y="0"/>
                </a:cxn>
                <a:cxn ang="0">
                  <a:pos x="162" y="0"/>
                </a:cxn>
                <a:cxn ang="0">
                  <a:pos x="158" y="3"/>
                </a:cxn>
                <a:cxn ang="0">
                  <a:pos x="151" y="9"/>
                </a:cxn>
                <a:cxn ang="0">
                  <a:pos x="143" y="17"/>
                </a:cxn>
                <a:cxn ang="0">
                  <a:pos x="137" y="20"/>
                </a:cxn>
                <a:cxn ang="0">
                  <a:pos x="132" y="26"/>
                </a:cxn>
                <a:cxn ang="0">
                  <a:pos x="126" y="34"/>
                </a:cxn>
                <a:cxn ang="0">
                  <a:pos x="120" y="40"/>
                </a:cxn>
                <a:cxn ang="0">
                  <a:pos x="112" y="47"/>
                </a:cxn>
                <a:cxn ang="0">
                  <a:pos x="107" y="53"/>
                </a:cxn>
                <a:cxn ang="0">
                  <a:pos x="99" y="60"/>
                </a:cxn>
                <a:cxn ang="0">
                  <a:pos x="93" y="70"/>
                </a:cxn>
                <a:cxn ang="0">
                  <a:pos x="86" y="78"/>
                </a:cxn>
                <a:cxn ang="0">
                  <a:pos x="78" y="87"/>
                </a:cxn>
                <a:cxn ang="0">
                  <a:pos x="73" y="97"/>
                </a:cxn>
                <a:cxn ang="0">
                  <a:pos x="65" y="106"/>
                </a:cxn>
                <a:cxn ang="0">
                  <a:pos x="57" y="116"/>
                </a:cxn>
                <a:cxn ang="0">
                  <a:pos x="52" y="127"/>
                </a:cxn>
                <a:cxn ang="0">
                  <a:pos x="44" y="136"/>
                </a:cxn>
                <a:cxn ang="0">
                  <a:pos x="38" y="148"/>
                </a:cxn>
                <a:cxn ang="0">
                  <a:pos x="31" y="159"/>
                </a:cxn>
                <a:cxn ang="0">
                  <a:pos x="25" y="169"/>
                </a:cxn>
                <a:cxn ang="0">
                  <a:pos x="19" y="180"/>
                </a:cxn>
                <a:cxn ang="0">
                  <a:pos x="16" y="192"/>
                </a:cxn>
                <a:cxn ang="0">
                  <a:pos x="10" y="203"/>
                </a:cxn>
                <a:cxn ang="0">
                  <a:pos x="6" y="216"/>
                </a:cxn>
                <a:cxn ang="0">
                  <a:pos x="2" y="228"/>
                </a:cxn>
                <a:cxn ang="0">
                  <a:pos x="0" y="241"/>
                </a:cxn>
                <a:cxn ang="0">
                  <a:pos x="25" y="249"/>
                </a:cxn>
                <a:cxn ang="0">
                  <a:pos x="25" y="245"/>
                </a:cxn>
                <a:cxn ang="0">
                  <a:pos x="29" y="241"/>
                </a:cxn>
                <a:cxn ang="0">
                  <a:pos x="31" y="233"/>
                </a:cxn>
                <a:cxn ang="0">
                  <a:pos x="36" y="224"/>
                </a:cxn>
                <a:cxn ang="0">
                  <a:pos x="40" y="218"/>
                </a:cxn>
                <a:cxn ang="0">
                  <a:pos x="44" y="212"/>
                </a:cxn>
                <a:cxn ang="0">
                  <a:pos x="46" y="205"/>
                </a:cxn>
                <a:cxn ang="0">
                  <a:pos x="52" y="199"/>
                </a:cxn>
                <a:cxn ang="0">
                  <a:pos x="55" y="192"/>
                </a:cxn>
                <a:cxn ang="0">
                  <a:pos x="61" y="182"/>
                </a:cxn>
                <a:cxn ang="0">
                  <a:pos x="65" y="174"/>
                </a:cxn>
                <a:cxn ang="0">
                  <a:pos x="73" y="167"/>
                </a:cxn>
                <a:cxn ang="0">
                  <a:pos x="76" y="155"/>
                </a:cxn>
                <a:cxn ang="0">
                  <a:pos x="82" y="146"/>
                </a:cxn>
                <a:cxn ang="0">
                  <a:pos x="90" y="138"/>
                </a:cxn>
                <a:cxn ang="0">
                  <a:pos x="95" y="129"/>
                </a:cxn>
                <a:cxn ang="0">
                  <a:pos x="103" y="117"/>
                </a:cxn>
                <a:cxn ang="0">
                  <a:pos x="111" y="108"/>
                </a:cxn>
                <a:cxn ang="0">
                  <a:pos x="118" y="97"/>
                </a:cxn>
                <a:cxn ang="0">
                  <a:pos x="126" y="87"/>
                </a:cxn>
                <a:cxn ang="0">
                  <a:pos x="133" y="76"/>
                </a:cxn>
                <a:cxn ang="0">
                  <a:pos x="143" y="66"/>
                </a:cxn>
                <a:cxn ang="0">
                  <a:pos x="151" y="55"/>
                </a:cxn>
                <a:cxn ang="0">
                  <a:pos x="162" y="45"/>
                </a:cxn>
                <a:cxn ang="0">
                  <a:pos x="170" y="34"/>
                </a:cxn>
                <a:cxn ang="0">
                  <a:pos x="181" y="24"/>
                </a:cxn>
                <a:cxn ang="0">
                  <a:pos x="190" y="13"/>
                </a:cxn>
                <a:cxn ang="0">
                  <a:pos x="202" y="5"/>
                </a:cxn>
                <a:cxn ang="0">
                  <a:pos x="164" y="0"/>
                </a:cxn>
                <a:cxn ang="0">
                  <a:pos x="164" y="0"/>
                </a:cxn>
              </a:cxnLst>
              <a:rect l="0" t="0" r="r" b="b"/>
              <a:pathLst>
                <a:path w="202" h="249">
                  <a:moveTo>
                    <a:pt x="164" y="0"/>
                  </a:moveTo>
                  <a:lnTo>
                    <a:pt x="162" y="0"/>
                  </a:lnTo>
                  <a:lnTo>
                    <a:pt x="158" y="3"/>
                  </a:lnTo>
                  <a:lnTo>
                    <a:pt x="151" y="9"/>
                  </a:lnTo>
                  <a:lnTo>
                    <a:pt x="143" y="17"/>
                  </a:lnTo>
                  <a:lnTo>
                    <a:pt x="137" y="20"/>
                  </a:lnTo>
                  <a:lnTo>
                    <a:pt x="132" y="26"/>
                  </a:lnTo>
                  <a:lnTo>
                    <a:pt x="126" y="34"/>
                  </a:lnTo>
                  <a:lnTo>
                    <a:pt x="120" y="40"/>
                  </a:lnTo>
                  <a:lnTo>
                    <a:pt x="112" y="47"/>
                  </a:lnTo>
                  <a:lnTo>
                    <a:pt x="107" y="53"/>
                  </a:lnTo>
                  <a:lnTo>
                    <a:pt x="99" y="60"/>
                  </a:lnTo>
                  <a:lnTo>
                    <a:pt x="93" y="70"/>
                  </a:lnTo>
                  <a:lnTo>
                    <a:pt x="86" y="78"/>
                  </a:lnTo>
                  <a:lnTo>
                    <a:pt x="78" y="87"/>
                  </a:lnTo>
                  <a:lnTo>
                    <a:pt x="73" y="97"/>
                  </a:lnTo>
                  <a:lnTo>
                    <a:pt x="65" y="106"/>
                  </a:lnTo>
                  <a:lnTo>
                    <a:pt x="57" y="116"/>
                  </a:lnTo>
                  <a:lnTo>
                    <a:pt x="52" y="127"/>
                  </a:lnTo>
                  <a:lnTo>
                    <a:pt x="44" y="136"/>
                  </a:lnTo>
                  <a:lnTo>
                    <a:pt x="38" y="148"/>
                  </a:lnTo>
                  <a:lnTo>
                    <a:pt x="31" y="159"/>
                  </a:lnTo>
                  <a:lnTo>
                    <a:pt x="25" y="169"/>
                  </a:lnTo>
                  <a:lnTo>
                    <a:pt x="19" y="180"/>
                  </a:lnTo>
                  <a:lnTo>
                    <a:pt x="16" y="192"/>
                  </a:lnTo>
                  <a:lnTo>
                    <a:pt x="10" y="203"/>
                  </a:lnTo>
                  <a:lnTo>
                    <a:pt x="6" y="216"/>
                  </a:lnTo>
                  <a:lnTo>
                    <a:pt x="2" y="228"/>
                  </a:lnTo>
                  <a:lnTo>
                    <a:pt x="0" y="241"/>
                  </a:lnTo>
                  <a:lnTo>
                    <a:pt x="25" y="249"/>
                  </a:lnTo>
                  <a:lnTo>
                    <a:pt x="25" y="245"/>
                  </a:lnTo>
                  <a:lnTo>
                    <a:pt x="29" y="241"/>
                  </a:lnTo>
                  <a:lnTo>
                    <a:pt x="31" y="233"/>
                  </a:lnTo>
                  <a:lnTo>
                    <a:pt x="36" y="224"/>
                  </a:lnTo>
                  <a:lnTo>
                    <a:pt x="40" y="218"/>
                  </a:lnTo>
                  <a:lnTo>
                    <a:pt x="44" y="212"/>
                  </a:lnTo>
                  <a:lnTo>
                    <a:pt x="46" y="205"/>
                  </a:lnTo>
                  <a:lnTo>
                    <a:pt x="52" y="199"/>
                  </a:lnTo>
                  <a:lnTo>
                    <a:pt x="55" y="192"/>
                  </a:lnTo>
                  <a:lnTo>
                    <a:pt x="61" y="182"/>
                  </a:lnTo>
                  <a:lnTo>
                    <a:pt x="65" y="174"/>
                  </a:lnTo>
                  <a:lnTo>
                    <a:pt x="73" y="167"/>
                  </a:lnTo>
                  <a:lnTo>
                    <a:pt x="76" y="155"/>
                  </a:lnTo>
                  <a:lnTo>
                    <a:pt x="82" y="146"/>
                  </a:lnTo>
                  <a:lnTo>
                    <a:pt x="90" y="138"/>
                  </a:lnTo>
                  <a:lnTo>
                    <a:pt x="95" y="129"/>
                  </a:lnTo>
                  <a:lnTo>
                    <a:pt x="103" y="117"/>
                  </a:lnTo>
                  <a:lnTo>
                    <a:pt x="111" y="108"/>
                  </a:lnTo>
                  <a:lnTo>
                    <a:pt x="118" y="97"/>
                  </a:lnTo>
                  <a:lnTo>
                    <a:pt x="126" y="87"/>
                  </a:lnTo>
                  <a:lnTo>
                    <a:pt x="133" y="76"/>
                  </a:lnTo>
                  <a:lnTo>
                    <a:pt x="143" y="66"/>
                  </a:lnTo>
                  <a:lnTo>
                    <a:pt x="151" y="55"/>
                  </a:lnTo>
                  <a:lnTo>
                    <a:pt x="162" y="45"/>
                  </a:lnTo>
                  <a:lnTo>
                    <a:pt x="170" y="34"/>
                  </a:lnTo>
                  <a:lnTo>
                    <a:pt x="181" y="24"/>
                  </a:lnTo>
                  <a:lnTo>
                    <a:pt x="190" y="13"/>
                  </a:lnTo>
                  <a:lnTo>
                    <a:pt x="202" y="5"/>
                  </a:lnTo>
                  <a:lnTo>
                    <a:pt x="164" y="0"/>
                  </a:lnTo>
                  <a:lnTo>
                    <a:pt x="164" y="0"/>
                  </a:lnTo>
                  <a:close/>
                </a:path>
              </a:pathLst>
            </a:custGeom>
            <a:solidFill>
              <a:srgbClr val="000000"/>
            </a:solidFill>
            <a:ln w="9525">
              <a:noFill/>
              <a:round/>
              <a:headEnd/>
              <a:tailEnd/>
            </a:ln>
          </p:spPr>
          <p:txBody>
            <a:bodyPr/>
            <a:lstStyle/>
            <a:p>
              <a:endParaRPr lang="pt-BR"/>
            </a:p>
          </p:txBody>
        </p:sp>
        <p:sp>
          <p:nvSpPr>
            <p:cNvPr id="1862689" name="Freeform 33"/>
            <p:cNvSpPr>
              <a:spLocks/>
            </p:cNvSpPr>
            <p:nvPr/>
          </p:nvSpPr>
          <p:spPr bwMode="auto">
            <a:xfrm>
              <a:off x="2316" y="2956"/>
              <a:ext cx="52" cy="45"/>
            </a:xfrm>
            <a:custGeom>
              <a:avLst/>
              <a:gdLst/>
              <a:ahLst/>
              <a:cxnLst>
                <a:cxn ang="0">
                  <a:pos x="27" y="0"/>
                </a:cxn>
                <a:cxn ang="0">
                  <a:pos x="103" y="72"/>
                </a:cxn>
                <a:cxn ang="0">
                  <a:pos x="80" y="89"/>
                </a:cxn>
                <a:cxn ang="0">
                  <a:pos x="0" y="19"/>
                </a:cxn>
                <a:cxn ang="0">
                  <a:pos x="27" y="0"/>
                </a:cxn>
                <a:cxn ang="0">
                  <a:pos x="27" y="0"/>
                </a:cxn>
              </a:cxnLst>
              <a:rect l="0" t="0" r="r" b="b"/>
              <a:pathLst>
                <a:path w="103" h="89">
                  <a:moveTo>
                    <a:pt x="27" y="0"/>
                  </a:moveTo>
                  <a:lnTo>
                    <a:pt x="103" y="72"/>
                  </a:lnTo>
                  <a:lnTo>
                    <a:pt x="80" y="89"/>
                  </a:lnTo>
                  <a:lnTo>
                    <a:pt x="0" y="19"/>
                  </a:lnTo>
                  <a:lnTo>
                    <a:pt x="27" y="0"/>
                  </a:lnTo>
                  <a:lnTo>
                    <a:pt x="27" y="0"/>
                  </a:lnTo>
                  <a:close/>
                </a:path>
              </a:pathLst>
            </a:custGeom>
            <a:solidFill>
              <a:srgbClr val="000000"/>
            </a:solidFill>
            <a:ln w="9525">
              <a:noFill/>
              <a:round/>
              <a:headEnd/>
              <a:tailEnd/>
            </a:ln>
          </p:spPr>
          <p:txBody>
            <a:bodyPr/>
            <a:lstStyle/>
            <a:p>
              <a:endParaRPr lang="pt-BR"/>
            </a:p>
          </p:txBody>
        </p:sp>
        <p:sp>
          <p:nvSpPr>
            <p:cNvPr id="1862690" name="Freeform 34"/>
            <p:cNvSpPr>
              <a:spLocks/>
            </p:cNvSpPr>
            <p:nvPr/>
          </p:nvSpPr>
          <p:spPr bwMode="auto">
            <a:xfrm>
              <a:off x="2235" y="3039"/>
              <a:ext cx="44" cy="148"/>
            </a:xfrm>
            <a:custGeom>
              <a:avLst/>
              <a:gdLst/>
              <a:ahLst/>
              <a:cxnLst>
                <a:cxn ang="0">
                  <a:pos x="4" y="0"/>
                </a:cxn>
                <a:cxn ang="0">
                  <a:pos x="2" y="13"/>
                </a:cxn>
                <a:cxn ang="0">
                  <a:pos x="0" y="30"/>
                </a:cxn>
                <a:cxn ang="0">
                  <a:pos x="0" y="46"/>
                </a:cxn>
                <a:cxn ang="0">
                  <a:pos x="0" y="63"/>
                </a:cxn>
                <a:cxn ang="0">
                  <a:pos x="2" y="84"/>
                </a:cxn>
                <a:cxn ang="0">
                  <a:pos x="2" y="104"/>
                </a:cxn>
                <a:cxn ang="0">
                  <a:pos x="6" y="127"/>
                </a:cxn>
                <a:cxn ang="0">
                  <a:pos x="7" y="150"/>
                </a:cxn>
                <a:cxn ang="0">
                  <a:pos x="11" y="169"/>
                </a:cxn>
                <a:cxn ang="0">
                  <a:pos x="13" y="182"/>
                </a:cxn>
                <a:cxn ang="0">
                  <a:pos x="17" y="196"/>
                </a:cxn>
                <a:cxn ang="0">
                  <a:pos x="21" y="207"/>
                </a:cxn>
                <a:cxn ang="0">
                  <a:pos x="25" y="220"/>
                </a:cxn>
                <a:cxn ang="0">
                  <a:pos x="28" y="236"/>
                </a:cxn>
                <a:cxn ang="0">
                  <a:pos x="34" y="247"/>
                </a:cxn>
                <a:cxn ang="0">
                  <a:pos x="38" y="262"/>
                </a:cxn>
                <a:cxn ang="0">
                  <a:pos x="45" y="276"/>
                </a:cxn>
                <a:cxn ang="0">
                  <a:pos x="51" y="289"/>
                </a:cxn>
                <a:cxn ang="0">
                  <a:pos x="87" y="296"/>
                </a:cxn>
                <a:cxn ang="0">
                  <a:pos x="83" y="291"/>
                </a:cxn>
                <a:cxn ang="0">
                  <a:pos x="78" y="276"/>
                </a:cxn>
                <a:cxn ang="0">
                  <a:pos x="72" y="266"/>
                </a:cxn>
                <a:cxn ang="0">
                  <a:pos x="68" y="253"/>
                </a:cxn>
                <a:cxn ang="0">
                  <a:pos x="64" y="238"/>
                </a:cxn>
                <a:cxn ang="0">
                  <a:pos x="61" y="222"/>
                </a:cxn>
                <a:cxn ang="0">
                  <a:pos x="55" y="201"/>
                </a:cxn>
                <a:cxn ang="0">
                  <a:pos x="49" y="180"/>
                </a:cxn>
                <a:cxn ang="0">
                  <a:pos x="45" y="158"/>
                </a:cxn>
                <a:cxn ang="0">
                  <a:pos x="44" y="133"/>
                </a:cxn>
                <a:cxn ang="0">
                  <a:pos x="42" y="118"/>
                </a:cxn>
                <a:cxn ang="0">
                  <a:pos x="40" y="104"/>
                </a:cxn>
                <a:cxn ang="0">
                  <a:pos x="40" y="89"/>
                </a:cxn>
                <a:cxn ang="0">
                  <a:pos x="40" y="74"/>
                </a:cxn>
                <a:cxn ang="0">
                  <a:pos x="40" y="59"/>
                </a:cxn>
                <a:cxn ang="0">
                  <a:pos x="40" y="44"/>
                </a:cxn>
                <a:cxn ang="0">
                  <a:pos x="40" y="27"/>
                </a:cxn>
                <a:cxn ang="0">
                  <a:pos x="42" y="11"/>
                </a:cxn>
                <a:cxn ang="0">
                  <a:pos x="6" y="0"/>
                </a:cxn>
              </a:cxnLst>
              <a:rect l="0" t="0" r="r" b="b"/>
              <a:pathLst>
                <a:path w="87" h="296">
                  <a:moveTo>
                    <a:pt x="6" y="0"/>
                  </a:moveTo>
                  <a:lnTo>
                    <a:pt x="4" y="0"/>
                  </a:lnTo>
                  <a:lnTo>
                    <a:pt x="2" y="6"/>
                  </a:lnTo>
                  <a:lnTo>
                    <a:pt x="2" y="13"/>
                  </a:lnTo>
                  <a:lnTo>
                    <a:pt x="2" y="25"/>
                  </a:lnTo>
                  <a:lnTo>
                    <a:pt x="0" y="30"/>
                  </a:lnTo>
                  <a:lnTo>
                    <a:pt x="0" y="38"/>
                  </a:lnTo>
                  <a:lnTo>
                    <a:pt x="0" y="46"/>
                  </a:lnTo>
                  <a:lnTo>
                    <a:pt x="0" y="55"/>
                  </a:lnTo>
                  <a:lnTo>
                    <a:pt x="0" y="63"/>
                  </a:lnTo>
                  <a:lnTo>
                    <a:pt x="0" y="72"/>
                  </a:lnTo>
                  <a:lnTo>
                    <a:pt x="2" y="84"/>
                  </a:lnTo>
                  <a:lnTo>
                    <a:pt x="2" y="95"/>
                  </a:lnTo>
                  <a:lnTo>
                    <a:pt x="2" y="104"/>
                  </a:lnTo>
                  <a:lnTo>
                    <a:pt x="4" y="116"/>
                  </a:lnTo>
                  <a:lnTo>
                    <a:pt x="6" y="127"/>
                  </a:lnTo>
                  <a:lnTo>
                    <a:pt x="7" y="139"/>
                  </a:lnTo>
                  <a:lnTo>
                    <a:pt x="7" y="150"/>
                  </a:lnTo>
                  <a:lnTo>
                    <a:pt x="11" y="163"/>
                  </a:lnTo>
                  <a:lnTo>
                    <a:pt x="11" y="169"/>
                  </a:lnTo>
                  <a:lnTo>
                    <a:pt x="13" y="175"/>
                  </a:lnTo>
                  <a:lnTo>
                    <a:pt x="13" y="182"/>
                  </a:lnTo>
                  <a:lnTo>
                    <a:pt x="17" y="190"/>
                  </a:lnTo>
                  <a:lnTo>
                    <a:pt x="17" y="196"/>
                  </a:lnTo>
                  <a:lnTo>
                    <a:pt x="19" y="203"/>
                  </a:lnTo>
                  <a:lnTo>
                    <a:pt x="21" y="207"/>
                  </a:lnTo>
                  <a:lnTo>
                    <a:pt x="23" y="215"/>
                  </a:lnTo>
                  <a:lnTo>
                    <a:pt x="25" y="220"/>
                  </a:lnTo>
                  <a:lnTo>
                    <a:pt x="26" y="228"/>
                  </a:lnTo>
                  <a:lnTo>
                    <a:pt x="28" y="236"/>
                  </a:lnTo>
                  <a:lnTo>
                    <a:pt x="32" y="241"/>
                  </a:lnTo>
                  <a:lnTo>
                    <a:pt x="34" y="247"/>
                  </a:lnTo>
                  <a:lnTo>
                    <a:pt x="36" y="255"/>
                  </a:lnTo>
                  <a:lnTo>
                    <a:pt x="38" y="262"/>
                  </a:lnTo>
                  <a:lnTo>
                    <a:pt x="42" y="268"/>
                  </a:lnTo>
                  <a:lnTo>
                    <a:pt x="45" y="276"/>
                  </a:lnTo>
                  <a:lnTo>
                    <a:pt x="49" y="283"/>
                  </a:lnTo>
                  <a:lnTo>
                    <a:pt x="51" y="289"/>
                  </a:lnTo>
                  <a:lnTo>
                    <a:pt x="55" y="296"/>
                  </a:lnTo>
                  <a:lnTo>
                    <a:pt x="87" y="296"/>
                  </a:lnTo>
                  <a:lnTo>
                    <a:pt x="85" y="295"/>
                  </a:lnTo>
                  <a:lnTo>
                    <a:pt x="83" y="291"/>
                  </a:lnTo>
                  <a:lnTo>
                    <a:pt x="80" y="283"/>
                  </a:lnTo>
                  <a:lnTo>
                    <a:pt x="78" y="276"/>
                  </a:lnTo>
                  <a:lnTo>
                    <a:pt x="76" y="270"/>
                  </a:lnTo>
                  <a:lnTo>
                    <a:pt x="72" y="266"/>
                  </a:lnTo>
                  <a:lnTo>
                    <a:pt x="70" y="258"/>
                  </a:lnTo>
                  <a:lnTo>
                    <a:pt x="68" y="253"/>
                  </a:lnTo>
                  <a:lnTo>
                    <a:pt x="66" y="245"/>
                  </a:lnTo>
                  <a:lnTo>
                    <a:pt x="64" y="238"/>
                  </a:lnTo>
                  <a:lnTo>
                    <a:pt x="61" y="230"/>
                  </a:lnTo>
                  <a:lnTo>
                    <a:pt x="61" y="222"/>
                  </a:lnTo>
                  <a:lnTo>
                    <a:pt x="57" y="211"/>
                  </a:lnTo>
                  <a:lnTo>
                    <a:pt x="55" y="201"/>
                  </a:lnTo>
                  <a:lnTo>
                    <a:pt x="51" y="190"/>
                  </a:lnTo>
                  <a:lnTo>
                    <a:pt x="49" y="180"/>
                  </a:lnTo>
                  <a:lnTo>
                    <a:pt x="47" y="169"/>
                  </a:lnTo>
                  <a:lnTo>
                    <a:pt x="45" y="158"/>
                  </a:lnTo>
                  <a:lnTo>
                    <a:pt x="44" y="144"/>
                  </a:lnTo>
                  <a:lnTo>
                    <a:pt x="44" y="133"/>
                  </a:lnTo>
                  <a:lnTo>
                    <a:pt x="44" y="125"/>
                  </a:lnTo>
                  <a:lnTo>
                    <a:pt x="42" y="118"/>
                  </a:lnTo>
                  <a:lnTo>
                    <a:pt x="40" y="110"/>
                  </a:lnTo>
                  <a:lnTo>
                    <a:pt x="40" y="104"/>
                  </a:lnTo>
                  <a:lnTo>
                    <a:pt x="40" y="95"/>
                  </a:lnTo>
                  <a:lnTo>
                    <a:pt x="40" y="89"/>
                  </a:lnTo>
                  <a:lnTo>
                    <a:pt x="40" y="82"/>
                  </a:lnTo>
                  <a:lnTo>
                    <a:pt x="40" y="74"/>
                  </a:lnTo>
                  <a:lnTo>
                    <a:pt x="40" y="66"/>
                  </a:lnTo>
                  <a:lnTo>
                    <a:pt x="40" y="59"/>
                  </a:lnTo>
                  <a:lnTo>
                    <a:pt x="40" y="51"/>
                  </a:lnTo>
                  <a:lnTo>
                    <a:pt x="40" y="44"/>
                  </a:lnTo>
                  <a:lnTo>
                    <a:pt x="40" y="34"/>
                  </a:lnTo>
                  <a:lnTo>
                    <a:pt x="40" y="27"/>
                  </a:lnTo>
                  <a:lnTo>
                    <a:pt x="40" y="19"/>
                  </a:lnTo>
                  <a:lnTo>
                    <a:pt x="42" y="11"/>
                  </a:lnTo>
                  <a:lnTo>
                    <a:pt x="6" y="0"/>
                  </a:lnTo>
                  <a:lnTo>
                    <a:pt x="6" y="0"/>
                  </a:lnTo>
                  <a:close/>
                </a:path>
              </a:pathLst>
            </a:custGeom>
            <a:solidFill>
              <a:srgbClr val="000000"/>
            </a:solidFill>
            <a:ln w="9525">
              <a:noFill/>
              <a:round/>
              <a:headEnd/>
              <a:tailEnd/>
            </a:ln>
          </p:spPr>
          <p:txBody>
            <a:bodyPr/>
            <a:lstStyle/>
            <a:p>
              <a:endParaRPr lang="pt-BR"/>
            </a:p>
          </p:txBody>
        </p:sp>
        <p:sp>
          <p:nvSpPr>
            <p:cNvPr id="1862691" name="Freeform 35"/>
            <p:cNvSpPr>
              <a:spLocks/>
            </p:cNvSpPr>
            <p:nvPr/>
          </p:nvSpPr>
          <p:spPr bwMode="auto">
            <a:xfrm>
              <a:off x="2356" y="2911"/>
              <a:ext cx="171" cy="413"/>
            </a:xfrm>
            <a:custGeom>
              <a:avLst/>
              <a:gdLst/>
              <a:ahLst/>
              <a:cxnLst>
                <a:cxn ang="0">
                  <a:pos x="295" y="6"/>
                </a:cxn>
                <a:cxn ang="0">
                  <a:pos x="264" y="27"/>
                </a:cxn>
                <a:cxn ang="0">
                  <a:pos x="236" y="50"/>
                </a:cxn>
                <a:cxn ang="0">
                  <a:pos x="204" y="78"/>
                </a:cxn>
                <a:cxn ang="0">
                  <a:pos x="177" y="112"/>
                </a:cxn>
                <a:cxn ang="0">
                  <a:pos x="158" y="152"/>
                </a:cxn>
                <a:cxn ang="0">
                  <a:pos x="150" y="196"/>
                </a:cxn>
                <a:cxn ang="0">
                  <a:pos x="154" y="240"/>
                </a:cxn>
                <a:cxn ang="0">
                  <a:pos x="168" y="272"/>
                </a:cxn>
                <a:cxn ang="0">
                  <a:pos x="185" y="299"/>
                </a:cxn>
                <a:cxn ang="0">
                  <a:pos x="223" y="337"/>
                </a:cxn>
                <a:cxn ang="0">
                  <a:pos x="247" y="365"/>
                </a:cxn>
                <a:cxn ang="0">
                  <a:pos x="263" y="392"/>
                </a:cxn>
                <a:cxn ang="0">
                  <a:pos x="274" y="426"/>
                </a:cxn>
                <a:cxn ang="0">
                  <a:pos x="274" y="468"/>
                </a:cxn>
                <a:cxn ang="0">
                  <a:pos x="263" y="504"/>
                </a:cxn>
                <a:cxn ang="0">
                  <a:pos x="245" y="534"/>
                </a:cxn>
                <a:cxn ang="0">
                  <a:pos x="221" y="563"/>
                </a:cxn>
                <a:cxn ang="0">
                  <a:pos x="190" y="586"/>
                </a:cxn>
                <a:cxn ang="0">
                  <a:pos x="158" y="609"/>
                </a:cxn>
                <a:cxn ang="0">
                  <a:pos x="126" y="626"/>
                </a:cxn>
                <a:cxn ang="0">
                  <a:pos x="93" y="645"/>
                </a:cxn>
                <a:cxn ang="0">
                  <a:pos x="63" y="664"/>
                </a:cxn>
                <a:cxn ang="0">
                  <a:pos x="25" y="696"/>
                </a:cxn>
                <a:cxn ang="0">
                  <a:pos x="4" y="738"/>
                </a:cxn>
                <a:cxn ang="0">
                  <a:pos x="4" y="785"/>
                </a:cxn>
                <a:cxn ang="0">
                  <a:pos x="14" y="818"/>
                </a:cxn>
                <a:cxn ang="0">
                  <a:pos x="48" y="802"/>
                </a:cxn>
                <a:cxn ang="0">
                  <a:pos x="38" y="770"/>
                </a:cxn>
                <a:cxn ang="0">
                  <a:pos x="48" y="732"/>
                </a:cxn>
                <a:cxn ang="0">
                  <a:pos x="71" y="702"/>
                </a:cxn>
                <a:cxn ang="0">
                  <a:pos x="109" y="669"/>
                </a:cxn>
                <a:cxn ang="0">
                  <a:pos x="137" y="654"/>
                </a:cxn>
                <a:cxn ang="0">
                  <a:pos x="164" y="637"/>
                </a:cxn>
                <a:cxn ang="0">
                  <a:pos x="188" y="620"/>
                </a:cxn>
                <a:cxn ang="0">
                  <a:pos x="234" y="590"/>
                </a:cxn>
                <a:cxn ang="0">
                  <a:pos x="266" y="559"/>
                </a:cxn>
                <a:cxn ang="0">
                  <a:pos x="293" y="531"/>
                </a:cxn>
                <a:cxn ang="0">
                  <a:pos x="308" y="498"/>
                </a:cxn>
                <a:cxn ang="0">
                  <a:pos x="316" y="462"/>
                </a:cxn>
                <a:cxn ang="0">
                  <a:pos x="314" y="424"/>
                </a:cxn>
                <a:cxn ang="0">
                  <a:pos x="301" y="379"/>
                </a:cxn>
                <a:cxn ang="0">
                  <a:pos x="283" y="344"/>
                </a:cxn>
                <a:cxn ang="0">
                  <a:pos x="264" y="316"/>
                </a:cxn>
                <a:cxn ang="0">
                  <a:pos x="244" y="291"/>
                </a:cxn>
                <a:cxn ang="0">
                  <a:pos x="209" y="246"/>
                </a:cxn>
                <a:cxn ang="0">
                  <a:pos x="200" y="219"/>
                </a:cxn>
                <a:cxn ang="0">
                  <a:pos x="198" y="190"/>
                </a:cxn>
                <a:cxn ang="0">
                  <a:pos x="207" y="156"/>
                </a:cxn>
                <a:cxn ang="0">
                  <a:pos x="221" y="122"/>
                </a:cxn>
                <a:cxn ang="0">
                  <a:pos x="242" y="92"/>
                </a:cxn>
                <a:cxn ang="0">
                  <a:pos x="264" y="69"/>
                </a:cxn>
                <a:cxn ang="0">
                  <a:pos x="308" y="35"/>
                </a:cxn>
                <a:cxn ang="0">
                  <a:pos x="337" y="21"/>
                </a:cxn>
                <a:cxn ang="0">
                  <a:pos x="312" y="0"/>
                </a:cxn>
              </a:cxnLst>
              <a:rect l="0" t="0" r="r" b="b"/>
              <a:pathLst>
                <a:path w="342" h="827">
                  <a:moveTo>
                    <a:pt x="312" y="0"/>
                  </a:moveTo>
                  <a:lnTo>
                    <a:pt x="310" y="0"/>
                  </a:lnTo>
                  <a:lnTo>
                    <a:pt x="304" y="2"/>
                  </a:lnTo>
                  <a:lnTo>
                    <a:pt x="295" y="6"/>
                  </a:lnTo>
                  <a:lnTo>
                    <a:pt x="285" y="15"/>
                  </a:lnTo>
                  <a:lnTo>
                    <a:pt x="278" y="17"/>
                  </a:lnTo>
                  <a:lnTo>
                    <a:pt x="272" y="21"/>
                  </a:lnTo>
                  <a:lnTo>
                    <a:pt x="264" y="27"/>
                  </a:lnTo>
                  <a:lnTo>
                    <a:pt x="257" y="33"/>
                  </a:lnTo>
                  <a:lnTo>
                    <a:pt x="249" y="36"/>
                  </a:lnTo>
                  <a:lnTo>
                    <a:pt x="242" y="44"/>
                  </a:lnTo>
                  <a:lnTo>
                    <a:pt x="236" y="50"/>
                  </a:lnTo>
                  <a:lnTo>
                    <a:pt x="228" y="57"/>
                  </a:lnTo>
                  <a:lnTo>
                    <a:pt x="221" y="63"/>
                  </a:lnTo>
                  <a:lnTo>
                    <a:pt x="213" y="71"/>
                  </a:lnTo>
                  <a:lnTo>
                    <a:pt x="204" y="78"/>
                  </a:lnTo>
                  <a:lnTo>
                    <a:pt x="198" y="86"/>
                  </a:lnTo>
                  <a:lnTo>
                    <a:pt x="190" y="93"/>
                  </a:lnTo>
                  <a:lnTo>
                    <a:pt x="183" y="103"/>
                  </a:lnTo>
                  <a:lnTo>
                    <a:pt x="177" y="112"/>
                  </a:lnTo>
                  <a:lnTo>
                    <a:pt x="171" y="122"/>
                  </a:lnTo>
                  <a:lnTo>
                    <a:pt x="166" y="131"/>
                  </a:lnTo>
                  <a:lnTo>
                    <a:pt x="162" y="141"/>
                  </a:lnTo>
                  <a:lnTo>
                    <a:pt x="158" y="152"/>
                  </a:lnTo>
                  <a:lnTo>
                    <a:pt x="154" y="164"/>
                  </a:lnTo>
                  <a:lnTo>
                    <a:pt x="150" y="175"/>
                  </a:lnTo>
                  <a:lnTo>
                    <a:pt x="150" y="185"/>
                  </a:lnTo>
                  <a:lnTo>
                    <a:pt x="150" y="196"/>
                  </a:lnTo>
                  <a:lnTo>
                    <a:pt x="150" y="209"/>
                  </a:lnTo>
                  <a:lnTo>
                    <a:pt x="150" y="219"/>
                  </a:lnTo>
                  <a:lnTo>
                    <a:pt x="152" y="230"/>
                  </a:lnTo>
                  <a:lnTo>
                    <a:pt x="154" y="240"/>
                  </a:lnTo>
                  <a:lnTo>
                    <a:pt x="156" y="249"/>
                  </a:lnTo>
                  <a:lnTo>
                    <a:pt x="160" y="257"/>
                  </a:lnTo>
                  <a:lnTo>
                    <a:pt x="162" y="266"/>
                  </a:lnTo>
                  <a:lnTo>
                    <a:pt x="168" y="272"/>
                  </a:lnTo>
                  <a:lnTo>
                    <a:pt x="171" y="282"/>
                  </a:lnTo>
                  <a:lnTo>
                    <a:pt x="175" y="287"/>
                  </a:lnTo>
                  <a:lnTo>
                    <a:pt x="181" y="293"/>
                  </a:lnTo>
                  <a:lnTo>
                    <a:pt x="185" y="299"/>
                  </a:lnTo>
                  <a:lnTo>
                    <a:pt x="190" y="304"/>
                  </a:lnTo>
                  <a:lnTo>
                    <a:pt x="202" y="316"/>
                  </a:lnTo>
                  <a:lnTo>
                    <a:pt x="213" y="327"/>
                  </a:lnTo>
                  <a:lnTo>
                    <a:pt x="223" y="337"/>
                  </a:lnTo>
                  <a:lnTo>
                    <a:pt x="234" y="346"/>
                  </a:lnTo>
                  <a:lnTo>
                    <a:pt x="238" y="352"/>
                  </a:lnTo>
                  <a:lnTo>
                    <a:pt x="242" y="358"/>
                  </a:lnTo>
                  <a:lnTo>
                    <a:pt x="247" y="365"/>
                  </a:lnTo>
                  <a:lnTo>
                    <a:pt x="253" y="371"/>
                  </a:lnTo>
                  <a:lnTo>
                    <a:pt x="257" y="377"/>
                  </a:lnTo>
                  <a:lnTo>
                    <a:pt x="261" y="384"/>
                  </a:lnTo>
                  <a:lnTo>
                    <a:pt x="263" y="392"/>
                  </a:lnTo>
                  <a:lnTo>
                    <a:pt x="268" y="399"/>
                  </a:lnTo>
                  <a:lnTo>
                    <a:pt x="270" y="407"/>
                  </a:lnTo>
                  <a:lnTo>
                    <a:pt x="272" y="418"/>
                  </a:lnTo>
                  <a:lnTo>
                    <a:pt x="274" y="426"/>
                  </a:lnTo>
                  <a:lnTo>
                    <a:pt x="276" y="437"/>
                  </a:lnTo>
                  <a:lnTo>
                    <a:pt x="276" y="447"/>
                  </a:lnTo>
                  <a:lnTo>
                    <a:pt x="276" y="458"/>
                  </a:lnTo>
                  <a:lnTo>
                    <a:pt x="274" y="468"/>
                  </a:lnTo>
                  <a:lnTo>
                    <a:pt x="272" y="477"/>
                  </a:lnTo>
                  <a:lnTo>
                    <a:pt x="268" y="485"/>
                  </a:lnTo>
                  <a:lnTo>
                    <a:pt x="266" y="495"/>
                  </a:lnTo>
                  <a:lnTo>
                    <a:pt x="263" y="504"/>
                  </a:lnTo>
                  <a:lnTo>
                    <a:pt x="261" y="514"/>
                  </a:lnTo>
                  <a:lnTo>
                    <a:pt x="255" y="519"/>
                  </a:lnTo>
                  <a:lnTo>
                    <a:pt x="251" y="527"/>
                  </a:lnTo>
                  <a:lnTo>
                    <a:pt x="245" y="534"/>
                  </a:lnTo>
                  <a:lnTo>
                    <a:pt x="240" y="542"/>
                  </a:lnTo>
                  <a:lnTo>
                    <a:pt x="234" y="548"/>
                  </a:lnTo>
                  <a:lnTo>
                    <a:pt x="228" y="555"/>
                  </a:lnTo>
                  <a:lnTo>
                    <a:pt x="221" y="563"/>
                  </a:lnTo>
                  <a:lnTo>
                    <a:pt x="215" y="569"/>
                  </a:lnTo>
                  <a:lnTo>
                    <a:pt x="207" y="574"/>
                  </a:lnTo>
                  <a:lnTo>
                    <a:pt x="198" y="580"/>
                  </a:lnTo>
                  <a:lnTo>
                    <a:pt x="190" y="586"/>
                  </a:lnTo>
                  <a:lnTo>
                    <a:pt x="183" y="593"/>
                  </a:lnTo>
                  <a:lnTo>
                    <a:pt x="175" y="597"/>
                  </a:lnTo>
                  <a:lnTo>
                    <a:pt x="168" y="603"/>
                  </a:lnTo>
                  <a:lnTo>
                    <a:pt x="158" y="609"/>
                  </a:lnTo>
                  <a:lnTo>
                    <a:pt x="150" y="612"/>
                  </a:lnTo>
                  <a:lnTo>
                    <a:pt x="141" y="616"/>
                  </a:lnTo>
                  <a:lnTo>
                    <a:pt x="133" y="622"/>
                  </a:lnTo>
                  <a:lnTo>
                    <a:pt x="126" y="626"/>
                  </a:lnTo>
                  <a:lnTo>
                    <a:pt x="118" y="631"/>
                  </a:lnTo>
                  <a:lnTo>
                    <a:pt x="109" y="635"/>
                  </a:lnTo>
                  <a:lnTo>
                    <a:pt x="101" y="641"/>
                  </a:lnTo>
                  <a:lnTo>
                    <a:pt x="93" y="645"/>
                  </a:lnTo>
                  <a:lnTo>
                    <a:pt x="86" y="650"/>
                  </a:lnTo>
                  <a:lnTo>
                    <a:pt x="78" y="654"/>
                  </a:lnTo>
                  <a:lnTo>
                    <a:pt x="71" y="658"/>
                  </a:lnTo>
                  <a:lnTo>
                    <a:pt x="63" y="664"/>
                  </a:lnTo>
                  <a:lnTo>
                    <a:pt x="57" y="668"/>
                  </a:lnTo>
                  <a:lnTo>
                    <a:pt x="44" y="677"/>
                  </a:lnTo>
                  <a:lnTo>
                    <a:pt x="36" y="688"/>
                  </a:lnTo>
                  <a:lnTo>
                    <a:pt x="25" y="696"/>
                  </a:lnTo>
                  <a:lnTo>
                    <a:pt x="17" y="706"/>
                  </a:lnTo>
                  <a:lnTo>
                    <a:pt x="12" y="717"/>
                  </a:lnTo>
                  <a:lnTo>
                    <a:pt x="8" y="728"/>
                  </a:lnTo>
                  <a:lnTo>
                    <a:pt x="4" y="738"/>
                  </a:lnTo>
                  <a:lnTo>
                    <a:pt x="2" y="749"/>
                  </a:lnTo>
                  <a:lnTo>
                    <a:pt x="0" y="761"/>
                  </a:lnTo>
                  <a:lnTo>
                    <a:pt x="2" y="774"/>
                  </a:lnTo>
                  <a:lnTo>
                    <a:pt x="4" y="785"/>
                  </a:lnTo>
                  <a:lnTo>
                    <a:pt x="6" y="797"/>
                  </a:lnTo>
                  <a:lnTo>
                    <a:pt x="8" y="804"/>
                  </a:lnTo>
                  <a:lnTo>
                    <a:pt x="10" y="812"/>
                  </a:lnTo>
                  <a:lnTo>
                    <a:pt x="14" y="818"/>
                  </a:lnTo>
                  <a:lnTo>
                    <a:pt x="17" y="827"/>
                  </a:lnTo>
                  <a:lnTo>
                    <a:pt x="57" y="816"/>
                  </a:lnTo>
                  <a:lnTo>
                    <a:pt x="53" y="812"/>
                  </a:lnTo>
                  <a:lnTo>
                    <a:pt x="48" y="802"/>
                  </a:lnTo>
                  <a:lnTo>
                    <a:pt x="44" y="795"/>
                  </a:lnTo>
                  <a:lnTo>
                    <a:pt x="40" y="789"/>
                  </a:lnTo>
                  <a:lnTo>
                    <a:pt x="38" y="780"/>
                  </a:lnTo>
                  <a:lnTo>
                    <a:pt x="38" y="770"/>
                  </a:lnTo>
                  <a:lnTo>
                    <a:pt x="38" y="757"/>
                  </a:lnTo>
                  <a:lnTo>
                    <a:pt x="42" y="745"/>
                  </a:lnTo>
                  <a:lnTo>
                    <a:pt x="44" y="738"/>
                  </a:lnTo>
                  <a:lnTo>
                    <a:pt x="48" y="732"/>
                  </a:lnTo>
                  <a:lnTo>
                    <a:pt x="52" y="725"/>
                  </a:lnTo>
                  <a:lnTo>
                    <a:pt x="59" y="717"/>
                  </a:lnTo>
                  <a:lnTo>
                    <a:pt x="63" y="709"/>
                  </a:lnTo>
                  <a:lnTo>
                    <a:pt x="71" y="702"/>
                  </a:lnTo>
                  <a:lnTo>
                    <a:pt x="78" y="694"/>
                  </a:lnTo>
                  <a:lnTo>
                    <a:pt x="90" y="687"/>
                  </a:lnTo>
                  <a:lnTo>
                    <a:pt x="97" y="679"/>
                  </a:lnTo>
                  <a:lnTo>
                    <a:pt x="109" y="669"/>
                  </a:lnTo>
                  <a:lnTo>
                    <a:pt x="116" y="666"/>
                  </a:lnTo>
                  <a:lnTo>
                    <a:pt x="122" y="662"/>
                  </a:lnTo>
                  <a:lnTo>
                    <a:pt x="130" y="658"/>
                  </a:lnTo>
                  <a:lnTo>
                    <a:pt x="137" y="654"/>
                  </a:lnTo>
                  <a:lnTo>
                    <a:pt x="143" y="648"/>
                  </a:lnTo>
                  <a:lnTo>
                    <a:pt x="150" y="645"/>
                  </a:lnTo>
                  <a:lnTo>
                    <a:pt x="156" y="641"/>
                  </a:lnTo>
                  <a:lnTo>
                    <a:pt x="164" y="637"/>
                  </a:lnTo>
                  <a:lnTo>
                    <a:pt x="169" y="631"/>
                  </a:lnTo>
                  <a:lnTo>
                    <a:pt x="177" y="628"/>
                  </a:lnTo>
                  <a:lnTo>
                    <a:pt x="183" y="624"/>
                  </a:lnTo>
                  <a:lnTo>
                    <a:pt x="188" y="620"/>
                  </a:lnTo>
                  <a:lnTo>
                    <a:pt x="200" y="612"/>
                  </a:lnTo>
                  <a:lnTo>
                    <a:pt x="211" y="605"/>
                  </a:lnTo>
                  <a:lnTo>
                    <a:pt x="221" y="597"/>
                  </a:lnTo>
                  <a:lnTo>
                    <a:pt x="234" y="590"/>
                  </a:lnTo>
                  <a:lnTo>
                    <a:pt x="242" y="582"/>
                  </a:lnTo>
                  <a:lnTo>
                    <a:pt x="251" y="574"/>
                  </a:lnTo>
                  <a:lnTo>
                    <a:pt x="259" y="567"/>
                  </a:lnTo>
                  <a:lnTo>
                    <a:pt x="266" y="559"/>
                  </a:lnTo>
                  <a:lnTo>
                    <a:pt x="274" y="552"/>
                  </a:lnTo>
                  <a:lnTo>
                    <a:pt x="280" y="546"/>
                  </a:lnTo>
                  <a:lnTo>
                    <a:pt x="287" y="536"/>
                  </a:lnTo>
                  <a:lnTo>
                    <a:pt x="293" y="531"/>
                  </a:lnTo>
                  <a:lnTo>
                    <a:pt x="297" y="521"/>
                  </a:lnTo>
                  <a:lnTo>
                    <a:pt x="303" y="514"/>
                  </a:lnTo>
                  <a:lnTo>
                    <a:pt x="304" y="504"/>
                  </a:lnTo>
                  <a:lnTo>
                    <a:pt x="308" y="498"/>
                  </a:lnTo>
                  <a:lnTo>
                    <a:pt x="310" y="489"/>
                  </a:lnTo>
                  <a:lnTo>
                    <a:pt x="312" y="479"/>
                  </a:lnTo>
                  <a:lnTo>
                    <a:pt x="314" y="472"/>
                  </a:lnTo>
                  <a:lnTo>
                    <a:pt x="316" y="462"/>
                  </a:lnTo>
                  <a:lnTo>
                    <a:pt x="316" y="453"/>
                  </a:lnTo>
                  <a:lnTo>
                    <a:pt x="316" y="443"/>
                  </a:lnTo>
                  <a:lnTo>
                    <a:pt x="314" y="432"/>
                  </a:lnTo>
                  <a:lnTo>
                    <a:pt x="314" y="424"/>
                  </a:lnTo>
                  <a:lnTo>
                    <a:pt x="310" y="411"/>
                  </a:lnTo>
                  <a:lnTo>
                    <a:pt x="308" y="401"/>
                  </a:lnTo>
                  <a:lnTo>
                    <a:pt x="304" y="390"/>
                  </a:lnTo>
                  <a:lnTo>
                    <a:pt x="301" y="379"/>
                  </a:lnTo>
                  <a:lnTo>
                    <a:pt x="295" y="369"/>
                  </a:lnTo>
                  <a:lnTo>
                    <a:pt x="293" y="361"/>
                  </a:lnTo>
                  <a:lnTo>
                    <a:pt x="287" y="352"/>
                  </a:lnTo>
                  <a:lnTo>
                    <a:pt x="283" y="344"/>
                  </a:lnTo>
                  <a:lnTo>
                    <a:pt x="278" y="337"/>
                  </a:lnTo>
                  <a:lnTo>
                    <a:pt x="274" y="329"/>
                  </a:lnTo>
                  <a:lnTo>
                    <a:pt x="268" y="323"/>
                  </a:lnTo>
                  <a:lnTo>
                    <a:pt x="264" y="316"/>
                  </a:lnTo>
                  <a:lnTo>
                    <a:pt x="259" y="310"/>
                  </a:lnTo>
                  <a:lnTo>
                    <a:pt x="253" y="303"/>
                  </a:lnTo>
                  <a:lnTo>
                    <a:pt x="249" y="297"/>
                  </a:lnTo>
                  <a:lnTo>
                    <a:pt x="244" y="291"/>
                  </a:lnTo>
                  <a:lnTo>
                    <a:pt x="234" y="280"/>
                  </a:lnTo>
                  <a:lnTo>
                    <a:pt x="225" y="270"/>
                  </a:lnTo>
                  <a:lnTo>
                    <a:pt x="215" y="257"/>
                  </a:lnTo>
                  <a:lnTo>
                    <a:pt x="209" y="246"/>
                  </a:lnTo>
                  <a:lnTo>
                    <a:pt x="206" y="238"/>
                  </a:lnTo>
                  <a:lnTo>
                    <a:pt x="204" y="232"/>
                  </a:lnTo>
                  <a:lnTo>
                    <a:pt x="202" y="225"/>
                  </a:lnTo>
                  <a:lnTo>
                    <a:pt x="200" y="219"/>
                  </a:lnTo>
                  <a:lnTo>
                    <a:pt x="198" y="211"/>
                  </a:lnTo>
                  <a:lnTo>
                    <a:pt x="198" y="204"/>
                  </a:lnTo>
                  <a:lnTo>
                    <a:pt x="198" y="198"/>
                  </a:lnTo>
                  <a:lnTo>
                    <a:pt x="198" y="190"/>
                  </a:lnTo>
                  <a:lnTo>
                    <a:pt x="198" y="181"/>
                  </a:lnTo>
                  <a:lnTo>
                    <a:pt x="200" y="173"/>
                  </a:lnTo>
                  <a:lnTo>
                    <a:pt x="204" y="166"/>
                  </a:lnTo>
                  <a:lnTo>
                    <a:pt x="207" y="156"/>
                  </a:lnTo>
                  <a:lnTo>
                    <a:pt x="209" y="147"/>
                  </a:lnTo>
                  <a:lnTo>
                    <a:pt x="213" y="137"/>
                  </a:lnTo>
                  <a:lnTo>
                    <a:pt x="217" y="128"/>
                  </a:lnTo>
                  <a:lnTo>
                    <a:pt x="221" y="122"/>
                  </a:lnTo>
                  <a:lnTo>
                    <a:pt x="225" y="112"/>
                  </a:lnTo>
                  <a:lnTo>
                    <a:pt x="230" y="105"/>
                  </a:lnTo>
                  <a:lnTo>
                    <a:pt x="236" y="97"/>
                  </a:lnTo>
                  <a:lnTo>
                    <a:pt x="242" y="92"/>
                  </a:lnTo>
                  <a:lnTo>
                    <a:pt x="245" y="86"/>
                  </a:lnTo>
                  <a:lnTo>
                    <a:pt x="251" y="78"/>
                  </a:lnTo>
                  <a:lnTo>
                    <a:pt x="257" y="73"/>
                  </a:lnTo>
                  <a:lnTo>
                    <a:pt x="264" y="69"/>
                  </a:lnTo>
                  <a:lnTo>
                    <a:pt x="276" y="57"/>
                  </a:lnTo>
                  <a:lnTo>
                    <a:pt x="287" y="50"/>
                  </a:lnTo>
                  <a:lnTo>
                    <a:pt x="297" y="42"/>
                  </a:lnTo>
                  <a:lnTo>
                    <a:pt x="308" y="35"/>
                  </a:lnTo>
                  <a:lnTo>
                    <a:pt x="316" y="29"/>
                  </a:lnTo>
                  <a:lnTo>
                    <a:pt x="325" y="27"/>
                  </a:lnTo>
                  <a:lnTo>
                    <a:pt x="331" y="23"/>
                  </a:lnTo>
                  <a:lnTo>
                    <a:pt x="337" y="21"/>
                  </a:lnTo>
                  <a:lnTo>
                    <a:pt x="341" y="21"/>
                  </a:lnTo>
                  <a:lnTo>
                    <a:pt x="342" y="21"/>
                  </a:lnTo>
                  <a:lnTo>
                    <a:pt x="312" y="0"/>
                  </a:lnTo>
                  <a:lnTo>
                    <a:pt x="312" y="0"/>
                  </a:lnTo>
                  <a:close/>
                </a:path>
              </a:pathLst>
            </a:custGeom>
            <a:solidFill>
              <a:srgbClr val="000000"/>
            </a:solidFill>
            <a:ln w="9525">
              <a:noFill/>
              <a:round/>
              <a:headEnd/>
              <a:tailEnd/>
            </a:ln>
          </p:spPr>
          <p:txBody>
            <a:bodyPr/>
            <a:lstStyle/>
            <a:p>
              <a:endParaRPr lang="pt-BR"/>
            </a:p>
          </p:txBody>
        </p:sp>
        <p:sp>
          <p:nvSpPr>
            <p:cNvPr id="1862692" name="Freeform 36"/>
            <p:cNvSpPr>
              <a:spLocks/>
            </p:cNvSpPr>
            <p:nvPr/>
          </p:nvSpPr>
          <p:spPr bwMode="auto">
            <a:xfrm>
              <a:off x="2225" y="2814"/>
              <a:ext cx="135" cy="87"/>
            </a:xfrm>
            <a:custGeom>
              <a:avLst/>
              <a:gdLst/>
              <a:ahLst/>
              <a:cxnLst>
                <a:cxn ang="0">
                  <a:pos x="9" y="175"/>
                </a:cxn>
                <a:cxn ang="0">
                  <a:pos x="19" y="175"/>
                </a:cxn>
                <a:cxn ang="0">
                  <a:pos x="34" y="173"/>
                </a:cxn>
                <a:cxn ang="0">
                  <a:pos x="49" y="170"/>
                </a:cxn>
                <a:cxn ang="0">
                  <a:pos x="70" y="164"/>
                </a:cxn>
                <a:cxn ang="0">
                  <a:pos x="89" y="154"/>
                </a:cxn>
                <a:cxn ang="0">
                  <a:pos x="110" y="143"/>
                </a:cxn>
                <a:cxn ang="0">
                  <a:pos x="131" y="128"/>
                </a:cxn>
                <a:cxn ang="0">
                  <a:pos x="152" y="116"/>
                </a:cxn>
                <a:cxn ang="0">
                  <a:pos x="173" y="111"/>
                </a:cxn>
                <a:cxn ang="0">
                  <a:pos x="194" y="111"/>
                </a:cxn>
                <a:cxn ang="0">
                  <a:pos x="215" y="114"/>
                </a:cxn>
                <a:cxn ang="0">
                  <a:pos x="232" y="120"/>
                </a:cxn>
                <a:cxn ang="0">
                  <a:pos x="249" y="126"/>
                </a:cxn>
                <a:cxn ang="0">
                  <a:pos x="262" y="132"/>
                </a:cxn>
                <a:cxn ang="0">
                  <a:pos x="270" y="133"/>
                </a:cxn>
                <a:cxn ang="0">
                  <a:pos x="268" y="122"/>
                </a:cxn>
                <a:cxn ang="0">
                  <a:pos x="266" y="109"/>
                </a:cxn>
                <a:cxn ang="0">
                  <a:pos x="258" y="94"/>
                </a:cxn>
                <a:cxn ang="0">
                  <a:pos x="245" y="75"/>
                </a:cxn>
                <a:cxn ang="0">
                  <a:pos x="230" y="57"/>
                </a:cxn>
                <a:cxn ang="0">
                  <a:pos x="211" y="40"/>
                </a:cxn>
                <a:cxn ang="0">
                  <a:pos x="192" y="29"/>
                </a:cxn>
                <a:cxn ang="0">
                  <a:pos x="179" y="21"/>
                </a:cxn>
                <a:cxn ang="0">
                  <a:pos x="162" y="14"/>
                </a:cxn>
                <a:cxn ang="0">
                  <a:pos x="143" y="4"/>
                </a:cxn>
                <a:cxn ang="0">
                  <a:pos x="125" y="0"/>
                </a:cxn>
                <a:cxn ang="0">
                  <a:pos x="108" y="0"/>
                </a:cxn>
                <a:cxn ang="0">
                  <a:pos x="91" y="4"/>
                </a:cxn>
                <a:cxn ang="0">
                  <a:pos x="72" y="14"/>
                </a:cxn>
                <a:cxn ang="0">
                  <a:pos x="53" y="27"/>
                </a:cxn>
                <a:cxn ang="0">
                  <a:pos x="30" y="46"/>
                </a:cxn>
                <a:cxn ang="0">
                  <a:pos x="13" y="67"/>
                </a:cxn>
                <a:cxn ang="0">
                  <a:pos x="6" y="90"/>
                </a:cxn>
                <a:cxn ang="0">
                  <a:pos x="0" y="113"/>
                </a:cxn>
                <a:cxn ang="0">
                  <a:pos x="0" y="133"/>
                </a:cxn>
                <a:cxn ang="0">
                  <a:pos x="2" y="152"/>
                </a:cxn>
                <a:cxn ang="0">
                  <a:pos x="4" y="166"/>
                </a:cxn>
                <a:cxn ang="0">
                  <a:pos x="6" y="173"/>
                </a:cxn>
                <a:cxn ang="0">
                  <a:pos x="8" y="175"/>
                </a:cxn>
              </a:cxnLst>
              <a:rect l="0" t="0" r="r" b="b"/>
              <a:pathLst>
                <a:path w="270" h="175">
                  <a:moveTo>
                    <a:pt x="8" y="175"/>
                  </a:moveTo>
                  <a:lnTo>
                    <a:pt x="9" y="175"/>
                  </a:lnTo>
                  <a:lnTo>
                    <a:pt x="17" y="175"/>
                  </a:lnTo>
                  <a:lnTo>
                    <a:pt x="19" y="175"/>
                  </a:lnTo>
                  <a:lnTo>
                    <a:pt x="27" y="173"/>
                  </a:lnTo>
                  <a:lnTo>
                    <a:pt x="34" y="173"/>
                  </a:lnTo>
                  <a:lnTo>
                    <a:pt x="44" y="173"/>
                  </a:lnTo>
                  <a:lnTo>
                    <a:pt x="49" y="170"/>
                  </a:lnTo>
                  <a:lnTo>
                    <a:pt x="59" y="168"/>
                  </a:lnTo>
                  <a:lnTo>
                    <a:pt x="70" y="164"/>
                  </a:lnTo>
                  <a:lnTo>
                    <a:pt x="80" y="160"/>
                  </a:lnTo>
                  <a:lnTo>
                    <a:pt x="89" y="154"/>
                  </a:lnTo>
                  <a:lnTo>
                    <a:pt x="99" y="149"/>
                  </a:lnTo>
                  <a:lnTo>
                    <a:pt x="110" y="143"/>
                  </a:lnTo>
                  <a:lnTo>
                    <a:pt x="122" y="135"/>
                  </a:lnTo>
                  <a:lnTo>
                    <a:pt x="131" y="128"/>
                  </a:lnTo>
                  <a:lnTo>
                    <a:pt x="143" y="122"/>
                  </a:lnTo>
                  <a:lnTo>
                    <a:pt x="152" y="116"/>
                  </a:lnTo>
                  <a:lnTo>
                    <a:pt x="163" y="114"/>
                  </a:lnTo>
                  <a:lnTo>
                    <a:pt x="173" y="111"/>
                  </a:lnTo>
                  <a:lnTo>
                    <a:pt x="184" y="111"/>
                  </a:lnTo>
                  <a:lnTo>
                    <a:pt x="194" y="111"/>
                  </a:lnTo>
                  <a:lnTo>
                    <a:pt x="205" y="114"/>
                  </a:lnTo>
                  <a:lnTo>
                    <a:pt x="215" y="114"/>
                  </a:lnTo>
                  <a:lnTo>
                    <a:pt x="224" y="116"/>
                  </a:lnTo>
                  <a:lnTo>
                    <a:pt x="232" y="120"/>
                  </a:lnTo>
                  <a:lnTo>
                    <a:pt x="241" y="122"/>
                  </a:lnTo>
                  <a:lnTo>
                    <a:pt x="249" y="126"/>
                  </a:lnTo>
                  <a:lnTo>
                    <a:pt x="257" y="128"/>
                  </a:lnTo>
                  <a:lnTo>
                    <a:pt x="262" y="132"/>
                  </a:lnTo>
                  <a:lnTo>
                    <a:pt x="268" y="135"/>
                  </a:lnTo>
                  <a:lnTo>
                    <a:pt x="270" y="133"/>
                  </a:lnTo>
                  <a:lnTo>
                    <a:pt x="270" y="128"/>
                  </a:lnTo>
                  <a:lnTo>
                    <a:pt x="268" y="122"/>
                  </a:lnTo>
                  <a:lnTo>
                    <a:pt x="268" y="116"/>
                  </a:lnTo>
                  <a:lnTo>
                    <a:pt x="266" y="109"/>
                  </a:lnTo>
                  <a:lnTo>
                    <a:pt x="262" y="101"/>
                  </a:lnTo>
                  <a:lnTo>
                    <a:pt x="258" y="94"/>
                  </a:lnTo>
                  <a:lnTo>
                    <a:pt x="253" y="84"/>
                  </a:lnTo>
                  <a:lnTo>
                    <a:pt x="245" y="75"/>
                  </a:lnTo>
                  <a:lnTo>
                    <a:pt x="239" y="67"/>
                  </a:lnTo>
                  <a:lnTo>
                    <a:pt x="230" y="57"/>
                  </a:lnTo>
                  <a:lnTo>
                    <a:pt x="220" y="50"/>
                  </a:lnTo>
                  <a:lnTo>
                    <a:pt x="211" y="40"/>
                  </a:lnTo>
                  <a:lnTo>
                    <a:pt x="200" y="33"/>
                  </a:lnTo>
                  <a:lnTo>
                    <a:pt x="192" y="29"/>
                  </a:lnTo>
                  <a:lnTo>
                    <a:pt x="184" y="25"/>
                  </a:lnTo>
                  <a:lnTo>
                    <a:pt x="179" y="21"/>
                  </a:lnTo>
                  <a:lnTo>
                    <a:pt x="173" y="19"/>
                  </a:lnTo>
                  <a:lnTo>
                    <a:pt x="162" y="14"/>
                  </a:lnTo>
                  <a:lnTo>
                    <a:pt x="152" y="10"/>
                  </a:lnTo>
                  <a:lnTo>
                    <a:pt x="143" y="4"/>
                  </a:lnTo>
                  <a:lnTo>
                    <a:pt x="135" y="2"/>
                  </a:lnTo>
                  <a:lnTo>
                    <a:pt x="125" y="0"/>
                  </a:lnTo>
                  <a:lnTo>
                    <a:pt x="118" y="0"/>
                  </a:lnTo>
                  <a:lnTo>
                    <a:pt x="108" y="0"/>
                  </a:lnTo>
                  <a:lnTo>
                    <a:pt x="99" y="0"/>
                  </a:lnTo>
                  <a:lnTo>
                    <a:pt x="91" y="4"/>
                  </a:lnTo>
                  <a:lnTo>
                    <a:pt x="82" y="8"/>
                  </a:lnTo>
                  <a:lnTo>
                    <a:pt x="72" y="14"/>
                  </a:lnTo>
                  <a:lnTo>
                    <a:pt x="63" y="19"/>
                  </a:lnTo>
                  <a:lnTo>
                    <a:pt x="53" y="27"/>
                  </a:lnTo>
                  <a:lnTo>
                    <a:pt x="42" y="37"/>
                  </a:lnTo>
                  <a:lnTo>
                    <a:pt x="30" y="46"/>
                  </a:lnTo>
                  <a:lnTo>
                    <a:pt x="21" y="56"/>
                  </a:lnTo>
                  <a:lnTo>
                    <a:pt x="13" y="67"/>
                  </a:lnTo>
                  <a:lnTo>
                    <a:pt x="9" y="78"/>
                  </a:lnTo>
                  <a:lnTo>
                    <a:pt x="6" y="90"/>
                  </a:lnTo>
                  <a:lnTo>
                    <a:pt x="2" y="101"/>
                  </a:lnTo>
                  <a:lnTo>
                    <a:pt x="0" y="113"/>
                  </a:lnTo>
                  <a:lnTo>
                    <a:pt x="0" y="124"/>
                  </a:lnTo>
                  <a:lnTo>
                    <a:pt x="0" y="133"/>
                  </a:lnTo>
                  <a:lnTo>
                    <a:pt x="0" y="143"/>
                  </a:lnTo>
                  <a:lnTo>
                    <a:pt x="2" y="152"/>
                  </a:lnTo>
                  <a:lnTo>
                    <a:pt x="4" y="160"/>
                  </a:lnTo>
                  <a:lnTo>
                    <a:pt x="4" y="166"/>
                  </a:lnTo>
                  <a:lnTo>
                    <a:pt x="6" y="171"/>
                  </a:lnTo>
                  <a:lnTo>
                    <a:pt x="6" y="173"/>
                  </a:lnTo>
                  <a:lnTo>
                    <a:pt x="8" y="175"/>
                  </a:lnTo>
                  <a:lnTo>
                    <a:pt x="8" y="175"/>
                  </a:lnTo>
                  <a:close/>
                </a:path>
              </a:pathLst>
            </a:custGeom>
            <a:solidFill>
              <a:srgbClr val="FFB300"/>
            </a:solidFill>
            <a:ln w="9525">
              <a:noFill/>
              <a:round/>
              <a:headEnd/>
              <a:tailEnd/>
            </a:ln>
          </p:spPr>
          <p:txBody>
            <a:bodyPr/>
            <a:lstStyle/>
            <a:p>
              <a:endParaRPr lang="pt-BR"/>
            </a:p>
          </p:txBody>
        </p:sp>
        <p:sp>
          <p:nvSpPr>
            <p:cNvPr id="1862693" name="Freeform 37"/>
            <p:cNvSpPr>
              <a:spLocks/>
            </p:cNvSpPr>
            <p:nvPr/>
          </p:nvSpPr>
          <p:spPr bwMode="auto">
            <a:xfrm>
              <a:off x="2260" y="2919"/>
              <a:ext cx="28" cy="21"/>
            </a:xfrm>
            <a:custGeom>
              <a:avLst/>
              <a:gdLst/>
              <a:ahLst/>
              <a:cxnLst>
                <a:cxn ang="0">
                  <a:pos x="10" y="42"/>
                </a:cxn>
                <a:cxn ang="0">
                  <a:pos x="12" y="38"/>
                </a:cxn>
                <a:cxn ang="0">
                  <a:pos x="21" y="33"/>
                </a:cxn>
                <a:cxn ang="0">
                  <a:pos x="27" y="27"/>
                </a:cxn>
                <a:cxn ang="0">
                  <a:pos x="34" y="23"/>
                </a:cxn>
                <a:cxn ang="0">
                  <a:pos x="44" y="19"/>
                </a:cxn>
                <a:cxn ang="0">
                  <a:pos x="55" y="18"/>
                </a:cxn>
                <a:cxn ang="0">
                  <a:pos x="50" y="4"/>
                </a:cxn>
                <a:cxn ang="0">
                  <a:pos x="48" y="2"/>
                </a:cxn>
                <a:cxn ang="0">
                  <a:pos x="44" y="2"/>
                </a:cxn>
                <a:cxn ang="0">
                  <a:pos x="40" y="0"/>
                </a:cxn>
                <a:cxn ang="0">
                  <a:pos x="34" y="2"/>
                </a:cxn>
                <a:cxn ang="0">
                  <a:pos x="27" y="2"/>
                </a:cxn>
                <a:cxn ang="0">
                  <a:pos x="17" y="6"/>
                </a:cxn>
                <a:cxn ang="0">
                  <a:pos x="10" y="10"/>
                </a:cxn>
                <a:cxn ang="0">
                  <a:pos x="0" y="18"/>
                </a:cxn>
                <a:cxn ang="0">
                  <a:pos x="10" y="42"/>
                </a:cxn>
                <a:cxn ang="0">
                  <a:pos x="10" y="42"/>
                </a:cxn>
              </a:cxnLst>
              <a:rect l="0" t="0" r="r" b="b"/>
              <a:pathLst>
                <a:path w="55" h="42">
                  <a:moveTo>
                    <a:pt x="10" y="42"/>
                  </a:moveTo>
                  <a:lnTo>
                    <a:pt x="12" y="38"/>
                  </a:lnTo>
                  <a:lnTo>
                    <a:pt x="21" y="33"/>
                  </a:lnTo>
                  <a:lnTo>
                    <a:pt x="27" y="27"/>
                  </a:lnTo>
                  <a:lnTo>
                    <a:pt x="34" y="23"/>
                  </a:lnTo>
                  <a:lnTo>
                    <a:pt x="44" y="19"/>
                  </a:lnTo>
                  <a:lnTo>
                    <a:pt x="55" y="18"/>
                  </a:lnTo>
                  <a:lnTo>
                    <a:pt x="50" y="4"/>
                  </a:lnTo>
                  <a:lnTo>
                    <a:pt x="48" y="2"/>
                  </a:lnTo>
                  <a:lnTo>
                    <a:pt x="44" y="2"/>
                  </a:lnTo>
                  <a:lnTo>
                    <a:pt x="40" y="0"/>
                  </a:lnTo>
                  <a:lnTo>
                    <a:pt x="34" y="2"/>
                  </a:lnTo>
                  <a:lnTo>
                    <a:pt x="27" y="2"/>
                  </a:lnTo>
                  <a:lnTo>
                    <a:pt x="17" y="6"/>
                  </a:lnTo>
                  <a:lnTo>
                    <a:pt x="10" y="10"/>
                  </a:lnTo>
                  <a:lnTo>
                    <a:pt x="0" y="18"/>
                  </a:lnTo>
                  <a:lnTo>
                    <a:pt x="10" y="42"/>
                  </a:lnTo>
                  <a:lnTo>
                    <a:pt x="10" y="42"/>
                  </a:lnTo>
                  <a:close/>
                </a:path>
              </a:pathLst>
            </a:custGeom>
            <a:solidFill>
              <a:srgbClr val="000000"/>
            </a:solidFill>
            <a:ln w="9525">
              <a:noFill/>
              <a:round/>
              <a:headEnd/>
              <a:tailEnd/>
            </a:ln>
          </p:spPr>
          <p:txBody>
            <a:bodyPr/>
            <a:lstStyle/>
            <a:p>
              <a:endParaRPr lang="pt-BR"/>
            </a:p>
          </p:txBody>
        </p:sp>
        <p:sp>
          <p:nvSpPr>
            <p:cNvPr id="1862694" name="Freeform 38"/>
            <p:cNvSpPr>
              <a:spLocks/>
            </p:cNvSpPr>
            <p:nvPr/>
          </p:nvSpPr>
          <p:spPr bwMode="auto">
            <a:xfrm>
              <a:off x="2213" y="2802"/>
              <a:ext cx="410" cy="512"/>
            </a:xfrm>
            <a:custGeom>
              <a:avLst/>
              <a:gdLst/>
              <a:ahLst/>
              <a:cxnLst>
                <a:cxn ang="0">
                  <a:pos x="114" y="323"/>
                </a:cxn>
                <a:cxn ang="0">
                  <a:pos x="69" y="264"/>
                </a:cxn>
                <a:cxn ang="0">
                  <a:pos x="36" y="201"/>
                </a:cxn>
                <a:cxn ang="0">
                  <a:pos x="27" y="144"/>
                </a:cxn>
                <a:cxn ang="0">
                  <a:pos x="52" y="85"/>
                </a:cxn>
                <a:cxn ang="0">
                  <a:pos x="135" y="55"/>
                </a:cxn>
                <a:cxn ang="0">
                  <a:pos x="207" y="81"/>
                </a:cxn>
                <a:cxn ang="0">
                  <a:pos x="263" y="146"/>
                </a:cxn>
                <a:cxn ang="0">
                  <a:pos x="314" y="195"/>
                </a:cxn>
                <a:cxn ang="0">
                  <a:pos x="373" y="228"/>
                </a:cxn>
                <a:cxn ang="0">
                  <a:pos x="455" y="252"/>
                </a:cxn>
                <a:cxn ang="0">
                  <a:pos x="512" y="268"/>
                </a:cxn>
                <a:cxn ang="0">
                  <a:pos x="580" y="290"/>
                </a:cxn>
                <a:cxn ang="0">
                  <a:pos x="639" y="323"/>
                </a:cxn>
                <a:cxn ang="0">
                  <a:pos x="698" y="380"/>
                </a:cxn>
                <a:cxn ang="0">
                  <a:pos x="734" y="433"/>
                </a:cxn>
                <a:cxn ang="0">
                  <a:pos x="759" y="490"/>
                </a:cxn>
                <a:cxn ang="0">
                  <a:pos x="776" y="551"/>
                </a:cxn>
                <a:cxn ang="0">
                  <a:pos x="783" y="612"/>
                </a:cxn>
                <a:cxn ang="0">
                  <a:pos x="781" y="669"/>
                </a:cxn>
                <a:cxn ang="0">
                  <a:pos x="761" y="758"/>
                </a:cxn>
                <a:cxn ang="0">
                  <a:pos x="721" y="823"/>
                </a:cxn>
                <a:cxn ang="0">
                  <a:pos x="667" y="864"/>
                </a:cxn>
                <a:cxn ang="0">
                  <a:pos x="603" y="895"/>
                </a:cxn>
                <a:cxn ang="0">
                  <a:pos x="531" y="916"/>
                </a:cxn>
                <a:cxn ang="0">
                  <a:pos x="464" y="939"/>
                </a:cxn>
                <a:cxn ang="0">
                  <a:pos x="411" y="963"/>
                </a:cxn>
                <a:cxn ang="0">
                  <a:pos x="403" y="1013"/>
                </a:cxn>
                <a:cxn ang="0">
                  <a:pos x="458" y="977"/>
                </a:cxn>
                <a:cxn ang="0">
                  <a:pos x="534" y="944"/>
                </a:cxn>
                <a:cxn ang="0">
                  <a:pos x="601" y="923"/>
                </a:cxn>
                <a:cxn ang="0">
                  <a:pos x="660" y="901"/>
                </a:cxn>
                <a:cxn ang="0">
                  <a:pos x="734" y="857"/>
                </a:cxn>
                <a:cxn ang="0">
                  <a:pos x="781" y="794"/>
                </a:cxn>
                <a:cxn ang="0">
                  <a:pos x="808" y="720"/>
                </a:cxn>
                <a:cxn ang="0">
                  <a:pos x="820" y="653"/>
                </a:cxn>
                <a:cxn ang="0">
                  <a:pos x="821" y="595"/>
                </a:cxn>
                <a:cxn ang="0">
                  <a:pos x="814" y="532"/>
                </a:cxn>
                <a:cxn ang="0">
                  <a:pos x="799" y="471"/>
                </a:cxn>
                <a:cxn ang="0">
                  <a:pos x="772" y="408"/>
                </a:cxn>
                <a:cxn ang="0">
                  <a:pos x="734" y="351"/>
                </a:cxn>
                <a:cxn ang="0">
                  <a:pos x="666" y="292"/>
                </a:cxn>
                <a:cxn ang="0">
                  <a:pos x="599" y="254"/>
                </a:cxn>
                <a:cxn ang="0">
                  <a:pos x="523" y="228"/>
                </a:cxn>
                <a:cxn ang="0">
                  <a:pos x="466" y="212"/>
                </a:cxn>
                <a:cxn ang="0">
                  <a:pos x="399" y="203"/>
                </a:cxn>
                <a:cxn ang="0">
                  <a:pos x="340" y="178"/>
                </a:cxn>
                <a:cxn ang="0">
                  <a:pos x="293" y="110"/>
                </a:cxn>
                <a:cxn ang="0">
                  <a:pos x="244" y="45"/>
                </a:cxn>
                <a:cxn ang="0">
                  <a:pos x="181" y="5"/>
                </a:cxn>
                <a:cxn ang="0">
                  <a:pos x="124" y="0"/>
                </a:cxn>
                <a:cxn ang="0">
                  <a:pos x="63" y="28"/>
                </a:cxn>
                <a:cxn ang="0">
                  <a:pos x="17" y="89"/>
                </a:cxn>
                <a:cxn ang="0">
                  <a:pos x="0" y="150"/>
                </a:cxn>
                <a:cxn ang="0">
                  <a:pos x="17" y="230"/>
                </a:cxn>
                <a:cxn ang="0">
                  <a:pos x="59" y="304"/>
                </a:cxn>
                <a:cxn ang="0">
                  <a:pos x="105" y="357"/>
                </a:cxn>
                <a:cxn ang="0">
                  <a:pos x="154" y="397"/>
                </a:cxn>
              </a:cxnLst>
              <a:rect l="0" t="0" r="r" b="b"/>
              <a:pathLst>
                <a:path w="821" h="1022">
                  <a:moveTo>
                    <a:pt x="171" y="380"/>
                  </a:moveTo>
                  <a:lnTo>
                    <a:pt x="166" y="376"/>
                  </a:lnTo>
                  <a:lnTo>
                    <a:pt x="156" y="366"/>
                  </a:lnTo>
                  <a:lnTo>
                    <a:pt x="149" y="359"/>
                  </a:lnTo>
                  <a:lnTo>
                    <a:pt x="143" y="351"/>
                  </a:lnTo>
                  <a:lnTo>
                    <a:pt x="133" y="344"/>
                  </a:lnTo>
                  <a:lnTo>
                    <a:pt x="124" y="334"/>
                  </a:lnTo>
                  <a:lnTo>
                    <a:pt x="114" y="323"/>
                  </a:lnTo>
                  <a:lnTo>
                    <a:pt x="105" y="311"/>
                  </a:lnTo>
                  <a:lnTo>
                    <a:pt x="97" y="304"/>
                  </a:lnTo>
                  <a:lnTo>
                    <a:pt x="93" y="298"/>
                  </a:lnTo>
                  <a:lnTo>
                    <a:pt x="90" y="292"/>
                  </a:lnTo>
                  <a:lnTo>
                    <a:pt x="84" y="287"/>
                  </a:lnTo>
                  <a:lnTo>
                    <a:pt x="78" y="277"/>
                  </a:lnTo>
                  <a:lnTo>
                    <a:pt x="74" y="271"/>
                  </a:lnTo>
                  <a:lnTo>
                    <a:pt x="69" y="264"/>
                  </a:lnTo>
                  <a:lnTo>
                    <a:pt x="63" y="258"/>
                  </a:lnTo>
                  <a:lnTo>
                    <a:pt x="59" y="249"/>
                  </a:lnTo>
                  <a:lnTo>
                    <a:pt x="53" y="243"/>
                  </a:lnTo>
                  <a:lnTo>
                    <a:pt x="52" y="233"/>
                  </a:lnTo>
                  <a:lnTo>
                    <a:pt x="48" y="228"/>
                  </a:lnTo>
                  <a:lnTo>
                    <a:pt x="42" y="218"/>
                  </a:lnTo>
                  <a:lnTo>
                    <a:pt x="38" y="211"/>
                  </a:lnTo>
                  <a:lnTo>
                    <a:pt x="36" y="201"/>
                  </a:lnTo>
                  <a:lnTo>
                    <a:pt x="34" y="195"/>
                  </a:lnTo>
                  <a:lnTo>
                    <a:pt x="31" y="186"/>
                  </a:lnTo>
                  <a:lnTo>
                    <a:pt x="31" y="180"/>
                  </a:lnTo>
                  <a:lnTo>
                    <a:pt x="29" y="173"/>
                  </a:lnTo>
                  <a:lnTo>
                    <a:pt x="29" y="165"/>
                  </a:lnTo>
                  <a:lnTo>
                    <a:pt x="27" y="159"/>
                  </a:lnTo>
                  <a:lnTo>
                    <a:pt x="27" y="152"/>
                  </a:lnTo>
                  <a:lnTo>
                    <a:pt x="27" y="144"/>
                  </a:lnTo>
                  <a:lnTo>
                    <a:pt x="27" y="138"/>
                  </a:lnTo>
                  <a:lnTo>
                    <a:pt x="27" y="133"/>
                  </a:lnTo>
                  <a:lnTo>
                    <a:pt x="31" y="127"/>
                  </a:lnTo>
                  <a:lnTo>
                    <a:pt x="31" y="121"/>
                  </a:lnTo>
                  <a:lnTo>
                    <a:pt x="34" y="116"/>
                  </a:lnTo>
                  <a:lnTo>
                    <a:pt x="38" y="104"/>
                  </a:lnTo>
                  <a:lnTo>
                    <a:pt x="44" y="95"/>
                  </a:lnTo>
                  <a:lnTo>
                    <a:pt x="52" y="85"/>
                  </a:lnTo>
                  <a:lnTo>
                    <a:pt x="59" y="79"/>
                  </a:lnTo>
                  <a:lnTo>
                    <a:pt x="69" y="72"/>
                  </a:lnTo>
                  <a:lnTo>
                    <a:pt x="80" y="68"/>
                  </a:lnTo>
                  <a:lnTo>
                    <a:pt x="90" y="62"/>
                  </a:lnTo>
                  <a:lnTo>
                    <a:pt x="103" y="60"/>
                  </a:lnTo>
                  <a:lnTo>
                    <a:pt x="112" y="57"/>
                  </a:lnTo>
                  <a:lnTo>
                    <a:pt x="124" y="55"/>
                  </a:lnTo>
                  <a:lnTo>
                    <a:pt x="135" y="55"/>
                  </a:lnTo>
                  <a:lnTo>
                    <a:pt x="147" y="55"/>
                  </a:lnTo>
                  <a:lnTo>
                    <a:pt x="156" y="55"/>
                  </a:lnTo>
                  <a:lnTo>
                    <a:pt x="166" y="59"/>
                  </a:lnTo>
                  <a:lnTo>
                    <a:pt x="175" y="62"/>
                  </a:lnTo>
                  <a:lnTo>
                    <a:pt x="185" y="66"/>
                  </a:lnTo>
                  <a:lnTo>
                    <a:pt x="192" y="70"/>
                  </a:lnTo>
                  <a:lnTo>
                    <a:pt x="202" y="76"/>
                  </a:lnTo>
                  <a:lnTo>
                    <a:pt x="207" y="81"/>
                  </a:lnTo>
                  <a:lnTo>
                    <a:pt x="217" y="89"/>
                  </a:lnTo>
                  <a:lnTo>
                    <a:pt x="223" y="95"/>
                  </a:lnTo>
                  <a:lnTo>
                    <a:pt x="230" y="102"/>
                  </a:lnTo>
                  <a:lnTo>
                    <a:pt x="236" y="112"/>
                  </a:lnTo>
                  <a:lnTo>
                    <a:pt x="245" y="121"/>
                  </a:lnTo>
                  <a:lnTo>
                    <a:pt x="251" y="129"/>
                  </a:lnTo>
                  <a:lnTo>
                    <a:pt x="257" y="138"/>
                  </a:lnTo>
                  <a:lnTo>
                    <a:pt x="263" y="146"/>
                  </a:lnTo>
                  <a:lnTo>
                    <a:pt x="268" y="154"/>
                  </a:lnTo>
                  <a:lnTo>
                    <a:pt x="276" y="161"/>
                  </a:lnTo>
                  <a:lnTo>
                    <a:pt x="282" y="169"/>
                  </a:lnTo>
                  <a:lnTo>
                    <a:pt x="287" y="174"/>
                  </a:lnTo>
                  <a:lnTo>
                    <a:pt x="295" y="180"/>
                  </a:lnTo>
                  <a:lnTo>
                    <a:pt x="301" y="186"/>
                  </a:lnTo>
                  <a:lnTo>
                    <a:pt x="306" y="190"/>
                  </a:lnTo>
                  <a:lnTo>
                    <a:pt x="314" y="195"/>
                  </a:lnTo>
                  <a:lnTo>
                    <a:pt x="320" y="201"/>
                  </a:lnTo>
                  <a:lnTo>
                    <a:pt x="325" y="203"/>
                  </a:lnTo>
                  <a:lnTo>
                    <a:pt x="333" y="209"/>
                  </a:lnTo>
                  <a:lnTo>
                    <a:pt x="340" y="212"/>
                  </a:lnTo>
                  <a:lnTo>
                    <a:pt x="350" y="218"/>
                  </a:lnTo>
                  <a:lnTo>
                    <a:pt x="356" y="220"/>
                  </a:lnTo>
                  <a:lnTo>
                    <a:pt x="363" y="224"/>
                  </a:lnTo>
                  <a:lnTo>
                    <a:pt x="373" y="228"/>
                  </a:lnTo>
                  <a:lnTo>
                    <a:pt x="382" y="231"/>
                  </a:lnTo>
                  <a:lnTo>
                    <a:pt x="390" y="233"/>
                  </a:lnTo>
                  <a:lnTo>
                    <a:pt x="401" y="237"/>
                  </a:lnTo>
                  <a:lnTo>
                    <a:pt x="411" y="241"/>
                  </a:lnTo>
                  <a:lnTo>
                    <a:pt x="424" y="245"/>
                  </a:lnTo>
                  <a:lnTo>
                    <a:pt x="436" y="249"/>
                  </a:lnTo>
                  <a:lnTo>
                    <a:pt x="447" y="251"/>
                  </a:lnTo>
                  <a:lnTo>
                    <a:pt x="455" y="252"/>
                  </a:lnTo>
                  <a:lnTo>
                    <a:pt x="462" y="254"/>
                  </a:lnTo>
                  <a:lnTo>
                    <a:pt x="468" y="256"/>
                  </a:lnTo>
                  <a:lnTo>
                    <a:pt x="475" y="258"/>
                  </a:lnTo>
                  <a:lnTo>
                    <a:pt x="481" y="260"/>
                  </a:lnTo>
                  <a:lnTo>
                    <a:pt x="489" y="262"/>
                  </a:lnTo>
                  <a:lnTo>
                    <a:pt x="496" y="264"/>
                  </a:lnTo>
                  <a:lnTo>
                    <a:pt x="506" y="266"/>
                  </a:lnTo>
                  <a:lnTo>
                    <a:pt x="512" y="268"/>
                  </a:lnTo>
                  <a:lnTo>
                    <a:pt x="521" y="270"/>
                  </a:lnTo>
                  <a:lnTo>
                    <a:pt x="529" y="271"/>
                  </a:lnTo>
                  <a:lnTo>
                    <a:pt x="540" y="275"/>
                  </a:lnTo>
                  <a:lnTo>
                    <a:pt x="548" y="277"/>
                  </a:lnTo>
                  <a:lnTo>
                    <a:pt x="555" y="279"/>
                  </a:lnTo>
                  <a:lnTo>
                    <a:pt x="565" y="283"/>
                  </a:lnTo>
                  <a:lnTo>
                    <a:pt x="572" y="287"/>
                  </a:lnTo>
                  <a:lnTo>
                    <a:pt x="580" y="290"/>
                  </a:lnTo>
                  <a:lnTo>
                    <a:pt x="588" y="292"/>
                  </a:lnTo>
                  <a:lnTo>
                    <a:pt x="595" y="296"/>
                  </a:lnTo>
                  <a:lnTo>
                    <a:pt x="603" y="302"/>
                  </a:lnTo>
                  <a:lnTo>
                    <a:pt x="610" y="304"/>
                  </a:lnTo>
                  <a:lnTo>
                    <a:pt x="618" y="308"/>
                  </a:lnTo>
                  <a:lnTo>
                    <a:pt x="624" y="313"/>
                  </a:lnTo>
                  <a:lnTo>
                    <a:pt x="631" y="317"/>
                  </a:lnTo>
                  <a:lnTo>
                    <a:pt x="639" y="323"/>
                  </a:lnTo>
                  <a:lnTo>
                    <a:pt x="645" y="328"/>
                  </a:lnTo>
                  <a:lnTo>
                    <a:pt x="652" y="332"/>
                  </a:lnTo>
                  <a:lnTo>
                    <a:pt x="660" y="338"/>
                  </a:lnTo>
                  <a:lnTo>
                    <a:pt x="669" y="349"/>
                  </a:lnTo>
                  <a:lnTo>
                    <a:pt x="681" y="361"/>
                  </a:lnTo>
                  <a:lnTo>
                    <a:pt x="686" y="366"/>
                  </a:lnTo>
                  <a:lnTo>
                    <a:pt x="692" y="372"/>
                  </a:lnTo>
                  <a:lnTo>
                    <a:pt x="698" y="380"/>
                  </a:lnTo>
                  <a:lnTo>
                    <a:pt x="704" y="385"/>
                  </a:lnTo>
                  <a:lnTo>
                    <a:pt x="707" y="391"/>
                  </a:lnTo>
                  <a:lnTo>
                    <a:pt x="711" y="397"/>
                  </a:lnTo>
                  <a:lnTo>
                    <a:pt x="715" y="404"/>
                  </a:lnTo>
                  <a:lnTo>
                    <a:pt x="721" y="412"/>
                  </a:lnTo>
                  <a:lnTo>
                    <a:pt x="724" y="418"/>
                  </a:lnTo>
                  <a:lnTo>
                    <a:pt x="728" y="425"/>
                  </a:lnTo>
                  <a:lnTo>
                    <a:pt x="734" y="433"/>
                  </a:lnTo>
                  <a:lnTo>
                    <a:pt x="738" y="441"/>
                  </a:lnTo>
                  <a:lnTo>
                    <a:pt x="740" y="446"/>
                  </a:lnTo>
                  <a:lnTo>
                    <a:pt x="743" y="454"/>
                  </a:lnTo>
                  <a:lnTo>
                    <a:pt x="747" y="462"/>
                  </a:lnTo>
                  <a:lnTo>
                    <a:pt x="751" y="467"/>
                  </a:lnTo>
                  <a:lnTo>
                    <a:pt x="753" y="475"/>
                  </a:lnTo>
                  <a:lnTo>
                    <a:pt x="757" y="482"/>
                  </a:lnTo>
                  <a:lnTo>
                    <a:pt x="759" y="490"/>
                  </a:lnTo>
                  <a:lnTo>
                    <a:pt x="762" y="498"/>
                  </a:lnTo>
                  <a:lnTo>
                    <a:pt x="762" y="505"/>
                  </a:lnTo>
                  <a:lnTo>
                    <a:pt x="766" y="513"/>
                  </a:lnTo>
                  <a:lnTo>
                    <a:pt x="768" y="520"/>
                  </a:lnTo>
                  <a:lnTo>
                    <a:pt x="770" y="528"/>
                  </a:lnTo>
                  <a:lnTo>
                    <a:pt x="772" y="536"/>
                  </a:lnTo>
                  <a:lnTo>
                    <a:pt x="774" y="543"/>
                  </a:lnTo>
                  <a:lnTo>
                    <a:pt x="776" y="551"/>
                  </a:lnTo>
                  <a:lnTo>
                    <a:pt x="778" y="560"/>
                  </a:lnTo>
                  <a:lnTo>
                    <a:pt x="778" y="566"/>
                  </a:lnTo>
                  <a:lnTo>
                    <a:pt x="778" y="574"/>
                  </a:lnTo>
                  <a:lnTo>
                    <a:pt x="780" y="581"/>
                  </a:lnTo>
                  <a:lnTo>
                    <a:pt x="780" y="589"/>
                  </a:lnTo>
                  <a:lnTo>
                    <a:pt x="780" y="596"/>
                  </a:lnTo>
                  <a:lnTo>
                    <a:pt x="781" y="604"/>
                  </a:lnTo>
                  <a:lnTo>
                    <a:pt x="783" y="612"/>
                  </a:lnTo>
                  <a:lnTo>
                    <a:pt x="783" y="619"/>
                  </a:lnTo>
                  <a:lnTo>
                    <a:pt x="783" y="627"/>
                  </a:lnTo>
                  <a:lnTo>
                    <a:pt x="783" y="634"/>
                  </a:lnTo>
                  <a:lnTo>
                    <a:pt x="783" y="640"/>
                  </a:lnTo>
                  <a:lnTo>
                    <a:pt x="783" y="648"/>
                  </a:lnTo>
                  <a:lnTo>
                    <a:pt x="781" y="655"/>
                  </a:lnTo>
                  <a:lnTo>
                    <a:pt x="781" y="663"/>
                  </a:lnTo>
                  <a:lnTo>
                    <a:pt x="781" y="669"/>
                  </a:lnTo>
                  <a:lnTo>
                    <a:pt x="781" y="678"/>
                  </a:lnTo>
                  <a:lnTo>
                    <a:pt x="780" y="690"/>
                  </a:lnTo>
                  <a:lnTo>
                    <a:pt x="778" y="703"/>
                  </a:lnTo>
                  <a:lnTo>
                    <a:pt x="774" y="714"/>
                  </a:lnTo>
                  <a:lnTo>
                    <a:pt x="772" y="726"/>
                  </a:lnTo>
                  <a:lnTo>
                    <a:pt x="768" y="737"/>
                  </a:lnTo>
                  <a:lnTo>
                    <a:pt x="764" y="747"/>
                  </a:lnTo>
                  <a:lnTo>
                    <a:pt x="761" y="758"/>
                  </a:lnTo>
                  <a:lnTo>
                    <a:pt x="757" y="768"/>
                  </a:lnTo>
                  <a:lnTo>
                    <a:pt x="753" y="775"/>
                  </a:lnTo>
                  <a:lnTo>
                    <a:pt x="747" y="785"/>
                  </a:lnTo>
                  <a:lnTo>
                    <a:pt x="743" y="794"/>
                  </a:lnTo>
                  <a:lnTo>
                    <a:pt x="740" y="802"/>
                  </a:lnTo>
                  <a:lnTo>
                    <a:pt x="734" y="809"/>
                  </a:lnTo>
                  <a:lnTo>
                    <a:pt x="726" y="815"/>
                  </a:lnTo>
                  <a:lnTo>
                    <a:pt x="721" y="823"/>
                  </a:lnTo>
                  <a:lnTo>
                    <a:pt x="717" y="830"/>
                  </a:lnTo>
                  <a:lnTo>
                    <a:pt x="709" y="836"/>
                  </a:lnTo>
                  <a:lnTo>
                    <a:pt x="704" y="842"/>
                  </a:lnTo>
                  <a:lnTo>
                    <a:pt x="696" y="845"/>
                  </a:lnTo>
                  <a:lnTo>
                    <a:pt x="688" y="851"/>
                  </a:lnTo>
                  <a:lnTo>
                    <a:pt x="681" y="857"/>
                  </a:lnTo>
                  <a:lnTo>
                    <a:pt x="675" y="861"/>
                  </a:lnTo>
                  <a:lnTo>
                    <a:pt x="667" y="864"/>
                  </a:lnTo>
                  <a:lnTo>
                    <a:pt x="660" y="870"/>
                  </a:lnTo>
                  <a:lnTo>
                    <a:pt x="650" y="874"/>
                  </a:lnTo>
                  <a:lnTo>
                    <a:pt x="645" y="878"/>
                  </a:lnTo>
                  <a:lnTo>
                    <a:pt x="635" y="880"/>
                  </a:lnTo>
                  <a:lnTo>
                    <a:pt x="628" y="884"/>
                  </a:lnTo>
                  <a:lnTo>
                    <a:pt x="618" y="887"/>
                  </a:lnTo>
                  <a:lnTo>
                    <a:pt x="610" y="891"/>
                  </a:lnTo>
                  <a:lnTo>
                    <a:pt x="603" y="895"/>
                  </a:lnTo>
                  <a:lnTo>
                    <a:pt x="595" y="897"/>
                  </a:lnTo>
                  <a:lnTo>
                    <a:pt x="584" y="901"/>
                  </a:lnTo>
                  <a:lnTo>
                    <a:pt x="576" y="903"/>
                  </a:lnTo>
                  <a:lnTo>
                    <a:pt x="565" y="904"/>
                  </a:lnTo>
                  <a:lnTo>
                    <a:pt x="557" y="908"/>
                  </a:lnTo>
                  <a:lnTo>
                    <a:pt x="548" y="910"/>
                  </a:lnTo>
                  <a:lnTo>
                    <a:pt x="540" y="912"/>
                  </a:lnTo>
                  <a:lnTo>
                    <a:pt x="531" y="916"/>
                  </a:lnTo>
                  <a:lnTo>
                    <a:pt x="523" y="920"/>
                  </a:lnTo>
                  <a:lnTo>
                    <a:pt x="513" y="922"/>
                  </a:lnTo>
                  <a:lnTo>
                    <a:pt x="506" y="923"/>
                  </a:lnTo>
                  <a:lnTo>
                    <a:pt x="496" y="927"/>
                  </a:lnTo>
                  <a:lnTo>
                    <a:pt x="489" y="931"/>
                  </a:lnTo>
                  <a:lnTo>
                    <a:pt x="479" y="933"/>
                  </a:lnTo>
                  <a:lnTo>
                    <a:pt x="472" y="935"/>
                  </a:lnTo>
                  <a:lnTo>
                    <a:pt x="464" y="939"/>
                  </a:lnTo>
                  <a:lnTo>
                    <a:pt x="458" y="942"/>
                  </a:lnTo>
                  <a:lnTo>
                    <a:pt x="449" y="944"/>
                  </a:lnTo>
                  <a:lnTo>
                    <a:pt x="443" y="948"/>
                  </a:lnTo>
                  <a:lnTo>
                    <a:pt x="436" y="950"/>
                  </a:lnTo>
                  <a:lnTo>
                    <a:pt x="430" y="954"/>
                  </a:lnTo>
                  <a:lnTo>
                    <a:pt x="422" y="958"/>
                  </a:lnTo>
                  <a:lnTo>
                    <a:pt x="417" y="960"/>
                  </a:lnTo>
                  <a:lnTo>
                    <a:pt x="411" y="963"/>
                  </a:lnTo>
                  <a:lnTo>
                    <a:pt x="405" y="967"/>
                  </a:lnTo>
                  <a:lnTo>
                    <a:pt x="396" y="975"/>
                  </a:lnTo>
                  <a:lnTo>
                    <a:pt x="388" y="980"/>
                  </a:lnTo>
                  <a:lnTo>
                    <a:pt x="380" y="988"/>
                  </a:lnTo>
                  <a:lnTo>
                    <a:pt x="377" y="998"/>
                  </a:lnTo>
                  <a:lnTo>
                    <a:pt x="394" y="1022"/>
                  </a:lnTo>
                  <a:lnTo>
                    <a:pt x="396" y="1018"/>
                  </a:lnTo>
                  <a:lnTo>
                    <a:pt x="403" y="1013"/>
                  </a:lnTo>
                  <a:lnTo>
                    <a:pt x="407" y="1007"/>
                  </a:lnTo>
                  <a:lnTo>
                    <a:pt x="415" y="1003"/>
                  </a:lnTo>
                  <a:lnTo>
                    <a:pt x="422" y="998"/>
                  </a:lnTo>
                  <a:lnTo>
                    <a:pt x="434" y="992"/>
                  </a:lnTo>
                  <a:lnTo>
                    <a:pt x="437" y="986"/>
                  </a:lnTo>
                  <a:lnTo>
                    <a:pt x="443" y="984"/>
                  </a:lnTo>
                  <a:lnTo>
                    <a:pt x="451" y="980"/>
                  </a:lnTo>
                  <a:lnTo>
                    <a:pt x="458" y="977"/>
                  </a:lnTo>
                  <a:lnTo>
                    <a:pt x="464" y="971"/>
                  </a:lnTo>
                  <a:lnTo>
                    <a:pt x="474" y="969"/>
                  </a:lnTo>
                  <a:lnTo>
                    <a:pt x="481" y="965"/>
                  </a:lnTo>
                  <a:lnTo>
                    <a:pt x="493" y="961"/>
                  </a:lnTo>
                  <a:lnTo>
                    <a:pt x="502" y="958"/>
                  </a:lnTo>
                  <a:lnTo>
                    <a:pt x="512" y="952"/>
                  </a:lnTo>
                  <a:lnTo>
                    <a:pt x="523" y="948"/>
                  </a:lnTo>
                  <a:lnTo>
                    <a:pt x="534" y="944"/>
                  </a:lnTo>
                  <a:lnTo>
                    <a:pt x="546" y="941"/>
                  </a:lnTo>
                  <a:lnTo>
                    <a:pt x="559" y="937"/>
                  </a:lnTo>
                  <a:lnTo>
                    <a:pt x="565" y="933"/>
                  </a:lnTo>
                  <a:lnTo>
                    <a:pt x="572" y="933"/>
                  </a:lnTo>
                  <a:lnTo>
                    <a:pt x="580" y="931"/>
                  </a:lnTo>
                  <a:lnTo>
                    <a:pt x="588" y="929"/>
                  </a:lnTo>
                  <a:lnTo>
                    <a:pt x="593" y="925"/>
                  </a:lnTo>
                  <a:lnTo>
                    <a:pt x="601" y="923"/>
                  </a:lnTo>
                  <a:lnTo>
                    <a:pt x="607" y="922"/>
                  </a:lnTo>
                  <a:lnTo>
                    <a:pt x="612" y="920"/>
                  </a:lnTo>
                  <a:lnTo>
                    <a:pt x="618" y="916"/>
                  </a:lnTo>
                  <a:lnTo>
                    <a:pt x="626" y="916"/>
                  </a:lnTo>
                  <a:lnTo>
                    <a:pt x="631" y="912"/>
                  </a:lnTo>
                  <a:lnTo>
                    <a:pt x="639" y="910"/>
                  </a:lnTo>
                  <a:lnTo>
                    <a:pt x="648" y="906"/>
                  </a:lnTo>
                  <a:lnTo>
                    <a:pt x="660" y="901"/>
                  </a:lnTo>
                  <a:lnTo>
                    <a:pt x="671" y="897"/>
                  </a:lnTo>
                  <a:lnTo>
                    <a:pt x="683" y="891"/>
                  </a:lnTo>
                  <a:lnTo>
                    <a:pt x="692" y="885"/>
                  </a:lnTo>
                  <a:lnTo>
                    <a:pt x="702" y="880"/>
                  </a:lnTo>
                  <a:lnTo>
                    <a:pt x="709" y="874"/>
                  </a:lnTo>
                  <a:lnTo>
                    <a:pt x="719" y="868"/>
                  </a:lnTo>
                  <a:lnTo>
                    <a:pt x="726" y="863"/>
                  </a:lnTo>
                  <a:lnTo>
                    <a:pt x="734" y="857"/>
                  </a:lnTo>
                  <a:lnTo>
                    <a:pt x="742" y="849"/>
                  </a:lnTo>
                  <a:lnTo>
                    <a:pt x="749" y="844"/>
                  </a:lnTo>
                  <a:lnTo>
                    <a:pt x="755" y="836"/>
                  </a:lnTo>
                  <a:lnTo>
                    <a:pt x="761" y="826"/>
                  </a:lnTo>
                  <a:lnTo>
                    <a:pt x="766" y="819"/>
                  </a:lnTo>
                  <a:lnTo>
                    <a:pt x="772" y="811"/>
                  </a:lnTo>
                  <a:lnTo>
                    <a:pt x="778" y="802"/>
                  </a:lnTo>
                  <a:lnTo>
                    <a:pt x="781" y="794"/>
                  </a:lnTo>
                  <a:lnTo>
                    <a:pt x="787" y="785"/>
                  </a:lnTo>
                  <a:lnTo>
                    <a:pt x="791" y="775"/>
                  </a:lnTo>
                  <a:lnTo>
                    <a:pt x="795" y="764"/>
                  </a:lnTo>
                  <a:lnTo>
                    <a:pt x="799" y="752"/>
                  </a:lnTo>
                  <a:lnTo>
                    <a:pt x="800" y="743"/>
                  </a:lnTo>
                  <a:lnTo>
                    <a:pt x="806" y="731"/>
                  </a:lnTo>
                  <a:lnTo>
                    <a:pt x="806" y="726"/>
                  </a:lnTo>
                  <a:lnTo>
                    <a:pt x="808" y="720"/>
                  </a:lnTo>
                  <a:lnTo>
                    <a:pt x="810" y="712"/>
                  </a:lnTo>
                  <a:lnTo>
                    <a:pt x="812" y="707"/>
                  </a:lnTo>
                  <a:lnTo>
                    <a:pt x="814" y="693"/>
                  </a:lnTo>
                  <a:lnTo>
                    <a:pt x="818" y="682"/>
                  </a:lnTo>
                  <a:lnTo>
                    <a:pt x="818" y="674"/>
                  </a:lnTo>
                  <a:lnTo>
                    <a:pt x="820" y="667"/>
                  </a:lnTo>
                  <a:lnTo>
                    <a:pt x="820" y="661"/>
                  </a:lnTo>
                  <a:lnTo>
                    <a:pt x="820" y="653"/>
                  </a:lnTo>
                  <a:lnTo>
                    <a:pt x="820" y="646"/>
                  </a:lnTo>
                  <a:lnTo>
                    <a:pt x="821" y="638"/>
                  </a:lnTo>
                  <a:lnTo>
                    <a:pt x="821" y="631"/>
                  </a:lnTo>
                  <a:lnTo>
                    <a:pt x="821" y="625"/>
                  </a:lnTo>
                  <a:lnTo>
                    <a:pt x="821" y="615"/>
                  </a:lnTo>
                  <a:lnTo>
                    <a:pt x="821" y="610"/>
                  </a:lnTo>
                  <a:lnTo>
                    <a:pt x="821" y="600"/>
                  </a:lnTo>
                  <a:lnTo>
                    <a:pt x="821" y="595"/>
                  </a:lnTo>
                  <a:lnTo>
                    <a:pt x="820" y="587"/>
                  </a:lnTo>
                  <a:lnTo>
                    <a:pt x="820" y="579"/>
                  </a:lnTo>
                  <a:lnTo>
                    <a:pt x="820" y="572"/>
                  </a:lnTo>
                  <a:lnTo>
                    <a:pt x="820" y="564"/>
                  </a:lnTo>
                  <a:lnTo>
                    <a:pt x="818" y="557"/>
                  </a:lnTo>
                  <a:lnTo>
                    <a:pt x="816" y="547"/>
                  </a:lnTo>
                  <a:lnTo>
                    <a:pt x="816" y="539"/>
                  </a:lnTo>
                  <a:lnTo>
                    <a:pt x="814" y="532"/>
                  </a:lnTo>
                  <a:lnTo>
                    <a:pt x="812" y="524"/>
                  </a:lnTo>
                  <a:lnTo>
                    <a:pt x="810" y="517"/>
                  </a:lnTo>
                  <a:lnTo>
                    <a:pt x="810" y="509"/>
                  </a:lnTo>
                  <a:lnTo>
                    <a:pt x="808" y="501"/>
                  </a:lnTo>
                  <a:lnTo>
                    <a:pt x="804" y="494"/>
                  </a:lnTo>
                  <a:lnTo>
                    <a:pt x="802" y="486"/>
                  </a:lnTo>
                  <a:lnTo>
                    <a:pt x="800" y="477"/>
                  </a:lnTo>
                  <a:lnTo>
                    <a:pt x="799" y="471"/>
                  </a:lnTo>
                  <a:lnTo>
                    <a:pt x="795" y="462"/>
                  </a:lnTo>
                  <a:lnTo>
                    <a:pt x="793" y="454"/>
                  </a:lnTo>
                  <a:lnTo>
                    <a:pt x="789" y="446"/>
                  </a:lnTo>
                  <a:lnTo>
                    <a:pt x="787" y="441"/>
                  </a:lnTo>
                  <a:lnTo>
                    <a:pt x="783" y="433"/>
                  </a:lnTo>
                  <a:lnTo>
                    <a:pt x="780" y="423"/>
                  </a:lnTo>
                  <a:lnTo>
                    <a:pt x="776" y="416"/>
                  </a:lnTo>
                  <a:lnTo>
                    <a:pt x="772" y="408"/>
                  </a:lnTo>
                  <a:lnTo>
                    <a:pt x="766" y="401"/>
                  </a:lnTo>
                  <a:lnTo>
                    <a:pt x="762" y="393"/>
                  </a:lnTo>
                  <a:lnTo>
                    <a:pt x="757" y="387"/>
                  </a:lnTo>
                  <a:lnTo>
                    <a:pt x="753" y="380"/>
                  </a:lnTo>
                  <a:lnTo>
                    <a:pt x="747" y="372"/>
                  </a:lnTo>
                  <a:lnTo>
                    <a:pt x="743" y="366"/>
                  </a:lnTo>
                  <a:lnTo>
                    <a:pt x="738" y="359"/>
                  </a:lnTo>
                  <a:lnTo>
                    <a:pt x="734" y="351"/>
                  </a:lnTo>
                  <a:lnTo>
                    <a:pt x="721" y="340"/>
                  </a:lnTo>
                  <a:lnTo>
                    <a:pt x="709" y="328"/>
                  </a:lnTo>
                  <a:lnTo>
                    <a:pt x="704" y="321"/>
                  </a:lnTo>
                  <a:lnTo>
                    <a:pt x="696" y="313"/>
                  </a:lnTo>
                  <a:lnTo>
                    <a:pt x="688" y="308"/>
                  </a:lnTo>
                  <a:lnTo>
                    <a:pt x="683" y="302"/>
                  </a:lnTo>
                  <a:lnTo>
                    <a:pt x="675" y="296"/>
                  </a:lnTo>
                  <a:lnTo>
                    <a:pt x="666" y="292"/>
                  </a:lnTo>
                  <a:lnTo>
                    <a:pt x="658" y="287"/>
                  </a:lnTo>
                  <a:lnTo>
                    <a:pt x="650" y="281"/>
                  </a:lnTo>
                  <a:lnTo>
                    <a:pt x="641" y="275"/>
                  </a:lnTo>
                  <a:lnTo>
                    <a:pt x="633" y="271"/>
                  </a:lnTo>
                  <a:lnTo>
                    <a:pt x="626" y="266"/>
                  </a:lnTo>
                  <a:lnTo>
                    <a:pt x="618" y="262"/>
                  </a:lnTo>
                  <a:lnTo>
                    <a:pt x="607" y="258"/>
                  </a:lnTo>
                  <a:lnTo>
                    <a:pt x="599" y="254"/>
                  </a:lnTo>
                  <a:lnTo>
                    <a:pt x="590" y="251"/>
                  </a:lnTo>
                  <a:lnTo>
                    <a:pt x="580" y="247"/>
                  </a:lnTo>
                  <a:lnTo>
                    <a:pt x="570" y="243"/>
                  </a:lnTo>
                  <a:lnTo>
                    <a:pt x="559" y="239"/>
                  </a:lnTo>
                  <a:lnTo>
                    <a:pt x="550" y="235"/>
                  </a:lnTo>
                  <a:lnTo>
                    <a:pt x="540" y="233"/>
                  </a:lnTo>
                  <a:lnTo>
                    <a:pt x="532" y="230"/>
                  </a:lnTo>
                  <a:lnTo>
                    <a:pt x="523" y="228"/>
                  </a:lnTo>
                  <a:lnTo>
                    <a:pt x="515" y="224"/>
                  </a:lnTo>
                  <a:lnTo>
                    <a:pt x="508" y="224"/>
                  </a:lnTo>
                  <a:lnTo>
                    <a:pt x="500" y="220"/>
                  </a:lnTo>
                  <a:lnTo>
                    <a:pt x="493" y="218"/>
                  </a:lnTo>
                  <a:lnTo>
                    <a:pt x="485" y="216"/>
                  </a:lnTo>
                  <a:lnTo>
                    <a:pt x="479" y="216"/>
                  </a:lnTo>
                  <a:lnTo>
                    <a:pt x="474" y="214"/>
                  </a:lnTo>
                  <a:lnTo>
                    <a:pt x="466" y="212"/>
                  </a:lnTo>
                  <a:lnTo>
                    <a:pt x="460" y="212"/>
                  </a:lnTo>
                  <a:lnTo>
                    <a:pt x="455" y="212"/>
                  </a:lnTo>
                  <a:lnTo>
                    <a:pt x="443" y="209"/>
                  </a:lnTo>
                  <a:lnTo>
                    <a:pt x="434" y="207"/>
                  </a:lnTo>
                  <a:lnTo>
                    <a:pt x="422" y="207"/>
                  </a:lnTo>
                  <a:lnTo>
                    <a:pt x="415" y="205"/>
                  </a:lnTo>
                  <a:lnTo>
                    <a:pt x="405" y="203"/>
                  </a:lnTo>
                  <a:lnTo>
                    <a:pt x="399" y="203"/>
                  </a:lnTo>
                  <a:lnTo>
                    <a:pt x="392" y="201"/>
                  </a:lnTo>
                  <a:lnTo>
                    <a:pt x="386" y="201"/>
                  </a:lnTo>
                  <a:lnTo>
                    <a:pt x="379" y="199"/>
                  </a:lnTo>
                  <a:lnTo>
                    <a:pt x="373" y="197"/>
                  </a:lnTo>
                  <a:lnTo>
                    <a:pt x="367" y="195"/>
                  </a:lnTo>
                  <a:lnTo>
                    <a:pt x="361" y="193"/>
                  </a:lnTo>
                  <a:lnTo>
                    <a:pt x="350" y="186"/>
                  </a:lnTo>
                  <a:lnTo>
                    <a:pt x="340" y="178"/>
                  </a:lnTo>
                  <a:lnTo>
                    <a:pt x="335" y="173"/>
                  </a:lnTo>
                  <a:lnTo>
                    <a:pt x="329" y="167"/>
                  </a:lnTo>
                  <a:lnTo>
                    <a:pt x="323" y="159"/>
                  </a:lnTo>
                  <a:lnTo>
                    <a:pt x="318" y="152"/>
                  </a:lnTo>
                  <a:lnTo>
                    <a:pt x="310" y="142"/>
                  </a:lnTo>
                  <a:lnTo>
                    <a:pt x="304" y="133"/>
                  </a:lnTo>
                  <a:lnTo>
                    <a:pt x="299" y="121"/>
                  </a:lnTo>
                  <a:lnTo>
                    <a:pt x="293" y="110"/>
                  </a:lnTo>
                  <a:lnTo>
                    <a:pt x="287" y="102"/>
                  </a:lnTo>
                  <a:lnTo>
                    <a:pt x="283" y="95"/>
                  </a:lnTo>
                  <a:lnTo>
                    <a:pt x="280" y="89"/>
                  </a:lnTo>
                  <a:lnTo>
                    <a:pt x="276" y="83"/>
                  </a:lnTo>
                  <a:lnTo>
                    <a:pt x="268" y="72"/>
                  </a:lnTo>
                  <a:lnTo>
                    <a:pt x="261" y="62"/>
                  </a:lnTo>
                  <a:lnTo>
                    <a:pt x="251" y="53"/>
                  </a:lnTo>
                  <a:lnTo>
                    <a:pt x="244" y="45"/>
                  </a:lnTo>
                  <a:lnTo>
                    <a:pt x="236" y="38"/>
                  </a:lnTo>
                  <a:lnTo>
                    <a:pt x="228" y="32"/>
                  </a:lnTo>
                  <a:lnTo>
                    <a:pt x="221" y="24"/>
                  </a:lnTo>
                  <a:lnTo>
                    <a:pt x="213" y="20"/>
                  </a:lnTo>
                  <a:lnTo>
                    <a:pt x="204" y="15"/>
                  </a:lnTo>
                  <a:lnTo>
                    <a:pt x="198" y="11"/>
                  </a:lnTo>
                  <a:lnTo>
                    <a:pt x="190" y="9"/>
                  </a:lnTo>
                  <a:lnTo>
                    <a:pt x="181" y="5"/>
                  </a:lnTo>
                  <a:lnTo>
                    <a:pt x="175" y="1"/>
                  </a:lnTo>
                  <a:lnTo>
                    <a:pt x="168" y="1"/>
                  </a:lnTo>
                  <a:lnTo>
                    <a:pt x="160" y="0"/>
                  </a:lnTo>
                  <a:lnTo>
                    <a:pt x="152" y="0"/>
                  </a:lnTo>
                  <a:lnTo>
                    <a:pt x="145" y="0"/>
                  </a:lnTo>
                  <a:lnTo>
                    <a:pt x="139" y="0"/>
                  </a:lnTo>
                  <a:lnTo>
                    <a:pt x="131" y="0"/>
                  </a:lnTo>
                  <a:lnTo>
                    <a:pt x="124" y="0"/>
                  </a:lnTo>
                  <a:lnTo>
                    <a:pt x="118" y="1"/>
                  </a:lnTo>
                  <a:lnTo>
                    <a:pt x="114" y="3"/>
                  </a:lnTo>
                  <a:lnTo>
                    <a:pt x="103" y="5"/>
                  </a:lnTo>
                  <a:lnTo>
                    <a:pt x="91" y="9"/>
                  </a:lnTo>
                  <a:lnTo>
                    <a:pt x="84" y="15"/>
                  </a:lnTo>
                  <a:lnTo>
                    <a:pt x="78" y="19"/>
                  </a:lnTo>
                  <a:lnTo>
                    <a:pt x="71" y="22"/>
                  </a:lnTo>
                  <a:lnTo>
                    <a:pt x="63" y="28"/>
                  </a:lnTo>
                  <a:lnTo>
                    <a:pt x="55" y="36"/>
                  </a:lnTo>
                  <a:lnTo>
                    <a:pt x="48" y="43"/>
                  </a:lnTo>
                  <a:lnTo>
                    <a:pt x="38" y="53"/>
                  </a:lnTo>
                  <a:lnTo>
                    <a:pt x="31" y="64"/>
                  </a:lnTo>
                  <a:lnTo>
                    <a:pt x="27" y="68"/>
                  </a:lnTo>
                  <a:lnTo>
                    <a:pt x="23" y="74"/>
                  </a:lnTo>
                  <a:lnTo>
                    <a:pt x="19" y="81"/>
                  </a:lnTo>
                  <a:lnTo>
                    <a:pt x="17" y="89"/>
                  </a:lnTo>
                  <a:lnTo>
                    <a:pt x="14" y="95"/>
                  </a:lnTo>
                  <a:lnTo>
                    <a:pt x="10" y="100"/>
                  </a:lnTo>
                  <a:lnTo>
                    <a:pt x="6" y="108"/>
                  </a:lnTo>
                  <a:lnTo>
                    <a:pt x="6" y="116"/>
                  </a:lnTo>
                  <a:lnTo>
                    <a:pt x="4" y="123"/>
                  </a:lnTo>
                  <a:lnTo>
                    <a:pt x="2" y="131"/>
                  </a:lnTo>
                  <a:lnTo>
                    <a:pt x="0" y="138"/>
                  </a:lnTo>
                  <a:lnTo>
                    <a:pt x="0" y="150"/>
                  </a:lnTo>
                  <a:lnTo>
                    <a:pt x="0" y="157"/>
                  </a:lnTo>
                  <a:lnTo>
                    <a:pt x="0" y="167"/>
                  </a:lnTo>
                  <a:lnTo>
                    <a:pt x="2" y="176"/>
                  </a:lnTo>
                  <a:lnTo>
                    <a:pt x="4" y="186"/>
                  </a:lnTo>
                  <a:lnTo>
                    <a:pt x="6" y="195"/>
                  </a:lnTo>
                  <a:lnTo>
                    <a:pt x="10" y="207"/>
                  </a:lnTo>
                  <a:lnTo>
                    <a:pt x="12" y="218"/>
                  </a:lnTo>
                  <a:lnTo>
                    <a:pt x="17" y="230"/>
                  </a:lnTo>
                  <a:lnTo>
                    <a:pt x="21" y="239"/>
                  </a:lnTo>
                  <a:lnTo>
                    <a:pt x="27" y="249"/>
                  </a:lnTo>
                  <a:lnTo>
                    <a:pt x="31" y="260"/>
                  </a:lnTo>
                  <a:lnTo>
                    <a:pt x="36" y="270"/>
                  </a:lnTo>
                  <a:lnTo>
                    <a:pt x="42" y="277"/>
                  </a:lnTo>
                  <a:lnTo>
                    <a:pt x="48" y="287"/>
                  </a:lnTo>
                  <a:lnTo>
                    <a:pt x="53" y="296"/>
                  </a:lnTo>
                  <a:lnTo>
                    <a:pt x="59" y="304"/>
                  </a:lnTo>
                  <a:lnTo>
                    <a:pt x="65" y="311"/>
                  </a:lnTo>
                  <a:lnTo>
                    <a:pt x="71" y="319"/>
                  </a:lnTo>
                  <a:lnTo>
                    <a:pt x="76" y="325"/>
                  </a:lnTo>
                  <a:lnTo>
                    <a:pt x="82" y="332"/>
                  </a:lnTo>
                  <a:lnTo>
                    <a:pt x="88" y="338"/>
                  </a:lnTo>
                  <a:lnTo>
                    <a:pt x="93" y="346"/>
                  </a:lnTo>
                  <a:lnTo>
                    <a:pt x="99" y="351"/>
                  </a:lnTo>
                  <a:lnTo>
                    <a:pt x="105" y="357"/>
                  </a:lnTo>
                  <a:lnTo>
                    <a:pt x="114" y="366"/>
                  </a:lnTo>
                  <a:lnTo>
                    <a:pt x="124" y="374"/>
                  </a:lnTo>
                  <a:lnTo>
                    <a:pt x="131" y="380"/>
                  </a:lnTo>
                  <a:lnTo>
                    <a:pt x="139" y="387"/>
                  </a:lnTo>
                  <a:lnTo>
                    <a:pt x="145" y="391"/>
                  </a:lnTo>
                  <a:lnTo>
                    <a:pt x="150" y="393"/>
                  </a:lnTo>
                  <a:lnTo>
                    <a:pt x="152" y="397"/>
                  </a:lnTo>
                  <a:lnTo>
                    <a:pt x="154" y="397"/>
                  </a:lnTo>
                  <a:lnTo>
                    <a:pt x="171" y="380"/>
                  </a:lnTo>
                  <a:lnTo>
                    <a:pt x="171" y="380"/>
                  </a:lnTo>
                  <a:close/>
                </a:path>
              </a:pathLst>
            </a:custGeom>
            <a:solidFill>
              <a:srgbClr val="000000"/>
            </a:solidFill>
            <a:ln w="9525">
              <a:noFill/>
              <a:round/>
              <a:headEnd/>
              <a:tailEnd/>
            </a:ln>
          </p:spPr>
          <p:txBody>
            <a:bodyPr/>
            <a:lstStyle/>
            <a:p>
              <a:endParaRPr lang="pt-BR"/>
            </a:p>
          </p:txBody>
        </p:sp>
        <p:sp>
          <p:nvSpPr>
            <p:cNvPr id="1862695" name="Freeform 39"/>
            <p:cNvSpPr>
              <a:spLocks/>
            </p:cNvSpPr>
            <p:nvPr/>
          </p:nvSpPr>
          <p:spPr bwMode="auto">
            <a:xfrm>
              <a:off x="2220" y="2861"/>
              <a:ext cx="130" cy="48"/>
            </a:xfrm>
            <a:custGeom>
              <a:avLst/>
              <a:gdLst/>
              <a:ahLst/>
              <a:cxnLst>
                <a:cxn ang="0">
                  <a:pos x="18" y="95"/>
                </a:cxn>
                <a:cxn ang="0">
                  <a:pos x="29" y="92"/>
                </a:cxn>
                <a:cxn ang="0">
                  <a:pos x="44" y="90"/>
                </a:cxn>
                <a:cxn ang="0">
                  <a:pos x="59" y="84"/>
                </a:cxn>
                <a:cxn ang="0">
                  <a:pos x="78" y="78"/>
                </a:cxn>
                <a:cxn ang="0">
                  <a:pos x="95" y="73"/>
                </a:cxn>
                <a:cxn ang="0">
                  <a:pos x="113" y="63"/>
                </a:cxn>
                <a:cxn ang="0">
                  <a:pos x="128" y="52"/>
                </a:cxn>
                <a:cxn ang="0">
                  <a:pos x="143" y="42"/>
                </a:cxn>
                <a:cxn ang="0">
                  <a:pos x="160" y="37"/>
                </a:cxn>
                <a:cxn ang="0">
                  <a:pos x="177" y="31"/>
                </a:cxn>
                <a:cxn ang="0">
                  <a:pos x="194" y="27"/>
                </a:cxn>
                <a:cxn ang="0">
                  <a:pos x="213" y="27"/>
                </a:cxn>
                <a:cxn ang="0">
                  <a:pos x="232" y="27"/>
                </a:cxn>
                <a:cxn ang="0">
                  <a:pos x="251" y="29"/>
                </a:cxn>
                <a:cxn ang="0">
                  <a:pos x="251" y="8"/>
                </a:cxn>
                <a:cxn ang="0">
                  <a:pos x="240" y="4"/>
                </a:cxn>
                <a:cxn ang="0">
                  <a:pos x="229" y="2"/>
                </a:cxn>
                <a:cxn ang="0">
                  <a:pos x="213" y="0"/>
                </a:cxn>
                <a:cxn ang="0">
                  <a:pos x="192" y="0"/>
                </a:cxn>
                <a:cxn ang="0">
                  <a:pos x="172" y="2"/>
                </a:cxn>
                <a:cxn ang="0">
                  <a:pos x="149" y="8"/>
                </a:cxn>
                <a:cxn ang="0">
                  <a:pos x="126" y="19"/>
                </a:cxn>
                <a:cxn ang="0">
                  <a:pos x="103" y="27"/>
                </a:cxn>
                <a:cxn ang="0">
                  <a:pos x="86" y="37"/>
                </a:cxn>
                <a:cxn ang="0">
                  <a:pos x="73" y="42"/>
                </a:cxn>
                <a:cxn ang="0">
                  <a:pos x="61" y="46"/>
                </a:cxn>
                <a:cxn ang="0">
                  <a:pos x="48" y="48"/>
                </a:cxn>
                <a:cxn ang="0">
                  <a:pos x="35" y="50"/>
                </a:cxn>
                <a:cxn ang="0">
                  <a:pos x="18" y="50"/>
                </a:cxn>
                <a:cxn ang="0">
                  <a:pos x="0" y="50"/>
                </a:cxn>
                <a:cxn ang="0">
                  <a:pos x="16" y="95"/>
                </a:cxn>
              </a:cxnLst>
              <a:rect l="0" t="0" r="r" b="b"/>
              <a:pathLst>
                <a:path w="261" h="95">
                  <a:moveTo>
                    <a:pt x="16" y="95"/>
                  </a:moveTo>
                  <a:lnTo>
                    <a:pt x="18" y="95"/>
                  </a:lnTo>
                  <a:lnTo>
                    <a:pt x="25" y="94"/>
                  </a:lnTo>
                  <a:lnTo>
                    <a:pt x="29" y="92"/>
                  </a:lnTo>
                  <a:lnTo>
                    <a:pt x="37" y="90"/>
                  </a:lnTo>
                  <a:lnTo>
                    <a:pt x="44" y="90"/>
                  </a:lnTo>
                  <a:lnTo>
                    <a:pt x="54" y="88"/>
                  </a:lnTo>
                  <a:lnTo>
                    <a:pt x="59" y="84"/>
                  </a:lnTo>
                  <a:lnTo>
                    <a:pt x="69" y="82"/>
                  </a:lnTo>
                  <a:lnTo>
                    <a:pt x="78" y="78"/>
                  </a:lnTo>
                  <a:lnTo>
                    <a:pt x="88" y="76"/>
                  </a:lnTo>
                  <a:lnTo>
                    <a:pt x="95" y="73"/>
                  </a:lnTo>
                  <a:lnTo>
                    <a:pt x="103" y="67"/>
                  </a:lnTo>
                  <a:lnTo>
                    <a:pt x="113" y="63"/>
                  </a:lnTo>
                  <a:lnTo>
                    <a:pt x="122" y="57"/>
                  </a:lnTo>
                  <a:lnTo>
                    <a:pt x="128" y="52"/>
                  </a:lnTo>
                  <a:lnTo>
                    <a:pt x="135" y="46"/>
                  </a:lnTo>
                  <a:lnTo>
                    <a:pt x="143" y="42"/>
                  </a:lnTo>
                  <a:lnTo>
                    <a:pt x="151" y="38"/>
                  </a:lnTo>
                  <a:lnTo>
                    <a:pt x="160" y="37"/>
                  </a:lnTo>
                  <a:lnTo>
                    <a:pt x="168" y="33"/>
                  </a:lnTo>
                  <a:lnTo>
                    <a:pt x="177" y="31"/>
                  </a:lnTo>
                  <a:lnTo>
                    <a:pt x="187" y="31"/>
                  </a:lnTo>
                  <a:lnTo>
                    <a:pt x="194" y="27"/>
                  </a:lnTo>
                  <a:lnTo>
                    <a:pt x="204" y="27"/>
                  </a:lnTo>
                  <a:lnTo>
                    <a:pt x="213" y="27"/>
                  </a:lnTo>
                  <a:lnTo>
                    <a:pt x="223" y="27"/>
                  </a:lnTo>
                  <a:lnTo>
                    <a:pt x="232" y="27"/>
                  </a:lnTo>
                  <a:lnTo>
                    <a:pt x="242" y="27"/>
                  </a:lnTo>
                  <a:lnTo>
                    <a:pt x="251" y="29"/>
                  </a:lnTo>
                  <a:lnTo>
                    <a:pt x="261" y="33"/>
                  </a:lnTo>
                  <a:lnTo>
                    <a:pt x="251" y="8"/>
                  </a:lnTo>
                  <a:lnTo>
                    <a:pt x="248" y="6"/>
                  </a:lnTo>
                  <a:lnTo>
                    <a:pt x="240" y="4"/>
                  </a:lnTo>
                  <a:lnTo>
                    <a:pt x="234" y="2"/>
                  </a:lnTo>
                  <a:lnTo>
                    <a:pt x="229" y="2"/>
                  </a:lnTo>
                  <a:lnTo>
                    <a:pt x="219" y="0"/>
                  </a:lnTo>
                  <a:lnTo>
                    <a:pt x="213" y="0"/>
                  </a:lnTo>
                  <a:lnTo>
                    <a:pt x="202" y="0"/>
                  </a:lnTo>
                  <a:lnTo>
                    <a:pt x="192" y="0"/>
                  </a:lnTo>
                  <a:lnTo>
                    <a:pt x="183" y="0"/>
                  </a:lnTo>
                  <a:lnTo>
                    <a:pt x="172" y="2"/>
                  </a:lnTo>
                  <a:lnTo>
                    <a:pt x="160" y="4"/>
                  </a:lnTo>
                  <a:lnTo>
                    <a:pt x="149" y="8"/>
                  </a:lnTo>
                  <a:lnTo>
                    <a:pt x="137" y="12"/>
                  </a:lnTo>
                  <a:lnTo>
                    <a:pt x="126" y="19"/>
                  </a:lnTo>
                  <a:lnTo>
                    <a:pt x="113" y="23"/>
                  </a:lnTo>
                  <a:lnTo>
                    <a:pt x="103" y="27"/>
                  </a:lnTo>
                  <a:lnTo>
                    <a:pt x="94" y="31"/>
                  </a:lnTo>
                  <a:lnTo>
                    <a:pt x="86" y="37"/>
                  </a:lnTo>
                  <a:lnTo>
                    <a:pt x="80" y="38"/>
                  </a:lnTo>
                  <a:lnTo>
                    <a:pt x="73" y="42"/>
                  </a:lnTo>
                  <a:lnTo>
                    <a:pt x="67" y="44"/>
                  </a:lnTo>
                  <a:lnTo>
                    <a:pt x="61" y="46"/>
                  </a:lnTo>
                  <a:lnTo>
                    <a:pt x="54" y="48"/>
                  </a:lnTo>
                  <a:lnTo>
                    <a:pt x="48" y="48"/>
                  </a:lnTo>
                  <a:lnTo>
                    <a:pt x="42" y="48"/>
                  </a:lnTo>
                  <a:lnTo>
                    <a:pt x="35" y="50"/>
                  </a:lnTo>
                  <a:lnTo>
                    <a:pt x="27" y="50"/>
                  </a:lnTo>
                  <a:lnTo>
                    <a:pt x="18" y="50"/>
                  </a:lnTo>
                  <a:lnTo>
                    <a:pt x="8" y="50"/>
                  </a:lnTo>
                  <a:lnTo>
                    <a:pt x="0" y="50"/>
                  </a:lnTo>
                  <a:lnTo>
                    <a:pt x="16" y="95"/>
                  </a:lnTo>
                  <a:lnTo>
                    <a:pt x="16" y="95"/>
                  </a:lnTo>
                  <a:close/>
                </a:path>
              </a:pathLst>
            </a:custGeom>
            <a:solidFill>
              <a:srgbClr val="000000"/>
            </a:solidFill>
            <a:ln w="9525">
              <a:noFill/>
              <a:round/>
              <a:headEnd/>
              <a:tailEnd/>
            </a:ln>
          </p:spPr>
          <p:txBody>
            <a:bodyPr/>
            <a:lstStyle/>
            <a:p>
              <a:endParaRPr lang="pt-BR"/>
            </a:p>
          </p:txBody>
        </p:sp>
        <p:sp>
          <p:nvSpPr>
            <p:cNvPr id="1862696" name="Freeform 40"/>
            <p:cNvSpPr>
              <a:spLocks/>
            </p:cNvSpPr>
            <p:nvPr/>
          </p:nvSpPr>
          <p:spPr bwMode="auto">
            <a:xfrm>
              <a:off x="2077" y="2951"/>
              <a:ext cx="183" cy="348"/>
            </a:xfrm>
            <a:custGeom>
              <a:avLst/>
              <a:gdLst/>
              <a:ahLst/>
              <a:cxnLst>
                <a:cxn ang="0">
                  <a:pos x="325" y="2"/>
                </a:cxn>
                <a:cxn ang="0">
                  <a:pos x="289" y="15"/>
                </a:cxn>
                <a:cxn ang="0">
                  <a:pos x="259" y="25"/>
                </a:cxn>
                <a:cxn ang="0">
                  <a:pos x="232" y="36"/>
                </a:cxn>
                <a:cxn ang="0">
                  <a:pos x="204" y="50"/>
                </a:cxn>
                <a:cxn ang="0">
                  <a:pos x="175" y="67"/>
                </a:cxn>
                <a:cxn ang="0">
                  <a:pos x="147" y="86"/>
                </a:cxn>
                <a:cxn ang="0">
                  <a:pos x="118" y="108"/>
                </a:cxn>
                <a:cxn ang="0">
                  <a:pos x="92" y="135"/>
                </a:cxn>
                <a:cxn ang="0">
                  <a:pos x="65" y="166"/>
                </a:cxn>
                <a:cxn ang="0">
                  <a:pos x="42" y="198"/>
                </a:cxn>
                <a:cxn ang="0">
                  <a:pos x="25" y="236"/>
                </a:cxn>
                <a:cxn ang="0">
                  <a:pos x="12" y="280"/>
                </a:cxn>
                <a:cxn ang="0">
                  <a:pos x="2" y="321"/>
                </a:cxn>
                <a:cxn ang="0">
                  <a:pos x="0" y="361"/>
                </a:cxn>
                <a:cxn ang="0">
                  <a:pos x="0" y="401"/>
                </a:cxn>
                <a:cxn ang="0">
                  <a:pos x="6" y="441"/>
                </a:cxn>
                <a:cxn ang="0">
                  <a:pos x="16" y="477"/>
                </a:cxn>
                <a:cxn ang="0">
                  <a:pos x="29" y="511"/>
                </a:cxn>
                <a:cxn ang="0">
                  <a:pos x="44" y="544"/>
                </a:cxn>
                <a:cxn ang="0">
                  <a:pos x="63" y="574"/>
                </a:cxn>
                <a:cxn ang="0">
                  <a:pos x="86" y="601"/>
                </a:cxn>
                <a:cxn ang="0">
                  <a:pos x="111" y="626"/>
                </a:cxn>
                <a:cxn ang="0">
                  <a:pos x="137" y="646"/>
                </a:cxn>
                <a:cxn ang="0">
                  <a:pos x="166" y="665"/>
                </a:cxn>
                <a:cxn ang="0">
                  <a:pos x="196" y="679"/>
                </a:cxn>
                <a:cxn ang="0">
                  <a:pos x="227" y="690"/>
                </a:cxn>
                <a:cxn ang="0">
                  <a:pos x="257" y="696"/>
                </a:cxn>
                <a:cxn ang="0">
                  <a:pos x="291" y="696"/>
                </a:cxn>
                <a:cxn ang="0">
                  <a:pos x="306" y="667"/>
                </a:cxn>
                <a:cxn ang="0">
                  <a:pos x="278" y="664"/>
                </a:cxn>
                <a:cxn ang="0">
                  <a:pos x="234" y="652"/>
                </a:cxn>
                <a:cxn ang="0">
                  <a:pos x="210" y="643"/>
                </a:cxn>
                <a:cxn ang="0">
                  <a:pos x="181" y="627"/>
                </a:cxn>
                <a:cxn ang="0">
                  <a:pos x="156" y="612"/>
                </a:cxn>
                <a:cxn ang="0">
                  <a:pos x="122" y="572"/>
                </a:cxn>
                <a:cxn ang="0">
                  <a:pos x="105" y="529"/>
                </a:cxn>
                <a:cxn ang="0">
                  <a:pos x="97" y="500"/>
                </a:cxn>
                <a:cxn ang="0">
                  <a:pos x="95" y="473"/>
                </a:cxn>
                <a:cxn ang="0">
                  <a:pos x="92" y="443"/>
                </a:cxn>
                <a:cxn ang="0">
                  <a:pos x="90" y="411"/>
                </a:cxn>
                <a:cxn ang="0">
                  <a:pos x="84" y="371"/>
                </a:cxn>
                <a:cxn ang="0">
                  <a:pos x="88" y="335"/>
                </a:cxn>
                <a:cxn ang="0">
                  <a:pos x="95" y="299"/>
                </a:cxn>
                <a:cxn ang="0">
                  <a:pos x="109" y="266"/>
                </a:cxn>
                <a:cxn ang="0">
                  <a:pos x="124" y="234"/>
                </a:cxn>
                <a:cxn ang="0">
                  <a:pos x="143" y="205"/>
                </a:cxn>
                <a:cxn ang="0">
                  <a:pos x="164" y="177"/>
                </a:cxn>
                <a:cxn ang="0">
                  <a:pos x="198" y="139"/>
                </a:cxn>
                <a:cxn ang="0">
                  <a:pos x="225" y="118"/>
                </a:cxn>
                <a:cxn ang="0">
                  <a:pos x="261" y="88"/>
                </a:cxn>
                <a:cxn ang="0">
                  <a:pos x="287" y="70"/>
                </a:cxn>
                <a:cxn ang="0">
                  <a:pos x="331" y="44"/>
                </a:cxn>
                <a:cxn ang="0">
                  <a:pos x="367" y="29"/>
                </a:cxn>
              </a:cxnLst>
              <a:rect l="0" t="0" r="r" b="b"/>
              <a:pathLst>
                <a:path w="367" h="698">
                  <a:moveTo>
                    <a:pt x="346" y="0"/>
                  </a:moveTo>
                  <a:lnTo>
                    <a:pt x="343" y="0"/>
                  </a:lnTo>
                  <a:lnTo>
                    <a:pt x="335" y="2"/>
                  </a:lnTo>
                  <a:lnTo>
                    <a:pt x="325" y="2"/>
                  </a:lnTo>
                  <a:lnTo>
                    <a:pt x="320" y="6"/>
                  </a:lnTo>
                  <a:lnTo>
                    <a:pt x="310" y="8"/>
                  </a:lnTo>
                  <a:lnTo>
                    <a:pt x="303" y="12"/>
                  </a:lnTo>
                  <a:lnTo>
                    <a:pt x="289" y="15"/>
                  </a:lnTo>
                  <a:lnTo>
                    <a:pt x="278" y="17"/>
                  </a:lnTo>
                  <a:lnTo>
                    <a:pt x="272" y="21"/>
                  </a:lnTo>
                  <a:lnTo>
                    <a:pt x="267" y="23"/>
                  </a:lnTo>
                  <a:lnTo>
                    <a:pt x="259" y="25"/>
                  </a:lnTo>
                  <a:lnTo>
                    <a:pt x="253" y="29"/>
                  </a:lnTo>
                  <a:lnTo>
                    <a:pt x="246" y="31"/>
                  </a:lnTo>
                  <a:lnTo>
                    <a:pt x="240" y="32"/>
                  </a:lnTo>
                  <a:lnTo>
                    <a:pt x="232" y="36"/>
                  </a:lnTo>
                  <a:lnTo>
                    <a:pt x="225" y="40"/>
                  </a:lnTo>
                  <a:lnTo>
                    <a:pt x="219" y="44"/>
                  </a:lnTo>
                  <a:lnTo>
                    <a:pt x="211" y="48"/>
                  </a:lnTo>
                  <a:lnTo>
                    <a:pt x="204" y="50"/>
                  </a:lnTo>
                  <a:lnTo>
                    <a:pt x="198" y="55"/>
                  </a:lnTo>
                  <a:lnTo>
                    <a:pt x="190" y="59"/>
                  </a:lnTo>
                  <a:lnTo>
                    <a:pt x="183" y="61"/>
                  </a:lnTo>
                  <a:lnTo>
                    <a:pt x="175" y="67"/>
                  </a:lnTo>
                  <a:lnTo>
                    <a:pt x="170" y="70"/>
                  </a:lnTo>
                  <a:lnTo>
                    <a:pt x="160" y="74"/>
                  </a:lnTo>
                  <a:lnTo>
                    <a:pt x="154" y="80"/>
                  </a:lnTo>
                  <a:lnTo>
                    <a:pt x="147" y="86"/>
                  </a:lnTo>
                  <a:lnTo>
                    <a:pt x="139" y="91"/>
                  </a:lnTo>
                  <a:lnTo>
                    <a:pt x="132" y="97"/>
                  </a:lnTo>
                  <a:lnTo>
                    <a:pt x="124" y="103"/>
                  </a:lnTo>
                  <a:lnTo>
                    <a:pt x="118" y="108"/>
                  </a:lnTo>
                  <a:lnTo>
                    <a:pt x="111" y="116"/>
                  </a:lnTo>
                  <a:lnTo>
                    <a:pt x="105" y="122"/>
                  </a:lnTo>
                  <a:lnTo>
                    <a:pt x="97" y="127"/>
                  </a:lnTo>
                  <a:lnTo>
                    <a:pt x="92" y="135"/>
                  </a:lnTo>
                  <a:lnTo>
                    <a:pt x="86" y="143"/>
                  </a:lnTo>
                  <a:lnTo>
                    <a:pt x="78" y="150"/>
                  </a:lnTo>
                  <a:lnTo>
                    <a:pt x="71" y="156"/>
                  </a:lnTo>
                  <a:lnTo>
                    <a:pt x="65" y="166"/>
                  </a:lnTo>
                  <a:lnTo>
                    <a:pt x="59" y="175"/>
                  </a:lnTo>
                  <a:lnTo>
                    <a:pt x="54" y="181"/>
                  </a:lnTo>
                  <a:lnTo>
                    <a:pt x="48" y="190"/>
                  </a:lnTo>
                  <a:lnTo>
                    <a:pt x="42" y="198"/>
                  </a:lnTo>
                  <a:lnTo>
                    <a:pt x="38" y="209"/>
                  </a:lnTo>
                  <a:lnTo>
                    <a:pt x="33" y="217"/>
                  </a:lnTo>
                  <a:lnTo>
                    <a:pt x="29" y="226"/>
                  </a:lnTo>
                  <a:lnTo>
                    <a:pt x="25" y="236"/>
                  </a:lnTo>
                  <a:lnTo>
                    <a:pt x="21" y="247"/>
                  </a:lnTo>
                  <a:lnTo>
                    <a:pt x="18" y="259"/>
                  </a:lnTo>
                  <a:lnTo>
                    <a:pt x="16" y="268"/>
                  </a:lnTo>
                  <a:lnTo>
                    <a:pt x="12" y="280"/>
                  </a:lnTo>
                  <a:lnTo>
                    <a:pt x="10" y="291"/>
                  </a:lnTo>
                  <a:lnTo>
                    <a:pt x="6" y="300"/>
                  </a:lnTo>
                  <a:lnTo>
                    <a:pt x="4" y="312"/>
                  </a:lnTo>
                  <a:lnTo>
                    <a:pt x="2" y="321"/>
                  </a:lnTo>
                  <a:lnTo>
                    <a:pt x="2" y="331"/>
                  </a:lnTo>
                  <a:lnTo>
                    <a:pt x="0" y="340"/>
                  </a:lnTo>
                  <a:lnTo>
                    <a:pt x="0" y="352"/>
                  </a:lnTo>
                  <a:lnTo>
                    <a:pt x="0" y="361"/>
                  </a:lnTo>
                  <a:lnTo>
                    <a:pt x="0" y="373"/>
                  </a:lnTo>
                  <a:lnTo>
                    <a:pt x="0" y="382"/>
                  </a:lnTo>
                  <a:lnTo>
                    <a:pt x="0" y="392"/>
                  </a:lnTo>
                  <a:lnTo>
                    <a:pt x="0" y="401"/>
                  </a:lnTo>
                  <a:lnTo>
                    <a:pt x="2" y="413"/>
                  </a:lnTo>
                  <a:lnTo>
                    <a:pt x="2" y="420"/>
                  </a:lnTo>
                  <a:lnTo>
                    <a:pt x="4" y="432"/>
                  </a:lnTo>
                  <a:lnTo>
                    <a:pt x="6" y="441"/>
                  </a:lnTo>
                  <a:lnTo>
                    <a:pt x="10" y="451"/>
                  </a:lnTo>
                  <a:lnTo>
                    <a:pt x="10" y="460"/>
                  </a:lnTo>
                  <a:lnTo>
                    <a:pt x="12" y="468"/>
                  </a:lnTo>
                  <a:lnTo>
                    <a:pt x="16" y="477"/>
                  </a:lnTo>
                  <a:lnTo>
                    <a:pt x="18" y="487"/>
                  </a:lnTo>
                  <a:lnTo>
                    <a:pt x="21" y="494"/>
                  </a:lnTo>
                  <a:lnTo>
                    <a:pt x="25" y="504"/>
                  </a:lnTo>
                  <a:lnTo>
                    <a:pt x="29" y="511"/>
                  </a:lnTo>
                  <a:lnTo>
                    <a:pt x="33" y="521"/>
                  </a:lnTo>
                  <a:lnTo>
                    <a:pt x="37" y="529"/>
                  </a:lnTo>
                  <a:lnTo>
                    <a:pt x="38" y="536"/>
                  </a:lnTo>
                  <a:lnTo>
                    <a:pt x="44" y="544"/>
                  </a:lnTo>
                  <a:lnTo>
                    <a:pt x="50" y="551"/>
                  </a:lnTo>
                  <a:lnTo>
                    <a:pt x="54" y="559"/>
                  </a:lnTo>
                  <a:lnTo>
                    <a:pt x="59" y="567"/>
                  </a:lnTo>
                  <a:lnTo>
                    <a:pt x="63" y="574"/>
                  </a:lnTo>
                  <a:lnTo>
                    <a:pt x="71" y="584"/>
                  </a:lnTo>
                  <a:lnTo>
                    <a:pt x="75" y="589"/>
                  </a:lnTo>
                  <a:lnTo>
                    <a:pt x="80" y="595"/>
                  </a:lnTo>
                  <a:lnTo>
                    <a:pt x="86" y="601"/>
                  </a:lnTo>
                  <a:lnTo>
                    <a:pt x="92" y="608"/>
                  </a:lnTo>
                  <a:lnTo>
                    <a:pt x="97" y="614"/>
                  </a:lnTo>
                  <a:lnTo>
                    <a:pt x="103" y="620"/>
                  </a:lnTo>
                  <a:lnTo>
                    <a:pt x="111" y="626"/>
                  </a:lnTo>
                  <a:lnTo>
                    <a:pt x="116" y="633"/>
                  </a:lnTo>
                  <a:lnTo>
                    <a:pt x="122" y="637"/>
                  </a:lnTo>
                  <a:lnTo>
                    <a:pt x="130" y="643"/>
                  </a:lnTo>
                  <a:lnTo>
                    <a:pt x="137" y="646"/>
                  </a:lnTo>
                  <a:lnTo>
                    <a:pt x="143" y="652"/>
                  </a:lnTo>
                  <a:lnTo>
                    <a:pt x="151" y="656"/>
                  </a:lnTo>
                  <a:lnTo>
                    <a:pt x="158" y="662"/>
                  </a:lnTo>
                  <a:lnTo>
                    <a:pt x="166" y="665"/>
                  </a:lnTo>
                  <a:lnTo>
                    <a:pt x="173" y="669"/>
                  </a:lnTo>
                  <a:lnTo>
                    <a:pt x="181" y="673"/>
                  </a:lnTo>
                  <a:lnTo>
                    <a:pt x="187" y="675"/>
                  </a:lnTo>
                  <a:lnTo>
                    <a:pt x="196" y="679"/>
                  </a:lnTo>
                  <a:lnTo>
                    <a:pt x="204" y="683"/>
                  </a:lnTo>
                  <a:lnTo>
                    <a:pt x="210" y="684"/>
                  </a:lnTo>
                  <a:lnTo>
                    <a:pt x="219" y="688"/>
                  </a:lnTo>
                  <a:lnTo>
                    <a:pt x="227" y="690"/>
                  </a:lnTo>
                  <a:lnTo>
                    <a:pt x="234" y="692"/>
                  </a:lnTo>
                  <a:lnTo>
                    <a:pt x="242" y="694"/>
                  </a:lnTo>
                  <a:lnTo>
                    <a:pt x="251" y="694"/>
                  </a:lnTo>
                  <a:lnTo>
                    <a:pt x="257" y="696"/>
                  </a:lnTo>
                  <a:lnTo>
                    <a:pt x="267" y="696"/>
                  </a:lnTo>
                  <a:lnTo>
                    <a:pt x="276" y="696"/>
                  </a:lnTo>
                  <a:lnTo>
                    <a:pt x="284" y="696"/>
                  </a:lnTo>
                  <a:lnTo>
                    <a:pt x="291" y="696"/>
                  </a:lnTo>
                  <a:lnTo>
                    <a:pt x="301" y="698"/>
                  </a:lnTo>
                  <a:lnTo>
                    <a:pt x="310" y="667"/>
                  </a:lnTo>
                  <a:lnTo>
                    <a:pt x="308" y="667"/>
                  </a:lnTo>
                  <a:lnTo>
                    <a:pt x="306" y="667"/>
                  </a:lnTo>
                  <a:lnTo>
                    <a:pt x="303" y="665"/>
                  </a:lnTo>
                  <a:lnTo>
                    <a:pt x="295" y="665"/>
                  </a:lnTo>
                  <a:lnTo>
                    <a:pt x="287" y="664"/>
                  </a:lnTo>
                  <a:lnTo>
                    <a:pt x="278" y="664"/>
                  </a:lnTo>
                  <a:lnTo>
                    <a:pt x="268" y="662"/>
                  </a:lnTo>
                  <a:lnTo>
                    <a:pt x="259" y="660"/>
                  </a:lnTo>
                  <a:lnTo>
                    <a:pt x="246" y="656"/>
                  </a:lnTo>
                  <a:lnTo>
                    <a:pt x="234" y="652"/>
                  </a:lnTo>
                  <a:lnTo>
                    <a:pt x="229" y="648"/>
                  </a:lnTo>
                  <a:lnTo>
                    <a:pt x="223" y="646"/>
                  </a:lnTo>
                  <a:lnTo>
                    <a:pt x="215" y="645"/>
                  </a:lnTo>
                  <a:lnTo>
                    <a:pt x="210" y="643"/>
                  </a:lnTo>
                  <a:lnTo>
                    <a:pt x="202" y="639"/>
                  </a:lnTo>
                  <a:lnTo>
                    <a:pt x="196" y="635"/>
                  </a:lnTo>
                  <a:lnTo>
                    <a:pt x="189" y="631"/>
                  </a:lnTo>
                  <a:lnTo>
                    <a:pt x="181" y="627"/>
                  </a:lnTo>
                  <a:lnTo>
                    <a:pt x="175" y="624"/>
                  </a:lnTo>
                  <a:lnTo>
                    <a:pt x="170" y="620"/>
                  </a:lnTo>
                  <a:lnTo>
                    <a:pt x="162" y="616"/>
                  </a:lnTo>
                  <a:lnTo>
                    <a:pt x="156" y="612"/>
                  </a:lnTo>
                  <a:lnTo>
                    <a:pt x="145" y="601"/>
                  </a:lnTo>
                  <a:lnTo>
                    <a:pt x="135" y="593"/>
                  </a:lnTo>
                  <a:lnTo>
                    <a:pt x="128" y="582"/>
                  </a:lnTo>
                  <a:lnTo>
                    <a:pt x="122" y="572"/>
                  </a:lnTo>
                  <a:lnTo>
                    <a:pt x="114" y="561"/>
                  </a:lnTo>
                  <a:lnTo>
                    <a:pt x="111" y="551"/>
                  </a:lnTo>
                  <a:lnTo>
                    <a:pt x="107" y="540"/>
                  </a:lnTo>
                  <a:lnTo>
                    <a:pt x="105" y="529"/>
                  </a:lnTo>
                  <a:lnTo>
                    <a:pt x="101" y="521"/>
                  </a:lnTo>
                  <a:lnTo>
                    <a:pt x="101" y="513"/>
                  </a:lnTo>
                  <a:lnTo>
                    <a:pt x="97" y="506"/>
                  </a:lnTo>
                  <a:lnTo>
                    <a:pt x="97" y="500"/>
                  </a:lnTo>
                  <a:lnTo>
                    <a:pt x="97" y="494"/>
                  </a:lnTo>
                  <a:lnTo>
                    <a:pt x="95" y="487"/>
                  </a:lnTo>
                  <a:lnTo>
                    <a:pt x="95" y="479"/>
                  </a:lnTo>
                  <a:lnTo>
                    <a:pt x="95" y="473"/>
                  </a:lnTo>
                  <a:lnTo>
                    <a:pt x="94" y="466"/>
                  </a:lnTo>
                  <a:lnTo>
                    <a:pt x="92" y="458"/>
                  </a:lnTo>
                  <a:lnTo>
                    <a:pt x="92" y="451"/>
                  </a:lnTo>
                  <a:lnTo>
                    <a:pt x="92" y="443"/>
                  </a:lnTo>
                  <a:lnTo>
                    <a:pt x="90" y="435"/>
                  </a:lnTo>
                  <a:lnTo>
                    <a:pt x="90" y="426"/>
                  </a:lnTo>
                  <a:lnTo>
                    <a:pt x="90" y="418"/>
                  </a:lnTo>
                  <a:lnTo>
                    <a:pt x="90" y="411"/>
                  </a:lnTo>
                  <a:lnTo>
                    <a:pt x="86" y="399"/>
                  </a:lnTo>
                  <a:lnTo>
                    <a:pt x="86" y="390"/>
                  </a:lnTo>
                  <a:lnTo>
                    <a:pt x="84" y="380"/>
                  </a:lnTo>
                  <a:lnTo>
                    <a:pt x="84" y="371"/>
                  </a:lnTo>
                  <a:lnTo>
                    <a:pt x="84" y="361"/>
                  </a:lnTo>
                  <a:lnTo>
                    <a:pt x="84" y="352"/>
                  </a:lnTo>
                  <a:lnTo>
                    <a:pt x="86" y="342"/>
                  </a:lnTo>
                  <a:lnTo>
                    <a:pt x="88" y="335"/>
                  </a:lnTo>
                  <a:lnTo>
                    <a:pt x="90" y="323"/>
                  </a:lnTo>
                  <a:lnTo>
                    <a:pt x="92" y="316"/>
                  </a:lnTo>
                  <a:lnTo>
                    <a:pt x="92" y="306"/>
                  </a:lnTo>
                  <a:lnTo>
                    <a:pt x="95" y="299"/>
                  </a:lnTo>
                  <a:lnTo>
                    <a:pt x="97" y="289"/>
                  </a:lnTo>
                  <a:lnTo>
                    <a:pt x="101" y="281"/>
                  </a:lnTo>
                  <a:lnTo>
                    <a:pt x="105" y="272"/>
                  </a:lnTo>
                  <a:lnTo>
                    <a:pt x="109" y="266"/>
                  </a:lnTo>
                  <a:lnTo>
                    <a:pt x="113" y="257"/>
                  </a:lnTo>
                  <a:lnTo>
                    <a:pt x="116" y="249"/>
                  </a:lnTo>
                  <a:lnTo>
                    <a:pt x="118" y="240"/>
                  </a:lnTo>
                  <a:lnTo>
                    <a:pt x="124" y="234"/>
                  </a:lnTo>
                  <a:lnTo>
                    <a:pt x="128" y="226"/>
                  </a:lnTo>
                  <a:lnTo>
                    <a:pt x="133" y="219"/>
                  </a:lnTo>
                  <a:lnTo>
                    <a:pt x="137" y="213"/>
                  </a:lnTo>
                  <a:lnTo>
                    <a:pt x="143" y="205"/>
                  </a:lnTo>
                  <a:lnTo>
                    <a:pt x="147" y="198"/>
                  </a:lnTo>
                  <a:lnTo>
                    <a:pt x="152" y="192"/>
                  </a:lnTo>
                  <a:lnTo>
                    <a:pt x="156" y="185"/>
                  </a:lnTo>
                  <a:lnTo>
                    <a:pt x="164" y="177"/>
                  </a:lnTo>
                  <a:lnTo>
                    <a:pt x="175" y="166"/>
                  </a:lnTo>
                  <a:lnTo>
                    <a:pt x="189" y="154"/>
                  </a:lnTo>
                  <a:lnTo>
                    <a:pt x="192" y="146"/>
                  </a:lnTo>
                  <a:lnTo>
                    <a:pt x="198" y="139"/>
                  </a:lnTo>
                  <a:lnTo>
                    <a:pt x="204" y="133"/>
                  </a:lnTo>
                  <a:lnTo>
                    <a:pt x="211" y="127"/>
                  </a:lnTo>
                  <a:lnTo>
                    <a:pt x="217" y="122"/>
                  </a:lnTo>
                  <a:lnTo>
                    <a:pt x="225" y="118"/>
                  </a:lnTo>
                  <a:lnTo>
                    <a:pt x="230" y="112"/>
                  </a:lnTo>
                  <a:lnTo>
                    <a:pt x="236" y="107"/>
                  </a:lnTo>
                  <a:lnTo>
                    <a:pt x="249" y="97"/>
                  </a:lnTo>
                  <a:lnTo>
                    <a:pt x="261" y="88"/>
                  </a:lnTo>
                  <a:lnTo>
                    <a:pt x="267" y="84"/>
                  </a:lnTo>
                  <a:lnTo>
                    <a:pt x="274" y="78"/>
                  </a:lnTo>
                  <a:lnTo>
                    <a:pt x="280" y="74"/>
                  </a:lnTo>
                  <a:lnTo>
                    <a:pt x="287" y="70"/>
                  </a:lnTo>
                  <a:lnTo>
                    <a:pt x="299" y="63"/>
                  </a:lnTo>
                  <a:lnTo>
                    <a:pt x="310" y="55"/>
                  </a:lnTo>
                  <a:lnTo>
                    <a:pt x="320" y="50"/>
                  </a:lnTo>
                  <a:lnTo>
                    <a:pt x="331" y="44"/>
                  </a:lnTo>
                  <a:lnTo>
                    <a:pt x="341" y="38"/>
                  </a:lnTo>
                  <a:lnTo>
                    <a:pt x="350" y="34"/>
                  </a:lnTo>
                  <a:lnTo>
                    <a:pt x="358" y="31"/>
                  </a:lnTo>
                  <a:lnTo>
                    <a:pt x="367" y="29"/>
                  </a:lnTo>
                  <a:lnTo>
                    <a:pt x="346" y="0"/>
                  </a:lnTo>
                  <a:lnTo>
                    <a:pt x="346" y="0"/>
                  </a:lnTo>
                  <a:close/>
                </a:path>
              </a:pathLst>
            </a:custGeom>
            <a:solidFill>
              <a:srgbClr val="000000"/>
            </a:solidFill>
            <a:ln w="9525">
              <a:noFill/>
              <a:round/>
              <a:headEnd/>
              <a:tailEnd/>
            </a:ln>
          </p:spPr>
          <p:txBody>
            <a:bodyPr/>
            <a:lstStyle/>
            <a:p>
              <a:endParaRPr lang="pt-BR"/>
            </a:p>
          </p:txBody>
        </p:sp>
        <p:sp>
          <p:nvSpPr>
            <p:cNvPr id="1862697" name="Freeform 41"/>
            <p:cNvSpPr>
              <a:spLocks/>
            </p:cNvSpPr>
            <p:nvPr/>
          </p:nvSpPr>
          <p:spPr bwMode="auto">
            <a:xfrm>
              <a:off x="2180" y="3097"/>
              <a:ext cx="75" cy="177"/>
            </a:xfrm>
            <a:custGeom>
              <a:avLst/>
              <a:gdLst/>
              <a:ahLst/>
              <a:cxnLst>
                <a:cxn ang="0">
                  <a:pos x="146" y="0"/>
                </a:cxn>
                <a:cxn ang="0">
                  <a:pos x="135" y="4"/>
                </a:cxn>
                <a:cxn ang="0">
                  <a:pos x="114" y="11"/>
                </a:cxn>
                <a:cxn ang="0">
                  <a:pos x="95" y="21"/>
                </a:cxn>
                <a:cxn ang="0">
                  <a:pos x="81" y="30"/>
                </a:cxn>
                <a:cxn ang="0">
                  <a:pos x="70" y="38"/>
                </a:cxn>
                <a:cxn ang="0">
                  <a:pos x="55" y="47"/>
                </a:cxn>
                <a:cxn ang="0">
                  <a:pos x="41" y="59"/>
                </a:cxn>
                <a:cxn ang="0">
                  <a:pos x="30" y="74"/>
                </a:cxn>
                <a:cxn ang="0">
                  <a:pos x="21" y="87"/>
                </a:cxn>
                <a:cxn ang="0">
                  <a:pos x="11" y="101"/>
                </a:cxn>
                <a:cxn ang="0">
                  <a:pos x="3" y="118"/>
                </a:cxn>
                <a:cxn ang="0">
                  <a:pos x="0" y="135"/>
                </a:cxn>
                <a:cxn ang="0">
                  <a:pos x="0" y="154"/>
                </a:cxn>
                <a:cxn ang="0">
                  <a:pos x="0" y="171"/>
                </a:cxn>
                <a:cxn ang="0">
                  <a:pos x="0" y="186"/>
                </a:cxn>
                <a:cxn ang="0">
                  <a:pos x="2" y="203"/>
                </a:cxn>
                <a:cxn ang="0">
                  <a:pos x="5" y="220"/>
                </a:cxn>
                <a:cxn ang="0">
                  <a:pos x="11" y="234"/>
                </a:cxn>
                <a:cxn ang="0">
                  <a:pos x="17" y="249"/>
                </a:cxn>
                <a:cxn ang="0">
                  <a:pos x="22" y="262"/>
                </a:cxn>
                <a:cxn ang="0">
                  <a:pos x="34" y="281"/>
                </a:cxn>
                <a:cxn ang="0">
                  <a:pos x="49" y="304"/>
                </a:cxn>
                <a:cxn ang="0">
                  <a:pos x="66" y="325"/>
                </a:cxn>
                <a:cxn ang="0">
                  <a:pos x="85" y="344"/>
                </a:cxn>
                <a:cxn ang="0">
                  <a:pos x="116" y="344"/>
                </a:cxn>
                <a:cxn ang="0">
                  <a:pos x="110" y="338"/>
                </a:cxn>
                <a:cxn ang="0">
                  <a:pos x="98" y="321"/>
                </a:cxn>
                <a:cxn ang="0">
                  <a:pos x="83" y="298"/>
                </a:cxn>
                <a:cxn ang="0">
                  <a:pos x="76" y="283"/>
                </a:cxn>
                <a:cxn ang="0">
                  <a:pos x="68" y="270"/>
                </a:cxn>
                <a:cxn ang="0">
                  <a:pos x="59" y="253"/>
                </a:cxn>
                <a:cxn ang="0">
                  <a:pos x="53" y="236"/>
                </a:cxn>
                <a:cxn ang="0">
                  <a:pos x="45" y="218"/>
                </a:cxn>
                <a:cxn ang="0">
                  <a:pos x="41" y="201"/>
                </a:cxn>
                <a:cxn ang="0">
                  <a:pos x="38" y="184"/>
                </a:cxn>
                <a:cxn ang="0">
                  <a:pos x="36" y="167"/>
                </a:cxn>
                <a:cxn ang="0">
                  <a:pos x="38" y="148"/>
                </a:cxn>
                <a:cxn ang="0">
                  <a:pos x="41" y="133"/>
                </a:cxn>
                <a:cxn ang="0">
                  <a:pos x="47" y="120"/>
                </a:cxn>
                <a:cxn ang="0">
                  <a:pos x="53" y="106"/>
                </a:cxn>
                <a:cxn ang="0">
                  <a:pos x="68" y="85"/>
                </a:cxn>
                <a:cxn ang="0">
                  <a:pos x="85" y="70"/>
                </a:cxn>
                <a:cxn ang="0">
                  <a:pos x="106" y="61"/>
                </a:cxn>
                <a:cxn ang="0">
                  <a:pos x="121" y="55"/>
                </a:cxn>
                <a:cxn ang="0">
                  <a:pos x="135" y="53"/>
                </a:cxn>
                <a:cxn ang="0">
                  <a:pos x="150" y="51"/>
                </a:cxn>
                <a:cxn ang="0">
                  <a:pos x="148" y="0"/>
                </a:cxn>
              </a:cxnLst>
              <a:rect l="0" t="0" r="r" b="b"/>
              <a:pathLst>
                <a:path w="150" h="353">
                  <a:moveTo>
                    <a:pt x="148" y="0"/>
                  </a:moveTo>
                  <a:lnTo>
                    <a:pt x="146" y="0"/>
                  </a:lnTo>
                  <a:lnTo>
                    <a:pt x="142" y="0"/>
                  </a:lnTo>
                  <a:lnTo>
                    <a:pt x="135" y="4"/>
                  </a:lnTo>
                  <a:lnTo>
                    <a:pt x="125" y="7"/>
                  </a:lnTo>
                  <a:lnTo>
                    <a:pt x="114" y="11"/>
                  </a:lnTo>
                  <a:lnTo>
                    <a:pt x="102" y="19"/>
                  </a:lnTo>
                  <a:lnTo>
                    <a:pt x="95" y="21"/>
                  </a:lnTo>
                  <a:lnTo>
                    <a:pt x="89" y="25"/>
                  </a:lnTo>
                  <a:lnTo>
                    <a:pt x="81" y="30"/>
                  </a:lnTo>
                  <a:lnTo>
                    <a:pt x="76" y="36"/>
                  </a:lnTo>
                  <a:lnTo>
                    <a:pt x="70" y="38"/>
                  </a:lnTo>
                  <a:lnTo>
                    <a:pt x="62" y="44"/>
                  </a:lnTo>
                  <a:lnTo>
                    <a:pt x="55" y="47"/>
                  </a:lnTo>
                  <a:lnTo>
                    <a:pt x="49" y="55"/>
                  </a:lnTo>
                  <a:lnTo>
                    <a:pt x="41" y="59"/>
                  </a:lnTo>
                  <a:lnTo>
                    <a:pt x="36" y="66"/>
                  </a:lnTo>
                  <a:lnTo>
                    <a:pt x="30" y="74"/>
                  </a:lnTo>
                  <a:lnTo>
                    <a:pt x="26" y="80"/>
                  </a:lnTo>
                  <a:lnTo>
                    <a:pt x="21" y="87"/>
                  </a:lnTo>
                  <a:lnTo>
                    <a:pt x="15" y="95"/>
                  </a:lnTo>
                  <a:lnTo>
                    <a:pt x="11" y="101"/>
                  </a:lnTo>
                  <a:lnTo>
                    <a:pt x="7" y="110"/>
                  </a:lnTo>
                  <a:lnTo>
                    <a:pt x="3" y="118"/>
                  </a:lnTo>
                  <a:lnTo>
                    <a:pt x="2" y="127"/>
                  </a:lnTo>
                  <a:lnTo>
                    <a:pt x="0" y="135"/>
                  </a:lnTo>
                  <a:lnTo>
                    <a:pt x="0" y="146"/>
                  </a:lnTo>
                  <a:lnTo>
                    <a:pt x="0" y="154"/>
                  </a:lnTo>
                  <a:lnTo>
                    <a:pt x="0" y="163"/>
                  </a:lnTo>
                  <a:lnTo>
                    <a:pt x="0" y="171"/>
                  </a:lnTo>
                  <a:lnTo>
                    <a:pt x="0" y="180"/>
                  </a:lnTo>
                  <a:lnTo>
                    <a:pt x="0" y="186"/>
                  </a:lnTo>
                  <a:lnTo>
                    <a:pt x="2" y="196"/>
                  </a:lnTo>
                  <a:lnTo>
                    <a:pt x="2" y="203"/>
                  </a:lnTo>
                  <a:lnTo>
                    <a:pt x="5" y="213"/>
                  </a:lnTo>
                  <a:lnTo>
                    <a:pt x="5" y="220"/>
                  </a:lnTo>
                  <a:lnTo>
                    <a:pt x="9" y="226"/>
                  </a:lnTo>
                  <a:lnTo>
                    <a:pt x="11" y="234"/>
                  </a:lnTo>
                  <a:lnTo>
                    <a:pt x="15" y="241"/>
                  </a:lnTo>
                  <a:lnTo>
                    <a:pt x="17" y="249"/>
                  </a:lnTo>
                  <a:lnTo>
                    <a:pt x="21" y="255"/>
                  </a:lnTo>
                  <a:lnTo>
                    <a:pt x="22" y="262"/>
                  </a:lnTo>
                  <a:lnTo>
                    <a:pt x="26" y="270"/>
                  </a:lnTo>
                  <a:lnTo>
                    <a:pt x="34" y="281"/>
                  </a:lnTo>
                  <a:lnTo>
                    <a:pt x="41" y="295"/>
                  </a:lnTo>
                  <a:lnTo>
                    <a:pt x="49" y="304"/>
                  </a:lnTo>
                  <a:lnTo>
                    <a:pt x="59" y="315"/>
                  </a:lnTo>
                  <a:lnTo>
                    <a:pt x="66" y="325"/>
                  </a:lnTo>
                  <a:lnTo>
                    <a:pt x="76" y="334"/>
                  </a:lnTo>
                  <a:lnTo>
                    <a:pt x="85" y="344"/>
                  </a:lnTo>
                  <a:lnTo>
                    <a:pt x="95" y="353"/>
                  </a:lnTo>
                  <a:lnTo>
                    <a:pt x="116" y="344"/>
                  </a:lnTo>
                  <a:lnTo>
                    <a:pt x="112" y="342"/>
                  </a:lnTo>
                  <a:lnTo>
                    <a:pt x="110" y="338"/>
                  </a:lnTo>
                  <a:lnTo>
                    <a:pt x="104" y="329"/>
                  </a:lnTo>
                  <a:lnTo>
                    <a:pt x="98" y="321"/>
                  </a:lnTo>
                  <a:lnTo>
                    <a:pt x="91" y="310"/>
                  </a:lnTo>
                  <a:lnTo>
                    <a:pt x="83" y="298"/>
                  </a:lnTo>
                  <a:lnTo>
                    <a:pt x="79" y="291"/>
                  </a:lnTo>
                  <a:lnTo>
                    <a:pt x="76" y="283"/>
                  </a:lnTo>
                  <a:lnTo>
                    <a:pt x="72" y="275"/>
                  </a:lnTo>
                  <a:lnTo>
                    <a:pt x="68" y="270"/>
                  </a:lnTo>
                  <a:lnTo>
                    <a:pt x="64" y="260"/>
                  </a:lnTo>
                  <a:lnTo>
                    <a:pt x="59" y="253"/>
                  </a:lnTo>
                  <a:lnTo>
                    <a:pt x="55" y="243"/>
                  </a:lnTo>
                  <a:lnTo>
                    <a:pt x="53" y="236"/>
                  </a:lnTo>
                  <a:lnTo>
                    <a:pt x="49" y="226"/>
                  </a:lnTo>
                  <a:lnTo>
                    <a:pt x="45" y="218"/>
                  </a:lnTo>
                  <a:lnTo>
                    <a:pt x="43" y="209"/>
                  </a:lnTo>
                  <a:lnTo>
                    <a:pt x="41" y="201"/>
                  </a:lnTo>
                  <a:lnTo>
                    <a:pt x="38" y="192"/>
                  </a:lnTo>
                  <a:lnTo>
                    <a:pt x="38" y="184"/>
                  </a:lnTo>
                  <a:lnTo>
                    <a:pt x="36" y="175"/>
                  </a:lnTo>
                  <a:lnTo>
                    <a:pt x="36" y="167"/>
                  </a:lnTo>
                  <a:lnTo>
                    <a:pt x="36" y="158"/>
                  </a:lnTo>
                  <a:lnTo>
                    <a:pt x="38" y="148"/>
                  </a:lnTo>
                  <a:lnTo>
                    <a:pt x="38" y="141"/>
                  </a:lnTo>
                  <a:lnTo>
                    <a:pt x="41" y="133"/>
                  </a:lnTo>
                  <a:lnTo>
                    <a:pt x="43" y="125"/>
                  </a:lnTo>
                  <a:lnTo>
                    <a:pt x="47" y="120"/>
                  </a:lnTo>
                  <a:lnTo>
                    <a:pt x="49" y="112"/>
                  </a:lnTo>
                  <a:lnTo>
                    <a:pt x="53" y="106"/>
                  </a:lnTo>
                  <a:lnTo>
                    <a:pt x="60" y="95"/>
                  </a:lnTo>
                  <a:lnTo>
                    <a:pt x="68" y="85"/>
                  </a:lnTo>
                  <a:lnTo>
                    <a:pt x="76" y="76"/>
                  </a:lnTo>
                  <a:lnTo>
                    <a:pt x="85" y="70"/>
                  </a:lnTo>
                  <a:lnTo>
                    <a:pt x="95" y="64"/>
                  </a:lnTo>
                  <a:lnTo>
                    <a:pt x="106" y="61"/>
                  </a:lnTo>
                  <a:lnTo>
                    <a:pt x="114" y="57"/>
                  </a:lnTo>
                  <a:lnTo>
                    <a:pt x="121" y="55"/>
                  </a:lnTo>
                  <a:lnTo>
                    <a:pt x="129" y="53"/>
                  </a:lnTo>
                  <a:lnTo>
                    <a:pt x="135" y="53"/>
                  </a:lnTo>
                  <a:lnTo>
                    <a:pt x="144" y="51"/>
                  </a:lnTo>
                  <a:lnTo>
                    <a:pt x="150" y="51"/>
                  </a:lnTo>
                  <a:lnTo>
                    <a:pt x="148" y="0"/>
                  </a:lnTo>
                  <a:lnTo>
                    <a:pt x="148" y="0"/>
                  </a:lnTo>
                  <a:close/>
                </a:path>
              </a:pathLst>
            </a:custGeom>
            <a:solidFill>
              <a:srgbClr val="000000"/>
            </a:solidFill>
            <a:ln w="9525">
              <a:noFill/>
              <a:round/>
              <a:headEnd/>
              <a:tailEnd/>
            </a:ln>
          </p:spPr>
          <p:txBody>
            <a:bodyPr/>
            <a:lstStyle/>
            <a:p>
              <a:endParaRPr lang="pt-BR"/>
            </a:p>
          </p:txBody>
        </p:sp>
        <p:sp>
          <p:nvSpPr>
            <p:cNvPr id="1862698" name="Freeform 42"/>
            <p:cNvSpPr>
              <a:spLocks/>
            </p:cNvSpPr>
            <p:nvPr/>
          </p:nvSpPr>
          <p:spPr bwMode="auto">
            <a:xfrm>
              <a:off x="2186" y="3168"/>
              <a:ext cx="278" cy="58"/>
            </a:xfrm>
            <a:custGeom>
              <a:avLst/>
              <a:gdLst/>
              <a:ahLst/>
              <a:cxnLst>
                <a:cxn ang="0">
                  <a:pos x="0" y="0"/>
                </a:cxn>
                <a:cxn ang="0">
                  <a:pos x="555" y="84"/>
                </a:cxn>
                <a:cxn ang="0">
                  <a:pos x="502" y="116"/>
                </a:cxn>
                <a:cxn ang="0">
                  <a:pos x="10" y="42"/>
                </a:cxn>
                <a:cxn ang="0">
                  <a:pos x="0" y="0"/>
                </a:cxn>
                <a:cxn ang="0">
                  <a:pos x="0" y="0"/>
                </a:cxn>
              </a:cxnLst>
              <a:rect l="0" t="0" r="r" b="b"/>
              <a:pathLst>
                <a:path w="555" h="116">
                  <a:moveTo>
                    <a:pt x="0" y="0"/>
                  </a:moveTo>
                  <a:lnTo>
                    <a:pt x="555" y="84"/>
                  </a:lnTo>
                  <a:lnTo>
                    <a:pt x="502" y="116"/>
                  </a:lnTo>
                  <a:lnTo>
                    <a:pt x="10" y="42"/>
                  </a:lnTo>
                  <a:lnTo>
                    <a:pt x="0" y="0"/>
                  </a:lnTo>
                  <a:lnTo>
                    <a:pt x="0" y="0"/>
                  </a:lnTo>
                  <a:close/>
                </a:path>
              </a:pathLst>
            </a:custGeom>
            <a:solidFill>
              <a:srgbClr val="000000"/>
            </a:solidFill>
            <a:ln w="9525">
              <a:noFill/>
              <a:round/>
              <a:headEnd/>
              <a:tailEnd/>
            </a:ln>
          </p:spPr>
          <p:txBody>
            <a:bodyPr/>
            <a:lstStyle/>
            <a:p>
              <a:endParaRPr lang="pt-BR"/>
            </a:p>
          </p:txBody>
        </p:sp>
        <p:sp>
          <p:nvSpPr>
            <p:cNvPr id="1862699" name="Freeform 43"/>
            <p:cNvSpPr>
              <a:spLocks/>
            </p:cNvSpPr>
            <p:nvPr/>
          </p:nvSpPr>
          <p:spPr bwMode="auto">
            <a:xfrm>
              <a:off x="1110" y="2438"/>
              <a:ext cx="366" cy="1131"/>
            </a:xfrm>
            <a:custGeom>
              <a:avLst/>
              <a:gdLst/>
              <a:ahLst/>
              <a:cxnLst>
                <a:cxn ang="0">
                  <a:pos x="27" y="0"/>
                </a:cxn>
                <a:cxn ang="0">
                  <a:pos x="31" y="0"/>
                </a:cxn>
                <a:cxn ang="0">
                  <a:pos x="34" y="0"/>
                </a:cxn>
                <a:cxn ang="0">
                  <a:pos x="42" y="0"/>
                </a:cxn>
                <a:cxn ang="0">
                  <a:pos x="52" y="0"/>
                </a:cxn>
                <a:cxn ang="0">
                  <a:pos x="61" y="0"/>
                </a:cxn>
                <a:cxn ang="0">
                  <a:pos x="67" y="0"/>
                </a:cxn>
                <a:cxn ang="0">
                  <a:pos x="72" y="1"/>
                </a:cxn>
                <a:cxn ang="0">
                  <a:pos x="80" y="1"/>
                </a:cxn>
                <a:cxn ang="0">
                  <a:pos x="88" y="3"/>
                </a:cxn>
                <a:cxn ang="0">
                  <a:pos x="95" y="3"/>
                </a:cxn>
                <a:cxn ang="0">
                  <a:pos x="101" y="3"/>
                </a:cxn>
                <a:cxn ang="0">
                  <a:pos x="110" y="3"/>
                </a:cxn>
                <a:cxn ang="0">
                  <a:pos x="118" y="5"/>
                </a:cxn>
                <a:cxn ang="0">
                  <a:pos x="128" y="5"/>
                </a:cxn>
                <a:cxn ang="0">
                  <a:pos x="137" y="7"/>
                </a:cxn>
                <a:cxn ang="0">
                  <a:pos x="147" y="7"/>
                </a:cxn>
                <a:cxn ang="0">
                  <a:pos x="158" y="11"/>
                </a:cxn>
                <a:cxn ang="0">
                  <a:pos x="168" y="11"/>
                </a:cxn>
                <a:cxn ang="0">
                  <a:pos x="177" y="13"/>
                </a:cxn>
                <a:cxn ang="0">
                  <a:pos x="188" y="13"/>
                </a:cxn>
                <a:cxn ang="0">
                  <a:pos x="200" y="15"/>
                </a:cxn>
                <a:cxn ang="0">
                  <a:pos x="211" y="15"/>
                </a:cxn>
                <a:cxn ang="0">
                  <a:pos x="223" y="19"/>
                </a:cxn>
                <a:cxn ang="0">
                  <a:pos x="234" y="19"/>
                </a:cxn>
                <a:cxn ang="0">
                  <a:pos x="249" y="22"/>
                </a:cxn>
                <a:cxn ang="0">
                  <a:pos x="261" y="24"/>
                </a:cxn>
                <a:cxn ang="0">
                  <a:pos x="272" y="26"/>
                </a:cxn>
                <a:cxn ang="0">
                  <a:pos x="285" y="28"/>
                </a:cxn>
                <a:cxn ang="0">
                  <a:pos x="299" y="30"/>
                </a:cxn>
                <a:cxn ang="0">
                  <a:pos x="312" y="34"/>
                </a:cxn>
                <a:cxn ang="0">
                  <a:pos x="325" y="36"/>
                </a:cxn>
                <a:cxn ang="0">
                  <a:pos x="340" y="38"/>
                </a:cxn>
                <a:cxn ang="0">
                  <a:pos x="356" y="41"/>
                </a:cxn>
                <a:cxn ang="0">
                  <a:pos x="369" y="43"/>
                </a:cxn>
                <a:cxn ang="0">
                  <a:pos x="382" y="47"/>
                </a:cxn>
                <a:cxn ang="0">
                  <a:pos x="398" y="51"/>
                </a:cxn>
                <a:cxn ang="0">
                  <a:pos x="413" y="55"/>
                </a:cxn>
                <a:cxn ang="0">
                  <a:pos x="426" y="57"/>
                </a:cxn>
                <a:cxn ang="0">
                  <a:pos x="443" y="60"/>
                </a:cxn>
                <a:cxn ang="0">
                  <a:pos x="458" y="64"/>
                </a:cxn>
                <a:cxn ang="0">
                  <a:pos x="474" y="70"/>
                </a:cxn>
                <a:cxn ang="0">
                  <a:pos x="489" y="72"/>
                </a:cxn>
                <a:cxn ang="0">
                  <a:pos x="504" y="76"/>
                </a:cxn>
                <a:cxn ang="0">
                  <a:pos x="519" y="81"/>
                </a:cxn>
                <a:cxn ang="0">
                  <a:pos x="536" y="85"/>
                </a:cxn>
                <a:cxn ang="0">
                  <a:pos x="550" y="91"/>
                </a:cxn>
                <a:cxn ang="0">
                  <a:pos x="569" y="96"/>
                </a:cxn>
                <a:cxn ang="0">
                  <a:pos x="584" y="100"/>
                </a:cxn>
                <a:cxn ang="0">
                  <a:pos x="601" y="106"/>
                </a:cxn>
                <a:cxn ang="0">
                  <a:pos x="616" y="110"/>
                </a:cxn>
                <a:cxn ang="0">
                  <a:pos x="633" y="117"/>
                </a:cxn>
                <a:cxn ang="0">
                  <a:pos x="648" y="123"/>
                </a:cxn>
                <a:cxn ang="0">
                  <a:pos x="666" y="129"/>
                </a:cxn>
                <a:cxn ang="0">
                  <a:pos x="683" y="135"/>
                </a:cxn>
                <a:cxn ang="0">
                  <a:pos x="698" y="142"/>
                </a:cxn>
                <a:cxn ang="0">
                  <a:pos x="715" y="150"/>
                </a:cxn>
                <a:cxn ang="0">
                  <a:pos x="732" y="155"/>
                </a:cxn>
                <a:cxn ang="0">
                  <a:pos x="688" y="2087"/>
                </a:cxn>
                <a:cxn ang="0">
                  <a:pos x="0" y="2262"/>
                </a:cxn>
                <a:cxn ang="0">
                  <a:pos x="27" y="0"/>
                </a:cxn>
                <a:cxn ang="0">
                  <a:pos x="27" y="0"/>
                </a:cxn>
              </a:cxnLst>
              <a:rect l="0" t="0" r="r" b="b"/>
              <a:pathLst>
                <a:path w="732" h="2262">
                  <a:moveTo>
                    <a:pt x="27" y="0"/>
                  </a:moveTo>
                  <a:lnTo>
                    <a:pt x="31" y="0"/>
                  </a:lnTo>
                  <a:lnTo>
                    <a:pt x="34" y="0"/>
                  </a:lnTo>
                  <a:lnTo>
                    <a:pt x="42" y="0"/>
                  </a:lnTo>
                  <a:lnTo>
                    <a:pt x="52" y="0"/>
                  </a:lnTo>
                  <a:lnTo>
                    <a:pt x="61" y="0"/>
                  </a:lnTo>
                  <a:lnTo>
                    <a:pt x="67" y="0"/>
                  </a:lnTo>
                  <a:lnTo>
                    <a:pt x="72" y="1"/>
                  </a:lnTo>
                  <a:lnTo>
                    <a:pt x="80" y="1"/>
                  </a:lnTo>
                  <a:lnTo>
                    <a:pt x="88" y="3"/>
                  </a:lnTo>
                  <a:lnTo>
                    <a:pt x="95" y="3"/>
                  </a:lnTo>
                  <a:lnTo>
                    <a:pt x="101" y="3"/>
                  </a:lnTo>
                  <a:lnTo>
                    <a:pt x="110" y="3"/>
                  </a:lnTo>
                  <a:lnTo>
                    <a:pt x="118" y="5"/>
                  </a:lnTo>
                  <a:lnTo>
                    <a:pt x="128" y="5"/>
                  </a:lnTo>
                  <a:lnTo>
                    <a:pt x="137" y="7"/>
                  </a:lnTo>
                  <a:lnTo>
                    <a:pt x="147" y="7"/>
                  </a:lnTo>
                  <a:lnTo>
                    <a:pt x="158" y="11"/>
                  </a:lnTo>
                  <a:lnTo>
                    <a:pt x="168" y="11"/>
                  </a:lnTo>
                  <a:lnTo>
                    <a:pt x="177" y="13"/>
                  </a:lnTo>
                  <a:lnTo>
                    <a:pt x="188" y="13"/>
                  </a:lnTo>
                  <a:lnTo>
                    <a:pt x="200" y="15"/>
                  </a:lnTo>
                  <a:lnTo>
                    <a:pt x="211" y="15"/>
                  </a:lnTo>
                  <a:lnTo>
                    <a:pt x="223" y="19"/>
                  </a:lnTo>
                  <a:lnTo>
                    <a:pt x="234" y="19"/>
                  </a:lnTo>
                  <a:lnTo>
                    <a:pt x="249" y="22"/>
                  </a:lnTo>
                  <a:lnTo>
                    <a:pt x="261" y="24"/>
                  </a:lnTo>
                  <a:lnTo>
                    <a:pt x="272" y="26"/>
                  </a:lnTo>
                  <a:lnTo>
                    <a:pt x="285" y="28"/>
                  </a:lnTo>
                  <a:lnTo>
                    <a:pt x="299" y="30"/>
                  </a:lnTo>
                  <a:lnTo>
                    <a:pt x="312" y="34"/>
                  </a:lnTo>
                  <a:lnTo>
                    <a:pt x="325" y="36"/>
                  </a:lnTo>
                  <a:lnTo>
                    <a:pt x="340" y="38"/>
                  </a:lnTo>
                  <a:lnTo>
                    <a:pt x="356" y="41"/>
                  </a:lnTo>
                  <a:lnTo>
                    <a:pt x="369" y="43"/>
                  </a:lnTo>
                  <a:lnTo>
                    <a:pt x="382" y="47"/>
                  </a:lnTo>
                  <a:lnTo>
                    <a:pt x="398" y="51"/>
                  </a:lnTo>
                  <a:lnTo>
                    <a:pt x="413" y="55"/>
                  </a:lnTo>
                  <a:lnTo>
                    <a:pt x="426" y="57"/>
                  </a:lnTo>
                  <a:lnTo>
                    <a:pt x="443" y="60"/>
                  </a:lnTo>
                  <a:lnTo>
                    <a:pt x="458" y="64"/>
                  </a:lnTo>
                  <a:lnTo>
                    <a:pt x="474" y="70"/>
                  </a:lnTo>
                  <a:lnTo>
                    <a:pt x="489" y="72"/>
                  </a:lnTo>
                  <a:lnTo>
                    <a:pt x="504" y="76"/>
                  </a:lnTo>
                  <a:lnTo>
                    <a:pt x="519" y="81"/>
                  </a:lnTo>
                  <a:lnTo>
                    <a:pt x="536" y="85"/>
                  </a:lnTo>
                  <a:lnTo>
                    <a:pt x="550" y="91"/>
                  </a:lnTo>
                  <a:lnTo>
                    <a:pt x="569" y="96"/>
                  </a:lnTo>
                  <a:lnTo>
                    <a:pt x="584" y="100"/>
                  </a:lnTo>
                  <a:lnTo>
                    <a:pt x="601" y="106"/>
                  </a:lnTo>
                  <a:lnTo>
                    <a:pt x="616" y="110"/>
                  </a:lnTo>
                  <a:lnTo>
                    <a:pt x="633" y="117"/>
                  </a:lnTo>
                  <a:lnTo>
                    <a:pt x="648" y="123"/>
                  </a:lnTo>
                  <a:lnTo>
                    <a:pt x="666" y="129"/>
                  </a:lnTo>
                  <a:lnTo>
                    <a:pt x="683" y="135"/>
                  </a:lnTo>
                  <a:lnTo>
                    <a:pt x="698" y="142"/>
                  </a:lnTo>
                  <a:lnTo>
                    <a:pt x="715" y="150"/>
                  </a:lnTo>
                  <a:lnTo>
                    <a:pt x="732" y="155"/>
                  </a:lnTo>
                  <a:lnTo>
                    <a:pt x="688" y="2087"/>
                  </a:lnTo>
                  <a:lnTo>
                    <a:pt x="0" y="2262"/>
                  </a:lnTo>
                  <a:lnTo>
                    <a:pt x="27" y="0"/>
                  </a:lnTo>
                  <a:lnTo>
                    <a:pt x="27" y="0"/>
                  </a:lnTo>
                  <a:close/>
                </a:path>
              </a:pathLst>
            </a:custGeom>
            <a:solidFill>
              <a:srgbClr val="A68500"/>
            </a:solidFill>
            <a:ln w="9525">
              <a:noFill/>
              <a:round/>
              <a:headEnd/>
              <a:tailEnd/>
            </a:ln>
          </p:spPr>
          <p:txBody>
            <a:bodyPr/>
            <a:lstStyle/>
            <a:p>
              <a:endParaRPr lang="pt-BR"/>
            </a:p>
          </p:txBody>
        </p:sp>
        <p:sp>
          <p:nvSpPr>
            <p:cNvPr id="1862700" name="Freeform 44"/>
            <p:cNvSpPr>
              <a:spLocks/>
            </p:cNvSpPr>
            <p:nvPr/>
          </p:nvSpPr>
          <p:spPr bwMode="auto">
            <a:xfrm>
              <a:off x="1121" y="2437"/>
              <a:ext cx="314" cy="212"/>
            </a:xfrm>
            <a:custGeom>
              <a:avLst/>
              <a:gdLst/>
              <a:ahLst/>
              <a:cxnLst>
                <a:cxn ang="0">
                  <a:pos x="0" y="403"/>
                </a:cxn>
                <a:cxn ang="0">
                  <a:pos x="624" y="123"/>
                </a:cxn>
                <a:cxn ang="0">
                  <a:pos x="601" y="116"/>
                </a:cxn>
                <a:cxn ang="0">
                  <a:pos x="576" y="106"/>
                </a:cxn>
                <a:cxn ang="0">
                  <a:pos x="563" y="102"/>
                </a:cxn>
                <a:cxn ang="0">
                  <a:pos x="549" y="98"/>
                </a:cxn>
                <a:cxn ang="0">
                  <a:pos x="538" y="95"/>
                </a:cxn>
                <a:cxn ang="0">
                  <a:pos x="525" y="91"/>
                </a:cxn>
                <a:cxn ang="0">
                  <a:pos x="510" y="85"/>
                </a:cxn>
                <a:cxn ang="0">
                  <a:pos x="496" y="81"/>
                </a:cxn>
                <a:cxn ang="0">
                  <a:pos x="481" y="78"/>
                </a:cxn>
                <a:cxn ang="0">
                  <a:pos x="466" y="74"/>
                </a:cxn>
                <a:cxn ang="0">
                  <a:pos x="451" y="68"/>
                </a:cxn>
                <a:cxn ang="0">
                  <a:pos x="434" y="64"/>
                </a:cxn>
                <a:cxn ang="0">
                  <a:pos x="416" y="59"/>
                </a:cxn>
                <a:cxn ang="0">
                  <a:pos x="399" y="57"/>
                </a:cxn>
                <a:cxn ang="0">
                  <a:pos x="380" y="51"/>
                </a:cxn>
                <a:cxn ang="0">
                  <a:pos x="361" y="47"/>
                </a:cxn>
                <a:cxn ang="0">
                  <a:pos x="342" y="41"/>
                </a:cxn>
                <a:cxn ang="0">
                  <a:pos x="323" y="40"/>
                </a:cxn>
                <a:cxn ang="0">
                  <a:pos x="300" y="34"/>
                </a:cxn>
                <a:cxn ang="0">
                  <a:pos x="278" y="30"/>
                </a:cxn>
                <a:cxn ang="0">
                  <a:pos x="255" y="26"/>
                </a:cxn>
                <a:cxn ang="0">
                  <a:pos x="232" y="22"/>
                </a:cxn>
                <a:cxn ang="0">
                  <a:pos x="207" y="19"/>
                </a:cxn>
                <a:cxn ang="0">
                  <a:pos x="181" y="15"/>
                </a:cxn>
                <a:cxn ang="0">
                  <a:pos x="154" y="13"/>
                </a:cxn>
                <a:cxn ang="0">
                  <a:pos x="128" y="9"/>
                </a:cxn>
                <a:cxn ang="0">
                  <a:pos x="97" y="5"/>
                </a:cxn>
                <a:cxn ang="0">
                  <a:pos x="69" y="3"/>
                </a:cxn>
                <a:cxn ang="0">
                  <a:pos x="38" y="2"/>
                </a:cxn>
                <a:cxn ang="0">
                  <a:pos x="6" y="0"/>
                </a:cxn>
              </a:cxnLst>
              <a:rect l="0" t="0" r="r" b="b"/>
              <a:pathLst>
                <a:path w="629" h="424">
                  <a:moveTo>
                    <a:pt x="6" y="0"/>
                  </a:moveTo>
                  <a:lnTo>
                    <a:pt x="0" y="403"/>
                  </a:lnTo>
                  <a:lnTo>
                    <a:pt x="629" y="424"/>
                  </a:lnTo>
                  <a:lnTo>
                    <a:pt x="624" y="123"/>
                  </a:lnTo>
                  <a:lnTo>
                    <a:pt x="612" y="119"/>
                  </a:lnTo>
                  <a:lnTo>
                    <a:pt x="601" y="116"/>
                  </a:lnTo>
                  <a:lnTo>
                    <a:pt x="588" y="110"/>
                  </a:lnTo>
                  <a:lnTo>
                    <a:pt x="576" y="106"/>
                  </a:lnTo>
                  <a:lnTo>
                    <a:pt x="569" y="104"/>
                  </a:lnTo>
                  <a:lnTo>
                    <a:pt x="563" y="102"/>
                  </a:lnTo>
                  <a:lnTo>
                    <a:pt x="555" y="100"/>
                  </a:lnTo>
                  <a:lnTo>
                    <a:pt x="549" y="98"/>
                  </a:lnTo>
                  <a:lnTo>
                    <a:pt x="544" y="97"/>
                  </a:lnTo>
                  <a:lnTo>
                    <a:pt x="538" y="95"/>
                  </a:lnTo>
                  <a:lnTo>
                    <a:pt x="530" y="93"/>
                  </a:lnTo>
                  <a:lnTo>
                    <a:pt x="525" y="91"/>
                  </a:lnTo>
                  <a:lnTo>
                    <a:pt x="517" y="87"/>
                  </a:lnTo>
                  <a:lnTo>
                    <a:pt x="510" y="85"/>
                  </a:lnTo>
                  <a:lnTo>
                    <a:pt x="502" y="83"/>
                  </a:lnTo>
                  <a:lnTo>
                    <a:pt x="496" y="81"/>
                  </a:lnTo>
                  <a:lnTo>
                    <a:pt x="489" y="79"/>
                  </a:lnTo>
                  <a:lnTo>
                    <a:pt x="481" y="78"/>
                  </a:lnTo>
                  <a:lnTo>
                    <a:pt x="473" y="74"/>
                  </a:lnTo>
                  <a:lnTo>
                    <a:pt x="466" y="74"/>
                  </a:lnTo>
                  <a:lnTo>
                    <a:pt x="456" y="70"/>
                  </a:lnTo>
                  <a:lnTo>
                    <a:pt x="451" y="68"/>
                  </a:lnTo>
                  <a:lnTo>
                    <a:pt x="441" y="66"/>
                  </a:lnTo>
                  <a:lnTo>
                    <a:pt x="434" y="64"/>
                  </a:lnTo>
                  <a:lnTo>
                    <a:pt x="424" y="62"/>
                  </a:lnTo>
                  <a:lnTo>
                    <a:pt x="416" y="59"/>
                  </a:lnTo>
                  <a:lnTo>
                    <a:pt x="409" y="57"/>
                  </a:lnTo>
                  <a:lnTo>
                    <a:pt x="399" y="57"/>
                  </a:lnTo>
                  <a:lnTo>
                    <a:pt x="390" y="53"/>
                  </a:lnTo>
                  <a:lnTo>
                    <a:pt x="380" y="51"/>
                  </a:lnTo>
                  <a:lnTo>
                    <a:pt x="371" y="47"/>
                  </a:lnTo>
                  <a:lnTo>
                    <a:pt x="361" y="47"/>
                  </a:lnTo>
                  <a:lnTo>
                    <a:pt x="352" y="43"/>
                  </a:lnTo>
                  <a:lnTo>
                    <a:pt x="342" y="41"/>
                  </a:lnTo>
                  <a:lnTo>
                    <a:pt x="331" y="40"/>
                  </a:lnTo>
                  <a:lnTo>
                    <a:pt x="323" y="40"/>
                  </a:lnTo>
                  <a:lnTo>
                    <a:pt x="310" y="36"/>
                  </a:lnTo>
                  <a:lnTo>
                    <a:pt x="300" y="34"/>
                  </a:lnTo>
                  <a:lnTo>
                    <a:pt x="289" y="30"/>
                  </a:lnTo>
                  <a:lnTo>
                    <a:pt x="278" y="30"/>
                  </a:lnTo>
                  <a:lnTo>
                    <a:pt x="266" y="26"/>
                  </a:lnTo>
                  <a:lnTo>
                    <a:pt x="255" y="26"/>
                  </a:lnTo>
                  <a:lnTo>
                    <a:pt x="243" y="24"/>
                  </a:lnTo>
                  <a:lnTo>
                    <a:pt x="232" y="22"/>
                  </a:lnTo>
                  <a:lnTo>
                    <a:pt x="219" y="21"/>
                  </a:lnTo>
                  <a:lnTo>
                    <a:pt x="207" y="19"/>
                  </a:lnTo>
                  <a:lnTo>
                    <a:pt x="194" y="17"/>
                  </a:lnTo>
                  <a:lnTo>
                    <a:pt x="181" y="15"/>
                  </a:lnTo>
                  <a:lnTo>
                    <a:pt x="167" y="13"/>
                  </a:lnTo>
                  <a:lnTo>
                    <a:pt x="154" y="13"/>
                  </a:lnTo>
                  <a:lnTo>
                    <a:pt x="141" y="9"/>
                  </a:lnTo>
                  <a:lnTo>
                    <a:pt x="128" y="9"/>
                  </a:lnTo>
                  <a:lnTo>
                    <a:pt x="112" y="7"/>
                  </a:lnTo>
                  <a:lnTo>
                    <a:pt x="97" y="5"/>
                  </a:lnTo>
                  <a:lnTo>
                    <a:pt x="84" y="3"/>
                  </a:lnTo>
                  <a:lnTo>
                    <a:pt x="69" y="3"/>
                  </a:lnTo>
                  <a:lnTo>
                    <a:pt x="53" y="3"/>
                  </a:lnTo>
                  <a:lnTo>
                    <a:pt x="38" y="2"/>
                  </a:lnTo>
                  <a:lnTo>
                    <a:pt x="21" y="0"/>
                  </a:lnTo>
                  <a:lnTo>
                    <a:pt x="6" y="0"/>
                  </a:lnTo>
                  <a:lnTo>
                    <a:pt x="6" y="0"/>
                  </a:lnTo>
                  <a:close/>
                </a:path>
              </a:pathLst>
            </a:custGeom>
            <a:solidFill>
              <a:srgbClr val="9973AD"/>
            </a:solidFill>
            <a:ln w="9525">
              <a:noFill/>
              <a:round/>
              <a:headEnd/>
              <a:tailEnd/>
            </a:ln>
          </p:spPr>
          <p:txBody>
            <a:bodyPr/>
            <a:lstStyle/>
            <a:p>
              <a:endParaRPr lang="pt-BR"/>
            </a:p>
          </p:txBody>
        </p:sp>
        <p:sp>
          <p:nvSpPr>
            <p:cNvPr id="1862701" name="Freeform 45"/>
            <p:cNvSpPr>
              <a:spLocks/>
            </p:cNvSpPr>
            <p:nvPr/>
          </p:nvSpPr>
          <p:spPr bwMode="auto">
            <a:xfrm>
              <a:off x="1117" y="2716"/>
              <a:ext cx="324" cy="222"/>
            </a:xfrm>
            <a:custGeom>
              <a:avLst/>
              <a:gdLst/>
              <a:ahLst/>
              <a:cxnLst>
                <a:cxn ang="0">
                  <a:pos x="7" y="0"/>
                </a:cxn>
                <a:cxn ang="0">
                  <a:pos x="0" y="444"/>
                </a:cxn>
                <a:cxn ang="0">
                  <a:pos x="636" y="370"/>
                </a:cxn>
                <a:cxn ang="0">
                  <a:pos x="648" y="3"/>
                </a:cxn>
                <a:cxn ang="0">
                  <a:pos x="7" y="0"/>
                </a:cxn>
                <a:cxn ang="0">
                  <a:pos x="7" y="0"/>
                </a:cxn>
              </a:cxnLst>
              <a:rect l="0" t="0" r="r" b="b"/>
              <a:pathLst>
                <a:path w="648" h="444">
                  <a:moveTo>
                    <a:pt x="7" y="0"/>
                  </a:moveTo>
                  <a:lnTo>
                    <a:pt x="0" y="444"/>
                  </a:lnTo>
                  <a:lnTo>
                    <a:pt x="636" y="370"/>
                  </a:lnTo>
                  <a:lnTo>
                    <a:pt x="648" y="3"/>
                  </a:lnTo>
                  <a:lnTo>
                    <a:pt x="7" y="0"/>
                  </a:lnTo>
                  <a:lnTo>
                    <a:pt x="7" y="0"/>
                  </a:lnTo>
                  <a:close/>
                </a:path>
              </a:pathLst>
            </a:custGeom>
            <a:solidFill>
              <a:srgbClr val="9973AD"/>
            </a:solidFill>
            <a:ln w="9525">
              <a:noFill/>
              <a:round/>
              <a:headEnd/>
              <a:tailEnd/>
            </a:ln>
          </p:spPr>
          <p:txBody>
            <a:bodyPr/>
            <a:lstStyle/>
            <a:p>
              <a:endParaRPr lang="pt-BR"/>
            </a:p>
          </p:txBody>
        </p:sp>
        <p:sp>
          <p:nvSpPr>
            <p:cNvPr id="1862702" name="Freeform 46"/>
            <p:cNvSpPr>
              <a:spLocks/>
            </p:cNvSpPr>
            <p:nvPr/>
          </p:nvSpPr>
          <p:spPr bwMode="auto">
            <a:xfrm>
              <a:off x="1113" y="2966"/>
              <a:ext cx="377" cy="268"/>
            </a:xfrm>
            <a:custGeom>
              <a:avLst/>
              <a:gdLst/>
              <a:ahLst/>
              <a:cxnLst>
                <a:cxn ang="0">
                  <a:pos x="8" y="108"/>
                </a:cxn>
                <a:cxn ang="0">
                  <a:pos x="0" y="536"/>
                </a:cxn>
                <a:cxn ang="0">
                  <a:pos x="755" y="363"/>
                </a:cxn>
                <a:cxn ang="0">
                  <a:pos x="726" y="0"/>
                </a:cxn>
                <a:cxn ang="0">
                  <a:pos x="8" y="108"/>
                </a:cxn>
                <a:cxn ang="0">
                  <a:pos x="8" y="108"/>
                </a:cxn>
              </a:cxnLst>
              <a:rect l="0" t="0" r="r" b="b"/>
              <a:pathLst>
                <a:path w="755" h="536">
                  <a:moveTo>
                    <a:pt x="8" y="108"/>
                  </a:moveTo>
                  <a:lnTo>
                    <a:pt x="0" y="536"/>
                  </a:lnTo>
                  <a:lnTo>
                    <a:pt x="755" y="363"/>
                  </a:lnTo>
                  <a:lnTo>
                    <a:pt x="726" y="0"/>
                  </a:lnTo>
                  <a:lnTo>
                    <a:pt x="8" y="108"/>
                  </a:lnTo>
                  <a:lnTo>
                    <a:pt x="8" y="108"/>
                  </a:lnTo>
                  <a:close/>
                </a:path>
              </a:pathLst>
            </a:custGeom>
            <a:solidFill>
              <a:srgbClr val="9973AD"/>
            </a:solidFill>
            <a:ln w="9525">
              <a:noFill/>
              <a:round/>
              <a:headEnd/>
              <a:tailEnd/>
            </a:ln>
          </p:spPr>
          <p:txBody>
            <a:bodyPr/>
            <a:lstStyle/>
            <a:p>
              <a:endParaRPr lang="pt-BR"/>
            </a:p>
          </p:txBody>
        </p:sp>
        <p:sp>
          <p:nvSpPr>
            <p:cNvPr id="1862703" name="Freeform 47"/>
            <p:cNvSpPr>
              <a:spLocks/>
            </p:cNvSpPr>
            <p:nvPr/>
          </p:nvSpPr>
          <p:spPr bwMode="auto">
            <a:xfrm>
              <a:off x="1110" y="3258"/>
              <a:ext cx="378" cy="265"/>
            </a:xfrm>
            <a:custGeom>
              <a:avLst/>
              <a:gdLst/>
              <a:ahLst/>
              <a:cxnLst>
                <a:cxn ang="0">
                  <a:pos x="6" y="108"/>
                </a:cxn>
                <a:cxn ang="0">
                  <a:pos x="0" y="530"/>
                </a:cxn>
                <a:cxn ang="0">
                  <a:pos x="757" y="363"/>
                </a:cxn>
                <a:cxn ang="0">
                  <a:pos x="728" y="0"/>
                </a:cxn>
                <a:cxn ang="0">
                  <a:pos x="6" y="108"/>
                </a:cxn>
                <a:cxn ang="0">
                  <a:pos x="6" y="108"/>
                </a:cxn>
              </a:cxnLst>
              <a:rect l="0" t="0" r="r" b="b"/>
              <a:pathLst>
                <a:path w="757" h="530">
                  <a:moveTo>
                    <a:pt x="6" y="108"/>
                  </a:moveTo>
                  <a:lnTo>
                    <a:pt x="0" y="530"/>
                  </a:lnTo>
                  <a:lnTo>
                    <a:pt x="757" y="363"/>
                  </a:lnTo>
                  <a:lnTo>
                    <a:pt x="728" y="0"/>
                  </a:lnTo>
                  <a:lnTo>
                    <a:pt x="6" y="108"/>
                  </a:lnTo>
                  <a:lnTo>
                    <a:pt x="6" y="108"/>
                  </a:lnTo>
                  <a:close/>
                </a:path>
              </a:pathLst>
            </a:custGeom>
            <a:solidFill>
              <a:srgbClr val="9973AD"/>
            </a:solidFill>
            <a:ln w="9525">
              <a:noFill/>
              <a:round/>
              <a:headEnd/>
              <a:tailEnd/>
            </a:ln>
          </p:spPr>
          <p:txBody>
            <a:bodyPr/>
            <a:lstStyle/>
            <a:p>
              <a:endParaRPr lang="pt-BR"/>
            </a:p>
          </p:txBody>
        </p:sp>
        <p:sp>
          <p:nvSpPr>
            <p:cNvPr id="1862704" name="Freeform 48"/>
            <p:cNvSpPr>
              <a:spLocks/>
            </p:cNvSpPr>
            <p:nvPr/>
          </p:nvSpPr>
          <p:spPr bwMode="auto">
            <a:xfrm>
              <a:off x="1105" y="2473"/>
              <a:ext cx="344" cy="188"/>
            </a:xfrm>
            <a:custGeom>
              <a:avLst/>
              <a:gdLst/>
              <a:ahLst/>
              <a:cxnLst>
                <a:cxn ang="0">
                  <a:pos x="9" y="344"/>
                </a:cxn>
                <a:cxn ang="0">
                  <a:pos x="675" y="374"/>
                </a:cxn>
                <a:cxn ang="0">
                  <a:pos x="688" y="6"/>
                </a:cxn>
                <a:cxn ang="0">
                  <a:pos x="650" y="0"/>
                </a:cxn>
                <a:cxn ang="0">
                  <a:pos x="640" y="340"/>
                </a:cxn>
                <a:cxn ang="0">
                  <a:pos x="0" y="298"/>
                </a:cxn>
                <a:cxn ang="0">
                  <a:pos x="9" y="344"/>
                </a:cxn>
                <a:cxn ang="0">
                  <a:pos x="9" y="344"/>
                </a:cxn>
              </a:cxnLst>
              <a:rect l="0" t="0" r="r" b="b"/>
              <a:pathLst>
                <a:path w="688" h="374">
                  <a:moveTo>
                    <a:pt x="9" y="344"/>
                  </a:moveTo>
                  <a:lnTo>
                    <a:pt x="675" y="374"/>
                  </a:lnTo>
                  <a:lnTo>
                    <a:pt x="688" y="6"/>
                  </a:lnTo>
                  <a:lnTo>
                    <a:pt x="650" y="0"/>
                  </a:lnTo>
                  <a:lnTo>
                    <a:pt x="640" y="340"/>
                  </a:lnTo>
                  <a:lnTo>
                    <a:pt x="0" y="298"/>
                  </a:lnTo>
                  <a:lnTo>
                    <a:pt x="9" y="344"/>
                  </a:lnTo>
                  <a:lnTo>
                    <a:pt x="9" y="344"/>
                  </a:lnTo>
                  <a:close/>
                </a:path>
              </a:pathLst>
            </a:custGeom>
            <a:solidFill>
              <a:srgbClr val="000000"/>
            </a:solidFill>
            <a:ln w="9525">
              <a:noFill/>
              <a:round/>
              <a:headEnd/>
              <a:tailEnd/>
            </a:ln>
          </p:spPr>
          <p:txBody>
            <a:bodyPr/>
            <a:lstStyle/>
            <a:p>
              <a:endParaRPr lang="pt-BR"/>
            </a:p>
          </p:txBody>
        </p:sp>
        <p:sp>
          <p:nvSpPr>
            <p:cNvPr id="1862705" name="Freeform 49"/>
            <p:cNvSpPr>
              <a:spLocks/>
            </p:cNvSpPr>
            <p:nvPr/>
          </p:nvSpPr>
          <p:spPr bwMode="auto">
            <a:xfrm>
              <a:off x="1207" y="2554"/>
              <a:ext cx="62" cy="111"/>
            </a:xfrm>
            <a:custGeom>
              <a:avLst/>
              <a:gdLst/>
              <a:ahLst/>
              <a:cxnLst>
                <a:cxn ang="0">
                  <a:pos x="0" y="223"/>
                </a:cxn>
                <a:cxn ang="0">
                  <a:pos x="27" y="0"/>
                </a:cxn>
                <a:cxn ang="0">
                  <a:pos x="31" y="0"/>
                </a:cxn>
                <a:cxn ang="0">
                  <a:pos x="34" y="0"/>
                </a:cxn>
                <a:cxn ang="0">
                  <a:pos x="42" y="4"/>
                </a:cxn>
                <a:cxn ang="0">
                  <a:pos x="50" y="8"/>
                </a:cxn>
                <a:cxn ang="0">
                  <a:pos x="57" y="14"/>
                </a:cxn>
                <a:cxn ang="0">
                  <a:pos x="67" y="19"/>
                </a:cxn>
                <a:cxn ang="0">
                  <a:pos x="76" y="31"/>
                </a:cxn>
                <a:cxn ang="0">
                  <a:pos x="80" y="35"/>
                </a:cxn>
                <a:cxn ang="0">
                  <a:pos x="84" y="40"/>
                </a:cxn>
                <a:cxn ang="0">
                  <a:pos x="89" y="48"/>
                </a:cxn>
                <a:cxn ang="0">
                  <a:pos x="93" y="56"/>
                </a:cxn>
                <a:cxn ang="0">
                  <a:pos x="97" y="63"/>
                </a:cxn>
                <a:cxn ang="0">
                  <a:pos x="101" y="73"/>
                </a:cxn>
                <a:cxn ang="0">
                  <a:pos x="105" y="80"/>
                </a:cxn>
                <a:cxn ang="0">
                  <a:pos x="108" y="94"/>
                </a:cxn>
                <a:cxn ang="0">
                  <a:pos x="110" y="103"/>
                </a:cxn>
                <a:cxn ang="0">
                  <a:pos x="114" y="115"/>
                </a:cxn>
                <a:cxn ang="0">
                  <a:pos x="114" y="120"/>
                </a:cxn>
                <a:cxn ang="0">
                  <a:pos x="118" y="128"/>
                </a:cxn>
                <a:cxn ang="0">
                  <a:pos x="118" y="135"/>
                </a:cxn>
                <a:cxn ang="0">
                  <a:pos x="120" y="143"/>
                </a:cxn>
                <a:cxn ang="0">
                  <a:pos x="120" y="149"/>
                </a:cxn>
                <a:cxn ang="0">
                  <a:pos x="120" y="156"/>
                </a:cxn>
                <a:cxn ang="0">
                  <a:pos x="120" y="164"/>
                </a:cxn>
                <a:cxn ang="0">
                  <a:pos x="122" y="173"/>
                </a:cxn>
                <a:cxn ang="0">
                  <a:pos x="122" y="179"/>
                </a:cxn>
                <a:cxn ang="0">
                  <a:pos x="124" y="189"/>
                </a:cxn>
                <a:cxn ang="0">
                  <a:pos x="124" y="198"/>
                </a:cxn>
                <a:cxn ang="0">
                  <a:pos x="124" y="210"/>
                </a:cxn>
                <a:cxn ang="0">
                  <a:pos x="0" y="223"/>
                </a:cxn>
                <a:cxn ang="0">
                  <a:pos x="0" y="223"/>
                </a:cxn>
              </a:cxnLst>
              <a:rect l="0" t="0" r="r" b="b"/>
              <a:pathLst>
                <a:path w="124" h="223">
                  <a:moveTo>
                    <a:pt x="0" y="223"/>
                  </a:moveTo>
                  <a:lnTo>
                    <a:pt x="27" y="0"/>
                  </a:lnTo>
                  <a:lnTo>
                    <a:pt x="31" y="0"/>
                  </a:lnTo>
                  <a:lnTo>
                    <a:pt x="34" y="0"/>
                  </a:lnTo>
                  <a:lnTo>
                    <a:pt x="42" y="4"/>
                  </a:lnTo>
                  <a:lnTo>
                    <a:pt x="50" y="8"/>
                  </a:lnTo>
                  <a:lnTo>
                    <a:pt x="57" y="14"/>
                  </a:lnTo>
                  <a:lnTo>
                    <a:pt x="67" y="19"/>
                  </a:lnTo>
                  <a:lnTo>
                    <a:pt x="76" y="31"/>
                  </a:lnTo>
                  <a:lnTo>
                    <a:pt x="80" y="35"/>
                  </a:lnTo>
                  <a:lnTo>
                    <a:pt x="84" y="40"/>
                  </a:lnTo>
                  <a:lnTo>
                    <a:pt x="89" y="48"/>
                  </a:lnTo>
                  <a:lnTo>
                    <a:pt x="93" y="56"/>
                  </a:lnTo>
                  <a:lnTo>
                    <a:pt x="97" y="63"/>
                  </a:lnTo>
                  <a:lnTo>
                    <a:pt x="101" y="73"/>
                  </a:lnTo>
                  <a:lnTo>
                    <a:pt x="105" y="80"/>
                  </a:lnTo>
                  <a:lnTo>
                    <a:pt x="108" y="94"/>
                  </a:lnTo>
                  <a:lnTo>
                    <a:pt x="110" y="103"/>
                  </a:lnTo>
                  <a:lnTo>
                    <a:pt x="114" y="115"/>
                  </a:lnTo>
                  <a:lnTo>
                    <a:pt x="114" y="120"/>
                  </a:lnTo>
                  <a:lnTo>
                    <a:pt x="118" y="128"/>
                  </a:lnTo>
                  <a:lnTo>
                    <a:pt x="118" y="135"/>
                  </a:lnTo>
                  <a:lnTo>
                    <a:pt x="120" y="143"/>
                  </a:lnTo>
                  <a:lnTo>
                    <a:pt x="120" y="149"/>
                  </a:lnTo>
                  <a:lnTo>
                    <a:pt x="120" y="156"/>
                  </a:lnTo>
                  <a:lnTo>
                    <a:pt x="120" y="164"/>
                  </a:lnTo>
                  <a:lnTo>
                    <a:pt x="122" y="173"/>
                  </a:lnTo>
                  <a:lnTo>
                    <a:pt x="122" y="179"/>
                  </a:lnTo>
                  <a:lnTo>
                    <a:pt x="124" y="189"/>
                  </a:lnTo>
                  <a:lnTo>
                    <a:pt x="124" y="198"/>
                  </a:lnTo>
                  <a:lnTo>
                    <a:pt x="124" y="210"/>
                  </a:lnTo>
                  <a:lnTo>
                    <a:pt x="0" y="223"/>
                  </a:lnTo>
                  <a:lnTo>
                    <a:pt x="0" y="223"/>
                  </a:lnTo>
                  <a:close/>
                </a:path>
              </a:pathLst>
            </a:custGeom>
            <a:solidFill>
              <a:srgbClr val="FFC4B8"/>
            </a:solidFill>
            <a:ln w="9525">
              <a:noFill/>
              <a:round/>
              <a:headEnd/>
              <a:tailEnd/>
            </a:ln>
          </p:spPr>
          <p:txBody>
            <a:bodyPr/>
            <a:lstStyle/>
            <a:p>
              <a:endParaRPr lang="pt-BR"/>
            </a:p>
          </p:txBody>
        </p:sp>
        <p:sp>
          <p:nvSpPr>
            <p:cNvPr id="1862706" name="Freeform 50"/>
            <p:cNvSpPr>
              <a:spLocks/>
            </p:cNvSpPr>
            <p:nvPr/>
          </p:nvSpPr>
          <p:spPr bwMode="auto">
            <a:xfrm>
              <a:off x="1101" y="2694"/>
              <a:ext cx="344" cy="257"/>
            </a:xfrm>
            <a:custGeom>
              <a:avLst/>
              <a:gdLst/>
              <a:ahLst/>
              <a:cxnLst>
                <a:cxn ang="0">
                  <a:pos x="0" y="0"/>
                </a:cxn>
                <a:cxn ang="0">
                  <a:pos x="688" y="23"/>
                </a:cxn>
                <a:cxn ang="0">
                  <a:pos x="675" y="443"/>
                </a:cxn>
                <a:cxn ang="0">
                  <a:pos x="23" y="513"/>
                </a:cxn>
                <a:cxn ang="0">
                  <a:pos x="19" y="468"/>
                </a:cxn>
                <a:cxn ang="0">
                  <a:pos x="637" y="405"/>
                </a:cxn>
                <a:cxn ang="0">
                  <a:pos x="647" y="59"/>
                </a:cxn>
                <a:cxn ang="0">
                  <a:pos x="2" y="44"/>
                </a:cxn>
                <a:cxn ang="0">
                  <a:pos x="0" y="0"/>
                </a:cxn>
                <a:cxn ang="0">
                  <a:pos x="0" y="0"/>
                </a:cxn>
              </a:cxnLst>
              <a:rect l="0" t="0" r="r" b="b"/>
              <a:pathLst>
                <a:path w="688" h="513">
                  <a:moveTo>
                    <a:pt x="0" y="0"/>
                  </a:moveTo>
                  <a:lnTo>
                    <a:pt x="688" y="23"/>
                  </a:lnTo>
                  <a:lnTo>
                    <a:pt x="675" y="443"/>
                  </a:lnTo>
                  <a:lnTo>
                    <a:pt x="23" y="513"/>
                  </a:lnTo>
                  <a:lnTo>
                    <a:pt x="19" y="468"/>
                  </a:lnTo>
                  <a:lnTo>
                    <a:pt x="637" y="405"/>
                  </a:lnTo>
                  <a:lnTo>
                    <a:pt x="647" y="59"/>
                  </a:lnTo>
                  <a:lnTo>
                    <a:pt x="2" y="44"/>
                  </a:lnTo>
                  <a:lnTo>
                    <a:pt x="0" y="0"/>
                  </a:lnTo>
                  <a:lnTo>
                    <a:pt x="0" y="0"/>
                  </a:lnTo>
                  <a:close/>
                </a:path>
              </a:pathLst>
            </a:custGeom>
            <a:solidFill>
              <a:srgbClr val="000000"/>
            </a:solidFill>
            <a:ln w="9525">
              <a:noFill/>
              <a:round/>
              <a:headEnd/>
              <a:tailEnd/>
            </a:ln>
          </p:spPr>
          <p:txBody>
            <a:bodyPr/>
            <a:lstStyle/>
            <a:p>
              <a:endParaRPr lang="pt-BR"/>
            </a:p>
          </p:txBody>
        </p:sp>
        <p:sp>
          <p:nvSpPr>
            <p:cNvPr id="1862707" name="Freeform 51"/>
            <p:cNvSpPr>
              <a:spLocks/>
            </p:cNvSpPr>
            <p:nvPr/>
          </p:nvSpPr>
          <p:spPr bwMode="auto">
            <a:xfrm>
              <a:off x="1085" y="2970"/>
              <a:ext cx="387" cy="278"/>
            </a:xfrm>
            <a:custGeom>
              <a:avLst/>
              <a:gdLst/>
              <a:ahLst/>
              <a:cxnLst>
                <a:cxn ang="0">
                  <a:pos x="32" y="80"/>
                </a:cxn>
                <a:cxn ang="0">
                  <a:pos x="707" y="0"/>
                </a:cxn>
                <a:cxn ang="0">
                  <a:pos x="773" y="416"/>
                </a:cxn>
                <a:cxn ang="0">
                  <a:pos x="0" y="557"/>
                </a:cxn>
                <a:cxn ang="0">
                  <a:pos x="0" y="504"/>
                </a:cxn>
                <a:cxn ang="0">
                  <a:pos x="718" y="378"/>
                </a:cxn>
                <a:cxn ang="0">
                  <a:pos x="692" y="42"/>
                </a:cxn>
                <a:cxn ang="0">
                  <a:pos x="36" y="128"/>
                </a:cxn>
                <a:cxn ang="0">
                  <a:pos x="32" y="80"/>
                </a:cxn>
                <a:cxn ang="0">
                  <a:pos x="32" y="80"/>
                </a:cxn>
              </a:cxnLst>
              <a:rect l="0" t="0" r="r" b="b"/>
              <a:pathLst>
                <a:path w="773" h="557">
                  <a:moveTo>
                    <a:pt x="32" y="80"/>
                  </a:moveTo>
                  <a:lnTo>
                    <a:pt x="707" y="0"/>
                  </a:lnTo>
                  <a:lnTo>
                    <a:pt x="773" y="416"/>
                  </a:lnTo>
                  <a:lnTo>
                    <a:pt x="0" y="557"/>
                  </a:lnTo>
                  <a:lnTo>
                    <a:pt x="0" y="504"/>
                  </a:lnTo>
                  <a:lnTo>
                    <a:pt x="718" y="378"/>
                  </a:lnTo>
                  <a:lnTo>
                    <a:pt x="692" y="42"/>
                  </a:lnTo>
                  <a:lnTo>
                    <a:pt x="36" y="128"/>
                  </a:lnTo>
                  <a:lnTo>
                    <a:pt x="32" y="80"/>
                  </a:lnTo>
                  <a:lnTo>
                    <a:pt x="32" y="80"/>
                  </a:lnTo>
                  <a:close/>
                </a:path>
              </a:pathLst>
            </a:custGeom>
            <a:solidFill>
              <a:srgbClr val="000000"/>
            </a:solidFill>
            <a:ln w="9525">
              <a:noFill/>
              <a:round/>
              <a:headEnd/>
              <a:tailEnd/>
            </a:ln>
          </p:spPr>
          <p:txBody>
            <a:bodyPr/>
            <a:lstStyle/>
            <a:p>
              <a:endParaRPr lang="pt-BR"/>
            </a:p>
          </p:txBody>
        </p:sp>
        <p:sp>
          <p:nvSpPr>
            <p:cNvPr id="1862708" name="Freeform 52"/>
            <p:cNvSpPr>
              <a:spLocks/>
            </p:cNvSpPr>
            <p:nvPr/>
          </p:nvSpPr>
          <p:spPr bwMode="auto">
            <a:xfrm>
              <a:off x="1102" y="3227"/>
              <a:ext cx="387" cy="315"/>
            </a:xfrm>
            <a:custGeom>
              <a:avLst/>
              <a:gdLst/>
              <a:ahLst/>
              <a:cxnLst>
                <a:cxn ang="0">
                  <a:pos x="6" y="156"/>
                </a:cxn>
                <a:cxn ang="0">
                  <a:pos x="776" y="0"/>
                </a:cxn>
                <a:cxn ang="0">
                  <a:pos x="713" y="445"/>
                </a:cxn>
                <a:cxn ang="0">
                  <a:pos x="0" y="629"/>
                </a:cxn>
                <a:cxn ang="0">
                  <a:pos x="4" y="567"/>
                </a:cxn>
                <a:cxn ang="0">
                  <a:pos x="711" y="399"/>
                </a:cxn>
                <a:cxn ang="0">
                  <a:pos x="698" y="63"/>
                </a:cxn>
                <a:cxn ang="0">
                  <a:pos x="6" y="215"/>
                </a:cxn>
                <a:cxn ang="0">
                  <a:pos x="6" y="156"/>
                </a:cxn>
                <a:cxn ang="0">
                  <a:pos x="6" y="156"/>
                </a:cxn>
              </a:cxnLst>
              <a:rect l="0" t="0" r="r" b="b"/>
              <a:pathLst>
                <a:path w="776" h="629">
                  <a:moveTo>
                    <a:pt x="6" y="156"/>
                  </a:moveTo>
                  <a:lnTo>
                    <a:pt x="776" y="0"/>
                  </a:lnTo>
                  <a:lnTo>
                    <a:pt x="713" y="445"/>
                  </a:lnTo>
                  <a:lnTo>
                    <a:pt x="0" y="629"/>
                  </a:lnTo>
                  <a:lnTo>
                    <a:pt x="4" y="567"/>
                  </a:lnTo>
                  <a:lnTo>
                    <a:pt x="711" y="399"/>
                  </a:lnTo>
                  <a:lnTo>
                    <a:pt x="698" y="63"/>
                  </a:lnTo>
                  <a:lnTo>
                    <a:pt x="6" y="215"/>
                  </a:lnTo>
                  <a:lnTo>
                    <a:pt x="6" y="156"/>
                  </a:lnTo>
                  <a:lnTo>
                    <a:pt x="6" y="156"/>
                  </a:lnTo>
                  <a:close/>
                </a:path>
              </a:pathLst>
            </a:custGeom>
            <a:solidFill>
              <a:srgbClr val="000000"/>
            </a:solidFill>
            <a:ln w="9525">
              <a:noFill/>
              <a:round/>
              <a:headEnd/>
              <a:tailEnd/>
            </a:ln>
          </p:spPr>
          <p:txBody>
            <a:bodyPr/>
            <a:lstStyle/>
            <a:p>
              <a:endParaRPr lang="pt-BR"/>
            </a:p>
          </p:txBody>
        </p:sp>
        <p:sp>
          <p:nvSpPr>
            <p:cNvPr id="1862709" name="Freeform 53"/>
            <p:cNvSpPr>
              <a:spLocks/>
            </p:cNvSpPr>
            <p:nvPr/>
          </p:nvSpPr>
          <p:spPr bwMode="auto">
            <a:xfrm>
              <a:off x="1162" y="2426"/>
              <a:ext cx="26" cy="209"/>
            </a:xfrm>
            <a:custGeom>
              <a:avLst/>
              <a:gdLst/>
              <a:ahLst/>
              <a:cxnLst>
                <a:cxn ang="0">
                  <a:pos x="5" y="0"/>
                </a:cxn>
                <a:cxn ang="0">
                  <a:pos x="0" y="414"/>
                </a:cxn>
                <a:cxn ang="0">
                  <a:pos x="40" y="418"/>
                </a:cxn>
                <a:cxn ang="0">
                  <a:pos x="51" y="7"/>
                </a:cxn>
                <a:cxn ang="0">
                  <a:pos x="5" y="0"/>
                </a:cxn>
                <a:cxn ang="0">
                  <a:pos x="5" y="0"/>
                </a:cxn>
              </a:cxnLst>
              <a:rect l="0" t="0" r="r" b="b"/>
              <a:pathLst>
                <a:path w="51" h="418">
                  <a:moveTo>
                    <a:pt x="5" y="0"/>
                  </a:moveTo>
                  <a:lnTo>
                    <a:pt x="0" y="414"/>
                  </a:lnTo>
                  <a:lnTo>
                    <a:pt x="40" y="418"/>
                  </a:lnTo>
                  <a:lnTo>
                    <a:pt x="51" y="7"/>
                  </a:lnTo>
                  <a:lnTo>
                    <a:pt x="5" y="0"/>
                  </a:lnTo>
                  <a:lnTo>
                    <a:pt x="5" y="0"/>
                  </a:lnTo>
                  <a:close/>
                </a:path>
              </a:pathLst>
            </a:custGeom>
            <a:solidFill>
              <a:srgbClr val="000000"/>
            </a:solidFill>
            <a:ln w="9525">
              <a:noFill/>
              <a:round/>
              <a:headEnd/>
              <a:tailEnd/>
            </a:ln>
          </p:spPr>
          <p:txBody>
            <a:bodyPr/>
            <a:lstStyle/>
            <a:p>
              <a:endParaRPr lang="pt-BR"/>
            </a:p>
          </p:txBody>
        </p:sp>
        <p:sp>
          <p:nvSpPr>
            <p:cNvPr id="1862710" name="Freeform 54"/>
            <p:cNvSpPr>
              <a:spLocks/>
            </p:cNvSpPr>
            <p:nvPr/>
          </p:nvSpPr>
          <p:spPr bwMode="auto">
            <a:xfrm>
              <a:off x="1267" y="2453"/>
              <a:ext cx="104" cy="197"/>
            </a:xfrm>
            <a:custGeom>
              <a:avLst/>
              <a:gdLst/>
              <a:ahLst/>
              <a:cxnLst>
                <a:cxn ang="0">
                  <a:pos x="0" y="0"/>
                </a:cxn>
                <a:cxn ang="0">
                  <a:pos x="2" y="382"/>
                </a:cxn>
                <a:cxn ang="0">
                  <a:pos x="192" y="395"/>
                </a:cxn>
                <a:cxn ang="0">
                  <a:pos x="209" y="0"/>
                </a:cxn>
                <a:cxn ang="0">
                  <a:pos x="0" y="0"/>
                </a:cxn>
                <a:cxn ang="0">
                  <a:pos x="0" y="0"/>
                </a:cxn>
              </a:cxnLst>
              <a:rect l="0" t="0" r="r" b="b"/>
              <a:pathLst>
                <a:path w="209" h="395">
                  <a:moveTo>
                    <a:pt x="0" y="0"/>
                  </a:moveTo>
                  <a:lnTo>
                    <a:pt x="2" y="382"/>
                  </a:lnTo>
                  <a:lnTo>
                    <a:pt x="192" y="395"/>
                  </a:lnTo>
                  <a:lnTo>
                    <a:pt x="209" y="0"/>
                  </a:lnTo>
                  <a:lnTo>
                    <a:pt x="0" y="0"/>
                  </a:lnTo>
                  <a:lnTo>
                    <a:pt x="0" y="0"/>
                  </a:lnTo>
                  <a:close/>
                </a:path>
              </a:pathLst>
            </a:custGeom>
            <a:solidFill>
              <a:srgbClr val="000000"/>
            </a:solidFill>
            <a:ln w="9525">
              <a:noFill/>
              <a:round/>
              <a:headEnd/>
              <a:tailEnd/>
            </a:ln>
          </p:spPr>
          <p:txBody>
            <a:bodyPr/>
            <a:lstStyle/>
            <a:p>
              <a:endParaRPr lang="pt-BR"/>
            </a:p>
          </p:txBody>
        </p:sp>
        <p:sp>
          <p:nvSpPr>
            <p:cNvPr id="1862711" name="Freeform 55"/>
            <p:cNvSpPr>
              <a:spLocks/>
            </p:cNvSpPr>
            <p:nvPr/>
          </p:nvSpPr>
          <p:spPr bwMode="auto">
            <a:xfrm>
              <a:off x="1388" y="2467"/>
              <a:ext cx="27" cy="185"/>
            </a:xfrm>
            <a:custGeom>
              <a:avLst/>
              <a:gdLst/>
              <a:ahLst/>
              <a:cxnLst>
                <a:cxn ang="0">
                  <a:pos x="17" y="7"/>
                </a:cxn>
                <a:cxn ang="0">
                  <a:pos x="0" y="370"/>
                </a:cxn>
                <a:cxn ang="0">
                  <a:pos x="44" y="366"/>
                </a:cxn>
                <a:cxn ang="0">
                  <a:pos x="55" y="0"/>
                </a:cxn>
                <a:cxn ang="0">
                  <a:pos x="17" y="7"/>
                </a:cxn>
                <a:cxn ang="0">
                  <a:pos x="17" y="7"/>
                </a:cxn>
              </a:cxnLst>
              <a:rect l="0" t="0" r="r" b="b"/>
              <a:pathLst>
                <a:path w="55" h="370">
                  <a:moveTo>
                    <a:pt x="17" y="7"/>
                  </a:moveTo>
                  <a:lnTo>
                    <a:pt x="0" y="370"/>
                  </a:lnTo>
                  <a:lnTo>
                    <a:pt x="44" y="366"/>
                  </a:lnTo>
                  <a:lnTo>
                    <a:pt x="55" y="0"/>
                  </a:lnTo>
                  <a:lnTo>
                    <a:pt x="17" y="7"/>
                  </a:lnTo>
                  <a:lnTo>
                    <a:pt x="17" y="7"/>
                  </a:lnTo>
                  <a:close/>
                </a:path>
              </a:pathLst>
            </a:custGeom>
            <a:solidFill>
              <a:srgbClr val="000000"/>
            </a:solidFill>
            <a:ln w="9525">
              <a:noFill/>
              <a:round/>
              <a:headEnd/>
              <a:tailEnd/>
            </a:ln>
          </p:spPr>
          <p:txBody>
            <a:bodyPr/>
            <a:lstStyle/>
            <a:p>
              <a:endParaRPr lang="pt-BR"/>
            </a:p>
          </p:txBody>
        </p:sp>
        <p:sp>
          <p:nvSpPr>
            <p:cNvPr id="1862712" name="Freeform 56"/>
            <p:cNvSpPr>
              <a:spLocks/>
            </p:cNvSpPr>
            <p:nvPr/>
          </p:nvSpPr>
          <p:spPr bwMode="auto">
            <a:xfrm>
              <a:off x="1146" y="2706"/>
              <a:ext cx="22" cy="227"/>
            </a:xfrm>
            <a:custGeom>
              <a:avLst/>
              <a:gdLst/>
              <a:ahLst/>
              <a:cxnLst>
                <a:cxn ang="0">
                  <a:pos x="2" y="0"/>
                </a:cxn>
                <a:cxn ang="0">
                  <a:pos x="0" y="452"/>
                </a:cxn>
                <a:cxn ang="0">
                  <a:pos x="40" y="446"/>
                </a:cxn>
                <a:cxn ang="0">
                  <a:pos x="44" y="2"/>
                </a:cxn>
                <a:cxn ang="0">
                  <a:pos x="2" y="0"/>
                </a:cxn>
                <a:cxn ang="0">
                  <a:pos x="2" y="0"/>
                </a:cxn>
              </a:cxnLst>
              <a:rect l="0" t="0" r="r" b="b"/>
              <a:pathLst>
                <a:path w="44" h="452">
                  <a:moveTo>
                    <a:pt x="2" y="0"/>
                  </a:moveTo>
                  <a:lnTo>
                    <a:pt x="0" y="452"/>
                  </a:lnTo>
                  <a:lnTo>
                    <a:pt x="40" y="446"/>
                  </a:lnTo>
                  <a:lnTo>
                    <a:pt x="44" y="2"/>
                  </a:lnTo>
                  <a:lnTo>
                    <a:pt x="2" y="0"/>
                  </a:lnTo>
                  <a:lnTo>
                    <a:pt x="2" y="0"/>
                  </a:lnTo>
                  <a:close/>
                </a:path>
              </a:pathLst>
            </a:custGeom>
            <a:solidFill>
              <a:srgbClr val="000000"/>
            </a:solidFill>
            <a:ln w="9525">
              <a:noFill/>
              <a:round/>
              <a:headEnd/>
              <a:tailEnd/>
            </a:ln>
          </p:spPr>
          <p:txBody>
            <a:bodyPr/>
            <a:lstStyle/>
            <a:p>
              <a:endParaRPr lang="pt-BR"/>
            </a:p>
          </p:txBody>
        </p:sp>
        <p:sp>
          <p:nvSpPr>
            <p:cNvPr id="1862713" name="Freeform 57"/>
            <p:cNvSpPr>
              <a:spLocks/>
            </p:cNvSpPr>
            <p:nvPr/>
          </p:nvSpPr>
          <p:spPr bwMode="auto">
            <a:xfrm>
              <a:off x="1257" y="2758"/>
              <a:ext cx="25" cy="158"/>
            </a:xfrm>
            <a:custGeom>
              <a:avLst/>
              <a:gdLst/>
              <a:ahLst/>
              <a:cxnLst>
                <a:cxn ang="0">
                  <a:pos x="4" y="0"/>
                </a:cxn>
                <a:cxn ang="0">
                  <a:pos x="0" y="318"/>
                </a:cxn>
                <a:cxn ang="0">
                  <a:pos x="25" y="318"/>
                </a:cxn>
                <a:cxn ang="0">
                  <a:pos x="49" y="6"/>
                </a:cxn>
                <a:cxn ang="0">
                  <a:pos x="4" y="0"/>
                </a:cxn>
                <a:cxn ang="0">
                  <a:pos x="4" y="0"/>
                </a:cxn>
              </a:cxnLst>
              <a:rect l="0" t="0" r="r" b="b"/>
              <a:pathLst>
                <a:path w="49" h="318">
                  <a:moveTo>
                    <a:pt x="4" y="0"/>
                  </a:moveTo>
                  <a:lnTo>
                    <a:pt x="0" y="318"/>
                  </a:lnTo>
                  <a:lnTo>
                    <a:pt x="25" y="318"/>
                  </a:lnTo>
                  <a:lnTo>
                    <a:pt x="49" y="6"/>
                  </a:lnTo>
                  <a:lnTo>
                    <a:pt x="4" y="0"/>
                  </a:lnTo>
                  <a:lnTo>
                    <a:pt x="4" y="0"/>
                  </a:lnTo>
                  <a:close/>
                </a:path>
              </a:pathLst>
            </a:custGeom>
            <a:solidFill>
              <a:srgbClr val="000000"/>
            </a:solidFill>
            <a:ln w="9525">
              <a:noFill/>
              <a:round/>
              <a:headEnd/>
              <a:tailEnd/>
            </a:ln>
          </p:spPr>
          <p:txBody>
            <a:bodyPr/>
            <a:lstStyle/>
            <a:p>
              <a:endParaRPr lang="pt-BR"/>
            </a:p>
          </p:txBody>
        </p:sp>
        <p:sp>
          <p:nvSpPr>
            <p:cNvPr id="1862714" name="Freeform 58"/>
            <p:cNvSpPr>
              <a:spLocks/>
            </p:cNvSpPr>
            <p:nvPr/>
          </p:nvSpPr>
          <p:spPr bwMode="auto">
            <a:xfrm>
              <a:off x="1191" y="2655"/>
              <a:ext cx="598" cy="605"/>
            </a:xfrm>
            <a:custGeom>
              <a:avLst/>
              <a:gdLst/>
              <a:ahLst/>
              <a:cxnLst>
                <a:cxn ang="0">
                  <a:pos x="156" y="27"/>
                </a:cxn>
                <a:cxn ang="0">
                  <a:pos x="158" y="61"/>
                </a:cxn>
                <a:cxn ang="0">
                  <a:pos x="161" y="91"/>
                </a:cxn>
                <a:cxn ang="0">
                  <a:pos x="169" y="125"/>
                </a:cxn>
                <a:cxn ang="0">
                  <a:pos x="178" y="163"/>
                </a:cxn>
                <a:cxn ang="0">
                  <a:pos x="190" y="205"/>
                </a:cxn>
                <a:cxn ang="0">
                  <a:pos x="207" y="245"/>
                </a:cxn>
                <a:cxn ang="0">
                  <a:pos x="228" y="285"/>
                </a:cxn>
                <a:cxn ang="0">
                  <a:pos x="253" y="321"/>
                </a:cxn>
                <a:cxn ang="0">
                  <a:pos x="283" y="357"/>
                </a:cxn>
                <a:cxn ang="0">
                  <a:pos x="319" y="386"/>
                </a:cxn>
                <a:cxn ang="0">
                  <a:pos x="361" y="409"/>
                </a:cxn>
                <a:cxn ang="0">
                  <a:pos x="412" y="426"/>
                </a:cxn>
                <a:cxn ang="0">
                  <a:pos x="467" y="433"/>
                </a:cxn>
                <a:cxn ang="0">
                  <a:pos x="532" y="433"/>
                </a:cxn>
                <a:cxn ang="0">
                  <a:pos x="595" y="428"/>
                </a:cxn>
                <a:cxn ang="0">
                  <a:pos x="659" y="424"/>
                </a:cxn>
                <a:cxn ang="0">
                  <a:pos x="722" y="420"/>
                </a:cxn>
                <a:cxn ang="0">
                  <a:pos x="785" y="418"/>
                </a:cxn>
                <a:cxn ang="0">
                  <a:pos x="846" y="418"/>
                </a:cxn>
                <a:cxn ang="0">
                  <a:pos x="903" y="422"/>
                </a:cxn>
                <a:cxn ang="0">
                  <a:pos x="958" y="430"/>
                </a:cxn>
                <a:cxn ang="0">
                  <a:pos x="1007" y="443"/>
                </a:cxn>
                <a:cxn ang="0">
                  <a:pos x="1053" y="460"/>
                </a:cxn>
                <a:cxn ang="0">
                  <a:pos x="1095" y="487"/>
                </a:cxn>
                <a:cxn ang="0">
                  <a:pos x="1129" y="521"/>
                </a:cxn>
                <a:cxn ang="0">
                  <a:pos x="1157" y="565"/>
                </a:cxn>
                <a:cxn ang="0">
                  <a:pos x="1176" y="620"/>
                </a:cxn>
                <a:cxn ang="0">
                  <a:pos x="1190" y="684"/>
                </a:cxn>
                <a:cxn ang="0">
                  <a:pos x="1195" y="762"/>
                </a:cxn>
                <a:cxn ang="0">
                  <a:pos x="1192" y="848"/>
                </a:cxn>
                <a:cxn ang="0">
                  <a:pos x="1184" y="924"/>
                </a:cxn>
                <a:cxn ang="0">
                  <a:pos x="1176" y="988"/>
                </a:cxn>
                <a:cxn ang="0">
                  <a:pos x="1167" y="1042"/>
                </a:cxn>
                <a:cxn ang="0">
                  <a:pos x="1157" y="1085"/>
                </a:cxn>
                <a:cxn ang="0">
                  <a:pos x="1144" y="1120"/>
                </a:cxn>
                <a:cxn ang="0">
                  <a:pos x="1129" y="1158"/>
                </a:cxn>
                <a:cxn ang="0">
                  <a:pos x="1097" y="1190"/>
                </a:cxn>
                <a:cxn ang="0">
                  <a:pos x="1066" y="1184"/>
                </a:cxn>
                <a:cxn ang="0">
                  <a:pos x="361" y="760"/>
                </a:cxn>
                <a:cxn ang="0">
                  <a:pos x="342" y="755"/>
                </a:cxn>
                <a:cxn ang="0">
                  <a:pos x="306" y="741"/>
                </a:cxn>
                <a:cxn ang="0">
                  <a:pos x="275" y="728"/>
                </a:cxn>
                <a:cxn ang="0">
                  <a:pos x="243" y="709"/>
                </a:cxn>
                <a:cxn ang="0">
                  <a:pos x="205" y="682"/>
                </a:cxn>
                <a:cxn ang="0">
                  <a:pos x="169" y="652"/>
                </a:cxn>
                <a:cxn ang="0">
                  <a:pos x="131" y="612"/>
                </a:cxn>
                <a:cxn ang="0">
                  <a:pos x="97" y="565"/>
                </a:cxn>
                <a:cxn ang="0">
                  <a:pos x="64" y="509"/>
                </a:cxn>
                <a:cxn ang="0">
                  <a:pos x="38" y="443"/>
                </a:cxn>
                <a:cxn ang="0">
                  <a:pos x="17" y="367"/>
                </a:cxn>
                <a:cxn ang="0">
                  <a:pos x="4" y="279"/>
                </a:cxn>
                <a:cxn ang="0">
                  <a:pos x="0" y="181"/>
                </a:cxn>
                <a:cxn ang="0">
                  <a:pos x="7" y="68"/>
                </a:cxn>
                <a:cxn ang="0">
                  <a:pos x="21" y="4"/>
                </a:cxn>
                <a:cxn ang="0">
                  <a:pos x="61" y="0"/>
                </a:cxn>
                <a:cxn ang="0">
                  <a:pos x="87" y="0"/>
                </a:cxn>
                <a:cxn ang="0">
                  <a:pos x="112" y="2"/>
                </a:cxn>
                <a:cxn ang="0">
                  <a:pos x="150" y="8"/>
                </a:cxn>
              </a:cxnLst>
              <a:rect l="0" t="0" r="r" b="b"/>
              <a:pathLst>
                <a:path w="1195" h="1211">
                  <a:moveTo>
                    <a:pt x="156" y="8"/>
                  </a:moveTo>
                  <a:lnTo>
                    <a:pt x="156" y="11"/>
                  </a:lnTo>
                  <a:lnTo>
                    <a:pt x="156" y="17"/>
                  </a:lnTo>
                  <a:lnTo>
                    <a:pt x="156" y="27"/>
                  </a:lnTo>
                  <a:lnTo>
                    <a:pt x="156" y="36"/>
                  </a:lnTo>
                  <a:lnTo>
                    <a:pt x="158" y="47"/>
                  </a:lnTo>
                  <a:lnTo>
                    <a:pt x="158" y="53"/>
                  </a:lnTo>
                  <a:lnTo>
                    <a:pt x="158" y="61"/>
                  </a:lnTo>
                  <a:lnTo>
                    <a:pt x="159" y="68"/>
                  </a:lnTo>
                  <a:lnTo>
                    <a:pt x="161" y="76"/>
                  </a:lnTo>
                  <a:lnTo>
                    <a:pt x="161" y="84"/>
                  </a:lnTo>
                  <a:lnTo>
                    <a:pt x="161" y="91"/>
                  </a:lnTo>
                  <a:lnTo>
                    <a:pt x="163" y="99"/>
                  </a:lnTo>
                  <a:lnTo>
                    <a:pt x="165" y="108"/>
                  </a:lnTo>
                  <a:lnTo>
                    <a:pt x="167" y="116"/>
                  </a:lnTo>
                  <a:lnTo>
                    <a:pt x="169" y="125"/>
                  </a:lnTo>
                  <a:lnTo>
                    <a:pt x="169" y="135"/>
                  </a:lnTo>
                  <a:lnTo>
                    <a:pt x="173" y="146"/>
                  </a:lnTo>
                  <a:lnTo>
                    <a:pt x="175" y="156"/>
                  </a:lnTo>
                  <a:lnTo>
                    <a:pt x="178" y="163"/>
                  </a:lnTo>
                  <a:lnTo>
                    <a:pt x="182" y="173"/>
                  </a:lnTo>
                  <a:lnTo>
                    <a:pt x="184" y="184"/>
                  </a:lnTo>
                  <a:lnTo>
                    <a:pt x="188" y="194"/>
                  </a:lnTo>
                  <a:lnTo>
                    <a:pt x="190" y="205"/>
                  </a:lnTo>
                  <a:lnTo>
                    <a:pt x="196" y="215"/>
                  </a:lnTo>
                  <a:lnTo>
                    <a:pt x="199" y="226"/>
                  </a:lnTo>
                  <a:lnTo>
                    <a:pt x="203" y="236"/>
                  </a:lnTo>
                  <a:lnTo>
                    <a:pt x="207" y="245"/>
                  </a:lnTo>
                  <a:lnTo>
                    <a:pt x="211" y="255"/>
                  </a:lnTo>
                  <a:lnTo>
                    <a:pt x="217" y="264"/>
                  </a:lnTo>
                  <a:lnTo>
                    <a:pt x="222" y="274"/>
                  </a:lnTo>
                  <a:lnTo>
                    <a:pt x="228" y="285"/>
                  </a:lnTo>
                  <a:lnTo>
                    <a:pt x="234" y="295"/>
                  </a:lnTo>
                  <a:lnTo>
                    <a:pt x="241" y="304"/>
                  </a:lnTo>
                  <a:lnTo>
                    <a:pt x="247" y="312"/>
                  </a:lnTo>
                  <a:lnTo>
                    <a:pt x="253" y="321"/>
                  </a:lnTo>
                  <a:lnTo>
                    <a:pt x="260" y="331"/>
                  </a:lnTo>
                  <a:lnTo>
                    <a:pt x="268" y="340"/>
                  </a:lnTo>
                  <a:lnTo>
                    <a:pt x="275" y="348"/>
                  </a:lnTo>
                  <a:lnTo>
                    <a:pt x="283" y="357"/>
                  </a:lnTo>
                  <a:lnTo>
                    <a:pt x="291" y="365"/>
                  </a:lnTo>
                  <a:lnTo>
                    <a:pt x="302" y="373"/>
                  </a:lnTo>
                  <a:lnTo>
                    <a:pt x="310" y="378"/>
                  </a:lnTo>
                  <a:lnTo>
                    <a:pt x="319" y="386"/>
                  </a:lnTo>
                  <a:lnTo>
                    <a:pt x="329" y="392"/>
                  </a:lnTo>
                  <a:lnTo>
                    <a:pt x="342" y="399"/>
                  </a:lnTo>
                  <a:lnTo>
                    <a:pt x="351" y="405"/>
                  </a:lnTo>
                  <a:lnTo>
                    <a:pt x="361" y="409"/>
                  </a:lnTo>
                  <a:lnTo>
                    <a:pt x="374" y="412"/>
                  </a:lnTo>
                  <a:lnTo>
                    <a:pt x="388" y="418"/>
                  </a:lnTo>
                  <a:lnTo>
                    <a:pt x="399" y="422"/>
                  </a:lnTo>
                  <a:lnTo>
                    <a:pt x="412" y="426"/>
                  </a:lnTo>
                  <a:lnTo>
                    <a:pt x="426" y="428"/>
                  </a:lnTo>
                  <a:lnTo>
                    <a:pt x="439" y="431"/>
                  </a:lnTo>
                  <a:lnTo>
                    <a:pt x="454" y="433"/>
                  </a:lnTo>
                  <a:lnTo>
                    <a:pt x="467" y="433"/>
                  </a:lnTo>
                  <a:lnTo>
                    <a:pt x="483" y="433"/>
                  </a:lnTo>
                  <a:lnTo>
                    <a:pt x="500" y="435"/>
                  </a:lnTo>
                  <a:lnTo>
                    <a:pt x="515" y="433"/>
                  </a:lnTo>
                  <a:lnTo>
                    <a:pt x="532" y="433"/>
                  </a:lnTo>
                  <a:lnTo>
                    <a:pt x="547" y="431"/>
                  </a:lnTo>
                  <a:lnTo>
                    <a:pt x="562" y="431"/>
                  </a:lnTo>
                  <a:lnTo>
                    <a:pt x="578" y="430"/>
                  </a:lnTo>
                  <a:lnTo>
                    <a:pt x="595" y="428"/>
                  </a:lnTo>
                  <a:lnTo>
                    <a:pt x="610" y="428"/>
                  </a:lnTo>
                  <a:lnTo>
                    <a:pt x="627" y="428"/>
                  </a:lnTo>
                  <a:lnTo>
                    <a:pt x="642" y="424"/>
                  </a:lnTo>
                  <a:lnTo>
                    <a:pt x="659" y="424"/>
                  </a:lnTo>
                  <a:lnTo>
                    <a:pt x="675" y="422"/>
                  </a:lnTo>
                  <a:lnTo>
                    <a:pt x="692" y="422"/>
                  </a:lnTo>
                  <a:lnTo>
                    <a:pt x="707" y="422"/>
                  </a:lnTo>
                  <a:lnTo>
                    <a:pt x="722" y="420"/>
                  </a:lnTo>
                  <a:lnTo>
                    <a:pt x="739" y="420"/>
                  </a:lnTo>
                  <a:lnTo>
                    <a:pt x="754" y="420"/>
                  </a:lnTo>
                  <a:lnTo>
                    <a:pt x="770" y="418"/>
                  </a:lnTo>
                  <a:lnTo>
                    <a:pt x="785" y="418"/>
                  </a:lnTo>
                  <a:lnTo>
                    <a:pt x="800" y="418"/>
                  </a:lnTo>
                  <a:lnTo>
                    <a:pt x="817" y="418"/>
                  </a:lnTo>
                  <a:lnTo>
                    <a:pt x="830" y="418"/>
                  </a:lnTo>
                  <a:lnTo>
                    <a:pt x="846" y="418"/>
                  </a:lnTo>
                  <a:lnTo>
                    <a:pt x="861" y="418"/>
                  </a:lnTo>
                  <a:lnTo>
                    <a:pt x="876" y="420"/>
                  </a:lnTo>
                  <a:lnTo>
                    <a:pt x="889" y="420"/>
                  </a:lnTo>
                  <a:lnTo>
                    <a:pt x="903" y="422"/>
                  </a:lnTo>
                  <a:lnTo>
                    <a:pt x="918" y="422"/>
                  </a:lnTo>
                  <a:lnTo>
                    <a:pt x="931" y="424"/>
                  </a:lnTo>
                  <a:lnTo>
                    <a:pt x="945" y="428"/>
                  </a:lnTo>
                  <a:lnTo>
                    <a:pt x="958" y="430"/>
                  </a:lnTo>
                  <a:lnTo>
                    <a:pt x="971" y="433"/>
                  </a:lnTo>
                  <a:lnTo>
                    <a:pt x="984" y="437"/>
                  </a:lnTo>
                  <a:lnTo>
                    <a:pt x="996" y="439"/>
                  </a:lnTo>
                  <a:lnTo>
                    <a:pt x="1007" y="443"/>
                  </a:lnTo>
                  <a:lnTo>
                    <a:pt x="1019" y="445"/>
                  </a:lnTo>
                  <a:lnTo>
                    <a:pt x="1032" y="450"/>
                  </a:lnTo>
                  <a:lnTo>
                    <a:pt x="1041" y="454"/>
                  </a:lnTo>
                  <a:lnTo>
                    <a:pt x="1053" y="460"/>
                  </a:lnTo>
                  <a:lnTo>
                    <a:pt x="1062" y="466"/>
                  </a:lnTo>
                  <a:lnTo>
                    <a:pt x="1074" y="473"/>
                  </a:lnTo>
                  <a:lnTo>
                    <a:pt x="1083" y="479"/>
                  </a:lnTo>
                  <a:lnTo>
                    <a:pt x="1095" y="487"/>
                  </a:lnTo>
                  <a:lnTo>
                    <a:pt x="1104" y="494"/>
                  </a:lnTo>
                  <a:lnTo>
                    <a:pt x="1112" y="504"/>
                  </a:lnTo>
                  <a:lnTo>
                    <a:pt x="1121" y="511"/>
                  </a:lnTo>
                  <a:lnTo>
                    <a:pt x="1129" y="521"/>
                  </a:lnTo>
                  <a:lnTo>
                    <a:pt x="1137" y="532"/>
                  </a:lnTo>
                  <a:lnTo>
                    <a:pt x="1144" y="544"/>
                  </a:lnTo>
                  <a:lnTo>
                    <a:pt x="1150" y="553"/>
                  </a:lnTo>
                  <a:lnTo>
                    <a:pt x="1157" y="565"/>
                  </a:lnTo>
                  <a:lnTo>
                    <a:pt x="1161" y="578"/>
                  </a:lnTo>
                  <a:lnTo>
                    <a:pt x="1167" y="591"/>
                  </a:lnTo>
                  <a:lnTo>
                    <a:pt x="1171" y="604"/>
                  </a:lnTo>
                  <a:lnTo>
                    <a:pt x="1176" y="620"/>
                  </a:lnTo>
                  <a:lnTo>
                    <a:pt x="1180" y="633"/>
                  </a:lnTo>
                  <a:lnTo>
                    <a:pt x="1184" y="650"/>
                  </a:lnTo>
                  <a:lnTo>
                    <a:pt x="1186" y="667"/>
                  </a:lnTo>
                  <a:lnTo>
                    <a:pt x="1190" y="684"/>
                  </a:lnTo>
                  <a:lnTo>
                    <a:pt x="1192" y="701"/>
                  </a:lnTo>
                  <a:lnTo>
                    <a:pt x="1194" y="720"/>
                  </a:lnTo>
                  <a:lnTo>
                    <a:pt x="1194" y="741"/>
                  </a:lnTo>
                  <a:lnTo>
                    <a:pt x="1195" y="762"/>
                  </a:lnTo>
                  <a:lnTo>
                    <a:pt x="1195" y="783"/>
                  </a:lnTo>
                  <a:lnTo>
                    <a:pt x="1195" y="806"/>
                  </a:lnTo>
                  <a:lnTo>
                    <a:pt x="1192" y="827"/>
                  </a:lnTo>
                  <a:lnTo>
                    <a:pt x="1192" y="848"/>
                  </a:lnTo>
                  <a:lnTo>
                    <a:pt x="1190" y="867"/>
                  </a:lnTo>
                  <a:lnTo>
                    <a:pt x="1188" y="888"/>
                  </a:lnTo>
                  <a:lnTo>
                    <a:pt x="1186" y="905"/>
                  </a:lnTo>
                  <a:lnTo>
                    <a:pt x="1184" y="924"/>
                  </a:lnTo>
                  <a:lnTo>
                    <a:pt x="1182" y="941"/>
                  </a:lnTo>
                  <a:lnTo>
                    <a:pt x="1180" y="958"/>
                  </a:lnTo>
                  <a:lnTo>
                    <a:pt x="1178" y="973"/>
                  </a:lnTo>
                  <a:lnTo>
                    <a:pt x="1176" y="988"/>
                  </a:lnTo>
                  <a:lnTo>
                    <a:pt x="1173" y="1004"/>
                  </a:lnTo>
                  <a:lnTo>
                    <a:pt x="1171" y="1017"/>
                  </a:lnTo>
                  <a:lnTo>
                    <a:pt x="1169" y="1030"/>
                  </a:lnTo>
                  <a:lnTo>
                    <a:pt x="1167" y="1042"/>
                  </a:lnTo>
                  <a:lnTo>
                    <a:pt x="1163" y="1053"/>
                  </a:lnTo>
                  <a:lnTo>
                    <a:pt x="1163" y="1066"/>
                  </a:lnTo>
                  <a:lnTo>
                    <a:pt x="1159" y="1076"/>
                  </a:lnTo>
                  <a:lnTo>
                    <a:pt x="1157" y="1085"/>
                  </a:lnTo>
                  <a:lnTo>
                    <a:pt x="1154" y="1095"/>
                  </a:lnTo>
                  <a:lnTo>
                    <a:pt x="1152" y="1104"/>
                  </a:lnTo>
                  <a:lnTo>
                    <a:pt x="1148" y="1112"/>
                  </a:lnTo>
                  <a:lnTo>
                    <a:pt x="1144" y="1120"/>
                  </a:lnTo>
                  <a:lnTo>
                    <a:pt x="1142" y="1127"/>
                  </a:lnTo>
                  <a:lnTo>
                    <a:pt x="1140" y="1135"/>
                  </a:lnTo>
                  <a:lnTo>
                    <a:pt x="1135" y="1146"/>
                  </a:lnTo>
                  <a:lnTo>
                    <a:pt x="1129" y="1158"/>
                  </a:lnTo>
                  <a:lnTo>
                    <a:pt x="1123" y="1165"/>
                  </a:lnTo>
                  <a:lnTo>
                    <a:pt x="1118" y="1175"/>
                  </a:lnTo>
                  <a:lnTo>
                    <a:pt x="1106" y="1184"/>
                  </a:lnTo>
                  <a:lnTo>
                    <a:pt x="1097" y="1190"/>
                  </a:lnTo>
                  <a:lnTo>
                    <a:pt x="1085" y="1190"/>
                  </a:lnTo>
                  <a:lnTo>
                    <a:pt x="1078" y="1190"/>
                  </a:lnTo>
                  <a:lnTo>
                    <a:pt x="1070" y="1186"/>
                  </a:lnTo>
                  <a:lnTo>
                    <a:pt x="1066" y="1184"/>
                  </a:lnTo>
                  <a:lnTo>
                    <a:pt x="1062" y="1182"/>
                  </a:lnTo>
                  <a:lnTo>
                    <a:pt x="918" y="1211"/>
                  </a:lnTo>
                  <a:lnTo>
                    <a:pt x="779" y="734"/>
                  </a:lnTo>
                  <a:lnTo>
                    <a:pt x="361" y="760"/>
                  </a:lnTo>
                  <a:lnTo>
                    <a:pt x="359" y="760"/>
                  </a:lnTo>
                  <a:lnTo>
                    <a:pt x="355" y="758"/>
                  </a:lnTo>
                  <a:lnTo>
                    <a:pt x="350" y="757"/>
                  </a:lnTo>
                  <a:lnTo>
                    <a:pt x="342" y="755"/>
                  </a:lnTo>
                  <a:lnTo>
                    <a:pt x="332" y="751"/>
                  </a:lnTo>
                  <a:lnTo>
                    <a:pt x="321" y="747"/>
                  </a:lnTo>
                  <a:lnTo>
                    <a:pt x="313" y="745"/>
                  </a:lnTo>
                  <a:lnTo>
                    <a:pt x="306" y="741"/>
                  </a:lnTo>
                  <a:lnTo>
                    <a:pt x="300" y="739"/>
                  </a:lnTo>
                  <a:lnTo>
                    <a:pt x="294" y="736"/>
                  </a:lnTo>
                  <a:lnTo>
                    <a:pt x="285" y="732"/>
                  </a:lnTo>
                  <a:lnTo>
                    <a:pt x="275" y="728"/>
                  </a:lnTo>
                  <a:lnTo>
                    <a:pt x="268" y="724"/>
                  </a:lnTo>
                  <a:lnTo>
                    <a:pt x="260" y="718"/>
                  </a:lnTo>
                  <a:lnTo>
                    <a:pt x="251" y="713"/>
                  </a:lnTo>
                  <a:lnTo>
                    <a:pt x="243" y="709"/>
                  </a:lnTo>
                  <a:lnTo>
                    <a:pt x="234" y="703"/>
                  </a:lnTo>
                  <a:lnTo>
                    <a:pt x="226" y="698"/>
                  </a:lnTo>
                  <a:lnTo>
                    <a:pt x="215" y="690"/>
                  </a:lnTo>
                  <a:lnTo>
                    <a:pt x="205" y="682"/>
                  </a:lnTo>
                  <a:lnTo>
                    <a:pt x="196" y="677"/>
                  </a:lnTo>
                  <a:lnTo>
                    <a:pt x="188" y="669"/>
                  </a:lnTo>
                  <a:lnTo>
                    <a:pt x="178" y="660"/>
                  </a:lnTo>
                  <a:lnTo>
                    <a:pt x="169" y="652"/>
                  </a:lnTo>
                  <a:lnTo>
                    <a:pt x="159" y="642"/>
                  </a:lnTo>
                  <a:lnTo>
                    <a:pt x="152" y="635"/>
                  </a:lnTo>
                  <a:lnTo>
                    <a:pt x="140" y="623"/>
                  </a:lnTo>
                  <a:lnTo>
                    <a:pt x="131" y="612"/>
                  </a:lnTo>
                  <a:lnTo>
                    <a:pt x="123" y="601"/>
                  </a:lnTo>
                  <a:lnTo>
                    <a:pt x="114" y="591"/>
                  </a:lnTo>
                  <a:lnTo>
                    <a:pt x="104" y="578"/>
                  </a:lnTo>
                  <a:lnTo>
                    <a:pt x="97" y="565"/>
                  </a:lnTo>
                  <a:lnTo>
                    <a:pt x="87" y="553"/>
                  </a:lnTo>
                  <a:lnTo>
                    <a:pt x="82" y="540"/>
                  </a:lnTo>
                  <a:lnTo>
                    <a:pt x="72" y="525"/>
                  </a:lnTo>
                  <a:lnTo>
                    <a:pt x="64" y="509"/>
                  </a:lnTo>
                  <a:lnTo>
                    <a:pt x="57" y="492"/>
                  </a:lnTo>
                  <a:lnTo>
                    <a:pt x="51" y="477"/>
                  </a:lnTo>
                  <a:lnTo>
                    <a:pt x="44" y="460"/>
                  </a:lnTo>
                  <a:lnTo>
                    <a:pt x="38" y="443"/>
                  </a:lnTo>
                  <a:lnTo>
                    <a:pt x="32" y="424"/>
                  </a:lnTo>
                  <a:lnTo>
                    <a:pt x="28" y="407"/>
                  </a:lnTo>
                  <a:lnTo>
                    <a:pt x="23" y="386"/>
                  </a:lnTo>
                  <a:lnTo>
                    <a:pt x="17" y="367"/>
                  </a:lnTo>
                  <a:lnTo>
                    <a:pt x="13" y="346"/>
                  </a:lnTo>
                  <a:lnTo>
                    <a:pt x="9" y="325"/>
                  </a:lnTo>
                  <a:lnTo>
                    <a:pt x="7" y="302"/>
                  </a:lnTo>
                  <a:lnTo>
                    <a:pt x="4" y="279"/>
                  </a:lnTo>
                  <a:lnTo>
                    <a:pt x="2" y="257"/>
                  </a:lnTo>
                  <a:lnTo>
                    <a:pt x="2" y="232"/>
                  </a:lnTo>
                  <a:lnTo>
                    <a:pt x="0" y="205"/>
                  </a:lnTo>
                  <a:lnTo>
                    <a:pt x="0" y="181"/>
                  </a:lnTo>
                  <a:lnTo>
                    <a:pt x="0" y="154"/>
                  </a:lnTo>
                  <a:lnTo>
                    <a:pt x="2" y="127"/>
                  </a:lnTo>
                  <a:lnTo>
                    <a:pt x="4" y="99"/>
                  </a:lnTo>
                  <a:lnTo>
                    <a:pt x="7" y="68"/>
                  </a:lnTo>
                  <a:lnTo>
                    <a:pt x="9" y="40"/>
                  </a:lnTo>
                  <a:lnTo>
                    <a:pt x="15" y="9"/>
                  </a:lnTo>
                  <a:lnTo>
                    <a:pt x="15" y="6"/>
                  </a:lnTo>
                  <a:lnTo>
                    <a:pt x="21" y="4"/>
                  </a:lnTo>
                  <a:lnTo>
                    <a:pt x="28" y="0"/>
                  </a:lnTo>
                  <a:lnTo>
                    <a:pt x="38" y="0"/>
                  </a:lnTo>
                  <a:lnTo>
                    <a:pt x="47" y="0"/>
                  </a:lnTo>
                  <a:lnTo>
                    <a:pt x="61" y="0"/>
                  </a:lnTo>
                  <a:lnTo>
                    <a:pt x="66" y="0"/>
                  </a:lnTo>
                  <a:lnTo>
                    <a:pt x="72" y="0"/>
                  </a:lnTo>
                  <a:lnTo>
                    <a:pt x="80" y="0"/>
                  </a:lnTo>
                  <a:lnTo>
                    <a:pt x="87" y="0"/>
                  </a:lnTo>
                  <a:lnTo>
                    <a:pt x="93" y="0"/>
                  </a:lnTo>
                  <a:lnTo>
                    <a:pt x="99" y="0"/>
                  </a:lnTo>
                  <a:lnTo>
                    <a:pt x="104" y="0"/>
                  </a:lnTo>
                  <a:lnTo>
                    <a:pt x="112" y="2"/>
                  </a:lnTo>
                  <a:lnTo>
                    <a:pt x="123" y="4"/>
                  </a:lnTo>
                  <a:lnTo>
                    <a:pt x="135" y="4"/>
                  </a:lnTo>
                  <a:lnTo>
                    <a:pt x="142" y="6"/>
                  </a:lnTo>
                  <a:lnTo>
                    <a:pt x="150" y="8"/>
                  </a:lnTo>
                  <a:lnTo>
                    <a:pt x="154" y="8"/>
                  </a:lnTo>
                  <a:lnTo>
                    <a:pt x="156" y="8"/>
                  </a:lnTo>
                  <a:lnTo>
                    <a:pt x="156" y="8"/>
                  </a:lnTo>
                  <a:close/>
                </a:path>
              </a:pathLst>
            </a:custGeom>
            <a:solidFill>
              <a:srgbClr val="0D2F8D"/>
            </a:solidFill>
            <a:ln w="9525">
              <a:noFill/>
              <a:round/>
              <a:headEnd/>
              <a:tailEnd/>
            </a:ln>
          </p:spPr>
          <p:txBody>
            <a:bodyPr/>
            <a:lstStyle/>
            <a:p>
              <a:endParaRPr lang="pt-BR"/>
            </a:p>
          </p:txBody>
        </p:sp>
        <p:sp>
          <p:nvSpPr>
            <p:cNvPr id="1862715" name="Freeform 59"/>
            <p:cNvSpPr>
              <a:spLocks/>
            </p:cNvSpPr>
            <p:nvPr/>
          </p:nvSpPr>
          <p:spPr bwMode="auto">
            <a:xfrm>
              <a:off x="1664" y="3182"/>
              <a:ext cx="159" cy="243"/>
            </a:xfrm>
            <a:custGeom>
              <a:avLst/>
              <a:gdLst/>
              <a:ahLst/>
              <a:cxnLst>
                <a:cxn ang="0">
                  <a:pos x="0" y="38"/>
                </a:cxn>
                <a:cxn ang="0">
                  <a:pos x="318" y="0"/>
                </a:cxn>
                <a:cxn ang="0">
                  <a:pos x="318" y="432"/>
                </a:cxn>
                <a:cxn ang="0">
                  <a:pos x="65" y="487"/>
                </a:cxn>
                <a:cxn ang="0">
                  <a:pos x="0" y="38"/>
                </a:cxn>
                <a:cxn ang="0">
                  <a:pos x="0" y="38"/>
                </a:cxn>
              </a:cxnLst>
              <a:rect l="0" t="0" r="r" b="b"/>
              <a:pathLst>
                <a:path w="318" h="487">
                  <a:moveTo>
                    <a:pt x="0" y="38"/>
                  </a:moveTo>
                  <a:lnTo>
                    <a:pt x="318" y="0"/>
                  </a:lnTo>
                  <a:lnTo>
                    <a:pt x="318" y="432"/>
                  </a:lnTo>
                  <a:lnTo>
                    <a:pt x="65" y="487"/>
                  </a:lnTo>
                  <a:lnTo>
                    <a:pt x="0" y="38"/>
                  </a:lnTo>
                  <a:lnTo>
                    <a:pt x="0" y="38"/>
                  </a:lnTo>
                  <a:close/>
                </a:path>
              </a:pathLst>
            </a:custGeom>
            <a:solidFill>
              <a:srgbClr val="7D6BD6"/>
            </a:solidFill>
            <a:ln w="9525">
              <a:noFill/>
              <a:round/>
              <a:headEnd/>
              <a:tailEnd/>
            </a:ln>
          </p:spPr>
          <p:txBody>
            <a:bodyPr/>
            <a:lstStyle/>
            <a:p>
              <a:endParaRPr lang="pt-BR"/>
            </a:p>
          </p:txBody>
        </p:sp>
        <p:sp>
          <p:nvSpPr>
            <p:cNvPr id="1862716" name="Freeform 60"/>
            <p:cNvSpPr>
              <a:spLocks/>
            </p:cNvSpPr>
            <p:nvPr/>
          </p:nvSpPr>
          <p:spPr bwMode="auto">
            <a:xfrm>
              <a:off x="1672" y="3232"/>
              <a:ext cx="121" cy="197"/>
            </a:xfrm>
            <a:custGeom>
              <a:avLst/>
              <a:gdLst/>
              <a:ahLst/>
              <a:cxnLst>
                <a:cxn ang="0">
                  <a:pos x="0" y="13"/>
                </a:cxn>
                <a:cxn ang="0">
                  <a:pos x="243" y="0"/>
                </a:cxn>
                <a:cxn ang="0">
                  <a:pos x="235" y="348"/>
                </a:cxn>
                <a:cxn ang="0">
                  <a:pos x="45" y="393"/>
                </a:cxn>
                <a:cxn ang="0">
                  <a:pos x="0" y="13"/>
                </a:cxn>
                <a:cxn ang="0">
                  <a:pos x="0" y="13"/>
                </a:cxn>
              </a:cxnLst>
              <a:rect l="0" t="0" r="r" b="b"/>
              <a:pathLst>
                <a:path w="243" h="393">
                  <a:moveTo>
                    <a:pt x="0" y="13"/>
                  </a:moveTo>
                  <a:lnTo>
                    <a:pt x="243" y="0"/>
                  </a:lnTo>
                  <a:lnTo>
                    <a:pt x="235" y="348"/>
                  </a:lnTo>
                  <a:lnTo>
                    <a:pt x="45" y="393"/>
                  </a:lnTo>
                  <a:lnTo>
                    <a:pt x="0" y="13"/>
                  </a:lnTo>
                  <a:lnTo>
                    <a:pt x="0" y="13"/>
                  </a:lnTo>
                  <a:close/>
                </a:path>
              </a:pathLst>
            </a:custGeom>
            <a:solidFill>
              <a:srgbClr val="9973AD"/>
            </a:solidFill>
            <a:ln w="9525">
              <a:noFill/>
              <a:round/>
              <a:headEnd/>
              <a:tailEnd/>
            </a:ln>
          </p:spPr>
          <p:txBody>
            <a:bodyPr/>
            <a:lstStyle/>
            <a:p>
              <a:endParaRPr lang="pt-BR"/>
            </a:p>
          </p:txBody>
        </p:sp>
        <p:sp>
          <p:nvSpPr>
            <p:cNvPr id="1862717" name="Freeform 61"/>
            <p:cNvSpPr>
              <a:spLocks/>
            </p:cNvSpPr>
            <p:nvPr/>
          </p:nvSpPr>
          <p:spPr bwMode="auto">
            <a:xfrm>
              <a:off x="1323" y="2707"/>
              <a:ext cx="21" cy="137"/>
            </a:xfrm>
            <a:custGeom>
              <a:avLst/>
              <a:gdLst/>
              <a:ahLst/>
              <a:cxnLst>
                <a:cxn ang="0">
                  <a:pos x="4" y="0"/>
                </a:cxn>
                <a:cxn ang="0">
                  <a:pos x="0" y="258"/>
                </a:cxn>
                <a:cxn ang="0">
                  <a:pos x="42" y="273"/>
                </a:cxn>
                <a:cxn ang="0">
                  <a:pos x="42" y="0"/>
                </a:cxn>
                <a:cxn ang="0">
                  <a:pos x="4" y="0"/>
                </a:cxn>
                <a:cxn ang="0">
                  <a:pos x="4" y="0"/>
                </a:cxn>
              </a:cxnLst>
              <a:rect l="0" t="0" r="r" b="b"/>
              <a:pathLst>
                <a:path w="42" h="273">
                  <a:moveTo>
                    <a:pt x="4" y="0"/>
                  </a:moveTo>
                  <a:lnTo>
                    <a:pt x="0" y="258"/>
                  </a:lnTo>
                  <a:lnTo>
                    <a:pt x="42" y="273"/>
                  </a:lnTo>
                  <a:lnTo>
                    <a:pt x="42" y="0"/>
                  </a:lnTo>
                  <a:lnTo>
                    <a:pt x="4" y="0"/>
                  </a:lnTo>
                  <a:lnTo>
                    <a:pt x="4" y="0"/>
                  </a:lnTo>
                  <a:close/>
                </a:path>
              </a:pathLst>
            </a:custGeom>
            <a:solidFill>
              <a:srgbClr val="000000"/>
            </a:solidFill>
            <a:ln w="9525">
              <a:noFill/>
              <a:round/>
              <a:headEnd/>
              <a:tailEnd/>
            </a:ln>
          </p:spPr>
          <p:txBody>
            <a:bodyPr/>
            <a:lstStyle/>
            <a:p>
              <a:endParaRPr lang="pt-BR"/>
            </a:p>
          </p:txBody>
        </p:sp>
        <p:sp>
          <p:nvSpPr>
            <p:cNvPr id="1862718" name="Freeform 62"/>
            <p:cNvSpPr>
              <a:spLocks/>
            </p:cNvSpPr>
            <p:nvPr/>
          </p:nvSpPr>
          <p:spPr bwMode="auto">
            <a:xfrm>
              <a:off x="1142" y="3009"/>
              <a:ext cx="25" cy="212"/>
            </a:xfrm>
            <a:custGeom>
              <a:avLst/>
              <a:gdLst/>
              <a:ahLst/>
              <a:cxnLst>
                <a:cxn ang="0">
                  <a:pos x="4" y="0"/>
                </a:cxn>
                <a:cxn ang="0">
                  <a:pos x="0" y="424"/>
                </a:cxn>
                <a:cxn ang="0">
                  <a:pos x="34" y="411"/>
                </a:cxn>
                <a:cxn ang="0">
                  <a:pos x="49" y="4"/>
                </a:cxn>
                <a:cxn ang="0">
                  <a:pos x="4" y="0"/>
                </a:cxn>
                <a:cxn ang="0">
                  <a:pos x="4" y="0"/>
                </a:cxn>
              </a:cxnLst>
              <a:rect l="0" t="0" r="r" b="b"/>
              <a:pathLst>
                <a:path w="49" h="424">
                  <a:moveTo>
                    <a:pt x="4" y="0"/>
                  </a:moveTo>
                  <a:lnTo>
                    <a:pt x="0" y="424"/>
                  </a:lnTo>
                  <a:lnTo>
                    <a:pt x="34" y="411"/>
                  </a:lnTo>
                  <a:lnTo>
                    <a:pt x="49" y="4"/>
                  </a:lnTo>
                  <a:lnTo>
                    <a:pt x="4" y="0"/>
                  </a:lnTo>
                  <a:lnTo>
                    <a:pt x="4" y="0"/>
                  </a:lnTo>
                  <a:close/>
                </a:path>
              </a:pathLst>
            </a:custGeom>
            <a:solidFill>
              <a:srgbClr val="000000"/>
            </a:solidFill>
            <a:ln w="9525">
              <a:noFill/>
              <a:round/>
              <a:headEnd/>
              <a:tailEnd/>
            </a:ln>
          </p:spPr>
          <p:txBody>
            <a:bodyPr/>
            <a:lstStyle/>
            <a:p>
              <a:endParaRPr lang="pt-BR"/>
            </a:p>
          </p:txBody>
        </p:sp>
        <p:sp>
          <p:nvSpPr>
            <p:cNvPr id="1862719" name="Freeform 63"/>
            <p:cNvSpPr>
              <a:spLocks/>
            </p:cNvSpPr>
            <p:nvPr/>
          </p:nvSpPr>
          <p:spPr bwMode="auto">
            <a:xfrm>
              <a:off x="1192" y="3011"/>
              <a:ext cx="22" cy="202"/>
            </a:xfrm>
            <a:custGeom>
              <a:avLst/>
              <a:gdLst/>
              <a:ahLst/>
              <a:cxnLst>
                <a:cxn ang="0">
                  <a:pos x="2" y="0"/>
                </a:cxn>
                <a:cxn ang="0">
                  <a:pos x="0" y="403"/>
                </a:cxn>
                <a:cxn ang="0">
                  <a:pos x="36" y="399"/>
                </a:cxn>
                <a:cxn ang="0">
                  <a:pos x="43" y="0"/>
                </a:cxn>
                <a:cxn ang="0">
                  <a:pos x="2" y="0"/>
                </a:cxn>
                <a:cxn ang="0">
                  <a:pos x="2" y="0"/>
                </a:cxn>
              </a:cxnLst>
              <a:rect l="0" t="0" r="r" b="b"/>
              <a:pathLst>
                <a:path w="43" h="403">
                  <a:moveTo>
                    <a:pt x="2" y="0"/>
                  </a:moveTo>
                  <a:lnTo>
                    <a:pt x="0" y="403"/>
                  </a:lnTo>
                  <a:lnTo>
                    <a:pt x="36" y="399"/>
                  </a:lnTo>
                  <a:lnTo>
                    <a:pt x="43" y="0"/>
                  </a:lnTo>
                  <a:lnTo>
                    <a:pt x="2" y="0"/>
                  </a:lnTo>
                  <a:lnTo>
                    <a:pt x="2" y="0"/>
                  </a:lnTo>
                  <a:close/>
                </a:path>
              </a:pathLst>
            </a:custGeom>
            <a:solidFill>
              <a:srgbClr val="000000"/>
            </a:solidFill>
            <a:ln w="9525">
              <a:noFill/>
              <a:round/>
              <a:headEnd/>
              <a:tailEnd/>
            </a:ln>
          </p:spPr>
          <p:txBody>
            <a:bodyPr/>
            <a:lstStyle/>
            <a:p>
              <a:endParaRPr lang="pt-BR"/>
            </a:p>
          </p:txBody>
        </p:sp>
        <p:sp>
          <p:nvSpPr>
            <p:cNvPr id="1862720" name="Freeform 64"/>
            <p:cNvSpPr>
              <a:spLocks/>
            </p:cNvSpPr>
            <p:nvPr/>
          </p:nvSpPr>
          <p:spPr bwMode="auto">
            <a:xfrm>
              <a:off x="1302" y="3005"/>
              <a:ext cx="21" cy="195"/>
            </a:xfrm>
            <a:custGeom>
              <a:avLst/>
              <a:gdLst/>
              <a:ahLst/>
              <a:cxnLst>
                <a:cxn ang="0">
                  <a:pos x="0" y="0"/>
                </a:cxn>
                <a:cxn ang="0">
                  <a:pos x="0" y="388"/>
                </a:cxn>
                <a:cxn ang="0">
                  <a:pos x="34" y="390"/>
                </a:cxn>
                <a:cxn ang="0">
                  <a:pos x="42" y="2"/>
                </a:cxn>
                <a:cxn ang="0">
                  <a:pos x="0" y="0"/>
                </a:cxn>
                <a:cxn ang="0">
                  <a:pos x="0" y="0"/>
                </a:cxn>
              </a:cxnLst>
              <a:rect l="0" t="0" r="r" b="b"/>
              <a:pathLst>
                <a:path w="42" h="390">
                  <a:moveTo>
                    <a:pt x="0" y="0"/>
                  </a:moveTo>
                  <a:lnTo>
                    <a:pt x="0" y="388"/>
                  </a:lnTo>
                  <a:lnTo>
                    <a:pt x="34" y="390"/>
                  </a:lnTo>
                  <a:lnTo>
                    <a:pt x="42" y="2"/>
                  </a:lnTo>
                  <a:lnTo>
                    <a:pt x="0" y="0"/>
                  </a:lnTo>
                  <a:lnTo>
                    <a:pt x="0" y="0"/>
                  </a:lnTo>
                  <a:close/>
                </a:path>
              </a:pathLst>
            </a:custGeom>
            <a:solidFill>
              <a:srgbClr val="000000"/>
            </a:solidFill>
            <a:ln w="9525">
              <a:noFill/>
              <a:round/>
              <a:headEnd/>
              <a:tailEnd/>
            </a:ln>
          </p:spPr>
          <p:txBody>
            <a:bodyPr/>
            <a:lstStyle/>
            <a:p>
              <a:endParaRPr lang="pt-BR"/>
            </a:p>
          </p:txBody>
        </p:sp>
        <p:sp>
          <p:nvSpPr>
            <p:cNvPr id="1862721" name="Freeform 65"/>
            <p:cNvSpPr>
              <a:spLocks/>
            </p:cNvSpPr>
            <p:nvPr/>
          </p:nvSpPr>
          <p:spPr bwMode="auto">
            <a:xfrm>
              <a:off x="1762" y="3381"/>
              <a:ext cx="734" cy="237"/>
            </a:xfrm>
            <a:custGeom>
              <a:avLst/>
              <a:gdLst/>
              <a:ahLst/>
              <a:cxnLst>
                <a:cxn ang="0">
                  <a:pos x="428" y="0"/>
                </a:cxn>
                <a:cxn ang="0">
                  <a:pos x="1468" y="63"/>
                </a:cxn>
                <a:cxn ang="0">
                  <a:pos x="1291" y="474"/>
                </a:cxn>
                <a:cxn ang="0">
                  <a:pos x="0" y="407"/>
                </a:cxn>
                <a:cxn ang="0">
                  <a:pos x="428" y="0"/>
                </a:cxn>
                <a:cxn ang="0">
                  <a:pos x="428" y="0"/>
                </a:cxn>
              </a:cxnLst>
              <a:rect l="0" t="0" r="r" b="b"/>
              <a:pathLst>
                <a:path w="1468" h="474">
                  <a:moveTo>
                    <a:pt x="428" y="0"/>
                  </a:moveTo>
                  <a:lnTo>
                    <a:pt x="1468" y="63"/>
                  </a:lnTo>
                  <a:lnTo>
                    <a:pt x="1291" y="474"/>
                  </a:lnTo>
                  <a:lnTo>
                    <a:pt x="0" y="407"/>
                  </a:lnTo>
                  <a:lnTo>
                    <a:pt x="428" y="0"/>
                  </a:lnTo>
                  <a:lnTo>
                    <a:pt x="428" y="0"/>
                  </a:lnTo>
                  <a:close/>
                </a:path>
              </a:pathLst>
            </a:custGeom>
            <a:solidFill>
              <a:srgbClr val="CC804D"/>
            </a:solidFill>
            <a:ln w="9525">
              <a:noFill/>
              <a:round/>
              <a:headEnd/>
              <a:tailEnd/>
            </a:ln>
          </p:spPr>
          <p:txBody>
            <a:bodyPr/>
            <a:lstStyle/>
            <a:p>
              <a:endParaRPr lang="pt-BR"/>
            </a:p>
          </p:txBody>
        </p:sp>
        <p:sp>
          <p:nvSpPr>
            <p:cNvPr id="1862722" name="Freeform 66"/>
            <p:cNvSpPr>
              <a:spLocks/>
            </p:cNvSpPr>
            <p:nvPr/>
          </p:nvSpPr>
          <p:spPr bwMode="auto">
            <a:xfrm>
              <a:off x="2069" y="3062"/>
              <a:ext cx="343" cy="331"/>
            </a:xfrm>
            <a:custGeom>
              <a:avLst/>
              <a:gdLst/>
              <a:ahLst/>
              <a:cxnLst>
                <a:cxn ang="0">
                  <a:pos x="12" y="266"/>
                </a:cxn>
                <a:cxn ang="0">
                  <a:pos x="12" y="281"/>
                </a:cxn>
                <a:cxn ang="0">
                  <a:pos x="12" y="296"/>
                </a:cxn>
                <a:cxn ang="0">
                  <a:pos x="14" y="317"/>
                </a:cxn>
                <a:cxn ang="0">
                  <a:pos x="15" y="334"/>
                </a:cxn>
                <a:cxn ang="0">
                  <a:pos x="17" y="347"/>
                </a:cxn>
                <a:cxn ang="0">
                  <a:pos x="19" y="361"/>
                </a:cxn>
                <a:cxn ang="0">
                  <a:pos x="19" y="376"/>
                </a:cxn>
                <a:cxn ang="0">
                  <a:pos x="21" y="389"/>
                </a:cxn>
                <a:cxn ang="0">
                  <a:pos x="25" y="404"/>
                </a:cxn>
                <a:cxn ang="0">
                  <a:pos x="27" y="420"/>
                </a:cxn>
                <a:cxn ang="0">
                  <a:pos x="29" y="435"/>
                </a:cxn>
                <a:cxn ang="0">
                  <a:pos x="33" y="450"/>
                </a:cxn>
                <a:cxn ang="0">
                  <a:pos x="36" y="465"/>
                </a:cxn>
                <a:cxn ang="0">
                  <a:pos x="38" y="480"/>
                </a:cxn>
                <a:cxn ang="0">
                  <a:pos x="42" y="494"/>
                </a:cxn>
                <a:cxn ang="0">
                  <a:pos x="46" y="509"/>
                </a:cxn>
                <a:cxn ang="0">
                  <a:pos x="52" y="524"/>
                </a:cxn>
                <a:cxn ang="0">
                  <a:pos x="55" y="539"/>
                </a:cxn>
                <a:cxn ang="0">
                  <a:pos x="59" y="553"/>
                </a:cxn>
                <a:cxn ang="0">
                  <a:pos x="67" y="566"/>
                </a:cxn>
                <a:cxn ang="0">
                  <a:pos x="71" y="577"/>
                </a:cxn>
                <a:cxn ang="0">
                  <a:pos x="80" y="595"/>
                </a:cxn>
                <a:cxn ang="0">
                  <a:pos x="93" y="615"/>
                </a:cxn>
                <a:cxn ang="0">
                  <a:pos x="103" y="625"/>
                </a:cxn>
                <a:cxn ang="0">
                  <a:pos x="116" y="627"/>
                </a:cxn>
                <a:cxn ang="0">
                  <a:pos x="131" y="627"/>
                </a:cxn>
                <a:cxn ang="0">
                  <a:pos x="145" y="629"/>
                </a:cxn>
                <a:cxn ang="0">
                  <a:pos x="162" y="631"/>
                </a:cxn>
                <a:cxn ang="0">
                  <a:pos x="181" y="633"/>
                </a:cxn>
                <a:cxn ang="0">
                  <a:pos x="200" y="634"/>
                </a:cxn>
                <a:cxn ang="0">
                  <a:pos x="221" y="634"/>
                </a:cxn>
                <a:cxn ang="0">
                  <a:pos x="242" y="636"/>
                </a:cxn>
                <a:cxn ang="0">
                  <a:pos x="266" y="638"/>
                </a:cxn>
                <a:cxn ang="0">
                  <a:pos x="291" y="640"/>
                </a:cxn>
                <a:cxn ang="0">
                  <a:pos x="314" y="642"/>
                </a:cxn>
                <a:cxn ang="0">
                  <a:pos x="340" y="642"/>
                </a:cxn>
                <a:cxn ang="0">
                  <a:pos x="367" y="646"/>
                </a:cxn>
                <a:cxn ang="0">
                  <a:pos x="392" y="646"/>
                </a:cxn>
                <a:cxn ang="0">
                  <a:pos x="416" y="648"/>
                </a:cxn>
                <a:cxn ang="0">
                  <a:pos x="441" y="648"/>
                </a:cxn>
                <a:cxn ang="0">
                  <a:pos x="468" y="652"/>
                </a:cxn>
                <a:cxn ang="0">
                  <a:pos x="491" y="652"/>
                </a:cxn>
                <a:cxn ang="0">
                  <a:pos x="513" y="653"/>
                </a:cxn>
                <a:cxn ang="0">
                  <a:pos x="536" y="653"/>
                </a:cxn>
                <a:cxn ang="0">
                  <a:pos x="555" y="657"/>
                </a:cxn>
                <a:cxn ang="0">
                  <a:pos x="574" y="657"/>
                </a:cxn>
                <a:cxn ang="0">
                  <a:pos x="591" y="657"/>
                </a:cxn>
                <a:cxn ang="0">
                  <a:pos x="607" y="659"/>
                </a:cxn>
                <a:cxn ang="0">
                  <a:pos x="622" y="659"/>
                </a:cxn>
                <a:cxn ang="0">
                  <a:pos x="637" y="661"/>
                </a:cxn>
                <a:cxn ang="0">
                  <a:pos x="650" y="661"/>
                </a:cxn>
                <a:cxn ang="0">
                  <a:pos x="686" y="319"/>
                </a:cxn>
                <a:cxn ang="0">
                  <a:pos x="403" y="0"/>
                </a:cxn>
                <a:cxn ang="0">
                  <a:pos x="12" y="264"/>
                </a:cxn>
              </a:cxnLst>
              <a:rect l="0" t="0" r="r" b="b"/>
              <a:pathLst>
                <a:path w="686" h="663">
                  <a:moveTo>
                    <a:pt x="12" y="264"/>
                  </a:moveTo>
                  <a:lnTo>
                    <a:pt x="12" y="266"/>
                  </a:lnTo>
                  <a:lnTo>
                    <a:pt x="12" y="275"/>
                  </a:lnTo>
                  <a:lnTo>
                    <a:pt x="12" y="281"/>
                  </a:lnTo>
                  <a:lnTo>
                    <a:pt x="12" y="288"/>
                  </a:lnTo>
                  <a:lnTo>
                    <a:pt x="12" y="296"/>
                  </a:lnTo>
                  <a:lnTo>
                    <a:pt x="14" y="307"/>
                  </a:lnTo>
                  <a:lnTo>
                    <a:pt x="14" y="317"/>
                  </a:lnTo>
                  <a:lnTo>
                    <a:pt x="15" y="328"/>
                  </a:lnTo>
                  <a:lnTo>
                    <a:pt x="15" y="334"/>
                  </a:lnTo>
                  <a:lnTo>
                    <a:pt x="15" y="340"/>
                  </a:lnTo>
                  <a:lnTo>
                    <a:pt x="17" y="347"/>
                  </a:lnTo>
                  <a:lnTo>
                    <a:pt x="19" y="355"/>
                  </a:lnTo>
                  <a:lnTo>
                    <a:pt x="19" y="361"/>
                  </a:lnTo>
                  <a:lnTo>
                    <a:pt x="19" y="368"/>
                  </a:lnTo>
                  <a:lnTo>
                    <a:pt x="19" y="376"/>
                  </a:lnTo>
                  <a:lnTo>
                    <a:pt x="21" y="382"/>
                  </a:lnTo>
                  <a:lnTo>
                    <a:pt x="21" y="389"/>
                  </a:lnTo>
                  <a:lnTo>
                    <a:pt x="23" y="397"/>
                  </a:lnTo>
                  <a:lnTo>
                    <a:pt x="25" y="404"/>
                  </a:lnTo>
                  <a:lnTo>
                    <a:pt x="27" y="414"/>
                  </a:lnTo>
                  <a:lnTo>
                    <a:pt x="27" y="420"/>
                  </a:lnTo>
                  <a:lnTo>
                    <a:pt x="29" y="427"/>
                  </a:lnTo>
                  <a:lnTo>
                    <a:pt x="29" y="435"/>
                  </a:lnTo>
                  <a:lnTo>
                    <a:pt x="31" y="442"/>
                  </a:lnTo>
                  <a:lnTo>
                    <a:pt x="33" y="450"/>
                  </a:lnTo>
                  <a:lnTo>
                    <a:pt x="34" y="458"/>
                  </a:lnTo>
                  <a:lnTo>
                    <a:pt x="36" y="465"/>
                  </a:lnTo>
                  <a:lnTo>
                    <a:pt x="38" y="473"/>
                  </a:lnTo>
                  <a:lnTo>
                    <a:pt x="38" y="480"/>
                  </a:lnTo>
                  <a:lnTo>
                    <a:pt x="42" y="488"/>
                  </a:lnTo>
                  <a:lnTo>
                    <a:pt x="42" y="494"/>
                  </a:lnTo>
                  <a:lnTo>
                    <a:pt x="46" y="503"/>
                  </a:lnTo>
                  <a:lnTo>
                    <a:pt x="46" y="509"/>
                  </a:lnTo>
                  <a:lnTo>
                    <a:pt x="48" y="518"/>
                  </a:lnTo>
                  <a:lnTo>
                    <a:pt x="52" y="524"/>
                  </a:lnTo>
                  <a:lnTo>
                    <a:pt x="53" y="534"/>
                  </a:lnTo>
                  <a:lnTo>
                    <a:pt x="55" y="539"/>
                  </a:lnTo>
                  <a:lnTo>
                    <a:pt x="57" y="545"/>
                  </a:lnTo>
                  <a:lnTo>
                    <a:pt x="59" y="553"/>
                  </a:lnTo>
                  <a:lnTo>
                    <a:pt x="63" y="560"/>
                  </a:lnTo>
                  <a:lnTo>
                    <a:pt x="67" y="566"/>
                  </a:lnTo>
                  <a:lnTo>
                    <a:pt x="69" y="572"/>
                  </a:lnTo>
                  <a:lnTo>
                    <a:pt x="71" y="577"/>
                  </a:lnTo>
                  <a:lnTo>
                    <a:pt x="74" y="585"/>
                  </a:lnTo>
                  <a:lnTo>
                    <a:pt x="80" y="595"/>
                  </a:lnTo>
                  <a:lnTo>
                    <a:pt x="86" y="606"/>
                  </a:lnTo>
                  <a:lnTo>
                    <a:pt x="93" y="615"/>
                  </a:lnTo>
                  <a:lnTo>
                    <a:pt x="101" y="625"/>
                  </a:lnTo>
                  <a:lnTo>
                    <a:pt x="103" y="625"/>
                  </a:lnTo>
                  <a:lnTo>
                    <a:pt x="109" y="625"/>
                  </a:lnTo>
                  <a:lnTo>
                    <a:pt x="116" y="627"/>
                  </a:lnTo>
                  <a:lnTo>
                    <a:pt x="128" y="627"/>
                  </a:lnTo>
                  <a:lnTo>
                    <a:pt x="131" y="627"/>
                  </a:lnTo>
                  <a:lnTo>
                    <a:pt x="139" y="629"/>
                  </a:lnTo>
                  <a:lnTo>
                    <a:pt x="145" y="629"/>
                  </a:lnTo>
                  <a:lnTo>
                    <a:pt x="154" y="631"/>
                  </a:lnTo>
                  <a:lnTo>
                    <a:pt x="162" y="631"/>
                  </a:lnTo>
                  <a:lnTo>
                    <a:pt x="171" y="631"/>
                  </a:lnTo>
                  <a:lnTo>
                    <a:pt x="181" y="633"/>
                  </a:lnTo>
                  <a:lnTo>
                    <a:pt x="190" y="634"/>
                  </a:lnTo>
                  <a:lnTo>
                    <a:pt x="200" y="634"/>
                  </a:lnTo>
                  <a:lnTo>
                    <a:pt x="211" y="634"/>
                  </a:lnTo>
                  <a:lnTo>
                    <a:pt x="221" y="634"/>
                  </a:lnTo>
                  <a:lnTo>
                    <a:pt x="232" y="636"/>
                  </a:lnTo>
                  <a:lnTo>
                    <a:pt x="242" y="636"/>
                  </a:lnTo>
                  <a:lnTo>
                    <a:pt x="255" y="636"/>
                  </a:lnTo>
                  <a:lnTo>
                    <a:pt x="266" y="638"/>
                  </a:lnTo>
                  <a:lnTo>
                    <a:pt x="278" y="640"/>
                  </a:lnTo>
                  <a:lnTo>
                    <a:pt x="291" y="640"/>
                  </a:lnTo>
                  <a:lnTo>
                    <a:pt x="302" y="640"/>
                  </a:lnTo>
                  <a:lnTo>
                    <a:pt x="314" y="642"/>
                  </a:lnTo>
                  <a:lnTo>
                    <a:pt x="329" y="642"/>
                  </a:lnTo>
                  <a:lnTo>
                    <a:pt x="340" y="642"/>
                  </a:lnTo>
                  <a:lnTo>
                    <a:pt x="354" y="644"/>
                  </a:lnTo>
                  <a:lnTo>
                    <a:pt x="367" y="646"/>
                  </a:lnTo>
                  <a:lnTo>
                    <a:pt x="380" y="646"/>
                  </a:lnTo>
                  <a:lnTo>
                    <a:pt x="392" y="646"/>
                  </a:lnTo>
                  <a:lnTo>
                    <a:pt x="405" y="648"/>
                  </a:lnTo>
                  <a:lnTo>
                    <a:pt x="416" y="648"/>
                  </a:lnTo>
                  <a:lnTo>
                    <a:pt x="430" y="648"/>
                  </a:lnTo>
                  <a:lnTo>
                    <a:pt x="441" y="648"/>
                  </a:lnTo>
                  <a:lnTo>
                    <a:pt x="455" y="650"/>
                  </a:lnTo>
                  <a:lnTo>
                    <a:pt x="468" y="652"/>
                  </a:lnTo>
                  <a:lnTo>
                    <a:pt x="479" y="652"/>
                  </a:lnTo>
                  <a:lnTo>
                    <a:pt x="491" y="652"/>
                  </a:lnTo>
                  <a:lnTo>
                    <a:pt x="502" y="653"/>
                  </a:lnTo>
                  <a:lnTo>
                    <a:pt x="513" y="653"/>
                  </a:lnTo>
                  <a:lnTo>
                    <a:pt x="525" y="653"/>
                  </a:lnTo>
                  <a:lnTo>
                    <a:pt x="536" y="653"/>
                  </a:lnTo>
                  <a:lnTo>
                    <a:pt x="546" y="655"/>
                  </a:lnTo>
                  <a:lnTo>
                    <a:pt x="555" y="657"/>
                  </a:lnTo>
                  <a:lnTo>
                    <a:pt x="567" y="657"/>
                  </a:lnTo>
                  <a:lnTo>
                    <a:pt x="574" y="657"/>
                  </a:lnTo>
                  <a:lnTo>
                    <a:pt x="584" y="657"/>
                  </a:lnTo>
                  <a:lnTo>
                    <a:pt x="591" y="657"/>
                  </a:lnTo>
                  <a:lnTo>
                    <a:pt x="601" y="659"/>
                  </a:lnTo>
                  <a:lnTo>
                    <a:pt x="607" y="659"/>
                  </a:lnTo>
                  <a:lnTo>
                    <a:pt x="614" y="659"/>
                  </a:lnTo>
                  <a:lnTo>
                    <a:pt x="622" y="659"/>
                  </a:lnTo>
                  <a:lnTo>
                    <a:pt x="627" y="661"/>
                  </a:lnTo>
                  <a:lnTo>
                    <a:pt x="637" y="661"/>
                  </a:lnTo>
                  <a:lnTo>
                    <a:pt x="645" y="661"/>
                  </a:lnTo>
                  <a:lnTo>
                    <a:pt x="650" y="661"/>
                  </a:lnTo>
                  <a:lnTo>
                    <a:pt x="652" y="663"/>
                  </a:lnTo>
                  <a:lnTo>
                    <a:pt x="686" y="319"/>
                  </a:lnTo>
                  <a:lnTo>
                    <a:pt x="479" y="138"/>
                  </a:lnTo>
                  <a:lnTo>
                    <a:pt x="403" y="0"/>
                  </a:lnTo>
                  <a:lnTo>
                    <a:pt x="0" y="150"/>
                  </a:lnTo>
                  <a:lnTo>
                    <a:pt x="12" y="264"/>
                  </a:lnTo>
                  <a:lnTo>
                    <a:pt x="12" y="264"/>
                  </a:lnTo>
                  <a:close/>
                </a:path>
              </a:pathLst>
            </a:custGeom>
            <a:solidFill>
              <a:srgbClr val="0D2F8D"/>
            </a:solidFill>
            <a:ln w="9525">
              <a:noFill/>
              <a:round/>
              <a:headEnd/>
              <a:tailEnd/>
            </a:ln>
          </p:spPr>
          <p:txBody>
            <a:bodyPr/>
            <a:lstStyle/>
            <a:p>
              <a:endParaRPr lang="pt-BR"/>
            </a:p>
          </p:txBody>
        </p:sp>
        <p:sp>
          <p:nvSpPr>
            <p:cNvPr id="1862723" name="Freeform 67"/>
            <p:cNvSpPr>
              <a:spLocks/>
            </p:cNvSpPr>
            <p:nvPr/>
          </p:nvSpPr>
          <p:spPr bwMode="auto">
            <a:xfrm>
              <a:off x="1887" y="3396"/>
              <a:ext cx="529" cy="173"/>
            </a:xfrm>
            <a:custGeom>
              <a:avLst/>
              <a:gdLst/>
              <a:ahLst/>
              <a:cxnLst>
                <a:cxn ang="0">
                  <a:pos x="614" y="93"/>
                </a:cxn>
                <a:cxn ang="0">
                  <a:pos x="584" y="72"/>
                </a:cxn>
                <a:cxn ang="0">
                  <a:pos x="550" y="53"/>
                </a:cxn>
                <a:cxn ang="0">
                  <a:pos x="504" y="32"/>
                </a:cxn>
                <a:cxn ang="0">
                  <a:pos x="474" y="21"/>
                </a:cxn>
                <a:cxn ang="0">
                  <a:pos x="447" y="13"/>
                </a:cxn>
                <a:cxn ang="0">
                  <a:pos x="418" y="5"/>
                </a:cxn>
                <a:cxn ang="0">
                  <a:pos x="390" y="2"/>
                </a:cxn>
                <a:cxn ang="0">
                  <a:pos x="358" y="0"/>
                </a:cxn>
                <a:cxn ang="0">
                  <a:pos x="321" y="2"/>
                </a:cxn>
                <a:cxn ang="0">
                  <a:pos x="23" y="285"/>
                </a:cxn>
                <a:cxn ang="0">
                  <a:pos x="61" y="275"/>
                </a:cxn>
                <a:cxn ang="0">
                  <a:pos x="93" y="271"/>
                </a:cxn>
                <a:cxn ang="0">
                  <a:pos x="124" y="270"/>
                </a:cxn>
                <a:cxn ang="0">
                  <a:pos x="156" y="270"/>
                </a:cxn>
                <a:cxn ang="0">
                  <a:pos x="192" y="270"/>
                </a:cxn>
                <a:cxn ang="0">
                  <a:pos x="232" y="273"/>
                </a:cxn>
                <a:cxn ang="0">
                  <a:pos x="276" y="279"/>
                </a:cxn>
                <a:cxn ang="0">
                  <a:pos x="321" y="289"/>
                </a:cxn>
                <a:cxn ang="0">
                  <a:pos x="371" y="300"/>
                </a:cxn>
                <a:cxn ang="0">
                  <a:pos x="422" y="317"/>
                </a:cxn>
                <a:cxn ang="0">
                  <a:pos x="477" y="338"/>
                </a:cxn>
                <a:cxn ang="0">
                  <a:pos x="508" y="336"/>
                </a:cxn>
                <a:cxn ang="0">
                  <a:pos x="544" y="327"/>
                </a:cxn>
                <a:cxn ang="0">
                  <a:pos x="586" y="315"/>
                </a:cxn>
                <a:cxn ang="0">
                  <a:pos x="614" y="311"/>
                </a:cxn>
                <a:cxn ang="0">
                  <a:pos x="643" y="308"/>
                </a:cxn>
                <a:cxn ang="0">
                  <a:pos x="675" y="306"/>
                </a:cxn>
                <a:cxn ang="0">
                  <a:pos x="711" y="304"/>
                </a:cxn>
                <a:cxn ang="0">
                  <a:pos x="745" y="304"/>
                </a:cxn>
                <a:cxn ang="0">
                  <a:pos x="781" y="304"/>
                </a:cxn>
                <a:cxn ang="0">
                  <a:pos x="820" y="308"/>
                </a:cxn>
                <a:cxn ang="0">
                  <a:pos x="858" y="311"/>
                </a:cxn>
                <a:cxn ang="0">
                  <a:pos x="896" y="319"/>
                </a:cxn>
                <a:cxn ang="0">
                  <a:pos x="934" y="328"/>
                </a:cxn>
                <a:cxn ang="0">
                  <a:pos x="968" y="334"/>
                </a:cxn>
                <a:cxn ang="0">
                  <a:pos x="987" y="304"/>
                </a:cxn>
                <a:cxn ang="0">
                  <a:pos x="1004" y="258"/>
                </a:cxn>
                <a:cxn ang="0">
                  <a:pos x="1013" y="226"/>
                </a:cxn>
                <a:cxn ang="0">
                  <a:pos x="1021" y="199"/>
                </a:cxn>
                <a:cxn ang="0">
                  <a:pos x="1029" y="171"/>
                </a:cxn>
                <a:cxn ang="0">
                  <a:pos x="1034" y="142"/>
                </a:cxn>
                <a:cxn ang="0">
                  <a:pos x="1040" y="116"/>
                </a:cxn>
                <a:cxn ang="0">
                  <a:pos x="1050" y="76"/>
                </a:cxn>
                <a:cxn ang="0">
                  <a:pos x="1057" y="41"/>
                </a:cxn>
                <a:cxn ang="0">
                  <a:pos x="1048" y="38"/>
                </a:cxn>
                <a:cxn ang="0">
                  <a:pos x="1013" y="36"/>
                </a:cxn>
                <a:cxn ang="0">
                  <a:pos x="983" y="36"/>
                </a:cxn>
                <a:cxn ang="0">
                  <a:pos x="949" y="36"/>
                </a:cxn>
                <a:cxn ang="0">
                  <a:pos x="909" y="38"/>
                </a:cxn>
                <a:cxn ang="0">
                  <a:pos x="861" y="45"/>
                </a:cxn>
                <a:cxn ang="0">
                  <a:pos x="821" y="53"/>
                </a:cxn>
                <a:cxn ang="0">
                  <a:pos x="791" y="59"/>
                </a:cxn>
                <a:cxn ang="0">
                  <a:pos x="747" y="66"/>
                </a:cxn>
                <a:cxn ang="0">
                  <a:pos x="711" y="76"/>
                </a:cxn>
                <a:cxn ang="0">
                  <a:pos x="685" y="83"/>
                </a:cxn>
                <a:cxn ang="0">
                  <a:pos x="647" y="95"/>
                </a:cxn>
                <a:cxn ang="0">
                  <a:pos x="629" y="104"/>
                </a:cxn>
              </a:cxnLst>
              <a:rect l="0" t="0" r="r" b="b"/>
              <a:pathLst>
                <a:path w="1059" h="346">
                  <a:moveTo>
                    <a:pt x="629" y="104"/>
                  </a:moveTo>
                  <a:lnTo>
                    <a:pt x="628" y="102"/>
                  </a:lnTo>
                  <a:lnTo>
                    <a:pt x="622" y="98"/>
                  </a:lnTo>
                  <a:lnTo>
                    <a:pt x="614" y="93"/>
                  </a:lnTo>
                  <a:lnTo>
                    <a:pt x="605" y="85"/>
                  </a:lnTo>
                  <a:lnTo>
                    <a:pt x="599" y="81"/>
                  </a:lnTo>
                  <a:lnTo>
                    <a:pt x="591" y="78"/>
                  </a:lnTo>
                  <a:lnTo>
                    <a:pt x="584" y="72"/>
                  </a:lnTo>
                  <a:lnTo>
                    <a:pt x="576" y="68"/>
                  </a:lnTo>
                  <a:lnTo>
                    <a:pt x="567" y="62"/>
                  </a:lnTo>
                  <a:lnTo>
                    <a:pt x="557" y="57"/>
                  </a:lnTo>
                  <a:lnTo>
                    <a:pt x="550" y="53"/>
                  </a:lnTo>
                  <a:lnTo>
                    <a:pt x="540" y="47"/>
                  </a:lnTo>
                  <a:lnTo>
                    <a:pt x="529" y="41"/>
                  </a:lnTo>
                  <a:lnTo>
                    <a:pt x="517" y="38"/>
                  </a:lnTo>
                  <a:lnTo>
                    <a:pt x="504" y="32"/>
                  </a:lnTo>
                  <a:lnTo>
                    <a:pt x="493" y="28"/>
                  </a:lnTo>
                  <a:lnTo>
                    <a:pt x="487" y="24"/>
                  </a:lnTo>
                  <a:lnTo>
                    <a:pt x="481" y="22"/>
                  </a:lnTo>
                  <a:lnTo>
                    <a:pt x="474" y="21"/>
                  </a:lnTo>
                  <a:lnTo>
                    <a:pt x="468" y="19"/>
                  </a:lnTo>
                  <a:lnTo>
                    <a:pt x="460" y="17"/>
                  </a:lnTo>
                  <a:lnTo>
                    <a:pt x="455" y="15"/>
                  </a:lnTo>
                  <a:lnTo>
                    <a:pt x="447" y="13"/>
                  </a:lnTo>
                  <a:lnTo>
                    <a:pt x="441" y="11"/>
                  </a:lnTo>
                  <a:lnTo>
                    <a:pt x="434" y="9"/>
                  </a:lnTo>
                  <a:lnTo>
                    <a:pt x="426" y="9"/>
                  </a:lnTo>
                  <a:lnTo>
                    <a:pt x="418" y="5"/>
                  </a:lnTo>
                  <a:lnTo>
                    <a:pt x="413" y="5"/>
                  </a:lnTo>
                  <a:lnTo>
                    <a:pt x="403" y="3"/>
                  </a:lnTo>
                  <a:lnTo>
                    <a:pt x="398" y="3"/>
                  </a:lnTo>
                  <a:lnTo>
                    <a:pt x="390" y="2"/>
                  </a:lnTo>
                  <a:lnTo>
                    <a:pt x="382" y="2"/>
                  </a:lnTo>
                  <a:lnTo>
                    <a:pt x="375" y="0"/>
                  </a:lnTo>
                  <a:lnTo>
                    <a:pt x="365" y="0"/>
                  </a:lnTo>
                  <a:lnTo>
                    <a:pt x="358" y="0"/>
                  </a:lnTo>
                  <a:lnTo>
                    <a:pt x="350" y="0"/>
                  </a:lnTo>
                  <a:lnTo>
                    <a:pt x="342" y="0"/>
                  </a:lnTo>
                  <a:lnTo>
                    <a:pt x="337" y="0"/>
                  </a:lnTo>
                  <a:lnTo>
                    <a:pt x="321" y="2"/>
                  </a:lnTo>
                  <a:lnTo>
                    <a:pt x="0" y="294"/>
                  </a:lnTo>
                  <a:lnTo>
                    <a:pt x="6" y="290"/>
                  </a:lnTo>
                  <a:lnTo>
                    <a:pt x="17" y="289"/>
                  </a:lnTo>
                  <a:lnTo>
                    <a:pt x="23" y="285"/>
                  </a:lnTo>
                  <a:lnTo>
                    <a:pt x="33" y="285"/>
                  </a:lnTo>
                  <a:lnTo>
                    <a:pt x="40" y="281"/>
                  </a:lnTo>
                  <a:lnTo>
                    <a:pt x="50" y="279"/>
                  </a:lnTo>
                  <a:lnTo>
                    <a:pt x="61" y="275"/>
                  </a:lnTo>
                  <a:lnTo>
                    <a:pt x="72" y="275"/>
                  </a:lnTo>
                  <a:lnTo>
                    <a:pt x="78" y="273"/>
                  </a:lnTo>
                  <a:lnTo>
                    <a:pt x="86" y="273"/>
                  </a:lnTo>
                  <a:lnTo>
                    <a:pt x="93" y="271"/>
                  </a:lnTo>
                  <a:lnTo>
                    <a:pt x="101" y="271"/>
                  </a:lnTo>
                  <a:lnTo>
                    <a:pt x="109" y="270"/>
                  </a:lnTo>
                  <a:lnTo>
                    <a:pt x="114" y="270"/>
                  </a:lnTo>
                  <a:lnTo>
                    <a:pt x="124" y="270"/>
                  </a:lnTo>
                  <a:lnTo>
                    <a:pt x="131" y="270"/>
                  </a:lnTo>
                  <a:lnTo>
                    <a:pt x="139" y="270"/>
                  </a:lnTo>
                  <a:lnTo>
                    <a:pt x="147" y="270"/>
                  </a:lnTo>
                  <a:lnTo>
                    <a:pt x="156" y="270"/>
                  </a:lnTo>
                  <a:lnTo>
                    <a:pt x="166" y="270"/>
                  </a:lnTo>
                  <a:lnTo>
                    <a:pt x="173" y="270"/>
                  </a:lnTo>
                  <a:lnTo>
                    <a:pt x="183" y="270"/>
                  </a:lnTo>
                  <a:lnTo>
                    <a:pt x="192" y="270"/>
                  </a:lnTo>
                  <a:lnTo>
                    <a:pt x="204" y="270"/>
                  </a:lnTo>
                  <a:lnTo>
                    <a:pt x="211" y="270"/>
                  </a:lnTo>
                  <a:lnTo>
                    <a:pt x="221" y="271"/>
                  </a:lnTo>
                  <a:lnTo>
                    <a:pt x="232" y="273"/>
                  </a:lnTo>
                  <a:lnTo>
                    <a:pt x="244" y="273"/>
                  </a:lnTo>
                  <a:lnTo>
                    <a:pt x="253" y="275"/>
                  </a:lnTo>
                  <a:lnTo>
                    <a:pt x="264" y="277"/>
                  </a:lnTo>
                  <a:lnTo>
                    <a:pt x="276" y="279"/>
                  </a:lnTo>
                  <a:lnTo>
                    <a:pt x="287" y="281"/>
                  </a:lnTo>
                  <a:lnTo>
                    <a:pt x="299" y="283"/>
                  </a:lnTo>
                  <a:lnTo>
                    <a:pt x="310" y="285"/>
                  </a:lnTo>
                  <a:lnTo>
                    <a:pt x="321" y="289"/>
                  </a:lnTo>
                  <a:lnTo>
                    <a:pt x="333" y="290"/>
                  </a:lnTo>
                  <a:lnTo>
                    <a:pt x="344" y="294"/>
                  </a:lnTo>
                  <a:lnTo>
                    <a:pt x="358" y="296"/>
                  </a:lnTo>
                  <a:lnTo>
                    <a:pt x="371" y="300"/>
                  </a:lnTo>
                  <a:lnTo>
                    <a:pt x="384" y="306"/>
                  </a:lnTo>
                  <a:lnTo>
                    <a:pt x="396" y="308"/>
                  </a:lnTo>
                  <a:lnTo>
                    <a:pt x="409" y="311"/>
                  </a:lnTo>
                  <a:lnTo>
                    <a:pt x="422" y="317"/>
                  </a:lnTo>
                  <a:lnTo>
                    <a:pt x="436" y="323"/>
                  </a:lnTo>
                  <a:lnTo>
                    <a:pt x="451" y="327"/>
                  </a:lnTo>
                  <a:lnTo>
                    <a:pt x="464" y="332"/>
                  </a:lnTo>
                  <a:lnTo>
                    <a:pt x="477" y="338"/>
                  </a:lnTo>
                  <a:lnTo>
                    <a:pt x="493" y="346"/>
                  </a:lnTo>
                  <a:lnTo>
                    <a:pt x="496" y="342"/>
                  </a:lnTo>
                  <a:lnTo>
                    <a:pt x="502" y="340"/>
                  </a:lnTo>
                  <a:lnTo>
                    <a:pt x="508" y="336"/>
                  </a:lnTo>
                  <a:lnTo>
                    <a:pt x="517" y="334"/>
                  </a:lnTo>
                  <a:lnTo>
                    <a:pt x="523" y="330"/>
                  </a:lnTo>
                  <a:lnTo>
                    <a:pt x="534" y="328"/>
                  </a:lnTo>
                  <a:lnTo>
                    <a:pt x="544" y="327"/>
                  </a:lnTo>
                  <a:lnTo>
                    <a:pt x="555" y="323"/>
                  </a:lnTo>
                  <a:lnTo>
                    <a:pt x="567" y="321"/>
                  </a:lnTo>
                  <a:lnTo>
                    <a:pt x="578" y="317"/>
                  </a:lnTo>
                  <a:lnTo>
                    <a:pt x="586" y="315"/>
                  </a:lnTo>
                  <a:lnTo>
                    <a:pt x="593" y="315"/>
                  </a:lnTo>
                  <a:lnTo>
                    <a:pt x="599" y="313"/>
                  </a:lnTo>
                  <a:lnTo>
                    <a:pt x="607" y="313"/>
                  </a:lnTo>
                  <a:lnTo>
                    <a:pt x="614" y="311"/>
                  </a:lnTo>
                  <a:lnTo>
                    <a:pt x="620" y="311"/>
                  </a:lnTo>
                  <a:lnTo>
                    <a:pt x="629" y="309"/>
                  </a:lnTo>
                  <a:lnTo>
                    <a:pt x="637" y="309"/>
                  </a:lnTo>
                  <a:lnTo>
                    <a:pt x="643" y="308"/>
                  </a:lnTo>
                  <a:lnTo>
                    <a:pt x="652" y="308"/>
                  </a:lnTo>
                  <a:lnTo>
                    <a:pt x="660" y="308"/>
                  </a:lnTo>
                  <a:lnTo>
                    <a:pt x="669" y="308"/>
                  </a:lnTo>
                  <a:lnTo>
                    <a:pt x="675" y="306"/>
                  </a:lnTo>
                  <a:lnTo>
                    <a:pt x="685" y="306"/>
                  </a:lnTo>
                  <a:lnTo>
                    <a:pt x="694" y="304"/>
                  </a:lnTo>
                  <a:lnTo>
                    <a:pt x="704" y="304"/>
                  </a:lnTo>
                  <a:lnTo>
                    <a:pt x="711" y="304"/>
                  </a:lnTo>
                  <a:lnTo>
                    <a:pt x="721" y="304"/>
                  </a:lnTo>
                  <a:lnTo>
                    <a:pt x="728" y="304"/>
                  </a:lnTo>
                  <a:lnTo>
                    <a:pt x="738" y="304"/>
                  </a:lnTo>
                  <a:lnTo>
                    <a:pt x="745" y="304"/>
                  </a:lnTo>
                  <a:lnTo>
                    <a:pt x="755" y="304"/>
                  </a:lnTo>
                  <a:lnTo>
                    <a:pt x="764" y="304"/>
                  </a:lnTo>
                  <a:lnTo>
                    <a:pt x="774" y="304"/>
                  </a:lnTo>
                  <a:lnTo>
                    <a:pt x="781" y="304"/>
                  </a:lnTo>
                  <a:lnTo>
                    <a:pt x="791" y="306"/>
                  </a:lnTo>
                  <a:lnTo>
                    <a:pt x="801" y="306"/>
                  </a:lnTo>
                  <a:lnTo>
                    <a:pt x="812" y="308"/>
                  </a:lnTo>
                  <a:lnTo>
                    <a:pt x="820" y="308"/>
                  </a:lnTo>
                  <a:lnTo>
                    <a:pt x="829" y="308"/>
                  </a:lnTo>
                  <a:lnTo>
                    <a:pt x="839" y="309"/>
                  </a:lnTo>
                  <a:lnTo>
                    <a:pt x="848" y="311"/>
                  </a:lnTo>
                  <a:lnTo>
                    <a:pt x="858" y="311"/>
                  </a:lnTo>
                  <a:lnTo>
                    <a:pt x="867" y="315"/>
                  </a:lnTo>
                  <a:lnTo>
                    <a:pt x="877" y="315"/>
                  </a:lnTo>
                  <a:lnTo>
                    <a:pt x="886" y="317"/>
                  </a:lnTo>
                  <a:lnTo>
                    <a:pt x="896" y="319"/>
                  </a:lnTo>
                  <a:lnTo>
                    <a:pt x="903" y="321"/>
                  </a:lnTo>
                  <a:lnTo>
                    <a:pt x="913" y="323"/>
                  </a:lnTo>
                  <a:lnTo>
                    <a:pt x="924" y="327"/>
                  </a:lnTo>
                  <a:lnTo>
                    <a:pt x="934" y="328"/>
                  </a:lnTo>
                  <a:lnTo>
                    <a:pt x="943" y="330"/>
                  </a:lnTo>
                  <a:lnTo>
                    <a:pt x="951" y="334"/>
                  </a:lnTo>
                  <a:lnTo>
                    <a:pt x="962" y="338"/>
                  </a:lnTo>
                  <a:lnTo>
                    <a:pt x="968" y="334"/>
                  </a:lnTo>
                  <a:lnTo>
                    <a:pt x="975" y="327"/>
                  </a:lnTo>
                  <a:lnTo>
                    <a:pt x="979" y="319"/>
                  </a:lnTo>
                  <a:lnTo>
                    <a:pt x="983" y="311"/>
                  </a:lnTo>
                  <a:lnTo>
                    <a:pt x="987" y="304"/>
                  </a:lnTo>
                  <a:lnTo>
                    <a:pt x="992" y="294"/>
                  </a:lnTo>
                  <a:lnTo>
                    <a:pt x="994" y="283"/>
                  </a:lnTo>
                  <a:lnTo>
                    <a:pt x="1000" y="271"/>
                  </a:lnTo>
                  <a:lnTo>
                    <a:pt x="1004" y="258"/>
                  </a:lnTo>
                  <a:lnTo>
                    <a:pt x="1008" y="247"/>
                  </a:lnTo>
                  <a:lnTo>
                    <a:pt x="1010" y="239"/>
                  </a:lnTo>
                  <a:lnTo>
                    <a:pt x="1011" y="233"/>
                  </a:lnTo>
                  <a:lnTo>
                    <a:pt x="1013" y="226"/>
                  </a:lnTo>
                  <a:lnTo>
                    <a:pt x="1015" y="220"/>
                  </a:lnTo>
                  <a:lnTo>
                    <a:pt x="1017" y="213"/>
                  </a:lnTo>
                  <a:lnTo>
                    <a:pt x="1019" y="205"/>
                  </a:lnTo>
                  <a:lnTo>
                    <a:pt x="1021" y="199"/>
                  </a:lnTo>
                  <a:lnTo>
                    <a:pt x="1025" y="194"/>
                  </a:lnTo>
                  <a:lnTo>
                    <a:pt x="1025" y="184"/>
                  </a:lnTo>
                  <a:lnTo>
                    <a:pt x="1027" y="178"/>
                  </a:lnTo>
                  <a:lnTo>
                    <a:pt x="1029" y="171"/>
                  </a:lnTo>
                  <a:lnTo>
                    <a:pt x="1031" y="163"/>
                  </a:lnTo>
                  <a:lnTo>
                    <a:pt x="1031" y="157"/>
                  </a:lnTo>
                  <a:lnTo>
                    <a:pt x="1034" y="150"/>
                  </a:lnTo>
                  <a:lnTo>
                    <a:pt x="1034" y="142"/>
                  </a:lnTo>
                  <a:lnTo>
                    <a:pt x="1036" y="137"/>
                  </a:lnTo>
                  <a:lnTo>
                    <a:pt x="1038" y="129"/>
                  </a:lnTo>
                  <a:lnTo>
                    <a:pt x="1040" y="121"/>
                  </a:lnTo>
                  <a:lnTo>
                    <a:pt x="1040" y="116"/>
                  </a:lnTo>
                  <a:lnTo>
                    <a:pt x="1042" y="110"/>
                  </a:lnTo>
                  <a:lnTo>
                    <a:pt x="1046" y="98"/>
                  </a:lnTo>
                  <a:lnTo>
                    <a:pt x="1048" y="87"/>
                  </a:lnTo>
                  <a:lnTo>
                    <a:pt x="1050" y="76"/>
                  </a:lnTo>
                  <a:lnTo>
                    <a:pt x="1051" y="66"/>
                  </a:lnTo>
                  <a:lnTo>
                    <a:pt x="1053" y="59"/>
                  </a:lnTo>
                  <a:lnTo>
                    <a:pt x="1055" y="53"/>
                  </a:lnTo>
                  <a:lnTo>
                    <a:pt x="1057" y="41"/>
                  </a:lnTo>
                  <a:lnTo>
                    <a:pt x="1059" y="40"/>
                  </a:lnTo>
                  <a:lnTo>
                    <a:pt x="1057" y="38"/>
                  </a:lnTo>
                  <a:lnTo>
                    <a:pt x="1053" y="38"/>
                  </a:lnTo>
                  <a:lnTo>
                    <a:pt x="1048" y="38"/>
                  </a:lnTo>
                  <a:lnTo>
                    <a:pt x="1042" y="38"/>
                  </a:lnTo>
                  <a:lnTo>
                    <a:pt x="1031" y="36"/>
                  </a:lnTo>
                  <a:lnTo>
                    <a:pt x="1021" y="36"/>
                  </a:lnTo>
                  <a:lnTo>
                    <a:pt x="1013" y="36"/>
                  </a:lnTo>
                  <a:lnTo>
                    <a:pt x="1008" y="36"/>
                  </a:lnTo>
                  <a:lnTo>
                    <a:pt x="1000" y="36"/>
                  </a:lnTo>
                  <a:lnTo>
                    <a:pt x="992" y="36"/>
                  </a:lnTo>
                  <a:lnTo>
                    <a:pt x="983" y="36"/>
                  </a:lnTo>
                  <a:lnTo>
                    <a:pt x="975" y="36"/>
                  </a:lnTo>
                  <a:lnTo>
                    <a:pt x="966" y="36"/>
                  </a:lnTo>
                  <a:lnTo>
                    <a:pt x="958" y="36"/>
                  </a:lnTo>
                  <a:lnTo>
                    <a:pt x="949" y="36"/>
                  </a:lnTo>
                  <a:lnTo>
                    <a:pt x="939" y="36"/>
                  </a:lnTo>
                  <a:lnTo>
                    <a:pt x="930" y="38"/>
                  </a:lnTo>
                  <a:lnTo>
                    <a:pt x="920" y="38"/>
                  </a:lnTo>
                  <a:lnTo>
                    <a:pt x="909" y="38"/>
                  </a:lnTo>
                  <a:lnTo>
                    <a:pt x="897" y="41"/>
                  </a:lnTo>
                  <a:lnTo>
                    <a:pt x="886" y="41"/>
                  </a:lnTo>
                  <a:lnTo>
                    <a:pt x="875" y="43"/>
                  </a:lnTo>
                  <a:lnTo>
                    <a:pt x="861" y="45"/>
                  </a:lnTo>
                  <a:lnTo>
                    <a:pt x="850" y="47"/>
                  </a:lnTo>
                  <a:lnTo>
                    <a:pt x="839" y="49"/>
                  </a:lnTo>
                  <a:lnTo>
                    <a:pt x="827" y="53"/>
                  </a:lnTo>
                  <a:lnTo>
                    <a:pt x="821" y="53"/>
                  </a:lnTo>
                  <a:lnTo>
                    <a:pt x="814" y="53"/>
                  </a:lnTo>
                  <a:lnTo>
                    <a:pt x="808" y="55"/>
                  </a:lnTo>
                  <a:lnTo>
                    <a:pt x="802" y="57"/>
                  </a:lnTo>
                  <a:lnTo>
                    <a:pt x="791" y="59"/>
                  </a:lnTo>
                  <a:lnTo>
                    <a:pt x="780" y="60"/>
                  </a:lnTo>
                  <a:lnTo>
                    <a:pt x="768" y="62"/>
                  </a:lnTo>
                  <a:lnTo>
                    <a:pt x="759" y="66"/>
                  </a:lnTo>
                  <a:lnTo>
                    <a:pt x="747" y="66"/>
                  </a:lnTo>
                  <a:lnTo>
                    <a:pt x="740" y="70"/>
                  </a:lnTo>
                  <a:lnTo>
                    <a:pt x="730" y="72"/>
                  </a:lnTo>
                  <a:lnTo>
                    <a:pt x="721" y="74"/>
                  </a:lnTo>
                  <a:lnTo>
                    <a:pt x="711" y="76"/>
                  </a:lnTo>
                  <a:lnTo>
                    <a:pt x="705" y="78"/>
                  </a:lnTo>
                  <a:lnTo>
                    <a:pt x="696" y="79"/>
                  </a:lnTo>
                  <a:lnTo>
                    <a:pt x="690" y="83"/>
                  </a:lnTo>
                  <a:lnTo>
                    <a:pt x="685" y="83"/>
                  </a:lnTo>
                  <a:lnTo>
                    <a:pt x="679" y="87"/>
                  </a:lnTo>
                  <a:lnTo>
                    <a:pt x="666" y="89"/>
                  </a:lnTo>
                  <a:lnTo>
                    <a:pt x="656" y="93"/>
                  </a:lnTo>
                  <a:lnTo>
                    <a:pt x="647" y="95"/>
                  </a:lnTo>
                  <a:lnTo>
                    <a:pt x="641" y="98"/>
                  </a:lnTo>
                  <a:lnTo>
                    <a:pt x="631" y="102"/>
                  </a:lnTo>
                  <a:lnTo>
                    <a:pt x="629" y="104"/>
                  </a:lnTo>
                  <a:lnTo>
                    <a:pt x="629" y="104"/>
                  </a:lnTo>
                  <a:close/>
                </a:path>
              </a:pathLst>
            </a:custGeom>
            <a:solidFill>
              <a:srgbClr val="E6E6E6"/>
            </a:solidFill>
            <a:ln w="9525">
              <a:noFill/>
              <a:round/>
              <a:headEnd/>
              <a:tailEnd/>
            </a:ln>
          </p:spPr>
          <p:txBody>
            <a:bodyPr/>
            <a:lstStyle/>
            <a:p>
              <a:endParaRPr lang="pt-BR"/>
            </a:p>
          </p:txBody>
        </p:sp>
        <p:sp>
          <p:nvSpPr>
            <p:cNvPr id="1862724" name="Freeform 68"/>
            <p:cNvSpPr>
              <a:spLocks/>
            </p:cNvSpPr>
            <p:nvPr/>
          </p:nvSpPr>
          <p:spPr bwMode="auto">
            <a:xfrm>
              <a:off x="1832" y="3368"/>
              <a:ext cx="242" cy="232"/>
            </a:xfrm>
            <a:custGeom>
              <a:avLst/>
              <a:gdLst/>
              <a:ahLst/>
              <a:cxnLst>
                <a:cxn ang="0">
                  <a:pos x="439" y="0"/>
                </a:cxn>
                <a:cxn ang="0">
                  <a:pos x="0" y="458"/>
                </a:cxn>
                <a:cxn ang="0">
                  <a:pos x="57" y="463"/>
                </a:cxn>
                <a:cxn ang="0">
                  <a:pos x="483" y="17"/>
                </a:cxn>
                <a:cxn ang="0">
                  <a:pos x="439" y="0"/>
                </a:cxn>
                <a:cxn ang="0">
                  <a:pos x="439" y="0"/>
                </a:cxn>
              </a:cxnLst>
              <a:rect l="0" t="0" r="r" b="b"/>
              <a:pathLst>
                <a:path w="483" h="463">
                  <a:moveTo>
                    <a:pt x="439" y="0"/>
                  </a:moveTo>
                  <a:lnTo>
                    <a:pt x="0" y="458"/>
                  </a:lnTo>
                  <a:lnTo>
                    <a:pt x="57" y="463"/>
                  </a:lnTo>
                  <a:lnTo>
                    <a:pt x="483" y="17"/>
                  </a:lnTo>
                  <a:lnTo>
                    <a:pt x="439" y="0"/>
                  </a:lnTo>
                  <a:lnTo>
                    <a:pt x="439" y="0"/>
                  </a:lnTo>
                  <a:close/>
                </a:path>
              </a:pathLst>
            </a:custGeom>
            <a:solidFill>
              <a:srgbClr val="000000"/>
            </a:solidFill>
            <a:ln w="9525">
              <a:noFill/>
              <a:round/>
              <a:headEnd/>
              <a:tailEnd/>
            </a:ln>
          </p:spPr>
          <p:txBody>
            <a:bodyPr/>
            <a:lstStyle/>
            <a:p>
              <a:endParaRPr lang="pt-BR"/>
            </a:p>
          </p:txBody>
        </p:sp>
        <p:sp>
          <p:nvSpPr>
            <p:cNvPr id="1862725" name="Freeform 69"/>
            <p:cNvSpPr>
              <a:spLocks/>
            </p:cNvSpPr>
            <p:nvPr/>
          </p:nvSpPr>
          <p:spPr bwMode="auto">
            <a:xfrm>
              <a:off x="1909" y="3066"/>
              <a:ext cx="328" cy="434"/>
            </a:xfrm>
            <a:custGeom>
              <a:avLst/>
              <a:gdLst/>
              <a:ahLst/>
              <a:cxnLst>
                <a:cxn ang="0">
                  <a:pos x="405" y="57"/>
                </a:cxn>
                <a:cxn ang="0">
                  <a:pos x="390" y="63"/>
                </a:cxn>
                <a:cxn ang="0">
                  <a:pos x="367" y="70"/>
                </a:cxn>
                <a:cxn ang="0">
                  <a:pos x="340" y="84"/>
                </a:cxn>
                <a:cxn ang="0">
                  <a:pos x="308" y="101"/>
                </a:cxn>
                <a:cxn ang="0">
                  <a:pos x="285" y="114"/>
                </a:cxn>
                <a:cxn ang="0">
                  <a:pos x="264" y="124"/>
                </a:cxn>
                <a:cxn ang="0">
                  <a:pos x="245" y="137"/>
                </a:cxn>
                <a:cxn ang="0">
                  <a:pos x="226" y="150"/>
                </a:cxn>
                <a:cxn ang="0">
                  <a:pos x="205" y="167"/>
                </a:cxn>
                <a:cxn ang="0">
                  <a:pos x="186" y="183"/>
                </a:cxn>
                <a:cxn ang="0">
                  <a:pos x="165" y="200"/>
                </a:cxn>
                <a:cxn ang="0">
                  <a:pos x="144" y="221"/>
                </a:cxn>
                <a:cxn ang="0">
                  <a:pos x="125" y="240"/>
                </a:cxn>
                <a:cxn ang="0">
                  <a:pos x="106" y="262"/>
                </a:cxn>
                <a:cxn ang="0">
                  <a:pos x="89" y="287"/>
                </a:cxn>
                <a:cxn ang="0">
                  <a:pos x="68" y="314"/>
                </a:cxn>
                <a:cxn ang="0">
                  <a:pos x="53" y="342"/>
                </a:cxn>
                <a:cxn ang="0">
                  <a:pos x="40" y="371"/>
                </a:cxn>
                <a:cxn ang="0">
                  <a:pos x="28" y="399"/>
                </a:cxn>
                <a:cxn ang="0">
                  <a:pos x="19" y="430"/>
                </a:cxn>
                <a:cxn ang="0">
                  <a:pos x="11" y="460"/>
                </a:cxn>
                <a:cxn ang="0">
                  <a:pos x="6" y="491"/>
                </a:cxn>
                <a:cxn ang="0">
                  <a:pos x="4" y="523"/>
                </a:cxn>
                <a:cxn ang="0">
                  <a:pos x="0" y="555"/>
                </a:cxn>
                <a:cxn ang="0">
                  <a:pos x="0" y="589"/>
                </a:cxn>
                <a:cxn ang="0">
                  <a:pos x="6" y="626"/>
                </a:cxn>
                <a:cxn ang="0">
                  <a:pos x="26" y="660"/>
                </a:cxn>
                <a:cxn ang="0">
                  <a:pos x="47" y="688"/>
                </a:cxn>
                <a:cxn ang="0">
                  <a:pos x="66" y="717"/>
                </a:cxn>
                <a:cxn ang="0">
                  <a:pos x="83" y="741"/>
                </a:cxn>
                <a:cxn ang="0">
                  <a:pos x="101" y="764"/>
                </a:cxn>
                <a:cxn ang="0">
                  <a:pos x="131" y="799"/>
                </a:cxn>
                <a:cxn ang="0">
                  <a:pos x="160" y="825"/>
                </a:cxn>
                <a:cxn ang="0">
                  <a:pos x="182" y="844"/>
                </a:cxn>
                <a:cxn ang="0">
                  <a:pos x="203" y="856"/>
                </a:cxn>
                <a:cxn ang="0">
                  <a:pos x="228" y="867"/>
                </a:cxn>
                <a:cxn ang="0">
                  <a:pos x="239" y="869"/>
                </a:cxn>
                <a:cxn ang="0">
                  <a:pos x="314" y="785"/>
                </a:cxn>
                <a:cxn ang="0">
                  <a:pos x="291" y="760"/>
                </a:cxn>
                <a:cxn ang="0">
                  <a:pos x="275" y="738"/>
                </a:cxn>
                <a:cxn ang="0">
                  <a:pos x="258" y="711"/>
                </a:cxn>
                <a:cxn ang="0">
                  <a:pos x="243" y="681"/>
                </a:cxn>
                <a:cxn ang="0">
                  <a:pos x="232" y="648"/>
                </a:cxn>
                <a:cxn ang="0">
                  <a:pos x="226" y="616"/>
                </a:cxn>
                <a:cxn ang="0">
                  <a:pos x="228" y="580"/>
                </a:cxn>
                <a:cxn ang="0">
                  <a:pos x="239" y="546"/>
                </a:cxn>
                <a:cxn ang="0">
                  <a:pos x="264" y="511"/>
                </a:cxn>
                <a:cxn ang="0">
                  <a:pos x="294" y="479"/>
                </a:cxn>
                <a:cxn ang="0">
                  <a:pos x="323" y="451"/>
                </a:cxn>
                <a:cxn ang="0">
                  <a:pos x="344" y="437"/>
                </a:cxn>
                <a:cxn ang="0">
                  <a:pos x="363" y="420"/>
                </a:cxn>
                <a:cxn ang="0">
                  <a:pos x="384" y="407"/>
                </a:cxn>
                <a:cxn ang="0">
                  <a:pos x="403" y="394"/>
                </a:cxn>
                <a:cxn ang="0">
                  <a:pos x="424" y="380"/>
                </a:cxn>
                <a:cxn ang="0">
                  <a:pos x="445" y="371"/>
                </a:cxn>
                <a:cxn ang="0">
                  <a:pos x="477" y="352"/>
                </a:cxn>
                <a:cxn ang="0">
                  <a:pos x="511" y="333"/>
                </a:cxn>
                <a:cxn ang="0">
                  <a:pos x="542" y="318"/>
                </a:cxn>
                <a:cxn ang="0">
                  <a:pos x="563" y="308"/>
                </a:cxn>
                <a:cxn ang="0">
                  <a:pos x="580" y="302"/>
                </a:cxn>
              </a:cxnLst>
              <a:rect l="0" t="0" r="r" b="b"/>
              <a:pathLst>
                <a:path w="656" h="869">
                  <a:moveTo>
                    <a:pt x="656" y="0"/>
                  </a:moveTo>
                  <a:lnTo>
                    <a:pt x="409" y="57"/>
                  </a:lnTo>
                  <a:lnTo>
                    <a:pt x="405" y="57"/>
                  </a:lnTo>
                  <a:lnTo>
                    <a:pt x="399" y="61"/>
                  </a:lnTo>
                  <a:lnTo>
                    <a:pt x="393" y="61"/>
                  </a:lnTo>
                  <a:lnTo>
                    <a:pt x="390" y="63"/>
                  </a:lnTo>
                  <a:lnTo>
                    <a:pt x="382" y="65"/>
                  </a:lnTo>
                  <a:lnTo>
                    <a:pt x="376" y="69"/>
                  </a:lnTo>
                  <a:lnTo>
                    <a:pt x="367" y="70"/>
                  </a:lnTo>
                  <a:lnTo>
                    <a:pt x="359" y="74"/>
                  </a:lnTo>
                  <a:lnTo>
                    <a:pt x="350" y="78"/>
                  </a:lnTo>
                  <a:lnTo>
                    <a:pt x="340" y="84"/>
                  </a:lnTo>
                  <a:lnTo>
                    <a:pt x="329" y="88"/>
                  </a:lnTo>
                  <a:lnTo>
                    <a:pt x="319" y="93"/>
                  </a:lnTo>
                  <a:lnTo>
                    <a:pt x="308" y="101"/>
                  </a:lnTo>
                  <a:lnTo>
                    <a:pt x="296" y="108"/>
                  </a:lnTo>
                  <a:lnTo>
                    <a:pt x="291" y="110"/>
                  </a:lnTo>
                  <a:lnTo>
                    <a:pt x="285" y="114"/>
                  </a:lnTo>
                  <a:lnTo>
                    <a:pt x="277" y="116"/>
                  </a:lnTo>
                  <a:lnTo>
                    <a:pt x="272" y="120"/>
                  </a:lnTo>
                  <a:lnTo>
                    <a:pt x="264" y="124"/>
                  </a:lnTo>
                  <a:lnTo>
                    <a:pt x="258" y="127"/>
                  </a:lnTo>
                  <a:lnTo>
                    <a:pt x="253" y="133"/>
                  </a:lnTo>
                  <a:lnTo>
                    <a:pt x="245" y="137"/>
                  </a:lnTo>
                  <a:lnTo>
                    <a:pt x="239" y="141"/>
                  </a:lnTo>
                  <a:lnTo>
                    <a:pt x="232" y="147"/>
                  </a:lnTo>
                  <a:lnTo>
                    <a:pt x="226" y="150"/>
                  </a:lnTo>
                  <a:lnTo>
                    <a:pt x="218" y="156"/>
                  </a:lnTo>
                  <a:lnTo>
                    <a:pt x="213" y="162"/>
                  </a:lnTo>
                  <a:lnTo>
                    <a:pt x="205" y="167"/>
                  </a:lnTo>
                  <a:lnTo>
                    <a:pt x="199" y="171"/>
                  </a:lnTo>
                  <a:lnTo>
                    <a:pt x="192" y="179"/>
                  </a:lnTo>
                  <a:lnTo>
                    <a:pt x="186" y="183"/>
                  </a:lnTo>
                  <a:lnTo>
                    <a:pt x="179" y="188"/>
                  </a:lnTo>
                  <a:lnTo>
                    <a:pt x="173" y="194"/>
                  </a:lnTo>
                  <a:lnTo>
                    <a:pt x="165" y="200"/>
                  </a:lnTo>
                  <a:lnTo>
                    <a:pt x="158" y="205"/>
                  </a:lnTo>
                  <a:lnTo>
                    <a:pt x="152" y="213"/>
                  </a:lnTo>
                  <a:lnTo>
                    <a:pt x="144" y="221"/>
                  </a:lnTo>
                  <a:lnTo>
                    <a:pt x="141" y="226"/>
                  </a:lnTo>
                  <a:lnTo>
                    <a:pt x="133" y="232"/>
                  </a:lnTo>
                  <a:lnTo>
                    <a:pt x="125" y="240"/>
                  </a:lnTo>
                  <a:lnTo>
                    <a:pt x="118" y="247"/>
                  </a:lnTo>
                  <a:lnTo>
                    <a:pt x="112" y="255"/>
                  </a:lnTo>
                  <a:lnTo>
                    <a:pt x="106" y="262"/>
                  </a:lnTo>
                  <a:lnTo>
                    <a:pt x="101" y="270"/>
                  </a:lnTo>
                  <a:lnTo>
                    <a:pt x="95" y="278"/>
                  </a:lnTo>
                  <a:lnTo>
                    <a:pt x="89" y="287"/>
                  </a:lnTo>
                  <a:lnTo>
                    <a:pt x="83" y="295"/>
                  </a:lnTo>
                  <a:lnTo>
                    <a:pt x="76" y="304"/>
                  </a:lnTo>
                  <a:lnTo>
                    <a:pt x="68" y="314"/>
                  </a:lnTo>
                  <a:lnTo>
                    <a:pt x="64" y="323"/>
                  </a:lnTo>
                  <a:lnTo>
                    <a:pt x="57" y="333"/>
                  </a:lnTo>
                  <a:lnTo>
                    <a:pt x="53" y="342"/>
                  </a:lnTo>
                  <a:lnTo>
                    <a:pt x="47" y="352"/>
                  </a:lnTo>
                  <a:lnTo>
                    <a:pt x="45" y="361"/>
                  </a:lnTo>
                  <a:lnTo>
                    <a:pt x="40" y="371"/>
                  </a:lnTo>
                  <a:lnTo>
                    <a:pt x="36" y="380"/>
                  </a:lnTo>
                  <a:lnTo>
                    <a:pt x="32" y="390"/>
                  </a:lnTo>
                  <a:lnTo>
                    <a:pt x="28" y="399"/>
                  </a:lnTo>
                  <a:lnTo>
                    <a:pt x="25" y="409"/>
                  </a:lnTo>
                  <a:lnTo>
                    <a:pt x="21" y="418"/>
                  </a:lnTo>
                  <a:lnTo>
                    <a:pt x="19" y="430"/>
                  </a:lnTo>
                  <a:lnTo>
                    <a:pt x="17" y="439"/>
                  </a:lnTo>
                  <a:lnTo>
                    <a:pt x="13" y="449"/>
                  </a:lnTo>
                  <a:lnTo>
                    <a:pt x="11" y="460"/>
                  </a:lnTo>
                  <a:lnTo>
                    <a:pt x="9" y="470"/>
                  </a:lnTo>
                  <a:lnTo>
                    <a:pt x="7" y="481"/>
                  </a:lnTo>
                  <a:lnTo>
                    <a:pt x="6" y="491"/>
                  </a:lnTo>
                  <a:lnTo>
                    <a:pt x="6" y="502"/>
                  </a:lnTo>
                  <a:lnTo>
                    <a:pt x="4" y="511"/>
                  </a:lnTo>
                  <a:lnTo>
                    <a:pt x="4" y="523"/>
                  </a:lnTo>
                  <a:lnTo>
                    <a:pt x="2" y="534"/>
                  </a:lnTo>
                  <a:lnTo>
                    <a:pt x="0" y="544"/>
                  </a:lnTo>
                  <a:lnTo>
                    <a:pt x="0" y="555"/>
                  </a:lnTo>
                  <a:lnTo>
                    <a:pt x="0" y="567"/>
                  </a:lnTo>
                  <a:lnTo>
                    <a:pt x="0" y="578"/>
                  </a:lnTo>
                  <a:lnTo>
                    <a:pt x="0" y="589"/>
                  </a:lnTo>
                  <a:lnTo>
                    <a:pt x="0" y="601"/>
                  </a:lnTo>
                  <a:lnTo>
                    <a:pt x="0" y="614"/>
                  </a:lnTo>
                  <a:lnTo>
                    <a:pt x="6" y="626"/>
                  </a:lnTo>
                  <a:lnTo>
                    <a:pt x="13" y="637"/>
                  </a:lnTo>
                  <a:lnTo>
                    <a:pt x="21" y="646"/>
                  </a:lnTo>
                  <a:lnTo>
                    <a:pt x="26" y="660"/>
                  </a:lnTo>
                  <a:lnTo>
                    <a:pt x="32" y="669"/>
                  </a:lnTo>
                  <a:lnTo>
                    <a:pt x="40" y="681"/>
                  </a:lnTo>
                  <a:lnTo>
                    <a:pt x="47" y="688"/>
                  </a:lnTo>
                  <a:lnTo>
                    <a:pt x="53" y="700"/>
                  </a:lnTo>
                  <a:lnTo>
                    <a:pt x="59" y="707"/>
                  </a:lnTo>
                  <a:lnTo>
                    <a:pt x="66" y="717"/>
                  </a:lnTo>
                  <a:lnTo>
                    <a:pt x="72" y="724"/>
                  </a:lnTo>
                  <a:lnTo>
                    <a:pt x="78" y="734"/>
                  </a:lnTo>
                  <a:lnTo>
                    <a:pt x="83" y="741"/>
                  </a:lnTo>
                  <a:lnTo>
                    <a:pt x="89" y="749"/>
                  </a:lnTo>
                  <a:lnTo>
                    <a:pt x="95" y="757"/>
                  </a:lnTo>
                  <a:lnTo>
                    <a:pt x="101" y="764"/>
                  </a:lnTo>
                  <a:lnTo>
                    <a:pt x="112" y="776"/>
                  </a:lnTo>
                  <a:lnTo>
                    <a:pt x="122" y="789"/>
                  </a:lnTo>
                  <a:lnTo>
                    <a:pt x="131" y="799"/>
                  </a:lnTo>
                  <a:lnTo>
                    <a:pt x="142" y="810"/>
                  </a:lnTo>
                  <a:lnTo>
                    <a:pt x="150" y="818"/>
                  </a:lnTo>
                  <a:lnTo>
                    <a:pt x="160" y="825"/>
                  </a:lnTo>
                  <a:lnTo>
                    <a:pt x="167" y="833"/>
                  </a:lnTo>
                  <a:lnTo>
                    <a:pt x="177" y="840"/>
                  </a:lnTo>
                  <a:lnTo>
                    <a:pt x="182" y="844"/>
                  </a:lnTo>
                  <a:lnTo>
                    <a:pt x="190" y="848"/>
                  </a:lnTo>
                  <a:lnTo>
                    <a:pt x="196" y="852"/>
                  </a:lnTo>
                  <a:lnTo>
                    <a:pt x="203" y="856"/>
                  </a:lnTo>
                  <a:lnTo>
                    <a:pt x="213" y="861"/>
                  </a:lnTo>
                  <a:lnTo>
                    <a:pt x="222" y="865"/>
                  </a:lnTo>
                  <a:lnTo>
                    <a:pt x="228" y="867"/>
                  </a:lnTo>
                  <a:lnTo>
                    <a:pt x="234" y="867"/>
                  </a:lnTo>
                  <a:lnTo>
                    <a:pt x="237" y="867"/>
                  </a:lnTo>
                  <a:lnTo>
                    <a:pt x="239" y="869"/>
                  </a:lnTo>
                  <a:lnTo>
                    <a:pt x="319" y="793"/>
                  </a:lnTo>
                  <a:lnTo>
                    <a:pt x="317" y="789"/>
                  </a:lnTo>
                  <a:lnTo>
                    <a:pt x="314" y="785"/>
                  </a:lnTo>
                  <a:lnTo>
                    <a:pt x="304" y="778"/>
                  </a:lnTo>
                  <a:lnTo>
                    <a:pt x="296" y="766"/>
                  </a:lnTo>
                  <a:lnTo>
                    <a:pt x="291" y="760"/>
                  </a:lnTo>
                  <a:lnTo>
                    <a:pt x="285" y="753"/>
                  </a:lnTo>
                  <a:lnTo>
                    <a:pt x="279" y="745"/>
                  </a:lnTo>
                  <a:lnTo>
                    <a:pt x="275" y="738"/>
                  </a:lnTo>
                  <a:lnTo>
                    <a:pt x="268" y="728"/>
                  </a:lnTo>
                  <a:lnTo>
                    <a:pt x="264" y="721"/>
                  </a:lnTo>
                  <a:lnTo>
                    <a:pt x="258" y="711"/>
                  </a:lnTo>
                  <a:lnTo>
                    <a:pt x="253" y="703"/>
                  </a:lnTo>
                  <a:lnTo>
                    <a:pt x="247" y="692"/>
                  </a:lnTo>
                  <a:lnTo>
                    <a:pt x="243" y="681"/>
                  </a:lnTo>
                  <a:lnTo>
                    <a:pt x="237" y="671"/>
                  </a:lnTo>
                  <a:lnTo>
                    <a:pt x="234" y="660"/>
                  </a:lnTo>
                  <a:lnTo>
                    <a:pt x="232" y="648"/>
                  </a:lnTo>
                  <a:lnTo>
                    <a:pt x="228" y="639"/>
                  </a:lnTo>
                  <a:lnTo>
                    <a:pt x="226" y="627"/>
                  </a:lnTo>
                  <a:lnTo>
                    <a:pt x="226" y="616"/>
                  </a:lnTo>
                  <a:lnTo>
                    <a:pt x="226" y="603"/>
                  </a:lnTo>
                  <a:lnTo>
                    <a:pt x="226" y="591"/>
                  </a:lnTo>
                  <a:lnTo>
                    <a:pt x="228" y="580"/>
                  </a:lnTo>
                  <a:lnTo>
                    <a:pt x="232" y="569"/>
                  </a:lnTo>
                  <a:lnTo>
                    <a:pt x="234" y="557"/>
                  </a:lnTo>
                  <a:lnTo>
                    <a:pt x="239" y="546"/>
                  </a:lnTo>
                  <a:lnTo>
                    <a:pt x="247" y="534"/>
                  </a:lnTo>
                  <a:lnTo>
                    <a:pt x="256" y="523"/>
                  </a:lnTo>
                  <a:lnTo>
                    <a:pt x="264" y="511"/>
                  </a:lnTo>
                  <a:lnTo>
                    <a:pt x="274" y="498"/>
                  </a:lnTo>
                  <a:lnTo>
                    <a:pt x="285" y="489"/>
                  </a:lnTo>
                  <a:lnTo>
                    <a:pt x="294" y="479"/>
                  </a:lnTo>
                  <a:lnTo>
                    <a:pt x="304" y="466"/>
                  </a:lnTo>
                  <a:lnTo>
                    <a:pt x="317" y="456"/>
                  </a:lnTo>
                  <a:lnTo>
                    <a:pt x="323" y="451"/>
                  </a:lnTo>
                  <a:lnTo>
                    <a:pt x="331" y="445"/>
                  </a:lnTo>
                  <a:lnTo>
                    <a:pt x="338" y="439"/>
                  </a:lnTo>
                  <a:lnTo>
                    <a:pt x="344" y="437"/>
                  </a:lnTo>
                  <a:lnTo>
                    <a:pt x="350" y="432"/>
                  </a:lnTo>
                  <a:lnTo>
                    <a:pt x="357" y="426"/>
                  </a:lnTo>
                  <a:lnTo>
                    <a:pt x="363" y="420"/>
                  </a:lnTo>
                  <a:lnTo>
                    <a:pt x="371" y="416"/>
                  </a:lnTo>
                  <a:lnTo>
                    <a:pt x="376" y="411"/>
                  </a:lnTo>
                  <a:lnTo>
                    <a:pt x="384" y="407"/>
                  </a:lnTo>
                  <a:lnTo>
                    <a:pt x="390" y="401"/>
                  </a:lnTo>
                  <a:lnTo>
                    <a:pt x="397" y="397"/>
                  </a:lnTo>
                  <a:lnTo>
                    <a:pt x="403" y="394"/>
                  </a:lnTo>
                  <a:lnTo>
                    <a:pt x="410" y="390"/>
                  </a:lnTo>
                  <a:lnTo>
                    <a:pt x="416" y="384"/>
                  </a:lnTo>
                  <a:lnTo>
                    <a:pt x="424" y="380"/>
                  </a:lnTo>
                  <a:lnTo>
                    <a:pt x="431" y="378"/>
                  </a:lnTo>
                  <a:lnTo>
                    <a:pt x="439" y="375"/>
                  </a:lnTo>
                  <a:lnTo>
                    <a:pt x="445" y="371"/>
                  </a:lnTo>
                  <a:lnTo>
                    <a:pt x="452" y="367"/>
                  </a:lnTo>
                  <a:lnTo>
                    <a:pt x="464" y="359"/>
                  </a:lnTo>
                  <a:lnTo>
                    <a:pt x="477" y="352"/>
                  </a:lnTo>
                  <a:lnTo>
                    <a:pt x="488" y="344"/>
                  </a:lnTo>
                  <a:lnTo>
                    <a:pt x="500" y="338"/>
                  </a:lnTo>
                  <a:lnTo>
                    <a:pt x="511" y="333"/>
                  </a:lnTo>
                  <a:lnTo>
                    <a:pt x="521" y="327"/>
                  </a:lnTo>
                  <a:lnTo>
                    <a:pt x="532" y="321"/>
                  </a:lnTo>
                  <a:lnTo>
                    <a:pt x="542" y="318"/>
                  </a:lnTo>
                  <a:lnTo>
                    <a:pt x="549" y="314"/>
                  </a:lnTo>
                  <a:lnTo>
                    <a:pt x="557" y="310"/>
                  </a:lnTo>
                  <a:lnTo>
                    <a:pt x="563" y="308"/>
                  </a:lnTo>
                  <a:lnTo>
                    <a:pt x="570" y="306"/>
                  </a:lnTo>
                  <a:lnTo>
                    <a:pt x="576" y="302"/>
                  </a:lnTo>
                  <a:lnTo>
                    <a:pt x="580" y="302"/>
                  </a:lnTo>
                  <a:lnTo>
                    <a:pt x="656" y="0"/>
                  </a:lnTo>
                  <a:lnTo>
                    <a:pt x="656" y="0"/>
                  </a:lnTo>
                  <a:close/>
                </a:path>
              </a:pathLst>
            </a:custGeom>
            <a:solidFill>
              <a:srgbClr val="0D2F8D"/>
            </a:solidFill>
            <a:ln w="9525">
              <a:noFill/>
              <a:round/>
              <a:headEnd/>
              <a:tailEnd/>
            </a:ln>
          </p:spPr>
          <p:txBody>
            <a:bodyPr/>
            <a:lstStyle/>
            <a:p>
              <a:endParaRPr lang="pt-BR"/>
            </a:p>
          </p:txBody>
        </p:sp>
        <p:sp>
          <p:nvSpPr>
            <p:cNvPr id="1862726" name="Freeform 70"/>
            <p:cNvSpPr>
              <a:spLocks/>
            </p:cNvSpPr>
            <p:nvPr/>
          </p:nvSpPr>
          <p:spPr bwMode="auto">
            <a:xfrm>
              <a:off x="2213" y="3044"/>
              <a:ext cx="300" cy="435"/>
            </a:xfrm>
            <a:custGeom>
              <a:avLst/>
              <a:gdLst/>
              <a:ahLst/>
              <a:cxnLst>
                <a:cxn ang="0">
                  <a:pos x="143" y="2"/>
                </a:cxn>
                <a:cxn ang="0">
                  <a:pos x="177" y="8"/>
                </a:cxn>
                <a:cxn ang="0">
                  <a:pos x="207" y="16"/>
                </a:cxn>
                <a:cxn ang="0">
                  <a:pos x="242" y="23"/>
                </a:cxn>
                <a:cxn ang="0">
                  <a:pos x="280" y="37"/>
                </a:cxn>
                <a:cxn ang="0">
                  <a:pos x="321" y="54"/>
                </a:cxn>
                <a:cxn ang="0">
                  <a:pos x="363" y="73"/>
                </a:cxn>
                <a:cxn ang="0">
                  <a:pos x="405" y="97"/>
                </a:cxn>
                <a:cxn ang="0">
                  <a:pos x="445" y="126"/>
                </a:cxn>
                <a:cxn ang="0">
                  <a:pos x="483" y="160"/>
                </a:cxn>
                <a:cxn ang="0">
                  <a:pos x="517" y="202"/>
                </a:cxn>
                <a:cxn ang="0">
                  <a:pos x="548" y="248"/>
                </a:cxn>
                <a:cxn ang="0">
                  <a:pos x="570" y="301"/>
                </a:cxn>
                <a:cxn ang="0">
                  <a:pos x="590" y="360"/>
                </a:cxn>
                <a:cxn ang="0">
                  <a:pos x="597" y="424"/>
                </a:cxn>
                <a:cxn ang="0">
                  <a:pos x="601" y="483"/>
                </a:cxn>
                <a:cxn ang="0">
                  <a:pos x="599" y="535"/>
                </a:cxn>
                <a:cxn ang="0">
                  <a:pos x="593" y="578"/>
                </a:cxn>
                <a:cxn ang="0">
                  <a:pos x="582" y="616"/>
                </a:cxn>
                <a:cxn ang="0">
                  <a:pos x="570" y="651"/>
                </a:cxn>
                <a:cxn ang="0">
                  <a:pos x="553" y="677"/>
                </a:cxn>
                <a:cxn ang="0">
                  <a:pos x="527" y="711"/>
                </a:cxn>
                <a:cxn ang="0">
                  <a:pos x="485" y="740"/>
                </a:cxn>
                <a:cxn ang="0">
                  <a:pos x="443" y="759"/>
                </a:cxn>
                <a:cxn ang="0">
                  <a:pos x="405" y="770"/>
                </a:cxn>
                <a:cxn ang="0">
                  <a:pos x="377" y="780"/>
                </a:cxn>
                <a:cxn ang="0">
                  <a:pos x="352" y="791"/>
                </a:cxn>
                <a:cxn ang="0">
                  <a:pos x="325" y="804"/>
                </a:cxn>
                <a:cxn ang="0">
                  <a:pos x="295" y="820"/>
                </a:cxn>
                <a:cxn ang="0">
                  <a:pos x="270" y="835"/>
                </a:cxn>
                <a:cxn ang="0">
                  <a:pos x="245" y="848"/>
                </a:cxn>
                <a:cxn ang="0">
                  <a:pos x="213" y="867"/>
                </a:cxn>
                <a:cxn ang="0">
                  <a:pos x="145" y="797"/>
                </a:cxn>
                <a:cxn ang="0">
                  <a:pos x="143" y="770"/>
                </a:cxn>
                <a:cxn ang="0">
                  <a:pos x="164" y="747"/>
                </a:cxn>
                <a:cxn ang="0">
                  <a:pos x="198" y="723"/>
                </a:cxn>
                <a:cxn ang="0">
                  <a:pos x="226" y="704"/>
                </a:cxn>
                <a:cxn ang="0">
                  <a:pos x="257" y="685"/>
                </a:cxn>
                <a:cxn ang="0">
                  <a:pos x="289" y="662"/>
                </a:cxn>
                <a:cxn ang="0">
                  <a:pos x="316" y="632"/>
                </a:cxn>
                <a:cxn ang="0">
                  <a:pos x="333" y="597"/>
                </a:cxn>
                <a:cxn ang="0">
                  <a:pos x="344" y="555"/>
                </a:cxn>
                <a:cxn ang="0">
                  <a:pos x="346" y="514"/>
                </a:cxn>
                <a:cxn ang="0">
                  <a:pos x="342" y="468"/>
                </a:cxn>
                <a:cxn ang="0">
                  <a:pos x="333" y="426"/>
                </a:cxn>
                <a:cxn ang="0">
                  <a:pos x="318" y="386"/>
                </a:cxn>
                <a:cxn ang="0">
                  <a:pos x="297" y="354"/>
                </a:cxn>
                <a:cxn ang="0">
                  <a:pos x="276" y="329"/>
                </a:cxn>
                <a:cxn ang="0">
                  <a:pos x="236" y="303"/>
                </a:cxn>
                <a:cxn ang="0">
                  <a:pos x="190" y="284"/>
                </a:cxn>
                <a:cxn ang="0">
                  <a:pos x="156" y="272"/>
                </a:cxn>
                <a:cxn ang="0">
                  <a:pos x="131" y="259"/>
                </a:cxn>
                <a:cxn ang="0">
                  <a:pos x="107" y="244"/>
                </a:cxn>
                <a:cxn ang="0">
                  <a:pos x="80" y="232"/>
                </a:cxn>
                <a:cxn ang="0">
                  <a:pos x="40" y="213"/>
                </a:cxn>
                <a:cxn ang="0">
                  <a:pos x="8" y="202"/>
                </a:cxn>
                <a:cxn ang="0">
                  <a:pos x="126" y="0"/>
                </a:cxn>
              </a:cxnLst>
              <a:rect l="0" t="0" r="r" b="b"/>
              <a:pathLst>
                <a:path w="601" h="871">
                  <a:moveTo>
                    <a:pt x="126" y="0"/>
                  </a:moveTo>
                  <a:lnTo>
                    <a:pt x="129" y="0"/>
                  </a:lnTo>
                  <a:lnTo>
                    <a:pt x="135" y="0"/>
                  </a:lnTo>
                  <a:lnTo>
                    <a:pt x="143" y="2"/>
                  </a:lnTo>
                  <a:lnTo>
                    <a:pt x="152" y="2"/>
                  </a:lnTo>
                  <a:lnTo>
                    <a:pt x="164" y="4"/>
                  </a:lnTo>
                  <a:lnTo>
                    <a:pt x="169" y="6"/>
                  </a:lnTo>
                  <a:lnTo>
                    <a:pt x="177" y="8"/>
                  </a:lnTo>
                  <a:lnTo>
                    <a:pt x="183" y="10"/>
                  </a:lnTo>
                  <a:lnTo>
                    <a:pt x="192" y="12"/>
                  </a:lnTo>
                  <a:lnTo>
                    <a:pt x="198" y="12"/>
                  </a:lnTo>
                  <a:lnTo>
                    <a:pt x="207" y="16"/>
                  </a:lnTo>
                  <a:lnTo>
                    <a:pt x="215" y="16"/>
                  </a:lnTo>
                  <a:lnTo>
                    <a:pt x="225" y="18"/>
                  </a:lnTo>
                  <a:lnTo>
                    <a:pt x="232" y="21"/>
                  </a:lnTo>
                  <a:lnTo>
                    <a:pt x="242" y="23"/>
                  </a:lnTo>
                  <a:lnTo>
                    <a:pt x="251" y="27"/>
                  </a:lnTo>
                  <a:lnTo>
                    <a:pt x="261" y="31"/>
                  </a:lnTo>
                  <a:lnTo>
                    <a:pt x="270" y="33"/>
                  </a:lnTo>
                  <a:lnTo>
                    <a:pt x="280" y="37"/>
                  </a:lnTo>
                  <a:lnTo>
                    <a:pt x="291" y="38"/>
                  </a:lnTo>
                  <a:lnTo>
                    <a:pt x="301" y="44"/>
                  </a:lnTo>
                  <a:lnTo>
                    <a:pt x="310" y="48"/>
                  </a:lnTo>
                  <a:lnTo>
                    <a:pt x="321" y="54"/>
                  </a:lnTo>
                  <a:lnTo>
                    <a:pt x="331" y="57"/>
                  </a:lnTo>
                  <a:lnTo>
                    <a:pt x="342" y="63"/>
                  </a:lnTo>
                  <a:lnTo>
                    <a:pt x="352" y="67"/>
                  </a:lnTo>
                  <a:lnTo>
                    <a:pt x="363" y="73"/>
                  </a:lnTo>
                  <a:lnTo>
                    <a:pt x="373" y="78"/>
                  </a:lnTo>
                  <a:lnTo>
                    <a:pt x="384" y="84"/>
                  </a:lnTo>
                  <a:lnTo>
                    <a:pt x="394" y="90"/>
                  </a:lnTo>
                  <a:lnTo>
                    <a:pt x="405" y="97"/>
                  </a:lnTo>
                  <a:lnTo>
                    <a:pt x="415" y="105"/>
                  </a:lnTo>
                  <a:lnTo>
                    <a:pt x="426" y="113"/>
                  </a:lnTo>
                  <a:lnTo>
                    <a:pt x="436" y="118"/>
                  </a:lnTo>
                  <a:lnTo>
                    <a:pt x="445" y="126"/>
                  </a:lnTo>
                  <a:lnTo>
                    <a:pt x="455" y="133"/>
                  </a:lnTo>
                  <a:lnTo>
                    <a:pt x="464" y="143"/>
                  </a:lnTo>
                  <a:lnTo>
                    <a:pt x="474" y="152"/>
                  </a:lnTo>
                  <a:lnTo>
                    <a:pt x="483" y="160"/>
                  </a:lnTo>
                  <a:lnTo>
                    <a:pt x="493" y="171"/>
                  </a:lnTo>
                  <a:lnTo>
                    <a:pt x="502" y="181"/>
                  </a:lnTo>
                  <a:lnTo>
                    <a:pt x="510" y="191"/>
                  </a:lnTo>
                  <a:lnTo>
                    <a:pt x="517" y="202"/>
                  </a:lnTo>
                  <a:lnTo>
                    <a:pt x="525" y="211"/>
                  </a:lnTo>
                  <a:lnTo>
                    <a:pt x="532" y="223"/>
                  </a:lnTo>
                  <a:lnTo>
                    <a:pt x="540" y="234"/>
                  </a:lnTo>
                  <a:lnTo>
                    <a:pt x="548" y="248"/>
                  </a:lnTo>
                  <a:lnTo>
                    <a:pt x="553" y="259"/>
                  </a:lnTo>
                  <a:lnTo>
                    <a:pt x="561" y="274"/>
                  </a:lnTo>
                  <a:lnTo>
                    <a:pt x="565" y="286"/>
                  </a:lnTo>
                  <a:lnTo>
                    <a:pt x="570" y="301"/>
                  </a:lnTo>
                  <a:lnTo>
                    <a:pt x="576" y="314"/>
                  </a:lnTo>
                  <a:lnTo>
                    <a:pt x="582" y="329"/>
                  </a:lnTo>
                  <a:lnTo>
                    <a:pt x="586" y="344"/>
                  </a:lnTo>
                  <a:lnTo>
                    <a:pt x="590" y="360"/>
                  </a:lnTo>
                  <a:lnTo>
                    <a:pt x="591" y="377"/>
                  </a:lnTo>
                  <a:lnTo>
                    <a:pt x="595" y="394"/>
                  </a:lnTo>
                  <a:lnTo>
                    <a:pt x="597" y="409"/>
                  </a:lnTo>
                  <a:lnTo>
                    <a:pt x="597" y="424"/>
                  </a:lnTo>
                  <a:lnTo>
                    <a:pt x="599" y="440"/>
                  </a:lnTo>
                  <a:lnTo>
                    <a:pt x="601" y="455"/>
                  </a:lnTo>
                  <a:lnTo>
                    <a:pt x="601" y="468"/>
                  </a:lnTo>
                  <a:lnTo>
                    <a:pt x="601" y="483"/>
                  </a:lnTo>
                  <a:lnTo>
                    <a:pt x="601" y="497"/>
                  </a:lnTo>
                  <a:lnTo>
                    <a:pt x="601" y="510"/>
                  </a:lnTo>
                  <a:lnTo>
                    <a:pt x="601" y="523"/>
                  </a:lnTo>
                  <a:lnTo>
                    <a:pt x="599" y="535"/>
                  </a:lnTo>
                  <a:lnTo>
                    <a:pt x="597" y="546"/>
                  </a:lnTo>
                  <a:lnTo>
                    <a:pt x="597" y="557"/>
                  </a:lnTo>
                  <a:lnTo>
                    <a:pt x="595" y="569"/>
                  </a:lnTo>
                  <a:lnTo>
                    <a:pt x="593" y="578"/>
                  </a:lnTo>
                  <a:lnTo>
                    <a:pt x="591" y="590"/>
                  </a:lnTo>
                  <a:lnTo>
                    <a:pt x="590" y="599"/>
                  </a:lnTo>
                  <a:lnTo>
                    <a:pt x="586" y="609"/>
                  </a:lnTo>
                  <a:lnTo>
                    <a:pt x="582" y="616"/>
                  </a:lnTo>
                  <a:lnTo>
                    <a:pt x="580" y="626"/>
                  </a:lnTo>
                  <a:lnTo>
                    <a:pt x="576" y="635"/>
                  </a:lnTo>
                  <a:lnTo>
                    <a:pt x="574" y="641"/>
                  </a:lnTo>
                  <a:lnTo>
                    <a:pt x="570" y="651"/>
                  </a:lnTo>
                  <a:lnTo>
                    <a:pt x="567" y="656"/>
                  </a:lnTo>
                  <a:lnTo>
                    <a:pt x="563" y="664"/>
                  </a:lnTo>
                  <a:lnTo>
                    <a:pt x="559" y="671"/>
                  </a:lnTo>
                  <a:lnTo>
                    <a:pt x="553" y="677"/>
                  </a:lnTo>
                  <a:lnTo>
                    <a:pt x="550" y="683"/>
                  </a:lnTo>
                  <a:lnTo>
                    <a:pt x="546" y="689"/>
                  </a:lnTo>
                  <a:lnTo>
                    <a:pt x="536" y="700"/>
                  </a:lnTo>
                  <a:lnTo>
                    <a:pt x="527" y="711"/>
                  </a:lnTo>
                  <a:lnTo>
                    <a:pt x="515" y="717"/>
                  </a:lnTo>
                  <a:lnTo>
                    <a:pt x="506" y="727"/>
                  </a:lnTo>
                  <a:lnTo>
                    <a:pt x="494" y="732"/>
                  </a:lnTo>
                  <a:lnTo>
                    <a:pt x="485" y="740"/>
                  </a:lnTo>
                  <a:lnTo>
                    <a:pt x="474" y="744"/>
                  </a:lnTo>
                  <a:lnTo>
                    <a:pt x="464" y="751"/>
                  </a:lnTo>
                  <a:lnTo>
                    <a:pt x="453" y="753"/>
                  </a:lnTo>
                  <a:lnTo>
                    <a:pt x="443" y="759"/>
                  </a:lnTo>
                  <a:lnTo>
                    <a:pt x="432" y="761"/>
                  </a:lnTo>
                  <a:lnTo>
                    <a:pt x="422" y="765"/>
                  </a:lnTo>
                  <a:lnTo>
                    <a:pt x="413" y="766"/>
                  </a:lnTo>
                  <a:lnTo>
                    <a:pt x="405" y="770"/>
                  </a:lnTo>
                  <a:lnTo>
                    <a:pt x="396" y="772"/>
                  </a:lnTo>
                  <a:lnTo>
                    <a:pt x="388" y="774"/>
                  </a:lnTo>
                  <a:lnTo>
                    <a:pt x="382" y="778"/>
                  </a:lnTo>
                  <a:lnTo>
                    <a:pt x="377" y="780"/>
                  </a:lnTo>
                  <a:lnTo>
                    <a:pt x="369" y="782"/>
                  </a:lnTo>
                  <a:lnTo>
                    <a:pt x="363" y="784"/>
                  </a:lnTo>
                  <a:lnTo>
                    <a:pt x="358" y="787"/>
                  </a:lnTo>
                  <a:lnTo>
                    <a:pt x="352" y="791"/>
                  </a:lnTo>
                  <a:lnTo>
                    <a:pt x="344" y="795"/>
                  </a:lnTo>
                  <a:lnTo>
                    <a:pt x="337" y="799"/>
                  </a:lnTo>
                  <a:lnTo>
                    <a:pt x="331" y="801"/>
                  </a:lnTo>
                  <a:lnTo>
                    <a:pt x="325" y="804"/>
                  </a:lnTo>
                  <a:lnTo>
                    <a:pt x="316" y="808"/>
                  </a:lnTo>
                  <a:lnTo>
                    <a:pt x="310" y="812"/>
                  </a:lnTo>
                  <a:lnTo>
                    <a:pt x="302" y="816"/>
                  </a:lnTo>
                  <a:lnTo>
                    <a:pt x="295" y="820"/>
                  </a:lnTo>
                  <a:lnTo>
                    <a:pt x="289" y="823"/>
                  </a:lnTo>
                  <a:lnTo>
                    <a:pt x="282" y="827"/>
                  </a:lnTo>
                  <a:lnTo>
                    <a:pt x="276" y="831"/>
                  </a:lnTo>
                  <a:lnTo>
                    <a:pt x="270" y="835"/>
                  </a:lnTo>
                  <a:lnTo>
                    <a:pt x="263" y="837"/>
                  </a:lnTo>
                  <a:lnTo>
                    <a:pt x="257" y="841"/>
                  </a:lnTo>
                  <a:lnTo>
                    <a:pt x="251" y="844"/>
                  </a:lnTo>
                  <a:lnTo>
                    <a:pt x="245" y="848"/>
                  </a:lnTo>
                  <a:lnTo>
                    <a:pt x="234" y="854"/>
                  </a:lnTo>
                  <a:lnTo>
                    <a:pt x="226" y="860"/>
                  </a:lnTo>
                  <a:lnTo>
                    <a:pt x="219" y="863"/>
                  </a:lnTo>
                  <a:lnTo>
                    <a:pt x="213" y="867"/>
                  </a:lnTo>
                  <a:lnTo>
                    <a:pt x="209" y="869"/>
                  </a:lnTo>
                  <a:lnTo>
                    <a:pt x="209" y="871"/>
                  </a:lnTo>
                  <a:lnTo>
                    <a:pt x="149" y="799"/>
                  </a:lnTo>
                  <a:lnTo>
                    <a:pt x="145" y="797"/>
                  </a:lnTo>
                  <a:lnTo>
                    <a:pt x="141" y="793"/>
                  </a:lnTo>
                  <a:lnTo>
                    <a:pt x="137" y="787"/>
                  </a:lnTo>
                  <a:lnTo>
                    <a:pt x="139" y="778"/>
                  </a:lnTo>
                  <a:lnTo>
                    <a:pt x="143" y="770"/>
                  </a:lnTo>
                  <a:lnTo>
                    <a:pt x="149" y="763"/>
                  </a:lnTo>
                  <a:lnTo>
                    <a:pt x="152" y="757"/>
                  </a:lnTo>
                  <a:lnTo>
                    <a:pt x="158" y="753"/>
                  </a:lnTo>
                  <a:lnTo>
                    <a:pt x="164" y="747"/>
                  </a:lnTo>
                  <a:lnTo>
                    <a:pt x="171" y="742"/>
                  </a:lnTo>
                  <a:lnTo>
                    <a:pt x="179" y="736"/>
                  </a:lnTo>
                  <a:lnTo>
                    <a:pt x="188" y="730"/>
                  </a:lnTo>
                  <a:lnTo>
                    <a:pt x="198" y="723"/>
                  </a:lnTo>
                  <a:lnTo>
                    <a:pt x="209" y="715"/>
                  </a:lnTo>
                  <a:lnTo>
                    <a:pt x="213" y="711"/>
                  </a:lnTo>
                  <a:lnTo>
                    <a:pt x="219" y="708"/>
                  </a:lnTo>
                  <a:lnTo>
                    <a:pt x="226" y="704"/>
                  </a:lnTo>
                  <a:lnTo>
                    <a:pt x="234" y="700"/>
                  </a:lnTo>
                  <a:lnTo>
                    <a:pt x="240" y="694"/>
                  </a:lnTo>
                  <a:lnTo>
                    <a:pt x="249" y="690"/>
                  </a:lnTo>
                  <a:lnTo>
                    <a:pt x="257" y="685"/>
                  </a:lnTo>
                  <a:lnTo>
                    <a:pt x="266" y="683"/>
                  </a:lnTo>
                  <a:lnTo>
                    <a:pt x="274" y="675"/>
                  </a:lnTo>
                  <a:lnTo>
                    <a:pt x="282" y="670"/>
                  </a:lnTo>
                  <a:lnTo>
                    <a:pt x="289" y="662"/>
                  </a:lnTo>
                  <a:lnTo>
                    <a:pt x="297" y="656"/>
                  </a:lnTo>
                  <a:lnTo>
                    <a:pt x="302" y="649"/>
                  </a:lnTo>
                  <a:lnTo>
                    <a:pt x="310" y="641"/>
                  </a:lnTo>
                  <a:lnTo>
                    <a:pt x="316" y="632"/>
                  </a:lnTo>
                  <a:lnTo>
                    <a:pt x="321" y="624"/>
                  </a:lnTo>
                  <a:lnTo>
                    <a:pt x="325" y="614"/>
                  </a:lnTo>
                  <a:lnTo>
                    <a:pt x="329" y="605"/>
                  </a:lnTo>
                  <a:lnTo>
                    <a:pt x="333" y="597"/>
                  </a:lnTo>
                  <a:lnTo>
                    <a:pt x="337" y="588"/>
                  </a:lnTo>
                  <a:lnTo>
                    <a:pt x="340" y="576"/>
                  </a:lnTo>
                  <a:lnTo>
                    <a:pt x="342" y="567"/>
                  </a:lnTo>
                  <a:lnTo>
                    <a:pt x="344" y="555"/>
                  </a:lnTo>
                  <a:lnTo>
                    <a:pt x="346" y="546"/>
                  </a:lnTo>
                  <a:lnTo>
                    <a:pt x="346" y="535"/>
                  </a:lnTo>
                  <a:lnTo>
                    <a:pt x="346" y="523"/>
                  </a:lnTo>
                  <a:lnTo>
                    <a:pt x="346" y="514"/>
                  </a:lnTo>
                  <a:lnTo>
                    <a:pt x="348" y="502"/>
                  </a:lnTo>
                  <a:lnTo>
                    <a:pt x="346" y="491"/>
                  </a:lnTo>
                  <a:lnTo>
                    <a:pt x="344" y="479"/>
                  </a:lnTo>
                  <a:lnTo>
                    <a:pt x="342" y="468"/>
                  </a:lnTo>
                  <a:lnTo>
                    <a:pt x="342" y="459"/>
                  </a:lnTo>
                  <a:lnTo>
                    <a:pt x="339" y="447"/>
                  </a:lnTo>
                  <a:lnTo>
                    <a:pt x="337" y="436"/>
                  </a:lnTo>
                  <a:lnTo>
                    <a:pt x="333" y="426"/>
                  </a:lnTo>
                  <a:lnTo>
                    <a:pt x="331" y="415"/>
                  </a:lnTo>
                  <a:lnTo>
                    <a:pt x="325" y="405"/>
                  </a:lnTo>
                  <a:lnTo>
                    <a:pt x="323" y="396"/>
                  </a:lnTo>
                  <a:lnTo>
                    <a:pt x="318" y="386"/>
                  </a:lnTo>
                  <a:lnTo>
                    <a:pt x="314" y="377"/>
                  </a:lnTo>
                  <a:lnTo>
                    <a:pt x="308" y="369"/>
                  </a:lnTo>
                  <a:lnTo>
                    <a:pt x="302" y="362"/>
                  </a:lnTo>
                  <a:lnTo>
                    <a:pt x="297" y="354"/>
                  </a:lnTo>
                  <a:lnTo>
                    <a:pt x="293" y="348"/>
                  </a:lnTo>
                  <a:lnTo>
                    <a:pt x="287" y="343"/>
                  </a:lnTo>
                  <a:lnTo>
                    <a:pt x="282" y="335"/>
                  </a:lnTo>
                  <a:lnTo>
                    <a:pt x="276" y="329"/>
                  </a:lnTo>
                  <a:lnTo>
                    <a:pt x="272" y="327"/>
                  </a:lnTo>
                  <a:lnTo>
                    <a:pt x="259" y="316"/>
                  </a:lnTo>
                  <a:lnTo>
                    <a:pt x="249" y="308"/>
                  </a:lnTo>
                  <a:lnTo>
                    <a:pt x="236" y="303"/>
                  </a:lnTo>
                  <a:lnTo>
                    <a:pt x="225" y="297"/>
                  </a:lnTo>
                  <a:lnTo>
                    <a:pt x="213" y="291"/>
                  </a:lnTo>
                  <a:lnTo>
                    <a:pt x="202" y="287"/>
                  </a:lnTo>
                  <a:lnTo>
                    <a:pt x="190" y="284"/>
                  </a:lnTo>
                  <a:lnTo>
                    <a:pt x="181" y="282"/>
                  </a:lnTo>
                  <a:lnTo>
                    <a:pt x="171" y="278"/>
                  </a:lnTo>
                  <a:lnTo>
                    <a:pt x="164" y="274"/>
                  </a:lnTo>
                  <a:lnTo>
                    <a:pt x="156" y="272"/>
                  </a:lnTo>
                  <a:lnTo>
                    <a:pt x="150" y="270"/>
                  </a:lnTo>
                  <a:lnTo>
                    <a:pt x="145" y="265"/>
                  </a:lnTo>
                  <a:lnTo>
                    <a:pt x="139" y="261"/>
                  </a:lnTo>
                  <a:lnTo>
                    <a:pt x="131" y="259"/>
                  </a:lnTo>
                  <a:lnTo>
                    <a:pt x="126" y="255"/>
                  </a:lnTo>
                  <a:lnTo>
                    <a:pt x="118" y="251"/>
                  </a:lnTo>
                  <a:lnTo>
                    <a:pt x="112" y="248"/>
                  </a:lnTo>
                  <a:lnTo>
                    <a:pt x="107" y="244"/>
                  </a:lnTo>
                  <a:lnTo>
                    <a:pt x="101" y="242"/>
                  </a:lnTo>
                  <a:lnTo>
                    <a:pt x="93" y="238"/>
                  </a:lnTo>
                  <a:lnTo>
                    <a:pt x="86" y="234"/>
                  </a:lnTo>
                  <a:lnTo>
                    <a:pt x="80" y="232"/>
                  </a:lnTo>
                  <a:lnTo>
                    <a:pt x="74" y="229"/>
                  </a:lnTo>
                  <a:lnTo>
                    <a:pt x="63" y="223"/>
                  </a:lnTo>
                  <a:lnTo>
                    <a:pt x="52" y="221"/>
                  </a:lnTo>
                  <a:lnTo>
                    <a:pt x="40" y="213"/>
                  </a:lnTo>
                  <a:lnTo>
                    <a:pt x="31" y="211"/>
                  </a:lnTo>
                  <a:lnTo>
                    <a:pt x="21" y="208"/>
                  </a:lnTo>
                  <a:lnTo>
                    <a:pt x="15" y="206"/>
                  </a:lnTo>
                  <a:lnTo>
                    <a:pt x="8" y="202"/>
                  </a:lnTo>
                  <a:lnTo>
                    <a:pt x="4" y="200"/>
                  </a:lnTo>
                  <a:lnTo>
                    <a:pt x="0" y="200"/>
                  </a:lnTo>
                  <a:lnTo>
                    <a:pt x="126" y="0"/>
                  </a:lnTo>
                  <a:lnTo>
                    <a:pt x="126" y="0"/>
                  </a:lnTo>
                  <a:close/>
                </a:path>
              </a:pathLst>
            </a:custGeom>
            <a:solidFill>
              <a:srgbClr val="0D2F8D"/>
            </a:solidFill>
            <a:ln w="9525">
              <a:noFill/>
              <a:round/>
              <a:headEnd/>
              <a:tailEnd/>
            </a:ln>
          </p:spPr>
          <p:txBody>
            <a:bodyPr/>
            <a:lstStyle/>
            <a:p>
              <a:endParaRPr lang="pt-BR"/>
            </a:p>
          </p:txBody>
        </p:sp>
        <p:sp>
          <p:nvSpPr>
            <p:cNvPr id="1862727" name="Freeform 71"/>
            <p:cNvSpPr>
              <a:spLocks/>
            </p:cNvSpPr>
            <p:nvPr/>
          </p:nvSpPr>
          <p:spPr bwMode="auto">
            <a:xfrm>
              <a:off x="2247" y="3417"/>
              <a:ext cx="99" cy="105"/>
            </a:xfrm>
            <a:custGeom>
              <a:avLst/>
              <a:gdLst/>
              <a:ahLst/>
              <a:cxnLst>
                <a:cxn ang="0">
                  <a:pos x="123" y="0"/>
                </a:cxn>
                <a:cxn ang="0">
                  <a:pos x="119" y="0"/>
                </a:cxn>
                <a:cxn ang="0">
                  <a:pos x="114" y="6"/>
                </a:cxn>
                <a:cxn ang="0">
                  <a:pos x="104" y="12"/>
                </a:cxn>
                <a:cxn ang="0">
                  <a:pos x="93" y="19"/>
                </a:cxn>
                <a:cxn ang="0">
                  <a:pos x="85" y="23"/>
                </a:cxn>
                <a:cxn ang="0">
                  <a:pos x="78" y="29"/>
                </a:cxn>
                <a:cxn ang="0">
                  <a:pos x="70" y="33"/>
                </a:cxn>
                <a:cxn ang="0">
                  <a:pos x="64" y="40"/>
                </a:cxn>
                <a:cxn ang="0">
                  <a:pos x="55" y="46"/>
                </a:cxn>
                <a:cxn ang="0">
                  <a:pos x="49" y="54"/>
                </a:cxn>
                <a:cxn ang="0">
                  <a:pos x="41" y="59"/>
                </a:cxn>
                <a:cxn ang="0">
                  <a:pos x="36" y="69"/>
                </a:cxn>
                <a:cxn ang="0">
                  <a:pos x="28" y="75"/>
                </a:cxn>
                <a:cxn ang="0">
                  <a:pos x="22" y="82"/>
                </a:cxn>
                <a:cxn ang="0">
                  <a:pos x="17" y="90"/>
                </a:cxn>
                <a:cxn ang="0">
                  <a:pos x="11" y="99"/>
                </a:cxn>
                <a:cxn ang="0">
                  <a:pos x="7" y="107"/>
                </a:cxn>
                <a:cxn ang="0">
                  <a:pos x="5" y="116"/>
                </a:cxn>
                <a:cxn ang="0">
                  <a:pos x="2" y="126"/>
                </a:cxn>
                <a:cxn ang="0">
                  <a:pos x="2" y="135"/>
                </a:cxn>
                <a:cxn ang="0">
                  <a:pos x="0" y="143"/>
                </a:cxn>
                <a:cxn ang="0">
                  <a:pos x="2" y="153"/>
                </a:cxn>
                <a:cxn ang="0">
                  <a:pos x="2" y="162"/>
                </a:cxn>
                <a:cxn ang="0">
                  <a:pos x="7" y="172"/>
                </a:cxn>
                <a:cxn ang="0">
                  <a:pos x="11" y="181"/>
                </a:cxn>
                <a:cxn ang="0">
                  <a:pos x="19" y="191"/>
                </a:cxn>
                <a:cxn ang="0">
                  <a:pos x="26" y="198"/>
                </a:cxn>
                <a:cxn ang="0">
                  <a:pos x="38" y="210"/>
                </a:cxn>
                <a:cxn ang="0">
                  <a:pos x="197" y="88"/>
                </a:cxn>
                <a:cxn ang="0">
                  <a:pos x="123" y="0"/>
                </a:cxn>
                <a:cxn ang="0">
                  <a:pos x="123" y="0"/>
                </a:cxn>
              </a:cxnLst>
              <a:rect l="0" t="0" r="r" b="b"/>
              <a:pathLst>
                <a:path w="197" h="210">
                  <a:moveTo>
                    <a:pt x="123" y="0"/>
                  </a:moveTo>
                  <a:lnTo>
                    <a:pt x="119" y="0"/>
                  </a:lnTo>
                  <a:lnTo>
                    <a:pt x="114" y="6"/>
                  </a:lnTo>
                  <a:lnTo>
                    <a:pt x="104" y="12"/>
                  </a:lnTo>
                  <a:lnTo>
                    <a:pt x="93" y="19"/>
                  </a:lnTo>
                  <a:lnTo>
                    <a:pt x="85" y="23"/>
                  </a:lnTo>
                  <a:lnTo>
                    <a:pt x="78" y="29"/>
                  </a:lnTo>
                  <a:lnTo>
                    <a:pt x="70" y="33"/>
                  </a:lnTo>
                  <a:lnTo>
                    <a:pt x="64" y="40"/>
                  </a:lnTo>
                  <a:lnTo>
                    <a:pt x="55" y="46"/>
                  </a:lnTo>
                  <a:lnTo>
                    <a:pt x="49" y="54"/>
                  </a:lnTo>
                  <a:lnTo>
                    <a:pt x="41" y="59"/>
                  </a:lnTo>
                  <a:lnTo>
                    <a:pt x="36" y="69"/>
                  </a:lnTo>
                  <a:lnTo>
                    <a:pt x="28" y="75"/>
                  </a:lnTo>
                  <a:lnTo>
                    <a:pt x="22" y="82"/>
                  </a:lnTo>
                  <a:lnTo>
                    <a:pt x="17" y="90"/>
                  </a:lnTo>
                  <a:lnTo>
                    <a:pt x="11" y="99"/>
                  </a:lnTo>
                  <a:lnTo>
                    <a:pt x="7" y="107"/>
                  </a:lnTo>
                  <a:lnTo>
                    <a:pt x="5" y="116"/>
                  </a:lnTo>
                  <a:lnTo>
                    <a:pt x="2" y="126"/>
                  </a:lnTo>
                  <a:lnTo>
                    <a:pt x="2" y="135"/>
                  </a:lnTo>
                  <a:lnTo>
                    <a:pt x="0" y="143"/>
                  </a:lnTo>
                  <a:lnTo>
                    <a:pt x="2" y="153"/>
                  </a:lnTo>
                  <a:lnTo>
                    <a:pt x="2" y="162"/>
                  </a:lnTo>
                  <a:lnTo>
                    <a:pt x="7" y="172"/>
                  </a:lnTo>
                  <a:lnTo>
                    <a:pt x="11" y="181"/>
                  </a:lnTo>
                  <a:lnTo>
                    <a:pt x="19" y="191"/>
                  </a:lnTo>
                  <a:lnTo>
                    <a:pt x="26" y="198"/>
                  </a:lnTo>
                  <a:lnTo>
                    <a:pt x="38" y="210"/>
                  </a:lnTo>
                  <a:lnTo>
                    <a:pt x="197" y="88"/>
                  </a:lnTo>
                  <a:lnTo>
                    <a:pt x="123" y="0"/>
                  </a:lnTo>
                  <a:lnTo>
                    <a:pt x="123" y="0"/>
                  </a:lnTo>
                  <a:close/>
                </a:path>
              </a:pathLst>
            </a:custGeom>
            <a:solidFill>
              <a:srgbClr val="E6B380"/>
            </a:solidFill>
            <a:ln w="9525">
              <a:noFill/>
              <a:round/>
              <a:headEnd/>
              <a:tailEnd/>
            </a:ln>
          </p:spPr>
          <p:txBody>
            <a:bodyPr/>
            <a:lstStyle/>
            <a:p>
              <a:endParaRPr lang="pt-BR"/>
            </a:p>
          </p:txBody>
        </p:sp>
        <p:sp>
          <p:nvSpPr>
            <p:cNvPr id="1862728" name="Freeform 72"/>
            <p:cNvSpPr>
              <a:spLocks/>
            </p:cNvSpPr>
            <p:nvPr/>
          </p:nvSpPr>
          <p:spPr bwMode="auto">
            <a:xfrm>
              <a:off x="1981" y="3420"/>
              <a:ext cx="118" cy="85"/>
            </a:xfrm>
            <a:custGeom>
              <a:avLst/>
              <a:gdLst/>
              <a:ahLst/>
              <a:cxnLst>
                <a:cxn ang="0">
                  <a:pos x="130" y="0"/>
                </a:cxn>
                <a:cxn ang="0">
                  <a:pos x="236" y="147"/>
                </a:cxn>
                <a:cxn ang="0">
                  <a:pos x="234" y="148"/>
                </a:cxn>
                <a:cxn ang="0">
                  <a:pos x="225" y="154"/>
                </a:cxn>
                <a:cxn ang="0">
                  <a:pos x="217" y="158"/>
                </a:cxn>
                <a:cxn ang="0">
                  <a:pos x="210" y="164"/>
                </a:cxn>
                <a:cxn ang="0">
                  <a:pos x="198" y="166"/>
                </a:cxn>
                <a:cxn ang="0">
                  <a:pos x="187" y="169"/>
                </a:cxn>
                <a:cxn ang="0">
                  <a:pos x="179" y="169"/>
                </a:cxn>
                <a:cxn ang="0">
                  <a:pos x="172" y="169"/>
                </a:cxn>
                <a:cxn ang="0">
                  <a:pos x="162" y="167"/>
                </a:cxn>
                <a:cxn ang="0">
                  <a:pos x="154" y="167"/>
                </a:cxn>
                <a:cxn ang="0">
                  <a:pos x="145" y="166"/>
                </a:cxn>
                <a:cxn ang="0">
                  <a:pos x="135" y="164"/>
                </a:cxn>
                <a:cxn ang="0">
                  <a:pos x="124" y="160"/>
                </a:cxn>
                <a:cxn ang="0">
                  <a:pos x="114" y="158"/>
                </a:cxn>
                <a:cxn ang="0">
                  <a:pos x="101" y="152"/>
                </a:cxn>
                <a:cxn ang="0">
                  <a:pos x="90" y="148"/>
                </a:cxn>
                <a:cxn ang="0">
                  <a:pos x="84" y="145"/>
                </a:cxn>
                <a:cxn ang="0">
                  <a:pos x="76" y="141"/>
                </a:cxn>
                <a:cxn ang="0">
                  <a:pos x="69" y="137"/>
                </a:cxn>
                <a:cxn ang="0">
                  <a:pos x="63" y="135"/>
                </a:cxn>
                <a:cxn ang="0">
                  <a:pos x="54" y="131"/>
                </a:cxn>
                <a:cxn ang="0">
                  <a:pos x="48" y="126"/>
                </a:cxn>
                <a:cxn ang="0">
                  <a:pos x="38" y="122"/>
                </a:cxn>
                <a:cxn ang="0">
                  <a:pos x="33" y="118"/>
                </a:cxn>
                <a:cxn ang="0">
                  <a:pos x="23" y="112"/>
                </a:cxn>
                <a:cxn ang="0">
                  <a:pos x="16" y="107"/>
                </a:cxn>
                <a:cxn ang="0">
                  <a:pos x="8" y="101"/>
                </a:cxn>
                <a:cxn ang="0">
                  <a:pos x="0" y="97"/>
                </a:cxn>
                <a:cxn ang="0">
                  <a:pos x="130" y="0"/>
                </a:cxn>
                <a:cxn ang="0">
                  <a:pos x="130" y="0"/>
                </a:cxn>
              </a:cxnLst>
              <a:rect l="0" t="0" r="r" b="b"/>
              <a:pathLst>
                <a:path w="236" h="169">
                  <a:moveTo>
                    <a:pt x="130" y="0"/>
                  </a:moveTo>
                  <a:lnTo>
                    <a:pt x="236" y="147"/>
                  </a:lnTo>
                  <a:lnTo>
                    <a:pt x="234" y="148"/>
                  </a:lnTo>
                  <a:lnTo>
                    <a:pt x="225" y="154"/>
                  </a:lnTo>
                  <a:lnTo>
                    <a:pt x="217" y="158"/>
                  </a:lnTo>
                  <a:lnTo>
                    <a:pt x="210" y="164"/>
                  </a:lnTo>
                  <a:lnTo>
                    <a:pt x="198" y="166"/>
                  </a:lnTo>
                  <a:lnTo>
                    <a:pt x="187" y="169"/>
                  </a:lnTo>
                  <a:lnTo>
                    <a:pt x="179" y="169"/>
                  </a:lnTo>
                  <a:lnTo>
                    <a:pt x="172" y="169"/>
                  </a:lnTo>
                  <a:lnTo>
                    <a:pt x="162" y="167"/>
                  </a:lnTo>
                  <a:lnTo>
                    <a:pt x="154" y="167"/>
                  </a:lnTo>
                  <a:lnTo>
                    <a:pt x="145" y="166"/>
                  </a:lnTo>
                  <a:lnTo>
                    <a:pt x="135" y="164"/>
                  </a:lnTo>
                  <a:lnTo>
                    <a:pt x="124" y="160"/>
                  </a:lnTo>
                  <a:lnTo>
                    <a:pt x="114" y="158"/>
                  </a:lnTo>
                  <a:lnTo>
                    <a:pt x="101" y="152"/>
                  </a:lnTo>
                  <a:lnTo>
                    <a:pt x="90" y="148"/>
                  </a:lnTo>
                  <a:lnTo>
                    <a:pt x="84" y="145"/>
                  </a:lnTo>
                  <a:lnTo>
                    <a:pt x="76" y="141"/>
                  </a:lnTo>
                  <a:lnTo>
                    <a:pt x="69" y="137"/>
                  </a:lnTo>
                  <a:lnTo>
                    <a:pt x="63" y="135"/>
                  </a:lnTo>
                  <a:lnTo>
                    <a:pt x="54" y="131"/>
                  </a:lnTo>
                  <a:lnTo>
                    <a:pt x="48" y="126"/>
                  </a:lnTo>
                  <a:lnTo>
                    <a:pt x="38" y="122"/>
                  </a:lnTo>
                  <a:lnTo>
                    <a:pt x="33" y="118"/>
                  </a:lnTo>
                  <a:lnTo>
                    <a:pt x="23" y="112"/>
                  </a:lnTo>
                  <a:lnTo>
                    <a:pt x="16" y="107"/>
                  </a:lnTo>
                  <a:lnTo>
                    <a:pt x="8" y="101"/>
                  </a:lnTo>
                  <a:lnTo>
                    <a:pt x="0" y="97"/>
                  </a:lnTo>
                  <a:lnTo>
                    <a:pt x="130" y="0"/>
                  </a:lnTo>
                  <a:lnTo>
                    <a:pt x="130" y="0"/>
                  </a:lnTo>
                  <a:close/>
                </a:path>
              </a:pathLst>
            </a:custGeom>
            <a:solidFill>
              <a:srgbClr val="E6B380"/>
            </a:solidFill>
            <a:ln w="9525">
              <a:noFill/>
              <a:round/>
              <a:headEnd/>
              <a:tailEnd/>
            </a:ln>
          </p:spPr>
          <p:txBody>
            <a:bodyPr/>
            <a:lstStyle/>
            <a:p>
              <a:endParaRPr lang="pt-BR"/>
            </a:p>
          </p:txBody>
        </p:sp>
        <p:sp>
          <p:nvSpPr>
            <p:cNvPr id="1862729" name="Freeform 73"/>
            <p:cNvSpPr>
              <a:spLocks/>
            </p:cNvSpPr>
            <p:nvPr/>
          </p:nvSpPr>
          <p:spPr bwMode="auto">
            <a:xfrm>
              <a:off x="2031" y="2981"/>
              <a:ext cx="225" cy="168"/>
            </a:xfrm>
            <a:custGeom>
              <a:avLst/>
              <a:gdLst/>
              <a:ahLst/>
              <a:cxnLst>
                <a:cxn ang="0">
                  <a:pos x="0" y="72"/>
                </a:cxn>
                <a:cxn ang="0">
                  <a:pos x="4" y="84"/>
                </a:cxn>
                <a:cxn ang="0">
                  <a:pos x="10" y="99"/>
                </a:cxn>
                <a:cxn ang="0">
                  <a:pos x="17" y="112"/>
                </a:cxn>
                <a:cxn ang="0">
                  <a:pos x="23" y="127"/>
                </a:cxn>
                <a:cxn ang="0">
                  <a:pos x="32" y="146"/>
                </a:cxn>
                <a:cxn ang="0">
                  <a:pos x="44" y="163"/>
                </a:cxn>
                <a:cxn ang="0">
                  <a:pos x="55" y="184"/>
                </a:cxn>
                <a:cxn ang="0">
                  <a:pos x="69" y="205"/>
                </a:cxn>
                <a:cxn ang="0">
                  <a:pos x="84" y="228"/>
                </a:cxn>
                <a:cxn ang="0">
                  <a:pos x="101" y="251"/>
                </a:cxn>
                <a:cxn ang="0">
                  <a:pos x="122" y="276"/>
                </a:cxn>
                <a:cxn ang="0">
                  <a:pos x="143" y="298"/>
                </a:cxn>
                <a:cxn ang="0">
                  <a:pos x="158" y="317"/>
                </a:cxn>
                <a:cxn ang="0">
                  <a:pos x="171" y="329"/>
                </a:cxn>
                <a:cxn ang="0">
                  <a:pos x="183" y="335"/>
                </a:cxn>
                <a:cxn ang="0">
                  <a:pos x="198" y="319"/>
                </a:cxn>
                <a:cxn ang="0">
                  <a:pos x="213" y="306"/>
                </a:cxn>
                <a:cxn ang="0">
                  <a:pos x="224" y="289"/>
                </a:cxn>
                <a:cxn ang="0">
                  <a:pos x="236" y="274"/>
                </a:cxn>
                <a:cxn ang="0">
                  <a:pos x="251" y="257"/>
                </a:cxn>
                <a:cxn ang="0">
                  <a:pos x="354" y="327"/>
                </a:cxn>
                <a:cxn ang="0">
                  <a:pos x="449" y="135"/>
                </a:cxn>
                <a:cxn ang="0">
                  <a:pos x="441" y="135"/>
                </a:cxn>
                <a:cxn ang="0">
                  <a:pos x="426" y="133"/>
                </a:cxn>
                <a:cxn ang="0">
                  <a:pos x="407" y="131"/>
                </a:cxn>
                <a:cxn ang="0">
                  <a:pos x="384" y="125"/>
                </a:cxn>
                <a:cxn ang="0">
                  <a:pos x="361" y="114"/>
                </a:cxn>
                <a:cxn ang="0">
                  <a:pos x="340" y="97"/>
                </a:cxn>
                <a:cxn ang="0">
                  <a:pos x="321" y="80"/>
                </a:cxn>
                <a:cxn ang="0">
                  <a:pos x="314" y="66"/>
                </a:cxn>
                <a:cxn ang="0">
                  <a:pos x="304" y="51"/>
                </a:cxn>
                <a:cxn ang="0">
                  <a:pos x="295" y="36"/>
                </a:cxn>
                <a:cxn ang="0">
                  <a:pos x="281" y="23"/>
                </a:cxn>
                <a:cxn ang="0">
                  <a:pos x="266" y="8"/>
                </a:cxn>
                <a:cxn ang="0">
                  <a:pos x="253" y="0"/>
                </a:cxn>
                <a:cxn ang="0">
                  <a:pos x="236" y="0"/>
                </a:cxn>
                <a:cxn ang="0">
                  <a:pos x="224" y="8"/>
                </a:cxn>
                <a:cxn ang="0">
                  <a:pos x="0" y="70"/>
                </a:cxn>
              </a:cxnLst>
              <a:rect l="0" t="0" r="r" b="b"/>
              <a:pathLst>
                <a:path w="451" h="336">
                  <a:moveTo>
                    <a:pt x="0" y="70"/>
                  </a:moveTo>
                  <a:lnTo>
                    <a:pt x="0" y="72"/>
                  </a:lnTo>
                  <a:lnTo>
                    <a:pt x="2" y="76"/>
                  </a:lnTo>
                  <a:lnTo>
                    <a:pt x="4" y="84"/>
                  </a:lnTo>
                  <a:lnTo>
                    <a:pt x="10" y="93"/>
                  </a:lnTo>
                  <a:lnTo>
                    <a:pt x="10" y="99"/>
                  </a:lnTo>
                  <a:lnTo>
                    <a:pt x="13" y="105"/>
                  </a:lnTo>
                  <a:lnTo>
                    <a:pt x="17" y="112"/>
                  </a:lnTo>
                  <a:lnTo>
                    <a:pt x="21" y="120"/>
                  </a:lnTo>
                  <a:lnTo>
                    <a:pt x="23" y="127"/>
                  </a:lnTo>
                  <a:lnTo>
                    <a:pt x="29" y="137"/>
                  </a:lnTo>
                  <a:lnTo>
                    <a:pt x="32" y="146"/>
                  </a:lnTo>
                  <a:lnTo>
                    <a:pt x="38" y="156"/>
                  </a:lnTo>
                  <a:lnTo>
                    <a:pt x="44" y="163"/>
                  </a:lnTo>
                  <a:lnTo>
                    <a:pt x="50" y="175"/>
                  </a:lnTo>
                  <a:lnTo>
                    <a:pt x="55" y="184"/>
                  </a:lnTo>
                  <a:lnTo>
                    <a:pt x="61" y="196"/>
                  </a:lnTo>
                  <a:lnTo>
                    <a:pt x="69" y="205"/>
                  </a:lnTo>
                  <a:lnTo>
                    <a:pt x="76" y="217"/>
                  </a:lnTo>
                  <a:lnTo>
                    <a:pt x="84" y="228"/>
                  </a:lnTo>
                  <a:lnTo>
                    <a:pt x="93" y="241"/>
                  </a:lnTo>
                  <a:lnTo>
                    <a:pt x="101" y="251"/>
                  </a:lnTo>
                  <a:lnTo>
                    <a:pt x="110" y="264"/>
                  </a:lnTo>
                  <a:lnTo>
                    <a:pt x="122" y="276"/>
                  </a:lnTo>
                  <a:lnTo>
                    <a:pt x="131" y="289"/>
                  </a:lnTo>
                  <a:lnTo>
                    <a:pt x="143" y="298"/>
                  </a:lnTo>
                  <a:lnTo>
                    <a:pt x="152" y="312"/>
                  </a:lnTo>
                  <a:lnTo>
                    <a:pt x="158" y="317"/>
                  </a:lnTo>
                  <a:lnTo>
                    <a:pt x="164" y="323"/>
                  </a:lnTo>
                  <a:lnTo>
                    <a:pt x="171" y="329"/>
                  </a:lnTo>
                  <a:lnTo>
                    <a:pt x="177" y="336"/>
                  </a:lnTo>
                  <a:lnTo>
                    <a:pt x="183" y="335"/>
                  </a:lnTo>
                  <a:lnTo>
                    <a:pt x="192" y="327"/>
                  </a:lnTo>
                  <a:lnTo>
                    <a:pt x="198" y="319"/>
                  </a:lnTo>
                  <a:lnTo>
                    <a:pt x="205" y="314"/>
                  </a:lnTo>
                  <a:lnTo>
                    <a:pt x="213" y="306"/>
                  </a:lnTo>
                  <a:lnTo>
                    <a:pt x="219" y="298"/>
                  </a:lnTo>
                  <a:lnTo>
                    <a:pt x="224" y="289"/>
                  </a:lnTo>
                  <a:lnTo>
                    <a:pt x="230" y="281"/>
                  </a:lnTo>
                  <a:lnTo>
                    <a:pt x="236" y="274"/>
                  </a:lnTo>
                  <a:lnTo>
                    <a:pt x="242" y="268"/>
                  </a:lnTo>
                  <a:lnTo>
                    <a:pt x="251" y="257"/>
                  </a:lnTo>
                  <a:lnTo>
                    <a:pt x="255" y="255"/>
                  </a:lnTo>
                  <a:lnTo>
                    <a:pt x="354" y="327"/>
                  </a:lnTo>
                  <a:lnTo>
                    <a:pt x="451" y="135"/>
                  </a:lnTo>
                  <a:lnTo>
                    <a:pt x="449" y="135"/>
                  </a:lnTo>
                  <a:lnTo>
                    <a:pt x="447" y="135"/>
                  </a:lnTo>
                  <a:lnTo>
                    <a:pt x="441" y="135"/>
                  </a:lnTo>
                  <a:lnTo>
                    <a:pt x="434" y="135"/>
                  </a:lnTo>
                  <a:lnTo>
                    <a:pt x="426" y="133"/>
                  </a:lnTo>
                  <a:lnTo>
                    <a:pt x="416" y="133"/>
                  </a:lnTo>
                  <a:lnTo>
                    <a:pt x="407" y="131"/>
                  </a:lnTo>
                  <a:lnTo>
                    <a:pt x="397" y="129"/>
                  </a:lnTo>
                  <a:lnTo>
                    <a:pt x="384" y="125"/>
                  </a:lnTo>
                  <a:lnTo>
                    <a:pt x="375" y="120"/>
                  </a:lnTo>
                  <a:lnTo>
                    <a:pt x="361" y="114"/>
                  </a:lnTo>
                  <a:lnTo>
                    <a:pt x="352" y="108"/>
                  </a:lnTo>
                  <a:lnTo>
                    <a:pt x="340" y="97"/>
                  </a:lnTo>
                  <a:lnTo>
                    <a:pt x="327" y="87"/>
                  </a:lnTo>
                  <a:lnTo>
                    <a:pt x="321" y="80"/>
                  </a:lnTo>
                  <a:lnTo>
                    <a:pt x="318" y="74"/>
                  </a:lnTo>
                  <a:lnTo>
                    <a:pt x="314" y="66"/>
                  </a:lnTo>
                  <a:lnTo>
                    <a:pt x="310" y="61"/>
                  </a:lnTo>
                  <a:lnTo>
                    <a:pt x="304" y="51"/>
                  </a:lnTo>
                  <a:lnTo>
                    <a:pt x="299" y="44"/>
                  </a:lnTo>
                  <a:lnTo>
                    <a:pt x="295" y="36"/>
                  </a:lnTo>
                  <a:lnTo>
                    <a:pt x="291" y="32"/>
                  </a:lnTo>
                  <a:lnTo>
                    <a:pt x="281" y="23"/>
                  </a:lnTo>
                  <a:lnTo>
                    <a:pt x="274" y="15"/>
                  </a:lnTo>
                  <a:lnTo>
                    <a:pt x="266" y="8"/>
                  </a:lnTo>
                  <a:lnTo>
                    <a:pt x="261" y="4"/>
                  </a:lnTo>
                  <a:lnTo>
                    <a:pt x="253" y="0"/>
                  </a:lnTo>
                  <a:lnTo>
                    <a:pt x="247" y="0"/>
                  </a:lnTo>
                  <a:lnTo>
                    <a:pt x="236" y="0"/>
                  </a:lnTo>
                  <a:lnTo>
                    <a:pt x="228" y="4"/>
                  </a:lnTo>
                  <a:lnTo>
                    <a:pt x="224" y="8"/>
                  </a:lnTo>
                  <a:lnTo>
                    <a:pt x="223" y="9"/>
                  </a:lnTo>
                  <a:lnTo>
                    <a:pt x="0" y="70"/>
                  </a:lnTo>
                  <a:lnTo>
                    <a:pt x="0" y="70"/>
                  </a:lnTo>
                  <a:close/>
                </a:path>
              </a:pathLst>
            </a:custGeom>
            <a:solidFill>
              <a:srgbClr val="E6B380"/>
            </a:solidFill>
            <a:ln w="9525">
              <a:noFill/>
              <a:round/>
              <a:headEnd/>
              <a:tailEnd/>
            </a:ln>
          </p:spPr>
          <p:txBody>
            <a:bodyPr/>
            <a:lstStyle/>
            <a:p>
              <a:endParaRPr lang="pt-BR"/>
            </a:p>
          </p:txBody>
        </p:sp>
        <p:sp>
          <p:nvSpPr>
            <p:cNvPr id="1862730" name="Freeform 74"/>
            <p:cNvSpPr>
              <a:spLocks/>
            </p:cNvSpPr>
            <p:nvPr/>
          </p:nvSpPr>
          <p:spPr bwMode="auto">
            <a:xfrm>
              <a:off x="2096" y="3108"/>
              <a:ext cx="143" cy="178"/>
            </a:xfrm>
            <a:custGeom>
              <a:avLst/>
              <a:gdLst/>
              <a:ahLst/>
              <a:cxnLst>
                <a:cxn ang="0">
                  <a:pos x="4" y="47"/>
                </a:cxn>
                <a:cxn ang="0">
                  <a:pos x="2" y="62"/>
                </a:cxn>
                <a:cxn ang="0">
                  <a:pos x="0" y="78"/>
                </a:cxn>
                <a:cxn ang="0">
                  <a:pos x="0" y="99"/>
                </a:cxn>
                <a:cxn ang="0">
                  <a:pos x="0" y="116"/>
                </a:cxn>
                <a:cxn ang="0">
                  <a:pos x="2" y="129"/>
                </a:cxn>
                <a:cxn ang="0">
                  <a:pos x="4" y="140"/>
                </a:cxn>
                <a:cxn ang="0">
                  <a:pos x="6" y="156"/>
                </a:cxn>
                <a:cxn ang="0">
                  <a:pos x="10" y="169"/>
                </a:cxn>
                <a:cxn ang="0">
                  <a:pos x="16" y="182"/>
                </a:cxn>
                <a:cxn ang="0">
                  <a:pos x="21" y="197"/>
                </a:cxn>
                <a:cxn ang="0">
                  <a:pos x="29" y="213"/>
                </a:cxn>
                <a:cxn ang="0">
                  <a:pos x="37" y="228"/>
                </a:cxn>
                <a:cxn ang="0">
                  <a:pos x="46" y="243"/>
                </a:cxn>
                <a:cxn ang="0">
                  <a:pos x="57" y="256"/>
                </a:cxn>
                <a:cxn ang="0">
                  <a:pos x="71" y="272"/>
                </a:cxn>
                <a:cxn ang="0">
                  <a:pos x="84" y="283"/>
                </a:cxn>
                <a:cxn ang="0">
                  <a:pos x="99" y="298"/>
                </a:cxn>
                <a:cxn ang="0">
                  <a:pos x="116" y="310"/>
                </a:cxn>
                <a:cxn ang="0">
                  <a:pos x="133" y="319"/>
                </a:cxn>
                <a:cxn ang="0">
                  <a:pos x="154" y="329"/>
                </a:cxn>
                <a:cxn ang="0">
                  <a:pos x="175" y="336"/>
                </a:cxn>
                <a:cxn ang="0">
                  <a:pos x="196" y="344"/>
                </a:cxn>
                <a:cxn ang="0">
                  <a:pos x="213" y="348"/>
                </a:cxn>
                <a:cxn ang="0">
                  <a:pos x="227" y="349"/>
                </a:cxn>
                <a:cxn ang="0">
                  <a:pos x="240" y="351"/>
                </a:cxn>
                <a:cxn ang="0">
                  <a:pos x="251" y="353"/>
                </a:cxn>
                <a:cxn ang="0">
                  <a:pos x="267" y="353"/>
                </a:cxn>
                <a:cxn ang="0">
                  <a:pos x="280" y="353"/>
                </a:cxn>
                <a:cxn ang="0">
                  <a:pos x="286" y="353"/>
                </a:cxn>
                <a:cxn ang="0">
                  <a:pos x="278" y="342"/>
                </a:cxn>
                <a:cxn ang="0">
                  <a:pos x="272" y="330"/>
                </a:cxn>
                <a:cxn ang="0">
                  <a:pos x="265" y="317"/>
                </a:cxn>
                <a:cxn ang="0">
                  <a:pos x="257" y="300"/>
                </a:cxn>
                <a:cxn ang="0">
                  <a:pos x="248" y="283"/>
                </a:cxn>
                <a:cxn ang="0">
                  <a:pos x="238" y="262"/>
                </a:cxn>
                <a:cxn ang="0">
                  <a:pos x="229" y="241"/>
                </a:cxn>
                <a:cxn ang="0">
                  <a:pos x="219" y="218"/>
                </a:cxn>
                <a:cxn ang="0">
                  <a:pos x="213" y="194"/>
                </a:cxn>
                <a:cxn ang="0">
                  <a:pos x="206" y="171"/>
                </a:cxn>
                <a:cxn ang="0">
                  <a:pos x="202" y="152"/>
                </a:cxn>
                <a:cxn ang="0">
                  <a:pos x="200" y="138"/>
                </a:cxn>
                <a:cxn ang="0">
                  <a:pos x="200" y="119"/>
                </a:cxn>
                <a:cxn ang="0">
                  <a:pos x="200" y="97"/>
                </a:cxn>
                <a:cxn ang="0">
                  <a:pos x="204" y="74"/>
                </a:cxn>
                <a:cxn ang="0">
                  <a:pos x="128" y="0"/>
                </a:cxn>
                <a:cxn ang="0">
                  <a:pos x="6" y="45"/>
                </a:cxn>
              </a:cxnLst>
              <a:rect l="0" t="0" r="r" b="b"/>
              <a:pathLst>
                <a:path w="287" h="355">
                  <a:moveTo>
                    <a:pt x="6" y="45"/>
                  </a:moveTo>
                  <a:lnTo>
                    <a:pt x="4" y="47"/>
                  </a:lnTo>
                  <a:lnTo>
                    <a:pt x="4" y="57"/>
                  </a:lnTo>
                  <a:lnTo>
                    <a:pt x="2" y="62"/>
                  </a:lnTo>
                  <a:lnTo>
                    <a:pt x="0" y="70"/>
                  </a:lnTo>
                  <a:lnTo>
                    <a:pt x="0" y="78"/>
                  </a:lnTo>
                  <a:lnTo>
                    <a:pt x="0" y="89"/>
                  </a:lnTo>
                  <a:lnTo>
                    <a:pt x="0" y="99"/>
                  </a:lnTo>
                  <a:lnTo>
                    <a:pt x="0" y="110"/>
                  </a:lnTo>
                  <a:lnTo>
                    <a:pt x="0" y="116"/>
                  </a:lnTo>
                  <a:lnTo>
                    <a:pt x="0" y="121"/>
                  </a:lnTo>
                  <a:lnTo>
                    <a:pt x="2" y="129"/>
                  </a:lnTo>
                  <a:lnTo>
                    <a:pt x="4" y="135"/>
                  </a:lnTo>
                  <a:lnTo>
                    <a:pt x="4" y="140"/>
                  </a:lnTo>
                  <a:lnTo>
                    <a:pt x="6" y="148"/>
                  </a:lnTo>
                  <a:lnTo>
                    <a:pt x="6" y="156"/>
                  </a:lnTo>
                  <a:lnTo>
                    <a:pt x="10" y="161"/>
                  </a:lnTo>
                  <a:lnTo>
                    <a:pt x="10" y="169"/>
                  </a:lnTo>
                  <a:lnTo>
                    <a:pt x="14" y="176"/>
                  </a:lnTo>
                  <a:lnTo>
                    <a:pt x="16" y="182"/>
                  </a:lnTo>
                  <a:lnTo>
                    <a:pt x="19" y="190"/>
                  </a:lnTo>
                  <a:lnTo>
                    <a:pt x="21" y="197"/>
                  </a:lnTo>
                  <a:lnTo>
                    <a:pt x="25" y="205"/>
                  </a:lnTo>
                  <a:lnTo>
                    <a:pt x="29" y="213"/>
                  </a:lnTo>
                  <a:lnTo>
                    <a:pt x="33" y="220"/>
                  </a:lnTo>
                  <a:lnTo>
                    <a:pt x="37" y="228"/>
                  </a:lnTo>
                  <a:lnTo>
                    <a:pt x="42" y="235"/>
                  </a:lnTo>
                  <a:lnTo>
                    <a:pt x="46" y="243"/>
                  </a:lnTo>
                  <a:lnTo>
                    <a:pt x="54" y="251"/>
                  </a:lnTo>
                  <a:lnTo>
                    <a:pt x="57" y="256"/>
                  </a:lnTo>
                  <a:lnTo>
                    <a:pt x="63" y="264"/>
                  </a:lnTo>
                  <a:lnTo>
                    <a:pt x="71" y="272"/>
                  </a:lnTo>
                  <a:lnTo>
                    <a:pt x="78" y="277"/>
                  </a:lnTo>
                  <a:lnTo>
                    <a:pt x="84" y="283"/>
                  </a:lnTo>
                  <a:lnTo>
                    <a:pt x="92" y="291"/>
                  </a:lnTo>
                  <a:lnTo>
                    <a:pt x="99" y="298"/>
                  </a:lnTo>
                  <a:lnTo>
                    <a:pt x="109" y="304"/>
                  </a:lnTo>
                  <a:lnTo>
                    <a:pt x="116" y="310"/>
                  </a:lnTo>
                  <a:lnTo>
                    <a:pt x="126" y="313"/>
                  </a:lnTo>
                  <a:lnTo>
                    <a:pt x="133" y="319"/>
                  </a:lnTo>
                  <a:lnTo>
                    <a:pt x="145" y="325"/>
                  </a:lnTo>
                  <a:lnTo>
                    <a:pt x="154" y="329"/>
                  </a:lnTo>
                  <a:lnTo>
                    <a:pt x="164" y="332"/>
                  </a:lnTo>
                  <a:lnTo>
                    <a:pt x="175" y="336"/>
                  </a:lnTo>
                  <a:lnTo>
                    <a:pt x="187" y="342"/>
                  </a:lnTo>
                  <a:lnTo>
                    <a:pt x="196" y="344"/>
                  </a:lnTo>
                  <a:lnTo>
                    <a:pt x="208" y="348"/>
                  </a:lnTo>
                  <a:lnTo>
                    <a:pt x="213" y="348"/>
                  </a:lnTo>
                  <a:lnTo>
                    <a:pt x="219" y="349"/>
                  </a:lnTo>
                  <a:lnTo>
                    <a:pt x="227" y="349"/>
                  </a:lnTo>
                  <a:lnTo>
                    <a:pt x="234" y="351"/>
                  </a:lnTo>
                  <a:lnTo>
                    <a:pt x="240" y="351"/>
                  </a:lnTo>
                  <a:lnTo>
                    <a:pt x="246" y="353"/>
                  </a:lnTo>
                  <a:lnTo>
                    <a:pt x="251" y="353"/>
                  </a:lnTo>
                  <a:lnTo>
                    <a:pt x="259" y="353"/>
                  </a:lnTo>
                  <a:lnTo>
                    <a:pt x="267" y="353"/>
                  </a:lnTo>
                  <a:lnTo>
                    <a:pt x="272" y="353"/>
                  </a:lnTo>
                  <a:lnTo>
                    <a:pt x="280" y="353"/>
                  </a:lnTo>
                  <a:lnTo>
                    <a:pt x="287" y="355"/>
                  </a:lnTo>
                  <a:lnTo>
                    <a:pt x="286" y="353"/>
                  </a:lnTo>
                  <a:lnTo>
                    <a:pt x="282" y="348"/>
                  </a:lnTo>
                  <a:lnTo>
                    <a:pt x="278" y="342"/>
                  </a:lnTo>
                  <a:lnTo>
                    <a:pt x="276" y="336"/>
                  </a:lnTo>
                  <a:lnTo>
                    <a:pt x="272" y="330"/>
                  </a:lnTo>
                  <a:lnTo>
                    <a:pt x="270" y="325"/>
                  </a:lnTo>
                  <a:lnTo>
                    <a:pt x="265" y="317"/>
                  </a:lnTo>
                  <a:lnTo>
                    <a:pt x="261" y="310"/>
                  </a:lnTo>
                  <a:lnTo>
                    <a:pt x="257" y="300"/>
                  </a:lnTo>
                  <a:lnTo>
                    <a:pt x="251" y="292"/>
                  </a:lnTo>
                  <a:lnTo>
                    <a:pt x="248" y="283"/>
                  </a:lnTo>
                  <a:lnTo>
                    <a:pt x="244" y="273"/>
                  </a:lnTo>
                  <a:lnTo>
                    <a:pt x="238" y="262"/>
                  </a:lnTo>
                  <a:lnTo>
                    <a:pt x="234" y="252"/>
                  </a:lnTo>
                  <a:lnTo>
                    <a:pt x="229" y="241"/>
                  </a:lnTo>
                  <a:lnTo>
                    <a:pt x="225" y="230"/>
                  </a:lnTo>
                  <a:lnTo>
                    <a:pt x="219" y="218"/>
                  </a:lnTo>
                  <a:lnTo>
                    <a:pt x="217" y="207"/>
                  </a:lnTo>
                  <a:lnTo>
                    <a:pt x="213" y="194"/>
                  </a:lnTo>
                  <a:lnTo>
                    <a:pt x="210" y="182"/>
                  </a:lnTo>
                  <a:lnTo>
                    <a:pt x="206" y="171"/>
                  </a:lnTo>
                  <a:lnTo>
                    <a:pt x="204" y="157"/>
                  </a:lnTo>
                  <a:lnTo>
                    <a:pt x="202" y="152"/>
                  </a:lnTo>
                  <a:lnTo>
                    <a:pt x="202" y="146"/>
                  </a:lnTo>
                  <a:lnTo>
                    <a:pt x="200" y="138"/>
                  </a:lnTo>
                  <a:lnTo>
                    <a:pt x="200" y="133"/>
                  </a:lnTo>
                  <a:lnTo>
                    <a:pt x="200" y="119"/>
                  </a:lnTo>
                  <a:lnTo>
                    <a:pt x="200" y="108"/>
                  </a:lnTo>
                  <a:lnTo>
                    <a:pt x="200" y="97"/>
                  </a:lnTo>
                  <a:lnTo>
                    <a:pt x="202" y="85"/>
                  </a:lnTo>
                  <a:lnTo>
                    <a:pt x="204" y="74"/>
                  </a:lnTo>
                  <a:lnTo>
                    <a:pt x="208" y="64"/>
                  </a:lnTo>
                  <a:lnTo>
                    <a:pt x="128" y="0"/>
                  </a:lnTo>
                  <a:lnTo>
                    <a:pt x="69" y="87"/>
                  </a:lnTo>
                  <a:lnTo>
                    <a:pt x="6" y="45"/>
                  </a:lnTo>
                  <a:lnTo>
                    <a:pt x="6" y="45"/>
                  </a:lnTo>
                  <a:close/>
                </a:path>
              </a:pathLst>
            </a:custGeom>
            <a:solidFill>
              <a:srgbClr val="0D2F8D"/>
            </a:solidFill>
            <a:ln w="9525">
              <a:noFill/>
              <a:round/>
              <a:headEnd/>
              <a:tailEnd/>
            </a:ln>
          </p:spPr>
          <p:txBody>
            <a:bodyPr/>
            <a:lstStyle/>
            <a:p>
              <a:endParaRPr lang="pt-BR"/>
            </a:p>
          </p:txBody>
        </p:sp>
        <p:sp>
          <p:nvSpPr>
            <p:cNvPr id="1862731" name="Freeform 75"/>
            <p:cNvSpPr>
              <a:spLocks/>
            </p:cNvSpPr>
            <p:nvPr/>
          </p:nvSpPr>
          <p:spPr bwMode="auto">
            <a:xfrm>
              <a:off x="2104" y="3081"/>
              <a:ext cx="76" cy="90"/>
            </a:xfrm>
            <a:custGeom>
              <a:avLst/>
              <a:gdLst/>
              <a:ahLst/>
              <a:cxnLst>
                <a:cxn ang="0">
                  <a:pos x="0" y="163"/>
                </a:cxn>
                <a:cxn ang="0">
                  <a:pos x="1" y="159"/>
                </a:cxn>
                <a:cxn ang="0">
                  <a:pos x="9" y="154"/>
                </a:cxn>
                <a:cxn ang="0">
                  <a:pos x="15" y="146"/>
                </a:cxn>
                <a:cxn ang="0">
                  <a:pos x="22" y="138"/>
                </a:cxn>
                <a:cxn ang="0">
                  <a:pos x="30" y="131"/>
                </a:cxn>
                <a:cxn ang="0">
                  <a:pos x="39" y="123"/>
                </a:cxn>
                <a:cxn ang="0">
                  <a:pos x="43" y="117"/>
                </a:cxn>
                <a:cxn ang="0">
                  <a:pos x="49" y="112"/>
                </a:cxn>
                <a:cxn ang="0">
                  <a:pos x="53" y="104"/>
                </a:cxn>
                <a:cxn ang="0">
                  <a:pos x="58" y="98"/>
                </a:cxn>
                <a:cxn ang="0">
                  <a:pos x="62" y="91"/>
                </a:cxn>
                <a:cxn ang="0">
                  <a:pos x="68" y="85"/>
                </a:cxn>
                <a:cxn ang="0">
                  <a:pos x="74" y="77"/>
                </a:cxn>
                <a:cxn ang="0">
                  <a:pos x="81" y="70"/>
                </a:cxn>
                <a:cxn ang="0">
                  <a:pos x="85" y="62"/>
                </a:cxn>
                <a:cxn ang="0">
                  <a:pos x="91" y="55"/>
                </a:cxn>
                <a:cxn ang="0">
                  <a:pos x="96" y="45"/>
                </a:cxn>
                <a:cxn ang="0">
                  <a:pos x="104" y="38"/>
                </a:cxn>
                <a:cxn ang="0">
                  <a:pos x="110" y="28"/>
                </a:cxn>
                <a:cxn ang="0">
                  <a:pos x="115" y="19"/>
                </a:cxn>
                <a:cxn ang="0">
                  <a:pos x="121" y="9"/>
                </a:cxn>
                <a:cxn ang="0">
                  <a:pos x="127" y="0"/>
                </a:cxn>
                <a:cxn ang="0">
                  <a:pos x="152" y="9"/>
                </a:cxn>
                <a:cxn ang="0">
                  <a:pos x="150" y="9"/>
                </a:cxn>
                <a:cxn ang="0">
                  <a:pos x="148" y="13"/>
                </a:cxn>
                <a:cxn ang="0">
                  <a:pos x="146" y="17"/>
                </a:cxn>
                <a:cxn ang="0">
                  <a:pos x="144" y="24"/>
                </a:cxn>
                <a:cxn ang="0">
                  <a:pos x="140" y="32"/>
                </a:cxn>
                <a:cxn ang="0">
                  <a:pos x="136" y="41"/>
                </a:cxn>
                <a:cxn ang="0">
                  <a:pos x="131" y="53"/>
                </a:cxn>
                <a:cxn ang="0">
                  <a:pos x="125" y="64"/>
                </a:cxn>
                <a:cxn ang="0">
                  <a:pos x="119" y="70"/>
                </a:cxn>
                <a:cxn ang="0">
                  <a:pos x="115" y="77"/>
                </a:cxn>
                <a:cxn ang="0">
                  <a:pos x="112" y="83"/>
                </a:cxn>
                <a:cxn ang="0">
                  <a:pos x="108" y="91"/>
                </a:cxn>
                <a:cxn ang="0">
                  <a:pos x="100" y="96"/>
                </a:cxn>
                <a:cxn ang="0">
                  <a:pos x="96" y="106"/>
                </a:cxn>
                <a:cxn ang="0">
                  <a:pos x="91" y="112"/>
                </a:cxn>
                <a:cxn ang="0">
                  <a:pos x="87" y="121"/>
                </a:cxn>
                <a:cxn ang="0">
                  <a:pos x="79" y="127"/>
                </a:cxn>
                <a:cxn ang="0">
                  <a:pos x="72" y="135"/>
                </a:cxn>
                <a:cxn ang="0">
                  <a:pos x="66" y="142"/>
                </a:cxn>
                <a:cxn ang="0">
                  <a:pos x="58" y="152"/>
                </a:cxn>
                <a:cxn ang="0">
                  <a:pos x="51" y="157"/>
                </a:cxn>
                <a:cxn ang="0">
                  <a:pos x="41" y="165"/>
                </a:cxn>
                <a:cxn ang="0">
                  <a:pos x="34" y="173"/>
                </a:cxn>
                <a:cxn ang="0">
                  <a:pos x="26" y="180"/>
                </a:cxn>
                <a:cxn ang="0">
                  <a:pos x="0" y="163"/>
                </a:cxn>
                <a:cxn ang="0">
                  <a:pos x="0" y="163"/>
                </a:cxn>
              </a:cxnLst>
              <a:rect l="0" t="0" r="r" b="b"/>
              <a:pathLst>
                <a:path w="152" h="180">
                  <a:moveTo>
                    <a:pt x="0" y="163"/>
                  </a:moveTo>
                  <a:lnTo>
                    <a:pt x="1" y="159"/>
                  </a:lnTo>
                  <a:lnTo>
                    <a:pt x="9" y="154"/>
                  </a:lnTo>
                  <a:lnTo>
                    <a:pt x="15" y="146"/>
                  </a:lnTo>
                  <a:lnTo>
                    <a:pt x="22" y="138"/>
                  </a:lnTo>
                  <a:lnTo>
                    <a:pt x="30" y="131"/>
                  </a:lnTo>
                  <a:lnTo>
                    <a:pt x="39" y="123"/>
                  </a:lnTo>
                  <a:lnTo>
                    <a:pt x="43" y="117"/>
                  </a:lnTo>
                  <a:lnTo>
                    <a:pt x="49" y="112"/>
                  </a:lnTo>
                  <a:lnTo>
                    <a:pt x="53" y="104"/>
                  </a:lnTo>
                  <a:lnTo>
                    <a:pt x="58" y="98"/>
                  </a:lnTo>
                  <a:lnTo>
                    <a:pt x="62" y="91"/>
                  </a:lnTo>
                  <a:lnTo>
                    <a:pt x="68" y="85"/>
                  </a:lnTo>
                  <a:lnTo>
                    <a:pt x="74" y="77"/>
                  </a:lnTo>
                  <a:lnTo>
                    <a:pt x="81" y="70"/>
                  </a:lnTo>
                  <a:lnTo>
                    <a:pt x="85" y="62"/>
                  </a:lnTo>
                  <a:lnTo>
                    <a:pt x="91" y="55"/>
                  </a:lnTo>
                  <a:lnTo>
                    <a:pt x="96" y="45"/>
                  </a:lnTo>
                  <a:lnTo>
                    <a:pt x="104" y="38"/>
                  </a:lnTo>
                  <a:lnTo>
                    <a:pt x="110" y="28"/>
                  </a:lnTo>
                  <a:lnTo>
                    <a:pt x="115" y="19"/>
                  </a:lnTo>
                  <a:lnTo>
                    <a:pt x="121" y="9"/>
                  </a:lnTo>
                  <a:lnTo>
                    <a:pt x="127" y="0"/>
                  </a:lnTo>
                  <a:lnTo>
                    <a:pt x="152" y="9"/>
                  </a:lnTo>
                  <a:lnTo>
                    <a:pt x="150" y="9"/>
                  </a:lnTo>
                  <a:lnTo>
                    <a:pt x="148" y="13"/>
                  </a:lnTo>
                  <a:lnTo>
                    <a:pt x="146" y="17"/>
                  </a:lnTo>
                  <a:lnTo>
                    <a:pt x="144" y="24"/>
                  </a:lnTo>
                  <a:lnTo>
                    <a:pt x="140" y="32"/>
                  </a:lnTo>
                  <a:lnTo>
                    <a:pt x="136" y="41"/>
                  </a:lnTo>
                  <a:lnTo>
                    <a:pt x="131" y="53"/>
                  </a:lnTo>
                  <a:lnTo>
                    <a:pt x="125" y="64"/>
                  </a:lnTo>
                  <a:lnTo>
                    <a:pt x="119" y="70"/>
                  </a:lnTo>
                  <a:lnTo>
                    <a:pt x="115" y="77"/>
                  </a:lnTo>
                  <a:lnTo>
                    <a:pt x="112" y="83"/>
                  </a:lnTo>
                  <a:lnTo>
                    <a:pt x="108" y="91"/>
                  </a:lnTo>
                  <a:lnTo>
                    <a:pt x="100" y="96"/>
                  </a:lnTo>
                  <a:lnTo>
                    <a:pt x="96" y="106"/>
                  </a:lnTo>
                  <a:lnTo>
                    <a:pt x="91" y="112"/>
                  </a:lnTo>
                  <a:lnTo>
                    <a:pt x="87" y="121"/>
                  </a:lnTo>
                  <a:lnTo>
                    <a:pt x="79" y="127"/>
                  </a:lnTo>
                  <a:lnTo>
                    <a:pt x="72" y="135"/>
                  </a:lnTo>
                  <a:lnTo>
                    <a:pt x="66" y="142"/>
                  </a:lnTo>
                  <a:lnTo>
                    <a:pt x="58" y="152"/>
                  </a:lnTo>
                  <a:lnTo>
                    <a:pt x="51" y="157"/>
                  </a:lnTo>
                  <a:lnTo>
                    <a:pt x="41" y="165"/>
                  </a:lnTo>
                  <a:lnTo>
                    <a:pt x="34" y="173"/>
                  </a:lnTo>
                  <a:lnTo>
                    <a:pt x="26" y="180"/>
                  </a:lnTo>
                  <a:lnTo>
                    <a:pt x="0" y="163"/>
                  </a:lnTo>
                  <a:lnTo>
                    <a:pt x="0" y="163"/>
                  </a:lnTo>
                  <a:close/>
                </a:path>
              </a:pathLst>
            </a:custGeom>
            <a:solidFill>
              <a:srgbClr val="000000"/>
            </a:solidFill>
            <a:ln w="9525">
              <a:noFill/>
              <a:round/>
              <a:headEnd/>
              <a:tailEnd/>
            </a:ln>
          </p:spPr>
          <p:txBody>
            <a:bodyPr/>
            <a:lstStyle/>
            <a:p>
              <a:endParaRPr lang="pt-BR"/>
            </a:p>
          </p:txBody>
        </p:sp>
        <p:sp>
          <p:nvSpPr>
            <p:cNvPr id="1862732" name="Freeform 76"/>
            <p:cNvSpPr>
              <a:spLocks/>
            </p:cNvSpPr>
            <p:nvPr/>
          </p:nvSpPr>
          <p:spPr bwMode="auto">
            <a:xfrm>
              <a:off x="2181" y="3037"/>
              <a:ext cx="104" cy="151"/>
            </a:xfrm>
            <a:custGeom>
              <a:avLst/>
              <a:gdLst/>
              <a:ahLst/>
              <a:cxnLst>
                <a:cxn ang="0">
                  <a:pos x="161" y="2"/>
                </a:cxn>
                <a:cxn ang="0">
                  <a:pos x="150" y="13"/>
                </a:cxn>
                <a:cxn ang="0">
                  <a:pos x="134" y="31"/>
                </a:cxn>
                <a:cxn ang="0">
                  <a:pos x="123" y="44"/>
                </a:cxn>
                <a:cxn ang="0">
                  <a:pos x="110" y="61"/>
                </a:cxn>
                <a:cxn ang="0">
                  <a:pos x="96" y="82"/>
                </a:cxn>
                <a:cxn ang="0">
                  <a:pos x="83" y="101"/>
                </a:cxn>
                <a:cxn ang="0">
                  <a:pos x="68" y="124"/>
                </a:cxn>
                <a:cxn ang="0">
                  <a:pos x="55" y="146"/>
                </a:cxn>
                <a:cxn ang="0">
                  <a:pos x="45" y="165"/>
                </a:cxn>
                <a:cxn ang="0">
                  <a:pos x="39" y="179"/>
                </a:cxn>
                <a:cxn ang="0">
                  <a:pos x="32" y="192"/>
                </a:cxn>
                <a:cxn ang="0">
                  <a:pos x="26" y="204"/>
                </a:cxn>
                <a:cxn ang="0">
                  <a:pos x="20" y="219"/>
                </a:cxn>
                <a:cxn ang="0">
                  <a:pos x="15" y="232"/>
                </a:cxn>
                <a:cxn ang="0">
                  <a:pos x="11" y="245"/>
                </a:cxn>
                <a:cxn ang="0">
                  <a:pos x="7" y="261"/>
                </a:cxn>
                <a:cxn ang="0">
                  <a:pos x="3" y="274"/>
                </a:cxn>
                <a:cxn ang="0">
                  <a:pos x="0" y="287"/>
                </a:cxn>
                <a:cxn ang="0">
                  <a:pos x="32" y="302"/>
                </a:cxn>
                <a:cxn ang="0">
                  <a:pos x="34" y="295"/>
                </a:cxn>
                <a:cxn ang="0">
                  <a:pos x="36" y="285"/>
                </a:cxn>
                <a:cxn ang="0">
                  <a:pos x="41" y="274"/>
                </a:cxn>
                <a:cxn ang="0">
                  <a:pos x="47" y="259"/>
                </a:cxn>
                <a:cxn ang="0">
                  <a:pos x="57" y="242"/>
                </a:cxn>
                <a:cxn ang="0">
                  <a:pos x="66" y="223"/>
                </a:cxn>
                <a:cxn ang="0">
                  <a:pos x="77" y="204"/>
                </a:cxn>
                <a:cxn ang="0">
                  <a:pos x="87" y="179"/>
                </a:cxn>
                <a:cxn ang="0">
                  <a:pos x="100" y="156"/>
                </a:cxn>
                <a:cxn ang="0">
                  <a:pos x="106" y="143"/>
                </a:cxn>
                <a:cxn ang="0">
                  <a:pos x="114" y="129"/>
                </a:cxn>
                <a:cxn ang="0">
                  <a:pos x="131" y="105"/>
                </a:cxn>
                <a:cxn ang="0">
                  <a:pos x="138" y="91"/>
                </a:cxn>
                <a:cxn ang="0">
                  <a:pos x="148" y="78"/>
                </a:cxn>
                <a:cxn ang="0">
                  <a:pos x="155" y="65"/>
                </a:cxn>
                <a:cxn ang="0">
                  <a:pos x="165" y="51"/>
                </a:cxn>
                <a:cxn ang="0">
                  <a:pos x="174" y="38"/>
                </a:cxn>
                <a:cxn ang="0">
                  <a:pos x="184" y="25"/>
                </a:cxn>
                <a:cxn ang="0">
                  <a:pos x="207" y="2"/>
                </a:cxn>
                <a:cxn ang="0">
                  <a:pos x="163" y="0"/>
                </a:cxn>
              </a:cxnLst>
              <a:rect l="0" t="0" r="r" b="b"/>
              <a:pathLst>
                <a:path w="207" h="302">
                  <a:moveTo>
                    <a:pt x="163" y="0"/>
                  </a:moveTo>
                  <a:lnTo>
                    <a:pt x="161" y="2"/>
                  </a:lnTo>
                  <a:lnTo>
                    <a:pt x="157" y="6"/>
                  </a:lnTo>
                  <a:lnTo>
                    <a:pt x="150" y="13"/>
                  </a:lnTo>
                  <a:lnTo>
                    <a:pt x="140" y="25"/>
                  </a:lnTo>
                  <a:lnTo>
                    <a:pt x="134" y="31"/>
                  </a:lnTo>
                  <a:lnTo>
                    <a:pt x="129" y="36"/>
                  </a:lnTo>
                  <a:lnTo>
                    <a:pt x="123" y="44"/>
                  </a:lnTo>
                  <a:lnTo>
                    <a:pt x="117" y="53"/>
                  </a:lnTo>
                  <a:lnTo>
                    <a:pt x="110" y="61"/>
                  </a:lnTo>
                  <a:lnTo>
                    <a:pt x="104" y="70"/>
                  </a:lnTo>
                  <a:lnTo>
                    <a:pt x="96" y="82"/>
                  </a:lnTo>
                  <a:lnTo>
                    <a:pt x="91" y="91"/>
                  </a:lnTo>
                  <a:lnTo>
                    <a:pt x="83" y="101"/>
                  </a:lnTo>
                  <a:lnTo>
                    <a:pt x="76" y="112"/>
                  </a:lnTo>
                  <a:lnTo>
                    <a:pt x="68" y="124"/>
                  </a:lnTo>
                  <a:lnTo>
                    <a:pt x="62" y="135"/>
                  </a:lnTo>
                  <a:lnTo>
                    <a:pt x="55" y="146"/>
                  </a:lnTo>
                  <a:lnTo>
                    <a:pt x="47" y="158"/>
                  </a:lnTo>
                  <a:lnTo>
                    <a:pt x="45" y="165"/>
                  </a:lnTo>
                  <a:lnTo>
                    <a:pt x="41" y="171"/>
                  </a:lnTo>
                  <a:lnTo>
                    <a:pt x="39" y="179"/>
                  </a:lnTo>
                  <a:lnTo>
                    <a:pt x="36" y="184"/>
                  </a:lnTo>
                  <a:lnTo>
                    <a:pt x="32" y="192"/>
                  </a:lnTo>
                  <a:lnTo>
                    <a:pt x="30" y="198"/>
                  </a:lnTo>
                  <a:lnTo>
                    <a:pt x="26" y="204"/>
                  </a:lnTo>
                  <a:lnTo>
                    <a:pt x="24" y="211"/>
                  </a:lnTo>
                  <a:lnTo>
                    <a:pt x="20" y="219"/>
                  </a:lnTo>
                  <a:lnTo>
                    <a:pt x="19" y="224"/>
                  </a:lnTo>
                  <a:lnTo>
                    <a:pt x="15" y="232"/>
                  </a:lnTo>
                  <a:lnTo>
                    <a:pt x="15" y="240"/>
                  </a:lnTo>
                  <a:lnTo>
                    <a:pt x="11" y="245"/>
                  </a:lnTo>
                  <a:lnTo>
                    <a:pt x="9" y="253"/>
                  </a:lnTo>
                  <a:lnTo>
                    <a:pt x="7" y="261"/>
                  </a:lnTo>
                  <a:lnTo>
                    <a:pt x="5" y="266"/>
                  </a:lnTo>
                  <a:lnTo>
                    <a:pt x="3" y="274"/>
                  </a:lnTo>
                  <a:lnTo>
                    <a:pt x="1" y="280"/>
                  </a:lnTo>
                  <a:lnTo>
                    <a:pt x="0" y="287"/>
                  </a:lnTo>
                  <a:lnTo>
                    <a:pt x="0" y="295"/>
                  </a:lnTo>
                  <a:lnTo>
                    <a:pt x="32" y="302"/>
                  </a:lnTo>
                  <a:lnTo>
                    <a:pt x="32" y="300"/>
                  </a:lnTo>
                  <a:lnTo>
                    <a:pt x="34" y="295"/>
                  </a:lnTo>
                  <a:lnTo>
                    <a:pt x="34" y="289"/>
                  </a:lnTo>
                  <a:lnTo>
                    <a:pt x="36" y="285"/>
                  </a:lnTo>
                  <a:lnTo>
                    <a:pt x="39" y="280"/>
                  </a:lnTo>
                  <a:lnTo>
                    <a:pt x="41" y="274"/>
                  </a:lnTo>
                  <a:lnTo>
                    <a:pt x="45" y="266"/>
                  </a:lnTo>
                  <a:lnTo>
                    <a:pt x="47" y="259"/>
                  </a:lnTo>
                  <a:lnTo>
                    <a:pt x="51" y="251"/>
                  </a:lnTo>
                  <a:lnTo>
                    <a:pt x="57" y="242"/>
                  </a:lnTo>
                  <a:lnTo>
                    <a:pt x="58" y="232"/>
                  </a:lnTo>
                  <a:lnTo>
                    <a:pt x="66" y="223"/>
                  </a:lnTo>
                  <a:lnTo>
                    <a:pt x="70" y="211"/>
                  </a:lnTo>
                  <a:lnTo>
                    <a:pt x="77" y="204"/>
                  </a:lnTo>
                  <a:lnTo>
                    <a:pt x="81" y="192"/>
                  </a:lnTo>
                  <a:lnTo>
                    <a:pt x="87" y="179"/>
                  </a:lnTo>
                  <a:lnTo>
                    <a:pt x="93" y="167"/>
                  </a:lnTo>
                  <a:lnTo>
                    <a:pt x="100" y="156"/>
                  </a:lnTo>
                  <a:lnTo>
                    <a:pt x="104" y="148"/>
                  </a:lnTo>
                  <a:lnTo>
                    <a:pt x="106" y="143"/>
                  </a:lnTo>
                  <a:lnTo>
                    <a:pt x="110" y="135"/>
                  </a:lnTo>
                  <a:lnTo>
                    <a:pt x="114" y="129"/>
                  </a:lnTo>
                  <a:lnTo>
                    <a:pt x="121" y="118"/>
                  </a:lnTo>
                  <a:lnTo>
                    <a:pt x="131" y="105"/>
                  </a:lnTo>
                  <a:lnTo>
                    <a:pt x="134" y="99"/>
                  </a:lnTo>
                  <a:lnTo>
                    <a:pt x="138" y="91"/>
                  </a:lnTo>
                  <a:lnTo>
                    <a:pt x="142" y="86"/>
                  </a:lnTo>
                  <a:lnTo>
                    <a:pt x="148" y="78"/>
                  </a:lnTo>
                  <a:lnTo>
                    <a:pt x="152" y="72"/>
                  </a:lnTo>
                  <a:lnTo>
                    <a:pt x="155" y="65"/>
                  </a:lnTo>
                  <a:lnTo>
                    <a:pt x="159" y="59"/>
                  </a:lnTo>
                  <a:lnTo>
                    <a:pt x="165" y="51"/>
                  </a:lnTo>
                  <a:lnTo>
                    <a:pt x="169" y="46"/>
                  </a:lnTo>
                  <a:lnTo>
                    <a:pt x="174" y="38"/>
                  </a:lnTo>
                  <a:lnTo>
                    <a:pt x="178" y="31"/>
                  </a:lnTo>
                  <a:lnTo>
                    <a:pt x="184" y="25"/>
                  </a:lnTo>
                  <a:lnTo>
                    <a:pt x="195" y="13"/>
                  </a:lnTo>
                  <a:lnTo>
                    <a:pt x="207" y="2"/>
                  </a:lnTo>
                  <a:lnTo>
                    <a:pt x="163" y="0"/>
                  </a:lnTo>
                  <a:lnTo>
                    <a:pt x="163" y="0"/>
                  </a:lnTo>
                  <a:close/>
                </a:path>
              </a:pathLst>
            </a:custGeom>
            <a:solidFill>
              <a:srgbClr val="000000"/>
            </a:solidFill>
            <a:ln w="9525">
              <a:noFill/>
              <a:round/>
              <a:headEnd/>
              <a:tailEnd/>
            </a:ln>
          </p:spPr>
          <p:txBody>
            <a:bodyPr/>
            <a:lstStyle/>
            <a:p>
              <a:endParaRPr lang="pt-BR"/>
            </a:p>
          </p:txBody>
        </p:sp>
        <p:sp>
          <p:nvSpPr>
            <p:cNvPr id="1862733" name="Freeform 77"/>
            <p:cNvSpPr>
              <a:spLocks/>
            </p:cNvSpPr>
            <p:nvPr/>
          </p:nvSpPr>
          <p:spPr bwMode="auto">
            <a:xfrm>
              <a:off x="2152" y="3103"/>
              <a:ext cx="63" cy="47"/>
            </a:xfrm>
            <a:custGeom>
              <a:avLst/>
              <a:gdLst/>
              <a:ahLst/>
              <a:cxnLst>
                <a:cxn ang="0">
                  <a:pos x="28" y="0"/>
                </a:cxn>
                <a:cxn ang="0">
                  <a:pos x="127" y="76"/>
                </a:cxn>
                <a:cxn ang="0">
                  <a:pos x="100" y="95"/>
                </a:cxn>
                <a:cxn ang="0">
                  <a:pos x="0" y="25"/>
                </a:cxn>
                <a:cxn ang="0">
                  <a:pos x="28" y="0"/>
                </a:cxn>
                <a:cxn ang="0">
                  <a:pos x="28" y="0"/>
                </a:cxn>
              </a:cxnLst>
              <a:rect l="0" t="0" r="r" b="b"/>
              <a:pathLst>
                <a:path w="127" h="95">
                  <a:moveTo>
                    <a:pt x="28" y="0"/>
                  </a:moveTo>
                  <a:lnTo>
                    <a:pt x="127" y="76"/>
                  </a:lnTo>
                  <a:lnTo>
                    <a:pt x="100" y="95"/>
                  </a:lnTo>
                  <a:lnTo>
                    <a:pt x="0" y="25"/>
                  </a:lnTo>
                  <a:lnTo>
                    <a:pt x="28" y="0"/>
                  </a:lnTo>
                  <a:lnTo>
                    <a:pt x="28" y="0"/>
                  </a:lnTo>
                  <a:close/>
                </a:path>
              </a:pathLst>
            </a:custGeom>
            <a:solidFill>
              <a:srgbClr val="000000"/>
            </a:solidFill>
            <a:ln w="9525">
              <a:noFill/>
              <a:round/>
              <a:headEnd/>
              <a:tailEnd/>
            </a:ln>
          </p:spPr>
          <p:txBody>
            <a:bodyPr/>
            <a:lstStyle/>
            <a:p>
              <a:endParaRPr lang="pt-BR"/>
            </a:p>
          </p:txBody>
        </p:sp>
        <p:sp>
          <p:nvSpPr>
            <p:cNvPr id="1862734" name="Freeform 78"/>
            <p:cNvSpPr>
              <a:spLocks/>
            </p:cNvSpPr>
            <p:nvPr/>
          </p:nvSpPr>
          <p:spPr bwMode="auto">
            <a:xfrm>
              <a:off x="2070" y="3208"/>
              <a:ext cx="64" cy="168"/>
            </a:xfrm>
            <a:custGeom>
              <a:avLst/>
              <a:gdLst/>
              <a:ahLst/>
              <a:cxnLst>
                <a:cxn ang="0">
                  <a:pos x="0" y="0"/>
                </a:cxn>
                <a:cxn ang="0">
                  <a:pos x="0" y="10"/>
                </a:cxn>
                <a:cxn ang="0">
                  <a:pos x="0" y="21"/>
                </a:cxn>
                <a:cxn ang="0">
                  <a:pos x="2" y="36"/>
                </a:cxn>
                <a:cxn ang="0">
                  <a:pos x="2" y="53"/>
                </a:cxn>
                <a:cxn ang="0">
                  <a:pos x="2" y="74"/>
                </a:cxn>
                <a:cxn ang="0">
                  <a:pos x="6" y="97"/>
                </a:cxn>
                <a:cxn ang="0">
                  <a:pos x="10" y="122"/>
                </a:cxn>
                <a:cxn ang="0">
                  <a:pos x="13" y="139"/>
                </a:cxn>
                <a:cxn ang="0">
                  <a:pos x="17" y="154"/>
                </a:cxn>
                <a:cxn ang="0">
                  <a:pos x="19" y="168"/>
                </a:cxn>
                <a:cxn ang="0">
                  <a:pos x="23" y="181"/>
                </a:cxn>
                <a:cxn ang="0">
                  <a:pos x="29" y="196"/>
                </a:cxn>
                <a:cxn ang="0">
                  <a:pos x="32" y="209"/>
                </a:cxn>
                <a:cxn ang="0">
                  <a:pos x="36" y="225"/>
                </a:cxn>
                <a:cxn ang="0">
                  <a:pos x="42" y="238"/>
                </a:cxn>
                <a:cxn ang="0">
                  <a:pos x="50" y="253"/>
                </a:cxn>
                <a:cxn ang="0">
                  <a:pos x="55" y="268"/>
                </a:cxn>
                <a:cxn ang="0">
                  <a:pos x="63" y="284"/>
                </a:cxn>
                <a:cxn ang="0">
                  <a:pos x="69" y="299"/>
                </a:cxn>
                <a:cxn ang="0">
                  <a:pos x="78" y="314"/>
                </a:cxn>
                <a:cxn ang="0">
                  <a:pos x="88" y="329"/>
                </a:cxn>
                <a:cxn ang="0">
                  <a:pos x="127" y="333"/>
                </a:cxn>
                <a:cxn ang="0">
                  <a:pos x="124" y="327"/>
                </a:cxn>
                <a:cxn ang="0">
                  <a:pos x="114" y="312"/>
                </a:cxn>
                <a:cxn ang="0">
                  <a:pos x="108" y="299"/>
                </a:cxn>
                <a:cxn ang="0">
                  <a:pos x="103" y="285"/>
                </a:cxn>
                <a:cxn ang="0">
                  <a:pos x="95" y="268"/>
                </a:cxn>
                <a:cxn ang="0">
                  <a:pos x="89" y="249"/>
                </a:cxn>
                <a:cxn ang="0">
                  <a:pos x="82" y="228"/>
                </a:cxn>
                <a:cxn ang="0">
                  <a:pos x="72" y="206"/>
                </a:cxn>
                <a:cxn ang="0">
                  <a:pos x="69" y="190"/>
                </a:cxn>
                <a:cxn ang="0">
                  <a:pos x="67" y="177"/>
                </a:cxn>
                <a:cxn ang="0">
                  <a:pos x="63" y="164"/>
                </a:cxn>
                <a:cxn ang="0">
                  <a:pos x="61" y="149"/>
                </a:cxn>
                <a:cxn ang="0">
                  <a:pos x="57" y="133"/>
                </a:cxn>
                <a:cxn ang="0">
                  <a:pos x="53" y="116"/>
                </a:cxn>
                <a:cxn ang="0">
                  <a:pos x="51" y="99"/>
                </a:cxn>
                <a:cxn ang="0">
                  <a:pos x="50" y="84"/>
                </a:cxn>
                <a:cxn ang="0">
                  <a:pos x="46" y="65"/>
                </a:cxn>
                <a:cxn ang="0">
                  <a:pos x="46" y="48"/>
                </a:cxn>
                <a:cxn ang="0">
                  <a:pos x="44" y="29"/>
                </a:cxn>
                <a:cxn ang="0">
                  <a:pos x="44" y="10"/>
                </a:cxn>
                <a:cxn ang="0">
                  <a:pos x="2" y="0"/>
                </a:cxn>
              </a:cxnLst>
              <a:rect l="0" t="0" r="r" b="b"/>
              <a:pathLst>
                <a:path w="127" h="337">
                  <a:moveTo>
                    <a:pt x="2" y="0"/>
                  </a:moveTo>
                  <a:lnTo>
                    <a:pt x="0" y="0"/>
                  </a:lnTo>
                  <a:lnTo>
                    <a:pt x="0" y="6"/>
                  </a:lnTo>
                  <a:lnTo>
                    <a:pt x="0" y="10"/>
                  </a:lnTo>
                  <a:lnTo>
                    <a:pt x="0" y="15"/>
                  </a:lnTo>
                  <a:lnTo>
                    <a:pt x="0" y="21"/>
                  </a:lnTo>
                  <a:lnTo>
                    <a:pt x="2" y="31"/>
                  </a:lnTo>
                  <a:lnTo>
                    <a:pt x="2" y="36"/>
                  </a:lnTo>
                  <a:lnTo>
                    <a:pt x="2" y="46"/>
                  </a:lnTo>
                  <a:lnTo>
                    <a:pt x="2" y="53"/>
                  </a:lnTo>
                  <a:lnTo>
                    <a:pt x="2" y="65"/>
                  </a:lnTo>
                  <a:lnTo>
                    <a:pt x="2" y="74"/>
                  </a:lnTo>
                  <a:lnTo>
                    <a:pt x="4" y="86"/>
                  </a:lnTo>
                  <a:lnTo>
                    <a:pt x="6" y="97"/>
                  </a:lnTo>
                  <a:lnTo>
                    <a:pt x="10" y="111"/>
                  </a:lnTo>
                  <a:lnTo>
                    <a:pt x="10" y="122"/>
                  </a:lnTo>
                  <a:lnTo>
                    <a:pt x="13" y="133"/>
                  </a:lnTo>
                  <a:lnTo>
                    <a:pt x="13" y="139"/>
                  </a:lnTo>
                  <a:lnTo>
                    <a:pt x="15" y="147"/>
                  </a:lnTo>
                  <a:lnTo>
                    <a:pt x="17" y="154"/>
                  </a:lnTo>
                  <a:lnTo>
                    <a:pt x="19" y="160"/>
                  </a:lnTo>
                  <a:lnTo>
                    <a:pt x="19" y="168"/>
                  </a:lnTo>
                  <a:lnTo>
                    <a:pt x="23" y="175"/>
                  </a:lnTo>
                  <a:lnTo>
                    <a:pt x="23" y="181"/>
                  </a:lnTo>
                  <a:lnTo>
                    <a:pt x="25" y="188"/>
                  </a:lnTo>
                  <a:lnTo>
                    <a:pt x="29" y="196"/>
                  </a:lnTo>
                  <a:lnTo>
                    <a:pt x="31" y="202"/>
                  </a:lnTo>
                  <a:lnTo>
                    <a:pt x="32" y="209"/>
                  </a:lnTo>
                  <a:lnTo>
                    <a:pt x="36" y="217"/>
                  </a:lnTo>
                  <a:lnTo>
                    <a:pt x="36" y="225"/>
                  </a:lnTo>
                  <a:lnTo>
                    <a:pt x="40" y="232"/>
                  </a:lnTo>
                  <a:lnTo>
                    <a:pt x="42" y="238"/>
                  </a:lnTo>
                  <a:lnTo>
                    <a:pt x="46" y="247"/>
                  </a:lnTo>
                  <a:lnTo>
                    <a:pt x="50" y="253"/>
                  </a:lnTo>
                  <a:lnTo>
                    <a:pt x="51" y="261"/>
                  </a:lnTo>
                  <a:lnTo>
                    <a:pt x="55" y="268"/>
                  </a:lnTo>
                  <a:lnTo>
                    <a:pt x="59" y="276"/>
                  </a:lnTo>
                  <a:lnTo>
                    <a:pt x="63" y="284"/>
                  </a:lnTo>
                  <a:lnTo>
                    <a:pt x="67" y="291"/>
                  </a:lnTo>
                  <a:lnTo>
                    <a:pt x="69" y="299"/>
                  </a:lnTo>
                  <a:lnTo>
                    <a:pt x="74" y="306"/>
                  </a:lnTo>
                  <a:lnTo>
                    <a:pt x="78" y="314"/>
                  </a:lnTo>
                  <a:lnTo>
                    <a:pt x="82" y="322"/>
                  </a:lnTo>
                  <a:lnTo>
                    <a:pt x="88" y="329"/>
                  </a:lnTo>
                  <a:lnTo>
                    <a:pt x="93" y="337"/>
                  </a:lnTo>
                  <a:lnTo>
                    <a:pt x="127" y="333"/>
                  </a:lnTo>
                  <a:lnTo>
                    <a:pt x="126" y="329"/>
                  </a:lnTo>
                  <a:lnTo>
                    <a:pt x="124" y="327"/>
                  </a:lnTo>
                  <a:lnTo>
                    <a:pt x="120" y="320"/>
                  </a:lnTo>
                  <a:lnTo>
                    <a:pt x="114" y="312"/>
                  </a:lnTo>
                  <a:lnTo>
                    <a:pt x="110" y="304"/>
                  </a:lnTo>
                  <a:lnTo>
                    <a:pt x="108" y="299"/>
                  </a:lnTo>
                  <a:lnTo>
                    <a:pt x="105" y="291"/>
                  </a:lnTo>
                  <a:lnTo>
                    <a:pt x="103" y="285"/>
                  </a:lnTo>
                  <a:lnTo>
                    <a:pt x="99" y="276"/>
                  </a:lnTo>
                  <a:lnTo>
                    <a:pt x="95" y="268"/>
                  </a:lnTo>
                  <a:lnTo>
                    <a:pt x="91" y="259"/>
                  </a:lnTo>
                  <a:lnTo>
                    <a:pt x="89" y="249"/>
                  </a:lnTo>
                  <a:lnTo>
                    <a:pt x="84" y="238"/>
                  </a:lnTo>
                  <a:lnTo>
                    <a:pt x="82" y="228"/>
                  </a:lnTo>
                  <a:lnTo>
                    <a:pt x="76" y="217"/>
                  </a:lnTo>
                  <a:lnTo>
                    <a:pt x="72" y="206"/>
                  </a:lnTo>
                  <a:lnTo>
                    <a:pt x="70" y="198"/>
                  </a:lnTo>
                  <a:lnTo>
                    <a:pt x="69" y="190"/>
                  </a:lnTo>
                  <a:lnTo>
                    <a:pt x="67" y="185"/>
                  </a:lnTo>
                  <a:lnTo>
                    <a:pt x="67" y="177"/>
                  </a:lnTo>
                  <a:lnTo>
                    <a:pt x="65" y="169"/>
                  </a:lnTo>
                  <a:lnTo>
                    <a:pt x="63" y="164"/>
                  </a:lnTo>
                  <a:lnTo>
                    <a:pt x="61" y="156"/>
                  </a:lnTo>
                  <a:lnTo>
                    <a:pt x="61" y="149"/>
                  </a:lnTo>
                  <a:lnTo>
                    <a:pt x="57" y="139"/>
                  </a:lnTo>
                  <a:lnTo>
                    <a:pt x="57" y="133"/>
                  </a:lnTo>
                  <a:lnTo>
                    <a:pt x="55" y="124"/>
                  </a:lnTo>
                  <a:lnTo>
                    <a:pt x="53" y="116"/>
                  </a:lnTo>
                  <a:lnTo>
                    <a:pt x="51" y="107"/>
                  </a:lnTo>
                  <a:lnTo>
                    <a:pt x="51" y="99"/>
                  </a:lnTo>
                  <a:lnTo>
                    <a:pt x="50" y="92"/>
                  </a:lnTo>
                  <a:lnTo>
                    <a:pt x="50" y="84"/>
                  </a:lnTo>
                  <a:lnTo>
                    <a:pt x="48" y="74"/>
                  </a:lnTo>
                  <a:lnTo>
                    <a:pt x="46" y="65"/>
                  </a:lnTo>
                  <a:lnTo>
                    <a:pt x="46" y="55"/>
                  </a:lnTo>
                  <a:lnTo>
                    <a:pt x="46" y="48"/>
                  </a:lnTo>
                  <a:lnTo>
                    <a:pt x="44" y="36"/>
                  </a:lnTo>
                  <a:lnTo>
                    <a:pt x="44" y="29"/>
                  </a:lnTo>
                  <a:lnTo>
                    <a:pt x="44" y="17"/>
                  </a:lnTo>
                  <a:lnTo>
                    <a:pt x="44" y="10"/>
                  </a:lnTo>
                  <a:lnTo>
                    <a:pt x="2" y="0"/>
                  </a:lnTo>
                  <a:lnTo>
                    <a:pt x="2" y="0"/>
                  </a:lnTo>
                  <a:close/>
                </a:path>
              </a:pathLst>
            </a:custGeom>
            <a:solidFill>
              <a:srgbClr val="000000"/>
            </a:solidFill>
            <a:ln w="9525">
              <a:noFill/>
              <a:round/>
              <a:headEnd/>
              <a:tailEnd/>
            </a:ln>
          </p:spPr>
          <p:txBody>
            <a:bodyPr/>
            <a:lstStyle/>
            <a:p>
              <a:endParaRPr lang="pt-BR"/>
            </a:p>
          </p:txBody>
        </p:sp>
        <p:sp>
          <p:nvSpPr>
            <p:cNvPr id="1862735" name="Freeform 79"/>
            <p:cNvSpPr>
              <a:spLocks/>
            </p:cNvSpPr>
            <p:nvPr/>
          </p:nvSpPr>
          <p:spPr bwMode="auto">
            <a:xfrm>
              <a:off x="2234" y="3028"/>
              <a:ext cx="167" cy="496"/>
            </a:xfrm>
            <a:custGeom>
              <a:avLst/>
              <a:gdLst/>
              <a:ahLst/>
              <a:cxnLst>
                <a:cxn ang="0">
                  <a:pos x="258" y="10"/>
                </a:cxn>
                <a:cxn ang="0">
                  <a:pos x="224" y="36"/>
                </a:cxn>
                <a:cxn ang="0">
                  <a:pos x="192" y="67"/>
                </a:cxn>
                <a:cxn ang="0">
                  <a:pos x="160" y="105"/>
                </a:cxn>
                <a:cxn ang="0">
                  <a:pos x="133" y="148"/>
                </a:cxn>
                <a:cxn ang="0">
                  <a:pos x="116" y="190"/>
                </a:cxn>
                <a:cxn ang="0">
                  <a:pos x="110" y="217"/>
                </a:cxn>
                <a:cxn ang="0">
                  <a:pos x="110" y="243"/>
                </a:cxn>
                <a:cxn ang="0">
                  <a:pos x="114" y="276"/>
                </a:cxn>
                <a:cxn ang="0">
                  <a:pos x="127" y="318"/>
                </a:cxn>
                <a:cxn ang="0">
                  <a:pos x="148" y="350"/>
                </a:cxn>
                <a:cxn ang="0">
                  <a:pos x="175" y="376"/>
                </a:cxn>
                <a:cxn ang="0">
                  <a:pos x="201" y="397"/>
                </a:cxn>
                <a:cxn ang="0">
                  <a:pos x="228" y="420"/>
                </a:cxn>
                <a:cxn ang="0">
                  <a:pos x="253" y="447"/>
                </a:cxn>
                <a:cxn ang="0">
                  <a:pos x="270" y="481"/>
                </a:cxn>
                <a:cxn ang="0">
                  <a:pos x="281" y="525"/>
                </a:cxn>
                <a:cxn ang="0">
                  <a:pos x="279" y="568"/>
                </a:cxn>
                <a:cxn ang="0">
                  <a:pos x="266" y="610"/>
                </a:cxn>
                <a:cxn ang="0">
                  <a:pos x="245" y="646"/>
                </a:cxn>
                <a:cxn ang="0">
                  <a:pos x="217" y="679"/>
                </a:cxn>
                <a:cxn ang="0">
                  <a:pos x="184" y="709"/>
                </a:cxn>
                <a:cxn ang="0">
                  <a:pos x="148" y="736"/>
                </a:cxn>
                <a:cxn ang="0">
                  <a:pos x="110" y="762"/>
                </a:cxn>
                <a:cxn ang="0">
                  <a:pos x="78" y="785"/>
                </a:cxn>
                <a:cxn ang="0">
                  <a:pos x="47" y="810"/>
                </a:cxn>
                <a:cxn ang="0">
                  <a:pos x="21" y="838"/>
                </a:cxn>
                <a:cxn ang="0">
                  <a:pos x="6" y="871"/>
                </a:cxn>
                <a:cxn ang="0">
                  <a:pos x="0" y="895"/>
                </a:cxn>
                <a:cxn ang="0">
                  <a:pos x="0" y="924"/>
                </a:cxn>
                <a:cxn ang="0">
                  <a:pos x="8" y="951"/>
                </a:cxn>
                <a:cxn ang="0">
                  <a:pos x="21" y="983"/>
                </a:cxn>
                <a:cxn ang="0">
                  <a:pos x="66" y="971"/>
                </a:cxn>
                <a:cxn ang="0">
                  <a:pos x="49" y="945"/>
                </a:cxn>
                <a:cxn ang="0">
                  <a:pos x="44" y="911"/>
                </a:cxn>
                <a:cxn ang="0">
                  <a:pos x="51" y="878"/>
                </a:cxn>
                <a:cxn ang="0">
                  <a:pos x="74" y="844"/>
                </a:cxn>
                <a:cxn ang="0">
                  <a:pos x="116" y="802"/>
                </a:cxn>
                <a:cxn ang="0">
                  <a:pos x="146" y="779"/>
                </a:cxn>
                <a:cxn ang="0">
                  <a:pos x="175" y="757"/>
                </a:cxn>
                <a:cxn ang="0">
                  <a:pos x="201" y="736"/>
                </a:cxn>
                <a:cxn ang="0">
                  <a:pos x="249" y="694"/>
                </a:cxn>
                <a:cxn ang="0">
                  <a:pos x="287" y="656"/>
                </a:cxn>
                <a:cxn ang="0">
                  <a:pos x="314" y="620"/>
                </a:cxn>
                <a:cxn ang="0">
                  <a:pos x="327" y="580"/>
                </a:cxn>
                <a:cxn ang="0">
                  <a:pos x="333" y="540"/>
                </a:cxn>
                <a:cxn ang="0">
                  <a:pos x="323" y="494"/>
                </a:cxn>
                <a:cxn ang="0">
                  <a:pos x="308" y="456"/>
                </a:cxn>
                <a:cxn ang="0">
                  <a:pos x="293" y="424"/>
                </a:cxn>
                <a:cxn ang="0">
                  <a:pos x="268" y="390"/>
                </a:cxn>
                <a:cxn ang="0">
                  <a:pos x="241" y="361"/>
                </a:cxn>
                <a:cxn ang="0">
                  <a:pos x="205" y="325"/>
                </a:cxn>
                <a:cxn ang="0">
                  <a:pos x="184" y="299"/>
                </a:cxn>
                <a:cxn ang="0">
                  <a:pos x="169" y="272"/>
                </a:cxn>
                <a:cxn ang="0">
                  <a:pos x="163" y="238"/>
                </a:cxn>
                <a:cxn ang="0">
                  <a:pos x="169" y="198"/>
                </a:cxn>
                <a:cxn ang="0">
                  <a:pos x="184" y="154"/>
                </a:cxn>
                <a:cxn ang="0">
                  <a:pos x="203" y="118"/>
                </a:cxn>
                <a:cxn ang="0">
                  <a:pos x="224" y="89"/>
                </a:cxn>
                <a:cxn ang="0">
                  <a:pos x="249" y="65"/>
                </a:cxn>
                <a:cxn ang="0">
                  <a:pos x="287" y="36"/>
                </a:cxn>
                <a:cxn ang="0">
                  <a:pos x="306" y="27"/>
                </a:cxn>
              </a:cxnLst>
              <a:rect l="0" t="0" r="r" b="b"/>
              <a:pathLst>
                <a:path w="333" h="992">
                  <a:moveTo>
                    <a:pt x="276" y="0"/>
                  </a:moveTo>
                  <a:lnTo>
                    <a:pt x="272" y="0"/>
                  </a:lnTo>
                  <a:lnTo>
                    <a:pt x="266" y="4"/>
                  </a:lnTo>
                  <a:lnTo>
                    <a:pt x="258" y="10"/>
                  </a:lnTo>
                  <a:lnTo>
                    <a:pt x="247" y="21"/>
                  </a:lnTo>
                  <a:lnTo>
                    <a:pt x="239" y="23"/>
                  </a:lnTo>
                  <a:lnTo>
                    <a:pt x="232" y="29"/>
                  </a:lnTo>
                  <a:lnTo>
                    <a:pt x="224" y="36"/>
                  </a:lnTo>
                  <a:lnTo>
                    <a:pt x="217" y="44"/>
                  </a:lnTo>
                  <a:lnTo>
                    <a:pt x="209" y="50"/>
                  </a:lnTo>
                  <a:lnTo>
                    <a:pt x="201" y="59"/>
                  </a:lnTo>
                  <a:lnTo>
                    <a:pt x="192" y="67"/>
                  </a:lnTo>
                  <a:lnTo>
                    <a:pt x="186" y="78"/>
                  </a:lnTo>
                  <a:lnTo>
                    <a:pt x="177" y="86"/>
                  </a:lnTo>
                  <a:lnTo>
                    <a:pt x="169" y="95"/>
                  </a:lnTo>
                  <a:lnTo>
                    <a:pt x="160" y="105"/>
                  </a:lnTo>
                  <a:lnTo>
                    <a:pt x="154" y="116"/>
                  </a:lnTo>
                  <a:lnTo>
                    <a:pt x="146" y="126"/>
                  </a:lnTo>
                  <a:lnTo>
                    <a:pt x="139" y="137"/>
                  </a:lnTo>
                  <a:lnTo>
                    <a:pt x="133" y="148"/>
                  </a:lnTo>
                  <a:lnTo>
                    <a:pt x="127" y="162"/>
                  </a:lnTo>
                  <a:lnTo>
                    <a:pt x="122" y="171"/>
                  </a:lnTo>
                  <a:lnTo>
                    <a:pt x="120" y="184"/>
                  </a:lnTo>
                  <a:lnTo>
                    <a:pt x="116" y="190"/>
                  </a:lnTo>
                  <a:lnTo>
                    <a:pt x="114" y="196"/>
                  </a:lnTo>
                  <a:lnTo>
                    <a:pt x="112" y="203"/>
                  </a:lnTo>
                  <a:lnTo>
                    <a:pt x="112" y="211"/>
                  </a:lnTo>
                  <a:lnTo>
                    <a:pt x="110" y="217"/>
                  </a:lnTo>
                  <a:lnTo>
                    <a:pt x="110" y="223"/>
                  </a:lnTo>
                  <a:lnTo>
                    <a:pt x="110" y="228"/>
                  </a:lnTo>
                  <a:lnTo>
                    <a:pt x="110" y="236"/>
                  </a:lnTo>
                  <a:lnTo>
                    <a:pt x="110" y="243"/>
                  </a:lnTo>
                  <a:lnTo>
                    <a:pt x="110" y="249"/>
                  </a:lnTo>
                  <a:lnTo>
                    <a:pt x="110" y="257"/>
                  </a:lnTo>
                  <a:lnTo>
                    <a:pt x="112" y="264"/>
                  </a:lnTo>
                  <a:lnTo>
                    <a:pt x="114" y="276"/>
                  </a:lnTo>
                  <a:lnTo>
                    <a:pt x="116" y="287"/>
                  </a:lnTo>
                  <a:lnTo>
                    <a:pt x="120" y="299"/>
                  </a:lnTo>
                  <a:lnTo>
                    <a:pt x="125" y="310"/>
                  </a:lnTo>
                  <a:lnTo>
                    <a:pt x="127" y="318"/>
                  </a:lnTo>
                  <a:lnTo>
                    <a:pt x="133" y="327"/>
                  </a:lnTo>
                  <a:lnTo>
                    <a:pt x="137" y="335"/>
                  </a:lnTo>
                  <a:lnTo>
                    <a:pt x="144" y="344"/>
                  </a:lnTo>
                  <a:lnTo>
                    <a:pt x="148" y="350"/>
                  </a:lnTo>
                  <a:lnTo>
                    <a:pt x="154" y="357"/>
                  </a:lnTo>
                  <a:lnTo>
                    <a:pt x="162" y="363"/>
                  </a:lnTo>
                  <a:lnTo>
                    <a:pt x="169" y="371"/>
                  </a:lnTo>
                  <a:lnTo>
                    <a:pt x="175" y="376"/>
                  </a:lnTo>
                  <a:lnTo>
                    <a:pt x="182" y="382"/>
                  </a:lnTo>
                  <a:lnTo>
                    <a:pt x="190" y="388"/>
                  </a:lnTo>
                  <a:lnTo>
                    <a:pt x="196" y="394"/>
                  </a:lnTo>
                  <a:lnTo>
                    <a:pt x="201" y="397"/>
                  </a:lnTo>
                  <a:lnTo>
                    <a:pt x="209" y="403"/>
                  </a:lnTo>
                  <a:lnTo>
                    <a:pt x="217" y="409"/>
                  </a:lnTo>
                  <a:lnTo>
                    <a:pt x="222" y="414"/>
                  </a:lnTo>
                  <a:lnTo>
                    <a:pt x="228" y="420"/>
                  </a:lnTo>
                  <a:lnTo>
                    <a:pt x="236" y="426"/>
                  </a:lnTo>
                  <a:lnTo>
                    <a:pt x="241" y="434"/>
                  </a:lnTo>
                  <a:lnTo>
                    <a:pt x="249" y="439"/>
                  </a:lnTo>
                  <a:lnTo>
                    <a:pt x="253" y="447"/>
                  </a:lnTo>
                  <a:lnTo>
                    <a:pt x="258" y="454"/>
                  </a:lnTo>
                  <a:lnTo>
                    <a:pt x="262" y="462"/>
                  </a:lnTo>
                  <a:lnTo>
                    <a:pt x="268" y="472"/>
                  </a:lnTo>
                  <a:lnTo>
                    <a:pt x="270" y="481"/>
                  </a:lnTo>
                  <a:lnTo>
                    <a:pt x="274" y="491"/>
                  </a:lnTo>
                  <a:lnTo>
                    <a:pt x="277" y="500"/>
                  </a:lnTo>
                  <a:lnTo>
                    <a:pt x="281" y="513"/>
                  </a:lnTo>
                  <a:lnTo>
                    <a:pt x="281" y="525"/>
                  </a:lnTo>
                  <a:lnTo>
                    <a:pt x="281" y="536"/>
                  </a:lnTo>
                  <a:lnTo>
                    <a:pt x="281" y="548"/>
                  </a:lnTo>
                  <a:lnTo>
                    <a:pt x="281" y="559"/>
                  </a:lnTo>
                  <a:lnTo>
                    <a:pt x="279" y="568"/>
                  </a:lnTo>
                  <a:lnTo>
                    <a:pt x="277" y="580"/>
                  </a:lnTo>
                  <a:lnTo>
                    <a:pt x="274" y="589"/>
                  </a:lnTo>
                  <a:lnTo>
                    <a:pt x="272" y="603"/>
                  </a:lnTo>
                  <a:lnTo>
                    <a:pt x="266" y="610"/>
                  </a:lnTo>
                  <a:lnTo>
                    <a:pt x="262" y="620"/>
                  </a:lnTo>
                  <a:lnTo>
                    <a:pt x="257" y="629"/>
                  </a:lnTo>
                  <a:lnTo>
                    <a:pt x="251" y="639"/>
                  </a:lnTo>
                  <a:lnTo>
                    <a:pt x="245" y="646"/>
                  </a:lnTo>
                  <a:lnTo>
                    <a:pt x="238" y="656"/>
                  </a:lnTo>
                  <a:lnTo>
                    <a:pt x="232" y="664"/>
                  </a:lnTo>
                  <a:lnTo>
                    <a:pt x="224" y="673"/>
                  </a:lnTo>
                  <a:lnTo>
                    <a:pt x="217" y="679"/>
                  </a:lnTo>
                  <a:lnTo>
                    <a:pt x="209" y="688"/>
                  </a:lnTo>
                  <a:lnTo>
                    <a:pt x="201" y="694"/>
                  </a:lnTo>
                  <a:lnTo>
                    <a:pt x="192" y="703"/>
                  </a:lnTo>
                  <a:lnTo>
                    <a:pt x="184" y="709"/>
                  </a:lnTo>
                  <a:lnTo>
                    <a:pt x="175" y="717"/>
                  </a:lnTo>
                  <a:lnTo>
                    <a:pt x="165" y="722"/>
                  </a:lnTo>
                  <a:lnTo>
                    <a:pt x="158" y="730"/>
                  </a:lnTo>
                  <a:lnTo>
                    <a:pt x="148" y="736"/>
                  </a:lnTo>
                  <a:lnTo>
                    <a:pt x="139" y="743"/>
                  </a:lnTo>
                  <a:lnTo>
                    <a:pt x="129" y="749"/>
                  </a:lnTo>
                  <a:lnTo>
                    <a:pt x="122" y="757"/>
                  </a:lnTo>
                  <a:lnTo>
                    <a:pt x="110" y="762"/>
                  </a:lnTo>
                  <a:lnTo>
                    <a:pt x="103" y="768"/>
                  </a:lnTo>
                  <a:lnTo>
                    <a:pt x="93" y="774"/>
                  </a:lnTo>
                  <a:lnTo>
                    <a:pt x="85" y="781"/>
                  </a:lnTo>
                  <a:lnTo>
                    <a:pt x="78" y="785"/>
                  </a:lnTo>
                  <a:lnTo>
                    <a:pt x="68" y="793"/>
                  </a:lnTo>
                  <a:lnTo>
                    <a:pt x="63" y="797"/>
                  </a:lnTo>
                  <a:lnTo>
                    <a:pt x="55" y="804"/>
                  </a:lnTo>
                  <a:lnTo>
                    <a:pt x="47" y="810"/>
                  </a:lnTo>
                  <a:lnTo>
                    <a:pt x="42" y="816"/>
                  </a:lnTo>
                  <a:lnTo>
                    <a:pt x="36" y="821"/>
                  </a:lnTo>
                  <a:lnTo>
                    <a:pt x="30" y="829"/>
                  </a:lnTo>
                  <a:lnTo>
                    <a:pt x="21" y="838"/>
                  </a:lnTo>
                  <a:lnTo>
                    <a:pt x="13" y="852"/>
                  </a:lnTo>
                  <a:lnTo>
                    <a:pt x="9" y="857"/>
                  </a:lnTo>
                  <a:lnTo>
                    <a:pt x="8" y="863"/>
                  </a:lnTo>
                  <a:lnTo>
                    <a:pt x="6" y="871"/>
                  </a:lnTo>
                  <a:lnTo>
                    <a:pt x="4" y="878"/>
                  </a:lnTo>
                  <a:lnTo>
                    <a:pt x="2" y="884"/>
                  </a:lnTo>
                  <a:lnTo>
                    <a:pt x="0" y="890"/>
                  </a:lnTo>
                  <a:lnTo>
                    <a:pt x="0" y="895"/>
                  </a:lnTo>
                  <a:lnTo>
                    <a:pt x="0" y="903"/>
                  </a:lnTo>
                  <a:lnTo>
                    <a:pt x="0" y="911"/>
                  </a:lnTo>
                  <a:lnTo>
                    <a:pt x="0" y="916"/>
                  </a:lnTo>
                  <a:lnTo>
                    <a:pt x="0" y="924"/>
                  </a:lnTo>
                  <a:lnTo>
                    <a:pt x="4" y="932"/>
                  </a:lnTo>
                  <a:lnTo>
                    <a:pt x="4" y="937"/>
                  </a:lnTo>
                  <a:lnTo>
                    <a:pt x="6" y="945"/>
                  </a:lnTo>
                  <a:lnTo>
                    <a:pt x="8" y="951"/>
                  </a:lnTo>
                  <a:lnTo>
                    <a:pt x="11" y="960"/>
                  </a:lnTo>
                  <a:lnTo>
                    <a:pt x="15" y="966"/>
                  </a:lnTo>
                  <a:lnTo>
                    <a:pt x="19" y="975"/>
                  </a:lnTo>
                  <a:lnTo>
                    <a:pt x="21" y="983"/>
                  </a:lnTo>
                  <a:lnTo>
                    <a:pt x="27" y="992"/>
                  </a:lnTo>
                  <a:lnTo>
                    <a:pt x="72" y="975"/>
                  </a:lnTo>
                  <a:lnTo>
                    <a:pt x="68" y="973"/>
                  </a:lnTo>
                  <a:lnTo>
                    <a:pt x="66" y="971"/>
                  </a:lnTo>
                  <a:lnTo>
                    <a:pt x="63" y="966"/>
                  </a:lnTo>
                  <a:lnTo>
                    <a:pt x="59" y="960"/>
                  </a:lnTo>
                  <a:lnTo>
                    <a:pt x="53" y="952"/>
                  </a:lnTo>
                  <a:lnTo>
                    <a:pt x="49" y="945"/>
                  </a:lnTo>
                  <a:lnTo>
                    <a:pt x="46" y="933"/>
                  </a:lnTo>
                  <a:lnTo>
                    <a:pt x="46" y="924"/>
                  </a:lnTo>
                  <a:lnTo>
                    <a:pt x="44" y="916"/>
                  </a:lnTo>
                  <a:lnTo>
                    <a:pt x="44" y="911"/>
                  </a:lnTo>
                  <a:lnTo>
                    <a:pt x="46" y="903"/>
                  </a:lnTo>
                  <a:lnTo>
                    <a:pt x="47" y="895"/>
                  </a:lnTo>
                  <a:lnTo>
                    <a:pt x="47" y="886"/>
                  </a:lnTo>
                  <a:lnTo>
                    <a:pt x="51" y="878"/>
                  </a:lnTo>
                  <a:lnTo>
                    <a:pt x="55" y="871"/>
                  </a:lnTo>
                  <a:lnTo>
                    <a:pt x="63" y="863"/>
                  </a:lnTo>
                  <a:lnTo>
                    <a:pt x="66" y="854"/>
                  </a:lnTo>
                  <a:lnTo>
                    <a:pt x="74" y="844"/>
                  </a:lnTo>
                  <a:lnTo>
                    <a:pt x="84" y="833"/>
                  </a:lnTo>
                  <a:lnTo>
                    <a:pt x="93" y="823"/>
                  </a:lnTo>
                  <a:lnTo>
                    <a:pt x="103" y="812"/>
                  </a:lnTo>
                  <a:lnTo>
                    <a:pt x="116" y="802"/>
                  </a:lnTo>
                  <a:lnTo>
                    <a:pt x="122" y="797"/>
                  </a:lnTo>
                  <a:lnTo>
                    <a:pt x="129" y="791"/>
                  </a:lnTo>
                  <a:lnTo>
                    <a:pt x="137" y="785"/>
                  </a:lnTo>
                  <a:lnTo>
                    <a:pt x="146" y="779"/>
                  </a:lnTo>
                  <a:lnTo>
                    <a:pt x="152" y="774"/>
                  </a:lnTo>
                  <a:lnTo>
                    <a:pt x="160" y="768"/>
                  </a:lnTo>
                  <a:lnTo>
                    <a:pt x="165" y="762"/>
                  </a:lnTo>
                  <a:lnTo>
                    <a:pt x="175" y="757"/>
                  </a:lnTo>
                  <a:lnTo>
                    <a:pt x="181" y="749"/>
                  </a:lnTo>
                  <a:lnTo>
                    <a:pt x="188" y="745"/>
                  </a:lnTo>
                  <a:lnTo>
                    <a:pt x="196" y="740"/>
                  </a:lnTo>
                  <a:lnTo>
                    <a:pt x="201" y="736"/>
                  </a:lnTo>
                  <a:lnTo>
                    <a:pt x="213" y="724"/>
                  </a:lnTo>
                  <a:lnTo>
                    <a:pt x="226" y="715"/>
                  </a:lnTo>
                  <a:lnTo>
                    <a:pt x="238" y="703"/>
                  </a:lnTo>
                  <a:lnTo>
                    <a:pt x="249" y="694"/>
                  </a:lnTo>
                  <a:lnTo>
                    <a:pt x="258" y="684"/>
                  </a:lnTo>
                  <a:lnTo>
                    <a:pt x="268" y="673"/>
                  </a:lnTo>
                  <a:lnTo>
                    <a:pt x="277" y="664"/>
                  </a:lnTo>
                  <a:lnTo>
                    <a:pt x="287" y="656"/>
                  </a:lnTo>
                  <a:lnTo>
                    <a:pt x="293" y="646"/>
                  </a:lnTo>
                  <a:lnTo>
                    <a:pt x="300" y="637"/>
                  </a:lnTo>
                  <a:lnTo>
                    <a:pt x="306" y="627"/>
                  </a:lnTo>
                  <a:lnTo>
                    <a:pt x="314" y="620"/>
                  </a:lnTo>
                  <a:lnTo>
                    <a:pt x="317" y="608"/>
                  </a:lnTo>
                  <a:lnTo>
                    <a:pt x="321" y="599"/>
                  </a:lnTo>
                  <a:lnTo>
                    <a:pt x="323" y="589"/>
                  </a:lnTo>
                  <a:lnTo>
                    <a:pt x="327" y="580"/>
                  </a:lnTo>
                  <a:lnTo>
                    <a:pt x="329" y="568"/>
                  </a:lnTo>
                  <a:lnTo>
                    <a:pt x="331" y="559"/>
                  </a:lnTo>
                  <a:lnTo>
                    <a:pt x="331" y="548"/>
                  </a:lnTo>
                  <a:lnTo>
                    <a:pt x="333" y="540"/>
                  </a:lnTo>
                  <a:lnTo>
                    <a:pt x="329" y="527"/>
                  </a:lnTo>
                  <a:lnTo>
                    <a:pt x="329" y="517"/>
                  </a:lnTo>
                  <a:lnTo>
                    <a:pt x="325" y="506"/>
                  </a:lnTo>
                  <a:lnTo>
                    <a:pt x="323" y="494"/>
                  </a:lnTo>
                  <a:lnTo>
                    <a:pt x="319" y="481"/>
                  </a:lnTo>
                  <a:lnTo>
                    <a:pt x="314" y="470"/>
                  </a:lnTo>
                  <a:lnTo>
                    <a:pt x="312" y="462"/>
                  </a:lnTo>
                  <a:lnTo>
                    <a:pt x="308" y="456"/>
                  </a:lnTo>
                  <a:lnTo>
                    <a:pt x="306" y="451"/>
                  </a:lnTo>
                  <a:lnTo>
                    <a:pt x="304" y="445"/>
                  </a:lnTo>
                  <a:lnTo>
                    <a:pt x="298" y="434"/>
                  </a:lnTo>
                  <a:lnTo>
                    <a:pt x="293" y="424"/>
                  </a:lnTo>
                  <a:lnTo>
                    <a:pt x="287" y="414"/>
                  </a:lnTo>
                  <a:lnTo>
                    <a:pt x="281" y="407"/>
                  </a:lnTo>
                  <a:lnTo>
                    <a:pt x="274" y="397"/>
                  </a:lnTo>
                  <a:lnTo>
                    <a:pt x="268" y="390"/>
                  </a:lnTo>
                  <a:lnTo>
                    <a:pt x="260" y="382"/>
                  </a:lnTo>
                  <a:lnTo>
                    <a:pt x="255" y="376"/>
                  </a:lnTo>
                  <a:lnTo>
                    <a:pt x="249" y="369"/>
                  </a:lnTo>
                  <a:lnTo>
                    <a:pt x="241" y="361"/>
                  </a:lnTo>
                  <a:lnTo>
                    <a:pt x="234" y="356"/>
                  </a:lnTo>
                  <a:lnTo>
                    <a:pt x="228" y="350"/>
                  </a:lnTo>
                  <a:lnTo>
                    <a:pt x="217" y="338"/>
                  </a:lnTo>
                  <a:lnTo>
                    <a:pt x="205" y="325"/>
                  </a:lnTo>
                  <a:lnTo>
                    <a:pt x="200" y="319"/>
                  </a:lnTo>
                  <a:lnTo>
                    <a:pt x="192" y="312"/>
                  </a:lnTo>
                  <a:lnTo>
                    <a:pt x="186" y="306"/>
                  </a:lnTo>
                  <a:lnTo>
                    <a:pt x="184" y="299"/>
                  </a:lnTo>
                  <a:lnTo>
                    <a:pt x="179" y="293"/>
                  </a:lnTo>
                  <a:lnTo>
                    <a:pt x="175" y="285"/>
                  </a:lnTo>
                  <a:lnTo>
                    <a:pt x="173" y="280"/>
                  </a:lnTo>
                  <a:lnTo>
                    <a:pt x="169" y="272"/>
                  </a:lnTo>
                  <a:lnTo>
                    <a:pt x="165" y="262"/>
                  </a:lnTo>
                  <a:lnTo>
                    <a:pt x="165" y="255"/>
                  </a:lnTo>
                  <a:lnTo>
                    <a:pt x="163" y="245"/>
                  </a:lnTo>
                  <a:lnTo>
                    <a:pt x="163" y="238"/>
                  </a:lnTo>
                  <a:lnTo>
                    <a:pt x="163" y="228"/>
                  </a:lnTo>
                  <a:lnTo>
                    <a:pt x="165" y="219"/>
                  </a:lnTo>
                  <a:lnTo>
                    <a:pt x="165" y="207"/>
                  </a:lnTo>
                  <a:lnTo>
                    <a:pt x="169" y="198"/>
                  </a:lnTo>
                  <a:lnTo>
                    <a:pt x="173" y="184"/>
                  </a:lnTo>
                  <a:lnTo>
                    <a:pt x="175" y="175"/>
                  </a:lnTo>
                  <a:lnTo>
                    <a:pt x="179" y="164"/>
                  </a:lnTo>
                  <a:lnTo>
                    <a:pt x="184" y="154"/>
                  </a:lnTo>
                  <a:lnTo>
                    <a:pt x="186" y="145"/>
                  </a:lnTo>
                  <a:lnTo>
                    <a:pt x="192" y="135"/>
                  </a:lnTo>
                  <a:lnTo>
                    <a:pt x="198" y="126"/>
                  </a:lnTo>
                  <a:lnTo>
                    <a:pt x="203" y="118"/>
                  </a:lnTo>
                  <a:lnTo>
                    <a:pt x="207" y="110"/>
                  </a:lnTo>
                  <a:lnTo>
                    <a:pt x="213" y="103"/>
                  </a:lnTo>
                  <a:lnTo>
                    <a:pt x="219" y="95"/>
                  </a:lnTo>
                  <a:lnTo>
                    <a:pt x="224" y="89"/>
                  </a:lnTo>
                  <a:lnTo>
                    <a:pt x="230" y="82"/>
                  </a:lnTo>
                  <a:lnTo>
                    <a:pt x="236" y="76"/>
                  </a:lnTo>
                  <a:lnTo>
                    <a:pt x="241" y="70"/>
                  </a:lnTo>
                  <a:lnTo>
                    <a:pt x="249" y="65"/>
                  </a:lnTo>
                  <a:lnTo>
                    <a:pt x="258" y="55"/>
                  </a:lnTo>
                  <a:lnTo>
                    <a:pt x="270" y="48"/>
                  </a:lnTo>
                  <a:lnTo>
                    <a:pt x="279" y="40"/>
                  </a:lnTo>
                  <a:lnTo>
                    <a:pt x="287" y="36"/>
                  </a:lnTo>
                  <a:lnTo>
                    <a:pt x="293" y="31"/>
                  </a:lnTo>
                  <a:lnTo>
                    <a:pt x="298" y="27"/>
                  </a:lnTo>
                  <a:lnTo>
                    <a:pt x="302" y="27"/>
                  </a:lnTo>
                  <a:lnTo>
                    <a:pt x="306" y="27"/>
                  </a:lnTo>
                  <a:lnTo>
                    <a:pt x="276" y="0"/>
                  </a:lnTo>
                  <a:lnTo>
                    <a:pt x="276" y="0"/>
                  </a:lnTo>
                  <a:close/>
                </a:path>
              </a:pathLst>
            </a:custGeom>
            <a:solidFill>
              <a:srgbClr val="000000"/>
            </a:solidFill>
            <a:ln w="9525">
              <a:noFill/>
              <a:round/>
              <a:headEnd/>
              <a:tailEnd/>
            </a:ln>
          </p:spPr>
          <p:txBody>
            <a:bodyPr/>
            <a:lstStyle/>
            <a:p>
              <a:endParaRPr lang="pt-BR"/>
            </a:p>
          </p:txBody>
        </p:sp>
        <p:sp>
          <p:nvSpPr>
            <p:cNvPr id="1862736" name="Freeform 80"/>
            <p:cNvSpPr>
              <a:spLocks/>
            </p:cNvSpPr>
            <p:nvPr/>
          </p:nvSpPr>
          <p:spPr bwMode="auto">
            <a:xfrm>
              <a:off x="2109" y="3381"/>
              <a:ext cx="139" cy="198"/>
            </a:xfrm>
            <a:custGeom>
              <a:avLst/>
              <a:gdLst/>
              <a:ahLst/>
              <a:cxnLst>
                <a:cxn ang="0">
                  <a:pos x="240" y="0"/>
                </a:cxn>
                <a:cxn ang="0">
                  <a:pos x="0" y="382"/>
                </a:cxn>
                <a:cxn ang="0">
                  <a:pos x="48" y="396"/>
                </a:cxn>
                <a:cxn ang="0">
                  <a:pos x="278" y="8"/>
                </a:cxn>
                <a:cxn ang="0">
                  <a:pos x="240" y="0"/>
                </a:cxn>
                <a:cxn ang="0">
                  <a:pos x="240" y="0"/>
                </a:cxn>
              </a:cxnLst>
              <a:rect l="0" t="0" r="r" b="b"/>
              <a:pathLst>
                <a:path w="278" h="396">
                  <a:moveTo>
                    <a:pt x="240" y="0"/>
                  </a:moveTo>
                  <a:lnTo>
                    <a:pt x="0" y="382"/>
                  </a:lnTo>
                  <a:lnTo>
                    <a:pt x="48" y="396"/>
                  </a:lnTo>
                  <a:lnTo>
                    <a:pt x="278" y="8"/>
                  </a:lnTo>
                  <a:lnTo>
                    <a:pt x="240" y="0"/>
                  </a:lnTo>
                  <a:lnTo>
                    <a:pt x="240" y="0"/>
                  </a:lnTo>
                  <a:close/>
                </a:path>
              </a:pathLst>
            </a:custGeom>
            <a:solidFill>
              <a:srgbClr val="000000"/>
            </a:solidFill>
            <a:ln w="9525">
              <a:noFill/>
              <a:round/>
              <a:headEnd/>
              <a:tailEnd/>
            </a:ln>
          </p:spPr>
          <p:txBody>
            <a:bodyPr/>
            <a:lstStyle/>
            <a:p>
              <a:endParaRPr lang="pt-BR"/>
            </a:p>
          </p:txBody>
        </p:sp>
        <p:sp>
          <p:nvSpPr>
            <p:cNvPr id="1862737" name="Freeform 81"/>
            <p:cNvSpPr>
              <a:spLocks/>
            </p:cNvSpPr>
            <p:nvPr/>
          </p:nvSpPr>
          <p:spPr bwMode="auto">
            <a:xfrm>
              <a:off x="2316" y="3416"/>
              <a:ext cx="110" cy="232"/>
            </a:xfrm>
            <a:custGeom>
              <a:avLst/>
              <a:gdLst/>
              <a:ahLst/>
              <a:cxnLst>
                <a:cxn ang="0">
                  <a:pos x="177" y="22"/>
                </a:cxn>
                <a:cxn ang="0">
                  <a:pos x="0" y="461"/>
                </a:cxn>
                <a:cxn ang="0">
                  <a:pos x="65" y="463"/>
                </a:cxn>
                <a:cxn ang="0">
                  <a:pos x="221" y="0"/>
                </a:cxn>
                <a:cxn ang="0">
                  <a:pos x="177" y="22"/>
                </a:cxn>
                <a:cxn ang="0">
                  <a:pos x="177" y="22"/>
                </a:cxn>
              </a:cxnLst>
              <a:rect l="0" t="0" r="r" b="b"/>
              <a:pathLst>
                <a:path w="221" h="463">
                  <a:moveTo>
                    <a:pt x="177" y="22"/>
                  </a:moveTo>
                  <a:lnTo>
                    <a:pt x="0" y="461"/>
                  </a:lnTo>
                  <a:lnTo>
                    <a:pt x="65" y="463"/>
                  </a:lnTo>
                  <a:lnTo>
                    <a:pt x="221" y="0"/>
                  </a:lnTo>
                  <a:lnTo>
                    <a:pt x="177" y="22"/>
                  </a:lnTo>
                  <a:lnTo>
                    <a:pt x="177" y="22"/>
                  </a:lnTo>
                  <a:close/>
                </a:path>
              </a:pathLst>
            </a:custGeom>
            <a:solidFill>
              <a:srgbClr val="000000"/>
            </a:solidFill>
            <a:ln w="9525">
              <a:noFill/>
              <a:round/>
              <a:headEnd/>
              <a:tailEnd/>
            </a:ln>
          </p:spPr>
          <p:txBody>
            <a:bodyPr/>
            <a:lstStyle/>
            <a:p>
              <a:endParaRPr lang="pt-BR"/>
            </a:p>
          </p:txBody>
        </p:sp>
        <p:sp>
          <p:nvSpPr>
            <p:cNvPr id="1862738" name="Freeform 82"/>
            <p:cNvSpPr>
              <a:spLocks/>
            </p:cNvSpPr>
            <p:nvPr/>
          </p:nvSpPr>
          <p:spPr bwMode="auto">
            <a:xfrm>
              <a:off x="2037" y="2943"/>
              <a:ext cx="157" cy="108"/>
            </a:xfrm>
            <a:custGeom>
              <a:avLst/>
              <a:gdLst/>
              <a:ahLst/>
              <a:cxnLst>
                <a:cxn ang="0">
                  <a:pos x="17" y="215"/>
                </a:cxn>
                <a:cxn ang="0">
                  <a:pos x="30" y="213"/>
                </a:cxn>
                <a:cxn ang="0">
                  <a:pos x="45" y="209"/>
                </a:cxn>
                <a:cxn ang="0">
                  <a:pos x="64" y="205"/>
                </a:cxn>
                <a:cxn ang="0">
                  <a:pos x="85" y="196"/>
                </a:cxn>
                <a:cxn ang="0">
                  <a:pos x="106" y="182"/>
                </a:cxn>
                <a:cxn ang="0">
                  <a:pos x="131" y="167"/>
                </a:cxn>
                <a:cxn ang="0">
                  <a:pos x="154" y="146"/>
                </a:cxn>
                <a:cxn ang="0">
                  <a:pos x="176" y="131"/>
                </a:cxn>
                <a:cxn ang="0">
                  <a:pos x="201" y="125"/>
                </a:cxn>
                <a:cxn ang="0">
                  <a:pos x="224" y="122"/>
                </a:cxn>
                <a:cxn ang="0">
                  <a:pos x="249" y="122"/>
                </a:cxn>
                <a:cxn ang="0">
                  <a:pos x="269" y="125"/>
                </a:cxn>
                <a:cxn ang="0">
                  <a:pos x="287" y="131"/>
                </a:cxn>
                <a:cxn ang="0">
                  <a:pos x="304" y="137"/>
                </a:cxn>
                <a:cxn ang="0">
                  <a:pos x="313" y="139"/>
                </a:cxn>
                <a:cxn ang="0">
                  <a:pos x="309" y="125"/>
                </a:cxn>
                <a:cxn ang="0">
                  <a:pos x="304" y="110"/>
                </a:cxn>
                <a:cxn ang="0">
                  <a:pos x="294" y="93"/>
                </a:cxn>
                <a:cxn ang="0">
                  <a:pos x="281" y="74"/>
                </a:cxn>
                <a:cxn ang="0">
                  <a:pos x="260" y="55"/>
                </a:cxn>
                <a:cxn ang="0">
                  <a:pos x="241" y="42"/>
                </a:cxn>
                <a:cxn ang="0">
                  <a:pos x="228" y="36"/>
                </a:cxn>
                <a:cxn ang="0">
                  <a:pos x="211" y="27"/>
                </a:cxn>
                <a:cxn ang="0">
                  <a:pos x="197" y="21"/>
                </a:cxn>
                <a:cxn ang="0">
                  <a:pos x="184" y="15"/>
                </a:cxn>
                <a:cxn ang="0">
                  <a:pos x="171" y="9"/>
                </a:cxn>
                <a:cxn ang="0">
                  <a:pos x="152" y="4"/>
                </a:cxn>
                <a:cxn ang="0">
                  <a:pos x="131" y="0"/>
                </a:cxn>
                <a:cxn ang="0">
                  <a:pos x="112" y="2"/>
                </a:cxn>
                <a:cxn ang="0">
                  <a:pos x="91" y="8"/>
                </a:cxn>
                <a:cxn ang="0">
                  <a:pos x="72" y="19"/>
                </a:cxn>
                <a:cxn ang="0">
                  <a:pos x="49" y="38"/>
                </a:cxn>
                <a:cxn ang="0">
                  <a:pos x="32" y="57"/>
                </a:cxn>
                <a:cxn ang="0">
                  <a:pos x="20" y="68"/>
                </a:cxn>
                <a:cxn ang="0">
                  <a:pos x="15" y="82"/>
                </a:cxn>
                <a:cxn ang="0">
                  <a:pos x="7" y="95"/>
                </a:cxn>
                <a:cxn ang="0">
                  <a:pos x="3" y="108"/>
                </a:cxn>
                <a:cxn ang="0">
                  <a:pos x="0" y="122"/>
                </a:cxn>
                <a:cxn ang="0">
                  <a:pos x="0" y="137"/>
                </a:cxn>
                <a:cxn ang="0">
                  <a:pos x="0" y="150"/>
                </a:cxn>
                <a:cxn ang="0">
                  <a:pos x="1" y="167"/>
                </a:cxn>
                <a:cxn ang="0">
                  <a:pos x="5" y="190"/>
                </a:cxn>
                <a:cxn ang="0">
                  <a:pos x="11" y="205"/>
                </a:cxn>
                <a:cxn ang="0">
                  <a:pos x="15" y="213"/>
                </a:cxn>
                <a:cxn ang="0">
                  <a:pos x="15" y="217"/>
                </a:cxn>
              </a:cxnLst>
              <a:rect l="0" t="0" r="r" b="b"/>
              <a:pathLst>
                <a:path w="313" h="217">
                  <a:moveTo>
                    <a:pt x="15" y="217"/>
                  </a:moveTo>
                  <a:lnTo>
                    <a:pt x="17" y="215"/>
                  </a:lnTo>
                  <a:lnTo>
                    <a:pt x="26" y="215"/>
                  </a:lnTo>
                  <a:lnTo>
                    <a:pt x="30" y="213"/>
                  </a:lnTo>
                  <a:lnTo>
                    <a:pt x="38" y="211"/>
                  </a:lnTo>
                  <a:lnTo>
                    <a:pt x="45" y="209"/>
                  </a:lnTo>
                  <a:lnTo>
                    <a:pt x="57" y="207"/>
                  </a:lnTo>
                  <a:lnTo>
                    <a:pt x="64" y="205"/>
                  </a:lnTo>
                  <a:lnTo>
                    <a:pt x="74" y="201"/>
                  </a:lnTo>
                  <a:lnTo>
                    <a:pt x="85" y="196"/>
                  </a:lnTo>
                  <a:lnTo>
                    <a:pt x="97" y="190"/>
                  </a:lnTo>
                  <a:lnTo>
                    <a:pt x="106" y="182"/>
                  </a:lnTo>
                  <a:lnTo>
                    <a:pt x="119" y="175"/>
                  </a:lnTo>
                  <a:lnTo>
                    <a:pt x="131" y="167"/>
                  </a:lnTo>
                  <a:lnTo>
                    <a:pt x="144" y="158"/>
                  </a:lnTo>
                  <a:lnTo>
                    <a:pt x="154" y="146"/>
                  </a:lnTo>
                  <a:lnTo>
                    <a:pt x="165" y="139"/>
                  </a:lnTo>
                  <a:lnTo>
                    <a:pt x="176" y="131"/>
                  </a:lnTo>
                  <a:lnTo>
                    <a:pt x="190" y="127"/>
                  </a:lnTo>
                  <a:lnTo>
                    <a:pt x="201" y="125"/>
                  </a:lnTo>
                  <a:lnTo>
                    <a:pt x="212" y="122"/>
                  </a:lnTo>
                  <a:lnTo>
                    <a:pt x="224" y="122"/>
                  </a:lnTo>
                  <a:lnTo>
                    <a:pt x="237" y="122"/>
                  </a:lnTo>
                  <a:lnTo>
                    <a:pt x="249" y="122"/>
                  </a:lnTo>
                  <a:lnTo>
                    <a:pt x="258" y="123"/>
                  </a:lnTo>
                  <a:lnTo>
                    <a:pt x="269" y="125"/>
                  </a:lnTo>
                  <a:lnTo>
                    <a:pt x="279" y="129"/>
                  </a:lnTo>
                  <a:lnTo>
                    <a:pt x="287" y="131"/>
                  </a:lnTo>
                  <a:lnTo>
                    <a:pt x="296" y="135"/>
                  </a:lnTo>
                  <a:lnTo>
                    <a:pt x="304" y="137"/>
                  </a:lnTo>
                  <a:lnTo>
                    <a:pt x="309" y="141"/>
                  </a:lnTo>
                  <a:lnTo>
                    <a:pt x="313" y="139"/>
                  </a:lnTo>
                  <a:lnTo>
                    <a:pt x="313" y="131"/>
                  </a:lnTo>
                  <a:lnTo>
                    <a:pt x="309" y="125"/>
                  </a:lnTo>
                  <a:lnTo>
                    <a:pt x="308" y="118"/>
                  </a:lnTo>
                  <a:lnTo>
                    <a:pt x="304" y="110"/>
                  </a:lnTo>
                  <a:lnTo>
                    <a:pt x="302" y="103"/>
                  </a:lnTo>
                  <a:lnTo>
                    <a:pt x="294" y="93"/>
                  </a:lnTo>
                  <a:lnTo>
                    <a:pt x="289" y="84"/>
                  </a:lnTo>
                  <a:lnTo>
                    <a:pt x="281" y="74"/>
                  </a:lnTo>
                  <a:lnTo>
                    <a:pt x="271" y="65"/>
                  </a:lnTo>
                  <a:lnTo>
                    <a:pt x="260" y="55"/>
                  </a:lnTo>
                  <a:lnTo>
                    <a:pt x="249" y="47"/>
                  </a:lnTo>
                  <a:lnTo>
                    <a:pt x="241" y="42"/>
                  </a:lnTo>
                  <a:lnTo>
                    <a:pt x="233" y="38"/>
                  </a:lnTo>
                  <a:lnTo>
                    <a:pt x="228" y="36"/>
                  </a:lnTo>
                  <a:lnTo>
                    <a:pt x="220" y="32"/>
                  </a:lnTo>
                  <a:lnTo>
                    <a:pt x="211" y="27"/>
                  </a:lnTo>
                  <a:lnTo>
                    <a:pt x="203" y="23"/>
                  </a:lnTo>
                  <a:lnTo>
                    <a:pt x="197" y="21"/>
                  </a:lnTo>
                  <a:lnTo>
                    <a:pt x="190" y="17"/>
                  </a:lnTo>
                  <a:lnTo>
                    <a:pt x="184" y="15"/>
                  </a:lnTo>
                  <a:lnTo>
                    <a:pt x="176" y="11"/>
                  </a:lnTo>
                  <a:lnTo>
                    <a:pt x="171" y="9"/>
                  </a:lnTo>
                  <a:lnTo>
                    <a:pt x="165" y="8"/>
                  </a:lnTo>
                  <a:lnTo>
                    <a:pt x="152" y="4"/>
                  </a:lnTo>
                  <a:lnTo>
                    <a:pt x="142" y="2"/>
                  </a:lnTo>
                  <a:lnTo>
                    <a:pt x="131" y="0"/>
                  </a:lnTo>
                  <a:lnTo>
                    <a:pt x="121" y="2"/>
                  </a:lnTo>
                  <a:lnTo>
                    <a:pt x="112" y="2"/>
                  </a:lnTo>
                  <a:lnTo>
                    <a:pt x="102" y="4"/>
                  </a:lnTo>
                  <a:lnTo>
                    <a:pt x="91" y="8"/>
                  </a:lnTo>
                  <a:lnTo>
                    <a:pt x="83" y="13"/>
                  </a:lnTo>
                  <a:lnTo>
                    <a:pt x="72" y="19"/>
                  </a:lnTo>
                  <a:lnTo>
                    <a:pt x="62" y="28"/>
                  </a:lnTo>
                  <a:lnTo>
                    <a:pt x="49" y="38"/>
                  </a:lnTo>
                  <a:lnTo>
                    <a:pt x="39" y="49"/>
                  </a:lnTo>
                  <a:lnTo>
                    <a:pt x="32" y="57"/>
                  </a:lnTo>
                  <a:lnTo>
                    <a:pt x="26" y="63"/>
                  </a:lnTo>
                  <a:lnTo>
                    <a:pt x="20" y="68"/>
                  </a:lnTo>
                  <a:lnTo>
                    <a:pt x="17" y="74"/>
                  </a:lnTo>
                  <a:lnTo>
                    <a:pt x="15" y="82"/>
                  </a:lnTo>
                  <a:lnTo>
                    <a:pt x="11" y="89"/>
                  </a:lnTo>
                  <a:lnTo>
                    <a:pt x="7" y="95"/>
                  </a:lnTo>
                  <a:lnTo>
                    <a:pt x="5" y="103"/>
                  </a:lnTo>
                  <a:lnTo>
                    <a:pt x="3" y="108"/>
                  </a:lnTo>
                  <a:lnTo>
                    <a:pt x="1" y="116"/>
                  </a:lnTo>
                  <a:lnTo>
                    <a:pt x="0" y="122"/>
                  </a:lnTo>
                  <a:lnTo>
                    <a:pt x="0" y="129"/>
                  </a:lnTo>
                  <a:lnTo>
                    <a:pt x="0" y="137"/>
                  </a:lnTo>
                  <a:lnTo>
                    <a:pt x="0" y="142"/>
                  </a:lnTo>
                  <a:lnTo>
                    <a:pt x="0" y="150"/>
                  </a:lnTo>
                  <a:lnTo>
                    <a:pt x="1" y="158"/>
                  </a:lnTo>
                  <a:lnTo>
                    <a:pt x="1" y="167"/>
                  </a:lnTo>
                  <a:lnTo>
                    <a:pt x="3" y="179"/>
                  </a:lnTo>
                  <a:lnTo>
                    <a:pt x="5" y="190"/>
                  </a:lnTo>
                  <a:lnTo>
                    <a:pt x="9" y="198"/>
                  </a:lnTo>
                  <a:lnTo>
                    <a:pt x="11" y="205"/>
                  </a:lnTo>
                  <a:lnTo>
                    <a:pt x="13" y="211"/>
                  </a:lnTo>
                  <a:lnTo>
                    <a:pt x="15" y="213"/>
                  </a:lnTo>
                  <a:lnTo>
                    <a:pt x="15" y="217"/>
                  </a:lnTo>
                  <a:lnTo>
                    <a:pt x="15" y="217"/>
                  </a:lnTo>
                  <a:close/>
                </a:path>
              </a:pathLst>
            </a:custGeom>
            <a:solidFill>
              <a:srgbClr val="A64000"/>
            </a:solidFill>
            <a:ln w="9525">
              <a:noFill/>
              <a:round/>
              <a:headEnd/>
              <a:tailEnd/>
            </a:ln>
          </p:spPr>
          <p:txBody>
            <a:bodyPr/>
            <a:lstStyle/>
            <a:p>
              <a:endParaRPr lang="pt-BR"/>
            </a:p>
          </p:txBody>
        </p:sp>
        <p:sp>
          <p:nvSpPr>
            <p:cNvPr id="1862739" name="Freeform 83"/>
            <p:cNvSpPr>
              <a:spLocks/>
            </p:cNvSpPr>
            <p:nvPr/>
          </p:nvSpPr>
          <p:spPr bwMode="auto">
            <a:xfrm>
              <a:off x="2082" y="3067"/>
              <a:ext cx="33" cy="24"/>
            </a:xfrm>
            <a:custGeom>
              <a:avLst/>
              <a:gdLst/>
              <a:ahLst/>
              <a:cxnLst>
                <a:cxn ang="0">
                  <a:pos x="15" y="49"/>
                </a:cxn>
                <a:cxn ang="0">
                  <a:pos x="19" y="46"/>
                </a:cxn>
                <a:cxn ang="0">
                  <a:pos x="26" y="38"/>
                </a:cxn>
                <a:cxn ang="0">
                  <a:pos x="32" y="32"/>
                </a:cxn>
                <a:cxn ang="0">
                  <a:pos x="42" y="27"/>
                </a:cxn>
                <a:cxn ang="0">
                  <a:pos x="51" y="21"/>
                </a:cxn>
                <a:cxn ang="0">
                  <a:pos x="64" y="17"/>
                </a:cxn>
                <a:cxn ang="0">
                  <a:pos x="57" y="0"/>
                </a:cxn>
                <a:cxn ang="0">
                  <a:pos x="55" y="0"/>
                </a:cxn>
                <a:cxn ang="0">
                  <a:pos x="51" y="0"/>
                </a:cxn>
                <a:cxn ang="0">
                  <a:pos x="45" y="0"/>
                </a:cxn>
                <a:cxn ang="0">
                  <a:pos x="40" y="2"/>
                </a:cxn>
                <a:cxn ang="0">
                  <a:pos x="30" y="2"/>
                </a:cxn>
                <a:cxn ang="0">
                  <a:pos x="21" y="8"/>
                </a:cxn>
                <a:cxn ang="0">
                  <a:pos x="11" y="11"/>
                </a:cxn>
                <a:cxn ang="0">
                  <a:pos x="0" y="21"/>
                </a:cxn>
                <a:cxn ang="0">
                  <a:pos x="15" y="49"/>
                </a:cxn>
                <a:cxn ang="0">
                  <a:pos x="15" y="49"/>
                </a:cxn>
              </a:cxnLst>
              <a:rect l="0" t="0" r="r" b="b"/>
              <a:pathLst>
                <a:path w="64" h="49">
                  <a:moveTo>
                    <a:pt x="15" y="49"/>
                  </a:moveTo>
                  <a:lnTo>
                    <a:pt x="19" y="46"/>
                  </a:lnTo>
                  <a:lnTo>
                    <a:pt x="26" y="38"/>
                  </a:lnTo>
                  <a:lnTo>
                    <a:pt x="32" y="32"/>
                  </a:lnTo>
                  <a:lnTo>
                    <a:pt x="42" y="27"/>
                  </a:lnTo>
                  <a:lnTo>
                    <a:pt x="51" y="21"/>
                  </a:lnTo>
                  <a:lnTo>
                    <a:pt x="64" y="17"/>
                  </a:lnTo>
                  <a:lnTo>
                    <a:pt x="57" y="0"/>
                  </a:lnTo>
                  <a:lnTo>
                    <a:pt x="55" y="0"/>
                  </a:lnTo>
                  <a:lnTo>
                    <a:pt x="51" y="0"/>
                  </a:lnTo>
                  <a:lnTo>
                    <a:pt x="45" y="0"/>
                  </a:lnTo>
                  <a:lnTo>
                    <a:pt x="40" y="2"/>
                  </a:lnTo>
                  <a:lnTo>
                    <a:pt x="30" y="2"/>
                  </a:lnTo>
                  <a:lnTo>
                    <a:pt x="21" y="8"/>
                  </a:lnTo>
                  <a:lnTo>
                    <a:pt x="11" y="11"/>
                  </a:lnTo>
                  <a:lnTo>
                    <a:pt x="0" y="21"/>
                  </a:lnTo>
                  <a:lnTo>
                    <a:pt x="15" y="49"/>
                  </a:lnTo>
                  <a:lnTo>
                    <a:pt x="15" y="49"/>
                  </a:lnTo>
                  <a:close/>
                </a:path>
              </a:pathLst>
            </a:custGeom>
            <a:solidFill>
              <a:srgbClr val="000000"/>
            </a:solidFill>
            <a:ln w="9525">
              <a:noFill/>
              <a:round/>
              <a:headEnd/>
              <a:tailEnd/>
            </a:ln>
          </p:spPr>
          <p:txBody>
            <a:bodyPr/>
            <a:lstStyle/>
            <a:p>
              <a:endParaRPr lang="pt-BR"/>
            </a:p>
          </p:txBody>
        </p:sp>
        <p:sp>
          <p:nvSpPr>
            <p:cNvPr id="1862740" name="Freeform 84"/>
            <p:cNvSpPr>
              <a:spLocks/>
            </p:cNvSpPr>
            <p:nvPr/>
          </p:nvSpPr>
          <p:spPr bwMode="auto">
            <a:xfrm>
              <a:off x="2023" y="2931"/>
              <a:ext cx="500" cy="576"/>
            </a:xfrm>
            <a:custGeom>
              <a:avLst/>
              <a:gdLst/>
              <a:ahLst/>
              <a:cxnLst>
                <a:cxn ang="0">
                  <a:pos x="175" y="397"/>
                </a:cxn>
                <a:cxn ang="0">
                  <a:pos x="118" y="344"/>
                </a:cxn>
                <a:cxn ang="0">
                  <a:pos x="68" y="280"/>
                </a:cxn>
                <a:cxn ang="0">
                  <a:pos x="36" y="211"/>
                </a:cxn>
                <a:cxn ang="0">
                  <a:pos x="34" y="152"/>
                </a:cxn>
                <a:cxn ang="0">
                  <a:pos x="70" y="91"/>
                </a:cxn>
                <a:cxn ang="0">
                  <a:pos x="139" y="65"/>
                </a:cxn>
                <a:cxn ang="0">
                  <a:pos x="213" y="76"/>
                </a:cxn>
                <a:cxn ang="0">
                  <a:pos x="287" y="137"/>
                </a:cxn>
                <a:cxn ang="0">
                  <a:pos x="348" y="198"/>
                </a:cxn>
                <a:cxn ang="0">
                  <a:pos x="416" y="232"/>
                </a:cxn>
                <a:cxn ang="0">
                  <a:pos x="492" y="249"/>
                </a:cxn>
                <a:cxn ang="0">
                  <a:pos x="551" y="261"/>
                </a:cxn>
                <a:cxn ang="0">
                  <a:pos x="627" y="274"/>
                </a:cxn>
                <a:cxn ang="0">
                  <a:pos x="703" y="291"/>
                </a:cxn>
                <a:cxn ang="0">
                  <a:pos x="772" y="327"/>
                </a:cxn>
                <a:cxn ang="0">
                  <a:pos x="829" y="375"/>
                </a:cxn>
                <a:cxn ang="0">
                  <a:pos x="876" y="434"/>
                </a:cxn>
                <a:cxn ang="0">
                  <a:pos x="912" y="498"/>
                </a:cxn>
                <a:cxn ang="0">
                  <a:pos x="937" y="567"/>
                </a:cxn>
                <a:cxn ang="0">
                  <a:pos x="952" y="635"/>
                </a:cxn>
                <a:cxn ang="0">
                  <a:pos x="958" y="702"/>
                </a:cxn>
                <a:cxn ang="0">
                  <a:pos x="952" y="761"/>
                </a:cxn>
                <a:cxn ang="0">
                  <a:pos x="928" y="850"/>
                </a:cxn>
                <a:cxn ang="0">
                  <a:pos x="880" y="915"/>
                </a:cxn>
                <a:cxn ang="0">
                  <a:pos x="814" y="962"/>
                </a:cxn>
                <a:cxn ang="0">
                  <a:pos x="736" y="998"/>
                </a:cxn>
                <a:cxn ang="0">
                  <a:pos x="658" y="1030"/>
                </a:cxn>
                <a:cxn ang="0">
                  <a:pos x="591" y="1065"/>
                </a:cxn>
                <a:cxn ang="0">
                  <a:pos x="530" y="1114"/>
                </a:cxn>
                <a:cxn ang="0">
                  <a:pos x="591" y="1112"/>
                </a:cxn>
                <a:cxn ang="0">
                  <a:pos x="656" y="1072"/>
                </a:cxn>
                <a:cxn ang="0">
                  <a:pos x="715" y="1042"/>
                </a:cxn>
                <a:cxn ang="0">
                  <a:pos x="776" y="1017"/>
                </a:cxn>
                <a:cxn ang="0">
                  <a:pos x="844" y="983"/>
                </a:cxn>
                <a:cxn ang="0">
                  <a:pos x="924" y="924"/>
                </a:cxn>
                <a:cxn ang="0">
                  <a:pos x="973" y="846"/>
                </a:cxn>
                <a:cxn ang="0">
                  <a:pos x="988" y="783"/>
                </a:cxn>
                <a:cxn ang="0">
                  <a:pos x="998" y="728"/>
                </a:cxn>
                <a:cxn ang="0">
                  <a:pos x="1000" y="662"/>
                </a:cxn>
                <a:cxn ang="0">
                  <a:pos x="992" y="593"/>
                </a:cxn>
                <a:cxn ang="0">
                  <a:pos x="975" y="521"/>
                </a:cxn>
                <a:cxn ang="0">
                  <a:pos x="947" y="453"/>
                </a:cxn>
                <a:cxn ang="0">
                  <a:pos x="905" y="386"/>
                </a:cxn>
                <a:cxn ang="0">
                  <a:pos x="852" y="327"/>
                </a:cxn>
                <a:cxn ang="0">
                  <a:pos x="783" y="280"/>
                </a:cxn>
                <a:cxn ang="0">
                  <a:pos x="701" y="244"/>
                </a:cxn>
                <a:cxn ang="0">
                  <a:pos x="612" y="221"/>
                </a:cxn>
                <a:cxn ang="0">
                  <a:pos x="544" y="211"/>
                </a:cxn>
                <a:cxn ang="0">
                  <a:pos x="485" y="207"/>
                </a:cxn>
                <a:cxn ang="0">
                  <a:pos x="420" y="200"/>
                </a:cxn>
                <a:cxn ang="0">
                  <a:pos x="367" y="156"/>
                </a:cxn>
                <a:cxn ang="0">
                  <a:pos x="321" y="95"/>
                </a:cxn>
                <a:cxn ang="0">
                  <a:pos x="251" y="29"/>
                </a:cxn>
                <a:cxn ang="0">
                  <a:pos x="177" y="2"/>
                </a:cxn>
                <a:cxn ang="0">
                  <a:pos x="116" y="8"/>
                </a:cxn>
                <a:cxn ang="0">
                  <a:pos x="61" y="42"/>
                </a:cxn>
                <a:cxn ang="0">
                  <a:pos x="11" y="116"/>
                </a:cxn>
                <a:cxn ang="0">
                  <a:pos x="0" y="188"/>
                </a:cxn>
                <a:cxn ang="0">
                  <a:pos x="21" y="264"/>
                </a:cxn>
                <a:cxn ang="0">
                  <a:pos x="70" y="342"/>
                </a:cxn>
                <a:cxn ang="0">
                  <a:pos x="127" y="405"/>
                </a:cxn>
                <a:cxn ang="0">
                  <a:pos x="200" y="455"/>
                </a:cxn>
              </a:cxnLst>
              <a:rect l="0" t="0" r="r" b="b"/>
              <a:pathLst>
                <a:path w="1000" h="1152">
                  <a:moveTo>
                    <a:pt x="222" y="436"/>
                  </a:moveTo>
                  <a:lnTo>
                    <a:pt x="220" y="434"/>
                  </a:lnTo>
                  <a:lnTo>
                    <a:pt x="217" y="432"/>
                  </a:lnTo>
                  <a:lnTo>
                    <a:pt x="211" y="428"/>
                  </a:lnTo>
                  <a:lnTo>
                    <a:pt x="205" y="422"/>
                  </a:lnTo>
                  <a:lnTo>
                    <a:pt x="196" y="415"/>
                  </a:lnTo>
                  <a:lnTo>
                    <a:pt x="186" y="407"/>
                  </a:lnTo>
                  <a:lnTo>
                    <a:pt x="175" y="397"/>
                  </a:lnTo>
                  <a:lnTo>
                    <a:pt x="165" y="390"/>
                  </a:lnTo>
                  <a:lnTo>
                    <a:pt x="158" y="382"/>
                  </a:lnTo>
                  <a:lnTo>
                    <a:pt x="150" y="377"/>
                  </a:lnTo>
                  <a:lnTo>
                    <a:pt x="144" y="371"/>
                  </a:lnTo>
                  <a:lnTo>
                    <a:pt x="139" y="365"/>
                  </a:lnTo>
                  <a:lnTo>
                    <a:pt x="131" y="358"/>
                  </a:lnTo>
                  <a:lnTo>
                    <a:pt x="124" y="352"/>
                  </a:lnTo>
                  <a:lnTo>
                    <a:pt x="118" y="344"/>
                  </a:lnTo>
                  <a:lnTo>
                    <a:pt x="112" y="337"/>
                  </a:lnTo>
                  <a:lnTo>
                    <a:pt x="105" y="329"/>
                  </a:lnTo>
                  <a:lnTo>
                    <a:pt x="97" y="321"/>
                  </a:lnTo>
                  <a:lnTo>
                    <a:pt x="91" y="312"/>
                  </a:lnTo>
                  <a:lnTo>
                    <a:pt x="86" y="306"/>
                  </a:lnTo>
                  <a:lnTo>
                    <a:pt x="78" y="297"/>
                  </a:lnTo>
                  <a:lnTo>
                    <a:pt x="74" y="289"/>
                  </a:lnTo>
                  <a:lnTo>
                    <a:pt x="68" y="280"/>
                  </a:lnTo>
                  <a:lnTo>
                    <a:pt x="63" y="272"/>
                  </a:lnTo>
                  <a:lnTo>
                    <a:pt x="57" y="263"/>
                  </a:lnTo>
                  <a:lnTo>
                    <a:pt x="51" y="253"/>
                  </a:lnTo>
                  <a:lnTo>
                    <a:pt x="47" y="244"/>
                  </a:lnTo>
                  <a:lnTo>
                    <a:pt x="44" y="236"/>
                  </a:lnTo>
                  <a:lnTo>
                    <a:pt x="42" y="226"/>
                  </a:lnTo>
                  <a:lnTo>
                    <a:pt x="38" y="221"/>
                  </a:lnTo>
                  <a:lnTo>
                    <a:pt x="36" y="211"/>
                  </a:lnTo>
                  <a:lnTo>
                    <a:pt x="36" y="204"/>
                  </a:lnTo>
                  <a:lnTo>
                    <a:pt x="32" y="196"/>
                  </a:lnTo>
                  <a:lnTo>
                    <a:pt x="32" y="188"/>
                  </a:lnTo>
                  <a:lnTo>
                    <a:pt x="32" y="181"/>
                  </a:lnTo>
                  <a:lnTo>
                    <a:pt x="32" y="173"/>
                  </a:lnTo>
                  <a:lnTo>
                    <a:pt x="32" y="167"/>
                  </a:lnTo>
                  <a:lnTo>
                    <a:pt x="32" y="160"/>
                  </a:lnTo>
                  <a:lnTo>
                    <a:pt x="34" y="152"/>
                  </a:lnTo>
                  <a:lnTo>
                    <a:pt x="36" y="147"/>
                  </a:lnTo>
                  <a:lnTo>
                    <a:pt x="38" y="141"/>
                  </a:lnTo>
                  <a:lnTo>
                    <a:pt x="40" y="133"/>
                  </a:lnTo>
                  <a:lnTo>
                    <a:pt x="42" y="128"/>
                  </a:lnTo>
                  <a:lnTo>
                    <a:pt x="46" y="122"/>
                  </a:lnTo>
                  <a:lnTo>
                    <a:pt x="53" y="110"/>
                  </a:lnTo>
                  <a:lnTo>
                    <a:pt x="63" y="101"/>
                  </a:lnTo>
                  <a:lnTo>
                    <a:pt x="70" y="91"/>
                  </a:lnTo>
                  <a:lnTo>
                    <a:pt x="84" y="84"/>
                  </a:lnTo>
                  <a:lnTo>
                    <a:pt x="89" y="82"/>
                  </a:lnTo>
                  <a:lnTo>
                    <a:pt x="95" y="78"/>
                  </a:lnTo>
                  <a:lnTo>
                    <a:pt x="103" y="74"/>
                  </a:lnTo>
                  <a:lnTo>
                    <a:pt x="110" y="74"/>
                  </a:lnTo>
                  <a:lnTo>
                    <a:pt x="122" y="69"/>
                  </a:lnTo>
                  <a:lnTo>
                    <a:pt x="133" y="67"/>
                  </a:lnTo>
                  <a:lnTo>
                    <a:pt x="139" y="65"/>
                  </a:lnTo>
                  <a:lnTo>
                    <a:pt x="146" y="65"/>
                  </a:lnTo>
                  <a:lnTo>
                    <a:pt x="152" y="65"/>
                  </a:lnTo>
                  <a:lnTo>
                    <a:pt x="160" y="65"/>
                  </a:lnTo>
                  <a:lnTo>
                    <a:pt x="169" y="65"/>
                  </a:lnTo>
                  <a:lnTo>
                    <a:pt x="181" y="67"/>
                  </a:lnTo>
                  <a:lnTo>
                    <a:pt x="192" y="69"/>
                  </a:lnTo>
                  <a:lnTo>
                    <a:pt x="203" y="72"/>
                  </a:lnTo>
                  <a:lnTo>
                    <a:pt x="213" y="76"/>
                  </a:lnTo>
                  <a:lnTo>
                    <a:pt x="222" y="82"/>
                  </a:lnTo>
                  <a:lnTo>
                    <a:pt x="232" y="88"/>
                  </a:lnTo>
                  <a:lnTo>
                    <a:pt x="243" y="95"/>
                  </a:lnTo>
                  <a:lnTo>
                    <a:pt x="251" y="101"/>
                  </a:lnTo>
                  <a:lnTo>
                    <a:pt x="260" y="110"/>
                  </a:lnTo>
                  <a:lnTo>
                    <a:pt x="270" y="120"/>
                  </a:lnTo>
                  <a:lnTo>
                    <a:pt x="277" y="129"/>
                  </a:lnTo>
                  <a:lnTo>
                    <a:pt x="287" y="137"/>
                  </a:lnTo>
                  <a:lnTo>
                    <a:pt x="295" y="147"/>
                  </a:lnTo>
                  <a:lnTo>
                    <a:pt x="302" y="156"/>
                  </a:lnTo>
                  <a:lnTo>
                    <a:pt x="310" y="164"/>
                  </a:lnTo>
                  <a:lnTo>
                    <a:pt x="317" y="171"/>
                  </a:lnTo>
                  <a:lnTo>
                    <a:pt x="325" y="179"/>
                  </a:lnTo>
                  <a:lnTo>
                    <a:pt x="335" y="186"/>
                  </a:lnTo>
                  <a:lnTo>
                    <a:pt x="342" y="194"/>
                  </a:lnTo>
                  <a:lnTo>
                    <a:pt x="348" y="198"/>
                  </a:lnTo>
                  <a:lnTo>
                    <a:pt x="357" y="204"/>
                  </a:lnTo>
                  <a:lnTo>
                    <a:pt x="365" y="209"/>
                  </a:lnTo>
                  <a:lnTo>
                    <a:pt x="373" y="215"/>
                  </a:lnTo>
                  <a:lnTo>
                    <a:pt x="382" y="217"/>
                  </a:lnTo>
                  <a:lnTo>
                    <a:pt x="390" y="223"/>
                  </a:lnTo>
                  <a:lnTo>
                    <a:pt x="399" y="226"/>
                  </a:lnTo>
                  <a:lnTo>
                    <a:pt x="409" y="230"/>
                  </a:lnTo>
                  <a:lnTo>
                    <a:pt x="416" y="232"/>
                  </a:lnTo>
                  <a:lnTo>
                    <a:pt x="428" y="236"/>
                  </a:lnTo>
                  <a:lnTo>
                    <a:pt x="437" y="238"/>
                  </a:lnTo>
                  <a:lnTo>
                    <a:pt x="449" y="242"/>
                  </a:lnTo>
                  <a:lnTo>
                    <a:pt x="458" y="244"/>
                  </a:lnTo>
                  <a:lnTo>
                    <a:pt x="471" y="247"/>
                  </a:lnTo>
                  <a:lnTo>
                    <a:pt x="479" y="247"/>
                  </a:lnTo>
                  <a:lnTo>
                    <a:pt x="485" y="249"/>
                  </a:lnTo>
                  <a:lnTo>
                    <a:pt x="492" y="249"/>
                  </a:lnTo>
                  <a:lnTo>
                    <a:pt x="500" y="253"/>
                  </a:lnTo>
                  <a:lnTo>
                    <a:pt x="506" y="253"/>
                  </a:lnTo>
                  <a:lnTo>
                    <a:pt x="513" y="255"/>
                  </a:lnTo>
                  <a:lnTo>
                    <a:pt x="521" y="255"/>
                  </a:lnTo>
                  <a:lnTo>
                    <a:pt x="528" y="257"/>
                  </a:lnTo>
                  <a:lnTo>
                    <a:pt x="534" y="259"/>
                  </a:lnTo>
                  <a:lnTo>
                    <a:pt x="544" y="259"/>
                  </a:lnTo>
                  <a:lnTo>
                    <a:pt x="551" y="261"/>
                  </a:lnTo>
                  <a:lnTo>
                    <a:pt x="561" y="263"/>
                  </a:lnTo>
                  <a:lnTo>
                    <a:pt x="568" y="263"/>
                  </a:lnTo>
                  <a:lnTo>
                    <a:pt x="578" y="264"/>
                  </a:lnTo>
                  <a:lnTo>
                    <a:pt x="585" y="266"/>
                  </a:lnTo>
                  <a:lnTo>
                    <a:pt x="597" y="268"/>
                  </a:lnTo>
                  <a:lnTo>
                    <a:pt x="606" y="270"/>
                  </a:lnTo>
                  <a:lnTo>
                    <a:pt x="616" y="272"/>
                  </a:lnTo>
                  <a:lnTo>
                    <a:pt x="627" y="274"/>
                  </a:lnTo>
                  <a:lnTo>
                    <a:pt x="637" y="276"/>
                  </a:lnTo>
                  <a:lnTo>
                    <a:pt x="646" y="276"/>
                  </a:lnTo>
                  <a:lnTo>
                    <a:pt x="656" y="278"/>
                  </a:lnTo>
                  <a:lnTo>
                    <a:pt x="665" y="280"/>
                  </a:lnTo>
                  <a:lnTo>
                    <a:pt x="677" y="283"/>
                  </a:lnTo>
                  <a:lnTo>
                    <a:pt x="686" y="285"/>
                  </a:lnTo>
                  <a:lnTo>
                    <a:pt x="694" y="289"/>
                  </a:lnTo>
                  <a:lnTo>
                    <a:pt x="703" y="291"/>
                  </a:lnTo>
                  <a:lnTo>
                    <a:pt x="713" y="297"/>
                  </a:lnTo>
                  <a:lnTo>
                    <a:pt x="720" y="301"/>
                  </a:lnTo>
                  <a:lnTo>
                    <a:pt x="730" y="304"/>
                  </a:lnTo>
                  <a:lnTo>
                    <a:pt x="739" y="306"/>
                  </a:lnTo>
                  <a:lnTo>
                    <a:pt x="747" y="312"/>
                  </a:lnTo>
                  <a:lnTo>
                    <a:pt x="755" y="316"/>
                  </a:lnTo>
                  <a:lnTo>
                    <a:pt x="764" y="321"/>
                  </a:lnTo>
                  <a:lnTo>
                    <a:pt x="772" y="327"/>
                  </a:lnTo>
                  <a:lnTo>
                    <a:pt x="781" y="333"/>
                  </a:lnTo>
                  <a:lnTo>
                    <a:pt x="787" y="339"/>
                  </a:lnTo>
                  <a:lnTo>
                    <a:pt x="795" y="344"/>
                  </a:lnTo>
                  <a:lnTo>
                    <a:pt x="800" y="348"/>
                  </a:lnTo>
                  <a:lnTo>
                    <a:pt x="810" y="356"/>
                  </a:lnTo>
                  <a:lnTo>
                    <a:pt x="815" y="361"/>
                  </a:lnTo>
                  <a:lnTo>
                    <a:pt x="821" y="369"/>
                  </a:lnTo>
                  <a:lnTo>
                    <a:pt x="829" y="375"/>
                  </a:lnTo>
                  <a:lnTo>
                    <a:pt x="836" y="382"/>
                  </a:lnTo>
                  <a:lnTo>
                    <a:pt x="842" y="390"/>
                  </a:lnTo>
                  <a:lnTo>
                    <a:pt x="848" y="396"/>
                  </a:lnTo>
                  <a:lnTo>
                    <a:pt x="853" y="403"/>
                  </a:lnTo>
                  <a:lnTo>
                    <a:pt x="859" y="411"/>
                  </a:lnTo>
                  <a:lnTo>
                    <a:pt x="865" y="418"/>
                  </a:lnTo>
                  <a:lnTo>
                    <a:pt x="871" y="426"/>
                  </a:lnTo>
                  <a:lnTo>
                    <a:pt x="876" y="434"/>
                  </a:lnTo>
                  <a:lnTo>
                    <a:pt x="882" y="443"/>
                  </a:lnTo>
                  <a:lnTo>
                    <a:pt x="886" y="449"/>
                  </a:lnTo>
                  <a:lnTo>
                    <a:pt x="890" y="458"/>
                  </a:lnTo>
                  <a:lnTo>
                    <a:pt x="895" y="466"/>
                  </a:lnTo>
                  <a:lnTo>
                    <a:pt x="899" y="474"/>
                  </a:lnTo>
                  <a:lnTo>
                    <a:pt x="903" y="481"/>
                  </a:lnTo>
                  <a:lnTo>
                    <a:pt x="907" y="491"/>
                  </a:lnTo>
                  <a:lnTo>
                    <a:pt x="912" y="498"/>
                  </a:lnTo>
                  <a:lnTo>
                    <a:pt x="916" y="508"/>
                  </a:lnTo>
                  <a:lnTo>
                    <a:pt x="918" y="513"/>
                  </a:lnTo>
                  <a:lnTo>
                    <a:pt x="922" y="523"/>
                  </a:lnTo>
                  <a:lnTo>
                    <a:pt x="926" y="532"/>
                  </a:lnTo>
                  <a:lnTo>
                    <a:pt x="929" y="540"/>
                  </a:lnTo>
                  <a:lnTo>
                    <a:pt x="931" y="550"/>
                  </a:lnTo>
                  <a:lnTo>
                    <a:pt x="935" y="559"/>
                  </a:lnTo>
                  <a:lnTo>
                    <a:pt x="937" y="567"/>
                  </a:lnTo>
                  <a:lnTo>
                    <a:pt x="941" y="576"/>
                  </a:lnTo>
                  <a:lnTo>
                    <a:pt x="943" y="584"/>
                  </a:lnTo>
                  <a:lnTo>
                    <a:pt x="945" y="591"/>
                  </a:lnTo>
                  <a:lnTo>
                    <a:pt x="945" y="601"/>
                  </a:lnTo>
                  <a:lnTo>
                    <a:pt x="948" y="608"/>
                  </a:lnTo>
                  <a:lnTo>
                    <a:pt x="948" y="618"/>
                  </a:lnTo>
                  <a:lnTo>
                    <a:pt x="952" y="628"/>
                  </a:lnTo>
                  <a:lnTo>
                    <a:pt x="952" y="635"/>
                  </a:lnTo>
                  <a:lnTo>
                    <a:pt x="954" y="645"/>
                  </a:lnTo>
                  <a:lnTo>
                    <a:pt x="954" y="652"/>
                  </a:lnTo>
                  <a:lnTo>
                    <a:pt x="956" y="660"/>
                  </a:lnTo>
                  <a:lnTo>
                    <a:pt x="956" y="667"/>
                  </a:lnTo>
                  <a:lnTo>
                    <a:pt x="958" y="677"/>
                  </a:lnTo>
                  <a:lnTo>
                    <a:pt x="958" y="686"/>
                  </a:lnTo>
                  <a:lnTo>
                    <a:pt x="958" y="694"/>
                  </a:lnTo>
                  <a:lnTo>
                    <a:pt x="958" y="702"/>
                  </a:lnTo>
                  <a:lnTo>
                    <a:pt x="958" y="711"/>
                  </a:lnTo>
                  <a:lnTo>
                    <a:pt x="958" y="719"/>
                  </a:lnTo>
                  <a:lnTo>
                    <a:pt x="958" y="724"/>
                  </a:lnTo>
                  <a:lnTo>
                    <a:pt x="956" y="732"/>
                  </a:lnTo>
                  <a:lnTo>
                    <a:pt x="956" y="740"/>
                  </a:lnTo>
                  <a:lnTo>
                    <a:pt x="954" y="747"/>
                  </a:lnTo>
                  <a:lnTo>
                    <a:pt x="954" y="755"/>
                  </a:lnTo>
                  <a:lnTo>
                    <a:pt x="952" y="761"/>
                  </a:lnTo>
                  <a:lnTo>
                    <a:pt x="952" y="768"/>
                  </a:lnTo>
                  <a:lnTo>
                    <a:pt x="948" y="781"/>
                  </a:lnTo>
                  <a:lnTo>
                    <a:pt x="947" y="793"/>
                  </a:lnTo>
                  <a:lnTo>
                    <a:pt x="943" y="804"/>
                  </a:lnTo>
                  <a:lnTo>
                    <a:pt x="941" y="818"/>
                  </a:lnTo>
                  <a:lnTo>
                    <a:pt x="937" y="829"/>
                  </a:lnTo>
                  <a:lnTo>
                    <a:pt x="933" y="839"/>
                  </a:lnTo>
                  <a:lnTo>
                    <a:pt x="928" y="850"/>
                  </a:lnTo>
                  <a:lnTo>
                    <a:pt x="924" y="859"/>
                  </a:lnTo>
                  <a:lnTo>
                    <a:pt x="918" y="867"/>
                  </a:lnTo>
                  <a:lnTo>
                    <a:pt x="912" y="877"/>
                  </a:lnTo>
                  <a:lnTo>
                    <a:pt x="907" y="884"/>
                  </a:lnTo>
                  <a:lnTo>
                    <a:pt x="901" y="894"/>
                  </a:lnTo>
                  <a:lnTo>
                    <a:pt x="893" y="901"/>
                  </a:lnTo>
                  <a:lnTo>
                    <a:pt x="886" y="909"/>
                  </a:lnTo>
                  <a:lnTo>
                    <a:pt x="880" y="915"/>
                  </a:lnTo>
                  <a:lnTo>
                    <a:pt x="872" y="922"/>
                  </a:lnTo>
                  <a:lnTo>
                    <a:pt x="865" y="928"/>
                  </a:lnTo>
                  <a:lnTo>
                    <a:pt x="857" y="934"/>
                  </a:lnTo>
                  <a:lnTo>
                    <a:pt x="850" y="939"/>
                  </a:lnTo>
                  <a:lnTo>
                    <a:pt x="842" y="947"/>
                  </a:lnTo>
                  <a:lnTo>
                    <a:pt x="833" y="951"/>
                  </a:lnTo>
                  <a:lnTo>
                    <a:pt x="823" y="956"/>
                  </a:lnTo>
                  <a:lnTo>
                    <a:pt x="814" y="962"/>
                  </a:lnTo>
                  <a:lnTo>
                    <a:pt x="806" y="968"/>
                  </a:lnTo>
                  <a:lnTo>
                    <a:pt x="795" y="970"/>
                  </a:lnTo>
                  <a:lnTo>
                    <a:pt x="787" y="977"/>
                  </a:lnTo>
                  <a:lnTo>
                    <a:pt x="777" y="979"/>
                  </a:lnTo>
                  <a:lnTo>
                    <a:pt x="768" y="985"/>
                  </a:lnTo>
                  <a:lnTo>
                    <a:pt x="757" y="989"/>
                  </a:lnTo>
                  <a:lnTo>
                    <a:pt x="747" y="992"/>
                  </a:lnTo>
                  <a:lnTo>
                    <a:pt x="736" y="998"/>
                  </a:lnTo>
                  <a:lnTo>
                    <a:pt x="726" y="1002"/>
                  </a:lnTo>
                  <a:lnTo>
                    <a:pt x="715" y="1006"/>
                  </a:lnTo>
                  <a:lnTo>
                    <a:pt x="707" y="1010"/>
                  </a:lnTo>
                  <a:lnTo>
                    <a:pt x="696" y="1013"/>
                  </a:lnTo>
                  <a:lnTo>
                    <a:pt x="686" y="1017"/>
                  </a:lnTo>
                  <a:lnTo>
                    <a:pt x="677" y="1021"/>
                  </a:lnTo>
                  <a:lnTo>
                    <a:pt x="667" y="1027"/>
                  </a:lnTo>
                  <a:lnTo>
                    <a:pt x="658" y="1030"/>
                  </a:lnTo>
                  <a:lnTo>
                    <a:pt x="648" y="1034"/>
                  </a:lnTo>
                  <a:lnTo>
                    <a:pt x="639" y="1038"/>
                  </a:lnTo>
                  <a:lnTo>
                    <a:pt x="631" y="1042"/>
                  </a:lnTo>
                  <a:lnTo>
                    <a:pt x="622" y="1048"/>
                  </a:lnTo>
                  <a:lnTo>
                    <a:pt x="614" y="1051"/>
                  </a:lnTo>
                  <a:lnTo>
                    <a:pt x="606" y="1055"/>
                  </a:lnTo>
                  <a:lnTo>
                    <a:pt x="597" y="1059"/>
                  </a:lnTo>
                  <a:lnTo>
                    <a:pt x="591" y="1065"/>
                  </a:lnTo>
                  <a:lnTo>
                    <a:pt x="584" y="1069"/>
                  </a:lnTo>
                  <a:lnTo>
                    <a:pt x="576" y="1072"/>
                  </a:lnTo>
                  <a:lnTo>
                    <a:pt x="570" y="1078"/>
                  </a:lnTo>
                  <a:lnTo>
                    <a:pt x="563" y="1082"/>
                  </a:lnTo>
                  <a:lnTo>
                    <a:pt x="559" y="1086"/>
                  </a:lnTo>
                  <a:lnTo>
                    <a:pt x="547" y="1095"/>
                  </a:lnTo>
                  <a:lnTo>
                    <a:pt x="538" y="1105"/>
                  </a:lnTo>
                  <a:lnTo>
                    <a:pt x="530" y="1114"/>
                  </a:lnTo>
                  <a:lnTo>
                    <a:pt x="527" y="1126"/>
                  </a:lnTo>
                  <a:lnTo>
                    <a:pt x="549" y="1152"/>
                  </a:lnTo>
                  <a:lnTo>
                    <a:pt x="549" y="1148"/>
                  </a:lnTo>
                  <a:lnTo>
                    <a:pt x="557" y="1139"/>
                  </a:lnTo>
                  <a:lnTo>
                    <a:pt x="561" y="1133"/>
                  </a:lnTo>
                  <a:lnTo>
                    <a:pt x="570" y="1127"/>
                  </a:lnTo>
                  <a:lnTo>
                    <a:pt x="580" y="1118"/>
                  </a:lnTo>
                  <a:lnTo>
                    <a:pt x="591" y="1112"/>
                  </a:lnTo>
                  <a:lnTo>
                    <a:pt x="597" y="1107"/>
                  </a:lnTo>
                  <a:lnTo>
                    <a:pt x="603" y="1101"/>
                  </a:lnTo>
                  <a:lnTo>
                    <a:pt x="610" y="1097"/>
                  </a:lnTo>
                  <a:lnTo>
                    <a:pt x="618" y="1091"/>
                  </a:lnTo>
                  <a:lnTo>
                    <a:pt x="625" y="1086"/>
                  </a:lnTo>
                  <a:lnTo>
                    <a:pt x="635" y="1082"/>
                  </a:lnTo>
                  <a:lnTo>
                    <a:pt x="644" y="1076"/>
                  </a:lnTo>
                  <a:lnTo>
                    <a:pt x="656" y="1072"/>
                  </a:lnTo>
                  <a:lnTo>
                    <a:pt x="665" y="1065"/>
                  </a:lnTo>
                  <a:lnTo>
                    <a:pt x="677" y="1059"/>
                  </a:lnTo>
                  <a:lnTo>
                    <a:pt x="682" y="1055"/>
                  </a:lnTo>
                  <a:lnTo>
                    <a:pt x="688" y="1053"/>
                  </a:lnTo>
                  <a:lnTo>
                    <a:pt x="696" y="1049"/>
                  </a:lnTo>
                  <a:lnTo>
                    <a:pt x="703" y="1048"/>
                  </a:lnTo>
                  <a:lnTo>
                    <a:pt x="709" y="1044"/>
                  </a:lnTo>
                  <a:lnTo>
                    <a:pt x="715" y="1042"/>
                  </a:lnTo>
                  <a:lnTo>
                    <a:pt x="722" y="1038"/>
                  </a:lnTo>
                  <a:lnTo>
                    <a:pt x="730" y="1036"/>
                  </a:lnTo>
                  <a:lnTo>
                    <a:pt x="737" y="1032"/>
                  </a:lnTo>
                  <a:lnTo>
                    <a:pt x="745" y="1030"/>
                  </a:lnTo>
                  <a:lnTo>
                    <a:pt x="753" y="1027"/>
                  </a:lnTo>
                  <a:lnTo>
                    <a:pt x="762" y="1025"/>
                  </a:lnTo>
                  <a:lnTo>
                    <a:pt x="768" y="1021"/>
                  </a:lnTo>
                  <a:lnTo>
                    <a:pt x="776" y="1017"/>
                  </a:lnTo>
                  <a:lnTo>
                    <a:pt x="783" y="1013"/>
                  </a:lnTo>
                  <a:lnTo>
                    <a:pt x="791" y="1010"/>
                  </a:lnTo>
                  <a:lnTo>
                    <a:pt x="798" y="1006"/>
                  </a:lnTo>
                  <a:lnTo>
                    <a:pt x="804" y="1004"/>
                  </a:lnTo>
                  <a:lnTo>
                    <a:pt x="812" y="1000"/>
                  </a:lnTo>
                  <a:lnTo>
                    <a:pt x="819" y="998"/>
                  </a:lnTo>
                  <a:lnTo>
                    <a:pt x="831" y="991"/>
                  </a:lnTo>
                  <a:lnTo>
                    <a:pt x="844" y="983"/>
                  </a:lnTo>
                  <a:lnTo>
                    <a:pt x="855" y="977"/>
                  </a:lnTo>
                  <a:lnTo>
                    <a:pt x="869" y="970"/>
                  </a:lnTo>
                  <a:lnTo>
                    <a:pt x="878" y="962"/>
                  </a:lnTo>
                  <a:lnTo>
                    <a:pt x="888" y="954"/>
                  </a:lnTo>
                  <a:lnTo>
                    <a:pt x="897" y="947"/>
                  </a:lnTo>
                  <a:lnTo>
                    <a:pt x="907" y="939"/>
                  </a:lnTo>
                  <a:lnTo>
                    <a:pt x="916" y="932"/>
                  </a:lnTo>
                  <a:lnTo>
                    <a:pt x="924" y="924"/>
                  </a:lnTo>
                  <a:lnTo>
                    <a:pt x="931" y="915"/>
                  </a:lnTo>
                  <a:lnTo>
                    <a:pt x="941" y="907"/>
                  </a:lnTo>
                  <a:lnTo>
                    <a:pt x="945" y="897"/>
                  </a:lnTo>
                  <a:lnTo>
                    <a:pt x="952" y="888"/>
                  </a:lnTo>
                  <a:lnTo>
                    <a:pt x="958" y="877"/>
                  </a:lnTo>
                  <a:lnTo>
                    <a:pt x="964" y="867"/>
                  </a:lnTo>
                  <a:lnTo>
                    <a:pt x="968" y="856"/>
                  </a:lnTo>
                  <a:lnTo>
                    <a:pt x="973" y="846"/>
                  </a:lnTo>
                  <a:lnTo>
                    <a:pt x="975" y="835"/>
                  </a:lnTo>
                  <a:lnTo>
                    <a:pt x="981" y="823"/>
                  </a:lnTo>
                  <a:lnTo>
                    <a:pt x="981" y="816"/>
                  </a:lnTo>
                  <a:lnTo>
                    <a:pt x="983" y="810"/>
                  </a:lnTo>
                  <a:lnTo>
                    <a:pt x="985" y="804"/>
                  </a:lnTo>
                  <a:lnTo>
                    <a:pt x="987" y="799"/>
                  </a:lnTo>
                  <a:lnTo>
                    <a:pt x="987" y="791"/>
                  </a:lnTo>
                  <a:lnTo>
                    <a:pt x="988" y="783"/>
                  </a:lnTo>
                  <a:lnTo>
                    <a:pt x="990" y="778"/>
                  </a:lnTo>
                  <a:lnTo>
                    <a:pt x="992" y="772"/>
                  </a:lnTo>
                  <a:lnTo>
                    <a:pt x="992" y="764"/>
                  </a:lnTo>
                  <a:lnTo>
                    <a:pt x="992" y="757"/>
                  </a:lnTo>
                  <a:lnTo>
                    <a:pt x="994" y="751"/>
                  </a:lnTo>
                  <a:lnTo>
                    <a:pt x="996" y="743"/>
                  </a:lnTo>
                  <a:lnTo>
                    <a:pt x="996" y="736"/>
                  </a:lnTo>
                  <a:lnTo>
                    <a:pt x="998" y="728"/>
                  </a:lnTo>
                  <a:lnTo>
                    <a:pt x="1000" y="721"/>
                  </a:lnTo>
                  <a:lnTo>
                    <a:pt x="1000" y="713"/>
                  </a:lnTo>
                  <a:lnTo>
                    <a:pt x="1000" y="704"/>
                  </a:lnTo>
                  <a:lnTo>
                    <a:pt x="1000" y="696"/>
                  </a:lnTo>
                  <a:lnTo>
                    <a:pt x="1000" y="688"/>
                  </a:lnTo>
                  <a:lnTo>
                    <a:pt x="1000" y="681"/>
                  </a:lnTo>
                  <a:lnTo>
                    <a:pt x="1000" y="671"/>
                  </a:lnTo>
                  <a:lnTo>
                    <a:pt x="1000" y="662"/>
                  </a:lnTo>
                  <a:lnTo>
                    <a:pt x="1000" y="654"/>
                  </a:lnTo>
                  <a:lnTo>
                    <a:pt x="1000" y="647"/>
                  </a:lnTo>
                  <a:lnTo>
                    <a:pt x="1000" y="637"/>
                  </a:lnTo>
                  <a:lnTo>
                    <a:pt x="998" y="628"/>
                  </a:lnTo>
                  <a:lnTo>
                    <a:pt x="996" y="618"/>
                  </a:lnTo>
                  <a:lnTo>
                    <a:pt x="996" y="610"/>
                  </a:lnTo>
                  <a:lnTo>
                    <a:pt x="994" y="601"/>
                  </a:lnTo>
                  <a:lnTo>
                    <a:pt x="992" y="593"/>
                  </a:lnTo>
                  <a:lnTo>
                    <a:pt x="992" y="584"/>
                  </a:lnTo>
                  <a:lnTo>
                    <a:pt x="990" y="576"/>
                  </a:lnTo>
                  <a:lnTo>
                    <a:pt x="987" y="565"/>
                  </a:lnTo>
                  <a:lnTo>
                    <a:pt x="985" y="557"/>
                  </a:lnTo>
                  <a:lnTo>
                    <a:pt x="983" y="548"/>
                  </a:lnTo>
                  <a:lnTo>
                    <a:pt x="981" y="540"/>
                  </a:lnTo>
                  <a:lnTo>
                    <a:pt x="977" y="529"/>
                  </a:lnTo>
                  <a:lnTo>
                    <a:pt x="975" y="521"/>
                  </a:lnTo>
                  <a:lnTo>
                    <a:pt x="973" y="512"/>
                  </a:lnTo>
                  <a:lnTo>
                    <a:pt x="969" y="504"/>
                  </a:lnTo>
                  <a:lnTo>
                    <a:pt x="968" y="494"/>
                  </a:lnTo>
                  <a:lnTo>
                    <a:pt x="964" y="487"/>
                  </a:lnTo>
                  <a:lnTo>
                    <a:pt x="960" y="477"/>
                  </a:lnTo>
                  <a:lnTo>
                    <a:pt x="956" y="470"/>
                  </a:lnTo>
                  <a:lnTo>
                    <a:pt x="952" y="460"/>
                  </a:lnTo>
                  <a:lnTo>
                    <a:pt x="947" y="453"/>
                  </a:lnTo>
                  <a:lnTo>
                    <a:pt x="943" y="443"/>
                  </a:lnTo>
                  <a:lnTo>
                    <a:pt x="939" y="437"/>
                  </a:lnTo>
                  <a:lnTo>
                    <a:pt x="933" y="428"/>
                  </a:lnTo>
                  <a:lnTo>
                    <a:pt x="928" y="420"/>
                  </a:lnTo>
                  <a:lnTo>
                    <a:pt x="922" y="411"/>
                  </a:lnTo>
                  <a:lnTo>
                    <a:pt x="918" y="401"/>
                  </a:lnTo>
                  <a:lnTo>
                    <a:pt x="910" y="394"/>
                  </a:lnTo>
                  <a:lnTo>
                    <a:pt x="905" y="386"/>
                  </a:lnTo>
                  <a:lnTo>
                    <a:pt x="899" y="378"/>
                  </a:lnTo>
                  <a:lnTo>
                    <a:pt x="893" y="371"/>
                  </a:lnTo>
                  <a:lnTo>
                    <a:pt x="886" y="363"/>
                  </a:lnTo>
                  <a:lnTo>
                    <a:pt x="880" y="356"/>
                  </a:lnTo>
                  <a:lnTo>
                    <a:pt x="872" y="348"/>
                  </a:lnTo>
                  <a:lnTo>
                    <a:pt x="867" y="342"/>
                  </a:lnTo>
                  <a:lnTo>
                    <a:pt x="859" y="335"/>
                  </a:lnTo>
                  <a:lnTo>
                    <a:pt x="852" y="327"/>
                  </a:lnTo>
                  <a:lnTo>
                    <a:pt x="844" y="321"/>
                  </a:lnTo>
                  <a:lnTo>
                    <a:pt x="836" y="316"/>
                  </a:lnTo>
                  <a:lnTo>
                    <a:pt x="827" y="310"/>
                  </a:lnTo>
                  <a:lnTo>
                    <a:pt x="819" y="302"/>
                  </a:lnTo>
                  <a:lnTo>
                    <a:pt x="810" y="297"/>
                  </a:lnTo>
                  <a:lnTo>
                    <a:pt x="802" y="291"/>
                  </a:lnTo>
                  <a:lnTo>
                    <a:pt x="793" y="283"/>
                  </a:lnTo>
                  <a:lnTo>
                    <a:pt x="783" y="280"/>
                  </a:lnTo>
                  <a:lnTo>
                    <a:pt x="774" y="274"/>
                  </a:lnTo>
                  <a:lnTo>
                    <a:pt x="764" y="270"/>
                  </a:lnTo>
                  <a:lnTo>
                    <a:pt x="755" y="264"/>
                  </a:lnTo>
                  <a:lnTo>
                    <a:pt x="743" y="259"/>
                  </a:lnTo>
                  <a:lnTo>
                    <a:pt x="734" y="255"/>
                  </a:lnTo>
                  <a:lnTo>
                    <a:pt x="722" y="251"/>
                  </a:lnTo>
                  <a:lnTo>
                    <a:pt x="711" y="247"/>
                  </a:lnTo>
                  <a:lnTo>
                    <a:pt x="701" y="244"/>
                  </a:lnTo>
                  <a:lnTo>
                    <a:pt x="688" y="240"/>
                  </a:lnTo>
                  <a:lnTo>
                    <a:pt x="679" y="238"/>
                  </a:lnTo>
                  <a:lnTo>
                    <a:pt x="665" y="234"/>
                  </a:lnTo>
                  <a:lnTo>
                    <a:pt x="654" y="230"/>
                  </a:lnTo>
                  <a:lnTo>
                    <a:pt x="642" y="226"/>
                  </a:lnTo>
                  <a:lnTo>
                    <a:pt x="633" y="226"/>
                  </a:lnTo>
                  <a:lnTo>
                    <a:pt x="622" y="223"/>
                  </a:lnTo>
                  <a:lnTo>
                    <a:pt x="612" y="221"/>
                  </a:lnTo>
                  <a:lnTo>
                    <a:pt x="603" y="219"/>
                  </a:lnTo>
                  <a:lnTo>
                    <a:pt x="595" y="217"/>
                  </a:lnTo>
                  <a:lnTo>
                    <a:pt x="584" y="215"/>
                  </a:lnTo>
                  <a:lnTo>
                    <a:pt x="576" y="215"/>
                  </a:lnTo>
                  <a:lnTo>
                    <a:pt x="566" y="213"/>
                  </a:lnTo>
                  <a:lnTo>
                    <a:pt x="559" y="213"/>
                  </a:lnTo>
                  <a:lnTo>
                    <a:pt x="551" y="211"/>
                  </a:lnTo>
                  <a:lnTo>
                    <a:pt x="544" y="211"/>
                  </a:lnTo>
                  <a:lnTo>
                    <a:pt x="538" y="211"/>
                  </a:lnTo>
                  <a:lnTo>
                    <a:pt x="532" y="211"/>
                  </a:lnTo>
                  <a:lnTo>
                    <a:pt x="525" y="209"/>
                  </a:lnTo>
                  <a:lnTo>
                    <a:pt x="517" y="209"/>
                  </a:lnTo>
                  <a:lnTo>
                    <a:pt x="511" y="209"/>
                  </a:lnTo>
                  <a:lnTo>
                    <a:pt x="506" y="209"/>
                  </a:lnTo>
                  <a:lnTo>
                    <a:pt x="494" y="207"/>
                  </a:lnTo>
                  <a:lnTo>
                    <a:pt x="485" y="207"/>
                  </a:lnTo>
                  <a:lnTo>
                    <a:pt x="473" y="206"/>
                  </a:lnTo>
                  <a:lnTo>
                    <a:pt x="466" y="206"/>
                  </a:lnTo>
                  <a:lnTo>
                    <a:pt x="456" y="206"/>
                  </a:lnTo>
                  <a:lnTo>
                    <a:pt x="449" y="206"/>
                  </a:lnTo>
                  <a:lnTo>
                    <a:pt x="441" y="204"/>
                  </a:lnTo>
                  <a:lnTo>
                    <a:pt x="435" y="204"/>
                  </a:lnTo>
                  <a:lnTo>
                    <a:pt x="428" y="200"/>
                  </a:lnTo>
                  <a:lnTo>
                    <a:pt x="420" y="200"/>
                  </a:lnTo>
                  <a:lnTo>
                    <a:pt x="414" y="196"/>
                  </a:lnTo>
                  <a:lnTo>
                    <a:pt x="407" y="194"/>
                  </a:lnTo>
                  <a:lnTo>
                    <a:pt x="399" y="188"/>
                  </a:lnTo>
                  <a:lnTo>
                    <a:pt x="393" y="185"/>
                  </a:lnTo>
                  <a:lnTo>
                    <a:pt x="388" y="179"/>
                  </a:lnTo>
                  <a:lnTo>
                    <a:pt x="380" y="173"/>
                  </a:lnTo>
                  <a:lnTo>
                    <a:pt x="373" y="164"/>
                  </a:lnTo>
                  <a:lnTo>
                    <a:pt x="367" y="156"/>
                  </a:lnTo>
                  <a:lnTo>
                    <a:pt x="357" y="145"/>
                  </a:lnTo>
                  <a:lnTo>
                    <a:pt x="348" y="135"/>
                  </a:lnTo>
                  <a:lnTo>
                    <a:pt x="344" y="128"/>
                  </a:lnTo>
                  <a:lnTo>
                    <a:pt x="340" y="124"/>
                  </a:lnTo>
                  <a:lnTo>
                    <a:pt x="335" y="116"/>
                  </a:lnTo>
                  <a:lnTo>
                    <a:pt x="331" y="110"/>
                  </a:lnTo>
                  <a:lnTo>
                    <a:pt x="325" y="101"/>
                  </a:lnTo>
                  <a:lnTo>
                    <a:pt x="321" y="95"/>
                  </a:lnTo>
                  <a:lnTo>
                    <a:pt x="316" y="88"/>
                  </a:lnTo>
                  <a:lnTo>
                    <a:pt x="310" y="82"/>
                  </a:lnTo>
                  <a:lnTo>
                    <a:pt x="300" y="71"/>
                  </a:lnTo>
                  <a:lnTo>
                    <a:pt x="289" y="61"/>
                  </a:lnTo>
                  <a:lnTo>
                    <a:pt x="279" y="50"/>
                  </a:lnTo>
                  <a:lnTo>
                    <a:pt x="270" y="42"/>
                  </a:lnTo>
                  <a:lnTo>
                    <a:pt x="260" y="34"/>
                  </a:lnTo>
                  <a:lnTo>
                    <a:pt x="251" y="29"/>
                  </a:lnTo>
                  <a:lnTo>
                    <a:pt x="239" y="21"/>
                  </a:lnTo>
                  <a:lnTo>
                    <a:pt x="230" y="15"/>
                  </a:lnTo>
                  <a:lnTo>
                    <a:pt x="220" y="12"/>
                  </a:lnTo>
                  <a:lnTo>
                    <a:pt x="211" y="10"/>
                  </a:lnTo>
                  <a:lnTo>
                    <a:pt x="201" y="6"/>
                  </a:lnTo>
                  <a:lnTo>
                    <a:pt x="194" y="4"/>
                  </a:lnTo>
                  <a:lnTo>
                    <a:pt x="184" y="2"/>
                  </a:lnTo>
                  <a:lnTo>
                    <a:pt x="177" y="2"/>
                  </a:lnTo>
                  <a:lnTo>
                    <a:pt x="167" y="0"/>
                  </a:lnTo>
                  <a:lnTo>
                    <a:pt x="160" y="0"/>
                  </a:lnTo>
                  <a:lnTo>
                    <a:pt x="150" y="0"/>
                  </a:lnTo>
                  <a:lnTo>
                    <a:pt x="143" y="2"/>
                  </a:lnTo>
                  <a:lnTo>
                    <a:pt x="137" y="2"/>
                  </a:lnTo>
                  <a:lnTo>
                    <a:pt x="129" y="4"/>
                  </a:lnTo>
                  <a:lnTo>
                    <a:pt x="122" y="4"/>
                  </a:lnTo>
                  <a:lnTo>
                    <a:pt x="116" y="8"/>
                  </a:lnTo>
                  <a:lnTo>
                    <a:pt x="110" y="10"/>
                  </a:lnTo>
                  <a:lnTo>
                    <a:pt x="103" y="12"/>
                  </a:lnTo>
                  <a:lnTo>
                    <a:pt x="97" y="14"/>
                  </a:lnTo>
                  <a:lnTo>
                    <a:pt x="93" y="17"/>
                  </a:lnTo>
                  <a:lnTo>
                    <a:pt x="84" y="23"/>
                  </a:lnTo>
                  <a:lnTo>
                    <a:pt x="76" y="29"/>
                  </a:lnTo>
                  <a:lnTo>
                    <a:pt x="68" y="34"/>
                  </a:lnTo>
                  <a:lnTo>
                    <a:pt x="61" y="42"/>
                  </a:lnTo>
                  <a:lnTo>
                    <a:pt x="51" y="50"/>
                  </a:lnTo>
                  <a:lnTo>
                    <a:pt x="44" y="61"/>
                  </a:lnTo>
                  <a:lnTo>
                    <a:pt x="34" y="72"/>
                  </a:lnTo>
                  <a:lnTo>
                    <a:pt x="27" y="84"/>
                  </a:lnTo>
                  <a:lnTo>
                    <a:pt x="21" y="91"/>
                  </a:lnTo>
                  <a:lnTo>
                    <a:pt x="17" y="99"/>
                  </a:lnTo>
                  <a:lnTo>
                    <a:pt x="15" y="107"/>
                  </a:lnTo>
                  <a:lnTo>
                    <a:pt x="11" y="116"/>
                  </a:lnTo>
                  <a:lnTo>
                    <a:pt x="9" y="124"/>
                  </a:lnTo>
                  <a:lnTo>
                    <a:pt x="6" y="131"/>
                  </a:lnTo>
                  <a:lnTo>
                    <a:pt x="4" y="139"/>
                  </a:lnTo>
                  <a:lnTo>
                    <a:pt x="4" y="150"/>
                  </a:lnTo>
                  <a:lnTo>
                    <a:pt x="0" y="158"/>
                  </a:lnTo>
                  <a:lnTo>
                    <a:pt x="0" y="167"/>
                  </a:lnTo>
                  <a:lnTo>
                    <a:pt x="0" y="177"/>
                  </a:lnTo>
                  <a:lnTo>
                    <a:pt x="0" y="188"/>
                  </a:lnTo>
                  <a:lnTo>
                    <a:pt x="0" y="198"/>
                  </a:lnTo>
                  <a:lnTo>
                    <a:pt x="4" y="209"/>
                  </a:lnTo>
                  <a:lnTo>
                    <a:pt x="6" y="219"/>
                  </a:lnTo>
                  <a:lnTo>
                    <a:pt x="9" y="230"/>
                  </a:lnTo>
                  <a:lnTo>
                    <a:pt x="11" y="242"/>
                  </a:lnTo>
                  <a:lnTo>
                    <a:pt x="17" y="253"/>
                  </a:lnTo>
                  <a:lnTo>
                    <a:pt x="17" y="259"/>
                  </a:lnTo>
                  <a:lnTo>
                    <a:pt x="21" y="264"/>
                  </a:lnTo>
                  <a:lnTo>
                    <a:pt x="25" y="272"/>
                  </a:lnTo>
                  <a:lnTo>
                    <a:pt x="28" y="280"/>
                  </a:lnTo>
                  <a:lnTo>
                    <a:pt x="34" y="289"/>
                  </a:lnTo>
                  <a:lnTo>
                    <a:pt x="42" y="301"/>
                  </a:lnTo>
                  <a:lnTo>
                    <a:pt x="47" y="312"/>
                  </a:lnTo>
                  <a:lnTo>
                    <a:pt x="55" y="323"/>
                  </a:lnTo>
                  <a:lnTo>
                    <a:pt x="63" y="333"/>
                  </a:lnTo>
                  <a:lnTo>
                    <a:pt x="70" y="342"/>
                  </a:lnTo>
                  <a:lnTo>
                    <a:pt x="76" y="352"/>
                  </a:lnTo>
                  <a:lnTo>
                    <a:pt x="86" y="361"/>
                  </a:lnTo>
                  <a:lnTo>
                    <a:pt x="91" y="369"/>
                  </a:lnTo>
                  <a:lnTo>
                    <a:pt x="99" y="377"/>
                  </a:lnTo>
                  <a:lnTo>
                    <a:pt x="106" y="384"/>
                  </a:lnTo>
                  <a:lnTo>
                    <a:pt x="114" y="392"/>
                  </a:lnTo>
                  <a:lnTo>
                    <a:pt x="122" y="397"/>
                  </a:lnTo>
                  <a:lnTo>
                    <a:pt x="127" y="405"/>
                  </a:lnTo>
                  <a:lnTo>
                    <a:pt x="135" y="411"/>
                  </a:lnTo>
                  <a:lnTo>
                    <a:pt x="143" y="417"/>
                  </a:lnTo>
                  <a:lnTo>
                    <a:pt x="154" y="426"/>
                  </a:lnTo>
                  <a:lnTo>
                    <a:pt x="167" y="434"/>
                  </a:lnTo>
                  <a:lnTo>
                    <a:pt x="177" y="439"/>
                  </a:lnTo>
                  <a:lnTo>
                    <a:pt x="186" y="447"/>
                  </a:lnTo>
                  <a:lnTo>
                    <a:pt x="194" y="451"/>
                  </a:lnTo>
                  <a:lnTo>
                    <a:pt x="200" y="455"/>
                  </a:lnTo>
                  <a:lnTo>
                    <a:pt x="203" y="456"/>
                  </a:lnTo>
                  <a:lnTo>
                    <a:pt x="205" y="458"/>
                  </a:lnTo>
                  <a:lnTo>
                    <a:pt x="222" y="436"/>
                  </a:lnTo>
                  <a:lnTo>
                    <a:pt x="222" y="436"/>
                  </a:lnTo>
                  <a:close/>
                </a:path>
              </a:pathLst>
            </a:custGeom>
            <a:solidFill>
              <a:srgbClr val="000000"/>
            </a:solidFill>
            <a:ln w="9525">
              <a:noFill/>
              <a:round/>
              <a:headEnd/>
              <a:tailEnd/>
            </a:ln>
          </p:spPr>
          <p:txBody>
            <a:bodyPr/>
            <a:lstStyle/>
            <a:p>
              <a:endParaRPr lang="pt-BR"/>
            </a:p>
          </p:txBody>
        </p:sp>
        <p:sp>
          <p:nvSpPr>
            <p:cNvPr id="1862741" name="Freeform 85"/>
            <p:cNvSpPr>
              <a:spLocks/>
            </p:cNvSpPr>
            <p:nvPr/>
          </p:nvSpPr>
          <p:spPr bwMode="auto">
            <a:xfrm>
              <a:off x="2032" y="2993"/>
              <a:ext cx="151" cy="67"/>
            </a:xfrm>
            <a:custGeom>
              <a:avLst/>
              <a:gdLst/>
              <a:ahLst/>
              <a:cxnLst>
                <a:cxn ang="0">
                  <a:pos x="25" y="133"/>
                </a:cxn>
                <a:cxn ang="0">
                  <a:pos x="42" y="127"/>
                </a:cxn>
                <a:cxn ang="0">
                  <a:pos x="57" y="121"/>
                </a:cxn>
                <a:cxn ang="0">
                  <a:pos x="74" y="116"/>
                </a:cxn>
                <a:cxn ang="0">
                  <a:pos x="95" y="106"/>
                </a:cxn>
                <a:cxn ang="0">
                  <a:pos x="114" y="97"/>
                </a:cxn>
                <a:cxn ang="0">
                  <a:pos x="131" y="83"/>
                </a:cxn>
                <a:cxn ang="0">
                  <a:pos x="148" y="70"/>
                </a:cxn>
                <a:cxn ang="0">
                  <a:pos x="164" y="57"/>
                </a:cxn>
                <a:cxn ang="0">
                  <a:pos x="183" y="47"/>
                </a:cxn>
                <a:cxn ang="0">
                  <a:pos x="203" y="40"/>
                </a:cxn>
                <a:cxn ang="0">
                  <a:pos x="224" y="34"/>
                </a:cxn>
                <a:cxn ang="0">
                  <a:pos x="245" y="30"/>
                </a:cxn>
                <a:cxn ang="0">
                  <a:pos x="266" y="30"/>
                </a:cxn>
                <a:cxn ang="0">
                  <a:pos x="291" y="30"/>
                </a:cxn>
                <a:cxn ang="0">
                  <a:pos x="287" y="5"/>
                </a:cxn>
                <a:cxn ang="0">
                  <a:pos x="274" y="2"/>
                </a:cxn>
                <a:cxn ang="0">
                  <a:pos x="259" y="0"/>
                </a:cxn>
                <a:cxn ang="0">
                  <a:pos x="241" y="2"/>
                </a:cxn>
                <a:cxn ang="0">
                  <a:pos x="219" y="2"/>
                </a:cxn>
                <a:cxn ang="0">
                  <a:pos x="196" y="7"/>
                </a:cxn>
                <a:cxn ang="0">
                  <a:pos x="183" y="11"/>
                </a:cxn>
                <a:cxn ang="0">
                  <a:pos x="169" y="15"/>
                </a:cxn>
                <a:cxn ang="0">
                  <a:pos x="158" y="21"/>
                </a:cxn>
                <a:cxn ang="0">
                  <a:pos x="145" y="30"/>
                </a:cxn>
                <a:cxn ang="0">
                  <a:pos x="131" y="36"/>
                </a:cxn>
                <a:cxn ang="0">
                  <a:pos x="120" y="43"/>
                </a:cxn>
                <a:cxn ang="0">
                  <a:pos x="101" y="55"/>
                </a:cxn>
                <a:cxn ang="0">
                  <a:pos x="86" y="62"/>
                </a:cxn>
                <a:cxn ang="0">
                  <a:pos x="72" y="70"/>
                </a:cxn>
                <a:cxn ang="0">
                  <a:pos x="57" y="74"/>
                </a:cxn>
                <a:cxn ang="0">
                  <a:pos x="42" y="78"/>
                </a:cxn>
                <a:cxn ang="0">
                  <a:pos x="23" y="80"/>
                </a:cxn>
                <a:cxn ang="0">
                  <a:pos x="0" y="80"/>
                </a:cxn>
                <a:cxn ang="0">
                  <a:pos x="23" y="133"/>
                </a:cxn>
              </a:cxnLst>
              <a:rect l="0" t="0" r="r" b="b"/>
              <a:pathLst>
                <a:path w="302" h="133">
                  <a:moveTo>
                    <a:pt x="23" y="133"/>
                  </a:moveTo>
                  <a:lnTo>
                    <a:pt x="25" y="133"/>
                  </a:lnTo>
                  <a:lnTo>
                    <a:pt x="36" y="131"/>
                  </a:lnTo>
                  <a:lnTo>
                    <a:pt x="42" y="127"/>
                  </a:lnTo>
                  <a:lnTo>
                    <a:pt x="49" y="125"/>
                  </a:lnTo>
                  <a:lnTo>
                    <a:pt x="57" y="121"/>
                  </a:lnTo>
                  <a:lnTo>
                    <a:pt x="67" y="119"/>
                  </a:lnTo>
                  <a:lnTo>
                    <a:pt x="74" y="116"/>
                  </a:lnTo>
                  <a:lnTo>
                    <a:pt x="86" y="112"/>
                  </a:lnTo>
                  <a:lnTo>
                    <a:pt x="95" y="106"/>
                  </a:lnTo>
                  <a:lnTo>
                    <a:pt x="105" y="102"/>
                  </a:lnTo>
                  <a:lnTo>
                    <a:pt x="114" y="97"/>
                  </a:lnTo>
                  <a:lnTo>
                    <a:pt x="124" y="91"/>
                  </a:lnTo>
                  <a:lnTo>
                    <a:pt x="131" y="83"/>
                  </a:lnTo>
                  <a:lnTo>
                    <a:pt x="141" y="78"/>
                  </a:lnTo>
                  <a:lnTo>
                    <a:pt x="148" y="70"/>
                  </a:lnTo>
                  <a:lnTo>
                    <a:pt x="156" y="62"/>
                  </a:lnTo>
                  <a:lnTo>
                    <a:pt x="164" y="57"/>
                  </a:lnTo>
                  <a:lnTo>
                    <a:pt x="175" y="53"/>
                  </a:lnTo>
                  <a:lnTo>
                    <a:pt x="183" y="47"/>
                  </a:lnTo>
                  <a:lnTo>
                    <a:pt x="194" y="43"/>
                  </a:lnTo>
                  <a:lnTo>
                    <a:pt x="203" y="40"/>
                  </a:lnTo>
                  <a:lnTo>
                    <a:pt x="213" y="38"/>
                  </a:lnTo>
                  <a:lnTo>
                    <a:pt x="224" y="34"/>
                  </a:lnTo>
                  <a:lnTo>
                    <a:pt x="234" y="32"/>
                  </a:lnTo>
                  <a:lnTo>
                    <a:pt x="245" y="30"/>
                  </a:lnTo>
                  <a:lnTo>
                    <a:pt x="257" y="30"/>
                  </a:lnTo>
                  <a:lnTo>
                    <a:pt x="266" y="30"/>
                  </a:lnTo>
                  <a:lnTo>
                    <a:pt x="279" y="30"/>
                  </a:lnTo>
                  <a:lnTo>
                    <a:pt x="291" y="30"/>
                  </a:lnTo>
                  <a:lnTo>
                    <a:pt x="302" y="32"/>
                  </a:lnTo>
                  <a:lnTo>
                    <a:pt x="287" y="5"/>
                  </a:lnTo>
                  <a:lnTo>
                    <a:pt x="283" y="3"/>
                  </a:lnTo>
                  <a:lnTo>
                    <a:pt x="274" y="2"/>
                  </a:lnTo>
                  <a:lnTo>
                    <a:pt x="266" y="2"/>
                  </a:lnTo>
                  <a:lnTo>
                    <a:pt x="259" y="0"/>
                  </a:lnTo>
                  <a:lnTo>
                    <a:pt x="249" y="0"/>
                  </a:lnTo>
                  <a:lnTo>
                    <a:pt x="241" y="2"/>
                  </a:lnTo>
                  <a:lnTo>
                    <a:pt x="230" y="2"/>
                  </a:lnTo>
                  <a:lnTo>
                    <a:pt x="219" y="2"/>
                  </a:lnTo>
                  <a:lnTo>
                    <a:pt x="207" y="3"/>
                  </a:lnTo>
                  <a:lnTo>
                    <a:pt x="196" y="7"/>
                  </a:lnTo>
                  <a:lnTo>
                    <a:pt x="188" y="9"/>
                  </a:lnTo>
                  <a:lnTo>
                    <a:pt x="183" y="11"/>
                  </a:lnTo>
                  <a:lnTo>
                    <a:pt x="175" y="11"/>
                  </a:lnTo>
                  <a:lnTo>
                    <a:pt x="169" y="15"/>
                  </a:lnTo>
                  <a:lnTo>
                    <a:pt x="164" y="17"/>
                  </a:lnTo>
                  <a:lnTo>
                    <a:pt x="158" y="21"/>
                  </a:lnTo>
                  <a:lnTo>
                    <a:pt x="150" y="24"/>
                  </a:lnTo>
                  <a:lnTo>
                    <a:pt x="145" y="30"/>
                  </a:lnTo>
                  <a:lnTo>
                    <a:pt x="137" y="32"/>
                  </a:lnTo>
                  <a:lnTo>
                    <a:pt x="131" y="36"/>
                  </a:lnTo>
                  <a:lnTo>
                    <a:pt x="126" y="40"/>
                  </a:lnTo>
                  <a:lnTo>
                    <a:pt x="120" y="43"/>
                  </a:lnTo>
                  <a:lnTo>
                    <a:pt x="108" y="49"/>
                  </a:lnTo>
                  <a:lnTo>
                    <a:pt x="101" y="55"/>
                  </a:lnTo>
                  <a:lnTo>
                    <a:pt x="93" y="59"/>
                  </a:lnTo>
                  <a:lnTo>
                    <a:pt x="86" y="62"/>
                  </a:lnTo>
                  <a:lnTo>
                    <a:pt x="78" y="66"/>
                  </a:lnTo>
                  <a:lnTo>
                    <a:pt x="72" y="70"/>
                  </a:lnTo>
                  <a:lnTo>
                    <a:pt x="63" y="70"/>
                  </a:lnTo>
                  <a:lnTo>
                    <a:pt x="57" y="74"/>
                  </a:lnTo>
                  <a:lnTo>
                    <a:pt x="48" y="76"/>
                  </a:lnTo>
                  <a:lnTo>
                    <a:pt x="42" y="78"/>
                  </a:lnTo>
                  <a:lnTo>
                    <a:pt x="32" y="78"/>
                  </a:lnTo>
                  <a:lnTo>
                    <a:pt x="23" y="80"/>
                  </a:lnTo>
                  <a:lnTo>
                    <a:pt x="13" y="80"/>
                  </a:lnTo>
                  <a:lnTo>
                    <a:pt x="0" y="80"/>
                  </a:lnTo>
                  <a:lnTo>
                    <a:pt x="23" y="133"/>
                  </a:lnTo>
                  <a:lnTo>
                    <a:pt x="23" y="133"/>
                  </a:lnTo>
                  <a:close/>
                </a:path>
              </a:pathLst>
            </a:custGeom>
            <a:solidFill>
              <a:srgbClr val="000000"/>
            </a:solidFill>
            <a:ln w="9525">
              <a:noFill/>
              <a:round/>
              <a:headEnd/>
              <a:tailEnd/>
            </a:ln>
          </p:spPr>
          <p:txBody>
            <a:bodyPr/>
            <a:lstStyle/>
            <a:p>
              <a:endParaRPr lang="pt-BR"/>
            </a:p>
          </p:txBody>
        </p:sp>
        <p:sp>
          <p:nvSpPr>
            <p:cNvPr id="1862742" name="Freeform 86"/>
            <p:cNvSpPr>
              <a:spLocks/>
            </p:cNvSpPr>
            <p:nvPr/>
          </p:nvSpPr>
          <p:spPr bwMode="auto">
            <a:xfrm>
              <a:off x="1894" y="3087"/>
              <a:ext cx="192" cy="427"/>
            </a:xfrm>
            <a:custGeom>
              <a:avLst/>
              <a:gdLst/>
              <a:ahLst/>
              <a:cxnLst>
                <a:cxn ang="0">
                  <a:pos x="331" y="7"/>
                </a:cxn>
                <a:cxn ang="0">
                  <a:pos x="297" y="25"/>
                </a:cxn>
                <a:cxn ang="0">
                  <a:pos x="270" y="40"/>
                </a:cxn>
                <a:cxn ang="0">
                  <a:pos x="244" y="57"/>
                </a:cxn>
                <a:cxn ang="0">
                  <a:pos x="213" y="78"/>
                </a:cxn>
                <a:cxn ang="0">
                  <a:pos x="185" y="103"/>
                </a:cxn>
                <a:cxn ang="0">
                  <a:pos x="153" y="129"/>
                </a:cxn>
                <a:cxn ang="0">
                  <a:pos x="122" y="161"/>
                </a:cxn>
                <a:cxn ang="0">
                  <a:pos x="94" y="194"/>
                </a:cxn>
                <a:cxn ang="0">
                  <a:pos x="67" y="234"/>
                </a:cxn>
                <a:cxn ang="0">
                  <a:pos x="44" y="274"/>
                </a:cxn>
                <a:cxn ang="0">
                  <a:pos x="25" y="319"/>
                </a:cxn>
                <a:cxn ang="0">
                  <a:pos x="10" y="367"/>
                </a:cxn>
                <a:cxn ang="0">
                  <a:pos x="4" y="420"/>
                </a:cxn>
                <a:cxn ang="0">
                  <a:pos x="0" y="467"/>
                </a:cxn>
                <a:cxn ang="0">
                  <a:pos x="2" y="515"/>
                </a:cxn>
                <a:cxn ang="0">
                  <a:pos x="10" y="559"/>
                </a:cxn>
                <a:cxn ang="0">
                  <a:pos x="25" y="602"/>
                </a:cxn>
                <a:cxn ang="0">
                  <a:pos x="40" y="642"/>
                </a:cxn>
                <a:cxn ang="0">
                  <a:pos x="61" y="680"/>
                </a:cxn>
                <a:cxn ang="0">
                  <a:pos x="86" y="716"/>
                </a:cxn>
                <a:cxn ang="0">
                  <a:pos x="114" y="749"/>
                </a:cxn>
                <a:cxn ang="0">
                  <a:pos x="141" y="775"/>
                </a:cxn>
                <a:cxn ang="0">
                  <a:pos x="173" y="798"/>
                </a:cxn>
                <a:cxn ang="0">
                  <a:pos x="208" y="819"/>
                </a:cxn>
                <a:cxn ang="0">
                  <a:pos x="244" y="834"/>
                </a:cxn>
                <a:cxn ang="0">
                  <a:pos x="280" y="844"/>
                </a:cxn>
                <a:cxn ang="0">
                  <a:pos x="318" y="851"/>
                </a:cxn>
                <a:cxn ang="0">
                  <a:pos x="356" y="851"/>
                </a:cxn>
                <a:cxn ang="0">
                  <a:pos x="384" y="804"/>
                </a:cxn>
                <a:cxn ang="0">
                  <a:pos x="369" y="804"/>
                </a:cxn>
                <a:cxn ang="0">
                  <a:pos x="327" y="802"/>
                </a:cxn>
                <a:cxn ang="0">
                  <a:pos x="301" y="798"/>
                </a:cxn>
                <a:cxn ang="0">
                  <a:pos x="270" y="791"/>
                </a:cxn>
                <a:cxn ang="0">
                  <a:pos x="240" y="777"/>
                </a:cxn>
                <a:cxn ang="0">
                  <a:pos x="210" y="760"/>
                </a:cxn>
                <a:cxn ang="0">
                  <a:pos x="181" y="741"/>
                </a:cxn>
                <a:cxn ang="0">
                  <a:pos x="154" y="720"/>
                </a:cxn>
                <a:cxn ang="0">
                  <a:pos x="109" y="675"/>
                </a:cxn>
                <a:cxn ang="0">
                  <a:pos x="88" y="646"/>
                </a:cxn>
                <a:cxn ang="0">
                  <a:pos x="71" y="618"/>
                </a:cxn>
                <a:cxn ang="0">
                  <a:pos x="57" y="583"/>
                </a:cxn>
                <a:cxn ang="0">
                  <a:pos x="50" y="547"/>
                </a:cxn>
                <a:cxn ang="0">
                  <a:pos x="42" y="496"/>
                </a:cxn>
                <a:cxn ang="0">
                  <a:pos x="42" y="448"/>
                </a:cxn>
                <a:cxn ang="0">
                  <a:pos x="46" y="403"/>
                </a:cxn>
                <a:cxn ang="0">
                  <a:pos x="59" y="361"/>
                </a:cxn>
                <a:cxn ang="0">
                  <a:pos x="76" y="317"/>
                </a:cxn>
                <a:cxn ang="0">
                  <a:pos x="97" y="279"/>
                </a:cxn>
                <a:cxn ang="0">
                  <a:pos x="120" y="243"/>
                </a:cxn>
                <a:cxn ang="0">
                  <a:pos x="147" y="209"/>
                </a:cxn>
                <a:cxn ang="0">
                  <a:pos x="175" y="177"/>
                </a:cxn>
                <a:cxn ang="0">
                  <a:pos x="206" y="148"/>
                </a:cxn>
                <a:cxn ang="0">
                  <a:pos x="236" y="122"/>
                </a:cxn>
                <a:cxn ang="0">
                  <a:pos x="267" y="99"/>
                </a:cxn>
                <a:cxn ang="0">
                  <a:pos x="295" y="78"/>
                </a:cxn>
                <a:cxn ang="0">
                  <a:pos x="324" y="61"/>
                </a:cxn>
                <a:cxn ang="0">
                  <a:pos x="350" y="47"/>
                </a:cxn>
                <a:cxn ang="0">
                  <a:pos x="354" y="0"/>
                </a:cxn>
              </a:cxnLst>
              <a:rect l="0" t="0" r="r" b="b"/>
              <a:pathLst>
                <a:path w="384" h="853">
                  <a:moveTo>
                    <a:pt x="354" y="0"/>
                  </a:moveTo>
                  <a:lnTo>
                    <a:pt x="348" y="0"/>
                  </a:lnTo>
                  <a:lnTo>
                    <a:pt x="339" y="4"/>
                  </a:lnTo>
                  <a:lnTo>
                    <a:pt x="331" y="7"/>
                  </a:lnTo>
                  <a:lnTo>
                    <a:pt x="324" y="11"/>
                  </a:lnTo>
                  <a:lnTo>
                    <a:pt x="312" y="17"/>
                  </a:lnTo>
                  <a:lnTo>
                    <a:pt x="303" y="23"/>
                  </a:lnTo>
                  <a:lnTo>
                    <a:pt x="297" y="25"/>
                  </a:lnTo>
                  <a:lnTo>
                    <a:pt x="291" y="28"/>
                  </a:lnTo>
                  <a:lnTo>
                    <a:pt x="284" y="32"/>
                  </a:lnTo>
                  <a:lnTo>
                    <a:pt x="278" y="36"/>
                  </a:lnTo>
                  <a:lnTo>
                    <a:pt x="270" y="40"/>
                  </a:lnTo>
                  <a:lnTo>
                    <a:pt x="265" y="44"/>
                  </a:lnTo>
                  <a:lnTo>
                    <a:pt x="257" y="47"/>
                  </a:lnTo>
                  <a:lnTo>
                    <a:pt x="251" y="53"/>
                  </a:lnTo>
                  <a:lnTo>
                    <a:pt x="244" y="57"/>
                  </a:lnTo>
                  <a:lnTo>
                    <a:pt x="236" y="63"/>
                  </a:lnTo>
                  <a:lnTo>
                    <a:pt x="229" y="66"/>
                  </a:lnTo>
                  <a:lnTo>
                    <a:pt x="221" y="72"/>
                  </a:lnTo>
                  <a:lnTo>
                    <a:pt x="213" y="78"/>
                  </a:lnTo>
                  <a:lnTo>
                    <a:pt x="206" y="83"/>
                  </a:lnTo>
                  <a:lnTo>
                    <a:pt x="200" y="91"/>
                  </a:lnTo>
                  <a:lnTo>
                    <a:pt x="192" y="97"/>
                  </a:lnTo>
                  <a:lnTo>
                    <a:pt x="185" y="103"/>
                  </a:lnTo>
                  <a:lnTo>
                    <a:pt x="175" y="108"/>
                  </a:lnTo>
                  <a:lnTo>
                    <a:pt x="168" y="116"/>
                  </a:lnTo>
                  <a:lnTo>
                    <a:pt x="162" y="123"/>
                  </a:lnTo>
                  <a:lnTo>
                    <a:pt x="153" y="129"/>
                  </a:lnTo>
                  <a:lnTo>
                    <a:pt x="145" y="137"/>
                  </a:lnTo>
                  <a:lnTo>
                    <a:pt x="137" y="144"/>
                  </a:lnTo>
                  <a:lnTo>
                    <a:pt x="130" y="154"/>
                  </a:lnTo>
                  <a:lnTo>
                    <a:pt x="122" y="161"/>
                  </a:lnTo>
                  <a:lnTo>
                    <a:pt x="114" y="169"/>
                  </a:lnTo>
                  <a:lnTo>
                    <a:pt x="109" y="177"/>
                  </a:lnTo>
                  <a:lnTo>
                    <a:pt x="101" y="186"/>
                  </a:lnTo>
                  <a:lnTo>
                    <a:pt x="94" y="194"/>
                  </a:lnTo>
                  <a:lnTo>
                    <a:pt x="88" y="203"/>
                  </a:lnTo>
                  <a:lnTo>
                    <a:pt x="80" y="215"/>
                  </a:lnTo>
                  <a:lnTo>
                    <a:pt x="75" y="224"/>
                  </a:lnTo>
                  <a:lnTo>
                    <a:pt x="67" y="234"/>
                  </a:lnTo>
                  <a:lnTo>
                    <a:pt x="61" y="243"/>
                  </a:lnTo>
                  <a:lnTo>
                    <a:pt x="56" y="255"/>
                  </a:lnTo>
                  <a:lnTo>
                    <a:pt x="50" y="264"/>
                  </a:lnTo>
                  <a:lnTo>
                    <a:pt x="44" y="274"/>
                  </a:lnTo>
                  <a:lnTo>
                    <a:pt x="38" y="285"/>
                  </a:lnTo>
                  <a:lnTo>
                    <a:pt x="35" y="296"/>
                  </a:lnTo>
                  <a:lnTo>
                    <a:pt x="31" y="308"/>
                  </a:lnTo>
                  <a:lnTo>
                    <a:pt x="25" y="319"/>
                  </a:lnTo>
                  <a:lnTo>
                    <a:pt x="21" y="331"/>
                  </a:lnTo>
                  <a:lnTo>
                    <a:pt x="18" y="342"/>
                  </a:lnTo>
                  <a:lnTo>
                    <a:pt x="14" y="355"/>
                  </a:lnTo>
                  <a:lnTo>
                    <a:pt x="10" y="367"/>
                  </a:lnTo>
                  <a:lnTo>
                    <a:pt x="8" y="380"/>
                  </a:lnTo>
                  <a:lnTo>
                    <a:pt x="6" y="393"/>
                  </a:lnTo>
                  <a:lnTo>
                    <a:pt x="6" y="407"/>
                  </a:lnTo>
                  <a:lnTo>
                    <a:pt x="4" y="420"/>
                  </a:lnTo>
                  <a:lnTo>
                    <a:pt x="2" y="431"/>
                  </a:lnTo>
                  <a:lnTo>
                    <a:pt x="2" y="443"/>
                  </a:lnTo>
                  <a:lnTo>
                    <a:pt x="2" y="454"/>
                  </a:lnTo>
                  <a:lnTo>
                    <a:pt x="0" y="467"/>
                  </a:lnTo>
                  <a:lnTo>
                    <a:pt x="0" y="479"/>
                  </a:lnTo>
                  <a:lnTo>
                    <a:pt x="2" y="490"/>
                  </a:lnTo>
                  <a:lnTo>
                    <a:pt x="2" y="504"/>
                  </a:lnTo>
                  <a:lnTo>
                    <a:pt x="2" y="515"/>
                  </a:lnTo>
                  <a:lnTo>
                    <a:pt x="4" y="526"/>
                  </a:lnTo>
                  <a:lnTo>
                    <a:pt x="6" y="536"/>
                  </a:lnTo>
                  <a:lnTo>
                    <a:pt x="10" y="547"/>
                  </a:lnTo>
                  <a:lnTo>
                    <a:pt x="10" y="559"/>
                  </a:lnTo>
                  <a:lnTo>
                    <a:pt x="14" y="570"/>
                  </a:lnTo>
                  <a:lnTo>
                    <a:pt x="18" y="582"/>
                  </a:lnTo>
                  <a:lnTo>
                    <a:pt x="21" y="593"/>
                  </a:lnTo>
                  <a:lnTo>
                    <a:pt x="25" y="602"/>
                  </a:lnTo>
                  <a:lnTo>
                    <a:pt x="29" y="612"/>
                  </a:lnTo>
                  <a:lnTo>
                    <a:pt x="31" y="623"/>
                  </a:lnTo>
                  <a:lnTo>
                    <a:pt x="37" y="633"/>
                  </a:lnTo>
                  <a:lnTo>
                    <a:pt x="40" y="642"/>
                  </a:lnTo>
                  <a:lnTo>
                    <a:pt x="46" y="652"/>
                  </a:lnTo>
                  <a:lnTo>
                    <a:pt x="50" y="661"/>
                  </a:lnTo>
                  <a:lnTo>
                    <a:pt x="57" y="671"/>
                  </a:lnTo>
                  <a:lnTo>
                    <a:pt x="61" y="680"/>
                  </a:lnTo>
                  <a:lnTo>
                    <a:pt x="67" y="690"/>
                  </a:lnTo>
                  <a:lnTo>
                    <a:pt x="73" y="697"/>
                  </a:lnTo>
                  <a:lnTo>
                    <a:pt x="80" y="707"/>
                  </a:lnTo>
                  <a:lnTo>
                    <a:pt x="86" y="716"/>
                  </a:lnTo>
                  <a:lnTo>
                    <a:pt x="94" y="724"/>
                  </a:lnTo>
                  <a:lnTo>
                    <a:pt x="99" y="732"/>
                  </a:lnTo>
                  <a:lnTo>
                    <a:pt x="107" y="741"/>
                  </a:lnTo>
                  <a:lnTo>
                    <a:pt x="114" y="749"/>
                  </a:lnTo>
                  <a:lnTo>
                    <a:pt x="120" y="755"/>
                  </a:lnTo>
                  <a:lnTo>
                    <a:pt x="128" y="762"/>
                  </a:lnTo>
                  <a:lnTo>
                    <a:pt x="135" y="770"/>
                  </a:lnTo>
                  <a:lnTo>
                    <a:pt x="141" y="775"/>
                  </a:lnTo>
                  <a:lnTo>
                    <a:pt x="149" y="781"/>
                  </a:lnTo>
                  <a:lnTo>
                    <a:pt x="158" y="787"/>
                  </a:lnTo>
                  <a:lnTo>
                    <a:pt x="168" y="794"/>
                  </a:lnTo>
                  <a:lnTo>
                    <a:pt x="173" y="798"/>
                  </a:lnTo>
                  <a:lnTo>
                    <a:pt x="183" y="804"/>
                  </a:lnTo>
                  <a:lnTo>
                    <a:pt x="191" y="810"/>
                  </a:lnTo>
                  <a:lnTo>
                    <a:pt x="200" y="815"/>
                  </a:lnTo>
                  <a:lnTo>
                    <a:pt x="208" y="819"/>
                  </a:lnTo>
                  <a:lnTo>
                    <a:pt x="217" y="823"/>
                  </a:lnTo>
                  <a:lnTo>
                    <a:pt x="225" y="829"/>
                  </a:lnTo>
                  <a:lnTo>
                    <a:pt x="236" y="832"/>
                  </a:lnTo>
                  <a:lnTo>
                    <a:pt x="244" y="834"/>
                  </a:lnTo>
                  <a:lnTo>
                    <a:pt x="253" y="838"/>
                  </a:lnTo>
                  <a:lnTo>
                    <a:pt x="261" y="840"/>
                  </a:lnTo>
                  <a:lnTo>
                    <a:pt x="270" y="844"/>
                  </a:lnTo>
                  <a:lnTo>
                    <a:pt x="280" y="844"/>
                  </a:lnTo>
                  <a:lnTo>
                    <a:pt x="289" y="846"/>
                  </a:lnTo>
                  <a:lnTo>
                    <a:pt x="297" y="850"/>
                  </a:lnTo>
                  <a:lnTo>
                    <a:pt x="308" y="851"/>
                  </a:lnTo>
                  <a:lnTo>
                    <a:pt x="318" y="851"/>
                  </a:lnTo>
                  <a:lnTo>
                    <a:pt x="327" y="851"/>
                  </a:lnTo>
                  <a:lnTo>
                    <a:pt x="335" y="851"/>
                  </a:lnTo>
                  <a:lnTo>
                    <a:pt x="346" y="853"/>
                  </a:lnTo>
                  <a:lnTo>
                    <a:pt x="356" y="851"/>
                  </a:lnTo>
                  <a:lnTo>
                    <a:pt x="365" y="851"/>
                  </a:lnTo>
                  <a:lnTo>
                    <a:pt x="375" y="851"/>
                  </a:lnTo>
                  <a:lnTo>
                    <a:pt x="384" y="851"/>
                  </a:lnTo>
                  <a:lnTo>
                    <a:pt x="384" y="804"/>
                  </a:lnTo>
                  <a:lnTo>
                    <a:pt x="383" y="804"/>
                  </a:lnTo>
                  <a:lnTo>
                    <a:pt x="381" y="804"/>
                  </a:lnTo>
                  <a:lnTo>
                    <a:pt x="375" y="804"/>
                  </a:lnTo>
                  <a:lnTo>
                    <a:pt x="369" y="804"/>
                  </a:lnTo>
                  <a:lnTo>
                    <a:pt x="360" y="802"/>
                  </a:lnTo>
                  <a:lnTo>
                    <a:pt x="350" y="802"/>
                  </a:lnTo>
                  <a:lnTo>
                    <a:pt x="339" y="802"/>
                  </a:lnTo>
                  <a:lnTo>
                    <a:pt x="327" y="802"/>
                  </a:lnTo>
                  <a:lnTo>
                    <a:pt x="322" y="800"/>
                  </a:lnTo>
                  <a:lnTo>
                    <a:pt x="314" y="800"/>
                  </a:lnTo>
                  <a:lnTo>
                    <a:pt x="306" y="798"/>
                  </a:lnTo>
                  <a:lnTo>
                    <a:pt x="301" y="798"/>
                  </a:lnTo>
                  <a:lnTo>
                    <a:pt x="293" y="796"/>
                  </a:lnTo>
                  <a:lnTo>
                    <a:pt x="286" y="793"/>
                  </a:lnTo>
                  <a:lnTo>
                    <a:pt x="278" y="791"/>
                  </a:lnTo>
                  <a:lnTo>
                    <a:pt x="270" y="791"/>
                  </a:lnTo>
                  <a:lnTo>
                    <a:pt x="263" y="787"/>
                  </a:lnTo>
                  <a:lnTo>
                    <a:pt x="255" y="785"/>
                  </a:lnTo>
                  <a:lnTo>
                    <a:pt x="248" y="781"/>
                  </a:lnTo>
                  <a:lnTo>
                    <a:pt x="240" y="777"/>
                  </a:lnTo>
                  <a:lnTo>
                    <a:pt x="232" y="774"/>
                  </a:lnTo>
                  <a:lnTo>
                    <a:pt x="223" y="770"/>
                  </a:lnTo>
                  <a:lnTo>
                    <a:pt x="215" y="766"/>
                  </a:lnTo>
                  <a:lnTo>
                    <a:pt x="210" y="760"/>
                  </a:lnTo>
                  <a:lnTo>
                    <a:pt x="202" y="755"/>
                  </a:lnTo>
                  <a:lnTo>
                    <a:pt x="194" y="751"/>
                  </a:lnTo>
                  <a:lnTo>
                    <a:pt x="189" y="745"/>
                  </a:lnTo>
                  <a:lnTo>
                    <a:pt x="181" y="741"/>
                  </a:lnTo>
                  <a:lnTo>
                    <a:pt x="173" y="735"/>
                  </a:lnTo>
                  <a:lnTo>
                    <a:pt x="168" y="732"/>
                  </a:lnTo>
                  <a:lnTo>
                    <a:pt x="160" y="724"/>
                  </a:lnTo>
                  <a:lnTo>
                    <a:pt x="154" y="720"/>
                  </a:lnTo>
                  <a:lnTo>
                    <a:pt x="141" y="709"/>
                  </a:lnTo>
                  <a:lnTo>
                    <a:pt x="130" y="697"/>
                  </a:lnTo>
                  <a:lnTo>
                    <a:pt x="118" y="686"/>
                  </a:lnTo>
                  <a:lnTo>
                    <a:pt x="109" y="675"/>
                  </a:lnTo>
                  <a:lnTo>
                    <a:pt x="103" y="667"/>
                  </a:lnTo>
                  <a:lnTo>
                    <a:pt x="97" y="659"/>
                  </a:lnTo>
                  <a:lnTo>
                    <a:pt x="92" y="654"/>
                  </a:lnTo>
                  <a:lnTo>
                    <a:pt x="88" y="646"/>
                  </a:lnTo>
                  <a:lnTo>
                    <a:pt x="82" y="639"/>
                  </a:lnTo>
                  <a:lnTo>
                    <a:pt x="78" y="631"/>
                  </a:lnTo>
                  <a:lnTo>
                    <a:pt x="75" y="623"/>
                  </a:lnTo>
                  <a:lnTo>
                    <a:pt x="71" y="618"/>
                  </a:lnTo>
                  <a:lnTo>
                    <a:pt x="67" y="608"/>
                  </a:lnTo>
                  <a:lnTo>
                    <a:pt x="63" y="601"/>
                  </a:lnTo>
                  <a:lnTo>
                    <a:pt x="61" y="591"/>
                  </a:lnTo>
                  <a:lnTo>
                    <a:pt x="57" y="583"/>
                  </a:lnTo>
                  <a:lnTo>
                    <a:pt x="56" y="574"/>
                  </a:lnTo>
                  <a:lnTo>
                    <a:pt x="52" y="564"/>
                  </a:lnTo>
                  <a:lnTo>
                    <a:pt x="50" y="555"/>
                  </a:lnTo>
                  <a:lnTo>
                    <a:pt x="50" y="547"/>
                  </a:lnTo>
                  <a:lnTo>
                    <a:pt x="46" y="532"/>
                  </a:lnTo>
                  <a:lnTo>
                    <a:pt x="44" y="521"/>
                  </a:lnTo>
                  <a:lnTo>
                    <a:pt x="42" y="509"/>
                  </a:lnTo>
                  <a:lnTo>
                    <a:pt x="42" y="496"/>
                  </a:lnTo>
                  <a:lnTo>
                    <a:pt x="40" y="485"/>
                  </a:lnTo>
                  <a:lnTo>
                    <a:pt x="40" y="473"/>
                  </a:lnTo>
                  <a:lnTo>
                    <a:pt x="40" y="460"/>
                  </a:lnTo>
                  <a:lnTo>
                    <a:pt x="42" y="448"/>
                  </a:lnTo>
                  <a:lnTo>
                    <a:pt x="42" y="437"/>
                  </a:lnTo>
                  <a:lnTo>
                    <a:pt x="44" y="426"/>
                  </a:lnTo>
                  <a:lnTo>
                    <a:pt x="44" y="414"/>
                  </a:lnTo>
                  <a:lnTo>
                    <a:pt x="46" y="403"/>
                  </a:lnTo>
                  <a:lnTo>
                    <a:pt x="50" y="391"/>
                  </a:lnTo>
                  <a:lnTo>
                    <a:pt x="52" y="380"/>
                  </a:lnTo>
                  <a:lnTo>
                    <a:pt x="56" y="371"/>
                  </a:lnTo>
                  <a:lnTo>
                    <a:pt x="59" y="361"/>
                  </a:lnTo>
                  <a:lnTo>
                    <a:pt x="63" y="348"/>
                  </a:lnTo>
                  <a:lnTo>
                    <a:pt x="67" y="338"/>
                  </a:lnTo>
                  <a:lnTo>
                    <a:pt x="71" y="327"/>
                  </a:lnTo>
                  <a:lnTo>
                    <a:pt x="76" y="317"/>
                  </a:lnTo>
                  <a:lnTo>
                    <a:pt x="78" y="308"/>
                  </a:lnTo>
                  <a:lnTo>
                    <a:pt x="84" y="298"/>
                  </a:lnTo>
                  <a:lnTo>
                    <a:pt x="90" y="289"/>
                  </a:lnTo>
                  <a:lnTo>
                    <a:pt x="97" y="279"/>
                  </a:lnTo>
                  <a:lnTo>
                    <a:pt x="101" y="268"/>
                  </a:lnTo>
                  <a:lnTo>
                    <a:pt x="107" y="260"/>
                  </a:lnTo>
                  <a:lnTo>
                    <a:pt x="113" y="251"/>
                  </a:lnTo>
                  <a:lnTo>
                    <a:pt x="120" y="243"/>
                  </a:lnTo>
                  <a:lnTo>
                    <a:pt x="126" y="234"/>
                  </a:lnTo>
                  <a:lnTo>
                    <a:pt x="134" y="226"/>
                  </a:lnTo>
                  <a:lnTo>
                    <a:pt x="141" y="217"/>
                  </a:lnTo>
                  <a:lnTo>
                    <a:pt x="147" y="209"/>
                  </a:lnTo>
                  <a:lnTo>
                    <a:pt x="154" y="199"/>
                  </a:lnTo>
                  <a:lnTo>
                    <a:pt x="162" y="192"/>
                  </a:lnTo>
                  <a:lnTo>
                    <a:pt x="168" y="184"/>
                  </a:lnTo>
                  <a:lnTo>
                    <a:pt x="175" y="177"/>
                  </a:lnTo>
                  <a:lnTo>
                    <a:pt x="183" y="169"/>
                  </a:lnTo>
                  <a:lnTo>
                    <a:pt x="191" y="161"/>
                  </a:lnTo>
                  <a:lnTo>
                    <a:pt x="196" y="156"/>
                  </a:lnTo>
                  <a:lnTo>
                    <a:pt x="206" y="148"/>
                  </a:lnTo>
                  <a:lnTo>
                    <a:pt x="211" y="141"/>
                  </a:lnTo>
                  <a:lnTo>
                    <a:pt x="219" y="135"/>
                  </a:lnTo>
                  <a:lnTo>
                    <a:pt x="227" y="127"/>
                  </a:lnTo>
                  <a:lnTo>
                    <a:pt x="236" y="122"/>
                  </a:lnTo>
                  <a:lnTo>
                    <a:pt x="242" y="114"/>
                  </a:lnTo>
                  <a:lnTo>
                    <a:pt x="249" y="110"/>
                  </a:lnTo>
                  <a:lnTo>
                    <a:pt x="259" y="104"/>
                  </a:lnTo>
                  <a:lnTo>
                    <a:pt x="267" y="99"/>
                  </a:lnTo>
                  <a:lnTo>
                    <a:pt x="274" y="93"/>
                  </a:lnTo>
                  <a:lnTo>
                    <a:pt x="280" y="87"/>
                  </a:lnTo>
                  <a:lnTo>
                    <a:pt x="287" y="82"/>
                  </a:lnTo>
                  <a:lnTo>
                    <a:pt x="295" y="78"/>
                  </a:lnTo>
                  <a:lnTo>
                    <a:pt x="303" y="72"/>
                  </a:lnTo>
                  <a:lnTo>
                    <a:pt x="308" y="68"/>
                  </a:lnTo>
                  <a:lnTo>
                    <a:pt x="316" y="64"/>
                  </a:lnTo>
                  <a:lnTo>
                    <a:pt x="324" y="61"/>
                  </a:lnTo>
                  <a:lnTo>
                    <a:pt x="329" y="57"/>
                  </a:lnTo>
                  <a:lnTo>
                    <a:pt x="337" y="55"/>
                  </a:lnTo>
                  <a:lnTo>
                    <a:pt x="345" y="51"/>
                  </a:lnTo>
                  <a:lnTo>
                    <a:pt x="350" y="47"/>
                  </a:lnTo>
                  <a:lnTo>
                    <a:pt x="362" y="42"/>
                  </a:lnTo>
                  <a:lnTo>
                    <a:pt x="375" y="38"/>
                  </a:lnTo>
                  <a:lnTo>
                    <a:pt x="354" y="0"/>
                  </a:lnTo>
                  <a:lnTo>
                    <a:pt x="354" y="0"/>
                  </a:lnTo>
                  <a:close/>
                </a:path>
              </a:pathLst>
            </a:custGeom>
            <a:solidFill>
              <a:srgbClr val="000000"/>
            </a:solidFill>
            <a:ln w="9525">
              <a:noFill/>
              <a:round/>
              <a:headEnd/>
              <a:tailEnd/>
            </a:ln>
          </p:spPr>
          <p:txBody>
            <a:bodyPr/>
            <a:lstStyle/>
            <a:p>
              <a:endParaRPr lang="pt-BR"/>
            </a:p>
          </p:txBody>
        </p:sp>
        <p:sp>
          <p:nvSpPr>
            <p:cNvPr id="1862743" name="Freeform 87"/>
            <p:cNvSpPr>
              <a:spLocks/>
            </p:cNvSpPr>
            <p:nvPr/>
          </p:nvSpPr>
          <p:spPr bwMode="auto">
            <a:xfrm>
              <a:off x="2014" y="3266"/>
              <a:ext cx="85" cy="215"/>
            </a:xfrm>
            <a:custGeom>
              <a:avLst/>
              <a:gdLst/>
              <a:ahLst/>
              <a:cxnLst>
                <a:cxn ang="0">
                  <a:pos x="154" y="0"/>
                </a:cxn>
                <a:cxn ang="0">
                  <a:pos x="143" y="4"/>
                </a:cxn>
                <a:cxn ang="0">
                  <a:pos x="122" y="14"/>
                </a:cxn>
                <a:cxn ang="0">
                  <a:pos x="103" y="23"/>
                </a:cxn>
                <a:cxn ang="0">
                  <a:pos x="89" y="33"/>
                </a:cxn>
                <a:cxn ang="0">
                  <a:pos x="76" y="42"/>
                </a:cxn>
                <a:cxn ang="0">
                  <a:pos x="61" y="53"/>
                </a:cxn>
                <a:cxn ang="0">
                  <a:pos x="47" y="67"/>
                </a:cxn>
                <a:cxn ang="0">
                  <a:pos x="34" y="82"/>
                </a:cxn>
                <a:cxn ang="0">
                  <a:pos x="25" y="97"/>
                </a:cxn>
                <a:cxn ang="0">
                  <a:pos x="15" y="116"/>
                </a:cxn>
                <a:cxn ang="0">
                  <a:pos x="8" y="135"/>
                </a:cxn>
                <a:cxn ang="0">
                  <a:pos x="2" y="156"/>
                </a:cxn>
                <a:cxn ang="0">
                  <a:pos x="0" y="179"/>
                </a:cxn>
                <a:cxn ang="0">
                  <a:pos x="0" y="200"/>
                </a:cxn>
                <a:cxn ang="0">
                  <a:pos x="2" y="223"/>
                </a:cxn>
                <a:cxn ang="0">
                  <a:pos x="8" y="244"/>
                </a:cxn>
                <a:cxn ang="0">
                  <a:pos x="13" y="263"/>
                </a:cxn>
                <a:cxn ang="0">
                  <a:pos x="19" y="282"/>
                </a:cxn>
                <a:cxn ang="0">
                  <a:pos x="28" y="299"/>
                </a:cxn>
                <a:cxn ang="0">
                  <a:pos x="38" y="318"/>
                </a:cxn>
                <a:cxn ang="0">
                  <a:pos x="49" y="333"/>
                </a:cxn>
                <a:cxn ang="0">
                  <a:pos x="61" y="350"/>
                </a:cxn>
                <a:cxn ang="0">
                  <a:pos x="72" y="365"/>
                </a:cxn>
                <a:cxn ang="0">
                  <a:pos x="85" y="378"/>
                </a:cxn>
                <a:cxn ang="0">
                  <a:pos x="105" y="398"/>
                </a:cxn>
                <a:cxn ang="0">
                  <a:pos x="129" y="418"/>
                </a:cxn>
                <a:cxn ang="0">
                  <a:pos x="162" y="415"/>
                </a:cxn>
                <a:cxn ang="0">
                  <a:pos x="156" y="409"/>
                </a:cxn>
                <a:cxn ang="0">
                  <a:pos x="141" y="392"/>
                </a:cxn>
                <a:cxn ang="0">
                  <a:pos x="131" y="380"/>
                </a:cxn>
                <a:cxn ang="0">
                  <a:pos x="122" y="365"/>
                </a:cxn>
                <a:cxn ang="0">
                  <a:pos x="110" y="350"/>
                </a:cxn>
                <a:cxn ang="0">
                  <a:pos x="101" y="335"/>
                </a:cxn>
                <a:cxn ang="0">
                  <a:pos x="89" y="316"/>
                </a:cxn>
                <a:cxn ang="0">
                  <a:pos x="78" y="297"/>
                </a:cxn>
                <a:cxn ang="0">
                  <a:pos x="68" y="278"/>
                </a:cxn>
                <a:cxn ang="0">
                  <a:pos x="63" y="259"/>
                </a:cxn>
                <a:cxn ang="0">
                  <a:pos x="55" y="238"/>
                </a:cxn>
                <a:cxn ang="0">
                  <a:pos x="53" y="219"/>
                </a:cxn>
                <a:cxn ang="0">
                  <a:pos x="51" y="198"/>
                </a:cxn>
                <a:cxn ang="0">
                  <a:pos x="55" y="181"/>
                </a:cxn>
                <a:cxn ang="0">
                  <a:pos x="59" y="164"/>
                </a:cxn>
                <a:cxn ang="0">
                  <a:pos x="66" y="148"/>
                </a:cxn>
                <a:cxn ang="0">
                  <a:pos x="72" y="133"/>
                </a:cxn>
                <a:cxn ang="0">
                  <a:pos x="82" y="122"/>
                </a:cxn>
                <a:cxn ang="0">
                  <a:pos x="101" y="103"/>
                </a:cxn>
                <a:cxn ang="0">
                  <a:pos x="122" y="90"/>
                </a:cxn>
                <a:cxn ang="0">
                  <a:pos x="139" y="80"/>
                </a:cxn>
                <a:cxn ang="0">
                  <a:pos x="156" y="78"/>
                </a:cxn>
                <a:cxn ang="0">
                  <a:pos x="165" y="74"/>
                </a:cxn>
                <a:cxn ang="0">
                  <a:pos x="169" y="74"/>
                </a:cxn>
                <a:cxn ang="0">
                  <a:pos x="156" y="0"/>
                </a:cxn>
              </a:cxnLst>
              <a:rect l="0" t="0" r="r" b="b"/>
              <a:pathLst>
                <a:path w="169" h="430">
                  <a:moveTo>
                    <a:pt x="156" y="0"/>
                  </a:moveTo>
                  <a:lnTo>
                    <a:pt x="154" y="0"/>
                  </a:lnTo>
                  <a:lnTo>
                    <a:pt x="148" y="2"/>
                  </a:lnTo>
                  <a:lnTo>
                    <a:pt x="143" y="4"/>
                  </a:lnTo>
                  <a:lnTo>
                    <a:pt x="133" y="10"/>
                  </a:lnTo>
                  <a:lnTo>
                    <a:pt x="122" y="14"/>
                  </a:lnTo>
                  <a:lnTo>
                    <a:pt x="110" y="21"/>
                  </a:lnTo>
                  <a:lnTo>
                    <a:pt x="103" y="23"/>
                  </a:lnTo>
                  <a:lnTo>
                    <a:pt x="95" y="29"/>
                  </a:lnTo>
                  <a:lnTo>
                    <a:pt x="89" y="33"/>
                  </a:lnTo>
                  <a:lnTo>
                    <a:pt x="84" y="38"/>
                  </a:lnTo>
                  <a:lnTo>
                    <a:pt x="76" y="42"/>
                  </a:lnTo>
                  <a:lnTo>
                    <a:pt x="68" y="48"/>
                  </a:lnTo>
                  <a:lnTo>
                    <a:pt x="61" y="53"/>
                  </a:lnTo>
                  <a:lnTo>
                    <a:pt x="55" y="61"/>
                  </a:lnTo>
                  <a:lnTo>
                    <a:pt x="47" y="67"/>
                  </a:lnTo>
                  <a:lnTo>
                    <a:pt x="42" y="74"/>
                  </a:lnTo>
                  <a:lnTo>
                    <a:pt x="34" y="82"/>
                  </a:lnTo>
                  <a:lnTo>
                    <a:pt x="30" y="90"/>
                  </a:lnTo>
                  <a:lnTo>
                    <a:pt x="25" y="97"/>
                  </a:lnTo>
                  <a:lnTo>
                    <a:pt x="19" y="107"/>
                  </a:lnTo>
                  <a:lnTo>
                    <a:pt x="15" y="116"/>
                  </a:lnTo>
                  <a:lnTo>
                    <a:pt x="11" y="126"/>
                  </a:lnTo>
                  <a:lnTo>
                    <a:pt x="8" y="135"/>
                  </a:lnTo>
                  <a:lnTo>
                    <a:pt x="4" y="145"/>
                  </a:lnTo>
                  <a:lnTo>
                    <a:pt x="2" y="156"/>
                  </a:lnTo>
                  <a:lnTo>
                    <a:pt x="2" y="169"/>
                  </a:lnTo>
                  <a:lnTo>
                    <a:pt x="0" y="179"/>
                  </a:lnTo>
                  <a:lnTo>
                    <a:pt x="0" y="190"/>
                  </a:lnTo>
                  <a:lnTo>
                    <a:pt x="0" y="200"/>
                  </a:lnTo>
                  <a:lnTo>
                    <a:pt x="2" y="211"/>
                  </a:lnTo>
                  <a:lnTo>
                    <a:pt x="2" y="223"/>
                  </a:lnTo>
                  <a:lnTo>
                    <a:pt x="4" y="232"/>
                  </a:lnTo>
                  <a:lnTo>
                    <a:pt x="8" y="244"/>
                  </a:lnTo>
                  <a:lnTo>
                    <a:pt x="9" y="253"/>
                  </a:lnTo>
                  <a:lnTo>
                    <a:pt x="13" y="263"/>
                  </a:lnTo>
                  <a:lnTo>
                    <a:pt x="17" y="272"/>
                  </a:lnTo>
                  <a:lnTo>
                    <a:pt x="19" y="282"/>
                  </a:lnTo>
                  <a:lnTo>
                    <a:pt x="25" y="291"/>
                  </a:lnTo>
                  <a:lnTo>
                    <a:pt x="28" y="299"/>
                  </a:lnTo>
                  <a:lnTo>
                    <a:pt x="34" y="308"/>
                  </a:lnTo>
                  <a:lnTo>
                    <a:pt x="38" y="318"/>
                  </a:lnTo>
                  <a:lnTo>
                    <a:pt x="46" y="327"/>
                  </a:lnTo>
                  <a:lnTo>
                    <a:pt x="49" y="333"/>
                  </a:lnTo>
                  <a:lnTo>
                    <a:pt x="55" y="340"/>
                  </a:lnTo>
                  <a:lnTo>
                    <a:pt x="61" y="350"/>
                  </a:lnTo>
                  <a:lnTo>
                    <a:pt x="66" y="358"/>
                  </a:lnTo>
                  <a:lnTo>
                    <a:pt x="72" y="365"/>
                  </a:lnTo>
                  <a:lnTo>
                    <a:pt x="78" y="371"/>
                  </a:lnTo>
                  <a:lnTo>
                    <a:pt x="85" y="378"/>
                  </a:lnTo>
                  <a:lnTo>
                    <a:pt x="93" y="386"/>
                  </a:lnTo>
                  <a:lnTo>
                    <a:pt x="105" y="398"/>
                  </a:lnTo>
                  <a:lnTo>
                    <a:pt x="116" y="409"/>
                  </a:lnTo>
                  <a:lnTo>
                    <a:pt x="129" y="418"/>
                  </a:lnTo>
                  <a:lnTo>
                    <a:pt x="141" y="430"/>
                  </a:lnTo>
                  <a:lnTo>
                    <a:pt x="162" y="415"/>
                  </a:lnTo>
                  <a:lnTo>
                    <a:pt x="160" y="413"/>
                  </a:lnTo>
                  <a:lnTo>
                    <a:pt x="156" y="409"/>
                  </a:lnTo>
                  <a:lnTo>
                    <a:pt x="148" y="401"/>
                  </a:lnTo>
                  <a:lnTo>
                    <a:pt x="141" y="392"/>
                  </a:lnTo>
                  <a:lnTo>
                    <a:pt x="135" y="386"/>
                  </a:lnTo>
                  <a:lnTo>
                    <a:pt x="131" y="380"/>
                  </a:lnTo>
                  <a:lnTo>
                    <a:pt x="125" y="373"/>
                  </a:lnTo>
                  <a:lnTo>
                    <a:pt x="122" y="365"/>
                  </a:lnTo>
                  <a:lnTo>
                    <a:pt x="116" y="358"/>
                  </a:lnTo>
                  <a:lnTo>
                    <a:pt x="110" y="350"/>
                  </a:lnTo>
                  <a:lnTo>
                    <a:pt x="105" y="342"/>
                  </a:lnTo>
                  <a:lnTo>
                    <a:pt x="101" y="335"/>
                  </a:lnTo>
                  <a:lnTo>
                    <a:pt x="93" y="325"/>
                  </a:lnTo>
                  <a:lnTo>
                    <a:pt x="89" y="316"/>
                  </a:lnTo>
                  <a:lnTo>
                    <a:pt x="84" y="306"/>
                  </a:lnTo>
                  <a:lnTo>
                    <a:pt x="78" y="297"/>
                  </a:lnTo>
                  <a:lnTo>
                    <a:pt x="74" y="287"/>
                  </a:lnTo>
                  <a:lnTo>
                    <a:pt x="68" y="278"/>
                  </a:lnTo>
                  <a:lnTo>
                    <a:pt x="66" y="266"/>
                  </a:lnTo>
                  <a:lnTo>
                    <a:pt x="63" y="259"/>
                  </a:lnTo>
                  <a:lnTo>
                    <a:pt x="59" y="247"/>
                  </a:lnTo>
                  <a:lnTo>
                    <a:pt x="55" y="238"/>
                  </a:lnTo>
                  <a:lnTo>
                    <a:pt x="53" y="228"/>
                  </a:lnTo>
                  <a:lnTo>
                    <a:pt x="53" y="219"/>
                  </a:lnTo>
                  <a:lnTo>
                    <a:pt x="51" y="207"/>
                  </a:lnTo>
                  <a:lnTo>
                    <a:pt x="51" y="198"/>
                  </a:lnTo>
                  <a:lnTo>
                    <a:pt x="51" y="190"/>
                  </a:lnTo>
                  <a:lnTo>
                    <a:pt x="55" y="181"/>
                  </a:lnTo>
                  <a:lnTo>
                    <a:pt x="57" y="171"/>
                  </a:lnTo>
                  <a:lnTo>
                    <a:pt x="59" y="164"/>
                  </a:lnTo>
                  <a:lnTo>
                    <a:pt x="63" y="154"/>
                  </a:lnTo>
                  <a:lnTo>
                    <a:pt x="66" y="148"/>
                  </a:lnTo>
                  <a:lnTo>
                    <a:pt x="68" y="139"/>
                  </a:lnTo>
                  <a:lnTo>
                    <a:pt x="72" y="133"/>
                  </a:lnTo>
                  <a:lnTo>
                    <a:pt x="78" y="128"/>
                  </a:lnTo>
                  <a:lnTo>
                    <a:pt x="82" y="122"/>
                  </a:lnTo>
                  <a:lnTo>
                    <a:pt x="89" y="110"/>
                  </a:lnTo>
                  <a:lnTo>
                    <a:pt x="101" y="103"/>
                  </a:lnTo>
                  <a:lnTo>
                    <a:pt x="110" y="95"/>
                  </a:lnTo>
                  <a:lnTo>
                    <a:pt x="122" y="90"/>
                  </a:lnTo>
                  <a:lnTo>
                    <a:pt x="129" y="84"/>
                  </a:lnTo>
                  <a:lnTo>
                    <a:pt x="139" y="80"/>
                  </a:lnTo>
                  <a:lnTo>
                    <a:pt x="146" y="78"/>
                  </a:lnTo>
                  <a:lnTo>
                    <a:pt x="156" y="78"/>
                  </a:lnTo>
                  <a:lnTo>
                    <a:pt x="162" y="74"/>
                  </a:lnTo>
                  <a:lnTo>
                    <a:pt x="165" y="74"/>
                  </a:lnTo>
                  <a:lnTo>
                    <a:pt x="167" y="74"/>
                  </a:lnTo>
                  <a:lnTo>
                    <a:pt x="169" y="74"/>
                  </a:lnTo>
                  <a:lnTo>
                    <a:pt x="156" y="0"/>
                  </a:lnTo>
                  <a:lnTo>
                    <a:pt x="156" y="0"/>
                  </a:lnTo>
                  <a:close/>
                </a:path>
              </a:pathLst>
            </a:custGeom>
            <a:solidFill>
              <a:srgbClr val="000000"/>
            </a:solidFill>
            <a:ln w="9525">
              <a:noFill/>
              <a:round/>
              <a:headEnd/>
              <a:tailEnd/>
            </a:ln>
          </p:spPr>
          <p:txBody>
            <a:bodyPr/>
            <a:lstStyle/>
            <a:p>
              <a:endParaRPr lang="pt-BR"/>
            </a:p>
          </p:txBody>
        </p:sp>
        <p:sp>
          <p:nvSpPr>
            <p:cNvPr id="1862744" name="Freeform 88"/>
            <p:cNvSpPr>
              <a:spLocks/>
            </p:cNvSpPr>
            <p:nvPr/>
          </p:nvSpPr>
          <p:spPr bwMode="auto">
            <a:xfrm>
              <a:off x="2024" y="3362"/>
              <a:ext cx="323" cy="40"/>
            </a:xfrm>
            <a:custGeom>
              <a:avLst/>
              <a:gdLst/>
              <a:ahLst/>
              <a:cxnLst>
                <a:cxn ang="0">
                  <a:pos x="0" y="0"/>
                </a:cxn>
                <a:cxn ang="0">
                  <a:pos x="644" y="46"/>
                </a:cxn>
                <a:cxn ang="0">
                  <a:pos x="593" y="80"/>
                </a:cxn>
                <a:cxn ang="0">
                  <a:pos x="4" y="42"/>
                </a:cxn>
                <a:cxn ang="0">
                  <a:pos x="0" y="0"/>
                </a:cxn>
                <a:cxn ang="0">
                  <a:pos x="0" y="0"/>
                </a:cxn>
              </a:cxnLst>
              <a:rect l="0" t="0" r="r" b="b"/>
              <a:pathLst>
                <a:path w="644" h="80">
                  <a:moveTo>
                    <a:pt x="0" y="0"/>
                  </a:moveTo>
                  <a:lnTo>
                    <a:pt x="644" y="46"/>
                  </a:lnTo>
                  <a:lnTo>
                    <a:pt x="593" y="80"/>
                  </a:lnTo>
                  <a:lnTo>
                    <a:pt x="4" y="42"/>
                  </a:lnTo>
                  <a:lnTo>
                    <a:pt x="0" y="0"/>
                  </a:lnTo>
                  <a:lnTo>
                    <a:pt x="0" y="0"/>
                  </a:lnTo>
                  <a:close/>
                </a:path>
              </a:pathLst>
            </a:custGeom>
            <a:solidFill>
              <a:srgbClr val="000000"/>
            </a:solidFill>
            <a:ln w="9525">
              <a:noFill/>
              <a:round/>
              <a:headEnd/>
              <a:tailEnd/>
            </a:ln>
          </p:spPr>
          <p:txBody>
            <a:bodyPr/>
            <a:lstStyle/>
            <a:p>
              <a:endParaRPr lang="pt-BR"/>
            </a:p>
          </p:txBody>
        </p:sp>
        <p:sp>
          <p:nvSpPr>
            <p:cNvPr id="1862745" name="Freeform 89"/>
            <p:cNvSpPr>
              <a:spLocks/>
            </p:cNvSpPr>
            <p:nvPr/>
          </p:nvSpPr>
          <p:spPr bwMode="auto">
            <a:xfrm>
              <a:off x="1913" y="3511"/>
              <a:ext cx="459" cy="63"/>
            </a:xfrm>
            <a:custGeom>
              <a:avLst/>
              <a:gdLst/>
              <a:ahLst/>
              <a:cxnLst>
                <a:cxn ang="0">
                  <a:pos x="14" y="55"/>
                </a:cxn>
                <a:cxn ang="0">
                  <a:pos x="46" y="51"/>
                </a:cxn>
                <a:cxn ang="0">
                  <a:pos x="84" y="49"/>
                </a:cxn>
                <a:cxn ang="0">
                  <a:pos x="111" y="49"/>
                </a:cxn>
                <a:cxn ang="0">
                  <a:pos x="141" y="49"/>
                </a:cxn>
                <a:cxn ang="0">
                  <a:pos x="172" y="49"/>
                </a:cxn>
                <a:cxn ang="0">
                  <a:pos x="204" y="55"/>
                </a:cxn>
                <a:cxn ang="0">
                  <a:pos x="238" y="60"/>
                </a:cxn>
                <a:cxn ang="0">
                  <a:pos x="276" y="68"/>
                </a:cxn>
                <a:cxn ang="0">
                  <a:pos x="314" y="78"/>
                </a:cxn>
                <a:cxn ang="0">
                  <a:pos x="352" y="93"/>
                </a:cxn>
                <a:cxn ang="0">
                  <a:pos x="390" y="108"/>
                </a:cxn>
                <a:cxn ang="0">
                  <a:pos x="422" y="123"/>
                </a:cxn>
                <a:cxn ang="0">
                  <a:pos x="455" y="114"/>
                </a:cxn>
                <a:cxn ang="0">
                  <a:pos x="483" y="104"/>
                </a:cxn>
                <a:cxn ang="0">
                  <a:pos x="510" y="98"/>
                </a:cxn>
                <a:cxn ang="0">
                  <a:pos x="540" y="93"/>
                </a:cxn>
                <a:cxn ang="0">
                  <a:pos x="573" y="89"/>
                </a:cxn>
                <a:cxn ang="0">
                  <a:pos x="609" y="85"/>
                </a:cxn>
                <a:cxn ang="0">
                  <a:pos x="645" y="81"/>
                </a:cxn>
                <a:cxn ang="0">
                  <a:pos x="683" y="79"/>
                </a:cxn>
                <a:cxn ang="0">
                  <a:pos x="723" y="79"/>
                </a:cxn>
                <a:cxn ang="0">
                  <a:pos x="761" y="81"/>
                </a:cxn>
                <a:cxn ang="0">
                  <a:pos x="797" y="87"/>
                </a:cxn>
                <a:cxn ang="0">
                  <a:pos x="835" y="95"/>
                </a:cxn>
                <a:cxn ang="0">
                  <a:pos x="871" y="108"/>
                </a:cxn>
                <a:cxn ang="0">
                  <a:pos x="915" y="72"/>
                </a:cxn>
                <a:cxn ang="0">
                  <a:pos x="888" y="60"/>
                </a:cxn>
                <a:cxn ang="0">
                  <a:pos x="863" y="55"/>
                </a:cxn>
                <a:cxn ang="0">
                  <a:pos x="831" y="47"/>
                </a:cxn>
                <a:cxn ang="0">
                  <a:pos x="793" y="41"/>
                </a:cxn>
                <a:cxn ang="0">
                  <a:pos x="748" y="38"/>
                </a:cxn>
                <a:cxn ang="0">
                  <a:pos x="721" y="38"/>
                </a:cxn>
                <a:cxn ang="0">
                  <a:pos x="694" y="40"/>
                </a:cxn>
                <a:cxn ang="0">
                  <a:pos x="666" y="40"/>
                </a:cxn>
                <a:cxn ang="0">
                  <a:pos x="618" y="41"/>
                </a:cxn>
                <a:cxn ang="0">
                  <a:pos x="578" y="47"/>
                </a:cxn>
                <a:cxn ang="0">
                  <a:pos x="546" y="55"/>
                </a:cxn>
                <a:cxn ang="0">
                  <a:pos x="517" y="62"/>
                </a:cxn>
                <a:cxn ang="0">
                  <a:pos x="481" y="76"/>
                </a:cxn>
                <a:cxn ang="0">
                  <a:pos x="438" y="93"/>
                </a:cxn>
                <a:cxn ang="0">
                  <a:pos x="417" y="81"/>
                </a:cxn>
                <a:cxn ang="0">
                  <a:pos x="383" y="64"/>
                </a:cxn>
                <a:cxn ang="0">
                  <a:pos x="337" y="43"/>
                </a:cxn>
                <a:cxn ang="0">
                  <a:pos x="310" y="34"/>
                </a:cxn>
                <a:cxn ang="0">
                  <a:pos x="278" y="24"/>
                </a:cxn>
                <a:cxn ang="0">
                  <a:pos x="248" y="15"/>
                </a:cxn>
                <a:cxn ang="0">
                  <a:pos x="211" y="7"/>
                </a:cxn>
                <a:cxn ang="0">
                  <a:pos x="179" y="3"/>
                </a:cxn>
                <a:cxn ang="0">
                  <a:pos x="141" y="0"/>
                </a:cxn>
                <a:cxn ang="0">
                  <a:pos x="105" y="2"/>
                </a:cxn>
                <a:cxn ang="0">
                  <a:pos x="67" y="3"/>
                </a:cxn>
                <a:cxn ang="0">
                  <a:pos x="31" y="11"/>
                </a:cxn>
              </a:cxnLst>
              <a:rect l="0" t="0" r="r" b="b"/>
              <a:pathLst>
                <a:path w="919" h="125">
                  <a:moveTo>
                    <a:pt x="0" y="59"/>
                  </a:moveTo>
                  <a:lnTo>
                    <a:pt x="2" y="59"/>
                  </a:lnTo>
                  <a:lnTo>
                    <a:pt x="10" y="57"/>
                  </a:lnTo>
                  <a:lnTo>
                    <a:pt x="14" y="55"/>
                  </a:lnTo>
                  <a:lnTo>
                    <a:pt x="19" y="55"/>
                  </a:lnTo>
                  <a:lnTo>
                    <a:pt x="27" y="53"/>
                  </a:lnTo>
                  <a:lnTo>
                    <a:pt x="38" y="53"/>
                  </a:lnTo>
                  <a:lnTo>
                    <a:pt x="46" y="51"/>
                  </a:lnTo>
                  <a:lnTo>
                    <a:pt x="56" y="51"/>
                  </a:lnTo>
                  <a:lnTo>
                    <a:pt x="67" y="49"/>
                  </a:lnTo>
                  <a:lnTo>
                    <a:pt x="78" y="49"/>
                  </a:lnTo>
                  <a:lnTo>
                    <a:pt x="84" y="49"/>
                  </a:lnTo>
                  <a:lnTo>
                    <a:pt x="92" y="49"/>
                  </a:lnTo>
                  <a:lnTo>
                    <a:pt x="97" y="49"/>
                  </a:lnTo>
                  <a:lnTo>
                    <a:pt x="105" y="49"/>
                  </a:lnTo>
                  <a:lnTo>
                    <a:pt x="111" y="49"/>
                  </a:lnTo>
                  <a:lnTo>
                    <a:pt x="118" y="49"/>
                  </a:lnTo>
                  <a:lnTo>
                    <a:pt x="126" y="49"/>
                  </a:lnTo>
                  <a:lnTo>
                    <a:pt x="134" y="49"/>
                  </a:lnTo>
                  <a:lnTo>
                    <a:pt x="141" y="49"/>
                  </a:lnTo>
                  <a:lnTo>
                    <a:pt x="147" y="49"/>
                  </a:lnTo>
                  <a:lnTo>
                    <a:pt x="156" y="49"/>
                  </a:lnTo>
                  <a:lnTo>
                    <a:pt x="164" y="49"/>
                  </a:lnTo>
                  <a:lnTo>
                    <a:pt x="172" y="49"/>
                  </a:lnTo>
                  <a:lnTo>
                    <a:pt x="179" y="51"/>
                  </a:lnTo>
                  <a:lnTo>
                    <a:pt x="189" y="51"/>
                  </a:lnTo>
                  <a:lnTo>
                    <a:pt x="198" y="55"/>
                  </a:lnTo>
                  <a:lnTo>
                    <a:pt x="204" y="55"/>
                  </a:lnTo>
                  <a:lnTo>
                    <a:pt x="213" y="55"/>
                  </a:lnTo>
                  <a:lnTo>
                    <a:pt x="221" y="57"/>
                  </a:lnTo>
                  <a:lnTo>
                    <a:pt x="230" y="59"/>
                  </a:lnTo>
                  <a:lnTo>
                    <a:pt x="238" y="60"/>
                  </a:lnTo>
                  <a:lnTo>
                    <a:pt x="249" y="62"/>
                  </a:lnTo>
                  <a:lnTo>
                    <a:pt x="257" y="64"/>
                  </a:lnTo>
                  <a:lnTo>
                    <a:pt x="268" y="66"/>
                  </a:lnTo>
                  <a:lnTo>
                    <a:pt x="276" y="68"/>
                  </a:lnTo>
                  <a:lnTo>
                    <a:pt x="286" y="70"/>
                  </a:lnTo>
                  <a:lnTo>
                    <a:pt x="295" y="72"/>
                  </a:lnTo>
                  <a:lnTo>
                    <a:pt x="305" y="76"/>
                  </a:lnTo>
                  <a:lnTo>
                    <a:pt x="314" y="78"/>
                  </a:lnTo>
                  <a:lnTo>
                    <a:pt x="324" y="81"/>
                  </a:lnTo>
                  <a:lnTo>
                    <a:pt x="333" y="85"/>
                  </a:lnTo>
                  <a:lnTo>
                    <a:pt x="343" y="89"/>
                  </a:lnTo>
                  <a:lnTo>
                    <a:pt x="352" y="93"/>
                  </a:lnTo>
                  <a:lnTo>
                    <a:pt x="362" y="97"/>
                  </a:lnTo>
                  <a:lnTo>
                    <a:pt x="371" y="100"/>
                  </a:lnTo>
                  <a:lnTo>
                    <a:pt x="381" y="104"/>
                  </a:lnTo>
                  <a:lnTo>
                    <a:pt x="390" y="108"/>
                  </a:lnTo>
                  <a:lnTo>
                    <a:pt x="402" y="114"/>
                  </a:lnTo>
                  <a:lnTo>
                    <a:pt x="409" y="119"/>
                  </a:lnTo>
                  <a:lnTo>
                    <a:pt x="421" y="125"/>
                  </a:lnTo>
                  <a:lnTo>
                    <a:pt x="422" y="123"/>
                  </a:lnTo>
                  <a:lnTo>
                    <a:pt x="432" y="119"/>
                  </a:lnTo>
                  <a:lnTo>
                    <a:pt x="438" y="118"/>
                  </a:lnTo>
                  <a:lnTo>
                    <a:pt x="445" y="116"/>
                  </a:lnTo>
                  <a:lnTo>
                    <a:pt x="455" y="114"/>
                  </a:lnTo>
                  <a:lnTo>
                    <a:pt x="466" y="112"/>
                  </a:lnTo>
                  <a:lnTo>
                    <a:pt x="472" y="108"/>
                  </a:lnTo>
                  <a:lnTo>
                    <a:pt x="478" y="108"/>
                  </a:lnTo>
                  <a:lnTo>
                    <a:pt x="483" y="104"/>
                  </a:lnTo>
                  <a:lnTo>
                    <a:pt x="491" y="104"/>
                  </a:lnTo>
                  <a:lnTo>
                    <a:pt x="497" y="102"/>
                  </a:lnTo>
                  <a:lnTo>
                    <a:pt x="502" y="102"/>
                  </a:lnTo>
                  <a:lnTo>
                    <a:pt x="510" y="98"/>
                  </a:lnTo>
                  <a:lnTo>
                    <a:pt x="517" y="98"/>
                  </a:lnTo>
                  <a:lnTo>
                    <a:pt x="525" y="97"/>
                  </a:lnTo>
                  <a:lnTo>
                    <a:pt x="531" y="97"/>
                  </a:lnTo>
                  <a:lnTo>
                    <a:pt x="540" y="93"/>
                  </a:lnTo>
                  <a:lnTo>
                    <a:pt x="548" y="93"/>
                  </a:lnTo>
                  <a:lnTo>
                    <a:pt x="556" y="91"/>
                  </a:lnTo>
                  <a:lnTo>
                    <a:pt x="565" y="91"/>
                  </a:lnTo>
                  <a:lnTo>
                    <a:pt x="573" y="89"/>
                  </a:lnTo>
                  <a:lnTo>
                    <a:pt x="582" y="89"/>
                  </a:lnTo>
                  <a:lnTo>
                    <a:pt x="590" y="87"/>
                  </a:lnTo>
                  <a:lnTo>
                    <a:pt x="599" y="85"/>
                  </a:lnTo>
                  <a:lnTo>
                    <a:pt x="609" y="85"/>
                  </a:lnTo>
                  <a:lnTo>
                    <a:pt x="616" y="83"/>
                  </a:lnTo>
                  <a:lnTo>
                    <a:pt x="626" y="81"/>
                  </a:lnTo>
                  <a:lnTo>
                    <a:pt x="635" y="81"/>
                  </a:lnTo>
                  <a:lnTo>
                    <a:pt x="645" y="81"/>
                  </a:lnTo>
                  <a:lnTo>
                    <a:pt x="656" y="81"/>
                  </a:lnTo>
                  <a:lnTo>
                    <a:pt x="664" y="79"/>
                  </a:lnTo>
                  <a:lnTo>
                    <a:pt x="673" y="79"/>
                  </a:lnTo>
                  <a:lnTo>
                    <a:pt x="683" y="79"/>
                  </a:lnTo>
                  <a:lnTo>
                    <a:pt x="694" y="79"/>
                  </a:lnTo>
                  <a:lnTo>
                    <a:pt x="704" y="79"/>
                  </a:lnTo>
                  <a:lnTo>
                    <a:pt x="711" y="79"/>
                  </a:lnTo>
                  <a:lnTo>
                    <a:pt x="723" y="79"/>
                  </a:lnTo>
                  <a:lnTo>
                    <a:pt x="732" y="81"/>
                  </a:lnTo>
                  <a:lnTo>
                    <a:pt x="742" y="81"/>
                  </a:lnTo>
                  <a:lnTo>
                    <a:pt x="751" y="81"/>
                  </a:lnTo>
                  <a:lnTo>
                    <a:pt x="761" y="81"/>
                  </a:lnTo>
                  <a:lnTo>
                    <a:pt x="770" y="83"/>
                  </a:lnTo>
                  <a:lnTo>
                    <a:pt x="780" y="83"/>
                  </a:lnTo>
                  <a:lnTo>
                    <a:pt x="789" y="85"/>
                  </a:lnTo>
                  <a:lnTo>
                    <a:pt x="797" y="87"/>
                  </a:lnTo>
                  <a:lnTo>
                    <a:pt x="808" y="89"/>
                  </a:lnTo>
                  <a:lnTo>
                    <a:pt x="816" y="91"/>
                  </a:lnTo>
                  <a:lnTo>
                    <a:pt x="827" y="93"/>
                  </a:lnTo>
                  <a:lnTo>
                    <a:pt x="835" y="95"/>
                  </a:lnTo>
                  <a:lnTo>
                    <a:pt x="844" y="98"/>
                  </a:lnTo>
                  <a:lnTo>
                    <a:pt x="854" y="100"/>
                  </a:lnTo>
                  <a:lnTo>
                    <a:pt x="862" y="104"/>
                  </a:lnTo>
                  <a:lnTo>
                    <a:pt x="871" y="108"/>
                  </a:lnTo>
                  <a:lnTo>
                    <a:pt x="881" y="112"/>
                  </a:lnTo>
                  <a:lnTo>
                    <a:pt x="919" y="74"/>
                  </a:lnTo>
                  <a:lnTo>
                    <a:pt x="919" y="72"/>
                  </a:lnTo>
                  <a:lnTo>
                    <a:pt x="915" y="72"/>
                  </a:lnTo>
                  <a:lnTo>
                    <a:pt x="911" y="70"/>
                  </a:lnTo>
                  <a:lnTo>
                    <a:pt x="905" y="66"/>
                  </a:lnTo>
                  <a:lnTo>
                    <a:pt x="898" y="64"/>
                  </a:lnTo>
                  <a:lnTo>
                    <a:pt x="888" y="60"/>
                  </a:lnTo>
                  <a:lnTo>
                    <a:pt x="882" y="59"/>
                  </a:lnTo>
                  <a:lnTo>
                    <a:pt x="877" y="57"/>
                  </a:lnTo>
                  <a:lnTo>
                    <a:pt x="869" y="55"/>
                  </a:lnTo>
                  <a:lnTo>
                    <a:pt x="863" y="55"/>
                  </a:lnTo>
                  <a:lnTo>
                    <a:pt x="856" y="51"/>
                  </a:lnTo>
                  <a:lnTo>
                    <a:pt x="848" y="51"/>
                  </a:lnTo>
                  <a:lnTo>
                    <a:pt x="839" y="49"/>
                  </a:lnTo>
                  <a:lnTo>
                    <a:pt x="831" y="47"/>
                  </a:lnTo>
                  <a:lnTo>
                    <a:pt x="822" y="45"/>
                  </a:lnTo>
                  <a:lnTo>
                    <a:pt x="812" y="43"/>
                  </a:lnTo>
                  <a:lnTo>
                    <a:pt x="803" y="41"/>
                  </a:lnTo>
                  <a:lnTo>
                    <a:pt x="793" y="41"/>
                  </a:lnTo>
                  <a:lnTo>
                    <a:pt x="782" y="40"/>
                  </a:lnTo>
                  <a:lnTo>
                    <a:pt x="770" y="40"/>
                  </a:lnTo>
                  <a:lnTo>
                    <a:pt x="759" y="38"/>
                  </a:lnTo>
                  <a:lnTo>
                    <a:pt x="748" y="38"/>
                  </a:lnTo>
                  <a:lnTo>
                    <a:pt x="740" y="38"/>
                  </a:lnTo>
                  <a:lnTo>
                    <a:pt x="734" y="38"/>
                  </a:lnTo>
                  <a:lnTo>
                    <a:pt x="727" y="38"/>
                  </a:lnTo>
                  <a:lnTo>
                    <a:pt x="721" y="38"/>
                  </a:lnTo>
                  <a:lnTo>
                    <a:pt x="715" y="38"/>
                  </a:lnTo>
                  <a:lnTo>
                    <a:pt x="708" y="38"/>
                  </a:lnTo>
                  <a:lnTo>
                    <a:pt x="700" y="38"/>
                  </a:lnTo>
                  <a:lnTo>
                    <a:pt x="694" y="40"/>
                  </a:lnTo>
                  <a:lnTo>
                    <a:pt x="687" y="40"/>
                  </a:lnTo>
                  <a:lnTo>
                    <a:pt x="679" y="40"/>
                  </a:lnTo>
                  <a:lnTo>
                    <a:pt x="673" y="40"/>
                  </a:lnTo>
                  <a:lnTo>
                    <a:pt x="666" y="40"/>
                  </a:lnTo>
                  <a:lnTo>
                    <a:pt x="652" y="40"/>
                  </a:lnTo>
                  <a:lnTo>
                    <a:pt x="641" y="40"/>
                  </a:lnTo>
                  <a:lnTo>
                    <a:pt x="630" y="40"/>
                  </a:lnTo>
                  <a:lnTo>
                    <a:pt x="618" y="41"/>
                  </a:lnTo>
                  <a:lnTo>
                    <a:pt x="609" y="43"/>
                  </a:lnTo>
                  <a:lnTo>
                    <a:pt x="599" y="45"/>
                  </a:lnTo>
                  <a:lnTo>
                    <a:pt x="588" y="45"/>
                  </a:lnTo>
                  <a:lnTo>
                    <a:pt x="578" y="47"/>
                  </a:lnTo>
                  <a:lnTo>
                    <a:pt x="569" y="49"/>
                  </a:lnTo>
                  <a:lnTo>
                    <a:pt x="561" y="51"/>
                  </a:lnTo>
                  <a:lnTo>
                    <a:pt x="552" y="51"/>
                  </a:lnTo>
                  <a:lnTo>
                    <a:pt x="546" y="55"/>
                  </a:lnTo>
                  <a:lnTo>
                    <a:pt x="538" y="55"/>
                  </a:lnTo>
                  <a:lnTo>
                    <a:pt x="531" y="59"/>
                  </a:lnTo>
                  <a:lnTo>
                    <a:pt x="523" y="60"/>
                  </a:lnTo>
                  <a:lnTo>
                    <a:pt x="517" y="62"/>
                  </a:lnTo>
                  <a:lnTo>
                    <a:pt x="510" y="64"/>
                  </a:lnTo>
                  <a:lnTo>
                    <a:pt x="504" y="66"/>
                  </a:lnTo>
                  <a:lnTo>
                    <a:pt x="491" y="70"/>
                  </a:lnTo>
                  <a:lnTo>
                    <a:pt x="481" y="76"/>
                  </a:lnTo>
                  <a:lnTo>
                    <a:pt x="470" y="78"/>
                  </a:lnTo>
                  <a:lnTo>
                    <a:pt x="459" y="85"/>
                  </a:lnTo>
                  <a:lnTo>
                    <a:pt x="447" y="87"/>
                  </a:lnTo>
                  <a:lnTo>
                    <a:pt x="438" y="93"/>
                  </a:lnTo>
                  <a:lnTo>
                    <a:pt x="434" y="91"/>
                  </a:lnTo>
                  <a:lnTo>
                    <a:pt x="428" y="87"/>
                  </a:lnTo>
                  <a:lnTo>
                    <a:pt x="422" y="85"/>
                  </a:lnTo>
                  <a:lnTo>
                    <a:pt x="417" y="81"/>
                  </a:lnTo>
                  <a:lnTo>
                    <a:pt x="407" y="78"/>
                  </a:lnTo>
                  <a:lnTo>
                    <a:pt x="402" y="74"/>
                  </a:lnTo>
                  <a:lnTo>
                    <a:pt x="392" y="68"/>
                  </a:lnTo>
                  <a:lnTo>
                    <a:pt x="383" y="64"/>
                  </a:lnTo>
                  <a:lnTo>
                    <a:pt x="371" y="59"/>
                  </a:lnTo>
                  <a:lnTo>
                    <a:pt x="360" y="55"/>
                  </a:lnTo>
                  <a:lnTo>
                    <a:pt x="348" y="49"/>
                  </a:lnTo>
                  <a:lnTo>
                    <a:pt x="337" y="43"/>
                  </a:lnTo>
                  <a:lnTo>
                    <a:pt x="329" y="40"/>
                  </a:lnTo>
                  <a:lnTo>
                    <a:pt x="322" y="38"/>
                  </a:lnTo>
                  <a:lnTo>
                    <a:pt x="316" y="36"/>
                  </a:lnTo>
                  <a:lnTo>
                    <a:pt x="310" y="34"/>
                  </a:lnTo>
                  <a:lnTo>
                    <a:pt x="301" y="32"/>
                  </a:lnTo>
                  <a:lnTo>
                    <a:pt x="293" y="28"/>
                  </a:lnTo>
                  <a:lnTo>
                    <a:pt x="286" y="26"/>
                  </a:lnTo>
                  <a:lnTo>
                    <a:pt x="278" y="24"/>
                  </a:lnTo>
                  <a:lnTo>
                    <a:pt x="270" y="21"/>
                  </a:lnTo>
                  <a:lnTo>
                    <a:pt x="263" y="19"/>
                  </a:lnTo>
                  <a:lnTo>
                    <a:pt x="253" y="17"/>
                  </a:lnTo>
                  <a:lnTo>
                    <a:pt x="248" y="15"/>
                  </a:lnTo>
                  <a:lnTo>
                    <a:pt x="238" y="13"/>
                  </a:lnTo>
                  <a:lnTo>
                    <a:pt x="230" y="11"/>
                  </a:lnTo>
                  <a:lnTo>
                    <a:pt x="221" y="9"/>
                  </a:lnTo>
                  <a:lnTo>
                    <a:pt x="211" y="7"/>
                  </a:lnTo>
                  <a:lnTo>
                    <a:pt x="204" y="5"/>
                  </a:lnTo>
                  <a:lnTo>
                    <a:pt x="194" y="3"/>
                  </a:lnTo>
                  <a:lnTo>
                    <a:pt x="187" y="3"/>
                  </a:lnTo>
                  <a:lnTo>
                    <a:pt x="179" y="3"/>
                  </a:lnTo>
                  <a:lnTo>
                    <a:pt x="168" y="2"/>
                  </a:lnTo>
                  <a:lnTo>
                    <a:pt x="160" y="2"/>
                  </a:lnTo>
                  <a:lnTo>
                    <a:pt x="151" y="0"/>
                  </a:lnTo>
                  <a:lnTo>
                    <a:pt x="141" y="0"/>
                  </a:lnTo>
                  <a:lnTo>
                    <a:pt x="132" y="0"/>
                  </a:lnTo>
                  <a:lnTo>
                    <a:pt x="124" y="0"/>
                  </a:lnTo>
                  <a:lnTo>
                    <a:pt x="113" y="0"/>
                  </a:lnTo>
                  <a:lnTo>
                    <a:pt x="105" y="2"/>
                  </a:lnTo>
                  <a:lnTo>
                    <a:pt x="94" y="2"/>
                  </a:lnTo>
                  <a:lnTo>
                    <a:pt x="84" y="2"/>
                  </a:lnTo>
                  <a:lnTo>
                    <a:pt x="76" y="2"/>
                  </a:lnTo>
                  <a:lnTo>
                    <a:pt x="67" y="3"/>
                  </a:lnTo>
                  <a:lnTo>
                    <a:pt x="57" y="3"/>
                  </a:lnTo>
                  <a:lnTo>
                    <a:pt x="48" y="7"/>
                  </a:lnTo>
                  <a:lnTo>
                    <a:pt x="38" y="7"/>
                  </a:lnTo>
                  <a:lnTo>
                    <a:pt x="31" y="11"/>
                  </a:lnTo>
                  <a:lnTo>
                    <a:pt x="0" y="59"/>
                  </a:lnTo>
                  <a:lnTo>
                    <a:pt x="0" y="59"/>
                  </a:lnTo>
                  <a:close/>
                </a:path>
              </a:pathLst>
            </a:custGeom>
            <a:solidFill>
              <a:srgbClr val="000000"/>
            </a:solidFill>
            <a:ln w="9525">
              <a:noFill/>
              <a:round/>
              <a:headEnd/>
              <a:tailEnd/>
            </a:ln>
          </p:spPr>
          <p:txBody>
            <a:bodyPr/>
            <a:lstStyle/>
            <a:p>
              <a:endParaRPr lang="pt-BR"/>
            </a:p>
          </p:txBody>
        </p:sp>
        <p:sp>
          <p:nvSpPr>
            <p:cNvPr id="1862746" name="Freeform 90"/>
            <p:cNvSpPr>
              <a:spLocks/>
            </p:cNvSpPr>
            <p:nvPr/>
          </p:nvSpPr>
          <p:spPr bwMode="auto">
            <a:xfrm>
              <a:off x="2042" y="3385"/>
              <a:ext cx="261" cy="71"/>
            </a:xfrm>
            <a:custGeom>
              <a:avLst/>
              <a:gdLst/>
              <a:ahLst/>
              <a:cxnLst>
                <a:cxn ang="0">
                  <a:pos x="6" y="34"/>
                </a:cxn>
                <a:cxn ang="0">
                  <a:pos x="21" y="34"/>
                </a:cxn>
                <a:cxn ang="0">
                  <a:pos x="40" y="34"/>
                </a:cxn>
                <a:cxn ang="0">
                  <a:pos x="67" y="38"/>
                </a:cxn>
                <a:cxn ang="0">
                  <a:pos x="99" y="45"/>
                </a:cxn>
                <a:cxn ang="0">
                  <a:pos x="131" y="53"/>
                </a:cxn>
                <a:cxn ang="0">
                  <a:pos x="167" y="64"/>
                </a:cxn>
                <a:cxn ang="0">
                  <a:pos x="188" y="74"/>
                </a:cxn>
                <a:cxn ang="0">
                  <a:pos x="207" y="82"/>
                </a:cxn>
                <a:cxn ang="0">
                  <a:pos x="228" y="91"/>
                </a:cxn>
                <a:cxn ang="0">
                  <a:pos x="249" y="104"/>
                </a:cxn>
                <a:cxn ang="0">
                  <a:pos x="268" y="116"/>
                </a:cxn>
                <a:cxn ang="0">
                  <a:pos x="289" y="131"/>
                </a:cxn>
                <a:cxn ang="0">
                  <a:pos x="308" y="139"/>
                </a:cxn>
                <a:cxn ang="0">
                  <a:pos x="329" y="127"/>
                </a:cxn>
                <a:cxn ang="0">
                  <a:pos x="354" y="118"/>
                </a:cxn>
                <a:cxn ang="0">
                  <a:pos x="384" y="108"/>
                </a:cxn>
                <a:cxn ang="0">
                  <a:pos x="412" y="102"/>
                </a:cxn>
                <a:cxn ang="0">
                  <a:pos x="433" y="101"/>
                </a:cxn>
                <a:cxn ang="0">
                  <a:pos x="456" y="97"/>
                </a:cxn>
                <a:cxn ang="0">
                  <a:pos x="519" y="49"/>
                </a:cxn>
                <a:cxn ang="0">
                  <a:pos x="496" y="51"/>
                </a:cxn>
                <a:cxn ang="0">
                  <a:pos x="477" y="53"/>
                </a:cxn>
                <a:cxn ang="0">
                  <a:pos x="456" y="59"/>
                </a:cxn>
                <a:cxn ang="0">
                  <a:pos x="431" y="63"/>
                </a:cxn>
                <a:cxn ang="0">
                  <a:pos x="407" y="68"/>
                </a:cxn>
                <a:cxn ang="0">
                  <a:pos x="380" y="76"/>
                </a:cxn>
                <a:cxn ang="0">
                  <a:pos x="355" y="83"/>
                </a:cxn>
                <a:cxn ang="0">
                  <a:pos x="335" y="93"/>
                </a:cxn>
                <a:cxn ang="0">
                  <a:pos x="317" y="104"/>
                </a:cxn>
                <a:cxn ang="0">
                  <a:pos x="302" y="95"/>
                </a:cxn>
                <a:cxn ang="0">
                  <a:pos x="283" y="80"/>
                </a:cxn>
                <a:cxn ang="0">
                  <a:pos x="262" y="68"/>
                </a:cxn>
                <a:cxn ang="0">
                  <a:pos x="239" y="55"/>
                </a:cxn>
                <a:cxn ang="0">
                  <a:pos x="209" y="42"/>
                </a:cxn>
                <a:cxn ang="0">
                  <a:pos x="175" y="26"/>
                </a:cxn>
                <a:cxn ang="0">
                  <a:pos x="143" y="17"/>
                </a:cxn>
                <a:cxn ang="0">
                  <a:pos x="122" y="11"/>
                </a:cxn>
                <a:cxn ang="0">
                  <a:pos x="101" y="6"/>
                </a:cxn>
                <a:cxn ang="0">
                  <a:pos x="78" y="4"/>
                </a:cxn>
                <a:cxn ang="0">
                  <a:pos x="53" y="2"/>
                </a:cxn>
                <a:cxn ang="0">
                  <a:pos x="30" y="0"/>
                </a:cxn>
              </a:cxnLst>
              <a:rect l="0" t="0" r="r" b="b"/>
              <a:pathLst>
                <a:path w="521" h="142">
                  <a:moveTo>
                    <a:pt x="0" y="34"/>
                  </a:moveTo>
                  <a:lnTo>
                    <a:pt x="2" y="34"/>
                  </a:lnTo>
                  <a:lnTo>
                    <a:pt x="6" y="34"/>
                  </a:lnTo>
                  <a:lnTo>
                    <a:pt x="9" y="34"/>
                  </a:lnTo>
                  <a:lnTo>
                    <a:pt x="15" y="34"/>
                  </a:lnTo>
                  <a:lnTo>
                    <a:pt x="21" y="34"/>
                  </a:lnTo>
                  <a:lnTo>
                    <a:pt x="27" y="34"/>
                  </a:lnTo>
                  <a:lnTo>
                    <a:pt x="32" y="34"/>
                  </a:lnTo>
                  <a:lnTo>
                    <a:pt x="40" y="34"/>
                  </a:lnTo>
                  <a:lnTo>
                    <a:pt x="48" y="36"/>
                  </a:lnTo>
                  <a:lnTo>
                    <a:pt x="57" y="38"/>
                  </a:lnTo>
                  <a:lnTo>
                    <a:pt x="67" y="38"/>
                  </a:lnTo>
                  <a:lnTo>
                    <a:pt x="76" y="42"/>
                  </a:lnTo>
                  <a:lnTo>
                    <a:pt x="86" y="42"/>
                  </a:lnTo>
                  <a:lnTo>
                    <a:pt x="99" y="45"/>
                  </a:lnTo>
                  <a:lnTo>
                    <a:pt x="108" y="47"/>
                  </a:lnTo>
                  <a:lnTo>
                    <a:pt x="120" y="49"/>
                  </a:lnTo>
                  <a:lnTo>
                    <a:pt x="131" y="53"/>
                  </a:lnTo>
                  <a:lnTo>
                    <a:pt x="143" y="57"/>
                  </a:lnTo>
                  <a:lnTo>
                    <a:pt x="154" y="61"/>
                  </a:lnTo>
                  <a:lnTo>
                    <a:pt x="167" y="64"/>
                  </a:lnTo>
                  <a:lnTo>
                    <a:pt x="175" y="68"/>
                  </a:lnTo>
                  <a:lnTo>
                    <a:pt x="181" y="70"/>
                  </a:lnTo>
                  <a:lnTo>
                    <a:pt x="188" y="74"/>
                  </a:lnTo>
                  <a:lnTo>
                    <a:pt x="196" y="76"/>
                  </a:lnTo>
                  <a:lnTo>
                    <a:pt x="201" y="80"/>
                  </a:lnTo>
                  <a:lnTo>
                    <a:pt x="207" y="82"/>
                  </a:lnTo>
                  <a:lnTo>
                    <a:pt x="213" y="85"/>
                  </a:lnTo>
                  <a:lnTo>
                    <a:pt x="220" y="89"/>
                  </a:lnTo>
                  <a:lnTo>
                    <a:pt x="228" y="91"/>
                  </a:lnTo>
                  <a:lnTo>
                    <a:pt x="234" y="95"/>
                  </a:lnTo>
                  <a:lnTo>
                    <a:pt x="241" y="101"/>
                  </a:lnTo>
                  <a:lnTo>
                    <a:pt x="249" y="104"/>
                  </a:lnTo>
                  <a:lnTo>
                    <a:pt x="255" y="108"/>
                  </a:lnTo>
                  <a:lnTo>
                    <a:pt x="260" y="112"/>
                  </a:lnTo>
                  <a:lnTo>
                    <a:pt x="268" y="116"/>
                  </a:lnTo>
                  <a:lnTo>
                    <a:pt x="276" y="121"/>
                  </a:lnTo>
                  <a:lnTo>
                    <a:pt x="281" y="125"/>
                  </a:lnTo>
                  <a:lnTo>
                    <a:pt x="289" y="131"/>
                  </a:lnTo>
                  <a:lnTo>
                    <a:pt x="297" y="137"/>
                  </a:lnTo>
                  <a:lnTo>
                    <a:pt x="302" y="142"/>
                  </a:lnTo>
                  <a:lnTo>
                    <a:pt x="308" y="139"/>
                  </a:lnTo>
                  <a:lnTo>
                    <a:pt x="316" y="135"/>
                  </a:lnTo>
                  <a:lnTo>
                    <a:pt x="323" y="131"/>
                  </a:lnTo>
                  <a:lnTo>
                    <a:pt x="329" y="127"/>
                  </a:lnTo>
                  <a:lnTo>
                    <a:pt x="336" y="123"/>
                  </a:lnTo>
                  <a:lnTo>
                    <a:pt x="346" y="121"/>
                  </a:lnTo>
                  <a:lnTo>
                    <a:pt x="354" y="118"/>
                  </a:lnTo>
                  <a:lnTo>
                    <a:pt x="363" y="116"/>
                  </a:lnTo>
                  <a:lnTo>
                    <a:pt x="373" y="112"/>
                  </a:lnTo>
                  <a:lnTo>
                    <a:pt x="384" y="108"/>
                  </a:lnTo>
                  <a:lnTo>
                    <a:pt x="393" y="106"/>
                  </a:lnTo>
                  <a:lnTo>
                    <a:pt x="407" y="104"/>
                  </a:lnTo>
                  <a:lnTo>
                    <a:pt x="412" y="102"/>
                  </a:lnTo>
                  <a:lnTo>
                    <a:pt x="420" y="101"/>
                  </a:lnTo>
                  <a:lnTo>
                    <a:pt x="426" y="101"/>
                  </a:lnTo>
                  <a:lnTo>
                    <a:pt x="433" y="101"/>
                  </a:lnTo>
                  <a:lnTo>
                    <a:pt x="441" y="99"/>
                  </a:lnTo>
                  <a:lnTo>
                    <a:pt x="449" y="97"/>
                  </a:lnTo>
                  <a:lnTo>
                    <a:pt x="456" y="97"/>
                  </a:lnTo>
                  <a:lnTo>
                    <a:pt x="466" y="97"/>
                  </a:lnTo>
                  <a:lnTo>
                    <a:pt x="521" y="49"/>
                  </a:lnTo>
                  <a:lnTo>
                    <a:pt x="519" y="49"/>
                  </a:lnTo>
                  <a:lnTo>
                    <a:pt x="515" y="49"/>
                  </a:lnTo>
                  <a:lnTo>
                    <a:pt x="506" y="49"/>
                  </a:lnTo>
                  <a:lnTo>
                    <a:pt x="496" y="51"/>
                  </a:lnTo>
                  <a:lnTo>
                    <a:pt x="490" y="51"/>
                  </a:lnTo>
                  <a:lnTo>
                    <a:pt x="485" y="53"/>
                  </a:lnTo>
                  <a:lnTo>
                    <a:pt x="477" y="53"/>
                  </a:lnTo>
                  <a:lnTo>
                    <a:pt x="469" y="55"/>
                  </a:lnTo>
                  <a:lnTo>
                    <a:pt x="462" y="55"/>
                  </a:lnTo>
                  <a:lnTo>
                    <a:pt x="456" y="59"/>
                  </a:lnTo>
                  <a:lnTo>
                    <a:pt x="449" y="59"/>
                  </a:lnTo>
                  <a:lnTo>
                    <a:pt x="441" y="61"/>
                  </a:lnTo>
                  <a:lnTo>
                    <a:pt x="431" y="63"/>
                  </a:lnTo>
                  <a:lnTo>
                    <a:pt x="424" y="64"/>
                  </a:lnTo>
                  <a:lnTo>
                    <a:pt x="414" y="66"/>
                  </a:lnTo>
                  <a:lnTo>
                    <a:pt x="407" y="68"/>
                  </a:lnTo>
                  <a:lnTo>
                    <a:pt x="397" y="70"/>
                  </a:lnTo>
                  <a:lnTo>
                    <a:pt x="390" y="74"/>
                  </a:lnTo>
                  <a:lnTo>
                    <a:pt x="380" y="76"/>
                  </a:lnTo>
                  <a:lnTo>
                    <a:pt x="373" y="80"/>
                  </a:lnTo>
                  <a:lnTo>
                    <a:pt x="363" y="82"/>
                  </a:lnTo>
                  <a:lnTo>
                    <a:pt x="355" y="83"/>
                  </a:lnTo>
                  <a:lnTo>
                    <a:pt x="350" y="85"/>
                  </a:lnTo>
                  <a:lnTo>
                    <a:pt x="342" y="89"/>
                  </a:lnTo>
                  <a:lnTo>
                    <a:pt x="335" y="93"/>
                  </a:lnTo>
                  <a:lnTo>
                    <a:pt x="329" y="97"/>
                  </a:lnTo>
                  <a:lnTo>
                    <a:pt x="321" y="101"/>
                  </a:lnTo>
                  <a:lnTo>
                    <a:pt x="317" y="104"/>
                  </a:lnTo>
                  <a:lnTo>
                    <a:pt x="314" y="102"/>
                  </a:lnTo>
                  <a:lnTo>
                    <a:pt x="308" y="101"/>
                  </a:lnTo>
                  <a:lnTo>
                    <a:pt x="302" y="95"/>
                  </a:lnTo>
                  <a:lnTo>
                    <a:pt x="295" y="89"/>
                  </a:lnTo>
                  <a:lnTo>
                    <a:pt x="289" y="83"/>
                  </a:lnTo>
                  <a:lnTo>
                    <a:pt x="283" y="80"/>
                  </a:lnTo>
                  <a:lnTo>
                    <a:pt x="276" y="76"/>
                  </a:lnTo>
                  <a:lnTo>
                    <a:pt x="270" y="74"/>
                  </a:lnTo>
                  <a:lnTo>
                    <a:pt x="262" y="68"/>
                  </a:lnTo>
                  <a:lnTo>
                    <a:pt x="255" y="64"/>
                  </a:lnTo>
                  <a:lnTo>
                    <a:pt x="247" y="59"/>
                  </a:lnTo>
                  <a:lnTo>
                    <a:pt x="239" y="55"/>
                  </a:lnTo>
                  <a:lnTo>
                    <a:pt x="228" y="49"/>
                  </a:lnTo>
                  <a:lnTo>
                    <a:pt x="219" y="45"/>
                  </a:lnTo>
                  <a:lnTo>
                    <a:pt x="209" y="42"/>
                  </a:lnTo>
                  <a:lnTo>
                    <a:pt x="198" y="36"/>
                  </a:lnTo>
                  <a:lnTo>
                    <a:pt x="186" y="32"/>
                  </a:lnTo>
                  <a:lnTo>
                    <a:pt x="175" y="26"/>
                  </a:lnTo>
                  <a:lnTo>
                    <a:pt x="162" y="23"/>
                  </a:lnTo>
                  <a:lnTo>
                    <a:pt x="150" y="21"/>
                  </a:lnTo>
                  <a:lnTo>
                    <a:pt x="143" y="17"/>
                  </a:lnTo>
                  <a:lnTo>
                    <a:pt x="137" y="15"/>
                  </a:lnTo>
                  <a:lnTo>
                    <a:pt x="129" y="13"/>
                  </a:lnTo>
                  <a:lnTo>
                    <a:pt x="122" y="11"/>
                  </a:lnTo>
                  <a:lnTo>
                    <a:pt x="114" y="9"/>
                  </a:lnTo>
                  <a:lnTo>
                    <a:pt x="106" y="7"/>
                  </a:lnTo>
                  <a:lnTo>
                    <a:pt x="101" y="6"/>
                  </a:lnTo>
                  <a:lnTo>
                    <a:pt x="93" y="6"/>
                  </a:lnTo>
                  <a:lnTo>
                    <a:pt x="86" y="6"/>
                  </a:lnTo>
                  <a:lnTo>
                    <a:pt x="78" y="4"/>
                  </a:lnTo>
                  <a:lnTo>
                    <a:pt x="68" y="2"/>
                  </a:lnTo>
                  <a:lnTo>
                    <a:pt x="63" y="2"/>
                  </a:lnTo>
                  <a:lnTo>
                    <a:pt x="53" y="2"/>
                  </a:lnTo>
                  <a:lnTo>
                    <a:pt x="46" y="0"/>
                  </a:lnTo>
                  <a:lnTo>
                    <a:pt x="36" y="0"/>
                  </a:lnTo>
                  <a:lnTo>
                    <a:pt x="30" y="0"/>
                  </a:lnTo>
                  <a:lnTo>
                    <a:pt x="0" y="34"/>
                  </a:lnTo>
                  <a:lnTo>
                    <a:pt x="0" y="34"/>
                  </a:lnTo>
                  <a:close/>
                </a:path>
              </a:pathLst>
            </a:custGeom>
            <a:solidFill>
              <a:srgbClr val="000000"/>
            </a:solidFill>
            <a:ln w="9525">
              <a:noFill/>
              <a:round/>
              <a:headEnd/>
              <a:tailEnd/>
            </a:ln>
          </p:spPr>
          <p:txBody>
            <a:bodyPr/>
            <a:lstStyle/>
            <a:p>
              <a:endParaRPr lang="pt-BR"/>
            </a:p>
          </p:txBody>
        </p:sp>
        <p:sp>
          <p:nvSpPr>
            <p:cNvPr id="1862747" name="Freeform 91"/>
            <p:cNvSpPr>
              <a:spLocks/>
            </p:cNvSpPr>
            <p:nvPr/>
          </p:nvSpPr>
          <p:spPr bwMode="auto">
            <a:xfrm>
              <a:off x="2445" y="3393"/>
              <a:ext cx="82" cy="21"/>
            </a:xfrm>
            <a:custGeom>
              <a:avLst/>
              <a:gdLst/>
              <a:ahLst/>
              <a:cxnLst>
                <a:cxn ang="0">
                  <a:pos x="0" y="40"/>
                </a:cxn>
                <a:cxn ang="0">
                  <a:pos x="141" y="44"/>
                </a:cxn>
                <a:cxn ang="0">
                  <a:pos x="163" y="2"/>
                </a:cxn>
                <a:cxn ang="0">
                  <a:pos x="42" y="0"/>
                </a:cxn>
                <a:cxn ang="0">
                  <a:pos x="0" y="40"/>
                </a:cxn>
                <a:cxn ang="0">
                  <a:pos x="0" y="40"/>
                </a:cxn>
              </a:cxnLst>
              <a:rect l="0" t="0" r="r" b="b"/>
              <a:pathLst>
                <a:path w="163" h="44">
                  <a:moveTo>
                    <a:pt x="0" y="40"/>
                  </a:moveTo>
                  <a:lnTo>
                    <a:pt x="141" y="44"/>
                  </a:lnTo>
                  <a:lnTo>
                    <a:pt x="163" y="2"/>
                  </a:lnTo>
                  <a:lnTo>
                    <a:pt x="42" y="0"/>
                  </a:lnTo>
                  <a:lnTo>
                    <a:pt x="0" y="40"/>
                  </a:lnTo>
                  <a:lnTo>
                    <a:pt x="0" y="40"/>
                  </a:lnTo>
                  <a:close/>
                </a:path>
              </a:pathLst>
            </a:custGeom>
            <a:solidFill>
              <a:srgbClr val="000000"/>
            </a:solidFill>
            <a:ln w="9525">
              <a:noFill/>
              <a:round/>
              <a:headEnd/>
              <a:tailEnd/>
            </a:ln>
          </p:spPr>
          <p:txBody>
            <a:bodyPr/>
            <a:lstStyle/>
            <a:p>
              <a:endParaRPr lang="pt-BR"/>
            </a:p>
          </p:txBody>
        </p:sp>
        <p:sp>
          <p:nvSpPr>
            <p:cNvPr id="1862748" name="Freeform 92"/>
            <p:cNvSpPr>
              <a:spLocks/>
            </p:cNvSpPr>
            <p:nvPr/>
          </p:nvSpPr>
          <p:spPr bwMode="auto">
            <a:xfrm>
              <a:off x="2271" y="2937"/>
              <a:ext cx="71" cy="74"/>
            </a:xfrm>
            <a:custGeom>
              <a:avLst/>
              <a:gdLst/>
              <a:ahLst/>
              <a:cxnLst>
                <a:cxn ang="0">
                  <a:pos x="0" y="129"/>
                </a:cxn>
                <a:cxn ang="0">
                  <a:pos x="2" y="127"/>
                </a:cxn>
                <a:cxn ang="0">
                  <a:pos x="12" y="121"/>
                </a:cxn>
                <a:cxn ang="0">
                  <a:pos x="15" y="115"/>
                </a:cxn>
                <a:cxn ang="0">
                  <a:pos x="23" y="112"/>
                </a:cxn>
                <a:cxn ang="0">
                  <a:pos x="29" y="104"/>
                </a:cxn>
                <a:cxn ang="0">
                  <a:pos x="38" y="96"/>
                </a:cxn>
                <a:cxn ang="0">
                  <a:pos x="48" y="87"/>
                </a:cxn>
                <a:cxn ang="0">
                  <a:pos x="55" y="79"/>
                </a:cxn>
                <a:cxn ang="0">
                  <a:pos x="67" y="68"/>
                </a:cxn>
                <a:cxn ang="0">
                  <a:pos x="78" y="57"/>
                </a:cxn>
                <a:cxn ang="0">
                  <a:pos x="82" y="49"/>
                </a:cxn>
                <a:cxn ang="0">
                  <a:pos x="88" y="43"/>
                </a:cxn>
                <a:cxn ang="0">
                  <a:pos x="93" y="36"/>
                </a:cxn>
                <a:cxn ang="0">
                  <a:pos x="101" y="28"/>
                </a:cxn>
                <a:cxn ang="0">
                  <a:pos x="107" y="20"/>
                </a:cxn>
                <a:cxn ang="0">
                  <a:pos x="112" y="15"/>
                </a:cxn>
                <a:cxn ang="0">
                  <a:pos x="118" y="5"/>
                </a:cxn>
                <a:cxn ang="0">
                  <a:pos x="124" y="0"/>
                </a:cxn>
                <a:cxn ang="0">
                  <a:pos x="143" y="9"/>
                </a:cxn>
                <a:cxn ang="0">
                  <a:pos x="141" y="11"/>
                </a:cxn>
                <a:cxn ang="0">
                  <a:pos x="135" y="22"/>
                </a:cxn>
                <a:cxn ang="0">
                  <a:pos x="131" y="28"/>
                </a:cxn>
                <a:cxn ang="0">
                  <a:pos x="128" y="36"/>
                </a:cxn>
                <a:cxn ang="0">
                  <a:pos x="120" y="45"/>
                </a:cxn>
                <a:cxn ang="0">
                  <a:pos x="114" y="55"/>
                </a:cxn>
                <a:cxn ang="0">
                  <a:pos x="107" y="64"/>
                </a:cxn>
                <a:cxn ang="0">
                  <a:pos x="97" y="76"/>
                </a:cxn>
                <a:cxn ang="0">
                  <a:pos x="88" y="87"/>
                </a:cxn>
                <a:cxn ang="0">
                  <a:pos x="78" y="100"/>
                </a:cxn>
                <a:cxn ang="0">
                  <a:pos x="71" y="106"/>
                </a:cxn>
                <a:cxn ang="0">
                  <a:pos x="65" y="112"/>
                </a:cxn>
                <a:cxn ang="0">
                  <a:pos x="57" y="117"/>
                </a:cxn>
                <a:cxn ang="0">
                  <a:pos x="52" y="123"/>
                </a:cxn>
                <a:cxn ang="0">
                  <a:pos x="44" y="129"/>
                </a:cxn>
                <a:cxn ang="0">
                  <a:pos x="36" y="134"/>
                </a:cxn>
                <a:cxn ang="0">
                  <a:pos x="29" y="140"/>
                </a:cxn>
                <a:cxn ang="0">
                  <a:pos x="21" y="148"/>
                </a:cxn>
                <a:cxn ang="0">
                  <a:pos x="0" y="129"/>
                </a:cxn>
                <a:cxn ang="0">
                  <a:pos x="0" y="129"/>
                </a:cxn>
              </a:cxnLst>
              <a:rect l="0" t="0" r="r" b="b"/>
              <a:pathLst>
                <a:path w="143" h="148">
                  <a:moveTo>
                    <a:pt x="0" y="129"/>
                  </a:moveTo>
                  <a:lnTo>
                    <a:pt x="2" y="127"/>
                  </a:lnTo>
                  <a:lnTo>
                    <a:pt x="12" y="121"/>
                  </a:lnTo>
                  <a:lnTo>
                    <a:pt x="15" y="115"/>
                  </a:lnTo>
                  <a:lnTo>
                    <a:pt x="23" y="112"/>
                  </a:lnTo>
                  <a:lnTo>
                    <a:pt x="29" y="104"/>
                  </a:lnTo>
                  <a:lnTo>
                    <a:pt x="38" y="96"/>
                  </a:lnTo>
                  <a:lnTo>
                    <a:pt x="48" y="87"/>
                  </a:lnTo>
                  <a:lnTo>
                    <a:pt x="55" y="79"/>
                  </a:lnTo>
                  <a:lnTo>
                    <a:pt x="67" y="68"/>
                  </a:lnTo>
                  <a:lnTo>
                    <a:pt x="78" y="57"/>
                  </a:lnTo>
                  <a:lnTo>
                    <a:pt x="82" y="49"/>
                  </a:lnTo>
                  <a:lnTo>
                    <a:pt x="88" y="43"/>
                  </a:lnTo>
                  <a:lnTo>
                    <a:pt x="93" y="36"/>
                  </a:lnTo>
                  <a:lnTo>
                    <a:pt x="101" y="28"/>
                  </a:lnTo>
                  <a:lnTo>
                    <a:pt x="107" y="20"/>
                  </a:lnTo>
                  <a:lnTo>
                    <a:pt x="112" y="15"/>
                  </a:lnTo>
                  <a:lnTo>
                    <a:pt x="118" y="5"/>
                  </a:lnTo>
                  <a:lnTo>
                    <a:pt x="124" y="0"/>
                  </a:lnTo>
                  <a:lnTo>
                    <a:pt x="143" y="9"/>
                  </a:lnTo>
                  <a:lnTo>
                    <a:pt x="141" y="11"/>
                  </a:lnTo>
                  <a:lnTo>
                    <a:pt x="135" y="22"/>
                  </a:lnTo>
                  <a:lnTo>
                    <a:pt x="131" y="28"/>
                  </a:lnTo>
                  <a:lnTo>
                    <a:pt x="128" y="36"/>
                  </a:lnTo>
                  <a:lnTo>
                    <a:pt x="120" y="45"/>
                  </a:lnTo>
                  <a:lnTo>
                    <a:pt x="114" y="55"/>
                  </a:lnTo>
                  <a:lnTo>
                    <a:pt x="107" y="64"/>
                  </a:lnTo>
                  <a:lnTo>
                    <a:pt x="97" y="76"/>
                  </a:lnTo>
                  <a:lnTo>
                    <a:pt x="88" y="87"/>
                  </a:lnTo>
                  <a:lnTo>
                    <a:pt x="78" y="100"/>
                  </a:lnTo>
                  <a:lnTo>
                    <a:pt x="71" y="106"/>
                  </a:lnTo>
                  <a:lnTo>
                    <a:pt x="65" y="112"/>
                  </a:lnTo>
                  <a:lnTo>
                    <a:pt x="57" y="117"/>
                  </a:lnTo>
                  <a:lnTo>
                    <a:pt x="52" y="123"/>
                  </a:lnTo>
                  <a:lnTo>
                    <a:pt x="44" y="129"/>
                  </a:lnTo>
                  <a:lnTo>
                    <a:pt x="36" y="134"/>
                  </a:lnTo>
                  <a:lnTo>
                    <a:pt x="29" y="140"/>
                  </a:lnTo>
                  <a:lnTo>
                    <a:pt x="21" y="148"/>
                  </a:lnTo>
                  <a:lnTo>
                    <a:pt x="0" y="129"/>
                  </a:lnTo>
                  <a:lnTo>
                    <a:pt x="0" y="129"/>
                  </a:lnTo>
                  <a:close/>
                </a:path>
              </a:pathLst>
            </a:custGeom>
            <a:solidFill>
              <a:srgbClr val="000000"/>
            </a:solidFill>
            <a:ln w="9525">
              <a:noFill/>
              <a:round/>
              <a:headEnd/>
              <a:tailEnd/>
            </a:ln>
          </p:spPr>
          <p:txBody>
            <a:bodyPr/>
            <a:lstStyle/>
            <a:p>
              <a:endParaRPr lang="pt-BR"/>
            </a:p>
          </p:txBody>
        </p:sp>
        <p:sp>
          <p:nvSpPr>
            <p:cNvPr id="1862749" name="Freeform 93"/>
            <p:cNvSpPr>
              <a:spLocks/>
            </p:cNvSpPr>
            <p:nvPr/>
          </p:nvSpPr>
          <p:spPr bwMode="auto">
            <a:xfrm>
              <a:off x="1583" y="2616"/>
              <a:ext cx="149" cy="277"/>
            </a:xfrm>
            <a:custGeom>
              <a:avLst/>
              <a:gdLst/>
              <a:ahLst/>
              <a:cxnLst>
                <a:cxn ang="0">
                  <a:pos x="2" y="46"/>
                </a:cxn>
                <a:cxn ang="0">
                  <a:pos x="17" y="32"/>
                </a:cxn>
                <a:cxn ang="0">
                  <a:pos x="34" y="19"/>
                </a:cxn>
                <a:cxn ang="0">
                  <a:pos x="49" y="11"/>
                </a:cxn>
                <a:cxn ang="0">
                  <a:pos x="63" y="6"/>
                </a:cxn>
                <a:cxn ang="0">
                  <a:pos x="76" y="2"/>
                </a:cxn>
                <a:cxn ang="0">
                  <a:pos x="91" y="0"/>
                </a:cxn>
                <a:cxn ang="0">
                  <a:pos x="106" y="0"/>
                </a:cxn>
                <a:cxn ang="0">
                  <a:pos x="123" y="2"/>
                </a:cxn>
                <a:cxn ang="0">
                  <a:pos x="141" y="8"/>
                </a:cxn>
                <a:cxn ang="0">
                  <a:pos x="160" y="15"/>
                </a:cxn>
                <a:cxn ang="0">
                  <a:pos x="180" y="27"/>
                </a:cxn>
                <a:cxn ang="0">
                  <a:pos x="196" y="40"/>
                </a:cxn>
                <a:cxn ang="0">
                  <a:pos x="209" y="55"/>
                </a:cxn>
                <a:cxn ang="0">
                  <a:pos x="218" y="72"/>
                </a:cxn>
                <a:cxn ang="0">
                  <a:pos x="226" y="91"/>
                </a:cxn>
                <a:cxn ang="0">
                  <a:pos x="232" y="108"/>
                </a:cxn>
                <a:cxn ang="0">
                  <a:pos x="236" y="127"/>
                </a:cxn>
                <a:cxn ang="0">
                  <a:pos x="236" y="146"/>
                </a:cxn>
                <a:cxn ang="0">
                  <a:pos x="236" y="165"/>
                </a:cxn>
                <a:cxn ang="0">
                  <a:pos x="234" y="181"/>
                </a:cxn>
                <a:cxn ang="0">
                  <a:pos x="232" y="196"/>
                </a:cxn>
                <a:cxn ang="0">
                  <a:pos x="230" y="211"/>
                </a:cxn>
                <a:cxn ang="0">
                  <a:pos x="224" y="228"/>
                </a:cxn>
                <a:cxn ang="0">
                  <a:pos x="220" y="241"/>
                </a:cxn>
                <a:cxn ang="0">
                  <a:pos x="226" y="247"/>
                </a:cxn>
                <a:cxn ang="0">
                  <a:pos x="239" y="262"/>
                </a:cxn>
                <a:cxn ang="0">
                  <a:pos x="245" y="272"/>
                </a:cxn>
                <a:cxn ang="0">
                  <a:pos x="255" y="283"/>
                </a:cxn>
                <a:cxn ang="0">
                  <a:pos x="264" y="298"/>
                </a:cxn>
                <a:cxn ang="0">
                  <a:pos x="274" y="317"/>
                </a:cxn>
                <a:cxn ang="0">
                  <a:pos x="281" y="336"/>
                </a:cxn>
                <a:cxn ang="0">
                  <a:pos x="287" y="359"/>
                </a:cxn>
                <a:cxn ang="0">
                  <a:pos x="293" y="384"/>
                </a:cxn>
                <a:cxn ang="0">
                  <a:pos x="294" y="397"/>
                </a:cxn>
                <a:cxn ang="0">
                  <a:pos x="296" y="413"/>
                </a:cxn>
                <a:cxn ang="0">
                  <a:pos x="296" y="426"/>
                </a:cxn>
                <a:cxn ang="0">
                  <a:pos x="296" y="443"/>
                </a:cxn>
                <a:cxn ang="0">
                  <a:pos x="296" y="458"/>
                </a:cxn>
                <a:cxn ang="0">
                  <a:pos x="296" y="477"/>
                </a:cxn>
                <a:cxn ang="0">
                  <a:pos x="294" y="494"/>
                </a:cxn>
                <a:cxn ang="0">
                  <a:pos x="293" y="513"/>
                </a:cxn>
                <a:cxn ang="0">
                  <a:pos x="289" y="532"/>
                </a:cxn>
                <a:cxn ang="0">
                  <a:pos x="285" y="553"/>
                </a:cxn>
                <a:cxn ang="0">
                  <a:pos x="0" y="51"/>
                </a:cxn>
              </a:cxnLst>
              <a:rect l="0" t="0" r="r" b="b"/>
              <a:pathLst>
                <a:path w="296" h="553">
                  <a:moveTo>
                    <a:pt x="0" y="51"/>
                  </a:moveTo>
                  <a:lnTo>
                    <a:pt x="2" y="46"/>
                  </a:lnTo>
                  <a:lnTo>
                    <a:pt x="11" y="38"/>
                  </a:lnTo>
                  <a:lnTo>
                    <a:pt x="17" y="32"/>
                  </a:lnTo>
                  <a:lnTo>
                    <a:pt x="25" y="25"/>
                  </a:lnTo>
                  <a:lnTo>
                    <a:pt x="34" y="19"/>
                  </a:lnTo>
                  <a:lnTo>
                    <a:pt x="45" y="13"/>
                  </a:lnTo>
                  <a:lnTo>
                    <a:pt x="49" y="11"/>
                  </a:lnTo>
                  <a:lnTo>
                    <a:pt x="55" y="8"/>
                  </a:lnTo>
                  <a:lnTo>
                    <a:pt x="63" y="6"/>
                  </a:lnTo>
                  <a:lnTo>
                    <a:pt x="70" y="4"/>
                  </a:lnTo>
                  <a:lnTo>
                    <a:pt x="76" y="2"/>
                  </a:lnTo>
                  <a:lnTo>
                    <a:pt x="82" y="0"/>
                  </a:lnTo>
                  <a:lnTo>
                    <a:pt x="91" y="0"/>
                  </a:lnTo>
                  <a:lnTo>
                    <a:pt x="99" y="0"/>
                  </a:lnTo>
                  <a:lnTo>
                    <a:pt x="106" y="0"/>
                  </a:lnTo>
                  <a:lnTo>
                    <a:pt x="114" y="2"/>
                  </a:lnTo>
                  <a:lnTo>
                    <a:pt x="123" y="2"/>
                  </a:lnTo>
                  <a:lnTo>
                    <a:pt x="133" y="6"/>
                  </a:lnTo>
                  <a:lnTo>
                    <a:pt x="141" y="8"/>
                  </a:lnTo>
                  <a:lnTo>
                    <a:pt x="150" y="11"/>
                  </a:lnTo>
                  <a:lnTo>
                    <a:pt x="160" y="15"/>
                  </a:lnTo>
                  <a:lnTo>
                    <a:pt x="171" y="23"/>
                  </a:lnTo>
                  <a:lnTo>
                    <a:pt x="180" y="27"/>
                  </a:lnTo>
                  <a:lnTo>
                    <a:pt x="188" y="34"/>
                  </a:lnTo>
                  <a:lnTo>
                    <a:pt x="196" y="40"/>
                  </a:lnTo>
                  <a:lnTo>
                    <a:pt x="203" y="49"/>
                  </a:lnTo>
                  <a:lnTo>
                    <a:pt x="209" y="55"/>
                  </a:lnTo>
                  <a:lnTo>
                    <a:pt x="215" y="65"/>
                  </a:lnTo>
                  <a:lnTo>
                    <a:pt x="218" y="72"/>
                  </a:lnTo>
                  <a:lnTo>
                    <a:pt x="224" y="82"/>
                  </a:lnTo>
                  <a:lnTo>
                    <a:pt x="226" y="91"/>
                  </a:lnTo>
                  <a:lnTo>
                    <a:pt x="230" y="99"/>
                  </a:lnTo>
                  <a:lnTo>
                    <a:pt x="232" y="108"/>
                  </a:lnTo>
                  <a:lnTo>
                    <a:pt x="234" y="120"/>
                  </a:lnTo>
                  <a:lnTo>
                    <a:pt x="236" y="127"/>
                  </a:lnTo>
                  <a:lnTo>
                    <a:pt x="236" y="137"/>
                  </a:lnTo>
                  <a:lnTo>
                    <a:pt x="236" y="146"/>
                  </a:lnTo>
                  <a:lnTo>
                    <a:pt x="237" y="156"/>
                  </a:lnTo>
                  <a:lnTo>
                    <a:pt x="236" y="165"/>
                  </a:lnTo>
                  <a:lnTo>
                    <a:pt x="236" y="173"/>
                  </a:lnTo>
                  <a:lnTo>
                    <a:pt x="234" y="181"/>
                  </a:lnTo>
                  <a:lnTo>
                    <a:pt x="234" y="188"/>
                  </a:lnTo>
                  <a:lnTo>
                    <a:pt x="232" y="196"/>
                  </a:lnTo>
                  <a:lnTo>
                    <a:pt x="230" y="203"/>
                  </a:lnTo>
                  <a:lnTo>
                    <a:pt x="230" y="211"/>
                  </a:lnTo>
                  <a:lnTo>
                    <a:pt x="228" y="219"/>
                  </a:lnTo>
                  <a:lnTo>
                    <a:pt x="224" y="228"/>
                  </a:lnTo>
                  <a:lnTo>
                    <a:pt x="222" y="236"/>
                  </a:lnTo>
                  <a:lnTo>
                    <a:pt x="220" y="241"/>
                  </a:lnTo>
                  <a:lnTo>
                    <a:pt x="220" y="245"/>
                  </a:lnTo>
                  <a:lnTo>
                    <a:pt x="226" y="247"/>
                  </a:lnTo>
                  <a:lnTo>
                    <a:pt x="230" y="253"/>
                  </a:lnTo>
                  <a:lnTo>
                    <a:pt x="239" y="262"/>
                  </a:lnTo>
                  <a:lnTo>
                    <a:pt x="241" y="266"/>
                  </a:lnTo>
                  <a:lnTo>
                    <a:pt x="245" y="272"/>
                  </a:lnTo>
                  <a:lnTo>
                    <a:pt x="251" y="278"/>
                  </a:lnTo>
                  <a:lnTo>
                    <a:pt x="255" y="283"/>
                  </a:lnTo>
                  <a:lnTo>
                    <a:pt x="258" y="291"/>
                  </a:lnTo>
                  <a:lnTo>
                    <a:pt x="264" y="298"/>
                  </a:lnTo>
                  <a:lnTo>
                    <a:pt x="268" y="308"/>
                  </a:lnTo>
                  <a:lnTo>
                    <a:pt x="274" y="317"/>
                  </a:lnTo>
                  <a:lnTo>
                    <a:pt x="277" y="325"/>
                  </a:lnTo>
                  <a:lnTo>
                    <a:pt x="281" y="336"/>
                  </a:lnTo>
                  <a:lnTo>
                    <a:pt x="283" y="346"/>
                  </a:lnTo>
                  <a:lnTo>
                    <a:pt x="287" y="359"/>
                  </a:lnTo>
                  <a:lnTo>
                    <a:pt x="289" y="371"/>
                  </a:lnTo>
                  <a:lnTo>
                    <a:pt x="293" y="384"/>
                  </a:lnTo>
                  <a:lnTo>
                    <a:pt x="293" y="390"/>
                  </a:lnTo>
                  <a:lnTo>
                    <a:pt x="294" y="397"/>
                  </a:lnTo>
                  <a:lnTo>
                    <a:pt x="294" y="405"/>
                  </a:lnTo>
                  <a:lnTo>
                    <a:pt x="296" y="413"/>
                  </a:lnTo>
                  <a:lnTo>
                    <a:pt x="296" y="420"/>
                  </a:lnTo>
                  <a:lnTo>
                    <a:pt x="296" y="426"/>
                  </a:lnTo>
                  <a:lnTo>
                    <a:pt x="296" y="435"/>
                  </a:lnTo>
                  <a:lnTo>
                    <a:pt x="296" y="443"/>
                  </a:lnTo>
                  <a:lnTo>
                    <a:pt x="296" y="449"/>
                  </a:lnTo>
                  <a:lnTo>
                    <a:pt x="296" y="458"/>
                  </a:lnTo>
                  <a:lnTo>
                    <a:pt x="296" y="468"/>
                  </a:lnTo>
                  <a:lnTo>
                    <a:pt x="296" y="477"/>
                  </a:lnTo>
                  <a:lnTo>
                    <a:pt x="294" y="485"/>
                  </a:lnTo>
                  <a:lnTo>
                    <a:pt x="294" y="494"/>
                  </a:lnTo>
                  <a:lnTo>
                    <a:pt x="293" y="502"/>
                  </a:lnTo>
                  <a:lnTo>
                    <a:pt x="293" y="513"/>
                  </a:lnTo>
                  <a:lnTo>
                    <a:pt x="289" y="523"/>
                  </a:lnTo>
                  <a:lnTo>
                    <a:pt x="289" y="532"/>
                  </a:lnTo>
                  <a:lnTo>
                    <a:pt x="285" y="544"/>
                  </a:lnTo>
                  <a:lnTo>
                    <a:pt x="285" y="553"/>
                  </a:lnTo>
                  <a:lnTo>
                    <a:pt x="66" y="485"/>
                  </a:lnTo>
                  <a:lnTo>
                    <a:pt x="0" y="51"/>
                  </a:lnTo>
                  <a:lnTo>
                    <a:pt x="0" y="51"/>
                  </a:lnTo>
                  <a:close/>
                </a:path>
              </a:pathLst>
            </a:custGeom>
            <a:solidFill>
              <a:srgbClr val="D48000"/>
            </a:solidFill>
            <a:ln w="9525">
              <a:noFill/>
              <a:round/>
              <a:headEnd/>
              <a:tailEnd/>
            </a:ln>
          </p:spPr>
          <p:txBody>
            <a:bodyPr/>
            <a:lstStyle/>
            <a:p>
              <a:endParaRPr lang="pt-BR"/>
            </a:p>
          </p:txBody>
        </p:sp>
        <p:sp>
          <p:nvSpPr>
            <p:cNvPr id="1862750" name="Freeform 94"/>
            <p:cNvSpPr>
              <a:spLocks/>
            </p:cNvSpPr>
            <p:nvPr/>
          </p:nvSpPr>
          <p:spPr bwMode="auto">
            <a:xfrm>
              <a:off x="1402" y="2967"/>
              <a:ext cx="313" cy="517"/>
            </a:xfrm>
            <a:custGeom>
              <a:avLst/>
              <a:gdLst/>
              <a:ahLst/>
              <a:cxnLst>
                <a:cxn ang="0">
                  <a:pos x="34" y="18"/>
                </a:cxn>
                <a:cxn ang="0">
                  <a:pos x="25" y="48"/>
                </a:cxn>
                <a:cxn ang="0">
                  <a:pos x="13" y="90"/>
                </a:cxn>
                <a:cxn ang="0">
                  <a:pos x="7" y="120"/>
                </a:cxn>
                <a:cxn ang="0">
                  <a:pos x="4" y="145"/>
                </a:cxn>
                <a:cxn ang="0">
                  <a:pos x="2" y="173"/>
                </a:cxn>
                <a:cxn ang="0">
                  <a:pos x="0" y="202"/>
                </a:cxn>
                <a:cxn ang="0">
                  <a:pos x="0" y="229"/>
                </a:cxn>
                <a:cxn ang="0">
                  <a:pos x="2" y="257"/>
                </a:cxn>
                <a:cxn ang="0">
                  <a:pos x="7" y="284"/>
                </a:cxn>
                <a:cxn ang="0">
                  <a:pos x="13" y="308"/>
                </a:cxn>
                <a:cxn ang="0">
                  <a:pos x="34" y="350"/>
                </a:cxn>
                <a:cxn ang="0">
                  <a:pos x="49" y="383"/>
                </a:cxn>
                <a:cxn ang="0">
                  <a:pos x="59" y="409"/>
                </a:cxn>
                <a:cxn ang="0">
                  <a:pos x="70" y="440"/>
                </a:cxn>
                <a:cxn ang="0">
                  <a:pos x="78" y="474"/>
                </a:cxn>
                <a:cxn ang="0">
                  <a:pos x="87" y="510"/>
                </a:cxn>
                <a:cxn ang="0">
                  <a:pos x="95" y="548"/>
                </a:cxn>
                <a:cxn ang="0">
                  <a:pos x="102" y="590"/>
                </a:cxn>
                <a:cxn ang="0">
                  <a:pos x="106" y="632"/>
                </a:cxn>
                <a:cxn ang="0">
                  <a:pos x="110" y="679"/>
                </a:cxn>
                <a:cxn ang="0">
                  <a:pos x="112" y="727"/>
                </a:cxn>
                <a:cxn ang="0">
                  <a:pos x="112" y="780"/>
                </a:cxn>
                <a:cxn ang="0">
                  <a:pos x="112" y="835"/>
                </a:cxn>
                <a:cxn ang="0">
                  <a:pos x="108" y="892"/>
                </a:cxn>
                <a:cxn ang="0">
                  <a:pos x="102" y="953"/>
                </a:cxn>
                <a:cxn ang="0">
                  <a:pos x="97" y="1017"/>
                </a:cxn>
                <a:cxn ang="0">
                  <a:pos x="614" y="907"/>
                </a:cxn>
                <a:cxn ang="0">
                  <a:pos x="614" y="884"/>
                </a:cxn>
                <a:cxn ang="0">
                  <a:pos x="610" y="848"/>
                </a:cxn>
                <a:cxn ang="0">
                  <a:pos x="608" y="801"/>
                </a:cxn>
                <a:cxn ang="0">
                  <a:pos x="604" y="774"/>
                </a:cxn>
                <a:cxn ang="0">
                  <a:pos x="600" y="746"/>
                </a:cxn>
                <a:cxn ang="0">
                  <a:pos x="597" y="715"/>
                </a:cxn>
                <a:cxn ang="0">
                  <a:pos x="591" y="685"/>
                </a:cxn>
                <a:cxn ang="0">
                  <a:pos x="583" y="652"/>
                </a:cxn>
                <a:cxn ang="0">
                  <a:pos x="578" y="620"/>
                </a:cxn>
                <a:cxn ang="0">
                  <a:pos x="570" y="588"/>
                </a:cxn>
                <a:cxn ang="0">
                  <a:pos x="562" y="556"/>
                </a:cxn>
                <a:cxn ang="0">
                  <a:pos x="555" y="517"/>
                </a:cxn>
                <a:cxn ang="0">
                  <a:pos x="551" y="478"/>
                </a:cxn>
                <a:cxn ang="0">
                  <a:pos x="549" y="436"/>
                </a:cxn>
                <a:cxn ang="0">
                  <a:pos x="551" y="392"/>
                </a:cxn>
                <a:cxn ang="0">
                  <a:pos x="555" y="346"/>
                </a:cxn>
                <a:cxn ang="0">
                  <a:pos x="561" y="299"/>
                </a:cxn>
                <a:cxn ang="0">
                  <a:pos x="566" y="255"/>
                </a:cxn>
                <a:cxn ang="0">
                  <a:pos x="576" y="211"/>
                </a:cxn>
                <a:cxn ang="0">
                  <a:pos x="583" y="166"/>
                </a:cxn>
                <a:cxn ang="0">
                  <a:pos x="593" y="128"/>
                </a:cxn>
                <a:cxn ang="0">
                  <a:pos x="600" y="92"/>
                </a:cxn>
                <a:cxn ang="0">
                  <a:pos x="608" y="61"/>
                </a:cxn>
                <a:cxn ang="0">
                  <a:pos x="625" y="0"/>
                </a:cxn>
              </a:cxnLst>
              <a:rect l="0" t="0" r="r" b="b"/>
              <a:pathLst>
                <a:path w="625" h="1035">
                  <a:moveTo>
                    <a:pt x="40" y="6"/>
                  </a:moveTo>
                  <a:lnTo>
                    <a:pt x="38" y="6"/>
                  </a:lnTo>
                  <a:lnTo>
                    <a:pt x="36" y="14"/>
                  </a:lnTo>
                  <a:lnTo>
                    <a:pt x="34" y="18"/>
                  </a:lnTo>
                  <a:lnTo>
                    <a:pt x="32" y="25"/>
                  </a:lnTo>
                  <a:lnTo>
                    <a:pt x="28" y="31"/>
                  </a:lnTo>
                  <a:lnTo>
                    <a:pt x="28" y="40"/>
                  </a:lnTo>
                  <a:lnTo>
                    <a:pt x="25" y="48"/>
                  </a:lnTo>
                  <a:lnTo>
                    <a:pt x="23" y="57"/>
                  </a:lnTo>
                  <a:lnTo>
                    <a:pt x="19" y="67"/>
                  </a:lnTo>
                  <a:lnTo>
                    <a:pt x="17" y="78"/>
                  </a:lnTo>
                  <a:lnTo>
                    <a:pt x="13" y="90"/>
                  </a:lnTo>
                  <a:lnTo>
                    <a:pt x="11" y="101"/>
                  </a:lnTo>
                  <a:lnTo>
                    <a:pt x="11" y="107"/>
                  </a:lnTo>
                  <a:lnTo>
                    <a:pt x="9" y="113"/>
                  </a:lnTo>
                  <a:lnTo>
                    <a:pt x="7" y="120"/>
                  </a:lnTo>
                  <a:lnTo>
                    <a:pt x="7" y="128"/>
                  </a:lnTo>
                  <a:lnTo>
                    <a:pt x="6" y="134"/>
                  </a:lnTo>
                  <a:lnTo>
                    <a:pt x="6" y="139"/>
                  </a:lnTo>
                  <a:lnTo>
                    <a:pt x="4" y="145"/>
                  </a:lnTo>
                  <a:lnTo>
                    <a:pt x="4" y="153"/>
                  </a:lnTo>
                  <a:lnTo>
                    <a:pt x="2" y="160"/>
                  </a:lnTo>
                  <a:lnTo>
                    <a:pt x="2" y="166"/>
                  </a:lnTo>
                  <a:lnTo>
                    <a:pt x="2" y="173"/>
                  </a:lnTo>
                  <a:lnTo>
                    <a:pt x="2" y="181"/>
                  </a:lnTo>
                  <a:lnTo>
                    <a:pt x="0" y="187"/>
                  </a:lnTo>
                  <a:lnTo>
                    <a:pt x="0" y="194"/>
                  </a:lnTo>
                  <a:lnTo>
                    <a:pt x="0" y="202"/>
                  </a:lnTo>
                  <a:lnTo>
                    <a:pt x="0" y="208"/>
                  </a:lnTo>
                  <a:lnTo>
                    <a:pt x="0" y="215"/>
                  </a:lnTo>
                  <a:lnTo>
                    <a:pt x="0" y="223"/>
                  </a:lnTo>
                  <a:lnTo>
                    <a:pt x="0" y="229"/>
                  </a:lnTo>
                  <a:lnTo>
                    <a:pt x="2" y="238"/>
                  </a:lnTo>
                  <a:lnTo>
                    <a:pt x="2" y="244"/>
                  </a:lnTo>
                  <a:lnTo>
                    <a:pt x="2" y="249"/>
                  </a:lnTo>
                  <a:lnTo>
                    <a:pt x="2" y="257"/>
                  </a:lnTo>
                  <a:lnTo>
                    <a:pt x="4" y="265"/>
                  </a:lnTo>
                  <a:lnTo>
                    <a:pt x="4" y="270"/>
                  </a:lnTo>
                  <a:lnTo>
                    <a:pt x="6" y="276"/>
                  </a:lnTo>
                  <a:lnTo>
                    <a:pt x="7" y="284"/>
                  </a:lnTo>
                  <a:lnTo>
                    <a:pt x="9" y="291"/>
                  </a:lnTo>
                  <a:lnTo>
                    <a:pt x="11" y="297"/>
                  </a:lnTo>
                  <a:lnTo>
                    <a:pt x="13" y="303"/>
                  </a:lnTo>
                  <a:lnTo>
                    <a:pt x="13" y="308"/>
                  </a:lnTo>
                  <a:lnTo>
                    <a:pt x="17" y="316"/>
                  </a:lnTo>
                  <a:lnTo>
                    <a:pt x="23" y="327"/>
                  </a:lnTo>
                  <a:lnTo>
                    <a:pt x="28" y="341"/>
                  </a:lnTo>
                  <a:lnTo>
                    <a:pt x="34" y="350"/>
                  </a:lnTo>
                  <a:lnTo>
                    <a:pt x="40" y="364"/>
                  </a:lnTo>
                  <a:lnTo>
                    <a:pt x="44" y="369"/>
                  </a:lnTo>
                  <a:lnTo>
                    <a:pt x="45" y="375"/>
                  </a:lnTo>
                  <a:lnTo>
                    <a:pt x="49" y="383"/>
                  </a:lnTo>
                  <a:lnTo>
                    <a:pt x="51" y="388"/>
                  </a:lnTo>
                  <a:lnTo>
                    <a:pt x="55" y="396"/>
                  </a:lnTo>
                  <a:lnTo>
                    <a:pt x="57" y="403"/>
                  </a:lnTo>
                  <a:lnTo>
                    <a:pt x="59" y="409"/>
                  </a:lnTo>
                  <a:lnTo>
                    <a:pt x="63" y="417"/>
                  </a:lnTo>
                  <a:lnTo>
                    <a:pt x="64" y="424"/>
                  </a:lnTo>
                  <a:lnTo>
                    <a:pt x="66" y="432"/>
                  </a:lnTo>
                  <a:lnTo>
                    <a:pt x="70" y="440"/>
                  </a:lnTo>
                  <a:lnTo>
                    <a:pt x="72" y="449"/>
                  </a:lnTo>
                  <a:lnTo>
                    <a:pt x="74" y="457"/>
                  </a:lnTo>
                  <a:lnTo>
                    <a:pt x="76" y="466"/>
                  </a:lnTo>
                  <a:lnTo>
                    <a:pt x="78" y="474"/>
                  </a:lnTo>
                  <a:lnTo>
                    <a:pt x="82" y="483"/>
                  </a:lnTo>
                  <a:lnTo>
                    <a:pt x="82" y="491"/>
                  </a:lnTo>
                  <a:lnTo>
                    <a:pt x="85" y="500"/>
                  </a:lnTo>
                  <a:lnTo>
                    <a:pt x="87" y="510"/>
                  </a:lnTo>
                  <a:lnTo>
                    <a:pt x="91" y="519"/>
                  </a:lnTo>
                  <a:lnTo>
                    <a:pt x="91" y="529"/>
                  </a:lnTo>
                  <a:lnTo>
                    <a:pt x="93" y="536"/>
                  </a:lnTo>
                  <a:lnTo>
                    <a:pt x="95" y="548"/>
                  </a:lnTo>
                  <a:lnTo>
                    <a:pt x="97" y="557"/>
                  </a:lnTo>
                  <a:lnTo>
                    <a:pt x="99" y="569"/>
                  </a:lnTo>
                  <a:lnTo>
                    <a:pt x="101" y="578"/>
                  </a:lnTo>
                  <a:lnTo>
                    <a:pt x="102" y="590"/>
                  </a:lnTo>
                  <a:lnTo>
                    <a:pt x="104" y="601"/>
                  </a:lnTo>
                  <a:lnTo>
                    <a:pt x="104" y="611"/>
                  </a:lnTo>
                  <a:lnTo>
                    <a:pt x="104" y="622"/>
                  </a:lnTo>
                  <a:lnTo>
                    <a:pt x="106" y="632"/>
                  </a:lnTo>
                  <a:lnTo>
                    <a:pt x="108" y="643"/>
                  </a:lnTo>
                  <a:lnTo>
                    <a:pt x="108" y="654"/>
                  </a:lnTo>
                  <a:lnTo>
                    <a:pt x="108" y="668"/>
                  </a:lnTo>
                  <a:lnTo>
                    <a:pt x="110" y="679"/>
                  </a:lnTo>
                  <a:lnTo>
                    <a:pt x="112" y="690"/>
                  </a:lnTo>
                  <a:lnTo>
                    <a:pt x="112" y="704"/>
                  </a:lnTo>
                  <a:lnTo>
                    <a:pt x="112" y="715"/>
                  </a:lnTo>
                  <a:lnTo>
                    <a:pt x="112" y="727"/>
                  </a:lnTo>
                  <a:lnTo>
                    <a:pt x="112" y="742"/>
                  </a:lnTo>
                  <a:lnTo>
                    <a:pt x="112" y="753"/>
                  </a:lnTo>
                  <a:lnTo>
                    <a:pt x="112" y="767"/>
                  </a:lnTo>
                  <a:lnTo>
                    <a:pt x="112" y="780"/>
                  </a:lnTo>
                  <a:lnTo>
                    <a:pt x="114" y="795"/>
                  </a:lnTo>
                  <a:lnTo>
                    <a:pt x="112" y="806"/>
                  </a:lnTo>
                  <a:lnTo>
                    <a:pt x="112" y="822"/>
                  </a:lnTo>
                  <a:lnTo>
                    <a:pt x="112" y="835"/>
                  </a:lnTo>
                  <a:lnTo>
                    <a:pt x="112" y="850"/>
                  </a:lnTo>
                  <a:lnTo>
                    <a:pt x="110" y="863"/>
                  </a:lnTo>
                  <a:lnTo>
                    <a:pt x="108" y="879"/>
                  </a:lnTo>
                  <a:lnTo>
                    <a:pt x="108" y="892"/>
                  </a:lnTo>
                  <a:lnTo>
                    <a:pt x="108" y="909"/>
                  </a:lnTo>
                  <a:lnTo>
                    <a:pt x="104" y="922"/>
                  </a:lnTo>
                  <a:lnTo>
                    <a:pt x="104" y="938"/>
                  </a:lnTo>
                  <a:lnTo>
                    <a:pt x="102" y="953"/>
                  </a:lnTo>
                  <a:lnTo>
                    <a:pt x="102" y="970"/>
                  </a:lnTo>
                  <a:lnTo>
                    <a:pt x="99" y="985"/>
                  </a:lnTo>
                  <a:lnTo>
                    <a:pt x="99" y="1002"/>
                  </a:lnTo>
                  <a:lnTo>
                    <a:pt x="97" y="1017"/>
                  </a:lnTo>
                  <a:lnTo>
                    <a:pt x="97" y="1035"/>
                  </a:lnTo>
                  <a:lnTo>
                    <a:pt x="616" y="917"/>
                  </a:lnTo>
                  <a:lnTo>
                    <a:pt x="614" y="913"/>
                  </a:lnTo>
                  <a:lnTo>
                    <a:pt x="614" y="907"/>
                  </a:lnTo>
                  <a:lnTo>
                    <a:pt x="614" y="903"/>
                  </a:lnTo>
                  <a:lnTo>
                    <a:pt x="614" y="898"/>
                  </a:lnTo>
                  <a:lnTo>
                    <a:pt x="614" y="890"/>
                  </a:lnTo>
                  <a:lnTo>
                    <a:pt x="614" y="884"/>
                  </a:lnTo>
                  <a:lnTo>
                    <a:pt x="612" y="875"/>
                  </a:lnTo>
                  <a:lnTo>
                    <a:pt x="612" y="867"/>
                  </a:lnTo>
                  <a:lnTo>
                    <a:pt x="610" y="858"/>
                  </a:lnTo>
                  <a:lnTo>
                    <a:pt x="610" y="848"/>
                  </a:lnTo>
                  <a:lnTo>
                    <a:pt x="610" y="837"/>
                  </a:lnTo>
                  <a:lnTo>
                    <a:pt x="608" y="825"/>
                  </a:lnTo>
                  <a:lnTo>
                    <a:pt x="608" y="812"/>
                  </a:lnTo>
                  <a:lnTo>
                    <a:pt x="608" y="801"/>
                  </a:lnTo>
                  <a:lnTo>
                    <a:pt x="606" y="795"/>
                  </a:lnTo>
                  <a:lnTo>
                    <a:pt x="604" y="787"/>
                  </a:lnTo>
                  <a:lnTo>
                    <a:pt x="604" y="780"/>
                  </a:lnTo>
                  <a:lnTo>
                    <a:pt x="604" y="774"/>
                  </a:lnTo>
                  <a:lnTo>
                    <a:pt x="602" y="767"/>
                  </a:lnTo>
                  <a:lnTo>
                    <a:pt x="602" y="759"/>
                  </a:lnTo>
                  <a:lnTo>
                    <a:pt x="600" y="753"/>
                  </a:lnTo>
                  <a:lnTo>
                    <a:pt x="600" y="746"/>
                  </a:lnTo>
                  <a:lnTo>
                    <a:pt x="599" y="738"/>
                  </a:lnTo>
                  <a:lnTo>
                    <a:pt x="597" y="730"/>
                  </a:lnTo>
                  <a:lnTo>
                    <a:pt x="597" y="721"/>
                  </a:lnTo>
                  <a:lnTo>
                    <a:pt x="597" y="715"/>
                  </a:lnTo>
                  <a:lnTo>
                    <a:pt x="593" y="706"/>
                  </a:lnTo>
                  <a:lnTo>
                    <a:pt x="593" y="700"/>
                  </a:lnTo>
                  <a:lnTo>
                    <a:pt x="591" y="690"/>
                  </a:lnTo>
                  <a:lnTo>
                    <a:pt x="591" y="685"/>
                  </a:lnTo>
                  <a:lnTo>
                    <a:pt x="589" y="675"/>
                  </a:lnTo>
                  <a:lnTo>
                    <a:pt x="587" y="668"/>
                  </a:lnTo>
                  <a:lnTo>
                    <a:pt x="585" y="658"/>
                  </a:lnTo>
                  <a:lnTo>
                    <a:pt x="583" y="652"/>
                  </a:lnTo>
                  <a:lnTo>
                    <a:pt x="581" y="643"/>
                  </a:lnTo>
                  <a:lnTo>
                    <a:pt x="581" y="635"/>
                  </a:lnTo>
                  <a:lnTo>
                    <a:pt x="580" y="626"/>
                  </a:lnTo>
                  <a:lnTo>
                    <a:pt x="578" y="620"/>
                  </a:lnTo>
                  <a:lnTo>
                    <a:pt x="576" y="611"/>
                  </a:lnTo>
                  <a:lnTo>
                    <a:pt x="574" y="603"/>
                  </a:lnTo>
                  <a:lnTo>
                    <a:pt x="572" y="594"/>
                  </a:lnTo>
                  <a:lnTo>
                    <a:pt x="570" y="588"/>
                  </a:lnTo>
                  <a:lnTo>
                    <a:pt x="568" y="578"/>
                  </a:lnTo>
                  <a:lnTo>
                    <a:pt x="566" y="571"/>
                  </a:lnTo>
                  <a:lnTo>
                    <a:pt x="564" y="561"/>
                  </a:lnTo>
                  <a:lnTo>
                    <a:pt x="562" y="556"/>
                  </a:lnTo>
                  <a:lnTo>
                    <a:pt x="561" y="546"/>
                  </a:lnTo>
                  <a:lnTo>
                    <a:pt x="557" y="536"/>
                  </a:lnTo>
                  <a:lnTo>
                    <a:pt x="555" y="527"/>
                  </a:lnTo>
                  <a:lnTo>
                    <a:pt x="555" y="517"/>
                  </a:lnTo>
                  <a:lnTo>
                    <a:pt x="553" y="508"/>
                  </a:lnTo>
                  <a:lnTo>
                    <a:pt x="551" y="498"/>
                  </a:lnTo>
                  <a:lnTo>
                    <a:pt x="551" y="487"/>
                  </a:lnTo>
                  <a:lnTo>
                    <a:pt x="551" y="478"/>
                  </a:lnTo>
                  <a:lnTo>
                    <a:pt x="549" y="468"/>
                  </a:lnTo>
                  <a:lnTo>
                    <a:pt x="549" y="457"/>
                  </a:lnTo>
                  <a:lnTo>
                    <a:pt x="549" y="447"/>
                  </a:lnTo>
                  <a:lnTo>
                    <a:pt x="549" y="436"/>
                  </a:lnTo>
                  <a:lnTo>
                    <a:pt x="549" y="424"/>
                  </a:lnTo>
                  <a:lnTo>
                    <a:pt x="549" y="415"/>
                  </a:lnTo>
                  <a:lnTo>
                    <a:pt x="551" y="403"/>
                  </a:lnTo>
                  <a:lnTo>
                    <a:pt x="551" y="392"/>
                  </a:lnTo>
                  <a:lnTo>
                    <a:pt x="551" y="381"/>
                  </a:lnTo>
                  <a:lnTo>
                    <a:pt x="551" y="369"/>
                  </a:lnTo>
                  <a:lnTo>
                    <a:pt x="553" y="356"/>
                  </a:lnTo>
                  <a:lnTo>
                    <a:pt x="555" y="346"/>
                  </a:lnTo>
                  <a:lnTo>
                    <a:pt x="555" y="333"/>
                  </a:lnTo>
                  <a:lnTo>
                    <a:pt x="557" y="324"/>
                  </a:lnTo>
                  <a:lnTo>
                    <a:pt x="557" y="310"/>
                  </a:lnTo>
                  <a:lnTo>
                    <a:pt x="561" y="299"/>
                  </a:lnTo>
                  <a:lnTo>
                    <a:pt x="561" y="287"/>
                  </a:lnTo>
                  <a:lnTo>
                    <a:pt x="562" y="276"/>
                  </a:lnTo>
                  <a:lnTo>
                    <a:pt x="564" y="265"/>
                  </a:lnTo>
                  <a:lnTo>
                    <a:pt x="566" y="255"/>
                  </a:lnTo>
                  <a:lnTo>
                    <a:pt x="568" y="244"/>
                  </a:lnTo>
                  <a:lnTo>
                    <a:pt x="572" y="232"/>
                  </a:lnTo>
                  <a:lnTo>
                    <a:pt x="572" y="221"/>
                  </a:lnTo>
                  <a:lnTo>
                    <a:pt x="576" y="211"/>
                  </a:lnTo>
                  <a:lnTo>
                    <a:pt x="578" y="200"/>
                  </a:lnTo>
                  <a:lnTo>
                    <a:pt x="580" y="187"/>
                  </a:lnTo>
                  <a:lnTo>
                    <a:pt x="581" y="177"/>
                  </a:lnTo>
                  <a:lnTo>
                    <a:pt x="583" y="166"/>
                  </a:lnTo>
                  <a:lnTo>
                    <a:pt x="583" y="156"/>
                  </a:lnTo>
                  <a:lnTo>
                    <a:pt x="587" y="145"/>
                  </a:lnTo>
                  <a:lnTo>
                    <a:pt x="589" y="137"/>
                  </a:lnTo>
                  <a:lnTo>
                    <a:pt x="593" y="128"/>
                  </a:lnTo>
                  <a:lnTo>
                    <a:pt x="593" y="116"/>
                  </a:lnTo>
                  <a:lnTo>
                    <a:pt x="597" y="109"/>
                  </a:lnTo>
                  <a:lnTo>
                    <a:pt x="599" y="99"/>
                  </a:lnTo>
                  <a:lnTo>
                    <a:pt x="600" y="92"/>
                  </a:lnTo>
                  <a:lnTo>
                    <a:pt x="602" y="84"/>
                  </a:lnTo>
                  <a:lnTo>
                    <a:pt x="604" y="75"/>
                  </a:lnTo>
                  <a:lnTo>
                    <a:pt x="606" y="69"/>
                  </a:lnTo>
                  <a:lnTo>
                    <a:pt x="608" y="61"/>
                  </a:lnTo>
                  <a:lnTo>
                    <a:pt x="610" y="54"/>
                  </a:lnTo>
                  <a:lnTo>
                    <a:pt x="610" y="46"/>
                  </a:lnTo>
                  <a:lnTo>
                    <a:pt x="614" y="35"/>
                  </a:lnTo>
                  <a:lnTo>
                    <a:pt x="625" y="0"/>
                  </a:lnTo>
                  <a:lnTo>
                    <a:pt x="40" y="6"/>
                  </a:lnTo>
                  <a:lnTo>
                    <a:pt x="40" y="6"/>
                  </a:lnTo>
                  <a:close/>
                </a:path>
              </a:pathLst>
            </a:custGeom>
            <a:solidFill>
              <a:srgbClr val="0D2F8D"/>
            </a:solidFill>
            <a:ln w="9525">
              <a:noFill/>
              <a:round/>
              <a:headEnd/>
              <a:tailEnd/>
            </a:ln>
          </p:spPr>
          <p:txBody>
            <a:bodyPr/>
            <a:lstStyle/>
            <a:p>
              <a:endParaRPr lang="pt-BR"/>
            </a:p>
          </p:txBody>
        </p:sp>
        <p:sp>
          <p:nvSpPr>
            <p:cNvPr id="1862751" name="Freeform 95"/>
            <p:cNvSpPr>
              <a:spLocks/>
            </p:cNvSpPr>
            <p:nvPr/>
          </p:nvSpPr>
          <p:spPr bwMode="auto">
            <a:xfrm>
              <a:off x="1512" y="2636"/>
              <a:ext cx="129" cy="236"/>
            </a:xfrm>
            <a:custGeom>
              <a:avLst/>
              <a:gdLst/>
              <a:ahLst/>
              <a:cxnLst>
                <a:cxn ang="0">
                  <a:pos x="147" y="0"/>
                </a:cxn>
                <a:cxn ang="0">
                  <a:pos x="137" y="11"/>
                </a:cxn>
                <a:cxn ang="0">
                  <a:pos x="124" y="23"/>
                </a:cxn>
                <a:cxn ang="0">
                  <a:pos x="112" y="36"/>
                </a:cxn>
                <a:cxn ang="0">
                  <a:pos x="103" y="47"/>
                </a:cxn>
                <a:cxn ang="0">
                  <a:pos x="92" y="63"/>
                </a:cxn>
                <a:cxn ang="0">
                  <a:pos x="78" y="80"/>
                </a:cxn>
                <a:cxn ang="0">
                  <a:pos x="65" y="99"/>
                </a:cxn>
                <a:cxn ang="0">
                  <a:pos x="52" y="118"/>
                </a:cxn>
                <a:cxn ang="0">
                  <a:pos x="40" y="141"/>
                </a:cxn>
                <a:cxn ang="0">
                  <a:pos x="29" y="162"/>
                </a:cxn>
                <a:cxn ang="0">
                  <a:pos x="19" y="179"/>
                </a:cxn>
                <a:cxn ang="0">
                  <a:pos x="16" y="192"/>
                </a:cxn>
                <a:cxn ang="0">
                  <a:pos x="10" y="211"/>
                </a:cxn>
                <a:cxn ang="0">
                  <a:pos x="4" y="228"/>
                </a:cxn>
                <a:cxn ang="0">
                  <a:pos x="0" y="243"/>
                </a:cxn>
                <a:cxn ang="0">
                  <a:pos x="86" y="310"/>
                </a:cxn>
                <a:cxn ang="0">
                  <a:pos x="84" y="314"/>
                </a:cxn>
                <a:cxn ang="0">
                  <a:pos x="76" y="323"/>
                </a:cxn>
                <a:cxn ang="0">
                  <a:pos x="65" y="340"/>
                </a:cxn>
                <a:cxn ang="0">
                  <a:pos x="54" y="361"/>
                </a:cxn>
                <a:cxn ang="0">
                  <a:pos x="44" y="373"/>
                </a:cxn>
                <a:cxn ang="0">
                  <a:pos x="38" y="386"/>
                </a:cxn>
                <a:cxn ang="0">
                  <a:pos x="31" y="401"/>
                </a:cxn>
                <a:cxn ang="0">
                  <a:pos x="25" y="414"/>
                </a:cxn>
                <a:cxn ang="0">
                  <a:pos x="17" y="428"/>
                </a:cxn>
                <a:cxn ang="0">
                  <a:pos x="12" y="443"/>
                </a:cxn>
                <a:cxn ang="0">
                  <a:pos x="6" y="456"/>
                </a:cxn>
                <a:cxn ang="0">
                  <a:pos x="4" y="471"/>
                </a:cxn>
                <a:cxn ang="0">
                  <a:pos x="236" y="460"/>
                </a:cxn>
                <a:cxn ang="0">
                  <a:pos x="238" y="452"/>
                </a:cxn>
                <a:cxn ang="0">
                  <a:pos x="244" y="435"/>
                </a:cxn>
                <a:cxn ang="0">
                  <a:pos x="247" y="418"/>
                </a:cxn>
                <a:cxn ang="0">
                  <a:pos x="251" y="407"/>
                </a:cxn>
                <a:cxn ang="0">
                  <a:pos x="253" y="392"/>
                </a:cxn>
                <a:cxn ang="0">
                  <a:pos x="255" y="374"/>
                </a:cxn>
                <a:cxn ang="0">
                  <a:pos x="257" y="357"/>
                </a:cxn>
                <a:cxn ang="0">
                  <a:pos x="257" y="338"/>
                </a:cxn>
                <a:cxn ang="0">
                  <a:pos x="257" y="317"/>
                </a:cxn>
                <a:cxn ang="0">
                  <a:pos x="257" y="296"/>
                </a:cxn>
                <a:cxn ang="0">
                  <a:pos x="255" y="276"/>
                </a:cxn>
                <a:cxn ang="0">
                  <a:pos x="251" y="253"/>
                </a:cxn>
                <a:cxn ang="0">
                  <a:pos x="247" y="234"/>
                </a:cxn>
                <a:cxn ang="0">
                  <a:pos x="244" y="220"/>
                </a:cxn>
                <a:cxn ang="0">
                  <a:pos x="240" y="201"/>
                </a:cxn>
                <a:cxn ang="0">
                  <a:pos x="230" y="179"/>
                </a:cxn>
                <a:cxn ang="0">
                  <a:pos x="225" y="158"/>
                </a:cxn>
                <a:cxn ang="0">
                  <a:pos x="217" y="135"/>
                </a:cxn>
                <a:cxn ang="0">
                  <a:pos x="207" y="114"/>
                </a:cxn>
                <a:cxn ang="0">
                  <a:pos x="198" y="95"/>
                </a:cxn>
                <a:cxn ang="0">
                  <a:pos x="190" y="78"/>
                </a:cxn>
                <a:cxn ang="0">
                  <a:pos x="183" y="61"/>
                </a:cxn>
                <a:cxn ang="0">
                  <a:pos x="175" y="47"/>
                </a:cxn>
                <a:cxn ang="0">
                  <a:pos x="164" y="28"/>
                </a:cxn>
                <a:cxn ang="0">
                  <a:pos x="154" y="9"/>
                </a:cxn>
                <a:cxn ang="0">
                  <a:pos x="149" y="0"/>
                </a:cxn>
              </a:cxnLst>
              <a:rect l="0" t="0" r="r" b="b"/>
              <a:pathLst>
                <a:path w="259" h="471">
                  <a:moveTo>
                    <a:pt x="149" y="0"/>
                  </a:moveTo>
                  <a:lnTo>
                    <a:pt x="147" y="0"/>
                  </a:lnTo>
                  <a:lnTo>
                    <a:pt x="143" y="6"/>
                  </a:lnTo>
                  <a:lnTo>
                    <a:pt x="137" y="11"/>
                  </a:lnTo>
                  <a:lnTo>
                    <a:pt x="130" y="19"/>
                  </a:lnTo>
                  <a:lnTo>
                    <a:pt x="124" y="23"/>
                  </a:lnTo>
                  <a:lnTo>
                    <a:pt x="118" y="28"/>
                  </a:lnTo>
                  <a:lnTo>
                    <a:pt x="112" y="36"/>
                  </a:lnTo>
                  <a:lnTo>
                    <a:pt x="109" y="42"/>
                  </a:lnTo>
                  <a:lnTo>
                    <a:pt x="103" y="47"/>
                  </a:lnTo>
                  <a:lnTo>
                    <a:pt x="97" y="55"/>
                  </a:lnTo>
                  <a:lnTo>
                    <a:pt x="92" y="63"/>
                  </a:lnTo>
                  <a:lnTo>
                    <a:pt x="86" y="72"/>
                  </a:lnTo>
                  <a:lnTo>
                    <a:pt x="78" y="80"/>
                  </a:lnTo>
                  <a:lnTo>
                    <a:pt x="71" y="89"/>
                  </a:lnTo>
                  <a:lnTo>
                    <a:pt x="65" y="99"/>
                  </a:lnTo>
                  <a:lnTo>
                    <a:pt x="59" y="108"/>
                  </a:lnTo>
                  <a:lnTo>
                    <a:pt x="52" y="118"/>
                  </a:lnTo>
                  <a:lnTo>
                    <a:pt x="46" y="127"/>
                  </a:lnTo>
                  <a:lnTo>
                    <a:pt x="40" y="141"/>
                  </a:lnTo>
                  <a:lnTo>
                    <a:pt x="36" y="152"/>
                  </a:lnTo>
                  <a:lnTo>
                    <a:pt x="29" y="162"/>
                  </a:lnTo>
                  <a:lnTo>
                    <a:pt x="23" y="173"/>
                  </a:lnTo>
                  <a:lnTo>
                    <a:pt x="19" y="179"/>
                  </a:lnTo>
                  <a:lnTo>
                    <a:pt x="17" y="184"/>
                  </a:lnTo>
                  <a:lnTo>
                    <a:pt x="16" y="192"/>
                  </a:lnTo>
                  <a:lnTo>
                    <a:pt x="14" y="200"/>
                  </a:lnTo>
                  <a:lnTo>
                    <a:pt x="10" y="211"/>
                  </a:lnTo>
                  <a:lnTo>
                    <a:pt x="6" y="222"/>
                  </a:lnTo>
                  <a:lnTo>
                    <a:pt x="4" y="228"/>
                  </a:lnTo>
                  <a:lnTo>
                    <a:pt x="2" y="236"/>
                  </a:lnTo>
                  <a:lnTo>
                    <a:pt x="0" y="243"/>
                  </a:lnTo>
                  <a:lnTo>
                    <a:pt x="0" y="249"/>
                  </a:lnTo>
                  <a:lnTo>
                    <a:pt x="86" y="310"/>
                  </a:lnTo>
                  <a:lnTo>
                    <a:pt x="86" y="310"/>
                  </a:lnTo>
                  <a:lnTo>
                    <a:pt x="84" y="314"/>
                  </a:lnTo>
                  <a:lnTo>
                    <a:pt x="80" y="317"/>
                  </a:lnTo>
                  <a:lnTo>
                    <a:pt x="76" y="323"/>
                  </a:lnTo>
                  <a:lnTo>
                    <a:pt x="71" y="331"/>
                  </a:lnTo>
                  <a:lnTo>
                    <a:pt x="65" y="340"/>
                  </a:lnTo>
                  <a:lnTo>
                    <a:pt x="59" y="350"/>
                  </a:lnTo>
                  <a:lnTo>
                    <a:pt x="54" y="361"/>
                  </a:lnTo>
                  <a:lnTo>
                    <a:pt x="48" y="367"/>
                  </a:lnTo>
                  <a:lnTo>
                    <a:pt x="44" y="373"/>
                  </a:lnTo>
                  <a:lnTo>
                    <a:pt x="42" y="380"/>
                  </a:lnTo>
                  <a:lnTo>
                    <a:pt x="38" y="386"/>
                  </a:lnTo>
                  <a:lnTo>
                    <a:pt x="35" y="393"/>
                  </a:lnTo>
                  <a:lnTo>
                    <a:pt x="31" y="401"/>
                  </a:lnTo>
                  <a:lnTo>
                    <a:pt x="27" y="407"/>
                  </a:lnTo>
                  <a:lnTo>
                    <a:pt x="25" y="414"/>
                  </a:lnTo>
                  <a:lnTo>
                    <a:pt x="21" y="422"/>
                  </a:lnTo>
                  <a:lnTo>
                    <a:pt x="17" y="428"/>
                  </a:lnTo>
                  <a:lnTo>
                    <a:pt x="14" y="435"/>
                  </a:lnTo>
                  <a:lnTo>
                    <a:pt x="12" y="443"/>
                  </a:lnTo>
                  <a:lnTo>
                    <a:pt x="8" y="449"/>
                  </a:lnTo>
                  <a:lnTo>
                    <a:pt x="6" y="456"/>
                  </a:lnTo>
                  <a:lnTo>
                    <a:pt x="4" y="464"/>
                  </a:lnTo>
                  <a:lnTo>
                    <a:pt x="4" y="471"/>
                  </a:lnTo>
                  <a:lnTo>
                    <a:pt x="236" y="462"/>
                  </a:lnTo>
                  <a:lnTo>
                    <a:pt x="236" y="460"/>
                  </a:lnTo>
                  <a:lnTo>
                    <a:pt x="238" y="458"/>
                  </a:lnTo>
                  <a:lnTo>
                    <a:pt x="238" y="452"/>
                  </a:lnTo>
                  <a:lnTo>
                    <a:pt x="242" y="445"/>
                  </a:lnTo>
                  <a:lnTo>
                    <a:pt x="244" y="435"/>
                  </a:lnTo>
                  <a:lnTo>
                    <a:pt x="247" y="426"/>
                  </a:lnTo>
                  <a:lnTo>
                    <a:pt x="247" y="418"/>
                  </a:lnTo>
                  <a:lnTo>
                    <a:pt x="249" y="412"/>
                  </a:lnTo>
                  <a:lnTo>
                    <a:pt x="251" y="407"/>
                  </a:lnTo>
                  <a:lnTo>
                    <a:pt x="253" y="401"/>
                  </a:lnTo>
                  <a:lnTo>
                    <a:pt x="253" y="392"/>
                  </a:lnTo>
                  <a:lnTo>
                    <a:pt x="255" y="384"/>
                  </a:lnTo>
                  <a:lnTo>
                    <a:pt x="255" y="374"/>
                  </a:lnTo>
                  <a:lnTo>
                    <a:pt x="257" y="367"/>
                  </a:lnTo>
                  <a:lnTo>
                    <a:pt x="257" y="357"/>
                  </a:lnTo>
                  <a:lnTo>
                    <a:pt x="257" y="348"/>
                  </a:lnTo>
                  <a:lnTo>
                    <a:pt x="257" y="338"/>
                  </a:lnTo>
                  <a:lnTo>
                    <a:pt x="259" y="329"/>
                  </a:lnTo>
                  <a:lnTo>
                    <a:pt x="257" y="317"/>
                  </a:lnTo>
                  <a:lnTo>
                    <a:pt x="257" y="308"/>
                  </a:lnTo>
                  <a:lnTo>
                    <a:pt x="257" y="296"/>
                  </a:lnTo>
                  <a:lnTo>
                    <a:pt x="257" y="287"/>
                  </a:lnTo>
                  <a:lnTo>
                    <a:pt x="255" y="276"/>
                  </a:lnTo>
                  <a:lnTo>
                    <a:pt x="253" y="264"/>
                  </a:lnTo>
                  <a:lnTo>
                    <a:pt x="251" y="253"/>
                  </a:lnTo>
                  <a:lnTo>
                    <a:pt x="249" y="239"/>
                  </a:lnTo>
                  <a:lnTo>
                    <a:pt x="247" y="234"/>
                  </a:lnTo>
                  <a:lnTo>
                    <a:pt x="246" y="226"/>
                  </a:lnTo>
                  <a:lnTo>
                    <a:pt x="244" y="220"/>
                  </a:lnTo>
                  <a:lnTo>
                    <a:pt x="244" y="215"/>
                  </a:lnTo>
                  <a:lnTo>
                    <a:pt x="240" y="201"/>
                  </a:lnTo>
                  <a:lnTo>
                    <a:pt x="236" y="192"/>
                  </a:lnTo>
                  <a:lnTo>
                    <a:pt x="230" y="179"/>
                  </a:lnTo>
                  <a:lnTo>
                    <a:pt x="228" y="167"/>
                  </a:lnTo>
                  <a:lnTo>
                    <a:pt x="225" y="158"/>
                  </a:lnTo>
                  <a:lnTo>
                    <a:pt x="221" y="146"/>
                  </a:lnTo>
                  <a:lnTo>
                    <a:pt x="217" y="135"/>
                  </a:lnTo>
                  <a:lnTo>
                    <a:pt x="211" y="125"/>
                  </a:lnTo>
                  <a:lnTo>
                    <a:pt x="207" y="114"/>
                  </a:lnTo>
                  <a:lnTo>
                    <a:pt x="204" y="104"/>
                  </a:lnTo>
                  <a:lnTo>
                    <a:pt x="198" y="95"/>
                  </a:lnTo>
                  <a:lnTo>
                    <a:pt x="194" y="85"/>
                  </a:lnTo>
                  <a:lnTo>
                    <a:pt x="190" y="78"/>
                  </a:lnTo>
                  <a:lnTo>
                    <a:pt x="187" y="70"/>
                  </a:lnTo>
                  <a:lnTo>
                    <a:pt x="183" y="61"/>
                  </a:lnTo>
                  <a:lnTo>
                    <a:pt x="179" y="53"/>
                  </a:lnTo>
                  <a:lnTo>
                    <a:pt x="175" y="47"/>
                  </a:lnTo>
                  <a:lnTo>
                    <a:pt x="171" y="40"/>
                  </a:lnTo>
                  <a:lnTo>
                    <a:pt x="164" y="28"/>
                  </a:lnTo>
                  <a:lnTo>
                    <a:pt x="160" y="19"/>
                  </a:lnTo>
                  <a:lnTo>
                    <a:pt x="154" y="9"/>
                  </a:lnTo>
                  <a:lnTo>
                    <a:pt x="152" y="4"/>
                  </a:lnTo>
                  <a:lnTo>
                    <a:pt x="149" y="0"/>
                  </a:lnTo>
                  <a:lnTo>
                    <a:pt x="149" y="0"/>
                  </a:lnTo>
                  <a:close/>
                </a:path>
              </a:pathLst>
            </a:custGeom>
            <a:solidFill>
              <a:srgbClr val="FFC4B8"/>
            </a:solidFill>
            <a:ln w="9525">
              <a:noFill/>
              <a:round/>
              <a:headEnd/>
              <a:tailEnd/>
            </a:ln>
          </p:spPr>
          <p:txBody>
            <a:bodyPr/>
            <a:lstStyle/>
            <a:p>
              <a:endParaRPr lang="pt-BR"/>
            </a:p>
          </p:txBody>
        </p:sp>
        <p:sp>
          <p:nvSpPr>
            <p:cNvPr id="1862752" name="Freeform 96"/>
            <p:cNvSpPr>
              <a:spLocks/>
            </p:cNvSpPr>
            <p:nvPr/>
          </p:nvSpPr>
          <p:spPr bwMode="auto">
            <a:xfrm>
              <a:off x="1563" y="2676"/>
              <a:ext cx="27" cy="36"/>
            </a:xfrm>
            <a:custGeom>
              <a:avLst/>
              <a:gdLst/>
              <a:ahLst/>
              <a:cxnLst>
                <a:cxn ang="0">
                  <a:pos x="13" y="0"/>
                </a:cxn>
                <a:cxn ang="0">
                  <a:pos x="17" y="4"/>
                </a:cxn>
                <a:cxn ang="0">
                  <a:pos x="23" y="5"/>
                </a:cxn>
                <a:cxn ang="0">
                  <a:pos x="29" y="13"/>
                </a:cxn>
                <a:cxn ang="0">
                  <a:pos x="36" y="21"/>
                </a:cxn>
                <a:cxn ang="0">
                  <a:pos x="42" y="32"/>
                </a:cxn>
                <a:cxn ang="0">
                  <a:pos x="46" y="38"/>
                </a:cxn>
                <a:cxn ang="0">
                  <a:pos x="49" y="45"/>
                </a:cxn>
                <a:cxn ang="0">
                  <a:pos x="53" y="51"/>
                </a:cxn>
                <a:cxn ang="0">
                  <a:pos x="55" y="61"/>
                </a:cxn>
                <a:cxn ang="0">
                  <a:pos x="42" y="72"/>
                </a:cxn>
                <a:cxn ang="0">
                  <a:pos x="42" y="70"/>
                </a:cxn>
                <a:cxn ang="0">
                  <a:pos x="38" y="66"/>
                </a:cxn>
                <a:cxn ang="0">
                  <a:pos x="34" y="61"/>
                </a:cxn>
                <a:cxn ang="0">
                  <a:pos x="29" y="55"/>
                </a:cxn>
                <a:cxn ang="0">
                  <a:pos x="23" y="45"/>
                </a:cxn>
                <a:cxn ang="0">
                  <a:pos x="15" y="40"/>
                </a:cxn>
                <a:cxn ang="0">
                  <a:pos x="8" y="30"/>
                </a:cxn>
                <a:cxn ang="0">
                  <a:pos x="0" y="24"/>
                </a:cxn>
                <a:cxn ang="0">
                  <a:pos x="13" y="0"/>
                </a:cxn>
                <a:cxn ang="0">
                  <a:pos x="13" y="0"/>
                </a:cxn>
              </a:cxnLst>
              <a:rect l="0" t="0" r="r" b="b"/>
              <a:pathLst>
                <a:path w="55" h="72">
                  <a:moveTo>
                    <a:pt x="13" y="0"/>
                  </a:moveTo>
                  <a:lnTo>
                    <a:pt x="17" y="4"/>
                  </a:lnTo>
                  <a:lnTo>
                    <a:pt x="23" y="5"/>
                  </a:lnTo>
                  <a:lnTo>
                    <a:pt x="29" y="13"/>
                  </a:lnTo>
                  <a:lnTo>
                    <a:pt x="36" y="21"/>
                  </a:lnTo>
                  <a:lnTo>
                    <a:pt x="42" y="32"/>
                  </a:lnTo>
                  <a:lnTo>
                    <a:pt x="46" y="38"/>
                  </a:lnTo>
                  <a:lnTo>
                    <a:pt x="49" y="45"/>
                  </a:lnTo>
                  <a:lnTo>
                    <a:pt x="53" y="51"/>
                  </a:lnTo>
                  <a:lnTo>
                    <a:pt x="55" y="61"/>
                  </a:lnTo>
                  <a:lnTo>
                    <a:pt x="42" y="72"/>
                  </a:lnTo>
                  <a:lnTo>
                    <a:pt x="42" y="70"/>
                  </a:lnTo>
                  <a:lnTo>
                    <a:pt x="38" y="66"/>
                  </a:lnTo>
                  <a:lnTo>
                    <a:pt x="34" y="61"/>
                  </a:lnTo>
                  <a:lnTo>
                    <a:pt x="29" y="55"/>
                  </a:lnTo>
                  <a:lnTo>
                    <a:pt x="23" y="45"/>
                  </a:lnTo>
                  <a:lnTo>
                    <a:pt x="15" y="40"/>
                  </a:lnTo>
                  <a:lnTo>
                    <a:pt x="8" y="30"/>
                  </a:lnTo>
                  <a:lnTo>
                    <a:pt x="0" y="24"/>
                  </a:lnTo>
                  <a:lnTo>
                    <a:pt x="13" y="0"/>
                  </a:lnTo>
                  <a:lnTo>
                    <a:pt x="13" y="0"/>
                  </a:lnTo>
                  <a:close/>
                </a:path>
              </a:pathLst>
            </a:custGeom>
            <a:solidFill>
              <a:srgbClr val="000000"/>
            </a:solidFill>
            <a:ln w="9525">
              <a:noFill/>
              <a:round/>
              <a:headEnd/>
              <a:tailEnd/>
            </a:ln>
          </p:spPr>
          <p:txBody>
            <a:bodyPr/>
            <a:lstStyle/>
            <a:p>
              <a:endParaRPr lang="pt-BR"/>
            </a:p>
          </p:txBody>
        </p:sp>
        <p:sp>
          <p:nvSpPr>
            <p:cNvPr id="1862753" name="Freeform 97"/>
            <p:cNvSpPr>
              <a:spLocks/>
            </p:cNvSpPr>
            <p:nvPr/>
          </p:nvSpPr>
          <p:spPr bwMode="auto">
            <a:xfrm>
              <a:off x="1502" y="2756"/>
              <a:ext cx="90" cy="47"/>
            </a:xfrm>
            <a:custGeom>
              <a:avLst/>
              <a:gdLst/>
              <a:ahLst/>
              <a:cxnLst>
                <a:cxn ang="0">
                  <a:pos x="8" y="0"/>
                </a:cxn>
                <a:cxn ang="0">
                  <a:pos x="10" y="0"/>
                </a:cxn>
                <a:cxn ang="0">
                  <a:pos x="17" y="4"/>
                </a:cxn>
                <a:cxn ang="0">
                  <a:pos x="21" y="8"/>
                </a:cxn>
                <a:cxn ang="0">
                  <a:pos x="31" y="12"/>
                </a:cxn>
                <a:cxn ang="0">
                  <a:pos x="38" y="16"/>
                </a:cxn>
                <a:cxn ang="0">
                  <a:pos x="50" y="21"/>
                </a:cxn>
                <a:cxn ang="0">
                  <a:pos x="54" y="21"/>
                </a:cxn>
                <a:cxn ang="0">
                  <a:pos x="59" y="25"/>
                </a:cxn>
                <a:cxn ang="0">
                  <a:pos x="65" y="27"/>
                </a:cxn>
                <a:cxn ang="0">
                  <a:pos x="73" y="31"/>
                </a:cxn>
                <a:cxn ang="0">
                  <a:pos x="80" y="33"/>
                </a:cxn>
                <a:cxn ang="0">
                  <a:pos x="86" y="35"/>
                </a:cxn>
                <a:cxn ang="0">
                  <a:pos x="94" y="37"/>
                </a:cxn>
                <a:cxn ang="0">
                  <a:pos x="103" y="40"/>
                </a:cxn>
                <a:cxn ang="0">
                  <a:pos x="111" y="42"/>
                </a:cxn>
                <a:cxn ang="0">
                  <a:pos x="118" y="46"/>
                </a:cxn>
                <a:cxn ang="0">
                  <a:pos x="128" y="48"/>
                </a:cxn>
                <a:cxn ang="0">
                  <a:pos x="137" y="52"/>
                </a:cxn>
                <a:cxn ang="0">
                  <a:pos x="149" y="54"/>
                </a:cxn>
                <a:cxn ang="0">
                  <a:pos x="158" y="57"/>
                </a:cxn>
                <a:cxn ang="0">
                  <a:pos x="170" y="59"/>
                </a:cxn>
                <a:cxn ang="0">
                  <a:pos x="181" y="63"/>
                </a:cxn>
                <a:cxn ang="0">
                  <a:pos x="164" y="95"/>
                </a:cxn>
                <a:cxn ang="0">
                  <a:pos x="162" y="94"/>
                </a:cxn>
                <a:cxn ang="0">
                  <a:pos x="158" y="94"/>
                </a:cxn>
                <a:cxn ang="0">
                  <a:pos x="152" y="94"/>
                </a:cxn>
                <a:cxn ang="0">
                  <a:pos x="145" y="92"/>
                </a:cxn>
                <a:cxn ang="0">
                  <a:pos x="135" y="90"/>
                </a:cxn>
                <a:cxn ang="0">
                  <a:pos x="126" y="88"/>
                </a:cxn>
                <a:cxn ang="0">
                  <a:pos x="114" y="84"/>
                </a:cxn>
                <a:cxn ang="0">
                  <a:pos x="103" y="82"/>
                </a:cxn>
                <a:cxn ang="0">
                  <a:pos x="95" y="78"/>
                </a:cxn>
                <a:cxn ang="0">
                  <a:pos x="90" y="76"/>
                </a:cxn>
                <a:cxn ang="0">
                  <a:pos x="82" y="75"/>
                </a:cxn>
                <a:cxn ang="0">
                  <a:pos x="75" y="73"/>
                </a:cxn>
                <a:cxn ang="0">
                  <a:pos x="69" y="69"/>
                </a:cxn>
                <a:cxn ang="0">
                  <a:pos x="61" y="67"/>
                </a:cxn>
                <a:cxn ang="0">
                  <a:pos x="54" y="63"/>
                </a:cxn>
                <a:cxn ang="0">
                  <a:pos x="48" y="61"/>
                </a:cxn>
                <a:cxn ang="0">
                  <a:pos x="42" y="57"/>
                </a:cxn>
                <a:cxn ang="0">
                  <a:pos x="35" y="56"/>
                </a:cxn>
                <a:cxn ang="0">
                  <a:pos x="27" y="52"/>
                </a:cxn>
                <a:cxn ang="0">
                  <a:pos x="21" y="48"/>
                </a:cxn>
                <a:cxn ang="0">
                  <a:pos x="10" y="40"/>
                </a:cxn>
                <a:cxn ang="0">
                  <a:pos x="0" y="33"/>
                </a:cxn>
                <a:cxn ang="0">
                  <a:pos x="8" y="0"/>
                </a:cxn>
                <a:cxn ang="0">
                  <a:pos x="8" y="0"/>
                </a:cxn>
              </a:cxnLst>
              <a:rect l="0" t="0" r="r" b="b"/>
              <a:pathLst>
                <a:path w="181" h="95">
                  <a:moveTo>
                    <a:pt x="8" y="0"/>
                  </a:moveTo>
                  <a:lnTo>
                    <a:pt x="10" y="0"/>
                  </a:lnTo>
                  <a:lnTo>
                    <a:pt x="17" y="4"/>
                  </a:lnTo>
                  <a:lnTo>
                    <a:pt x="21" y="8"/>
                  </a:lnTo>
                  <a:lnTo>
                    <a:pt x="31" y="12"/>
                  </a:lnTo>
                  <a:lnTo>
                    <a:pt x="38" y="16"/>
                  </a:lnTo>
                  <a:lnTo>
                    <a:pt x="50" y="21"/>
                  </a:lnTo>
                  <a:lnTo>
                    <a:pt x="54" y="21"/>
                  </a:lnTo>
                  <a:lnTo>
                    <a:pt x="59" y="25"/>
                  </a:lnTo>
                  <a:lnTo>
                    <a:pt x="65" y="27"/>
                  </a:lnTo>
                  <a:lnTo>
                    <a:pt x="73" y="31"/>
                  </a:lnTo>
                  <a:lnTo>
                    <a:pt x="80" y="33"/>
                  </a:lnTo>
                  <a:lnTo>
                    <a:pt x="86" y="35"/>
                  </a:lnTo>
                  <a:lnTo>
                    <a:pt x="94" y="37"/>
                  </a:lnTo>
                  <a:lnTo>
                    <a:pt x="103" y="40"/>
                  </a:lnTo>
                  <a:lnTo>
                    <a:pt x="111" y="42"/>
                  </a:lnTo>
                  <a:lnTo>
                    <a:pt x="118" y="46"/>
                  </a:lnTo>
                  <a:lnTo>
                    <a:pt x="128" y="48"/>
                  </a:lnTo>
                  <a:lnTo>
                    <a:pt x="137" y="52"/>
                  </a:lnTo>
                  <a:lnTo>
                    <a:pt x="149" y="54"/>
                  </a:lnTo>
                  <a:lnTo>
                    <a:pt x="158" y="57"/>
                  </a:lnTo>
                  <a:lnTo>
                    <a:pt x="170" y="59"/>
                  </a:lnTo>
                  <a:lnTo>
                    <a:pt x="181" y="63"/>
                  </a:lnTo>
                  <a:lnTo>
                    <a:pt x="164" y="95"/>
                  </a:lnTo>
                  <a:lnTo>
                    <a:pt x="162" y="94"/>
                  </a:lnTo>
                  <a:lnTo>
                    <a:pt x="158" y="94"/>
                  </a:lnTo>
                  <a:lnTo>
                    <a:pt x="152" y="94"/>
                  </a:lnTo>
                  <a:lnTo>
                    <a:pt x="145" y="92"/>
                  </a:lnTo>
                  <a:lnTo>
                    <a:pt x="135" y="90"/>
                  </a:lnTo>
                  <a:lnTo>
                    <a:pt x="126" y="88"/>
                  </a:lnTo>
                  <a:lnTo>
                    <a:pt x="114" y="84"/>
                  </a:lnTo>
                  <a:lnTo>
                    <a:pt x="103" y="82"/>
                  </a:lnTo>
                  <a:lnTo>
                    <a:pt x="95" y="78"/>
                  </a:lnTo>
                  <a:lnTo>
                    <a:pt x="90" y="76"/>
                  </a:lnTo>
                  <a:lnTo>
                    <a:pt x="82" y="75"/>
                  </a:lnTo>
                  <a:lnTo>
                    <a:pt x="75" y="73"/>
                  </a:lnTo>
                  <a:lnTo>
                    <a:pt x="69" y="69"/>
                  </a:lnTo>
                  <a:lnTo>
                    <a:pt x="61" y="67"/>
                  </a:lnTo>
                  <a:lnTo>
                    <a:pt x="54" y="63"/>
                  </a:lnTo>
                  <a:lnTo>
                    <a:pt x="48" y="61"/>
                  </a:lnTo>
                  <a:lnTo>
                    <a:pt x="42" y="57"/>
                  </a:lnTo>
                  <a:lnTo>
                    <a:pt x="35" y="56"/>
                  </a:lnTo>
                  <a:lnTo>
                    <a:pt x="27" y="52"/>
                  </a:lnTo>
                  <a:lnTo>
                    <a:pt x="21" y="48"/>
                  </a:lnTo>
                  <a:lnTo>
                    <a:pt x="10" y="40"/>
                  </a:lnTo>
                  <a:lnTo>
                    <a:pt x="0" y="33"/>
                  </a:lnTo>
                  <a:lnTo>
                    <a:pt x="8" y="0"/>
                  </a:lnTo>
                  <a:lnTo>
                    <a:pt x="8" y="0"/>
                  </a:lnTo>
                  <a:close/>
                </a:path>
              </a:pathLst>
            </a:custGeom>
            <a:solidFill>
              <a:srgbClr val="000000"/>
            </a:solidFill>
            <a:ln w="9525">
              <a:noFill/>
              <a:round/>
              <a:headEnd/>
              <a:tailEnd/>
            </a:ln>
          </p:spPr>
          <p:txBody>
            <a:bodyPr/>
            <a:lstStyle/>
            <a:p>
              <a:endParaRPr lang="pt-BR"/>
            </a:p>
          </p:txBody>
        </p:sp>
        <p:sp>
          <p:nvSpPr>
            <p:cNvPr id="1862754" name="Freeform 98"/>
            <p:cNvSpPr>
              <a:spLocks/>
            </p:cNvSpPr>
            <p:nvPr/>
          </p:nvSpPr>
          <p:spPr bwMode="auto">
            <a:xfrm>
              <a:off x="1556" y="2608"/>
              <a:ext cx="99" cy="256"/>
            </a:xfrm>
            <a:custGeom>
              <a:avLst/>
              <a:gdLst/>
              <a:ahLst/>
              <a:cxnLst>
                <a:cxn ang="0">
                  <a:pos x="34" y="2"/>
                </a:cxn>
                <a:cxn ang="0">
                  <a:pos x="45" y="11"/>
                </a:cxn>
                <a:cxn ang="0">
                  <a:pos x="59" y="23"/>
                </a:cxn>
                <a:cxn ang="0">
                  <a:pos x="76" y="40"/>
                </a:cxn>
                <a:cxn ang="0">
                  <a:pos x="93" y="61"/>
                </a:cxn>
                <a:cxn ang="0">
                  <a:pos x="108" y="80"/>
                </a:cxn>
                <a:cxn ang="0">
                  <a:pos x="116" y="93"/>
                </a:cxn>
                <a:cxn ang="0">
                  <a:pos x="127" y="108"/>
                </a:cxn>
                <a:cxn ang="0">
                  <a:pos x="137" y="123"/>
                </a:cxn>
                <a:cxn ang="0">
                  <a:pos x="146" y="139"/>
                </a:cxn>
                <a:cxn ang="0">
                  <a:pos x="154" y="156"/>
                </a:cxn>
                <a:cxn ang="0">
                  <a:pos x="161" y="175"/>
                </a:cxn>
                <a:cxn ang="0">
                  <a:pos x="169" y="194"/>
                </a:cxn>
                <a:cxn ang="0">
                  <a:pos x="177" y="213"/>
                </a:cxn>
                <a:cxn ang="0">
                  <a:pos x="182" y="234"/>
                </a:cxn>
                <a:cxn ang="0">
                  <a:pos x="188" y="256"/>
                </a:cxn>
                <a:cxn ang="0">
                  <a:pos x="194" y="279"/>
                </a:cxn>
                <a:cxn ang="0">
                  <a:pos x="196" y="302"/>
                </a:cxn>
                <a:cxn ang="0">
                  <a:pos x="196" y="327"/>
                </a:cxn>
                <a:cxn ang="0">
                  <a:pos x="197" y="353"/>
                </a:cxn>
                <a:cxn ang="0">
                  <a:pos x="196" y="380"/>
                </a:cxn>
                <a:cxn ang="0">
                  <a:pos x="194" y="408"/>
                </a:cxn>
                <a:cxn ang="0">
                  <a:pos x="190" y="435"/>
                </a:cxn>
                <a:cxn ang="0">
                  <a:pos x="184" y="464"/>
                </a:cxn>
                <a:cxn ang="0">
                  <a:pos x="177" y="494"/>
                </a:cxn>
                <a:cxn ang="0">
                  <a:pos x="131" y="507"/>
                </a:cxn>
                <a:cxn ang="0">
                  <a:pos x="131" y="504"/>
                </a:cxn>
                <a:cxn ang="0">
                  <a:pos x="135" y="490"/>
                </a:cxn>
                <a:cxn ang="0">
                  <a:pos x="137" y="473"/>
                </a:cxn>
                <a:cxn ang="0">
                  <a:pos x="142" y="450"/>
                </a:cxn>
                <a:cxn ang="0">
                  <a:pos x="142" y="435"/>
                </a:cxn>
                <a:cxn ang="0">
                  <a:pos x="144" y="422"/>
                </a:cxn>
                <a:cxn ang="0">
                  <a:pos x="146" y="407"/>
                </a:cxn>
                <a:cxn ang="0">
                  <a:pos x="148" y="389"/>
                </a:cxn>
                <a:cxn ang="0">
                  <a:pos x="148" y="372"/>
                </a:cxn>
                <a:cxn ang="0">
                  <a:pos x="150" y="355"/>
                </a:cxn>
                <a:cxn ang="0">
                  <a:pos x="150" y="336"/>
                </a:cxn>
                <a:cxn ang="0">
                  <a:pos x="150" y="319"/>
                </a:cxn>
                <a:cxn ang="0">
                  <a:pos x="146" y="298"/>
                </a:cxn>
                <a:cxn ang="0">
                  <a:pos x="144" y="277"/>
                </a:cxn>
                <a:cxn ang="0">
                  <a:pos x="140" y="258"/>
                </a:cxn>
                <a:cxn ang="0">
                  <a:pos x="137" y="239"/>
                </a:cxn>
                <a:cxn ang="0">
                  <a:pos x="133" y="218"/>
                </a:cxn>
                <a:cxn ang="0">
                  <a:pos x="127" y="198"/>
                </a:cxn>
                <a:cxn ang="0">
                  <a:pos x="119" y="178"/>
                </a:cxn>
                <a:cxn ang="0">
                  <a:pos x="114" y="159"/>
                </a:cxn>
                <a:cxn ang="0">
                  <a:pos x="102" y="139"/>
                </a:cxn>
                <a:cxn ang="0">
                  <a:pos x="93" y="120"/>
                </a:cxn>
                <a:cxn ang="0">
                  <a:pos x="81" y="102"/>
                </a:cxn>
                <a:cxn ang="0">
                  <a:pos x="68" y="85"/>
                </a:cxn>
                <a:cxn ang="0">
                  <a:pos x="53" y="68"/>
                </a:cxn>
                <a:cxn ang="0">
                  <a:pos x="36" y="55"/>
                </a:cxn>
                <a:cxn ang="0">
                  <a:pos x="19" y="40"/>
                </a:cxn>
                <a:cxn ang="0">
                  <a:pos x="0" y="26"/>
                </a:cxn>
                <a:cxn ang="0">
                  <a:pos x="30" y="0"/>
                </a:cxn>
              </a:cxnLst>
              <a:rect l="0" t="0" r="r" b="b"/>
              <a:pathLst>
                <a:path w="197" h="511">
                  <a:moveTo>
                    <a:pt x="30" y="0"/>
                  </a:moveTo>
                  <a:lnTo>
                    <a:pt x="34" y="2"/>
                  </a:lnTo>
                  <a:lnTo>
                    <a:pt x="40" y="7"/>
                  </a:lnTo>
                  <a:lnTo>
                    <a:pt x="45" y="11"/>
                  </a:lnTo>
                  <a:lnTo>
                    <a:pt x="51" y="17"/>
                  </a:lnTo>
                  <a:lnTo>
                    <a:pt x="59" y="23"/>
                  </a:lnTo>
                  <a:lnTo>
                    <a:pt x="68" y="32"/>
                  </a:lnTo>
                  <a:lnTo>
                    <a:pt x="76" y="40"/>
                  </a:lnTo>
                  <a:lnTo>
                    <a:pt x="83" y="51"/>
                  </a:lnTo>
                  <a:lnTo>
                    <a:pt x="93" y="61"/>
                  </a:lnTo>
                  <a:lnTo>
                    <a:pt x="104" y="74"/>
                  </a:lnTo>
                  <a:lnTo>
                    <a:pt x="108" y="80"/>
                  </a:lnTo>
                  <a:lnTo>
                    <a:pt x="114" y="85"/>
                  </a:lnTo>
                  <a:lnTo>
                    <a:pt x="116" y="93"/>
                  </a:lnTo>
                  <a:lnTo>
                    <a:pt x="123" y="101"/>
                  </a:lnTo>
                  <a:lnTo>
                    <a:pt x="127" y="108"/>
                  </a:lnTo>
                  <a:lnTo>
                    <a:pt x="131" y="114"/>
                  </a:lnTo>
                  <a:lnTo>
                    <a:pt x="137" y="123"/>
                  </a:lnTo>
                  <a:lnTo>
                    <a:pt x="142" y="133"/>
                  </a:lnTo>
                  <a:lnTo>
                    <a:pt x="146" y="139"/>
                  </a:lnTo>
                  <a:lnTo>
                    <a:pt x="150" y="146"/>
                  </a:lnTo>
                  <a:lnTo>
                    <a:pt x="154" y="156"/>
                  </a:lnTo>
                  <a:lnTo>
                    <a:pt x="158" y="165"/>
                  </a:lnTo>
                  <a:lnTo>
                    <a:pt x="161" y="175"/>
                  </a:lnTo>
                  <a:lnTo>
                    <a:pt x="167" y="182"/>
                  </a:lnTo>
                  <a:lnTo>
                    <a:pt x="169" y="194"/>
                  </a:lnTo>
                  <a:lnTo>
                    <a:pt x="175" y="203"/>
                  </a:lnTo>
                  <a:lnTo>
                    <a:pt x="177" y="213"/>
                  </a:lnTo>
                  <a:lnTo>
                    <a:pt x="180" y="224"/>
                  </a:lnTo>
                  <a:lnTo>
                    <a:pt x="182" y="234"/>
                  </a:lnTo>
                  <a:lnTo>
                    <a:pt x="186" y="245"/>
                  </a:lnTo>
                  <a:lnTo>
                    <a:pt x="188" y="256"/>
                  </a:lnTo>
                  <a:lnTo>
                    <a:pt x="190" y="268"/>
                  </a:lnTo>
                  <a:lnTo>
                    <a:pt x="194" y="279"/>
                  </a:lnTo>
                  <a:lnTo>
                    <a:pt x="196" y="293"/>
                  </a:lnTo>
                  <a:lnTo>
                    <a:pt x="196" y="302"/>
                  </a:lnTo>
                  <a:lnTo>
                    <a:pt x="196" y="315"/>
                  </a:lnTo>
                  <a:lnTo>
                    <a:pt x="196" y="327"/>
                  </a:lnTo>
                  <a:lnTo>
                    <a:pt x="197" y="340"/>
                  </a:lnTo>
                  <a:lnTo>
                    <a:pt x="197" y="353"/>
                  </a:lnTo>
                  <a:lnTo>
                    <a:pt x="197" y="367"/>
                  </a:lnTo>
                  <a:lnTo>
                    <a:pt x="196" y="380"/>
                  </a:lnTo>
                  <a:lnTo>
                    <a:pt x="196" y="393"/>
                  </a:lnTo>
                  <a:lnTo>
                    <a:pt x="194" y="408"/>
                  </a:lnTo>
                  <a:lnTo>
                    <a:pt x="192" y="422"/>
                  </a:lnTo>
                  <a:lnTo>
                    <a:pt x="190" y="435"/>
                  </a:lnTo>
                  <a:lnTo>
                    <a:pt x="188" y="450"/>
                  </a:lnTo>
                  <a:lnTo>
                    <a:pt x="184" y="464"/>
                  </a:lnTo>
                  <a:lnTo>
                    <a:pt x="180" y="479"/>
                  </a:lnTo>
                  <a:lnTo>
                    <a:pt x="177" y="494"/>
                  </a:lnTo>
                  <a:lnTo>
                    <a:pt x="173" y="511"/>
                  </a:lnTo>
                  <a:lnTo>
                    <a:pt x="131" y="507"/>
                  </a:lnTo>
                  <a:lnTo>
                    <a:pt x="131" y="505"/>
                  </a:lnTo>
                  <a:lnTo>
                    <a:pt x="131" y="504"/>
                  </a:lnTo>
                  <a:lnTo>
                    <a:pt x="133" y="498"/>
                  </a:lnTo>
                  <a:lnTo>
                    <a:pt x="135" y="490"/>
                  </a:lnTo>
                  <a:lnTo>
                    <a:pt x="135" y="483"/>
                  </a:lnTo>
                  <a:lnTo>
                    <a:pt x="137" y="473"/>
                  </a:lnTo>
                  <a:lnTo>
                    <a:pt x="139" y="462"/>
                  </a:lnTo>
                  <a:lnTo>
                    <a:pt x="142" y="450"/>
                  </a:lnTo>
                  <a:lnTo>
                    <a:pt x="142" y="443"/>
                  </a:lnTo>
                  <a:lnTo>
                    <a:pt x="142" y="435"/>
                  </a:lnTo>
                  <a:lnTo>
                    <a:pt x="142" y="429"/>
                  </a:lnTo>
                  <a:lnTo>
                    <a:pt x="144" y="422"/>
                  </a:lnTo>
                  <a:lnTo>
                    <a:pt x="144" y="414"/>
                  </a:lnTo>
                  <a:lnTo>
                    <a:pt x="146" y="407"/>
                  </a:lnTo>
                  <a:lnTo>
                    <a:pt x="146" y="399"/>
                  </a:lnTo>
                  <a:lnTo>
                    <a:pt x="148" y="389"/>
                  </a:lnTo>
                  <a:lnTo>
                    <a:pt x="148" y="382"/>
                  </a:lnTo>
                  <a:lnTo>
                    <a:pt x="148" y="372"/>
                  </a:lnTo>
                  <a:lnTo>
                    <a:pt x="148" y="363"/>
                  </a:lnTo>
                  <a:lnTo>
                    <a:pt x="150" y="355"/>
                  </a:lnTo>
                  <a:lnTo>
                    <a:pt x="150" y="346"/>
                  </a:lnTo>
                  <a:lnTo>
                    <a:pt x="150" y="336"/>
                  </a:lnTo>
                  <a:lnTo>
                    <a:pt x="150" y="327"/>
                  </a:lnTo>
                  <a:lnTo>
                    <a:pt x="150" y="319"/>
                  </a:lnTo>
                  <a:lnTo>
                    <a:pt x="146" y="308"/>
                  </a:lnTo>
                  <a:lnTo>
                    <a:pt x="146" y="298"/>
                  </a:lnTo>
                  <a:lnTo>
                    <a:pt x="144" y="287"/>
                  </a:lnTo>
                  <a:lnTo>
                    <a:pt x="144" y="277"/>
                  </a:lnTo>
                  <a:lnTo>
                    <a:pt x="142" y="268"/>
                  </a:lnTo>
                  <a:lnTo>
                    <a:pt x="140" y="258"/>
                  </a:lnTo>
                  <a:lnTo>
                    <a:pt x="139" y="249"/>
                  </a:lnTo>
                  <a:lnTo>
                    <a:pt x="137" y="239"/>
                  </a:lnTo>
                  <a:lnTo>
                    <a:pt x="135" y="228"/>
                  </a:lnTo>
                  <a:lnTo>
                    <a:pt x="133" y="218"/>
                  </a:lnTo>
                  <a:lnTo>
                    <a:pt x="129" y="207"/>
                  </a:lnTo>
                  <a:lnTo>
                    <a:pt x="127" y="198"/>
                  </a:lnTo>
                  <a:lnTo>
                    <a:pt x="123" y="188"/>
                  </a:lnTo>
                  <a:lnTo>
                    <a:pt x="119" y="178"/>
                  </a:lnTo>
                  <a:lnTo>
                    <a:pt x="116" y="169"/>
                  </a:lnTo>
                  <a:lnTo>
                    <a:pt x="114" y="159"/>
                  </a:lnTo>
                  <a:lnTo>
                    <a:pt x="108" y="150"/>
                  </a:lnTo>
                  <a:lnTo>
                    <a:pt x="102" y="139"/>
                  </a:lnTo>
                  <a:lnTo>
                    <a:pt x="99" y="129"/>
                  </a:lnTo>
                  <a:lnTo>
                    <a:pt x="93" y="120"/>
                  </a:lnTo>
                  <a:lnTo>
                    <a:pt x="87" y="112"/>
                  </a:lnTo>
                  <a:lnTo>
                    <a:pt x="81" y="102"/>
                  </a:lnTo>
                  <a:lnTo>
                    <a:pt x="74" y="93"/>
                  </a:lnTo>
                  <a:lnTo>
                    <a:pt x="68" y="85"/>
                  </a:lnTo>
                  <a:lnTo>
                    <a:pt x="61" y="76"/>
                  </a:lnTo>
                  <a:lnTo>
                    <a:pt x="53" y="68"/>
                  </a:lnTo>
                  <a:lnTo>
                    <a:pt x="45" y="61"/>
                  </a:lnTo>
                  <a:lnTo>
                    <a:pt x="36" y="55"/>
                  </a:lnTo>
                  <a:lnTo>
                    <a:pt x="28" y="47"/>
                  </a:lnTo>
                  <a:lnTo>
                    <a:pt x="19" y="40"/>
                  </a:lnTo>
                  <a:lnTo>
                    <a:pt x="9" y="32"/>
                  </a:lnTo>
                  <a:lnTo>
                    <a:pt x="0" y="26"/>
                  </a:lnTo>
                  <a:lnTo>
                    <a:pt x="30" y="0"/>
                  </a:lnTo>
                  <a:lnTo>
                    <a:pt x="30" y="0"/>
                  </a:lnTo>
                  <a:close/>
                </a:path>
              </a:pathLst>
            </a:custGeom>
            <a:solidFill>
              <a:srgbClr val="000000"/>
            </a:solidFill>
            <a:ln w="9525">
              <a:noFill/>
              <a:round/>
              <a:headEnd/>
              <a:tailEnd/>
            </a:ln>
          </p:spPr>
          <p:txBody>
            <a:bodyPr/>
            <a:lstStyle/>
            <a:p>
              <a:endParaRPr lang="pt-BR"/>
            </a:p>
          </p:txBody>
        </p:sp>
        <p:sp>
          <p:nvSpPr>
            <p:cNvPr id="1862755" name="Freeform 99"/>
            <p:cNvSpPr>
              <a:spLocks/>
            </p:cNvSpPr>
            <p:nvPr/>
          </p:nvSpPr>
          <p:spPr bwMode="auto">
            <a:xfrm>
              <a:off x="1677" y="2725"/>
              <a:ext cx="37" cy="49"/>
            </a:xfrm>
            <a:custGeom>
              <a:avLst/>
              <a:gdLst/>
              <a:ahLst/>
              <a:cxnLst>
                <a:cxn ang="0">
                  <a:pos x="44" y="0"/>
                </a:cxn>
                <a:cxn ang="0">
                  <a:pos x="40" y="5"/>
                </a:cxn>
                <a:cxn ang="0">
                  <a:pos x="38" y="11"/>
                </a:cxn>
                <a:cxn ang="0">
                  <a:pos x="34" y="21"/>
                </a:cxn>
                <a:cxn ang="0">
                  <a:pos x="31" y="32"/>
                </a:cxn>
                <a:cxn ang="0">
                  <a:pos x="25" y="41"/>
                </a:cxn>
                <a:cxn ang="0">
                  <a:pos x="17" y="53"/>
                </a:cxn>
                <a:cxn ang="0">
                  <a:pos x="10" y="64"/>
                </a:cxn>
                <a:cxn ang="0">
                  <a:pos x="0" y="76"/>
                </a:cxn>
                <a:cxn ang="0">
                  <a:pos x="27" y="97"/>
                </a:cxn>
                <a:cxn ang="0">
                  <a:pos x="32" y="85"/>
                </a:cxn>
                <a:cxn ang="0">
                  <a:pos x="40" y="74"/>
                </a:cxn>
                <a:cxn ang="0">
                  <a:pos x="48" y="60"/>
                </a:cxn>
                <a:cxn ang="0">
                  <a:pos x="55" y="51"/>
                </a:cxn>
                <a:cxn ang="0">
                  <a:pos x="59" y="41"/>
                </a:cxn>
                <a:cxn ang="0">
                  <a:pos x="65" y="30"/>
                </a:cxn>
                <a:cxn ang="0">
                  <a:pos x="69" y="21"/>
                </a:cxn>
                <a:cxn ang="0">
                  <a:pos x="74" y="13"/>
                </a:cxn>
                <a:cxn ang="0">
                  <a:pos x="44" y="0"/>
                </a:cxn>
                <a:cxn ang="0">
                  <a:pos x="44" y="0"/>
                </a:cxn>
              </a:cxnLst>
              <a:rect l="0" t="0" r="r" b="b"/>
              <a:pathLst>
                <a:path w="74" h="97">
                  <a:moveTo>
                    <a:pt x="44" y="0"/>
                  </a:moveTo>
                  <a:lnTo>
                    <a:pt x="40" y="5"/>
                  </a:lnTo>
                  <a:lnTo>
                    <a:pt x="38" y="11"/>
                  </a:lnTo>
                  <a:lnTo>
                    <a:pt x="34" y="21"/>
                  </a:lnTo>
                  <a:lnTo>
                    <a:pt x="31" y="32"/>
                  </a:lnTo>
                  <a:lnTo>
                    <a:pt x="25" y="41"/>
                  </a:lnTo>
                  <a:lnTo>
                    <a:pt x="17" y="53"/>
                  </a:lnTo>
                  <a:lnTo>
                    <a:pt x="10" y="64"/>
                  </a:lnTo>
                  <a:lnTo>
                    <a:pt x="0" y="76"/>
                  </a:lnTo>
                  <a:lnTo>
                    <a:pt x="27" y="97"/>
                  </a:lnTo>
                  <a:lnTo>
                    <a:pt x="32" y="85"/>
                  </a:lnTo>
                  <a:lnTo>
                    <a:pt x="40" y="74"/>
                  </a:lnTo>
                  <a:lnTo>
                    <a:pt x="48" y="60"/>
                  </a:lnTo>
                  <a:lnTo>
                    <a:pt x="55" y="51"/>
                  </a:lnTo>
                  <a:lnTo>
                    <a:pt x="59" y="41"/>
                  </a:lnTo>
                  <a:lnTo>
                    <a:pt x="65" y="30"/>
                  </a:lnTo>
                  <a:lnTo>
                    <a:pt x="69" y="21"/>
                  </a:lnTo>
                  <a:lnTo>
                    <a:pt x="74" y="13"/>
                  </a:lnTo>
                  <a:lnTo>
                    <a:pt x="44" y="0"/>
                  </a:lnTo>
                  <a:lnTo>
                    <a:pt x="44" y="0"/>
                  </a:lnTo>
                  <a:close/>
                </a:path>
              </a:pathLst>
            </a:custGeom>
            <a:solidFill>
              <a:srgbClr val="000000"/>
            </a:solidFill>
            <a:ln w="9525">
              <a:noFill/>
              <a:round/>
              <a:headEnd/>
              <a:tailEnd/>
            </a:ln>
          </p:spPr>
          <p:txBody>
            <a:bodyPr/>
            <a:lstStyle/>
            <a:p>
              <a:endParaRPr lang="pt-BR"/>
            </a:p>
          </p:txBody>
        </p:sp>
        <p:sp>
          <p:nvSpPr>
            <p:cNvPr id="1862756" name="Freeform 100"/>
            <p:cNvSpPr>
              <a:spLocks/>
            </p:cNvSpPr>
            <p:nvPr/>
          </p:nvSpPr>
          <p:spPr bwMode="auto">
            <a:xfrm>
              <a:off x="1664" y="2966"/>
              <a:ext cx="66" cy="480"/>
            </a:xfrm>
            <a:custGeom>
              <a:avLst/>
              <a:gdLst/>
              <a:ahLst/>
              <a:cxnLst>
                <a:cxn ang="0">
                  <a:pos x="132" y="17"/>
                </a:cxn>
                <a:cxn ang="0">
                  <a:pos x="128" y="51"/>
                </a:cxn>
                <a:cxn ang="0">
                  <a:pos x="122" y="85"/>
                </a:cxn>
                <a:cxn ang="0">
                  <a:pos x="116" y="125"/>
                </a:cxn>
                <a:cxn ang="0">
                  <a:pos x="109" y="161"/>
                </a:cxn>
                <a:cxn ang="0">
                  <a:pos x="103" y="190"/>
                </a:cxn>
                <a:cxn ang="0">
                  <a:pos x="95" y="218"/>
                </a:cxn>
                <a:cxn ang="0">
                  <a:pos x="90" y="247"/>
                </a:cxn>
                <a:cxn ang="0">
                  <a:pos x="80" y="281"/>
                </a:cxn>
                <a:cxn ang="0">
                  <a:pos x="73" y="309"/>
                </a:cxn>
                <a:cxn ang="0">
                  <a:pos x="65" y="340"/>
                </a:cxn>
                <a:cxn ang="0">
                  <a:pos x="59" y="366"/>
                </a:cxn>
                <a:cxn ang="0">
                  <a:pos x="56" y="395"/>
                </a:cxn>
                <a:cxn ang="0">
                  <a:pos x="52" y="422"/>
                </a:cxn>
                <a:cxn ang="0">
                  <a:pos x="48" y="460"/>
                </a:cxn>
                <a:cxn ang="0">
                  <a:pos x="48" y="484"/>
                </a:cxn>
                <a:cxn ang="0">
                  <a:pos x="48" y="530"/>
                </a:cxn>
                <a:cxn ang="0">
                  <a:pos x="54" y="576"/>
                </a:cxn>
                <a:cxn ang="0">
                  <a:pos x="59" y="617"/>
                </a:cxn>
                <a:cxn ang="0">
                  <a:pos x="71" y="659"/>
                </a:cxn>
                <a:cxn ang="0">
                  <a:pos x="80" y="699"/>
                </a:cxn>
                <a:cxn ang="0">
                  <a:pos x="92" y="739"/>
                </a:cxn>
                <a:cxn ang="0">
                  <a:pos x="101" y="779"/>
                </a:cxn>
                <a:cxn ang="0">
                  <a:pos x="113" y="817"/>
                </a:cxn>
                <a:cxn ang="0">
                  <a:pos x="116" y="853"/>
                </a:cxn>
                <a:cxn ang="0">
                  <a:pos x="120" y="887"/>
                </a:cxn>
                <a:cxn ang="0">
                  <a:pos x="118" y="920"/>
                </a:cxn>
                <a:cxn ang="0">
                  <a:pos x="113" y="952"/>
                </a:cxn>
                <a:cxn ang="0">
                  <a:pos x="67" y="940"/>
                </a:cxn>
                <a:cxn ang="0">
                  <a:pos x="65" y="908"/>
                </a:cxn>
                <a:cxn ang="0">
                  <a:pos x="63" y="870"/>
                </a:cxn>
                <a:cxn ang="0">
                  <a:pos x="57" y="825"/>
                </a:cxn>
                <a:cxn ang="0">
                  <a:pos x="54" y="792"/>
                </a:cxn>
                <a:cxn ang="0">
                  <a:pos x="48" y="768"/>
                </a:cxn>
                <a:cxn ang="0">
                  <a:pos x="44" y="741"/>
                </a:cxn>
                <a:cxn ang="0">
                  <a:pos x="38" y="712"/>
                </a:cxn>
                <a:cxn ang="0">
                  <a:pos x="31" y="686"/>
                </a:cxn>
                <a:cxn ang="0">
                  <a:pos x="23" y="659"/>
                </a:cxn>
                <a:cxn ang="0">
                  <a:pos x="14" y="631"/>
                </a:cxn>
                <a:cxn ang="0">
                  <a:pos x="6" y="602"/>
                </a:cxn>
                <a:cxn ang="0">
                  <a:pos x="2" y="572"/>
                </a:cxn>
                <a:cxn ang="0">
                  <a:pos x="0" y="543"/>
                </a:cxn>
                <a:cxn ang="0">
                  <a:pos x="0" y="511"/>
                </a:cxn>
                <a:cxn ang="0">
                  <a:pos x="0" y="480"/>
                </a:cxn>
                <a:cxn ang="0">
                  <a:pos x="2" y="448"/>
                </a:cxn>
                <a:cxn ang="0">
                  <a:pos x="6" y="420"/>
                </a:cxn>
                <a:cxn ang="0">
                  <a:pos x="10" y="387"/>
                </a:cxn>
                <a:cxn ang="0">
                  <a:pos x="16" y="357"/>
                </a:cxn>
                <a:cxn ang="0">
                  <a:pos x="21" y="326"/>
                </a:cxn>
                <a:cxn ang="0">
                  <a:pos x="29" y="298"/>
                </a:cxn>
                <a:cxn ang="0">
                  <a:pos x="35" y="268"/>
                </a:cxn>
                <a:cxn ang="0">
                  <a:pos x="42" y="241"/>
                </a:cxn>
                <a:cxn ang="0">
                  <a:pos x="48" y="212"/>
                </a:cxn>
                <a:cxn ang="0">
                  <a:pos x="57" y="174"/>
                </a:cxn>
                <a:cxn ang="0">
                  <a:pos x="65" y="146"/>
                </a:cxn>
                <a:cxn ang="0">
                  <a:pos x="75" y="106"/>
                </a:cxn>
                <a:cxn ang="0">
                  <a:pos x="84" y="77"/>
                </a:cxn>
                <a:cxn ang="0">
                  <a:pos x="94" y="41"/>
                </a:cxn>
                <a:cxn ang="0">
                  <a:pos x="103" y="22"/>
                </a:cxn>
              </a:cxnLst>
              <a:rect l="0" t="0" r="r" b="b"/>
              <a:pathLst>
                <a:path w="132" h="959">
                  <a:moveTo>
                    <a:pt x="132" y="0"/>
                  </a:moveTo>
                  <a:lnTo>
                    <a:pt x="132" y="3"/>
                  </a:lnTo>
                  <a:lnTo>
                    <a:pt x="132" y="7"/>
                  </a:lnTo>
                  <a:lnTo>
                    <a:pt x="132" y="17"/>
                  </a:lnTo>
                  <a:lnTo>
                    <a:pt x="132" y="24"/>
                  </a:lnTo>
                  <a:lnTo>
                    <a:pt x="130" y="38"/>
                  </a:lnTo>
                  <a:lnTo>
                    <a:pt x="128" y="43"/>
                  </a:lnTo>
                  <a:lnTo>
                    <a:pt x="128" y="51"/>
                  </a:lnTo>
                  <a:lnTo>
                    <a:pt x="126" y="58"/>
                  </a:lnTo>
                  <a:lnTo>
                    <a:pt x="126" y="68"/>
                  </a:lnTo>
                  <a:lnTo>
                    <a:pt x="124" y="76"/>
                  </a:lnTo>
                  <a:lnTo>
                    <a:pt x="122" y="85"/>
                  </a:lnTo>
                  <a:lnTo>
                    <a:pt x="120" y="95"/>
                  </a:lnTo>
                  <a:lnTo>
                    <a:pt x="120" y="106"/>
                  </a:lnTo>
                  <a:lnTo>
                    <a:pt x="116" y="115"/>
                  </a:lnTo>
                  <a:lnTo>
                    <a:pt x="116" y="125"/>
                  </a:lnTo>
                  <a:lnTo>
                    <a:pt x="113" y="138"/>
                  </a:lnTo>
                  <a:lnTo>
                    <a:pt x="113" y="150"/>
                  </a:lnTo>
                  <a:lnTo>
                    <a:pt x="111" y="155"/>
                  </a:lnTo>
                  <a:lnTo>
                    <a:pt x="109" y="161"/>
                  </a:lnTo>
                  <a:lnTo>
                    <a:pt x="107" y="169"/>
                  </a:lnTo>
                  <a:lnTo>
                    <a:pt x="107" y="176"/>
                  </a:lnTo>
                  <a:lnTo>
                    <a:pt x="105" y="182"/>
                  </a:lnTo>
                  <a:lnTo>
                    <a:pt x="103" y="190"/>
                  </a:lnTo>
                  <a:lnTo>
                    <a:pt x="101" y="197"/>
                  </a:lnTo>
                  <a:lnTo>
                    <a:pt x="101" y="203"/>
                  </a:lnTo>
                  <a:lnTo>
                    <a:pt x="99" y="211"/>
                  </a:lnTo>
                  <a:lnTo>
                    <a:pt x="95" y="218"/>
                  </a:lnTo>
                  <a:lnTo>
                    <a:pt x="94" y="224"/>
                  </a:lnTo>
                  <a:lnTo>
                    <a:pt x="92" y="233"/>
                  </a:lnTo>
                  <a:lnTo>
                    <a:pt x="90" y="239"/>
                  </a:lnTo>
                  <a:lnTo>
                    <a:pt x="90" y="247"/>
                  </a:lnTo>
                  <a:lnTo>
                    <a:pt x="86" y="256"/>
                  </a:lnTo>
                  <a:lnTo>
                    <a:pt x="86" y="266"/>
                  </a:lnTo>
                  <a:lnTo>
                    <a:pt x="82" y="271"/>
                  </a:lnTo>
                  <a:lnTo>
                    <a:pt x="80" y="281"/>
                  </a:lnTo>
                  <a:lnTo>
                    <a:pt x="78" y="287"/>
                  </a:lnTo>
                  <a:lnTo>
                    <a:pt x="76" y="294"/>
                  </a:lnTo>
                  <a:lnTo>
                    <a:pt x="75" y="302"/>
                  </a:lnTo>
                  <a:lnTo>
                    <a:pt x="73" y="309"/>
                  </a:lnTo>
                  <a:lnTo>
                    <a:pt x="71" y="317"/>
                  </a:lnTo>
                  <a:lnTo>
                    <a:pt x="69" y="325"/>
                  </a:lnTo>
                  <a:lnTo>
                    <a:pt x="67" y="332"/>
                  </a:lnTo>
                  <a:lnTo>
                    <a:pt x="65" y="340"/>
                  </a:lnTo>
                  <a:lnTo>
                    <a:pt x="63" y="346"/>
                  </a:lnTo>
                  <a:lnTo>
                    <a:pt x="63" y="353"/>
                  </a:lnTo>
                  <a:lnTo>
                    <a:pt x="61" y="361"/>
                  </a:lnTo>
                  <a:lnTo>
                    <a:pt x="59" y="366"/>
                  </a:lnTo>
                  <a:lnTo>
                    <a:pt x="59" y="374"/>
                  </a:lnTo>
                  <a:lnTo>
                    <a:pt x="59" y="382"/>
                  </a:lnTo>
                  <a:lnTo>
                    <a:pt x="57" y="387"/>
                  </a:lnTo>
                  <a:lnTo>
                    <a:pt x="56" y="395"/>
                  </a:lnTo>
                  <a:lnTo>
                    <a:pt x="54" y="403"/>
                  </a:lnTo>
                  <a:lnTo>
                    <a:pt x="54" y="408"/>
                  </a:lnTo>
                  <a:lnTo>
                    <a:pt x="54" y="414"/>
                  </a:lnTo>
                  <a:lnTo>
                    <a:pt x="52" y="422"/>
                  </a:lnTo>
                  <a:lnTo>
                    <a:pt x="52" y="429"/>
                  </a:lnTo>
                  <a:lnTo>
                    <a:pt x="52" y="435"/>
                  </a:lnTo>
                  <a:lnTo>
                    <a:pt x="50" y="446"/>
                  </a:lnTo>
                  <a:lnTo>
                    <a:pt x="48" y="460"/>
                  </a:lnTo>
                  <a:lnTo>
                    <a:pt x="48" y="465"/>
                  </a:lnTo>
                  <a:lnTo>
                    <a:pt x="48" y="473"/>
                  </a:lnTo>
                  <a:lnTo>
                    <a:pt x="48" y="479"/>
                  </a:lnTo>
                  <a:lnTo>
                    <a:pt x="48" y="484"/>
                  </a:lnTo>
                  <a:lnTo>
                    <a:pt x="48" y="496"/>
                  </a:lnTo>
                  <a:lnTo>
                    <a:pt x="48" y="507"/>
                  </a:lnTo>
                  <a:lnTo>
                    <a:pt x="48" y="518"/>
                  </a:lnTo>
                  <a:lnTo>
                    <a:pt x="48" y="530"/>
                  </a:lnTo>
                  <a:lnTo>
                    <a:pt x="48" y="541"/>
                  </a:lnTo>
                  <a:lnTo>
                    <a:pt x="50" y="553"/>
                  </a:lnTo>
                  <a:lnTo>
                    <a:pt x="52" y="564"/>
                  </a:lnTo>
                  <a:lnTo>
                    <a:pt x="54" y="576"/>
                  </a:lnTo>
                  <a:lnTo>
                    <a:pt x="54" y="585"/>
                  </a:lnTo>
                  <a:lnTo>
                    <a:pt x="56" y="596"/>
                  </a:lnTo>
                  <a:lnTo>
                    <a:pt x="57" y="606"/>
                  </a:lnTo>
                  <a:lnTo>
                    <a:pt x="59" y="617"/>
                  </a:lnTo>
                  <a:lnTo>
                    <a:pt x="61" y="627"/>
                  </a:lnTo>
                  <a:lnTo>
                    <a:pt x="63" y="638"/>
                  </a:lnTo>
                  <a:lnTo>
                    <a:pt x="67" y="648"/>
                  </a:lnTo>
                  <a:lnTo>
                    <a:pt x="71" y="659"/>
                  </a:lnTo>
                  <a:lnTo>
                    <a:pt x="73" y="669"/>
                  </a:lnTo>
                  <a:lnTo>
                    <a:pt x="75" y="680"/>
                  </a:lnTo>
                  <a:lnTo>
                    <a:pt x="78" y="690"/>
                  </a:lnTo>
                  <a:lnTo>
                    <a:pt x="80" y="699"/>
                  </a:lnTo>
                  <a:lnTo>
                    <a:pt x="84" y="709"/>
                  </a:lnTo>
                  <a:lnTo>
                    <a:pt x="86" y="718"/>
                  </a:lnTo>
                  <a:lnTo>
                    <a:pt x="90" y="729"/>
                  </a:lnTo>
                  <a:lnTo>
                    <a:pt x="92" y="739"/>
                  </a:lnTo>
                  <a:lnTo>
                    <a:pt x="95" y="748"/>
                  </a:lnTo>
                  <a:lnTo>
                    <a:pt x="97" y="758"/>
                  </a:lnTo>
                  <a:lnTo>
                    <a:pt x="99" y="768"/>
                  </a:lnTo>
                  <a:lnTo>
                    <a:pt x="101" y="779"/>
                  </a:lnTo>
                  <a:lnTo>
                    <a:pt x="105" y="787"/>
                  </a:lnTo>
                  <a:lnTo>
                    <a:pt x="107" y="798"/>
                  </a:lnTo>
                  <a:lnTo>
                    <a:pt x="109" y="807"/>
                  </a:lnTo>
                  <a:lnTo>
                    <a:pt x="113" y="817"/>
                  </a:lnTo>
                  <a:lnTo>
                    <a:pt x="113" y="826"/>
                  </a:lnTo>
                  <a:lnTo>
                    <a:pt x="114" y="834"/>
                  </a:lnTo>
                  <a:lnTo>
                    <a:pt x="116" y="844"/>
                  </a:lnTo>
                  <a:lnTo>
                    <a:pt x="116" y="853"/>
                  </a:lnTo>
                  <a:lnTo>
                    <a:pt x="116" y="861"/>
                  </a:lnTo>
                  <a:lnTo>
                    <a:pt x="118" y="870"/>
                  </a:lnTo>
                  <a:lnTo>
                    <a:pt x="118" y="880"/>
                  </a:lnTo>
                  <a:lnTo>
                    <a:pt x="120" y="887"/>
                  </a:lnTo>
                  <a:lnTo>
                    <a:pt x="118" y="897"/>
                  </a:lnTo>
                  <a:lnTo>
                    <a:pt x="118" y="904"/>
                  </a:lnTo>
                  <a:lnTo>
                    <a:pt x="118" y="912"/>
                  </a:lnTo>
                  <a:lnTo>
                    <a:pt x="118" y="920"/>
                  </a:lnTo>
                  <a:lnTo>
                    <a:pt x="116" y="927"/>
                  </a:lnTo>
                  <a:lnTo>
                    <a:pt x="114" y="935"/>
                  </a:lnTo>
                  <a:lnTo>
                    <a:pt x="113" y="944"/>
                  </a:lnTo>
                  <a:lnTo>
                    <a:pt x="113" y="952"/>
                  </a:lnTo>
                  <a:lnTo>
                    <a:pt x="69" y="959"/>
                  </a:lnTo>
                  <a:lnTo>
                    <a:pt x="67" y="956"/>
                  </a:lnTo>
                  <a:lnTo>
                    <a:pt x="67" y="950"/>
                  </a:lnTo>
                  <a:lnTo>
                    <a:pt x="67" y="940"/>
                  </a:lnTo>
                  <a:lnTo>
                    <a:pt x="67" y="931"/>
                  </a:lnTo>
                  <a:lnTo>
                    <a:pt x="65" y="923"/>
                  </a:lnTo>
                  <a:lnTo>
                    <a:pt x="65" y="916"/>
                  </a:lnTo>
                  <a:lnTo>
                    <a:pt x="65" y="908"/>
                  </a:lnTo>
                  <a:lnTo>
                    <a:pt x="65" y="899"/>
                  </a:lnTo>
                  <a:lnTo>
                    <a:pt x="63" y="889"/>
                  </a:lnTo>
                  <a:lnTo>
                    <a:pt x="63" y="880"/>
                  </a:lnTo>
                  <a:lnTo>
                    <a:pt x="63" y="870"/>
                  </a:lnTo>
                  <a:lnTo>
                    <a:pt x="63" y="861"/>
                  </a:lnTo>
                  <a:lnTo>
                    <a:pt x="59" y="849"/>
                  </a:lnTo>
                  <a:lnTo>
                    <a:pt x="59" y="838"/>
                  </a:lnTo>
                  <a:lnTo>
                    <a:pt x="57" y="825"/>
                  </a:lnTo>
                  <a:lnTo>
                    <a:pt x="57" y="813"/>
                  </a:lnTo>
                  <a:lnTo>
                    <a:pt x="56" y="806"/>
                  </a:lnTo>
                  <a:lnTo>
                    <a:pt x="54" y="800"/>
                  </a:lnTo>
                  <a:lnTo>
                    <a:pt x="54" y="792"/>
                  </a:lnTo>
                  <a:lnTo>
                    <a:pt x="52" y="787"/>
                  </a:lnTo>
                  <a:lnTo>
                    <a:pt x="52" y="781"/>
                  </a:lnTo>
                  <a:lnTo>
                    <a:pt x="50" y="775"/>
                  </a:lnTo>
                  <a:lnTo>
                    <a:pt x="48" y="768"/>
                  </a:lnTo>
                  <a:lnTo>
                    <a:pt x="48" y="762"/>
                  </a:lnTo>
                  <a:lnTo>
                    <a:pt x="46" y="754"/>
                  </a:lnTo>
                  <a:lnTo>
                    <a:pt x="46" y="748"/>
                  </a:lnTo>
                  <a:lnTo>
                    <a:pt x="44" y="741"/>
                  </a:lnTo>
                  <a:lnTo>
                    <a:pt x="42" y="733"/>
                  </a:lnTo>
                  <a:lnTo>
                    <a:pt x="40" y="728"/>
                  </a:lnTo>
                  <a:lnTo>
                    <a:pt x="38" y="720"/>
                  </a:lnTo>
                  <a:lnTo>
                    <a:pt x="38" y="712"/>
                  </a:lnTo>
                  <a:lnTo>
                    <a:pt x="37" y="707"/>
                  </a:lnTo>
                  <a:lnTo>
                    <a:pt x="35" y="701"/>
                  </a:lnTo>
                  <a:lnTo>
                    <a:pt x="33" y="693"/>
                  </a:lnTo>
                  <a:lnTo>
                    <a:pt x="31" y="686"/>
                  </a:lnTo>
                  <a:lnTo>
                    <a:pt x="29" y="680"/>
                  </a:lnTo>
                  <a:lnTo>
                    <a:pt x="27" y="672"/>
                  </a:lnTo>
                  <a:lnTo>
                    <a:pt x="25" y="665"/>
                  </a:lnTo>
                  <a:lnTo>
                    <a:pt x="23" y="659"/>
                  </a:lnTo>
                  <a:lnTo>
                    <a:pt x="21" y="653"/>
                  </a:lnTo>
                  <a:lnTo>
                    <a:pt x="19" y="644"/>
                  </a:lnTo>
                  <a:lnTo>
                    <a:pt x="16" y="638"/>
                  </a:lnTo>
                  <a:lnTo>
                    <a:pt x="14" y="631"/>
                  </a:lnTo>
                  <a:lnTo>
                    <a:pt x="12" y="623"/>
                  </a:lnTo>
                  <a:lnTo>
                    <a:pt x="10" y="615"/>
                  </a:lnTo>
                  <a:lnTo>
                    <a:pt x="10" y="610"/>
                  </a:lnTo>
                  <a:lnTo>
                    <a:pt x="6" y="602"/>
                  </a:lnTo>
                  <a:lnTo>
                    <a:pt x="6" y="595"/>
                  </a:lnTo>
                  <a:lnTo>
                    <a:pt x="4" y="587"/>
                  </a:lnTo>
                  <a:lnTo>
                    <a:pt x="4" y="579"/>
                  </a:lnTo>
                  <a:lnTo>
                    <a:pt x="2" y="572"/>
                  </a:lnTo>
                  <a:lnTo>
                    <a:pt x="2" y="564"/>
                  </a:lnTo>
                  <a:lnTo>
                    <a:pt x="0" y="557"/>
                  </a:lnTo>
                  <a:lnTo>
                    <a:pt x="0" y="551"/>
                  </a:lnTo>
                  <a:lnTo>
                    <a:pt x="0" y="543"/>
                  </a:lnTo>
                  <a:lnTo>
                    <a:pt x="0" y="536"/>
                  </a:lnTo>
                  <a:lnTo>
                    <a:pt x="0" y="528"/>
                  </a:lnTo>
                  <a:lnTo>
                    <a:pt x="0" y="520"/>
                  </a:lnTo>
                  <a:lnTo>
                    <a:pt x="0" y="511"/>
                  </a:lnTo>
                  <a:lnTo>
                    <a:pt x="0" y="505"/>
                  </a:lnTo>
                  <a:lnTo>
                    <a:pt x="0" y="498"/>
                  </a:lnTo>
                  <a:lnTo>
                    <a:pt x="0" y="488"/>
                  </a:lnTo>
                  <a:lnTo>
                    <a:pt x="0" y="480"/>
                  </a:lnTo>
                  <a:lnTo>
                    <a:pt x="0" y="473"/>
                  </a:lnTo>
                  <a:lnTo>
                    <a:pt x="0" y="465"/>
                  </a:lnTo>
                  <a:lnTo>
                    <a:pt x="0" y="458"/>
                  </a:lnTo>
                  <a:lnTo>
                    <a:pt x="2" y="448"/>
                  </a:lnTo>
                  <a:lnTo>
                    <a:pt x="4" y="442"/>
                  </a:lnTo>
                  <a:lnTo>
                    <a:pt x="4" y="435"/>
                  </a:lnTo>
                  <a:lnTo>
                    <a:pt x="4" y="427"/>
                  </a:lnTo>
                  <a:lnTo>
                    <a:pt x="6" y="420"/>
                  </a:lnTo>
                  <a:lnTo>
                    <a:pt x="8" y="412"/>
                  </a:lnTo>
                  <a:lnTo>
                    <a:pt x="8" y="404"/>
                  </a:lnTo>
                  <a:lnTo>
                    <a:pt x="10" y="395"/>
                  </a:lnTo>
                  <a:lnTo>
                    <a:pt x="10" y="387"/>
                  </a:lnTo>
                  <a:lnTo>
                    <a:pt x="12" y="382"/>
                  </a:lnTo>
                  <a:lnTo>
                    <a:pt x="12" y="372"/>
                  </a:lnTo>
                  <a:lnTo>
                    <a:pt x="14" y="365"/>
                  </a:lnTo>
                  <a:lnTo>
                    <a:pt x="16" y="357"/>
                  </a:lnTo>
                  <a:lnTo>
                    <a:pt x="18" y="349"/>
                  </a:lnTo>
                  <a:lnTo>
                    <a:pt x="19" y="342"/>
                  </a:lnTo>
                  <a:lnTo>
                    <a:pt x="21" y="334"/>
                  </a:lnTo>
                  <a:lnTo>
                    <a:pt x="21" y="326"/>
                  </a:lnTo>
                  <a:lnTo>
                    <a:pt x="25" y="319"/>
                  </a:lnTo>
                  <a:lnTo>
                    <a:pt x="25" y="311"/>
                  </a:lnTo>
                  <a:lnTo>
                    <a:pt x="27" y="304"/>
                  </a:lnTo>
                  <a:lnTo>
                    <a:pt x="29" y="298"/>
                  </a:lnTo>
                  <a:lnTo>
                    <a:pt x="31" y="290"/>
                  </a:lnTo>
                  <a:lnTo>
                    <a:pt x="31" y="283"/>
                  </a:lnTo>
                  <a:lnTo>
                    <a:pt x="33" y="275"/>
                  </a:lnTo>
                  <a:lnTo>
                    <a:pt x="35" y="268"/>
                  </a:lnTo>
                  <a:lnTo>
                    <a:pt x="37" y="262"/>
                  </a:lnTo>
                  <a:lnTo>
                    <a:pt x="38" y="254"/>
                  </a:lnTo>
                  <a:lnTo>
                    <a:pt x="40" y="247"/>
                  </a:lnTo>
                  <a:lnTo>
                    <a:pt x="42" y="241"/>
                  </a:lnTo>
                  <a:lnTo>
                    <a:pt x="44" y="233"/>
                  </a:lnTo>
                  <a:lnTo>
                    <a:pt x="46" y="228"/>
                  </a:lnTo>
                  <a:lnTo>
                    <a:pt x="48" y="220"/>
                  </a:lnTo>
                  <a:lnTo>
                    <a:pt x="48" y="212"/>
                  </a:lnTo>
                  <a:lnTo>
                    <a:pt x="52" y="205"/>
                  </a:lnTo>
                  <a:lnTo>
                    <a:pt x="54" y="193"/>
                  </a:lnTo>
                  <a:lnTo>
                    <a:pt x="57" y="182"/>
                  </a:lnTo>
                  <a:lnTo>
                    <a:pt x="57" y="174"/>
                  </a:lnTo>
                  <a:lnTo>
                    <a:pt x="59" y="167"/>
                  </a:lnTo>
                  <a:lnTo>
                    <a:pt x="59" y="161"/>
                  </a:lnTo>
                  <a:lnTo>
                    <a:pt x="63" y="155"/>
                  </a:lnTo>
                  <a:lnTo>
                    <a:pt x="65" y="146"/>
                  </a:lnTo>
                  <a:lnTo>
                    <a:pt x="69" y="135"/>
                  </a:lnTo>
                  <a:lnTo>
                    <a:pt x="71" y="125"/>
                  </a:lnTo>
                  <a:lnTo>
                    <a:pt x="73" y="115"/>
                  </a:lnTo>
                  <a:lnTo>
                    <a:pt x="75" y="106"/>
                  </a:lnTo>
                  <a:lnTo>
                    <a:pt x="78" y="98"/>
                  </a:lnTo>
                  <a:lnTo>
                    <a:pt x="80" y="91"/>
                  </a:lnTo>
                  <a:lnTo>
                    <a:pt x="82" y="85"/>
                  </a:lnTo>
                  <a:lnTo>
                    <a:pt x="84" y="77"/>
                  </a:lnTo>
                  <a:lnTo>
                    <a:pt x="86" y="72"/>
                  </a:lnTo>
                  <a:lnTo>
                    <a:pt x="90" y="60"/>
                  </a:lnTo>
                  <a:lnTo>
                    <a:pt x="92" y="51"/>
                  </a:lnTo>
                  <a:lnTo>
                    <a:pt x="94" y="41"/>
                  </a:lnTo>
                  <a:lnTo>
                    <a:pt x="95" y="36"/>
                  </a:lnTo>
                  <a:lnTo>
                    <a:pt x="97" y="30"/>
                  </a:lnTo>
                  <a:lnTo>
                    <a:pt x="101" y="22"/>
                  </a:lnTo>
                  <a:lnTo>
                    <a:pt x="103" y="22"/>
                  </a:lnTo>
                  <a:lnTo>
                    <a:pt x="132" y="0"/>
                  </a:lnTo>
                  <a:lnTo>
                    <a:pt x="132" y="0"/>
                  </a:lnTo>
                  <a:close/>
                </a:path>
              </a:pathLst>
            </a:custGeom>
            <a:solidFill>
              <a:srgbClr val="000000"/>
            </a:solidFill>
            <a:ln w="9525">
              <a:noFill/>
              <a:round/>
              <a:headEnd/>
              <a:tailEnd/>
            </a:ln>
          </p:spPr>
          <p:txBody>
            <a:bodyPr/>
            <a:lstStyle/>
            <a:p>
              <a:endParaRPr lang="pt-BR"/>
            </a:p>
          </p:txBody>
        </p:sp>
        <p:sp>
          <p:nvSpPr>
            <p:cNvPr id="1862757" name="Freeform 101"/>
            <p:cNvSpPr>
              <a:spLocks/>
            </p:cNvSpPr>
            <p:nvPr/>
          </p:nvSpPr>
          <p:spPr bwMode="auto">
            <a:xfrm>
              <a:off x="1182" y="2586"/>
              <a:ext cx="401" cy="478"/>
            </a:xfrm>
            <a:custGeom>
              <a:avLst/>
              <a:gdLst/>
              <a:ahLst/>
              <a:cxnLst>
                <a:cxn ang="0">
                  <a:pos x="775" y="937"/>
                </a:cxn>
                <a:cxn ang="0">
                  <a:pos x="724" y="945"/>
                </a:cxn>
                <a:cxn ang="0">
                  <a:pos x="688" y="951"/>
                </a:cxn>
                <a:cxn ang="0">
                  <a:pos x="646" y="954"/>
                </a:cxn>
                <a:cxn ang="0">
                  <a:pos x="600" y="954"/>
                </a:cxn>
                <a:cxn ang="0">
                  <a:pos x="547" y="953"/>
                </a:cxn>
                <a:cxn ang="0">
                  <a:pos x="490" y="947"/>
                </a:cxn>
                <a:cxn ang="0">
                  <a:pos x="431" y="934"/>
                </a:cxn>
                <a:cxn ang="0">
                  <a:pos x="372" y="918"/>
                </a:cxn>
                <a:cxn ang="0">
                  <a:pos x="308" y="894"/>
                </a:cxn>
                <a:cxn ang="0">
                  <a:pos x="253" y="865"/>
                </a:cxn>
                <a:cxn ang="0">
                  <a:pos x="195" y="829"/>
                </a:cxn>
                <a:cxn ang="0">
                  <a:pos x="159" y="800"/>
                </a:cxn>
                <a:cxn ang="0">
                  <a:pos x="118" y="757"/>
                </a:cxn>
                <a:cxn ang="0">
                  <a:pos x="89" y="723"/>
                </a:cxn>
                <a:cxn ang="0">
                  <a:pos x="62" y="679"/>
                </a:cxn>
                <a:cxn ang="0">
                  <a:pos x="40" y="633"/>
                </a:cxn>
                <a:cxn ang="0">
                  <a:pos x="21" y="582"/>
                </a:cxn>
                <a:cxn ang="0">
                  <a:pos x="7" y="523"/>
                </a:cxn>
                <a:cxn ang="0">
                  <a:pos x="0" y="458"/>
                </a:cxn>
                <a:cxn ang="0">
                  <a:pos x="2" y="388"/>
                </a:cxn>
                <a:cxn ang="0">
                  <a:pos x="9" y="321"/>
                </a:cxn>
                <a:cxn ang="0">
                  <a:pos x="15" y="268"/>
                </a:cxn>
                <a:cxn ang="0">
                  <a:pos x="19" y="219"/>
                </a:cxn>
                <a:cxn ang="0">
                  <a:pos x="24" y="179"/>
                </a:cxn>
                <a:cxn ang="0">
                  <a:pos x="26" y="143"/>
                </a:cxn>
                <a:cxn ang="0">
                  <a:pos x="30" y="95"/>
                </a:cxn>
                <a:cxn ang="0">
                  <a:pos x="32" y="52"/>
                </a:cxn>
                <a:cxn ang="0">
                  <a:pos x="32" y="15"/>
                </a:cxn>
                <a:cxn ang="0">
                  <a:pos x="81" y="13"/>
                </a:cxn>
                <a:cxn ang="0">
                  <a:pos x="81" y="46"/>
                </a:cxn>
                <a:cxn ang="0">
                  <a:pos x="81" y="88"/>
                </a:cxn>
                <a:cxn ang="0">
                  <a:pos x="78" y="128"/>
                </a:cxn>
                <a:cxn ang="0">
                  <a:pos x="74" y="160"/>
                </a:cxn>
                <a:cxn ang="0">
                  <a:pos x="68" y="200"/>
                </a:cxn>
                <a:cxn ang="0">
                  <a:pos x="64" y="244"/>
                </a:cxn>
                <a:cxn ang="0">
                  <a:pos x="57" y="291"/>
                </a:cxn>
                <a:cxn ang="0">
                  <a:pos x="51" y="344"/>
                </a:cxn>
                <a:cxn ang="0">
                  <a:pos x="47" y="396"/>
                </a:cxn>
                <a:cxn ang="0">
                  <a:pos x="47" y="447"/>
                </a:cxn>
                <a:cxn ang="0">
                  <a:pos x="53" y="498"/>
                </a:cxn>
                <a:cxn ang="0">
                  <a:pos x="62" y="550"/>
                </a:cxn>
                <a:cxn ang="0">
                  <a:pos x="76" y="601"/>
                </a:cxn>
                <a:cxn ang="0">
                  <a:pos x="93" y="646"/>
                </a:cxn>
                <a:cxn ang="0">
                  <a:pos x="118" y="692"/>
                </a:cxn>
                <a:cxn ang="0">
                  <a:pos x="150" y="736"/>
                </a:cxn>
                <a:cxn ang="0">
                  <a:pos x="186" y="774"/>
                </a:cxn>
                <a:cxn ang="0">
                  <a:pos x="232" y="806"/>
                </a:cxn>
                <a:cxn ang="0">
                  <a:pos x="283" y="837"/>
                </a:cxn>
                <a:cxn ang="0">
                  <a:pos x="327" y="854"/>
                </a:cxn>
                <a:cxn ang="0">
                  <a:pos x="363" y="867"/>
                </a:cxn>
                <a:cxn ang="0">
                  <a:pos x="401" y="878"/>
                </a:cxn>
                <a:cxn ang="0">
                  <a:pos x="439" y="886"/>
                </a:cxn>
                <a:cxn ang="0">
                  <a:pos x="477" y="896"/>
                </a:cxn>
                <a:cxn ang="0">
                  <a:pos x="515" y="901"/>
                </a:cxn>
                <a:cxn ang="0">
                  <a:pos x="553" y="905"/>
                </a:cxn>
                <a:cxn ang="0">
                  <a:pos x="593" y="905"/>
                </a:cxn>
                <a:cxn ang="0">
                  <a:pos x="633" y="905"/>
                </a:cxn>
                <a:cxn ang="0">
                  <a:pos x="671" y="901"/>
                </a:cxn>
                <a:cxn ang="0">
                  <a:pos x="711" y="896"/>
                </a:cxn>
                <a:cxn ang="0">
                  <a:pos x="749" y="890"/>
                </a:cxn>
                <a:cxn ang="0">
                  <a:pos x="790" y="882"/>
                </a:cxn>
              </a:cxnLst>
              <a:rect l="0" t="0" r="r" b="b"/>
              <a:pathLst>
                <a:path w="802" h="956">
                  <a:moveTo>
                    <a:pt x="802" y="932"/>
                  </a:moveTo>
                  <a:lnTo>
                    <a:pt x="798" y="932"/>
                  </a:lnTo>
                  <a:lnTo>
                    <a:pt x="789" y="934"/>
                  </a:lnTo>
                  <a:lnTo>
                    <a:pt x="781" y="934"/>
                  </a:lnTo>
                  <a:lnTo>
                    <a:pt x="775" y="937"/>
                  </a:lnTo>
                  <a:lnTo>
                    <a:pt x="766" y="937"/>
                  </a:lnTo>
                  <a:lnTo>
                    <a:pt x="756" y="941"/>
                  </a:lnTo>
                  <a:lnTo>
                    <a:pt x="743" y="943"/>
                  </a:lnTo>
                  <a:lnTo>
                    <a:pt x="732" y="945"/>
                  </a:lnTo>
                  <a:lnTo>
                    <a:pt x="724" y="945"/>
                  </a:lnTo>
                  <a:lnTo>
                    <a:pt x="718" y="947"/>
                  </a:lnTo>
                  <a:lnTo>
                    <a:pt x="711" y="947"/>
                  </a:lnTo>
                  <a:lnTo>
                    <a:pt x="703" y="949"/>
                  </a:lnTo>
                  <a:lnTo>
                    <a:pt x="695" y="949"/>
                  </a:lnTo>
                  <a:lnTo>
                    <a:pt x="688" y="951"/>
                  </a:lnTo>
                  <a:lnTo>
                    <a:pt x="680" y="953"/>
                  </a:lnTo>
                  <a:lnTo>
                    <a:pt x="673" y="953"/>
                  </a:lnTo>
                  <a:lnTo>
                    <a:pt x="663" y="953"/>
                  </a:lnTo>
                  <a:lnTo>
                    <a:pt x="655" y="954"/>
                  </a:lnTo>
                  <a:lnTo>
                    <a:pt x="646" y="954"/>
                  </a:lnTo>
                  <a:lnTo>
                    <a:pt x="638" y="956"/>
                  </a:lnTo>
                  <a:lnTo>
                    <a:pt x="627" y="954"/>
                  </a:lnTo>
                  <a:lnTo>
                    <a:pt x="617" y="954"/>
                  </a:lnTo>
                  <a:lnTo>
                    <a:pt x="610" y="954"/>
                  </a:lnTo>
                  <a:lnTo>
                    <a:pt x="600" y="954"/>
                  </a:lnTo>
                  <a:lnTo>
                    <a:pt x="589" y="954"/>
                  </a:lnTo>
                  <a:lnTo>
                    <a:pt x="579" y="954"/>
                  </a:lnTo>
                  <a:lnTo>
                    <a:pt x="568" y="954"/>
                  </a:lnTo>
                  <a:lnTo>
                    <a:pt x="559" y="954"/>
                  </a:lnTo>
                  <a:lnTo>
                    <a:pt x="547" y="953"/>
                  </a:lnTo>
                  <a:lnTo>
                    <a:pt x="536" y="953"/>
                  </a:lnTo>
                  <a:lnTo>
                    <a:pt x="524" y="951"/>
                  </a:lnTo>
                  <a:lnTo>
                    <a:pt x="515" y="951"/>
                  </a:lnTo>
                  <a:lnTo>
                    <a:pt x="503" y="949"/>
                  </a:lnTo>
                  <a:lnTo>
                    <a:pt x="490" y="947"/>
                  </a:lnTo>
                  <a:lnTo>
                    <a:pt x="479" y="945"/>
                  </a:lnTo>
                  <a:lnTo>
                    <a:pt x="469" y="943"/>
                  </a:lnTo>
                  <a:lnTo>
                    <a:pt x="456" y="939"/>
                  </a:lnTo>
                  <a:lnTo>
                    <a:pt x="445" y="937"/>
                  </a:lnTo>
                  <a:lnTo>
                    <a:pt x="431" y="934"/>
                  </a:lnTo>
                  <a:lnTo>
                    <a:pt x="420" y="932"/>
                  </a:lnTo>
                  <a:lnTo>
                    <a:pt x="408" y="928"/>
                  </a:lnTo>
                  <a:lnTo>
                    <a:pt x="397" y="926"/>
                  </a:lnTo>
                  <a:lnTo>
                    <a:pt x="384" y="922"/>
                  </a:lnTo>
                  <a:lnTo>
                    <a:pt x="372" y="918"/>
                  </a:lnTo>
                  <a:lnTo>
                    <a:pt x="359" y="913"/>
                  </a:lnTo>
                  <a:lnTo>
                    <a:pt x="346" y="909"/>
                  </a:lnTo>
                  <a:lnTo>
                    <a:pt x="332" y="905"/>
                  </a:lnTo>
                  <a:lnTo>
                    <a:pt x="321" y="899"/>
                  </a:lnTo>
                  <a:lnTo>
                    <a:pt x="308" y="894"/>
                  </a:lnTo>
                  <a:lnTo>
                    <a:pt x="296" y="888"/>
                  </a:lnTo>
                  <a:lnTo>
                    <a:pt x="283" y="882"/>
                  </a:lnTo>
                  <a:lnTo>
                    <a:pt x="272" y="876"/>
                  </a:lnTo>
                  <a:lnTo>
                    <a:pt x="260" y="871"/>
                  </a:lnTo>
                  <a:lnTo>
                    <a:pt x="253" y="865"/>
                  </a:lnTo>
                  <a:lnTo>
                    <a:pt x="241" y="859"/>
                  </a:lnTo>
                  <a:lnTo>
                    <a:pt x="232" y="854"/>
                  </a:lnTo>
                  <a:lnTo>
                    <a:pt x="218" y="846"/>
                  </a:lnTo>
                  <a:lnTo>
                    <a:pt x="207" y="838"/>
                  </a:lnTo>
                  <a:lnTo>
                    <a:pt x="195" y="829"/>
                  </a:lnTo>
                  <a:lnTo>
                    <a:pt x="186" y="821"/>
                  </a:lnTo>
                  <a:lnTo>
                    <a:pt x="178" y="816"/>
                  </a:lnTo>
                  <a:lnTo>
                    <a:pt x="173" y="810"/>
                  </a:lnTo>
                  <a:lnTo>
                    <a:pt x="167" y="804"/>
                  </a:lnTo>
                  <a:lnTo>
                    <a:pt x="159" y="800"/>
                  </a:lnTo>
                  <a:lnTo>
                    <a:pt x="148" y="789"/>
                  </a:lnTo>
                  <a:lnTo>
                    <a:pt x="137" y="778"/>
                  </a:lnTo>
                  <a:lnTo>
                    <a:pt x="129" y="770"/>
                  </a:lnTo>
                  <a:lnTo>
                    <a:pt x="123" y="762"/>
                  </a:lnTo>
                  <a:lnTo>
                    <a:pt x="118" y="757"/>
                  </a:lnTo>
                  <a:lnTo>
                    <a:pt x="112" y="751"/>
                  </a:lnTo>
                  <a:lnTo>
                    <a:pt x="106" y="743"/>
                  </a:lnTo>
                  <a:lnTo>
                    <a:pt x="100" y="736"/>
                  </a:lnTo>
                  <a:lnTo>
                    <a:pt x="95" y="730"/>
                  </a:lnTo>
                  <a:lnTo>
                    <a:pt x="89" y="723"/>
                  </a:lnTo>
                  <a:lnTo>
                    <a:pt x="83" y="713"/>
                  </a:lnTo>
                  <a:lnTo>
                    <a:pt x="78" y="705"/>
                  </a:lnTo>
                  <a:lnTo>
                    <a:pt x="72" y="698"/>
                  </a:lnTo>
                  <a:lnTo>
                    <a:pt x="68" y="688"/>
                  </a:lnTo>
                  <a:lnTo>
                    <a:pt x="62" y="679"/>
                  </a:lnTo>
                  <a:lnTo>
                    <a:pt x="57" y="671"/>
                  </a:lnTo>
                  <a:lnTo>
                    <a:pt x="51" y="662"/>
                  </a:lnTo>
                  <a:lnTo>
                    <a:pt x="47" y="652"/>
                  </a:lnTo>
                  <a:lnTo>
                    <a:pt x="43" y="643"/>
                  </a:lnTo>
                  <a:lnTo>
                    <a:pt x="40" y="633"/>
                  </a:lnTo>
                  <a:lnTo>
                    <a:pt x="34" y="624"/>
                  </a:lnTo>
                  <a:lnTo>
                    <a:pt x="30" y="614"/>
                  </a:lnTo>
                  <a:lnTo>
                    <a:pt x="26" y="603"/>
                  </a:lnTo>
                  <a:lnTo>
                    <a:pt x="24" y="591"/>
                  </a:lnTo>
                  <a:lnTo>
                    <a:pt x="21" y="582"/>
                  </a:lnTo>
                  <a:lnTo>
                    <a:pt x="19" y="570"/>
                  </a:lnTo>
                  <a:lnTo>
                    <a:pt x="15" y="557"/>
                  </a:lnTo>
                  <a:lnTo>
                    <a:pt x="11" y="546"/>
                  </a:lnTo>
                  <a:lnTo>
                    <a:pt x="9" y="534"/>
                  </a:lnTo>
                  <a:lnTo>
                    <a:pt x="7" y="523"/>
                  </a:lnTo>
                  <a:lnTo>
                    <a:pt x="4" y="510"/>
                  </a:lnTo>
                  <a:lnTo>
                    <a:pt x="4" y="498"/>
                  </a:lnTo>
                  <a:lnTo>
                    <a:pt x="2" y="485"/>
                  </a:lnTo>
                  <a:lnTo>
                    <a:pt x="2" y="472"/>
                  </a:lnTo>
                  <a:lnTo>
                    <a:pt x="0" y="458"/>
                  </a:lnTo>
                  <a:lnTo>
                    <a:pt x="0" y="445"/>
                  </a:lnTo>
                  <a:lnTo>
                    <a:pt x="0" y="430"/>
                  </a:lnTo>
                  <a:lnTo>
                    <a:pt x="0" y="416"/>
                  </a:lnTo>
                  <a:lnTo>
                    <a:pt x="0" y="401"/>
                  </a:lnTo>
                  <a:lnTo>
                    <a:pt x="2" y="388"/>
                  </a:lnTo>
                  <a:lnTo>
                    <a:pt x="4" y="373"/>
                  </a:lnTo>
                  <a:lnTo>
                    <a:pt x="7" y="359"/>
                  </a:lnTo>
                  <a:lnTo>
                    <a:pt x="7" y="344"/>
                  </a:lnTo>
                  <a:lnTo>
                    <a:pt x="7" y="333"/>
                  </a:lnTo>
                  <a:lnTo>
                    <a:pt x="9" y="321"/>
                  </a:lnTo>
                  <a:lnTo>
                    <a:pt x="11" y="310"/>
                  </a:lnTo>
                  <a:lnTo>
                    <a:pt x="11" y="299"/>
                  </a:lnTo>
                  <a:lnTo>
                    <a:pt x="13" y="287"/>
                  </a:lnTo>
                  <a:lnTo>
                    <a:pt x="13" y="278"/>
                  </a:lnTo>
                  <a:lnTo>
                    <a:pt x="15" y="268"/>
                  </a:lnTo>
                  <a:lnTo>
                    <a:pt x="15" y="257"/>
                  </a:lnTo>
                  <a:lnTo>
                    <a:pt x="17" y="247"/>
                  </a:lnTo>
                  <a:lnTo>
                    <a:pt x="19" y="238"/>
                  </a:lnTo>
                  <a:lnTo>
                    <a:pt x="19" y="228"/>
                  </a:lnTo>
                  <a:lnTo>
                    <a:pt x="19" y="219"/>
                  </a:lnTo>
                  <a:lnTo>
                    <a:pt x="21" y="211"/>
                  </a:lnTo>
                  <a:lnTo>
                    <a:pt x="21" y="202"/>
                  </a:lnTo>
                  <a:lnTo>
                    <a:pt x="23" y="196"/>
                  </a:lnTo>
                  <a:lnTo>
                    <a:pt x="23" y="186"/>
                  </a:lnTo>
                  <a:lnTo>
                    <a:pt x="24" y="179"/>
                  </a:lnTo>
                  <a:lnTo>
                    <a:pt x="24" y="171"/>
                  </a:lnTo>
                  <a:lnTo>
                    <a:pt x="24" y="164"/>
                  </a:lnTo>
                  <a:lnTo>
                    <a:pt x="24" y="158"/>
                  </a:lnTo>
                  <a:lnTo>
                    <a:pt x="26" y="150"/>
                  </a:lnTo>
                  <a:lnTo>
                    <a:pt x="26" y="143"/>
                  </a:lnTo>
                  <a:lnTo>
                    <a:pt x="26" y="137"/>
                  </a:lnTo>
                  <a:lnTo>
                    <a:pt x="26" y="126"/>
                  </a:lnTo>
                  <a:lnTo>
                    <a:pt x="28" y="114"/>
                  </a:lnTo>
                  <a:lnTo>
                    <a:pt x="30" y="105"/>
                  </a:lnTo>
                  <a:lnTo>
                    <a:pt x="30" y="95"/>
                  </a:lnTo>
                  <a:lnTo>
                    <a:pt x="30" y="84"/>
                  </a:lnTo>
                  <a:lnTo>
                    <a:pt x="30" y="74"/>
                  </a:lnTo>
                  <a:lnTo>
                    <a:pt x="30" y="67"/>
                  </a:lnTo>
                  <a:lnTo>
                    <a:pt x="32" y="59"/>
                  </a:lnTo>
                  <a:lnTo>
                    <a:pt x="32" y="52"/>
                  </a:lnTo>
                  <a:lnTo>
                    <a:pt x="32" y="44"/>
                  </a:lnTo>
                  <a:lnTo>
                    <a:pt x="32" y="40"/>
                  </a:lnTo>
                  <a:lnTo>
                    <a:pt x="32" y="34"/>
                  </a:lnTo>
                  <a:lnTo>
                    <a:pt x="32" y="25"/>
                  </a:lnTo>
                  <a:lnTo>
                    <a:pt x="32" y="15"/>
                  </a:lnTo>
                  <a:lnTo>
                    <a:pt x="34" y="8"/>
                  </a:lnTo>
                  <a:lnTo>
                    <a:pt x="36" y="0"/>
                  </a:lnTo>
                  <a:lnTo>
                    <a:pt x="80" y="0"/>
                  </a:lnTo>
                  <a:lnTo>
                    <a:pt x="80" y="4"/>
                  </a:lnTo>
                  <a:lnTo>
                    <a:pt x="81" y="13"/>
                  </a:lnTo>
                  <a:lnTo>
                    <a:pt x="81" y="17"/>
                  </a:lnTo>
                  <a:lnTo>
                    <a:pt x="81" y="29"/>
                  </a:lnTo>
                  <a:lnTo>
                    <a:pt x="81" y="33"/>
                  </a:lnTo>
                  <a:lnTo>
                    <a:pt x="81" y="40"/>
                  </a:lnTo>
                  <a:lnTo>
                    <a:pt x="81" y="46"/>
                  </a:lnTo>
                  <a:lnTo>
                    <a:pt x="83" y="53"/>
                  </a:lnTo>
                  <a:lnTo>
                    <a:pt x="81" y="61"/>
                  </a:lnTo>
                  <a:lnTo>
                    <a:pt x="81" y="69"/>
                  </a:lnTo>
                  <a:lnTo>
                    <a:pt x="81" y="78"/>
                  </a:lnTo>
                  <a:lnTo>
                    <a:pt x="81" y="88"/>
                  </a:lnTo>
                  <a:lnTo>
                    <a:pt x="80" y="99"/>
                  </a:lnTo>
                  <a:lnTo>
                    <a:pt x="80" y="109"/>
                  </a:lnTo>
                  <a:lnTo>
                    <a:pt x="78" y="114"/>
                  </a:lnTo>
                  <a:lnTo>
                    <a:pt x="78" y="120"/>
                  </a:lnTo>
                  <a:lnTo>
                    <a:pt x="78" y="128"/>
                  </a:lnTo>
                  <a:lnTo>
                    <a:pt x="78" y="133"/>
                  </a:lnTo>
                  <a:lnTo>
                    <a:pt x="78" y="139"/>
                  </a:lnTo>
                  <a:lnTo>
                    <a:pt x="76" y="147"/>
                  </a:lnTo>
                  <a:lnTo>
                    <a:pt x="74" y="154"/>
                  </a:lnTo>
                  <a:lnTo>
                    <a:pt x="74" y="160"/>
                  </a:lnTo>
                  <a:lnTo>
                    <a:pt x="74" y="167"/>
                  </a:lnTo>
                  <a:lnTo>
                    <a:pt x="72" y="175"/>
                  </a:lnTo>
                  <a:lnTo>
                    <a:pt x="72" y="183"/>
                  </a:lnTo>
                  <a:lnTo>
                    <a:pt x="72" y="192"/>
                  </a:lnTo>
                  <a:lnTo>
                    <a:pt x="68" y="200"/>
                  </a:lnTo>
                  <a:lnTo>
                    <a:pt x="68" y="207"/>
                  </a:lnTo>
                  <a:lnTo>
                    <a:pt x="66" y="217"/>
                  </a:lnTo>
                  <a:lnTo>
                    <a:pt x="66" y="226"/>
                  </a:lnTo>
                  <a:lnTo>
                    <a:pt x="64" y="234"/>
                  </a:lnTo>
                  <a:lnTo>
                    <a:pt x="64" y="244"/>
                  </a:lnTo>
                  <a:lnTo>
                    <a:pt x="62" y="253"/>
                  </a:lnTo>
                  <a:lnTo>
                    <a:pt x="62" y="264"/>
                  </a:lnTo>
                  <a:lnTo>
                    <a:pt x="59" y="274"/>
                  </a:lnTo>
                  <a:lnTo>
                    <a:pt x="59" y="282"/>
                  </a:lnTo>
                  <a:lnTo>
                    <a:pt x="57" y="291"/>
                  </a:lnTo>
                  <a:lnTo>
                    <a:pt x="55" y="302"/>
                  </a:lnTo>
                  <a:lnTo>
                    <a:pt x="55" y="312"/>
                  </a:lnTo>
                  <a:lnTo>
                    <a:pt x="53" y="323"/>
                  </a:lnTo>
                  <a:lnTo>
                    <a:pt x="51" y="333"/>
                  </a:lnTo>
                  <a:lnTo>
                    <a:pt x="51" y="344"/>
                  </a:lnTo>
                  <a:lnTo>
                    <a:pt x="51" y="354"/>
                  </a:lnTo>
                  <a:lnTo>
                    <a:pt x="49" y="365"/>
                  </a:lnTo>
                  <a:lnTo>
                    <a:pt x="47" y="375"/>
                  </a:lnTo>
                  <a:lnTo>
                    <a:pt x="47" y="386"/>
                  </a:lnTo>
                  <a:lnTo>
                    <a:pt x="47" y="396"/>
                  </a:lnTo>
                  <a:lnTo>
                    <a:pt x="47" y="407"/>
                  </a:lnTo>
                  <a:lnTo>
                    <a:pt x="47" y="416"/>
                  </a:lnTo>
                  <a:lnTo>
                    <a:pt x="47" y="428"/>
                  </a:lnTo>
                  <a:lnTo>
                    <a:pt x="47" y="435"/>
                  </a:lnTo>
                  <a:lnTo>
                    <a:pt x="47" y="447"/>
                  </a:lnTo>
                  <a:lnTo>
                    <a:pt x="47" y="456"/>
                  </a:lnTo>
                  <a:lnTo>
                    <a:pt x="49" y="468"/>
                  </a:lnTo>
                  <a:lnTo>
                    <a:pt x="49" y="477"/>
                  </a:lnTo>
                  <a:lnTo>
                    <a:pt x="51" y="489"/>
                  </a:lnTo>
                  <a:lnTo>
                    <a:pt x="53" y="498"/>
                  </a:lnTo>
                  <a:lnTo>
                    <a:pt x="55" y="510"/>
                  </a:lnTo>
                  <a:lnTo>
                    <a:pt x="55" y="519"/>
                  </a:lnTo>
                  <a:lnTo>
                    <a:pt x="57" y="529"/>
                  </a:lnTo>
                  <a:lnTo>
                    <a:pt x="59" y="540"/>
                  </a:lnTo>
                  <a:lnTo>
                    <a:pt x="62" y="550"/>
                  </a:lnTo>
                  <a:lnTo>
                    <a:pt x="64" y="561"/>
                  </a:lnTo>
                  <a:lnTo>
                    <a:pt x="66" y="570"/>
                  </a:lnTo>
                  <a:lnTo>
                    <a:pt x="70" y="582"/>
                  </a:lnTo>
                  <a:lnTo>
                    <a:pt x="74" y="591"/>
                  </a:lnTo>
                  <a:lnTo>
                    <a:pt x="76" y="601"/>
                  </a:lnTo>
                  <a:lnTo>
                    <a:pt x="80" y="610"/>
                  </a:lnTo>
                  <a:lnTo>
                    <a:pt x="83" y="620"/>
                  </a:lnTo>
                  <a:lnTo>
                    <a:pt x="85" y="629"/>
                  </a:lnTo>
                  <a:lnTo>
                    <a:pt x="89" y="637"/>
                  </a:lnTo>
                  <a:lnTo>
                    <a:pt x="93" y="646"/>
                  </a:lnTo>
                  <a:lnTo>
                    <a:pt x="99" y="656"/>
                  </a:lnTo>
                  <a:lnTo>
                    <a:pt x="104" y="667"/>
                  </a:lnTo>
                  <a:lnTo>
                    <a:pt x="106" y="675"/>
                  </a:lnTo>
                  <a:lnTo>
                    <a:pt x="114" y="685"/>
                  </a:lnTo>
                  <a:lnTo>
                    <a:pt x="118" y="692"/>
                  </a:lnTo>
                  <a:lnTo>
                    <a:pt x="125" y="702"/>
                  </a:lnTo>
                  <a:lnTo>
                    <a:pt x="129" y="709"/>
                  </a:lnTo>
                  <a:lnTo>
                    <a:pt x="137" y="719"/>
                  </a:lnTo>
                  <a:lnTo>
                    <a:pt x="142" y="726"/>
                  </a:lnTo>
                  <a:lnTo>
                    <a:pt x="150" y="736"/>
                  </a:lnTo>
                  <a:lnTo>
                    <a:pt x="157" y="743"/>
                  </a:lnTo>
                  <a:lnTo>
                    <a:pt x="163" y="751"/>
                  </a:lnTo>
                  <a:lnTo>
                    <a:pt x="171" y="759"/>
                  </a:lnTo>
                  <a:lnTo>
                    <a:pt x="178" y="766"/>
                  </a:lnTo>
                  <a:lnTo>
                    <a:pt x="186" y="774"/>
                  </a:lnTo>
                  <a:lnTo>
                    <a:pt x="195" y="780"/>
                  </a:lnTo>
                  <a:lnTo>
                    <a:pt x="203" y="787"/>
                  </a:lnTo>
                  <a:lnTo>
                    <a:pt x="213" y="795"/>
                  </a:lnTo>
                  <a:lnTo>
                    <a:pt x="222" y="800"/>
                  </a:lnTo>
                  <a:lnTo>
                    <a:pt x="232" y="806"/>
                  </a:lnTo>
                  <a:lnTo>
                    <a:pt x="241" y="814"/>
                  </a:lnTo>
                  <a:lnTo>
                    <a:pt x="253" y="819"/>
                  </a:lnTo>
                  <a:lnTo>
                    <a:pt x="262" y="825"/>
                  </a:lnTo>
                  <a:lnTo>
                    <a:pt x="272" y="831"/>
                  </a:lnTo>
                  <a:lnTo>
                    <a:pt x="283" y="837"/>
                  </a:lnTo>
                  <a:lnTo>
                    <a:pt x="296" y="842"/>
                  </a:lnTo>
                  <a:lnTo>
                    <a:pt x="302" y="844"/>
                  </a:lnTo>
                  <a:lnTo>
                    <a:pt x="310" y="848"/>
                  </a:lnTo>
                  <a:lnTo>
                    <a:pt x="317" y="850"/>
                  </a:lnTo>
                  <a:lnTo>
                    <a:pt x="327" y="854"/>
                  </a:lnTo>
                  <a:lnTo>
                    <a:pt x="332" y="856"/>
                  </a:lnTo>
                  <a:lnTo>
                    <a:pt x="340" y="859"/>
                  </a:lnTo>
                  <a:lnTo>
                    <a:pt x="348" y="861"/>
                  </a:lnTo>
                  <a:lnTo>
                    <a:pt x="355" y="865"/>
                  </a:lnTo>
                  <a:lnTo>
                    <a:pt x="363" y="867"/>
                  </a:lnTo>
                  <a:lnTo>
                    <a:pt x="370" y="869"/>
                  </a:lnTo>
                  <a:lnTo>
                    <a:pt x="378" y="871"/>
                  </a:lnTo>
                  <a:lnTo>
                    <a:pt x="386" y="875"/>
                  </a:lnTo>
                  <a:lnTo>
                    <a:pt x="393" y="875"/>
                  </a:lnTo>
                  <a:lnTo>
                    <a:pt x="401" y="878"/>
                  </a:lnTo>
                  <a:lnTo>
                    <a:pt x="408" y="880"/>
                  </a:lnTo>
                  <a:lnTo>
                    <a:pt x="418" y="884"/>
                  </a:lnTo>
                  <a:lnTo>
                    <a:pt x="424" y="884"/>
                  </a:lnTo>
                  <a:lnTo>
                    <a:pt x="431" y="886"/>
                  </a:lnTo>
                  <a:lnTo>
                    <a:pt x="439" y="886"/>
                  </a:lnTo>
                  <a:lnTo>
                    <a:pt x="446" y="890"/>
                  </a:lnTo>
                  <a:lnTo>
                    <a:pt x="454" y="890"/>
                  </a:lnTo>
                  <a:lnTo>
                    <a:pt x="462" y="894"/>
                  </a:lnTo>
                  <a:lnTo>
                    <a:pt x="469" y="894"/>
                  </a:lnTo>
                  <a:lnTo>
                    <a:pt x="477" y="896"/>
                  </a:lnTo>
                  <a:lnTo>
                    <a:pt x="484" y="896"/>
                  </a:lnTo>
                  <a:lnTo>
                    <a:pt x="492" y="897"/>
                  </a:lnTo>
                  <a:lnTo>
                    <a:pt x="500" y="899"/>
                  </a:lnTo>
                  <a:lnTo>
                    <a:pt x="509" y="899"/>
                  </a:lnTo>
                  <a:lnTo>
                    <a:pt x="515" y="901"/>
                  </a:lnTo>
                  <a:lnTo>
                    <a:pt x="524" y="901"/>
                  </a:lnTo>
                  <a:lnTo>
                    <a:pt x="532" y="903"/>
                  </a:lnTo>
                  <a:lnTo>
                    <a:pt x="540" y="905"/>
                  </a:lnTo>
                  <a:lnTo>
                    <a:pt x="547" y="905"/>
                  </a:lnTo>
                  <a:lnTo>
                    <a:pt x="553" y="905"/>
                  </a:lnTo>
                  <a:lnTo>
                    <a:pt x="562" y="905"/>
                  </a:lnTo>
                  <a:lnTo>
                    <a:pt x="570" y="905"/>
                  </a:lnTo>
                  <a:lnTo>
                    <a:pt x="578" y="905"/>
                  </a:lnTo>
                  <a:lnTo>
                    <a:pt x="585" y="905"/>
                  </a:lnTo>
                  <a:lnTo>
                    <a:pt x="593" y="905"/>
                  </a:lnTo>
                  <a:lnTo>
                    <a:pt x="600" y="907"/>
                  </a:lnTo>
                  <a:lnTo>
                    <a:pt x="608" y="905"/>
                  </a:lnTo>
                  <a:lnTo>
                    <a:pt x="616" y="905"/>
                  </a:lnTo>
                  <a:lnTo>
                    <a:pt x="625" y="905"/>
                  </a:lnTo>
                  <a:lnTo>
                    <a:pt x="633" y="905"/>
                  </a:lnTo>
                  <a:lnTo>
                    <a:pt x="638" y="905"/>
                  </a:lnTo>
                  <a:lnTo>
                    <a:pt x="648" y="905"/>
                  </a:lnTo>
                  <a:lnTo>
                    <a:pt x="655" y="903"/>
                  </a:lnTo>
                  <a:lnTo>
                    <a:pt x="663" y="903"/>
                  </a:lnTo>
                  <a:lnTo>
                    <a:pt x="671" y="901"/>
                  </a:lnTo>
                  <a:lnTo>
                    <a:pt x="678" y="901"/>
                  </a:lnTo>
                  <a:lnTo>
                    <a:pt x="686" y="899"/>
                  </a:lnTo>
                  <a:lnTo>
                    <a:pt x="695" y="899"/>
                  </a:lnTo>
                  <a:lnTo>
                    <a:pt x="701" y="897"/>
                  </a:lnTo>
                  <a:lnTo>
                    <a:pt x="711" y="896"/>
                  </a:lnTo>
                  <a:lnTo>
                    <a:pt x="718" y="896"/>
                  </a:lnTo>
                  <a:lnTo>
                    <a:pt x="726" y="896"/>
                  </a:lnTo>
                  <a:lnTo>
                    <a:pt x="733" y="894"/>
                  </a:lnTo>
                  <a:lnTo>
                    <a:pt x="741" y="892"/>
                  </a:lnTo>
                  <a:lnTo>
                    <a:pt x="749" y="890"/>
                  </a:lnTo>
                  <a:lnTo>
                    <a:pt x="758" y="888"/>
                  </a:lnTo>
                  <a:lnTo>
                    <a:pt x="766" y="886"/>
                  </a:lnTo>
                  <a:lnTo>
                    <a:pt x="773" y="884"/>
                  </a:lnTo>
                  <a:lnTo>
                    <a:pt x="781" y="884"/>
                  </a:lnTo>
                  <a:lnTo>
                    <a:pt x="790" y="882"/>
                  </a:lnTo>
                  <a:lnTo>
                    <a:pt x="802" y="932"/>
                  </a:lnTo>
                  <a:lnTo>
                    <a:pt x="802" y="932"/>
                  </a:lnTo>
                  <a:close/>
                </a:path>
              </a:pathLst>
            </a:custGeom>
            <a:solidFill>
              <a:srgbClr val="000000"/>
            </a:solidFill>
            <a:ln w="9525">
              <a:noFill/>
              <a:round/>
              <a:headEnd/>
              <a:tailEnd/>
            </a:ln>
          </p:spPr>
          <p:txBody>
            <a:bodyPr/>
            <a:lstStyle/>
            <a:p>
              <a:endParaRPr lang="pt-BR"/>
            </a:p>
          </p:txBody>
        </p:sp>
        <p:sp>
          <p:nvSpPr>
            <p:cNvPr id="1862758" name="Freeform 102"/>
            <p:cNvSpPr>
              <a:spLocks/>
            </p:cNvSpPr>
            <p:nvPr/>
          </p:nvSpPr>
          <p:spPr bwMode="auto">
            <a:xfrm>
              <a:off x="1396" y="3039"/>
              <a:ext cx="77" cy="468"/>
            </a:xfrm>
            <a:custGeom>
              <a:avLst/>
              <a:gdLst/>
              <a:ahLst/>
              <a:cxnLst>
                <a:cxn ang="0">
                  <a:pos x="4" y="23"/>
                </a:cxn>
                <a:cxn ang="0">
                  <a:pos x="2" y="51"/>
                </a:cxn>
                <a:cxn ang="0">
                  <a:pos x="0" y="84"/>
                </a:cxn>
                <a:cxn ang="0">
                  <a:pos x="4" y="114"/>
                </a:cxn>
                <a:cxn ang="0">
                  <a:pos x="8" y="141"/>
                </a:cxn>
                <a:cxn ang="0">
                  <a:pos x="14" y="171"/>
                </a:cxn>
                <a:cxn ang="0">
                  <a:pos x="23" y="205"/>
                </a:cxn>
                <a:cxn ang="0">
                  <a:pos x="35" y="245"/>
                </a:cxn>
                <a:cxn ang="0">
                  <a:pos x="48" y="291"/>
                </a:cxn>
                <a:cxn ang="0">
                  <a:pos x="63" y="336"/>
                </a:cxn>
                <a:cxn ang="0">
                  <a:pos x="75" y="384"/>
                </a:cxn>
                <a:cxn ang="0">
                  <a:pos x="84" y="428"/>
                </a:cxn>
                <a:cxn ang="0">
                  <a:pos x="94" y="471"/>
                </a:cxn>
                <a:cxn ang="0">
                  <a:pos x="99" y="515"/>
                </a:cxn>
                <a:cxn ang="0">
                  <a:pos x="105" y="557"/>
                </a:cxn>
                <a:cxn ang="0">
                  <a:pos x="107" y="597"/>
                </a:cxn>
                <a:cxn ang="0">
                  <a:pos x="109" y="639"/>
                </a:cxn>
                <a:cxn ang="0">
                  <a:pos x="107" y="677"/>
                </a:cxn>
                <a:cxn ang="0">
                  <a:pos x="103" y="715"/>
                </a:cxn>
                <a:cxn ang="0">
                  <a:pos x="99" y="751"/>
                </a:cxn>
                <a:cxn ang="0">
                  <a:pos x="94" y="787"/>
                </a:cxn>
                <a:cxn ang="0">
                  <a:pos x="84" y="823"/>
                </a:cxn>
                <a:cxn ang="0">
                  <a:pos x="76" y="857"/>
                </a:cxn>
                <a:cxn ang="0">
                  <a:pos x="65" y="891"/>
                </a:cxn>
                <a:cxn ang="0">
                  <a:pos x="56" y="926"/>
                </a:cxn>
                <a:cxn ang="0">
                  <a:pos x="124" y="920"/>
                </a:cxn>
                <a:cxn ang="0">
                  <a:pos x="130" y="897"/>
                </a:cxn>
                <a:cxn ang="0">
                  <a:pos x="135" y="861"/>
                </a:cxn>
                <a:cxn ang="0">
                  <a:pos x="143" y="813"/>
                </a:cxn>
                <a:cxn ang="0">
                  <a:pos x="147" y="785"/>
                </a:cxn>
                <a:cxn ang="0">
                  <a:pos x="151" y="756"/>
                </a:cxn>
                <a:cxn ang="0">
                  <a:pos x="152" y="724"/>
                </a:cxn>
                <a:cxn ang="0">
                  <a:pos x="154" y="692"/>
                </a:cxn>
                <a:cxn ang="0">
                  <a:pos x="152" y="656"/>
                </a:cxn>
                <a:cxn ang="0">
                  <a:pos x="152" y="620"/>
                </a:cxn>
                <a:cxn ang="0">
                  <a:pos x="151" y="583"/>
                </a:cxn>
                <a:cxn ang="0">
                  <a:pos x="149" y="545"/>
                </a:cxn>
                <a:cxn ang="0">
                  <a:pos x="143" y="509"/>
                </a:cxn>
                <a:cxn ang="0">
                  <a:pos x="137" y="475"/>
                </a:cxn>
                <a:cxn ang="0">
                  <a:pos x="132" y="445"/>
                </a:cxn>
                <a:cxn ang="0">
                  <a:pos x="126" y="416"/>
                </a:cxn>
                <a:cxn ang="0">
                  <a:pos x="120" y="390"/>
                </a:cxn>
                <a:cxn ang="0">
                  <a:pos x="111" y="342"/>
                </a:cxn>
                <a:cxn ang="0">
                  <a:pos x="99" y="302"/>
                </a:cxn>
                <a:cxn ang="0">
                  <a:pos x="88" y="264"/>
                </a:cxn>
                <a:cxn ang="0">
                  <a:pos x="76" y="230"/>
                </a:cxn>
                <a:cxn ang="0">
                  <a:pos x="63" y="192"/>
                </a:cxn>
                <a:cxn ang="0">
                  <a:pos x="54" y="154"/>
                </a:cxn>
                <a:cxn ang="0">
                  <a:pos x="50" y="118"/>
                </a:cxn>
                <a:cxn ang="0">
                  <a:pos x="50" y="85"/>
                </a:cxn>
                <a:cxn ang="0">
                  <a:pos x="56" y="57"/>
                </a:cxn>
                <a:cxn ang="0">
                  <a:pos x="69" y="27"/>
                </a:cxn>
                <a:cxn ang="0">
                  <a:pos x="86" y="0"/>
                </a:cxn>
              </a:cxnLst>
              <a:rect l="0" t="0" r="r" b="b"/>
              <a:pathLst>
                <a:path w="154" h="935">
                  <a:moveTo>
                    <a:pt x="14" y="6"/>
                  </a:moveTo>
                  <a:lnTo>
                    <a:pt x="12" y="8"/>
                  </a:lnTo>
                  <a:lnTo>
                    <a:pt x="8" y="17"/>
                  </a:lnTo>
                  <a:lnTo>
                    <a:pt x="4" y="23"/>
                  </a:lnTo>
                  <a:lnTo>
                    <a:pt x="2" y="32"/>
                  </a:lnTo>
                  <a:lnTo>
                    <a:pt x="2" y="36"/>
                  </a:lnTo>
                  <a:lnTo>
                    <a:pt x="2" y="44"/>
                  </a:lnTo>
                  <a:lnTo>
                    <a:pt x="2" y="51"/>
                  </a:lnTo>
                  <a:lnTo>
                    <a:pt x="2" y="59"/>
                  </a:lnTo>
                  <a:lnTo>
                    <a:pt x="0" y="66"/>
                  </a:lnTo>
                  <a:lnTo>
                    <a:pt x="0" y="74"/>
                  </a:lnTo>
                  <a:lnTo>
                    <a:pt x="0" y="84"/>
                  </a:lnTo>
                  <a:lnTo>
                    <a:pt x="2" y="95"/>
                  </a:lnTo>
                  <a:lnTo>
                    <a:pt x="2" y="101"/>
                  </a:lnTo>
                  <a:lnTo>
                    <a:pt x="2" y="106"/>
                  </a:lnTo>
                  <a:lnTo>
                    <a:pt x="4" y="114"/>
                  </a:lnTo>
                  <a:lnTo>
                    <a:pt x="4" y="120"/>
                  </a:lnTo>
                  <a:lnTo>
                    <a:pt x="4" y="125"/>
                  </a:lnTo>
                  <a:lnTo>
                    <a:pt x="8" y="133"/>
                  </a:lnTo>
                  <a:lnTo>
                    <a:pt x="8" y="141"/>
                  </a:lnTo>
                  <a:lnTo>
                    <a:pt x="12" y="148"/>
                  </a:lnTo>
                  <a:lnTo>
                    <a:pt x="12" y="156"/>
                  </a:lnTo>
                  <a:lnTo>
                    <a:pt x="14" y="163"/>
                  </a:lnTo>
                  <a:lnTo>
                    <a:pt x="14" y="171"/>
                  </a:lnTo>
                  <a:lnTo>
                    <a:pt x="18" y="180"/>
                  </a:lnTo>
                  <a:lnTo>
                    <a:pt x="18" y="188"/>
                  </a:lnTo>
                  <a:lnTo>
                    <a:pt x="19" y="196"/>
                  </a:lnTo>
                  <a:lnTo>
                    <a:pt x="23" y="205"/>
                  </a:lnTo>
                  <a:lnTo>
                    <a:pt x="25" y="217"/>
                  </a:lnTo>
                  <a:lnTo>
                    <a:pt x="29" y="226"/>
                  </a:lnTo>
                  <a:lnTo>
                    <a:pt x="31" y="236"/>
                  </a:lnTo>
                  <a:lnTo>
                    <a:pt x="35" y="245"/>
                  </a:lnTo>
                  <a:lnTo>
                    <a:pt x="38" y="257"/>
                  </a:lnTo>
                  <a:lnTo>
                    <a:pt x="40" y="268"/>
                  </a:lnTo>
                  <a:lnTo>
                    <a:pt x="44" y="279"/>
                  </a:lnTo>
                  <a:lnTo>
                    <a:pt x="48" y="291"/>
                  </a:lnTo>
                  <a:lnTo>
                    <a:pt x="52" y="302"/>
                  </a:lnTo>
                  <a:lnTo>
                    <a:pt x="56" y="314"/>
                  </a:lnTo>
                  <a:lnTo>
                    <a:pt x="59" y="325"/>
                  </a:lnTo>
                  <a:lnTo>
                    <a:pt x="63" y="336"/>
                  </a:lnTo>
                  <a:lnTo>
                    <a:pt x="67" y="348"/>
                  </a:lnTo>
                  <a:lnTo>
                    <a:pt x="69" y="359"/>
                  </a:lnTo>
                  <a:lnTo>
                    <a:pt x="73" y="371"/>
                  </a:lnTo>
                  <a:lnTo>
                    <a:pt x="75" y="384"/>
                  </a:lnTo>
                  <a:lnTo>
                    <a:pt x="78" y="395"/>
                  </a:lnTo>
                  <a:lnTo>
                    <a:pt x="80" y="405"/>
                  </a:lnTo>
                  <a:lnTo>
                    <a:pt x="82" y="416"/>
                  </a:lnTo>
                  <a:lnTo>
                    <a:pt x="84" y="428"/>
                  </a:lnTo>
                  <a:lnTo>
                    <a:pt x="88" y="439"/>
                  </a:lnTo>
                  <a:lnTo>
                    <a:pt x="90" y="449"/>
                  </a:lnTo>
                  <a:lnTo>
                    <a:pt x="92" y="460"/>
                  </a:lnTo>
                  <a:lnTo>
                    <a:pt x="94" y="471"/>
                  </a:lnTo>
                  <a:lnTo>
                    <a:pt x="97" y="485"/>
                  </a:lnTo>
                  <a:lnTo>
                    <a:pt x="97" y="494"/>
                  </a:lnTo>
                  <a:lnTo>
                    <a:pt x="99" y="504"/>
                  </a:lnTo>
                  <a:lnTo>
                    <a:pt x="99" y="515"/>
                  </a:lnTo>
                  <a:lnTo>
                    <a:pt x="101" y="525"/>
                  </a:lnTo>
                  <a:lnTo>
                    <a:pt x="103" y="536"/>
                  </a:lnTo>
                  <a:lnTo>
                    <a:pt x="103" y="545"/>
                  </a:lnTo>
                  <a:lnTo>
                    <a:pt x="105" y="557"/>
                  </a:lnTo>
                  <a:lnTo>
                    <a:pt x="105" y="566"/>
                  </a:lnTo>
                  <a:lnTo>
                    <a:pt x="105" y="576"/>
                  </a:lnTo>
                  <a:lnTo>
                    <a:pt x="107" y="587"/>
                  </a:lnTo>
                  <a:lnTo>
                    <a:pt x="107" y="597"/>
                  </a:lnTo>
                  <a:lnTo>
                    <a:pt x="109" y="608"/>
                  </a:lnTo>
                  <a:lnTo>
                    <a:pt x="109" y="618"/>
                  </a:lnTo>
                  <a:lnTo>
                    <a:pt x="109" y="627"/>
                  </a:lnTo>
                  <a:lnTo>
                    <a:pt x="109" y="639"/>
                  </a:lnTo>
                  <a:lnTo>
                    <a:pt x="109" y="648"/>
                  </a:lnTo>
                  <a:lnTo>
                    <a:pt x="109" y="658"/>
                  </a:lnTo>
                  <a:lnTo>
                    <a:pt x="109" y="667"/>
                  </a:lnTo>
                  <a:lnTo>
                    <a:pt x="107" y="677"/>
                  </a:lnTo>
                  <a:lnTo>
                    <a:pt x="107" y="686"/>
                  </a:lnTo>
                  <a:lnTo>
                    <a:pt x="105" y="696"/>
                  </a:lnTo>
                  <a:lnTo>
                    <a:pt x="105" y="705"/>
                  </a:lnTo>
                  <a:lnTo>
                    <a:pt x="103" y="715"/>
                  </a:lnTo>
                  <a:lnTo>
                    <a:pt x="103" y="724"/>
                  </a:lnTo>
                  <a:lnTo>
                    <a:pt x="101" y="734"/>
                  </a:lnTo>
                  <a:lnTo>
                    <a:pt x="99" y="741"/>
                  </a:lnTo>
                  <a:lnTo>
                    <a:pt x="99" y="751"/>
                  </a:lnTo>
                  <a:lnTo>
                    <a:pt x="97" y="760"/>
                  </a:lnTo>
                  <a:lnTo>
                    <a:pt x="95" y="768"/>
                  </a:lnTo>
                  <a:lnTo>
                    <a:pt x="94" y="779"/>
                  </a:lnTo>
                  <a:lnTo>
                    <a:pt x="94" y="787"/>
                  </a:lnTo>
                  <a:lnTo>
                    <a:pt x="92" y="798"/>
                  </a:lnTo>
                  <a:lnTo>
                    <a:pt x="90" y="806"/>
                  </a:lnTo>
                  <a:lnTo>
                    <a:pt x="88" y="815"/>
                  </a:lnTo>
                  <a:lnTo>
                    <a:pt x="84" y="823"/>
                  </a:lnTo>
                  <a:lnTo>
                    <a:pt x="84" y="832"/>
                  </a:lnTo>
                  <a:lnTo>
                    <a:pt x="80" y="840"/>
                  </a:lnTo>
                  <a:lnTo>
                    <a:pt x="78" y="850"/>
                  </a:lnTo>
                  <a:lnTo>
                    <a:pt x="76" y="857"/>
                  </a:lnTo>
                  <a:lnTo>
                    <a:pt x="75" y="867"/>
                  </a:lnTo>
                  <a:lnTo>
                    <a:pt x="71" y="874"/>
                  </a:lnTo>
                  <a:lnTo>
                    <a:pt x="69" y="884"/>
                  </a:lnTo>
                  <a:lnTo>
                    <a:pt x="65" y="891"/>
                  </a:lnTo>
                  <a:lnTo>
                    <a:pt x="63" y="901"/>
                  </a:lnTo>
                  <a:lnTo>
                    <a:pt x="59" y="909"/>
                  </a:lnTo>
                  <a:lnTo>
                    <a:pt x="57" y="916"/>
                  </a:lnTo>
                  <a:lnTo>
                    <a:pt x="56" y="926"/>
                  </a:lnTo>
                  <a:lnTo>
                    <a:pt x="52" y="935"/>
                  </a:lnTo>
                  <a:lnTo>
                    <a:pt x="122" y="928"/>
                  </a:lnTo>
                  <a:lnTo>
                    <a:pt x="122" y="926"/>
                  </a:lnTo>
                  <a:lnTo>
                    <a:pt x="124" y="920"/>
                  </a:lnTo>
                  <a:lnTo>
                    <a:pt x="124" y="914"/>
                  </a:lnTo>
                  <a:lnTo>
                    <a:pt x="126" y="910"/>
                  </a:lnTo>
                  <a:lnTo>
                    <a:pt x="126" y="903"/>
                  </a:lnTo>
                  <a:lnTo>
                    <a:pt x="130" y="897"/>
                  </a:lnTo>
                  <a:lnTo>
                    <a:pt x="130" y="888"/>
                  </a:lnTo>
                  <a:lnTo>
                    <a:pt x="132" y="880"/>
                  </a:lnTo>
                  <a:lnTo>
                    <a:pt x="133" y="869"/>
                  </a:lnTo>
                  <a:lnTo>
                    <a:pt x="135" y="861"/>
                  </a:lnTo>
                  <a:lnTo>
                    <a:pt x="137" y="848"/>
                  </a:lnTo>
                  <a:lnTo>
                    <a:pt x="139" y="838"/>
                  </a:lnTo>
                  <a:lnTo>
                    <a:pt x="141" y="825"/>
                  </a:lnTo>
                  <a:lnTo>
                    <a:pt x="143" y="813"/>
                  </a:lnTo>
                  <a:lnTo>
                    <a:pt x="143" y="806"/>
                  </a:lnTo>
                  <a:lnTo>
                    <a:pt x="145" y="798"/>
                  </a:lnTo>
                  <a:lnTo>
                    <a:pt x="145" y="793"/>
                  </a:lnTo>
                  <a:lnTo>
                    <a:pt x="147" y="785"/>
                  </a:lnTo>
                  <a:lnTo>
                    <a:pt x="147" y="777"/>
                  </a:lnTo>
                  <a:lnTo>
                    <a:pt x="147" y="770"/>
                  </a:lnTo>
                  <a:lnTo>
                    <a:pt x="149" y="762"/>
                  </a:lnTo>
                  <a:lnTo>
                    <a:pt x="151" y="756"/>
                  </a:lnTo>
                  <a:lnTo>
                    <a:pt x="151" y="747"/>
                  </a:lnTo>
                  <a:lnTo>
                    <a:pt x="151" y="739"/>
                  </a:lnTo>
                  <a:lnTo>
                    <a:pt x="151" y="730"/>
                  </a:lnTo>
                  <a:lnTo>
                    <a:pt x="152" y="724"/>
                  </a:lnTo>
                  <a:lnTo>
                    <a:pt x="152" y="715"/>
                  </a:lnTo>
                  <a:lnTo>
                    <a:pt x="152" y="707"/>
                  </a:lnTo>
                  <a:lnTo>
                    <a:pt x="152" y="698"/>
                  </a:lnTo>
                  <a:lnTo>
                    <a:pt x="154" y="692"/>
                  </a:lnTo>
                  <a:lnTo>
                    <a:pt x="152" y="682"/>
                  </a:lnTo>
                  <a:lnTo>
                    <a:pt x="152" y="673"/>
                  </a:lnTo>
                  <a:lnTo>
                    <a:pt x="152" y="663"/>
                  </a:lnTo>
                  <a:lnTo>
                    <a:pt x="152" y="656"/>
                  </a:lnTo>
                  <a:lnTo>
                    <a:pt x="152" y="646"/>
                  </a:lnTo>
                  <a:lnTo>
                    <a:pt x="152" y="639"/>
                  </a:lnTo>
                  <a:lnTo>
                    <a:pt x="152" y="629"/>
                  </a:lnTo>
                  <a:lnTo>
                    <a:pt x="152" y="620"/>
                  </a:lnTo>
                  <a:lnTo>
                    <a:pt x="152" y="610"/>
                  </a:lnTo>
                  <a:lnTo>
                    <a:pt x="152" y="602"/>
                  </a:lnTo>
                  <a:lnTo>
                    <a:pt x="151" y="591"/>
                  </a:lnTo>
                  <a:lnTo>
                    <a:pt x="151" y="583"/>
                  </a:lnTo>
                  <a:lnTo>
                    <a:pt x="151" y="572"/>
                  </a:lnTo>
                  <a:lnTo>
                    <a:pt x="151" y="564"/>
                  </a:lnTo>
                  <a:lnTo>
                    <a:pt x="149" y="555"/>
                  </a:lnTo>
                  <a:lnTo>
                    <a:pt x="149" y="545"/>
                  </a:lnTo>
                  <a:lnTo>
                    <a:pt x="147" y="536"/>
                  </a:lnTo>
                  <a:lnTo>
                    <a:pt x="145" y="526"/>
                  </a:lnTo>
                  <a:lnTo>
                    <a:pt x="143" y="517"/>
                  </a:lnTo>
                  <a:lnTo>
                    <a:pt x="143" y="509"/>
                  </a:lnTo>
                  <a:lnTo>
                    <a:pt x="141" y="498"/>
                  </a:lnTo>
                  <a:lnTo>
                    <a:pt x="139" y="490"/>
                  </a:lnTo>
                  <a:lnTo>
                    <a:pt x="137" y="483"/>
                  </a:lnTo>
                  <a:lnTo>
                    <a:pt x="137" y="475"/>
                  </a:lnTo>
                  <a:lnTo>
                    <a:pt x="135" y="466"/>
                  </a:lnTo>
                  <a:lnTo>
                    <a:pt x="133" y="458"/>
                  </a:lnTo>
                  <a:lnTo>
                    <a:pt x="132" y="450"/>
                  </a:lnTo>
                  <a:lnTo>
                    <a:pt x="132" y="445"/>
                  </a:lnTo>
                  <a:lnTo>
                    <a:pt x="130" y="437"/>
                  </a:lnTo>
                  <a:lnTo>
                    <a:pt x="130" y="430"/>
                  </a:lnTo>
                  <a:lnTo>
                    <a:pt x="126" y="422"/>
                  </a:lnTo>
                  <a:lnTo>
                    <a:pt x="126" y="416"/>
                  </a:lnTo>
                  <a:lnTo>
                    <a:pt x="124" y="411"/>
                  </a:lnTo>
                  <a:lnTo>
                    <a:pt x="124" y="403"/>
                  </a:lnTo>
                  <a:lnTo>
                    <a:pt x="122" y="395"/>
                  </a:lnTo>
                  <a:lnTo>
                    <a:pt x="120" y="390"/>
                  </a:lnTo>
                  <a:lnTo>
                    <a:pt x="118" y="376"/>
                  </a:lnTo>
                  <a:lnTo>
                    <a:pt x="116" y="365"/>
                  </a:lnTo>
                  <a:lnTo>
                    <a:pt x="113" y="353"/>
                  </a:lnTo>
                  <a:lnTo>
                    <a:pt x="111" y="342"/>
                  </a:lnTo>
                  <a:lnTo>
                    <a:pt x="109" y="333"/>
                  </a:lnTo>
                  <a:lnTo>
                    <a:pt x="105" y="323"/>
                  </a:lnTo>
                  <a:lnTo>
                    <a:pt x="103" y="312"/>
                  </a:lnTo>
                  <a:lnTo>
                    <a:pt x="99" y="302"/>
                  </a:lnTo>
                  <a:lnTo>
                    <a:pt x="95" y="291"/>
                  </a:lnTo>
                  <a:lnTo>
                    <a:pt x="94" y="283"/>
                  </a:lnTo>
                  <a:lnTo>
                    <a:pt x="90" y="274"/>
                  </a:lnTo>
                  <a:lnTo>
                    <a:pt x="88" y="264"/>
                  </a:lnTo>
                  <a:lnTo>
                    <a:pt x="84" y="257"/>
                  </a:lnTo>
                  <a:lnTo>
                    <a:pt x="82" y="247"/>
                  </a:lnTo>
                  <a:lnTo>
                    <a:pt x="78" y="238"/>
                  </a:lnTo>
                  <a:lnTo>
                    <a:pt x="76" y="230"/>
                  </a:lnTo>
                  <a:lnTo>
                    <a:pt x="73" y="219"/>
                  </a:lnTo>
                  <a:lnTo>
                    <a:pt x="71" y="211"/>
                  </a:lnTo>
                  <a:lnTo>
                    <a:pt x="67" y="201"/>
                  </a:lnTo>
                  <a:lnTo>
                    <a:pt x="63" y="192"/>
                  </a:lnTo>
                  <a:lnTo>
                    <a:pt x="61" y="182"/>
                  </a:lnTo>
                  <a:lnTo>
                    <a:pt x="59" y="175"/>
                  </a:lnTo>
                  <a:lnTo>
                    <a:pt x="56" y="163"/>
                  </a:lnTo>
                  <a:lnTo>
                    <a:pt x="54" y="154"/>
                  </a:lnTo>
                  <a:lnTo>
                    <a:pt x="52" y="144"/>
                  </a:lnTo>
                  <a:lnTo>
                    <a:pt x="50" y="137"/>
                  </a:lnTo>
                  <a:lnTo>
                    <a:pt x="50" y="125"/>
                  </a:lnTo>
                  <a:lnTo>
                    <a:pt x="50" y="118"/>
                  </a:lnTo>
                  <a:lnTo>
                    <a:pt x="50" y="108"/>
                  </a:lnTo>
                  <a:lnTo>
                    <a:pt x="50" y="101"/>
                  </a:lnTo>
                  <a:lnTo>
                    <a:pt x="50" y="93"/>
                  </a:lnTo>
                  <a:lnTo>
                    <a:pt x="50" y="85"/>
                  </a:lnTo>
                  <a:lnTo>
                    <a:pt x="50" y="78"/>
                  </a:lnTo>
                  <a:lnTo>
                    <a:pt x="52" y="72"/>
                  </a:lnTo>
                  <a:lnTo>
                    <a:pt x="54" y="65"/>
                  </a:lnTo>
                  <a:lnTo>
                    <a:pt x="56" y="57"/>
                  </a:lnTo>
                  <a:lnTo>
                    <a:pt x="57" y="51"/>
                  </a:lnTo>
                  <a:lnTo>
                    <a:pt x="61" y="47"/>
                  </a:lnTo>
                  <a:lnTo>
                    <a:pt x="63" y="36"/>
                  </a:lnTo>
                  <a:lnTo>
                    <a:pt x="69" y="27"/>
                  </a:lnTo>
                  <a:lnTo>
                    <a:pt x="73" y="17"/>
                  </a:lnTo>
                  <a:lnTo>
                    <a:pt x="76" y="11"/>
                  </a:lnTo>
                  <a:lnTo>
                    <a:pt x="82" y="2"/>
                  </a:lnTo>
                  <a:lnTo>
                    <a:pt x="86" y="0"/>
                  </a:lnTo>
                  <a:lnTo>
                    <a:pt x="14" y="6"/>
                  </a:lnTo>
                  <a:lnTo>
                    <a:pt x="14" y="6"/>
                  </a:lnTo>
                  <a:close/>
                </a:path>
              </a:pathLst>
            </a:custGeom>
            <a:solidFill>
              <a:srgbClr val="000000"/>
            </a:solidFill>
            <a:ln w="9525">
              <a:noFill/>
              <a:round/>
              <a:headEnd/>
              <a:tailEnd/>
            </a:ln>
          </p:spPr>
          <p:txBody>
            <a:bodyPr/>
            <a:lstStyle/>
            <a:p>
              <a:endParaRPr lang="pt-BR"/>
            </a:p>
          </p:txBody>
        </p:sp>
        <p:sp>
          <p:nvSpPr>
            <p:cNvPr id="1862759" name="Freeform 103"/>
            <p:cNvSpPr>
              <a:spLocks/>
            </p:cNvSpPr>
            <p:nvPr/>
          </p:nvSpPr>
          <p:spPr bwMode="auto">
            <a:xfrm>
              <a:off x="1224" y="2532"/>
              <a:ext cx="577" cy="658"/>
            </a:xfrm>
            <a:custGeom>
              <a:avLst/>
              <a:gdLst/>
              <a:ahLst/>
              <a:cxnLst>
                <a:cxn ang="0">
                  <a:pos x="48" y="97"/>
                </a:cxn>
                <a:cxn ang="0">
                  <a:pos x="74" y="171"/>
                </a:cxn>
                <a:cxn ang="0">
                  <a:pos x="80" y="226"/>
                </a:cxn>
                <a:cxn ang="0">
                  <a:pos x="78" y="285"/>
                </a:cxn>
                <a:cxn ang="0">
                  <a:pos x="80" y="350"/>
                </a:cxn>
                <a:cxn ang="0">
                  <a:pos x="84" y="414"/>
                </a:cxn>
                <a:cxn ang="0">
                  <a:pos x="101" y="481"/>
                </a:cxn>
                <a:cxn ang="0">
                  <a:pos x="128" y="543"/>
                </a:cxn>
                <a:cxn ang="0">
                  <a:pos x="170" y="599"/>
                </a:cxn>
                <a:cxn ang="0">
                  <a:pos x="230" y="642"/>
                </a:cxn>
                <a:cxn ang="0">
                  <a:pos x="314" y="676"/>
                </a:cxn>
                <a:cxn ang="0">
                  <a:pos x="407" y="694"/>
                </a:cxn>
                <a:cxn ang="0">
                  <a:pos x="498" y="699"/>
                </a:cxn>
                <a:cxn ang="0">
                  <a:pos x="582" y="697"/>
                </a:cxn>
                <a:cxn ang="0">
                  <a:pos x="660" y="692"/>
                </a:cxn>
                <a:cxn ang="0">
                  <a:pos x="732" y="684"/>
                </a:cxn>
                <a:cxn ang="0">
                  <a:pos x="803" y="682"/>
                </a:cxn>
                <a:cxn ang="0">
                  <a:pos x="869" y="688"/>
                </a:cxn>
                <a:cxn ang="0">
                  <a:pos x="936" y="705"/>
                </a:cxn>
                <a:cxn ang="0">
                  <a:pos x="994" y="737"/>
                </a:cxn>
                <a:cxn ang="0">
                  <a:pos x="1040" y="791"/>
                </a:cxn>
                <a:cxn ang="0">
                  <a:pos x="1072" y="861"/>
                </a:cxn>
                <a:cxn ang="0">
                  <a:pos x="1093" y="941"/>
                </a:cxn>
                <a:cxn ang="0">
                  <a:pos x="1101" y="1028"/>
                </a:cxn>
                <a:cxn ang="0">
                  <a:pos x="1099" y="1114"/>
                </a:cxn>
                <a:cxn ang="0">
                  <a:pos x="1090" y="1199"/>
                </a:cxn>
                <a:cxn ang="0">
                  <a:pos x="1072" y="1277"/>
                </a:cxn>
                <a:cxn ang="0">
                  <a:pos x="1088" y="1315"/>
                </a:cxn>
                <a:cxn ang="0">
                  <a:pos x="1135" y="1298"/>
                </a:cxn>
                <a:cxn ang="0">
                  <a:pos x="1145" y="1222"/>
                </a:cxn>
                <a:cxn ang="0">
                  <a:pos x="1152" y="1159"/>
                </a:cxn>
                <a:cxn ang="0">
                  <a:pos x="1152" y="1091"/>
                </a:cxn>
                <a:cxn ang="0">
                  <a:pos x="1152" y="1017"/>
                </a:cxn>
                <a:cxn ang="0">
                  <a:pos x="1145" y="943"/>
                </a:cxn>
                <a:cxn ang="0">
                  <a:pos x="1129" y="870"/>
                </a:cxn>
                <a:cxn ang="0">
                  <a:pos x="1105" y="808"/>
                </a:cxn>
                <a:cxn ang="0">
                  <a:pos x="1065" y="739"/>
                </a:cxn>
                <a:cxn ang="0">
                  <a:pos x="989" y="676"/>
                </a:cxn>
                <a:cxn ang="0">
                  <a:pos x="920" y="654"/>
                </a:cxn>
                <a:cxn ang="0">
                  <a:pos x="863" y="646"/>
                </a:cxn>
                <a:cxn ang="0">
                  <a:pos x="799" y="642"/>
                </a:cxn>
                <a:cxn ang="0">
                  <a:pos x="728" y="644"/>
                </a:cxn>
                <a:cxn ang="0">
                  <a:pos x="658" y="650"/>
                </a:cxn>
                <a:cxn ang="0">
                  <a:pos x="592" y="656"/>
                </a:cxn>
                <a:cxn ang="0">
                  <a:pos x="527" y="661"/>
                </a:cxn>
                <a:cxn ang="0">
                  <a:pos x="462" y="661"/>
                </a:cxn>
                <a:cxn ang="0">
                  <a:pos x="400" y="656"/>
                </a:cxn>
                <a:cxn ang="0">
                  <a:pos x="335" y="637"/>
                </a:cxn>
                <a:cxn ang="0">
                  <a:pos x="270" y="610"/>
                </a:cxn>
                <a:cxn ang="0">
                  <a:pos x="208" y="564"/>
                </a:cxn>
                <a:cxn ang="0">
                  <a:pos x="164" y="507"/>
                </a:cxn>
                <a:cxn ang="0">
                  <a:pos x="139" y="441"/>
                </a:cxn>
                <a:cxn ang="0">
                  <a:pos x="126" y="372"/>
                </a:cxn>
                <a:cxn ang="0">
                  <a:pos x="120" y="302"/>
                </a:cxn>
                <a:cxn ang="0">
                  <a:pos x="118" y="234"/>
                </a:cxn>
                <a:cxn ang="0">
                  <a:pos x="116" y="173"/>
                </a:cxn>
                <a:cxn ang="0">
                  <a:pos x="109" y="116"/>
                </a:cxn>
                <a:cxn ang="0">
                  <a:pos x="80" y="51"/>
                </a:cxn>
                <a:cxn ang="0">
                  <a:pos x="29" y="2"/>
                </a:cxn>
              </a:cxnLst>
              <a:rect l="0" t="0" r="r" b="b"/>
              <a:pathLst>
                <a:path w="1154" h="1315">
                  <a:moveTo>
                    <a:pt x="0" y="57"/>
                  </a:moveTo>
                  <a:lnTo>
                    <a:pt x="2" y="59"/>
                  </a:lnTo>
                  <a:lnTo>
                    <a:pt x="12" y="62"/>
                  </a:lnTo>
                  <a:lnTo>
                    <a:pt x="17" y="66"/>
                  </a:lnTo>
                  <a:lnTo>
                    <a:pt x="25" y="72"/>
                  </a:lnTo>
                  <a:lnTo>
                    <a:pt x="33" y="80"/>
                  </a:lnTo>
                  <a:lnTo>
                    <a:pt x="42" y="89"/>
                  </a:lnTo>
                  <a:lnTo>
                    <a:pt x="48" y="97"/>
                  </a:lnTo>
                  <a:lnTo>
                    <a:pt x="55" y="110"/>
                  </a:lnTo>
                  <a:lnTo>
                    <a:pt x="57" y="118"/>
                  </a:lnTo>
                  <a:lnTo>
                    <a:pt x="61" y="123"/>
                  </a:lnTo>
                  <a:lnTo>
                    <a:pt x="65" y="133"/>
                  </a:lnTo>
                  <a:lnTo>
                    <a:pt x="69" y="142"/>
                  </a:lnTo>
                  <a:lnTo>
                    <a:pt x="71" y="150"/>
                  </a:lnTo>
                  <a:lnTo>
                    <a:pt x="73" y="159"/>
                  </a:lnTo>
                  <a:lnTo>
                    <a:pt x="74" y="171"/>
                  </a:lnTo>
                  <a:lnTo>
                    <a:pt x="76" y="182"/>
                  </a:lnTo>
                  <a:lnTo>
                    <a:pt x="76" y="186"/>
                  </a:lnTo>
                  <a:lnTo>
                    <a:pt x="78" y="192"/>
                  </a:lnTo>
                  <a:lnTo>
                    <a:pt x="78" y="199"/>
                  </a:lnTo>
                  <a:lnTo>
                    <a:pt x="80" y="207"/>
                  </a:lnTo>
                  <a:lnTo>
                    <a:pt x="80" y="213"/>
                  </a:lnTo>
                  <a:lnTo>
                    <a:pt x="80" y="218"/>
                  </a:lnTo>
                  <a:lnTo>
                    <a:pt x="80" y="226"/>
                  </a:lnTo>
                  <a:lnTo>
                    <a:pt x="80" y="234"/>
                  </a:lnTo>
                  <a:lnTo>
                    <a:pt x="80" y="241"/>
                  </a:lnTo>
                  <a:lnTo>
                    <a:pt x="80" y="249"/>
                  </a:lnTo>
                  <a:lnTo>
                    <a:pt x="80" y="254"/>
                  </a:lnTo>
                  <a:lnTo>
                    <a:pt x="80" y="262"/>
                  </a:lnTo>
                  <a:lnTo>
                    <a:pt x="78" y="270"/>
                  </a:lnTo>
                  <a:lnTo>
                    <a:pt x="78" y="277"/>
                  </a:lnTo>
                  <a:lnTo>
                    <a:pt x="78" y="285"/>
                  </a:lnTo>
                  <a:lnTo>
                    <a:pt x="78" y="292"/>
                  </a:lnTo>
                  <a:lnTo>
                    <a:pt x="78" y="300"/>
                  </a:lnTo>
                  <a:lnTo>
                    <a:pt x="78" y="308"/>
                  </a:lnTo>
                  <a:lnTo>
                    <a:pt x="78" y="317"/>
                  </a:lnTo>
                  <a:lnTo>
                    <a:pt x="78" y="325"/>
                  </a:lnTo>
                  <a:lnTo>
                    <a:pt x="78" y="332"/>
                  </a:lnTo>
                  <a:lnTo>
                    <a:pt x="80" y="340"/>
                  </a:lnTo>
                  <a:lnTo>
                    <a:pt x="80" y="350"/>
                  </a:lnTo>
                  <a:lnTo>
                    <a:pt x="80" y="359"/>
                  </a:lnTo>
                  <a:lnTo>
                    <a:pt x="80" y="365"/>
                  </a:lnTo>
                  <a:lnTo>
                    <a:pt x="80" y="374"/>
                  </a:lnTo>
                  <a:lnTo>
                    <a:pt x="80" y="382"/>
                  </a:lnTo>
                  <a:lnTo>
                    <a:pt x="82" y="391"/>
                  </a:lnTo>
                  <a:lnTo>
                    <a:pt x="82" y="399"/>
                  </a:lnTo>
                  <a:lnTo>
                    <a:pt x="84" y="407"/>
                  </a:lnTo>
                  <a:lnTo>
                    <a:pt x="84" y="414"/>
                  </a:lnTo>
                  <a:lnTo>
                    <a:pt x="86" y="424"/>
                  </a:lnTo>
                  <a:lnTo>
                    <a:pt x="88" y="431"/>
                  </a:lnTo>
                  <a:lnTo>
                    <a:pt x="90" y="441"/>
                  </a:lnTo>
                  <a:lnTo>
                    <a:pt x="92" y="446"/>
                  </a:lnTo>
                  <a:lnTo>
                    <a:pt x="93" y="456"/>
                  </a:lnTo>
                  <a:lnTo>
                    <a:pt x="95" y="465"/>
                  </a:lnTo>
                  <a:lnTo>
                    <a:pt x="97" y="473"/>
                  </a:lnTo>
                  <a:lnTo>
                    <a:pt x="101" y="481"/>
                  </a:lnTo>
                  <a:lnTo>
                    <a:pt x="103" y="490"/>
                  </a:lnTo>
                  <a:lnTo>
                    <a:pt x="107" y="498"/>
                  </a:lnTo>
                  <a:lnTo>
                    <a:pt x="109" y="505"/>
                  </a:lnTo>
                  <a:lnTo>
                    <a:pt x="112" y="513"/>
                  </a:lnTo>
                  <a:lnTo>
                    <a:pt x="116" y="521"/>
                  </a:lnTo>
                  <a:lnTo>
                    <a:pt x="118" y="528"/>
                  </a:lnTo>
                  <a:lnTo>
                    <a:pt x="122" y="536"/>
                  </a:lnTo>
                  <a:lnTo>
                    <a:pt x="128" y="543"/>
                  </a:lnTo>
                  <a:lnTo>
                    <a:pt x="131" y="551"/>
                  </a:lnTo>
                  <a:lnTo>
                    <a:pt x="135" y="557"/>
                  </a:lnTo>
                  <a:lnTo>
                    <a:pt x="139" y="564"/>
                  </a:lnTo>
                  <a:lnTo>
                    <a:pt x="145" y="572"/>
                  </a:lnTo>
                  <a:lnTo>
                    <a:pt x="151" y="578"/>
                  </a:lnTo>
                  <a:lnTo>
                    <a:pt x="156" y="585"/>
                  </a:lnTo>
                  <a:lnTo>
                    <a:pt x="162" y="593"/>
                  </a:lnTo>
                  <a:lnTo>
                    <a:pt x="170" y="599"/>
                  </a:lnTo>
                  <a:lnTo>
                    <a:pt x="177" y="606"/>
                  </a:lnTo>
                  <a:lnTo>
                    <a:pt x="183" y="610"/>
                  </a:lnTo>
                  <a:lnTo>
                    <a:pt x="189" y="616"/>
                  </a:lnTo>
                  <a:lnTo>
                    <a:pt x="196" y="623"/>
                  </a:lnTo>
                  <a:lnTo>
                    <a:pt x="204" y="629"/>
                  </a:lnTo>
                  <a:lnTo>
                    <a:pt x="213" y="633"/>
                  </a:lnTo>
                  <a:lnTo>
                    <a:pt x="221" y="638"/>
                  </a:lnTo>
                  <a:lnTo>
                    <a:pt x="230" y="642"/>
                  </a:lnTo>
                  <a:lnTo>
                    <a:pt x="240" y="650"/>
                  </a:lnTo>
                  <a:lnTo>
                    <a:pt x="247" y="652"/>
                  </a:lnTo>
                  <a:lnTo>
                    <a:pt x="259" y="657"/>
                  </a:lnTo>
                  <a:lnTo>
                    <a:pt x="270" y="661"/>
                  </a:lnTo>
                  <a:lnTo>
                    <a:pt x="280" y="667"/>
                  </a:lnTo>
                  <a:lnTo>
                    <a:pt x="289" y="669"/>
                  </a:lnTo>
                  <a:lnTo>
                    <a:pt x="303" y="673"/>
                  </a:lnTo>
                  <a:lnTo>
                    <a:pt x="314" y="676"/>
                  </a:lnTo>
                  <a:lnTo>
                    <a:pt x="327" y="680"/>
                  </a:lnTo>
                  <a:lnTo>
                    <a:pt x="339" y="682"/>
                  </a:lnTo>
                  <a:lnTo>
                    <a:pt x="350" y="684"/>
                  </a:lnTo>
                  <a:lnTo>
                    <a:pt x="362" y="686"/>
                  </a:lnTo>
                  <a:lnTo>
                    <a:pt x="375" y="688"/>
                  </a:lnTo>
                  <a:lnTo>
                    <a:pt x="384" y="690"/>
                  </a:lnTo>
                  <a:lnTo>
                    <a:pt x="398" y="692"/>
                  </a:lnTo>
                  <a:lnTo>
                    <a:pt x="407" y="694"/>
                  </a:lnTo>
                  <a:lnTo>
                    <a:pt x="420" y="695"/>
                  </a:lnTo>
                  <a:lnTo>
                    <a:pt x="432" y="695"/>
                  </a:lnTo>
                  <a:lnTo>
                    <a:pt x="443" y="695"/>
                  </a:lnTo>
                  <a:lnTo>
                    <a:pt x="455" y="697"/>
                  </a:lnTo>
                  <a:lnTo>
                    <a:pt x="466" y="699"/>
                  </a:lnTo>
                  <a:lnTo>
                    <a:pt x="476" y="699"/>
                  </a:lnTo>
                  <a:lnTo>
                    <a:pt x="487" y="699"/>
                  </a:lnTo>
                  <a:lnTo>
                    <a:pt x="498" y="699"/>
                  </a:lnTo>
                  <a:lnTo>
                    <a:pt x="510" y="699"/>
                  </a:lnTo>
                  <a:lnTo>
                    <a:pt x="519" y="699"/>
                  </a:lnTo>
                  <a:lnTo>
                    <a:pt x="529" y="699"/>
                  </a:lnTo>
                  <a:lnTo>
                    <a:pt x="540" y="699"/>
                  </a:lnTo>
                  <a:lnTo>
                    <a:pt x="550" y="699"/>
                  </a:lnTo>
                  <a:lnTo>
                    <a:pt x="561" y="697"/>
                  </a:lnTo>
                  <a:lnTo>
                    <a:pt x="571" y="697"/>
                  </a:lnTo>
                  <a:lnTo>
                    <a:pt x="582" y="697"/>
                  </a:lnTo>
                  <a:lnTo>
                    <a:pt x="592" y="697"/>
                  </a:lnTo>
                  <a:lnTo>
                    <a:pt x="601" y="695"/>
                  </a:lnTo>
                  <a:lnTo>
                    <a:pt x="611" y="695"/>
                  </a:lnTo>
                  <a:lnTo>
                    <a:pt x="620" y="694"/>
                  </a:lnTo>
                  <a:lnTo>
                    <a:pt x="630" y="694"/>
                  </a:lnTo>
                  <a:lnTo>
                    <a:pt x="639" y="694"/>
                  </a:lnTo>
                  <a:lnTo>
                    <a:pt x="650" y="694"/>
                  </a:lnTo>
                  <a:lnTo>
                    <a:pt x="660" y="692"/>
                  </a:lnTo>
                  <a:lnTo>
                    <a:pt x="669" y="692"/>
                  </a:lnTo>
                  <a:lnTo>
                    <a:pt x="677" y="690"/>
                  </a:lnTo>
                  <a:lnTo>
                    <a:pt x="687" y="690"/>
                  </a:lnTo>
                  <a:lnTo>
                    <a:pt x="696" y="688"/>
                  </a:lnTo>
                  <a:lnTo>
                    <a:pt x="706" y="688"/>
                  </a:lnTo>
                  <a:lnTo>
                    <a:pt x="713" y="688"/>
                  </a:lnTo>
                  <a:lnTo>
                    <a:pt x="725" y="686"/>
                  </a:lnTo>
                  <a:lnTo>
                    <a:pt x="732" y="684"/>
                  </a:lnTo>
                  <a:lnTo>
                    <a:pt x="742" y="684"/>
                  </a:lnTo>
                  <a:lnTo>
                    <a:pt x="751" y="684"/>
                  </a:lnTo>
                  <a:lnTo>
                    <a:pt x="759" y="684"/>
                  </a:lnTo>
                  <a:lnTo>
                    <a:pt x="768" y="682"/>
                  </a:lnTo>
                  <a:lnTo>
                    <a:pt x="778" y="682"/>
                  </a:lnTo>
                  <a:lnTo>
                    <a:pt x="785" y="682"/>
                  </a:lnTo>
                  <a:lnTo>
                    <a:pt x="795" y="682"/>
                  </a:lnTo>
                  <a:lnTo>
                    <a:pt x="803" y="682"/>
                  </a:lnTo>
                  <a:lnTo>
                    <a:pt x="812" y="684"/>
                  </a:lnTo>
                  <a:lnTo>
                    <a:pt x="820" y="684"/>
                  </a:lnTo>
                  <a:lnTo>
                    <a:pt x="827" y="684"/>
                  </a:lnTo>
                  <a:lnTo>
                    <a:pt x="837" y="684"/>
                  </a:lnTo>
                  <a:lnTo>
                    <a:pt x="846" y="684"/>
                  </a:lnTo>
                  <a:lnTo>
                    <a:pt x="854" y="684"/>
                  </a:lnTo>
                  <a:lnTo>
                    <a:pt x="861" y="686"/>
                  </a:lnTo>
                  <a:lnTo>
                    <a:pt x="869" y="688"/>
                  </a:lnTo>
                  <a:lnTo>
                    <a:pt x="879" y="690"/>
                  </a:lnTo>
                  <a:lnTo>
                    <a:pt x="886" y="690"/>
                  </a:lnTo>
                  <a:lnTo>
                    <a:pt x="896" y="692"/>
                  </a:lnTo>
                  <a:lnTo>
                    <a:pt x="901" y="694"/>
                  </a:lnTo>
                  <a:lnTo>
                    <a:pt x="911" y="695"/>
                  </a:lnTo>
                  <a:lnTo>
                    <a:pt x="918" y="697"/>
                  </a:lnTo>
                  <a:lnTo>
                    <a:pt x="928" y="701"/>
                  </a:lnTo>
                  <a:lnTo>
                    <a:pt x="936" y="705"/>
                  </a:lnTo>
                  <a:lnTo>
                    <a:pt x="945" y="709"/>
                  </a:lnTo>
                  <a:lnTo>
                    <a:pt x="953" y="711"/>
                  </a:lnTo>
                  <a:lnTo>
                    <a:pt x="960" y="714"/>
                  </a:lnTo>
                  <a:lnTo>
                    <a:pt x="966" y="716"/>
                  </a:lnTo>
                  <a:lnTo>
                    <a:pt x="975" y="722"/>
                  </a:lnTo>
                  <a:lnTo>
                    <a:pt x="981" y="726"/>
                  </a:lnTo>
                  <a:lnTo>
                    <a:pt x="987" y="732"/>
                  </a:lnTo>
                  <a:lnTo>
                    <a:pt x="994" y="737"/>
                  </a:lnTo>
                  <a:lnTo>
                    <a:pt x="1002" y="743"/>
                  </a:lnTo>
                  <a:lnTo>
                    <a:pt x="1008" y="751"/>
                  </a:lnTo>
                  <a:lnTo>
                    <a:pt x="1013" y="756"/>
                  </a:lnTo>
                  <a:lnTo>
                    <a:pt x="1019" y="762"/>
                  </a:lnTo>
                  <a:lnTo>
                    <a:pt x="1025" y="770"/>
                  </a:lnTo>
                  <a:lnTo>
                    <a:pt x="1029" y="777"/>
                  </a:lnTo>
                  <a:lnTo>
                    <a:pt x="1034" y="783"/>
                  </a:lnTo>
                  <a:lnTo>
                    <a:pt x="1040" y="791"/>
                  </a:lnTo>
                  <a:lnTo>
                    <a:pt x="1046" y="800"/>
                  </a:lnTo>
                  <a:lnTo>
                    <a:pt x="1050" y="808"/>
                  </a:lnTo>
                  <a:lnTo>
                    <a:pt x="1053" y="815"/>
                  </a:lnTo>
                  <a:lnTo>
                    <a:pt x="1057" y="825"/>
                  </a:lnTo>
                  <a:lnTo>
                    <a:pt x="1061" y="834"/>
                  </a:lnTo>
                  <a:lnTo>
                    <a:pt x="1065" y="842"/>
                  </a:lnTo>
                  <a:lnTo>
                    <a:pt x="1069" y="851"/>
                  </a:lnTo>
                  <a:lnTo>
                    <a:pt x="1072" y="861"/>
                  </a:lnTo>
                  <a:lnTo>
                    <a:pt x="1076" y="870"/>
                  </a:lnTo>
                  <a:lnTo>
                    <a:pt x="1078" y="880"/>
                  </a:lnTo>
                  <a:lnTo>
                    <a:pt x="1080" y="889"/>
                  </a:lnTo>
                  <a:lnTo>
                    <a:pt x="1082" y="899"/>
                  </a:lnTo>
                  <a:lnTo>
                    <a:pt x="1086" y="910"/>
                  </a:lnTo>
                  <a:lnTo>
                    <a:pt x="1088" y="920"/>
                  </a:lnTo>
                  <a:lnTo>
                    <a:pt x="1091" y="931"/>
                  </a:lnTo>
                  <a:lnTo>
                    <a:pt x="1093" y="941"/>
                  </a:lnTo>
                  <a:lnTo>
                    <a:pt x="1095" y="952"/>
                  </a:lnTo>
                  <a:lnTo>
                    <a:pt x="1095" y="963"/>
                  </a:lnTo>
                  <a:lnTo>
                    <a:pt x="1097" y="973"/>
                  </a:lnTo>
                  <a:lnTo>
                    <a:pt x="1097" y="984"/>
                  </a:lnTo>
                  <a:lnTo>
                    <a:pt x="1099" y="994"/>
                  </a:lnTo>
                  <a:lnTo>
                    <a:pt x="1099" y="1005"/>
                  </a:lnTo>
                  <a:lnTo>
                    <a:pt x="1099" y="1017"/>
                  </a:lnTo>
                  <a:lnTo>
                    <a:pt x="1101" y="1028"/>
                  </a:lnTo>
                  <a:lnTo>
                    <a:pt x="1103" y="1040"/>
                  </a:lnTo>
                  <a:lnTo>
                    <a:pt x="1101" y="1049"/>
                  </a:lnTo>
                  <a:lnTo>
                    <a:pt x="1101" y="1060"/>
                  </a:lnTo>
                  <a:lnTo>
                    <a:pt x="1101" y="1070"/>
                  </a:lnTo>
                  <a:lnTo>
                    <a:pt x="1101" y="1081"/>
                  </a:lnTo>
                  <a:lnTo>
                    <a:pt x="1099" y="1093"/>
                  </a:lnTo>
                  <a:lnTo>
                    <a:pt x="1099" y="1104"/>
                  </a:lnTo>
                  <a:lnTo>
                    <a:pt x="1099" y="1114"/>
                  </a:lnTo>
                  <a:lnTo>
                    <a:pt x="1099" y="1127"/>
                  </a:lnTo>
                  <a:lnTo>
                    <a:pt x="1097" y="1136"/>
                  </a:lnTo>
                  <a:lnTo>
                    <a:pt x="1097" y="1148"/>
                  </a:lnTo>
                  <a:lnTo>
                    <a:pt x="1095" y="1157"/>
                  </a:lnTo>
                  <a:lnTo>
                    <a:pt x="1093" y="1167"/>
                  </a:lnTo>
                  <a:lnTo>
                    <a:pt x="1091" y="1178"/>
                  </a:lnTo>
                  <a:lnTo>
                    <a:pt x="1091" y="1188"/>
                  </a:lnTo>
                  <a:lnTo>
                    <a:pt x="1090" y="1199"/>
                  </a:lnTo>
                  <a:lnTo>
                    <a:pt x="1088" y="1209"/>
                  </a:lnTo>
                  <a:lnTo>
                    <a:pt x="1086" y="1218"/>
                  </a:lnTo>
                  <a:lnTo>
                    <a:pt x="1084" y="1230"/>
                  </a:lnTo>
                  <a:lnTo>
                    <a:pt x="1082" y="1239"/>
                  </a:lnTo>
                  <a:lnTo>
                    <a:pt x="1078" y="1249"/>
                  </a:lnTo>
                  <a:lnTo>
                    <a:pt x="1076" y="1258"/>
                  </a:lnTo>
                  <a:lnTo>
                    <a:pt x="1074" y="1268"/>
                  </a:lnTo>
                  <a:lnTo>
                    <a:pt x="1072" y="1277"/>
                  </a:lnTo>
                  <a:lnTo>
                    <a:pt x="1071" y="1287"/>
                  </a:lnTo>
                  <a:lnTo>
                    <a:pt x="1067" y="1296"/>
                  </a:lnTo>
                  <a:lnTo>
                    <a:pt x="1067" y="1304"/>
                  </a:lnTo>
                  <a:lnTo>
                    <a:pt x="1067" y="1308"/>
                  </a:lnTo>
                  <a:lnTo>
                    <a:pt x="1072" y="1313"/>
                  </a:lnTo>
                  <a:lnTo>
                    <a:pt x="1076" y="1313"/>
                  </a:lnTo>
                  <a:lnTo>
                    <a:pt x="1082" y="1315"/>
                  </a:lnTo>
                  <a:lnTo>
                    <a:pt x="1088" y="1315"/>
                  </a:lnTo>
                  <a:lnTo>
                    <a:pt x="1095" y="1315"/>
                  </a:lnTo>
                  <a:lnTo>
                    <a:pt x="1101" y="1313"/>
                  </a:lnTo>
                  <a:lnTo>
                    <a:pt x="1109" y="1309"/>
                  </a:lnTo>
                  <a:lnTo>
                    <a:pt x="1114" y="1308"/>
                  </a:lnTo>
                  <a:lnTo>
                    <a:pt x="1122" y="1306"/>
                  </a:lnTo>
                  <a:lnTo>
                    <a:pt x="1129" y="1302"/>
                  </a:lnTo>
                  <a:lnTo>
                    <a:pt x="1135" y="1302"/>
                  </a:lnTo>
                  <a:lnTo>
                    <a:pt x="1135" y="1298"/>
                  </a:lnTo>
                  <a:lnTo>
                    <a:pt x="1135" y="1289"/>
                  </a:lnTo>
                  <a:lnTo>
                    <a:pt x="1135" y="1283"/>
                  </a:lnTo>
                  <a:lnTo>
                    <a:pt x="1139" y="1275"/>
                  </a:lnTo>
                  <a:lnTo>
                    <a:pt x="1139" y="1266"/>
                  </a:lnTo>
                  <a:lnTo>
                    <a:pt x="1141" y="1258"/>
                  </a:lnTo>
                  <a:lnTo>
                    <a:pt x="1141" y="1247"/>
                  </a:lnTo>
                  <a:lnTo>
                    <a:pt x="1145" y="1235"/>
                  </a:lnTo>
                  <a:lnTo>
                    <a:pt x="1145" y="1222"/>
                  </a:lnTo>
                  <a:lnTo>
                    <a:pt x="1147" y="1211"/>
                  </a:lnTo>
                  <a:lnTo>
                    <a:pt x="1147" y="1203"/>
                  </a:lnTo>
                  <a:lnTo>
                    <a:pt x="1147" y="1195"/>
                  </a:lnTo>
                  <a:lnTo>
                    <a:pt x="1148" y="1188"/>
                  </a:lnTo>
                  <a:lnTo>
                    <a:pt x="1150" y="1182"/>
                  </a:lnTo>
                  <a:lnTo>
                    <a:pt x="1150" y="1174"/>
                  </a:lnTo>
                  <a:lnTo>
                    <a:pt x="1150" y="1167"/>
                  </a:lnTo>
                  <a:lnTo>
                    <a:pt x="1152" y="1159"/>
                  </a:lnTo>
                  <a:lnTo>
                    <a:pt x="1152" y="1152"/>
                  </a:lnTo>
                  <a:lnTo>
                    <a:pt x="1152" y="1142"/>
                  </a:lnTo>
                  <a:lnTo>
                    <a:pt x="1152" y="1135"/>
                  </a:lnTo>
                  <a:lnTo>
                    <a:pt x="1152" y="1125"/>
                  </a:lnTo>
                  <a:lnTo>
                    <a:pt x="1152" y="1117"/>
                  </a:lnTo>
                  <a:lnTo>
                    <a:pt x="1152" y="1108"/>
                  </a:lnTo>
                  <a:lnTo>
                    <a:pt x="1152" y="1100"/>
                  </a:lnTo>
                  <a:lnTo>
                    <a:pt x="1152" y="1091"/>
                  </a:lnTo>
                  <a:lnTo>
                    <a:pt x="1154" y="1081"/>
                  </a:lnTo>
                  <a:lnTo>
                    <a:pt x="1154" y="1072"/>
                  </a:lnTo>
                  <a:lnTo>
                    <a:pt x="1154" y="1064"/>
                  </a:lnTo>
                  <a:lnTo>
                    <a:pt x="1154" y="1053"/>
                  </a:lnTo>
                  <a:lnTo>
                    <a:pt x="1154" y="1045"/>
                  </a:lnTo>
                  <a:lnTo>
                    <a:pt x="1152" y="1036"/>
                  </a:lnTo>
                  <a:lnTo>
                    <a:pt x="1152" y="1026"/>
                  </a:lnTo>
                  <a:lnTo>
                    <a:pt x="1152" y="1017"/>
                  </a:lnTo>
                  <a:lnTo>
                    <a:pt x="1152" y="1009"/>
                  </a:lnTo>
                  <a:lnTo>
                    <a:pt x="1152" y="1000"/>
                  </a:lnTo>
                  <a:lnTo>
                    <a:pt x="1150" y="990"/>
                  </a:lnTo>
                  <a:lnTo>
                    <a:pt x="1150" y="981"/>
                  </a:lnTo>
                  <a:lnTo>
                    <a:pt x="1150" y="971"/>
                  </a:lnTo>
                  <a:lnTo>
                    <a:pt x="1147" y="962"/>
                  </a:lnTo>
                  <a:lnTo>
                    <a:pt x="1147" y="952"/>
                  </a:lnTo>
                  <a:lnTo>
                    <a:pt x="1145" y="943"/>
                  </a:lnTo>
                  <a:lnTo>
                    <a:pt x="1145" y="935"/>
                  </a:lnTo>
                  <a:lnTo>
                    <a:pt x="1143" y="924"/>
                  </a:lnTo>
                  <a:lnTo>
                    <a:pt x="1141" y="916"/>
                  </a:lnTo>
                  <a:lnTo>
                    <a:pt x="1139" y="906"/>
                  </a:lnTo>
                  <a:lnTo>
                    <a:pt x="1137" y="897"/>
                  </a:lnTo>
                  <a:lnTo>
                    <a:pt x="1135" y="889"/>
                  </a:lnTo>
                  <a:lnTo>
                    <a:pt x="1131" y="880"/>
                  </a:lnTo>
                  <a:lnTo>
                    <a:pt x="1129" y="870"/>
                  </a:lnTo>
                  <a:lnTo>
                    <a:pt x="1129" y="865"/>
                  </a:lnTo>
                  <a:lnTo>
                    <a:pt x="1126" y="855"/>
                  </a:lnTo>
                  <a:lnTo>
                    <a:pt x="1122" y="848"/>
                  </a:lnTo>
                  <a:lnTo>
                    <a:pt x="1118" y="838"/>
                  </a:lnTo>
                  <a:lnTo>
                    <a:pt x="1116" y="830"/>
                  </a:lnTo>
                  <a:lnTo>
                    <a:pt x="1112" y="823"/>
                  </a:lnTo>
                  <a:lnTo>
                    <a:pt x="1109" y="815"/>
                  </a:lnTo>
                  <a:lnTo>
                    <a:pt x="1105" y="808"/>
                  </a:lnTo>
                  <a:lnTo>
                    <a:pt x="1103" y="800"/>
                  </a:lnTo>
                  <a:lnTo>
                    <a:pt x="1099" y="794"/>
                  </a:lnTo>
                  <a:lnTo>
                    <a:pt x="1095" y="787"/>
                  </a:lnTo>
                  <a:lnTo>
                    <a:pt x="1091" y="779"/>
                  </a:lnTo>
                  <a:lnTo>
                    <a:pt x="1088" y="773"/>
                  </a:lnTo>
                  <a:lnTo>
                    <a:pt x="1082" y="762"/>
                  </a:lnTo>
                  <a:lnTo>
                    <a:pt x="1074" y="751"/>
                  </a:lnTo>
                  <a:lnTo>
                    <a:pt x="1065" y="739"/>
                  </a:lnTo>
                  <a:lnTo>
                    <a:pt x="1057" y="730"/>
                  </a:lnTo>
                  <a:lnTo>
                    <a:pt x="1048" y="720"/>
                  </a:lnTo>
                  <a:lnTo>
                    <a:pt x="1040" y="711"/>
                  </a:lnTo>
                  <a:lnTo>
                    <a:pt x="1029" y="703"/>
                  </a:lnTo>
                  <a:lnTo>
                    <a:pt x="1019" y="695"/>
                  </a:lnTo>
                  <a:lnTo>
                    <a:pt x="1010" y="690"/>
                  </a:lnTo>
                  <a:lnTo>
                    <a:pt x="1000" y="684"/>
                  </a:lnTo>
                  <a:lnTo>
                    <a:pt x="989" y="676"/>
                  </a:lnTo>
                  <a:lnTo>
                    <a:pt x="977" y="673"/>
                  </a:lnTo>
                  <a:lnTo>
                    <a:pt x="964" y="667"/>
                  </a:lnTo>
                  <a:lnTo>
                    <a:pt x="953" y="663"/>
                  </a:lnTo>
                  <a:lnTo>
                    <a:pt x="945" y="661"/>
                  </a:lnTo>
                  <a:lnTo>
                    <a:pt x="939" y="659"/>
                  </a:lnTo>
                  <a:lnTo>
                    <a:pt x="934" y="657"/>
                  </a:lnTo>
                  <a:lnTo>
                    <a:pt x="928" y="656"/>
                  </a:lnTo>
                  <a:lnTo>
                    <a:pt x="920" y="654"/>
                  </a:lnTo>
                  <a:lnTo>
                    <a:pt x="913" y="652"/>
                  </a:lnTo>
                  <a:lnTo>
                    <a:pt x="907" y="652"/>
                  </a:lnTo>
                  <a:lnTo>
                    <a:pt x="901" y="652"/>
                  </a:lnTo>
                  <a:lnTo>
                    <a:pt x="892" y="650"/>
                  </a:lnTo>
                  <a:lnTo>
                    <a:pt x="886" y="648"/>
                  </a:lnTo>
                  <a:lnTo>
                    <a:pt x="879" y="646"/>
                  </a:lnTo>
                  <a:lnTo>
                    <a:pt x="871" y="646"/>
                  </a:lnTo>
                  <a:lnTo>
                    <a:pt x="863" y="646"/>
                  </a:lnTo>
                  <a:lnTo>
                    <a:pt x="856" y="644"/>
                  </a:lnTo>
                  <a:lnTo>
                    <a:pt x="848" y="644"/>
                  </a:lnTo>
                  <a:lnTo>
                    <a:pt x="841" y="644"/>
                  </a:lnTo>
                  <a:lnTo>
                    <a:pt x="831" y="642"/>
                  </a:lnTo>
                  <a:lnTo>
                    <a:pt x="823" y="642"/>
                  </a:lnTo>
                  <a:lnTo>
                    <a:pt x="816" y="642"/>
                  </a:lnTo>
                  <a:lnTo>
                    <a:pt x="806" y="642"/>
                  </a:lnTo>
                  <a:lnTo>
                    <a:pt x="799" y="642"/>
                  </a:lnTo>
                  <a:lnTo>
                    <a:pt x="789" y="642"/>
                  </a:lnTo>
                  <a:lnTo>
                    <a:pt x="782" y="642"/>
                  </a:lnTo>
                  <a:lnTo>
                    <a:pt x="774" y="644"/>
                  </a:lnTo>
                  <a:lnTo>
                    <a:pt x="763" y="644"/>
                  </a:lnTo>
                  <a:lnTo>
                    <a:pt x="755" y="644"/>
                  </a:lnTo>
                  <a:lnTo>
                    <a:pt x="745" y="644"/>
                  </a:lnTo>
                  <a:lnTo>
                    <a:pt x="736" y="644"/>
                  </a:lnTo>
                  <a:lnTo>
                    <a:pt x="728" y="644"/>
                  </a:lnTo>
                  <a:lnTo>
                    <a:pt x="719" y="646"/>
                  </a:lnTo>
                  <a:lnTo>
                    <a:pt x="709" y="646"/>
                  </a:lnTo>
                  <a:lnTo>
                    <a:pt x="702" y="646"/>
                  </a:lnTo>
                  <a:lnTo>
                    <a:pt x="692" y="646"/>
                  </a:lnTo>
                  <a:lnTo>
                    <a:pt x="685" y="648"/>
                  </a:lnTo>
                  <a:lnTo>
                    <a:pt x="675" y="650"/>
                  </a:lnTo>
                  <a:lnTo>
                    <a:pt x="668" y="650"/>
                  </a:lnTo>
                  <a:lnTo>
                    <a:pt x="658" y="650"/>
                  </a:lnTo>
                  <a:lnTo>
                    <a:pt x="650" y="652"/>
                  </a:lnTo>
                  <a:lnTo>
                    <a:pt x="641" y="652"/>
                  </a:lnTo>
                  <a:lnTo>
                    <a:pt x="635" y="654"/>
                  </a:lnTo>
                  <a:lnTo>
                    <a:pt x="626" y="654"/>
                  </a:lnTo>
                  <a:lnTo>
                    <a:pt x="618" y="656"/>
                  </a:lnTo>
                  <a:lnTo>
                    <a:pt x="609" y="656"/>
                  </a:lnTo>
                  <a:lnTo>
                    <a:pt x="601" y="656"/>
                  </a:lnTo>
                  <a:lnTo>
                    <a:pt x="592" y="656"/>
                  </a:lnTo>
                  <a:lnTo>
                    <a:pt x="584" y="657"/>
                  </a:lnTo>
                  <a:lnTo>
                    <a:pt x="574" y="657"/>
                  </a:lnTo>
                  <a:lnTo>
                    <a:pt x="569" y="659"/>
                  </a:lnTo>
                  <a:lnTo>
                    <a:pt x="559" y="659"/>
                  </a:lnTo>
                  <a:lnTo>
                    <a:pt x="552" y="661"/>
                  </a:lnTo>
                  <a:lnTo>
                    <a:pt x="542" y="661"/>
                  </a:lnTo>
                  <a:lnTo>
                    <a:pt x="534" y="661"/>
                  </a:lnTo>
                  <a:lnTo>
                    <a:pt x="527" y="661"/>
                  </a:lnTo>
                  <a:lnTo>
                    <a:pt x="519" y="663"/>
                  </a:lnTo>
                  <a:lnTo>
                    <a:pt x="512" y="663"/>
                  </a:lnTo>
                  <a:lnTo>
                    <a:pt x="504" y="663"/>
                  </a:lnTo>
                  <a:lnTo>
                    <a:pt x="495" y="663"/>
                  </a:lnTo>
                  <a:lnTo>
                    <a:pt x="487" y="663"/>
                  </a:lnTo>
                  <a:lnTo>
                    <a:pt x="479" y="663"/>
                  </a:lnTo>
                  <a:lnTo>
                    <a:pt x="472" y="663"/>
                  </a:lnTo>
                  <a:lnTo>
                    <a:pt x="462" y="661"/>
                  </a:lnTo>
                  <a:lnTo>
                    <a:pt x="455" y="661"/>
                  </a:lnTo>
                  <a:lnTo>
                    <a:pt x="447" y="661"/>
                  </a:lnTo>
                  <a:lnTo>
                    <a:pt x="439" y="661"/>
                  </a:lnTo>
                  <a:lnTo>
                    <a:pt x="430" y="659"/>
                  </a:lnTo>
                  <a:lnTo>
                    <a:pt x="422" y="657"/>
                  </a:lnTo>
                  <a:lnTo>
                    <a:pt x="415" y="657"/>
                  </a:lnTo>
                  <a:lnTo>
                    <a:pt x="407" y="657"/>
                  </a:lnTo>
                  <a:lnTo>
                    <a:pt x="400" y="656"/>
                  </a:lnTo>
                  <a:lnTo>
                    <a:pt x="390" y="654"/>
                  </a:lnTo>
                  <a:lnTo>
                    <a:pt x="382" y="652"/>
                  </a:lnTo>
                  <a:lnTo>
                    <a:pt x="375" y="652"/>
                  </a:lnTo>
                  <a:lnTo>
                    <a:pt x="367" y="648"/>
                  </a:lnTo>
                  <a:lnTo>
                    <a:pt x="358" y="646"/>
                  </a:lnTo>
                  <a:lnTo>
                    <a:pt x="350" y="642"/>
                  </a:lnTo>
                  <a:lnTo>
                    <a:pt x="342" y="640"/>
                  </a:lnTo>
                  <a:lnTo>
                    <a:pt x="335" y="637"/>
                  </a:lnTo>
                  <a:lnTo>
                    <a:pt x="325" y="635"/>
                  </a:lnTo>
                  <a:lnTo>
                    <a:pt x="318" y="631"/>
                  </a:lnTo>
                  <a:lnTo>
                    <a:pt x="310" y="629"/>
                  </a:lnTo>
                  <a:lnTo>
                    <a:pt x="303" y="625"/>
                  </a:lnTo>
                  <a:lnTo>
                    <a:pt x="293" y="621"/>
                  </a:lnTo>
                  <a:lnTo>
                    <a:pt x="285" y="618"/>
                  </a:lnTo>
                  <a:lnTo>
                    <a:pt x="278" y="614"/>
                  </a:lnTo>
                  <a:lnTo>
                    <a:pt x="270" y="610"/>
                  </a:lnTo>
                  <a:lnTo>
                    <a:pt x="261" y="604"/>
                  </a:lnTo>
                  <a:lnTo>
                    <a:pt x="253" y="600"/>
                  </a:lnTo>
                  <a:lnTo>
                    <a:pt x="246" y="595"/>
                  </a:lnTo>
                  <a:lnTo>
                    <a:pt x="236" y="589"/>
                  </a:lnTo>
                  <a:lnTo>
                    <a:pt x="228" y="583"/>
                  </a:lnTo>
                  <a:lnTo>
                    <a:pt x="221" y="578"/>
                  </a:lnTo>
                  <a:lnTo>
                    <a:pt x="213" y="572"/>
                  </a:lnTo>
                  <a:lnTo>
                    <a:pt x="208" y="564"/>
                  </a:lnTo>
                  <a:lnTo>
                    <a:pt x="200" y="557"/>
                  </a:lnTo>
                  <a:lnTo>
                    <a:pt x="194" y="551"/>
                  </a:lnTo>
                  <a:lnTo>
                    <a:pt x="189" y="545"/>
                  </a:lnTo>
                  <a:lnTo>
                    <a:pt x="183" y="536"/>
                  </a:lnTo>
                  <a:lnTo>
                    <a:pt x="177" y="530"/>
                  </a:lnTo>
                  <a:lnTo>
                    <a:pt x="171" y="521"/>
                  </a:lnTo>
                  <a:lnTo>
                    <a:pt x="170" y="515"/>
                  </a:lnTo>
                  <a:lnTo>
                    <a:pt x="164" y="507"/>
                  </a:lnTo>
                  <a:lnTo>
                    <a:pt x="160" y="500"/>
                  </a:lnTo>
                  <a:lnTo>
                    <a:pt x="156" y="492"/>
                  </a:lnTo>
                  <a:lnTo>
                    <a:pt x="154" y="484"/>
                  </a:lnTo>
                  <a:lnTo>
                    <a:pt x="151" y="475"/>
                  </a:lnTo>
                  <a:lnTo>
                    <a:pt x="147" y="467"/>
                  </a:lnTo>
                  <a:lnTo>
                    <a:pt x="143" y="460"/>
                  </a:lnTo>
                  <a:lnTo>
                    <a:pt x="143" y="450"/>
                  </a:lnTo>
                  <a:lnTo>
                    <a:pt x="139" y="441"/>
                  </a:lnTo>
                  <a:lnTo>
                    <a:pt x="137" y="433"/>
                  </a:lnTo>
                  <a:lnTo>
                    <a:pt x="135" y="426"/>
                  </a:lnTo>
                  <a:lnTo>
                    <a:pt x="133" y="418"/>
                  </a:lnTo>
                  <a:lnTo>
                    <a:pt x="131" y="408"/>
                  </a:lnTo>
                  <a:lnTo>
                    <a:pt x="130" y="399"/>
                  </a:lnTo>
                  <a:lnTo>
                    <a:pt x="128" y="389"/>
                  </a:lnTo>
                  <a:lnTo>
                    <a:pt x="128" y="382"/>
                  </a:lnTo>
                  <a:lnTo>
                    <a:pt x="126" y="372"/>
                  </a:lnTo>
                  <a:lnTo>
                    <a:pt x="124" y="365"/>
                  </a:lnTo>
                  <a:lnTo>
                    <a:pt x="124" y="355"/>
                  </a:lnTo>
                  <a:lnTo>
                    <a:pt x="124" y="348"/>
                  </a:lnTo>
                  <a:lnTo>
                    <a:pt x="124" y="336"/>
                  </a:lnTo>
                  <a:lnTo>
                    <a:pt x="122" y="329"/>
                  </a:lnTo>
                  <a:lnTo>
                    <a:pt x="122" y="319"/>
                  </a:lnTo>
                  <a:lnTo>
                    <a:pt x="122" y="311"/>
                  </a:lnTo>
                  <a:lnTo>
                    <a:pt x="120" y="302"/>
                  </a:lnTo>
                  <a:lnTo>
                    <a:pt x="120" y="292"/>
                  </a:lnTo>
                  <a:lnTo>
                    <a:pt x="120" y="285"/>
                  </a:lnTo>
                  <a:lnTo>
                    <a:pt x="120" y="275"/>
                  </a:lnTo>
                  <a:lnTo>
                    <a:pt x="118" y="266"/>
                  </a:lnTo>
                  <a:lnTo>
                    <a:pt x="118" y="258"/>
                  </a:lnTo>
                  <a:lnTo>
                    <a:pt x="118" y="249"/>
                  </a:lnTo>
                  <a:lnTo>
                    <a:pt x="118" y="241"/>
                  </a:lnTo>
                  <a:lnTo>
                    <a:pt x="118" y="234"/>
                  </a:lnTo>
                  <a:lnTo>
                    <a:pt x="118" y="226"/>
                  </a:lnTo>
                  <a:lnTo>
                    <a:pt x="118" y="216"/>
                  </a:lnTo>
                  <a:lnTo>
                    <a:pt x="118" y="211"/>
                  </a:lnTo>
                  <a:lnTo>
                    <a:pt x="118" y="201"/>
                  </a:lnTo>
                  <a:lnTo>
                    <a:pt x="118" y="194"/>
                  </a:lnTo>
                  <a:lnTo>
                    <a:pt x="118" y="186"/>
                  </a:lnTo>
                  <a:lnTo>
                    <a:pt x="118" y="178"/>
                  </a:lnTo>
                  <a:lnTo>
                    <a:pt x="116" y="173"/>
                  </a:lnTo>
                  <a:lnTo>
                    <a:pt x="116" y="165"/>
                  </a:lnTo>
                  <a:lnTo>
                    <a:pt x="116" y="158"/>
                  </a:lnTo>
                  <a:lnTo>
                    <a:pt x="116" y="152"/>
                  </a:lnTo>
                  <a:lnTo>
                    <a:pt x="116" y="146"/>
                  </a:lnTo>
                  <a:lnTo>
                    <a:pt x="114" y="139"/>
                  </a:lnTo>
                  <a:lnTo>
                    <a:pt x="112" y="133"/>
                  </a:lnTo>
                  <a:lnTo>
                    <a:pt x="112" y="127"/>
                  </a:lnTo>
                  <a:lnTo>
                    <a:pt x="109" y="116"/>
                  </a:lnTo>
                  <a:lnTo>
                    <a:pt x="107" y="106"/>
                  </a:lnTo>
                  <a:lnTo>
                    <a:pt x="103" y="97"/>
                  </a:lnTo>
                  <a:lnTo>
                    <a:pt x="99" y="89"/>
                  </a:lnTo>
                  <a:lnTo>
                    <a:pt x="95" y="80"/>
                  </a:lnTo>
                  <a:lnTo>
                    <a:pt x="92" y="72"/>
                  </a:lnTo>
                  <a:lnTo>
                    <a:pt x="86" y="64"/>
                  </a:lnTo>
                  <a:lnTo>
                    <a:pt x="84" y="59"/>
                  </a:lnTo>
                  <a:lnTo>
                    <a:pt x="80" y="51"/>
                  </a:lnTo>
                  <a:lnTo>
                    <a:pt x="76" y="47"/>
                  </a:lnTo>
                  <a:lnTo>
                    <a:pt x="69" y="36"/>
                  </a:lnTo>
                  <a:lnTo>
                    <a:pt x="61" y="26"/>
                  </a:lnTo>
                  <a:lnTo>
                    <a:pt x="54" y="19"/>
                  </a:lnTo>
                  <a:lnTo>
                    <a:pt x="48" y="15"/>
                  </a:lnTo>
                  <a:lnTo>
                    <a:pt x="40" y="9"/>
                  </a:lnTo>
                  <a:lnTo>
                    <a:pt x="35" y="5"/>
                  </a:lnTo>
                  <a:lnTo>
                    <a:pt x="29" y="2"/>
                  </a:lnTo>
                  <a:lnTo>
                    <a:pt x="25" y="2"/>
                  </a:lnTo>
                  <a:lnTo>
                    <a:pt x="17" y="0"/>
                  </a:lnTo>
                  <a:lnTo>
                    <a:pt x="17" y="0"/>
                  </a:lnTo>
                  <a:lnTo>
                    <a:pt x="0" y="57"/>
                  </a:lnTo>
                  <a:lnTo>
                    <a:pt x="0" y="57"/>
                  </a:lnTo>
                  <a:close/>
                </a:path>
              </a:pathLst>
            </a:custGeom>
            <a:solidFill>
              <a:srgbClr val="000000"/>
            </a:solidFill>
            <a:ln w="9525">
              <a:noFill/>
              <a:round/>
              <a:headEnd/>
              <a:tailEnd/>
            </a:ln>
          </p:spPr>
          <p:txBody>
            <a:bodyPr/>
            <a:lstStyle/>
            <a:p>
              <a:endParaRPr lang="pt-BR"/>
            </a:p>
          </p:txBody>
        </p:sp>
        <p:sp>
          <p:nvSpPr>
            <p:cNvPr id="1862760" name="Freeform 104"/>
            <p:cNvSpPr>
              <a:spLocks/>
            </p:cNvSpPr>
            <p:nvPr/>
          </p:nvSpPr>
          <p:spPr bwMode="auto">
            <a:xfrm>
              <a:off x="1670" y="3157"/>
              <a:ext cx="178" cy="245"/>
            </a:xfrm>
            <a:custGeom>
              <a:avLst/>
              <a:gdLst/>
              <a:ahLst/>
              <a:cxnLst>
                <a:cxn ang="0">
                  <a:pos x="9" y="55"/>
                </a:cxn>
                <a:cxn ang="0">
                  <a:pos x="355" y="0"/>
                </a:cxn>
                <a:cxn ang="0">
                  <a:pos x="340" y="486"/>
                </a:cxn>
                <a:cxn ang="0">
                  <a:pos x="298" y="490"/>
                </a:cxn>
                <a:cxn ang="0">
                  <a:pos x="298" y="53"/>
                </a:cxn>
                <a:cxn ang="0">
                  <a:pos x="0" y="98"/>
                </a:cxn>
                <a:cxn ang="0">
                  <a:pos x="9" y="55"/>
                </a:cxn>
                <a:cxn ang="0">
                  <a:pos x="9" y="55"/>
                </a:cxn>
              </a:cxnLst>
              <a:rect l="0" t="0" r="r" b="b"/>
              <a:pathLst>
                <a:path w="355" h="490">
                  <a:moveTo>
                    <a:pt x="9" y="55"/>
                  </a:moveTo>
                  <a:lnTo>
                    <a:pt x="355" y="0"/>
                  </a:lnTo>
                  <a:lnTo>
                    <a:pt x="340" y="486"/>
                  </a:lnTo>
                  <a:lnTo>
                    <a:pt x="298" y="490"/>
                  </a:lnTo>
                  <a:lnTo>
                    <a:pt x="298" y="53"/>
                  </a:lnTo>
                  <a:lnTo>
                    <a:pt x="0" y="98"/>
                  </a:lnTo>
                  <a:lnTo>
                    <a:pt x="9" y="55"/>
                  </a:lnTo>
                  <a:lnTo>
                    <a:pt x="9" y="55"/>
                  </a:lnTo>
                  <a:close/>
                </a:path>
              </a:pathLst>
            </a:custGeom>
            <a:solidFill>
              <a:srgbClr val="000000"/>
            </a:solidFill>
            <a:ln w="9525">
              <a:noFill/>
              <a:round/>
              <a:headEnd/>
              <a:tailEnd/>
            </a:ln>
          </p:spPr>
          <p:txBody>
            <a:bodyPr/>
            <a:lstStyle/>
            <a:p>
              <a:endParaRPr lang="pt-BR"/>
            </a:p>
          </p:txBody>
        </p:sp>
        <p:sp>
          <p:nvSpPr>
            <p:cNvPr id="1862761" name="Freeform 105"/>
            <p:cNvSpPr>
              <a:spLocks/>
            </p:cNvSpPr>
            <p:nvPr/>
          </p:nvSpPr>
          <p:spPr bwMode="auto">
            <a:xfrm>
              <a:off x="1672" y="3213"/>
              <a:ext cx="137" cy="199"/>
            </a:xfrm>
            <a:custGeom>
              <a:avLst/>
              <a:gdLst/>
              <a:ahLst/>
              <a:cxnLst>
                <a:cxn ang="0">
                  <a:pos x="9" y="24"/>
                </a:cxn>
                <a:cxn ang="0">
                  <a:pos x="273" y="0"/>
                </a:cxn>
                <a:cxn ang="0">
                  <a:pos x="262" y="386"/>
                </a:cxn>
                <a:cxn ang="0">
                  <a:pos x="222" y="397"/>
                </a:cxn>
                <a:cxn ang="0">
                  <a:pos x="235" y="38"/>
                </a:cxn>
                <a:cxn ang="0">
                  <a:pos x="0" y="59"/>
                </a:cxn>
                <a:cxn ang="0">
                  <a:pos x="9" y="24"/>
                </a:cxn>
                <a:cxn ang="0">
                  <a:pos x="9" y="24"/>
                </a:cxn>
              </a:cxnLst>
              <a:rect l="0" t="0" r="r" b="b"/>
              <a:pathLst>
                <a:path w="273" h="397">
                  <a:moveTo>
                    <a:pt x="9" y="24"/>
                  </a:moveTo>
                  <a:lnTo>
                    <a:pt x="273" y="0"/>
                  </a:lnTo>
                  <a:lnTo>
                    <a:pt x="262" y="386"/>
                  </a:lnTo>
                  <a:lnTo>
                    <a:pt x="222" y="397"/>
                  </a:lnTo>
                  <a:lnTo>
                    <a:pt x="235" y="38"/>
                  </a:lnTo>
                  <a:lnTo>
                    <a:pt x="0" y="59"/>
                  </a:lnTo>
                  <a:lnTo>
                    <a:pt x="9" y="24"/>
                  </a:lnTo>
                  <a:lnTo>
                    <a:pt x="9" y="24"/>
                  </a:lnTo>
                  <a:close/>
                </a:path>
              </a:pathLst>
            </a:custGeom>
            <a:solidFill>
              <a:srgbClr val="000000"/>
            </a:solidFill>
            <a:ln w="9525">
              <a:noFill/>
              <a:round/>
              <a:headEnd/>
              <a:tailEnd/>
            </a:ln>
          </p:spPr>
          <p:txBody>
            <a:bodyPr/>
            <a:lstStyle/>
            <a:p>
              <a:endParaRPr lang="pt-BR"/>
            </a:p>
          </p:txBody>
        </p:sp>
        <p:sp>
          <p:nvSpPr>
            <p:cNvPr id="1862762" name="Freeform 106"/>
            <p:cNvSpPr>
              <a:spLocks/>
            </p:cNvSpPr>
            <p:nvPr/>
          </p:nvSpPr>
          <p:spPr bwMode="auto">
            <a:xfrm>
              <a:off x="1370" y="2713"/>
              <a:ext cx="25" cy="149"/>
            </a:xfrm>
            <a:custGeom>
              <a:avLst/>
              <a:gdLst/>
              <a:ahLst/>
              <a:cxnLst>
                <a:cxn ang="0">
                  <a:pos x="8" y="0"/>
                </a:cxn>
                <a:cxn ang="0">
                  <a:pos x="0" y="287"/>
                </a:cxn>
                <a:cxn ang="0">
                  <a:pos x="46" y="298"/>
                </a:cxn>
                <a:cxn ang="0">
                  <a:pos x="51" y="6"/>
                </a:cxn>
                <a:cxn ang="0">
                  <a:pos x="8" y="0"/>
                </a:cxn>
                <a:cxn ang="0">
                  <a:pos x="8" y="0"/>
                </a:cxn>
              </a:cxnLst>
              <a:rect l="0" t="0" r="r" b="b"/>
              <a:pathLst>
                <a:path w="51" h="298">
                  <a:moveTo>
                    <a:pt x="8" y="0"/>
                  </a:moveTo>
                  <a:lnTo>
                    <a:pt x="0" y="287"/>
                  </a:lnTo>
                  <a:lnTo>
                    <a:pt x="46" y="298"/>
                  </a:lnTo>
                  <a:lnTo>
                    <a:pt x="51" y="6"/>
                  </a:lnTo>
                  <a:lnTo>
                    <a:pt x="8" y="0"/>
                  </a:lnTo>
                  <a:lnTo>
                    <a:pt x="8" y="0"/>
                  </a:lnTo>
                  <a:close/>
                </a:path>
              </a:pathLst>
            </a:custGeom>
            <a:solidFill>
              <a:srgbClr val="000000"/>
            </a:solidFill>
            <a:ln w="9525">
              <a:noFill/>
              <a:round/>
              <a:headEnd/>
              <a:tailEnd/>
            </a:ln>
          </p:spPr>
          <p:txBody>
            <a:bodyPr/>
            <a:lstStyle/>
            <a:p>
              <a:endParaRPr lang="pt-BR"/>
            </a:p>
          </p:txBody>
        </p:sp>
        <p:sp>
          <p:nvSpPr>
            <p:cNvPr id="1862763" name="Freeform 107"/>
            <p:cNvSpPr>
              <a:spLocks/>
            </p:cNvSpPr>
            <p:nvPr/>
          </p:nvSpPr>
          <p:spPr bwMode="auto">
            <a:xfrm>
              <a:off x="1348" y="3022"/>
              <a:ext cx="21" cy="167"/>
            </a:xfrm>
            <a:custGeom>
              <a:avLst/>
              <a:gdLst/>
              <a:ahLst/>
              <a:cxnLst>
                <a:cxn ang="0">
                  <a:pos x="0" y="0"/>
                </a:cxn>
                <a:cxn ang="0">
                  <a:pos x="4" y="334"/>
                </a:cxn>
                <a:cxn ang="0">
                  <a:pos x="40" y="329"/>
                </a:cxn>
                <a:cxn ang="0">
                  <a:pos x="42" y="0"/>
                </a:cxn>
                <a:cxn ang="0">
                  <a:pos x="0" y="0"/>
                </a:cxn>
                <a:cxn ang="0">
                  <a:pos x="0" y="0"/>
                </a:cxn>
              </a:cxnLst>
              <a:rect l="0" t="0" r="r" b="b"/>
              <a:pathLst>
                <a:path w="42" h="334">
                  <a:moveTo>
                    <a:pt x="0" y="0"/>
                  </a:moveTo>
                  <a:lnTo>
                    <a:pt x="4" y="334"/>
                  </a:lnTo>
                  <a:lnTo>
                    <a:pt x="40" y="329"/>
                  </a:lnTo>
                  <a:lnTo>
                    <a:pt x="42" y="0"/>
                  </a:lnTo>
                  <a:lnTo>
                    <a:pt x="0" y="0"/>
                  </a:lnTo>
                  <a:lnTo>
                    <a:pt x="0" y="0"/>
                  </a:lnTo>
                  <a:close/>
                </a:path>
              </a:pathLst>
            </a:custGeom>
            <a:solidFill>
              <a:srgbClr val="000000"/>
            </a:solidFill>
            <a:ln w="9525">
              <a:noFill/>
              <a:round/>
              <a:headEnd/>
              <a:tailEnd/>
            </a:ln>
          </p:spPr>
          <p:txBody>
            <a:bodyPr/>
            <a:lstStyle/>
            <a:p>
              <a:endParaRPr lang="pt-BR"/>
            </a:p>
          </p:txBody>
        </p:sp>
        <p:sp>
          <p:nvSpPr>
            <p:cNvPr id="1862764" name="Freeform 108"/>
            <p:cNvSpPr>
              <a:spLocks/>
            </p:cNvSpPr>
            <p:nvPr/>
          </p:nvSpPr>
          <p:spPr bwMode="auto">
            <a:xfrm>
              <a:off x="1239" y="2998"/>
              <a:ext cx="23" cy="204"/>
            </a:xfrm>
            <a:custGeom>
              <a:avLst/>
              <a:gdLst/>
              <a:ahLst/>
              <a:cxnLst>
                <a:cxn ang="0">
                  <a:pos x="11" y="0"/>
                </a:cxn>
                <a:cxn ang="0">
                  <a:pos x="0" y="409"/>
                </a:cxn>
                <a:cxn ang="0">
                  <a:pos x="36" y="409"/>
                </a:cxn>
                <a:cxn ang="0">
                  <a:pos x="45" y="6"/>
                </a:cxn>
                <a:cxn ang="0">
                  <a:pos x="11" y="0"/>
                </a:cxn>
                <a:cxn ang="0">
                  <a:pos x="11" y="0"/>
                </a:cxn>
              </a:cxnLst>
              <a:rect l="0" t="0" r="r" b="b"/>
              <a:pathLst>
                <a:path w="45" h="409">
                  <a:moveTo>
                    <a:pt x="11" y="0"/>
                  </a:moveTo>
                  <a:lnTo>
                    <a:pt x="0" y="409"/>
                  </a:lnTo>
                  <a:lnTo>
                    <a:pt x="36" y="409"/>
                  </a:lnTo>
                  <a:lnTo>
                    <a:pt x="45" y="6"/>
                  </a:lnTo>
                  <a:lnTo>
                    <a:pt x="11" y="0"/>
                  </a:lnTo>
                  <a:lnTo>
                    <a:pt x="11" y="0"/>
                  </a:lnTo>
                  <a:close/>
                </a:path>
              </a:pathLst>
            </a:custGeom>
            <a:solidFill>
              <a:srgbClr val="000000"/>
            </a:solidFill>
            <a:ln w="9525">
              <a:noFill/>
              <a:round/>
              <a:headEnd/>
              <a:tailEnd/>
            </a:ln>
          </p:spPr>
          <p:txBody>
            <a:bodyPr/>
            <a:lstStyle/>
            <a:p>
              <a:endParaRPr lang="pt-BR"/>
            </a:p>
          </p:txBody>
        </p:sp>
        <p:sp>
          <p:nvSpPr>
            <p:cNvPr id="1862765" name="Freeform 109"/>
            <p:cNvSpPr>
              <a:spLocks/>
            </p:cNvSpPr>
            <p:nvPr/>
          </p:nvSpPr>
          <p:spPr bwMode="auto">
            <a:xfrm>
              <a:off x="1153" y="3291"/>
              <a:ext cx="24" cy="212"/>
            </a:xfrm>
            <a:custGeom>
              <a:avLst/>
              <a:gdLst/>
              <a:ahLst/>
              <a:cxnLst>
                <a:cxn ang="0">
                  <a:pos x="4" y="0"/>
                </a:cxn>
                <a:cxn ang="0">
                  <a:pos x="0" y="424"/>
                </a:cxn>
                <a:cxn ang="0">
                  <a:pos x="32" y="410"/>
                </a:cxn>
                <a:cxn ang="0">
                  <a:pos x="47" y="7"/>
                </a:cxn>
                <a:cxn ang="0">
                  <a:pos x="4" y="0"/>
                </a:cxn>
                <a:cxn ang="0">
                  <a:pos x="4" y="0"/>
                </a:cxn>
              </a:cxnLst>
              <a:rect l="0" t="0" r="r" b="b"/>
              <a:pathLst>
                <a:path w="47" h="424">
                  <a:moveTo>
                    <a:pt x="4" y="0"/>
                  </a:moveTo>
                  <a:lnTo>
                    <a:pt x="0" y="424"/>
                  </a:lnTo>
                  <a:lnTo>
                    <a:pt x="32" y="410"/>
                  </a:lnTo>
                  <a:lnTo>
                    <a:pt x="47" y="7"/>
                  </a:lnTo>
                  <a:lnTo>
                    <a:pt x="4" y="0"/>
                  </a:lnTo>
                  <a:lnTo>
                    <a:pt x="4" y="0"/>
                  </a:lnTo>
                  <a:close/>
                </a:path>
              </a:pathLst>
            </a:custGeom>
            <a:solidFill>
              <a:srgbClr val="000000"/>
            </a:solidFill>
            <a:ln w="9525">
              <a:noFill/>
              <a:round/>
              <a:headEnd/>
              <a:tailEnd/>
            </a:ln>
          </p:spPr>
          <p:txBody>
            <a:bodyPr/>
            <a:lstStyle/>
            <a:p>
              <a:endParaRPr lang="pt-BR"/>
            </a:p>
          </p:txBody>
        </p:sp>
        <p:sp>
          <p:nvSpPr>
            <p:cNvPr id="1862766" name="Freeform 110"/>
            <p:cNvSpPr>
              <a:spLocks/>
            </p:cNvSpPr>
            <p:nvPr/>
          </p:nvSpPr>
          <p:spPr bwMode="auto">
            <a:xfrm>
              <a:off x="1201" y="3293"/>
              <a:ext cx="23" cy="201"/>
            </a:xfrm>
            <a:custGeom>
              <a:avLst/>
              <a:gdLst/>
              <a:ahLst/>
              <a:cxnLst>
                <a:cxn ang="0">
                  <a:pos x="2" y="4"/>
                </a:cxn>
                <a:cxn ang="0">
                  <a:pos x="0" y="403"/>
                </a:cxn>
                <a:cxn ang="0">
                  <a:pos x="36" y="403"/>
                </a:cxn>
                <a:cxn ang="0">
                  <a:pos x="45" y="0"/>
                </a:cxn>
                <a:cxn ang="0">
                  <a:pos x="2" y="4"/>
                </a:cxn>
                <a:cxn ang="0">
                  <a:pos x="2" y="4"/>
                </a:cxn>
              </a:cxnLst>
              <a:rect l="0" t="0" r="r" b="b"/>
              <a:pathLst>
                <a:path w="45" h="403">
                  <a:moveTo>
                    <a:pt x="2" y="4"/>
                  </a:moveTo>
                  <a:lnTo>
                    <a:pt x="0" y="403"/>
                  </a:lnTo>
                  <a:lnTo>
                    <a:pt x="36" y="403"/>
                  </a:lnTo>
                  <a:lnTo>
                    <a:pt x="45" y="0"/>
                  </a:lnTo>
                  <a:lnTo>
                    <a:pt x="2" y="4"/>
                  </a:lnTo>
                  <a:lnTo>
                    <a:pt x="2" y="4"/>
                  </a:lnTo>
                  <a:close/>
                </a:path>
              </a:pathLst>
            </a:custGeom>
            <a:solidFill>
              <a:srgbClr val="000000"/>
            </a:solidFill>
            <a:ln w="9525">
              <a:noFill/>
              <a:round/>
              <a:headEnd/>
              <a:tailEnd/>
            </a:ln>
          </p:spPr>
          <p:txBody>
            <a:bodyPr/>
            <a:lstStyle/>
            <a:p>
              <a:endParaRPr lang="pt-BR"/>
            </a:p>
          </p:txBody>
        </p:sp>
        <p:sp>
          <p:nvSpPr>
            <p:cNvPr id="1862767" name="Freeform 111"/>
            <p:cNvSpPr>
              <a:spLocks/>
            </p:cNvSpPr>
            <p:nvPr/>
          </p:nvSpPr>
          <p:spPr bwMode="auto">
            <a:xfrm>
              <a:off x="1313" y="3278"/>
              <a:ext cx="20" cy="194"/>
            </a:xfrm>
            <a:custGeom>
              <a:avLst/>
              <a:gdLst/>
              <a:ahLst/>
              <a:cxnLst>
                <a:cxn ang="0">
                  <a:pos x="0" y="0"/>
                </a:cxn>
                <a:cxn ang="0">
                  <a:pos x="4" y="388"/>
                </a:cxn>
                <a:cxn ang="0">
                  <a:pos x="38" y="382"/>
                </a:cxn>
                <a:cxn ang="0">
                  <a:pos x="42" y="2"/>
                </a:cxn>
                <a:cxn ang="0">
                  <a:pos x="0" y="0"/>
                </a:cxn>
                <a:cxn ang="0">
                  <a:pos x="0" y="0"/>
                </a:cxn>
              </a:cxnLst>
              <a:rect l="0" t="0" r="r" b="b"/>
              <a:pathLst>
                <a:path w="42" h="388">
                  <a:moveTo>
                    <a:pt x="0" y="0"/>
                  </a:moveTo>
                  <a:lnTo>
                    <a:pt x="4" y="388"/>
                  </a:lnTo>
                  <a:lnTo>
                    <a:pt x="38" y="382"/>
                  </a:lnTo>
                  <a:lnTo>
                    <a:pt x="42" y="2"/>
                  </a:lnTo>
                  <a:lnTo>
                    <a:pt x="0" y="0"/>
                  </a:lnTo>
                  <a:lnTo>
                    <a:pt x="0" y="0"/>
                  </a:lnTo>
                  <a:close/>
                </a:path>
              </a:pathLst>
            </a:custGeom>
            <a:solidFill>
              <a:srgbClr val="000000"/>
            </a:solidFill>
            <a:ln w="9525">
              <a:noFill/>
              <a:round/>
              <a:headEnd/>
              <a:tailEnd/>
            </a:ln>
          </p:spPr>
          <p:txBody>
            <a:bodyPr/>
            <a:lstStyle/>
            <a:p>
              <a:endParaRPr lang="pt-BR"/>
            </a:p>
          </p:txBody>
        </p:sp>
        <p:sp>
          <p:nvSpPr>
            <p:cNvPr id="1862768" name="Freeform 112"/>
            <p:cNvSpPr>
              <a:spLocks/>
            </p:cNvSpPr>
            <p:nvPr/>
          </p:nvSpPr>
          <p:spPr bwMode="auto">
            <a:xfrm>
              <a:off x="1376" y="3257"/>
              <a:ext cx="21" cy="199"/>
            </a:xfrm>
            <a:custGeom>
              <a:avLst/>
              <a:gdLst/>
              <a:ahLst/>
              <a:cxnLst>
                <a:cxn ang="0">
                  <a:pos x="0" y="0"/>
                </a:cxn>
                <a:cxn ang="0">
                  <a:pos x="10" y="399"/>
                </a:cxn>
                <a:cxn ang="0">
                  <a:pos x="40" y="399"/>
                </a:cxn>
                <a:cxn ang="0">
                  <a:pos x="42" y="4"/>
                </a:cxn>
                <a:cxn ang="0">
                  <a:pos x="0" y="0"/>
                </a:cxn>
                <a:cxn ang="0">
                  <a:pos x="0" y="0"/>
                </a:cxn>
              </a:cxnLst>
              <a:rect l="0" t="0" r="r" b="b"/>
              <a:pathLst>
                <a:path w="42" h="399">
                  <a:moveTo>
                    <a:pt x="0" y="0"/>
                  </a:moveTo>
                  <a:lnTo>
                    <a:pt x="10" y="399"/>
                  </a:lnTo>
                  <a:lnTo>
                    <a:pt x="40" y="399"/>
                  </a:lnTo>
                  <a:lnTo>
                    <a:pt x="42" y="4"/>
                  </a:lnTo>
                  <a:lnTo>
                    <a:pt x="0" y="0"/>
                  </a:lnTo>
                  <a:lnTo>
                    <a:pt x="0" y="0"/>
                  </a:lnTo>
                  <a:close/>
                </a:path>
              </a:pathLst>
            </a:custGeom>
            <a:solidFill>
              <a:srgbClr val="000000"/>
            </a:solidFill>
            <a:ln w="9525">
              <a:noFill/>
              <a:round/>
              <a:headEnd/>
              <a:tailEnd/>
            </a:ln>
          </p:spPr>
          <p:txBody>
            <a:bodyPr/>
            <a:lstStyle/>
            <a:p>
              <a:endParaRPr lang="pt-BR"/>
            </a:p>
          </p:txBody>
        </p:sp>
        <p:sp>
          <p:nvSpPr>
            <p:cNvPr id="1862769" name="Freeform 113"/>
            <p:cNvSpPr>
              <a:spLocks/>
            </p:cNvSpPr>
            <p:nvPr/>
          </p:nvSpPr>
          <p:spPr bwMode="auto">
            <a:xfrm>
              <a:off x="1249" y="3279"/>
              <a:ext cx="24" cy="207"/>
            </a:xfrm>
            <a:custGeom>
              <a:avLst/>
              <a:gdLst/>
              <a:ahLst/>
              <a:cxnLst>
                <a:cxn ang="0">
                  <a:pos x="9" y="0"/>
                </a:cxn>
                <a:cxn ang="0">
                  <a:pos x="0" y="412"/>
                </a:cxn>
                <a:cxn ang="0">
                  <a:pos x="36" y="409"/>
                </a:cxn>
                <a:cxn ang="0">
                  <a:pos x="47" y="9"/>
                </a:cxn>
                <a:cxn ang="0">
                  <a:pos x="9" y="0"/>
                </a:cxn>
                <a:cxn ang="0">
                  <a:pos x="9" y="0"/>
                </a:cxn>
              </a:cxnLst>
              <a:rect l="0" t="0" r="r" b="b"/>
              <a:pathLst>
                <a:path w="47" h="412">
                  <a:moveTo>
                    <a:pt x="9" y="0"/>
                  </a:moveTo>
                  <a:lnTo>
                    <a:pt x="0" y="412"/>
                  </a:lnTo>
                  <a:lnTo>
                    <a:pt x="36" y="409"/>
                  </a:lnTo>
                  <a:lnTo>
                    <a:pt x="47" y="9"/>
                  </a:lnTo>
                  <a:lnTo>
                    <a:pt x="9" y="0"/>
                  </a:lnTo>
                  <a:lnTo>
                    <a:pt x="9" y="0"/>
                  </a:lnTo>
                  <a:close/>
                </a:path>
              </a:pathLst>
            </a:custGeom>
            <a:solidFill>
              <a:srgbClr val="000000"/>
            </a:solidFill>
            <a:ln w="9525">
              <a:noFill/>
              <a:round/>
              <a:headEnd/>
              <a:tailEnd/>
            </a:ln>
          </p:spPr>
          <p:txBody>
            <a:bodyPr/>
            <a:lstStyle/>
            <a:p>
              <a:endParaRPr lang="pt-BR"/>
            </a:p>
          </p:txBody>
        </p:sp>
      </p:grpSp>
      <p:grpSp>
        <p:nvGrpSpPr>
          <p:cNvPr id="1862770" name="Group 114"/>
          <p:cNvGrpSpPr>
            <a:grpSpLocks/>
          </p:cNvGrpSpPr>
          <p:nvPr/>
        </p:nvGrpSpPr>
        <p:grpSpPr bwMode="auto">
          <a:xfrm>
            <a:off x="5676900" y="4113213"/>
            <a:ext cx="2235200" cy="1323975"/>
            <a:chOff x="3576" y="2591"/>
            <a:chExt cx="1408" cy="834"/>
          </a:xfrm>
        </p:grpSpPr>
        <p:sp>
          <p:nvSpPr>
            <p:cNvPr id="1862771" name="Text Box 115"/>
            <p:cNvSpPr txBox="1">
              <a:spLocks noChangeArrowheads="1"/>
            </p:cNvSpPr>
            <p:nvPr/>
          </p:nvSpPr>
          <p:spPr bwMode="auto">
            <a:xfrm>
              <a:off x="3703" y="3095"/>
              <a:ext cx="116" cy="327"/>
            </a:xfrm>
            <a:prstGeom prst="rect">
              <a:avLst/>
            </a:prstGeom>
            <a:noFill/>
            <a:ln w="9525">
              <a:noFill/>
              <a:miter lim="800000"/>
              <a:headEnd/>
              <a:tailEnd/>
            </a:ln>
            <a:effectLst>
              <a:outerShdw dist="35921" dir="2700000" algn="ctr" rotWithShape="0">
                <a:schemeClr val="bg2"/>
              </a:outerShdw>
            </a:effectLst>
          </p:spPr>
          <p:txBody>
            <a:bodyPr wrap="none">
              <a:spAutoFit/>
            </a:bodyPr>
            <a:lstStyle/>
            <a:p>
              <a:pPr algn="l" eaLnBrk="0" hangingPunct="0"/>
              <a:endParaRPr lang="en-US" sz="2800" b="0">
                <a:solidFill>
                  <a:schemeClr val="tx1"/>
                </a:solidFill>
              </a:endParaRPr>
            </a:p>
          </p:txBody>
        </p:sp>
        <p:sp>
          <p:nvSpPr>
            <p:cNvPr id="1862772" name="AutoShape 116"/>
            <p:cNvSpPr>
              <a:spLocks noChangeAspect="1" noChangeArrowheads="1" noTextEdit="1"/>
            </p:cNvSpPr>
            <p:nvPr/>
          </p:nvSpPr>
          <p:spPr bwMode="auto">
            <a:xfrm>
              <a:off x="3576" y="2591"/>
              <a:ext cx="1408" cy="834"/>
            </a:xfrm>
            <a:prstGeom prst="rect">
              <a:avLst/>
            </a:prstGeom>
            <a:noFill/>
            <a:ln w="9525">
              <a:noFill/>
              <a:miter lim="800000"/>
              <a:headEnd/>
              <a:tailEnd/>
            </a:ln>
          </p:spPr>
          <p:txBody>
            <a:bodyPr/>
            <a:lstStyle/>
            <a:p>
              <a:endParaRPr lang="pt-BR"/>
            </a:p>
          </p:txBody>
        </p:sp>
        <p:sp>
          <p:nvSpPr>
            <p:cNvPr id="1862773" name="Freeform 117"/>
            <p:cNvSpPr>
              <a:spLocks/>
            </p:cNvSpPr>
            <p:nvPr/>
          </p:nvSpPr>
          <p:spPr bwMode="auto">
            <a:xfrm>
              <a:off x="3578" y="3140"/>
              <a:ext cx="1394" cy="70"/>
            </a:xfrm>
            <a:custGeom>
              <a:avLst/>
              <a:gdLst/>
              <a:ahLst/>
              <a:cxnLst>
                <a:cxn ang="0">
                  <a:pos x="8" y="27"/>
                </a:cxn>
                <a:cxn ang="0">
                  <a:pos x="27" y="15"/>
                </a:cxn>
                <a:cxn ang="0">
                  <a:pos x="47" y="8"/>
                </a:cxn>
                <a:cxn ang="0">
                  <a:pos x="71" y="3"/>
                </a:cxn>
                <a:cxn ang="0">
                  <a:pos x="102" y="0"/>
                </a:cxn>
                <a:cxn ang="0">
                  <a:pos x="125" y="0"/>
                </a:cxn>
                <a:cxn ang="0">
                  <a:pos x="145" y="2"/>
                </a:cxn>
                <a:cxn ang="0">
                  <a:pos x="168" y="2"/>
                </a:cxn>
                <a:cxn ang="0">
                  <a:pos x="190" y="4"/>
                </a:cxn>
                <a:cxn ang="0">
                  <a:pos x="214" y="6"/>
                </a:cxn>
                <a:cxn ang="0">
                  <a:pos x="239" y="10"/>
                </a:cxn>
                <a:cxn ang="0">
                  <a:pos x="263" y="13"/>
                </a:cxn>
                <a:cxn ang="0">
                  <a:pos x="287" y="17"/>
                </a:cxn>
                <a:cxn ang="0">
                  <a:pos x="310" y="21"/>
                </a:cxn>
                <a:cxn ang="0">
                  <a:pos x="333" y="25"/>
                </a:cxn>
                <a:cxn ang="0">
                  <a:pos x="353" y="29"/>
                </a:cxn>
                <a:cxn ang="0">
                  <a:pos x="384" y="36"/>
                </a:cxn>
                <a:cxn ang="0">
                  <a:pos x="410" y="41"/>
                </a:cxn>
                <a:cxn ang="0">
                  <a:pos x="424" y="45"/>
                </a:cxn>
                <a:cxn ang="0">
                  <a:pos x="444" y="45"/>
                </a:cxn>
                <a:cxn ang="0">
                  <a:pos x="474" y="47"/>
                </a:cxn>
                <a:cxn ang="0">
                  <a:pos x="514" y="49"/>
                </a:cxn>
                <a:cxn ang="0">
                  <a:pos x="566" y="52"/>
                </a:cxn>
                <a:cxn ang="0">
                  <a:pos x="626" y="55"/>
                </a:cxn>
                <a:cxn ang="0">
                  <a:pos x="696" y="57"/>
                </a:cxn>
                <a:cxn ang="0">
                  <a:pos x="772" y="62"/>
                </a:cxn>
                <a:cxn ang="0">
                  <a:pos x="851" y="65"/>
                </a:cxn>
                <a:cxn ang="0">
                  <a:pos x="938" y="67"/>
                </a:cxn>
                <a:cxn ang="0">
                  <a:pos x="1026" y="71"/>
                </a:cxn>
                <a:cxn ang="0">
                  <a:pos x="1117" y="74"/>
                </a:cxn>
                <a:cxn ang="0">
                  <a:pos x="1209" y="75"/>
                </a:cxn>
                <a:cxn ang="0">
                  <a:pos x="1300" y="79"/>
                </a:cxn>
                <a:cxn ang="0">
                  <a:pos x="1389" y="80"/>
                </a:cxn>
                <a:cxn ang="0">
                  <a:pos x="1478" y="81"/>
                </a:cxn>
                <a:cxn ang="0">
                  <a:pos x="1561" y="81"/>
                </a:cxn>
                <a:cxn ang="0">
                  <a:pos x="1641" y="80"/>
                </a:cxn>
                <a:cxn ang="0">
                  <a:pos x="1718" y="79"/>
                </a:cxn>
                <a:cxn ang="0">
                  <a:pos x="1791" y="78"/>
                </a:cxn>
                <a:cxn ang="0">
                  <a:pos x="1859" y="75"/>
                </a:cxn>
                <a:cxn ang="0">
                  <a:pos x="1925" y="72"/>
                </a:cxn>
                <a:cxn ang="0">
                  <a:pos x="1988" y="70"/>
                </a:cxn>
                <a:cxn ang="0">
                  <a:pos x="2047" y="66"/>
                </a:cxn>
                <a:cxn ang="0">
                  <a:pos x="2104" y="63"/>
                </a:cxn>
                <a:cxn ang="0">
                  <a:pos x="2158" y="60"/>
                </a:cxn>
                <a:cxn ang="0">
                  <a:pos x="2209" y="57"/>
                </a:cxn>
                <a:cxn ang="0">
                  <a:pos x="2257" y="55"/>
                </a:cxn>
                <a:cxn ang="0">
                  <a:pos x="2303" y="52"/>
                </a:cxn>
                <a:cxn ang="0">
                  <a:pos x="2348" y="50"/>
                </a:cxn>
                <a:cxn ang="0">
                  <a:pos x="2390" y="49"/>
                </a:cxn>
                <a:cxn ang="0">
                  <a:pos x="2431" y="49"/>
                </a:cxn>
                <a:cxn ang="0">
                  <a:pos x="2469" y="48"/>
                </a:cxn>
                <a:cxn ang="0">
                  <a:pos x="2506" y="48"/>
                </a:cxn>
                <a:cxn ang="0">
                  <a:pos x="2542" y="49"/>
                </a:cxn>
                <a:cxn ang="0">
                  <a:pos x="2576" y="52"/>
                </a:cxn>
                <a:cxn ang="0">
                  <a:pos x="2607" y="54"/>
                </a:cxn>
                <a:cxn ang="0">
                  <a:pos x="2636" y="57"/>
                </a:cxn>
                <a:cxn ang="0">
                  <a:pos x="2662" y="59"/>
                </a:cxn>
                <a:cxn ang="0">
                  <a:pos x="2688" y="62"/>
                </a:cxn>
                <a:cxn ang="0">
                  <a:pos x="2708" y="64"/>
                </a:cxn>
                <a:cxn ang="0">
                  <a:pos x="2741" y="69"/>
                </a:cxn>
                <a:cxn ang="0">
                  <a:pos x="2768" y="73"/>
                </a:cxn>
                <a:cxn ang="0">
                  <a:pos x="2786" y="78"/>
                </a:cxn>
                <a:cxn ang="0">
                  <a:pos x="0" y="37"/>
                </a:cxn>
              </a:cxnLst>
              <a:rect l="0" t="0" r="r" b="b"/>
              <a:pathLst>
                <a:path w="2788" h="140">
                  <a:moveTo>
                    <a:pt x="0" y="37"/>
                  </a:moveTo>
                  <a:lnTo>
                    <a:pt x="1" y="35"/>
                  </a:lnTo>
                  <a:lnTo>
                    <a:pt x="4" y="30"/>
                  </a:lnTo>
                  <a:lnTo>
                    <a:pt x="8" y="27"/>
                  </a:lnTo>
                  <a:lnTo>
                    <a:pt x="12" y="25"/>
                  </a:lnTo>
                  <a:lnTo>
                    <a:pt x="17" y="20"/>
                  </a:lnTo>
                  <a:lnTo>
                    <a:pt x="25" y="18"/>
                  </a:lnTo>
                  <a:lnTo>
                    <a:pt x="27" y="15"/>
                  </a:lnTo>
                  <a:lnTo>
                    <a:pt x="32" y="14"/>
                  </a:lnTo>
                  <a:lnTo>
                    <a:pt x="37" y="11"/>
                  </a:lnTo>
                  <a:lnTo>
                    <a:pt x="42" y="11"/>
                  </a:lnTo>
                  <a:lnTo>
                    <a:pt x="47" y="8"/>
                  </a:lnTo>
                  <a:lnTo>
                    <a:pt x="53" y="7"/>
                  </a:lnTo>
                  <a:lnTo>
                    <a:pt x="58" y="6"/>
                  </a:lnTo>
                  <a:lnTo>
                    <a:pt x="65" y="5"/>
                  </a:lnTo>
                  <a:lnTo>
                    <a:pt x="71" y="3"/>
                  </a:lnTo>
                  <a:lnTo>
                    <a:pt x="78" y="2"/>
                  </a:lnTo>
                  <a:lnTo>
                    <a:pt x="86" y="2"/>
                  </a:lnTo>
                  <a:lnTo>
                    <a:pt x="94" y="2"/>
                  </a:lnTo>
                  <a:lnTo>
                    <a:pt x="102" y="0"/>
                  </a:lnTo>
                  <a:lnTo>
                    <a:pt x="110" y="0"/>
                  </a:lnTo>
                  <a:lnTo>
                    <a:pt x="115" y="0"/>
                  </a:lnTo>
                  <a:lnTo>
                    <a:pt x="120" y="0"/>
                  </a:lnTo>
                  <a:lnTo>
                    <a:pt x="125" y="0"/>
                  </a:lnTo>
                  <a:lnTo>
                    <a:pt x="131" y="2"/>
                  </a:lnTo>
                  <a:lnTo>
                    <a:pt x="136" y="2"/>
                  </a:lnTo>
                  <a:lnTo>
                    <a:pt x="140" y="2"/>
                  </a:lnTo>
                  <a:lnTo>
                    <a:pt x="145" y="2"/>
                  </a:lnTo>
                  <a:lnTo>
                    <a:pt x="151" y="2"/>
                  </a:lnTo>
                  <a:lnTo>
                    <a:pt x="157" y="2"/>
                  </a:lnTo>
                  <a:lnTo>
                    <a:pt x="162" y="2"/>
                  </a:lnTo>
                  <a:lnTo>
                    <a:pt x="168" y="2"/>
                  </a:lnTo>
                  <a:lnTo>
                    <a:pt x="173" y="3"/>
                  </a:lnTo>
                  <a:lnTo>
                    <a:pt x="179" y="3"/>
                  </a:lnTo>
                  <a:lnTo>
                    <a:pt x="184" y="3"/>
                  </a:lnTo>
                  <a:lnTo>
                    <a:pt x="190" y="4"/>
                  </a:lnTo>
                  <a:lnTo>
                    <a:pt x="196" y="5"/>
                  </a:lnTo>
                  <a:lnTo>
                    <a:pt x="202" y="5"/>
                  </a:lnTo>
                  <a:lnTo>
                    <a:pt x="209" y="6"/>
                  </a:lnTo>
                  <a:lnTo>
                    <a:pt x="214" y="6"/>
                  </a:lnTo>
                  <a:lnTo>
                    <a:pt x="221" y="7"/>
                  </a:lnTo>
                  <a:lnTo>
                    <a:pt x="227" y="7"/>
                  </a:lnTo>
                  <a:lnTo>
                    <a:pt x="233" y="8"/>
                  </a:lnTo>
                  <a:lnTo>
                    <a:pt x="239" y="10"/>
                  </a:lnTo>
                  <a:lnTo>
                    <a:pt x="245" y="11"/>
                  </a:lnTo>
                  <a:lnTo>
                    <a:pt x="251" y="11"/>
                  </a:lnTo>
                  <a:lnTo>
                    <a:pt x="256" y="12"/>
                  </a:lnTo>
                  <a:lnTo>
                    <a:pt x="263" y="13"/>
                  </a:lnTo>
                  <a:lnTo>
                    <a:pt x="270" y="15"/>
                  </a:lnTo>
                  <a:lnTo>
                    <a:pt x="274" y="15"/>
                  </a:lnTo>
                  <a:lnTo>
                    <a:pt x="281" y="17"/>
                  </a:lnTo>
                  <a:lnTo>
                    <a:pt x="287" y="17"/>
                  </a:lnTo>
                  <a:lnTo>
                    <a:pt x="293" y="19"/>
                  </a:lnTo>
                  <a:lnTo>
                    <a:pt x="299" y="20"/>
                  </a:lnTo>
                  <a:lnTo>
                    <a:pt x="305" y="20"/>
                  </a:lnTo>
                  <a:lnTo>
                    <a:pt x="310" y="21"/>
                  </a:lnTo>
                  <a:lnTo>
                    <a:pt x="317" y="23"/>
                  </a:lnTo>
                  <a:lnTo>
                    <a:pt x="322" y="23"/>
                  </a:lnTo>
                  <a:lnTo>
                    <a:pt x="327" y="25"/>
                  </a:lnTo>
                  <a:lnTo>
                    <a:pt x="333" y="25"/>
                  </a:lnTo>
                  <a:lnTo>
                    <a:pt x="338" y="27"/>
                  </a:lnTo>
                  <a:lnTo>
                    <a:pt x="342" y="27"/>
                  </a:lnTo>
                  <a:lnTo>
                    <a:pt x="348" y="29"/>
                  </a:lnTo>
                  <a:lnTo>
                    <a:pt x="353" y="29"/>
                  </a:lnTo>
                  <a:lnTo>
                    <a:pt x="359" y="30"/>
                  </a:lnTo>
                  <a:lnTo>
                    <a:pt x="367" y="33"/>
                  </a:lnTo>
                  <a:lnTo>
                    <a:pt x="376" y="34"/>
                  </a:lnTo>
                  <a:lnTo>
                    <a:pt x="384" y="36"/>
                  </a:lnTo>
                  <a:lnTo>
                    <a:pt x="393" y="38"/>
                  </a:lnTo>
                  <a:lnTo>
                    <a:pt x="398" y="38"/>
                  </a:lnTo>
                  <a:lnTo>
                    <a:pt x="405" y="40"/>
                  </a:lnTo>
                  <a:lnTo>
                    <a:pt x="410" y="41"/>
                  </a:lnTo>
                  <a:lnTo>
                    <a:pt x="415" y="43"/>
                  </a:lnTo>
                  <a:lnTo>
                    <a:pt x="421" y="44"/>
                  </a:lnTo>
                  <a:lnTo>
                    <a:pt x="424" y="45"/>
                  </a:lnTo>
                  <a:lnTo>
                    <a:pt x="424" y="45"/>
                  </a:lnTo>
                  <a:lnTo>
                    <a:pt x="430" y="45"/>
                  </a:lnTo>
                  <a:lnTo>
                    <a:pt x="434" y="45"/>
                  </a:lnTo>
                  <a:lnTo>
                    <a:pt x="439" y="45"/>
                  </a:lnTo>
                  <a:lnTo>
                    <a:pt x="444" y="45"/>
                  </a:lnTo>
                  <a:lnTo>
                    <a:pt x="451" y="47"/>
                  </a:lnTo>
                  <a:lnTo>
                    <a:pt x="457" y="47"/>
                  </a:lnTo>
                  <a:lnTo>
                    <a:pt x="466" y="47"/>
                  </a:lnTo>
                  <a:lnTo>
                    <a:pt x="474" y="47"/>
                  </a:lnTo>
                  <a:lnTo>
                    <a:pt x="483" y="48"/>
                  </a:lnTo>
                  <a:lnTo>
                    <a:pt x="492" y="48"/>
                  </a:lnTo>
                  <a:lnTo>
                    <a:pt x="503" y="48"/>
                  </a:lnTo>
                  <a:lnTo>
                    <a:pt x="514" y="49"/>
                  </a:lnTo>
                  <a:lnTo>
                    <a:pt x="527" y="50"/>
                  </a:lnTo>
                  <a:lnTo>
                    <a:pt x="539" y="50"/>
                  </a:lnTo>
                  <a:lnTo>
                    <a:pt x="552" y="51"/>
                  </a:lnTo>
                  <a:lnTo>
                    <a:pt x="566" y="52"/>
                  </a:lnTo>
                  <a:lnTo>
                    <a:pt x="581" y="52"/>
                  </a:lnTo>
                  <a:lnTo>
                    <a:pt x="594" y="52"/>
                  </a:lnTo>
                  <a:lnTo>
                    <a:pt x="610" y="54"/>
                  </a:lnTo>
                  <a:lnTo>
                    <a:pt x="626" y="55"/>
                  </a:lnTo>
                  <a:lnTo>
                    <a:pt x="644" y="56"/>
                  </a:lnTo>
                  <a:lnTo>
                    <a:pt x="660" y="56"/>
                  </a:lnTo>
                  <a:lnTo>
                    <a:pt x="677" y="57"/>
                  </a:lnTo>
                  <a:lnTo>
                    <a:pt x="696" y="57"/>
                  </a:lnTo>
                  <a:lnTo>
                    <a:pt x="714" y="59"/>
                  </a:lnTo>
                  <a:lnTo>
                    <a:pt x="732" y="59"/>
                  </a:lnTo>
                  <a:lnTo>
                    <a:pt x="752" y="60"/>
                  </a:lnTo>
                  <a:lnTo>
                    <a:pt x="772" y="62"/>
                  </a:lnTo>
                  <a:lnTo>
                    <a:pt x="791" y="63"/>
                  </a:lnTo>
                  <a:lnTo>
                    <a:pt x="811" y="63"/>
                  </a:lnTo>
                  <a:lnTo>
                    <a:pt x="832" y="64"/>
                  </a:lnTo>
                  <a:lnTo>
                    <a:pt x="851" y="65"/>
                  </a:lnTo>
                  <a:lnTo>
                    <a:pt x="873" y="66"/>
                  </a:lnTo>
                  <a:lnTo>
                    <a:pt x="893" y="66"/>
                  </a:lnTo>
                  <a:lnTo>
                    <a:pt x="916" y="67"/>
                  </a:lnTo>
                  <a:lnTo>
                    <a:pt x="938" y="67"/>
                  </a:lnTo>
                  <a:lnTo>
                    <a:pt x="960" y="70"/>
                  </a:lnTo>
                  <a:lnTo>
                    <a:pt x="981" y="70"/>
                  </a:lnTo>
                  <a:lnTo>
                    <a:pt x="1003" y="71"/>
                  </a:lnTo>
                  <a:lnTo>
                    <a:pt x="1026" y="71"/>
                  </a:lnTo>
                  <a:lnTo>
                    <a:pt x="1049" y="72"/>
                  </a:lnTo>
                  <a:lnTo>
                    <a:pt x="1071" y="72"/>
                  </a:lnTo>
                  <a:lnTo>
                    <a:pt x="1094" y="73"/>
                  </a:lnTo>
                  <a:lnTo>
                    <a:pt x="1117" y="74"/>
                  </a:lnTo>
                  <a:lnTo>
                    <a:pt x="1140" y="75"/>
                  </a:lnTo>
                  <a:lnTo>
                    <a:pt x="1163" y="75"/>
                  </a:lnTo>
                  <a:lnTo>
                    <a:pt x="1186" y="75"/>
                  </a:lnTo>
                  <a:lnTo>
                    <a:pt x="1209" y="75"/>
                  </a:lnTo>
                  <a:lnTo>
                    <a:pt x="1232" y="77"/>
                  </a:lnTo>
                  <a:lnTo>
                    <a:pt x="1254" y="77"/>
                  </a:lnTo>
                  <a:lnTo>
                    <a:pt x="1277" y="78"/>
                  </a:lnTo>
                  <a:lnTo>
                    <a:pt x="1300" y="79"/>
                  </a:lnTo>
                  <a:lnTo>
                    <a:pt x="1323" y="80"/>
                  </a:lnTo>
                  <a:lnTo>
                    <a:pt x="1345" y="80"/>
                  </a:lnTo>
                  <a:lnTo>
                    <a:pt x="1367" y="80"/>
                  </a:lnTo>
                  <a:lnTo>
                    <a:pt x="1389" y="80"/>
                  </a:lnTo>
                  <a:lnTo>
                    <a:pt x="1412" y="80"/>
                  </a:lnTo>
                  <a:lnTo>
                    <a:pt x="1433" y="80"/>
                  </a:lnTo>
                  <a:lnTo>
                    <a:pt x="1456" y="81"/>
                  </a:lnTo>
                  <a:lnTo>
                    <a:pt x="1478" y="81"/>
                  </a:lnTo>
                  <a:lnTo>
                    <a:pt x="1500" y="82"/>
                  </a:lnTo>
                  <a:lnTo>
                    <a:pt x="1521" y="81"/>
                  </a:lnTo>
                  <a:lnTo>
                    <a:pt x="1540" y="81"/>
                  </a:lnTo>
                  <a:lnTo>
                    <a:pt x="1561" y="81"/>
                  </a:lnTo>
                  <a:lnTo>
                    <a:pt x="1582" y="81"/>
                  </a:lnTo>
                  <a:lnTo>
                    <a:pt x="1602" y="80"/>
                  </a:lnTo>
                  <a:lnTo>
                    <a:pt x="1622" y="80"/>
                  </a:lnTo>
                  <a:lnTo>
                    <a:pt x="1641" y="80"/>
                  </a:lnTo>
                  <a:lnTo>
                    <a:pt x="1662" y="80"/>
                  </a:lnTo>
                  <a:lnTo>
                    <a:pt x="1680" y="80"/>
                  </a:lnTo>
                  <a:lnTo>
                    <a:pt x="1700" y="80"/>
                  </a:lnTo>
                  <a:lnTo>
                    <a:pt x="1718" y="79"/>
                  </a:lnTo>
                  <a:lnTo>
                    <a:pt x="1737" y="79"/>
                  </a:lnTo>
                  <a:lnTo>
                    <a:pt x="1754" y="78"/>
                  </a:lnTo>
                  <a:lnTo>
                    <a:pt x="1772" y="78"/>
                  </a:lnTo>
                  <a:lnTo>
                    <a:pt x="1791" y="78"/>
                  </a:lnTo>
                  <a:lnTo>
                    <a:pt x="1809" y="78"/>
                  </a:lnTo>
                  <a:lnTo>
                    <a:pt x="1825" y="77"/>
                  </a:lnTo>
                  <a:lnTo>
                    <a:pt x="1842" y="75"/>
                  </a:lnTo>
                  <a:lnTo>
                    <a:pt x="1859" y="75"/>
                  </a:lnTo>
                  <a:lnTo>
                    <a:pt x="1876" y="75"/>
                  </a:lnTo>
                  <a:lnTo>
                    <a:pt x="1892" y="74"/>
                  </a:lnTo>
                  <a:lnTo>
                    <a:pt x="1908" y="73"/>
                  </a:lnTo>
                  <a:lnTo>
                    <a:pt x="1925" y="72"/>
                  </a:lnTo>
                  <a:lnTo>
                    <a:pt x="1942" y="72"/>
                  </a:lnTo>
                  <a:lnTo>
                    <a:pt x="1957" y="71"/>
                  </a:lnTo>
                  <a:lnTo>
                    <a:pt x="1972" y="71"/>
                  </a:lnTo>
                  <a:lnTo>
                    <a:pt x="1988" y="70"/>
                  </a:lnTo>
                  <a:lnTo>
                    <a:pt x="2003" y="70"/>
                  </a:lnTo>
                  <a:lnTo>
                    <a:pt x="2017" y="69"/>
                  </a:lnTo>
                  <a:lnTo>
                    <a:pt x="2033" y="67"/>
                  </a:lnTo>
                  <a:lnTo>
                    <a:pt x="2047" y="66"/>
                  </a:lnTo>
                  <a:lnTo>
                    <a:pt x="2062" y="66"/>
                  </a:lnTo>
                  <a:lnTo>
                    <a:pt x="2076" y="65"/>
                  </a:lnTo>
                  <a:lnTo>
                    <a:pt x="2090" y="64"/>
                  </a:lnTo>
                  <a:lnTo>
                    <a:pt x="2104" y="63"/>
                  </a:lnTo>
                  <a:lnTo>
                    <a:pt x="2117" y="63"/>
                  </a:lnTo>
                  <a:lnTo>
                    <a:pt x="2130" y="62"/>
                  </a:lnTo>
                  <a:lnTo>
                    <a:pt x="2144" y="62"/>
                  </a:lnTo>
                  <a:lnTo>
                    <a:pt x="2158" y="60"/>
                  </a:lnTo>
                  <a:lnTo>
                    <a:pt x="2172" y="60"/>
                  </a:lnTo>
                  <a:lnTo>
                    <a:pt x="2183" y="59"/>
                  </a:lnTo>
                  <a:lnTo>
                    <a:pt x="2196" y="58"/>
                  </a:lnTo>
                  <a:lnTo>
                    <a:pt x="2209" y="57"/>
                  </a:lnTo>
                  <a:lnTo>
                    <a:pt x="2221" y="57"/>
                  </a:lnTo>
                  <a:lnTo>
                    <a:pt x="2233" y="57"/>
                  </a:lnTo>
                  <a:lnTo>
                    <a:pt x="2245" y="56"/>
                  </a:lnTo>
                  <a:lnTo>
                    <a:pt x="2257" y="55"/>
                  </a:lnTo>
                  <a:lnTo>
                    <a:pt x="2270" y="55"/>
                  </a:lnTo>
                  <a:lnTo>
                    <a:pt x="2281" y="54"/>
                  </a:lnTo>
                  <a:lnTo>
                    <a:pt x="2292" y="52"/>
                  </a:lnTo>
                  <a:lnTo>
                    <a:pt x="2303" y="52"/>
                  </a:lnTo>
                  <a:lnTo>
                    <a:pt x="2315" y="52"/>
                  </a:lnTo>
                  <a:lnTo>
                    <a:pt x="2326" y="51"/>
                  </a:lnTo>
                  <a:lnTo>
                    <a:pt x="2337" y="51"/>
                  </a:lnTo>
                  <a:lnTo>
                    <a:pt x="2348" y="50"/>
                  </a:lnTo>
                  <a:lnTo>
                    <a:pt x="2360" y="50"/>
                  </a:lnTo>
                  <a:lnTo>
                    <a:pt x="2369" y="49"/>
                  </a:lnTo>
                  <a:lnTo>
                    <a:pt x="2379" y="49"/>
                  </a:lnTo>
                  <a:lnTo>
                    <a:pt x="2390" y="49"/>
                  </a:lnTo>
                  <a:lnTo>
                    <a:pt x="2401" y="49"/>
                  </a:lnTo>
                  <a:lnTo>
                    <a:pt x="2411" y="49"/>
                  </a:lnTo>
                  <a:lnTo>
                    <a:pt x="2421" y="49"/>
                  </a:lnTo>
                  <a:lnTo>
                    <a:pt x="2431" y="49"/>
                  </a:lnTo>
                  <a:lnTo>
                    <a:pt x="2442" y="49"/>
                  </a:lnTo>
                  <a:lnTo>
                    <a:pt x="2451" y="48"/>
                  </a:lnTo>
                  <a:lnTo>
                    <a:pt x="2460" y="48"/>
                  </a:lnTo>
                  <a:lnTo>
                    <a:pt x="2469" y="48"/>
                  </a:lnTo>
                  <a:lnTo>
                    <a:pt x="2480" y="48"/>
                  </a:lnTo>
                  <a:lnTo>
                    <a:pt x="2488" y="48"/>
                  </a:lnTo>
                  <a:lnTo>
                    <a:pt x="2498" y="48"/>
                  </a:lnTo>
                  <a:lnTo>
                    <a:pt x="2506" y="48"/>
                  </a:lnTo>
                  <a:lnTo>
                    <a:pt x="2517" y="49"/>
                  </a:lnTo>
                  <a:lnTo>
                    <a:pt x="2525" y="49"/>
                  </a:lnTo>
                  <a:lnTo>
                    <a:pt x="2534" y="49"/>
                  </a:lnTo>
                  <a:lnTo>
                    <a:pt x="2542" y="49"/>
                  </a:lnTo>
                  <a:lnTo>
                    <a:pt x="2551" y="50"/>
                  </a:lnTo>
                  <a:lnTo>
                    <a:pt x="2559" y="50"/>
                  </a:lnTo>
                  <a:lnTo>
                    <a:pt x="2567" y="51"/>
                  </a:lnTo>
                  <a:lnTo>
                    <a:pt x="2576" y="52"/>
                  </a:lnTo>
                  <a:lnTo>
                    <a:pt x="2584" y="52"/>
                  </a:lnTo>
                  <a:lnTo>
                    <a:pt x="2592" y="52"/>
                  </a:lnTo>
                  <a:lnTo>
                    <a:pt x="2599" y="52"/>
                  </a:lnTo>
                  <a:lnTo>
                    <a:pt x="2607" y="54"/>
                  </a:lnTo>
                  <a:lnTo>
                    <a:pt x="2615" y="55"/>
                  </a:lnTo>
                  <a:lnTo>
                    <a:pt x="2621" y="55"/>
                  </a:lnTo>
                  <a:lnTo>
                    <a:pt x="2629" y="56"/>
                  </a:lnTo>
                  <a:lnTo>
                    <a:pt x="2636" y="57"/>
                  </a:lnTo>
                  <a:lnTo>
                    <a:pt x="2644" y="57"/>
                  </a:lnTo>
                  <a:lnTo>
                    <a:pt x="2649" y="57"/>
                  </a:lnTo>
                  <a:lnTo>
                    <a:pt x="2656" y="58"/>
                  </a:lnTo>
                  <a:lnTo>
                    <a:pt x="2662" y="59"/>
                  </a:lnTo>
                  <a:lnTo>
                    <a:pt x="2669" y="60"/>
                  </a:lnTo>
                  <a:lnTo>
                    <a:pt x="2675" y="60"/>
                  </a:lnTo>
                  <a:lnTo>
                    <a:pt x="2681" y="62"/>
                  </a:lnTo>
                  <a:lnTo>
                    <a:pt x="2688" y="62"/>
                  </a:lnTo>
                  <a:lnTo>
                    <a:pt x="2694" y="63"/>
                  </a:lnTo>
                  <a:lnTo>
                    <a:pt x="2699" y="63"/>
                  </a:lnTo>
                  <a:lnTo>
                    <a:pt x="2704" y="64"/>
                  </a:lnTo>
                  <a:lnTo>
                    <a:pt x="2708" y="64"/>
                  </a:lnTo>
                  <a:lnTo>
                    <a:pt x="2714" y="65"/>
                  </a:lnTo>
                  <a:lnTo>
                    <a:pt x="2723" y="66"/>
                  </a:lnTo>
                  <a:lnTo>
                    <a:pt x="2734" y="67"/>
                  </a:lnTo>
                  <a:lnTo>
                    <a:pt x="2741" y="69"/>
                  </a:lnTo>
                  <a:lnTo>
                    <a:pt x="2750" y="71"/>
                  </a:lnTo>
                  <a:lnTo>
                    <a:pt x="2756" y="71"/>
                  </a:lnTo>
                  <a:lnTo>
                    <a:pt x="2763" y="73"/>
                  </a:lnTo>
                  <a:lnTo>
                    <a:pt x="2768" y="73"/>
                  </a:lnTo>
                  <a:lnTo>
                    <a:pt x="2773" y="75"/>
                  </a:lnTo>
                  <a:lnTo>
                    <a:pt x="2776" y="75"/>
                  </a:lnTo>
                  <a:lnTo>
                    <a:pt x="2781" y="77"/>
                  </a:lnTo>
                  <a:lnTo>
                    <a:pt x="2786" y="78"/>
                  </a:lnTo>
                  <a:lnTo>
                    <a:pt x="2788" y="79"/>
                  </a:lnTo>
                  <a:lnTo>
                    <a:pt x="2788" y="131"/>
                  </a:lnTo>
                  <a:lnTo>
                    <a:pt x="0" y="140"/>
                  </a:lnTo>
                  <a:lnTo>
                    <a:pt x="0" y="37"/>
                  </a:lnTo>
                  <a:lnTo>
                    <a:pt x="0" y="37"/>
                  </a:lnTo>
                  <a:close/>
                </a:path>
              </a:pathLst>
            </a:custGeom>
            <a:solidFill>
              <a:srgbClr val="F0FAB5"/>
            </a:solidFill>
            <a:ln w="9525">
              <a:noFill/>
              <a:round/>
              <a:headEnd/>
              <a:tailEnd/>
            </a:ln>
            <a:effectLst>
              <a:outerShdw dist="35921" dir="2700000" algn="ctr" rotWithShape="0">
                <a:srgbClr val="808080"/>
              </a:outerShdw>
            </a:effectLst>
          </p:spPr>
          <p:txBody>
            <a:bodyPr/>
            <a:lstStyle/>
            <a:p>
              <a:endParaRPr lang="pt-BR"/>
            </a:p>
          </p:txBody>
        </p:sp>
        <p:sp>
          <p:nvSpPr>
            <p:cNvPr id="1862774" name="Freeform 118"/>
            <p:cNvSpPr>
              <a:spLocks/>
            </p:cNvSpPr>
            <p:nvPr/>
          </p:nvSpPr>
          <p:spPr bwMode="auto">
            <a:xfrm>
              <a:off x="3578" y="3173"/>
              <a:ext cx="1394" cy="240"/>
            </a:xfrm>
            <a:custGeom>
              <a:avLst/>
              <a:gdLst/>
              <a:ahLst/>
              <a:cxnLst>
                <a:cxn ang="0">
                  <a:pos x="0" y="0"/>
                </a:cxn>
                <a:cxn ang="0">
                  <a:pos x="299" y="0"/>
                </a:cxn>
                <a:cxn ang="0">
                  <a:pos x="2788" y="52"/>
                </a:cxn>
                <a:cxn ang="0">
                  <a:pos x="2788" y="482"/>
                </a:cxn>
                <a:cxn ang="0">
                  <a:pos x="0" y="482"/>
                </a:cxn>
                <a:cxn ang="0">
                  <a:pos x="0" y="0"/>
                </a:cxn>
                <a:cxn ang="0">
                  <a:pos x="0" y="0"/>
                </a:cxn>
              </a:cxnLst>
              <a:rect l="0" t="0" r="r" b="b"/>
              <a:pathLst>
                <a:path w="2788" h="482">
                  <a:moveTo>
                    <a:pt x="0" y="0"/>
                  </a:moveTo>
                  <a:lnTo>
                    <a:pt x="299" y="0"/>
                  </a:lnTo>
                  <a:lnTo>
                    <a:pt x="2788" y="52"/>
                  </a:lnTo>
                  <a:lnTo>
                    <a:pt x="2788" y="482"/>
                  </a:lnTo>
                  <a:lnTo>
                    <a:pt x="0" y="482"/>
                  </a:lnTo>
                  <a:lnTo>
                    <a:pt x="0" y="0"/>
                  </a:lnTo>
                  <a:lnTo>
                    <a:pt x="0" y="0"/>
                  </a:lnTo>
                  <a:close/>
                </a:path>
              </a:pathLst>
            </a:custGeom>
            <a:solidFill>
              <a:srgbClr val="8299ED"/>
            </a:solidFill>
            <a:ln w="9525">
              <a:noFill/>
              <a:round/>
              <a:headEnd/>
              <a:tailEnd/>
            </a:ln>
            <a:effectLst>
              <a:outerShdw dist="35921" dir="2700000" algn="ctr" rotWithShape="0">
                <a:srgbClr val="808080"/>
              </a:outerShdw>
            </a:effectLst>
          </p:spPr>
          <p:txBody>
            <a:bodyPr/>
            <a:lstStyle/>
            <a:p>
              <a:endParaRPr lang="pt-BR"/>
            </a:p>
          </p:txBody>
        </p:sp>
        <p:sp>
          <p:nvSpPr>
            <p:cNvPr id="1862775" name="Freeform 119"/>
            <p:cNvSpPr>
              <a:spLocks/>
            </p:cNvSpPr>
            <p:nvPr/>
          </p:nvSpPr>
          <p:spPr bwMode="auto">
            <a:xfrm>
              <a:off x="3578" y="3257"/>
              <a:ext cx="244" cy="38"/>
            </a:xfrm>
            <a:custGeom>
              <a:avLst/>
              <a:gdLst/>
              <a:ahLst/>
              <a:cxnLst>
                <a:cxn ang="0">
                  <a:pos x="480" y="60"/>
                </a:cxn>
                <a:cxn ang="0">
                  <a:pos x="467" y="61"/>
                </a:cxn>
                <a:cxn ang="0">
                  <a:pos x="449" y="62"/>
                </a:cxn>
                <a:cxn ang="0">
                  <a:pos x="427" y="63"/>
                </a:cxn>
                <a:cxn ang="0">
                  <a:pos x="401" y="67"/>
                </a:cxn>
                <a:cxn ang="0">
                  <a:pos x="385" y="67"/>
                </a:cxn>
                <a:cxn ang="0">
                  <a:pos x="370" y="68"/>
                </a:cxn>
                <a:cxn ang="0">
                  <a:pos x="355" y="69"/>
                </a:cxn>
                <a:cxn ang="0">
                  <a:pos x="338" y="70"/>
                </a:cxn>
                <a:cxn ang="0">
                  <a:pos x="322" y="71"/>
                </a:cxn>
                <a:cxn ang="0">
                  <a:pos x="305" y="71"/>
                </a:cxn>
                <a:cxn ang="0">
                  <a:pos x="287" y="73"/>
                </a:cxn>
                <a:cxn ang="0">
                  <a:pos x="271" y="74"/>
                </a:cxn>
                <a:cxn ang="0">
                  <a:pos x="252" y="74"/>
                </a:cxn>
                <a:cxn ang="0">
                  <a:pos x="236" y="76"/>
                </a:cxn>
                <a:cxn ang="0">
                  <a:pos x="219" y="76"/>
                </a:cxn>
                <a:cxn ang="0">
                  <a:pos x="202" y="76"/>
                </a:cxn>
                <a:cxn ang="0">
                  <a:pos x="185" y="76"/>
                </a:cxn>
                <a:cxn ang="0">
                  <a:pos x="168" y="76"/>
                </a:cxn>
                <a:cxn ang="0">
                  <a:pos x="147" y="76"/>
                </a:cxn>
                <a:cxn ang="0">
                  <a:pos x="128" y="76"/>
                </a:cxn>
                <a:cxn ang="0">
                  <a:pos x="108" y="76"/>
                </a:cxn>
                <a:cxn ang="0">
                  <a:pos x="82" y="75"/>
                </a:cxn>
                <a:cxn ang="0">
                  <a:pos x="58" y="74"/>
                </a:cxn>
                <a:cxn ang="0">
                  <a:pos x="39" y="73"/>
                </a:cxn>
                <a:cxn ang="0">
                  <a:pos x="22" y="73"/>
                </a:cxn>
                <a:cxn ang="0">
                  <a:pos x="4" y="71"/>
                </a:cxn>
                <a:cxn ang="0">
                  <a:pos x="0" y="24"/>
                </a:cxn>
                <a:cxn ang="0">
                  <a:pos x="82" y="30"/>
                </a:cxn>
                <a:cxn ang="0">
                  <a:pos x="91" y="17"/>
                </a:cxn>
                <a:cxn ang="0">
                  <a:pos x="107" y="9"/>
                </a:cxn>
                <a:cxn ang="0">
                  <a:pos x="120" y="6"/>
                </a:cxn>
                <a:cxn ang="0">
                  <a:pos x="137" y="2"/>
                </a:cxn>
                <a:cxn ang="0">
                  <a:pos x="159" y="2"/>
                </a:cxn>
                <a:cxn ang="0">
                  <a:pos x="184" y="0"/>
                </a:cxn>
                <a:cxn ang="0">
                  <a:pos x="212" y="0"/>
                </a:cxn>
                <a:cxn ang="0">
                  <a:pos x="242" y="0"/>
                </a:cxn>
                <a:cxn ang="0">
                  <a:pos x="257" y="0"/>
                </a:cxn>
                <a:cxn ang="0">
                  <a:pos x="273" y="1"/>
                </a:cxn>
                <a:cxn ang="0">
                  <a:pos x="287" y="2"/>
                </a:cxn>
                <a:cxn ang="0">
                  <a:pos x="303" y="3"/>
                </a:cxn>
                <a:cxn ang="0">
                  <a:pos x="330" y="4"/>
                </a:cxn>
                <a:cxn ang="0">
                  <a:pos x="355" y="7"/>
                </a:cxn>
                <a:cxn ang="0">
                  <a:pos x="375" y="8"/>
                </a:cxn>
                <a:cxn ang="0">
                  <a:pos x="389" y="10"/>
                </a:cxn>
                <a:cxn ang="0">
                  <a:pos x="487" y="60"/>
                </a:cxn>
              </a:cxnLst>
              <a:rect l="0" t="0" r="r" b="b"/>
              <a:pathLst>
                <a:path w="487" h="76">
                  <a:moveTo>
                    <a:pt x="487" y="60"/>
                  </a:moveTo>
                  <a:lnTo>
                    <a:pt x="484" y="60"/>
                  </a:lnTo>
                  <a:lnTo>
                    <a:pt x="480" y="60"/>
                  </a:lnTo>
                  <a:lnTo>
                    <a:pt x="475" y="60"/>
                  </a:lnTo>
                  <a:lnTo>
                    <a:pt x="472" y="60"/>
                  </a:lnTo>
                  <a:lnTo>
                    <a:pt x="467" y="61"/>
                  </a:lnTo>
                  <a:lnTo>
                    <a:pt x="462" y="62"/>
                  </a:lnTo>
                  <a:lnTo>
                    <a:pt x="455" y="62"/>
                  </a:lnTo>
                  <a:lnTo>
                    <a:pt x="449" y="62"/>
                  </a:lnTo>
                  <a:lnTo>
                    <a:pt x="442" y="62"/>
                  </a:lnTo>
                  <a:lnTo>
                    <a:pt x="435" y="63"/>
                  </a:lnTo>
                  <a:lnTo>
                    <a:pt x="427" y="63"/>
                  </a:lnTo>
                  <a:lnTo>
                    <a:pt x="419" y="65"/>
                  </a:lnTo>
                  <a:lnTo>
                    <a:pt x="409" y="66"/>
                  </a:lnTo>
                  <a:lnTo>
                    <a:pt x="401" y="67"/>
                  </a:lnTo>
                  <a:lnTo>
                    <a:pt x="395" y="67"/>
                  </a:lnTo>
                  <a:lnTo>
                    <a:pt x="391" y="67"/>
                  </a:lnTo>
                  <a:lnTo>
                    <a:pt x="385" y="67"/>
                  </a:lnTo>
                  <a:lnTo>
                    <a:pt x="380" y="67"/>
                  </a:lnTo>
                  <a:lnTo>
                    <a:pt x="375" y="67"/>
                  </a:lnTo>
                  <a:lnTo>
                    <a:pt x="370" y="68"/>
                  </a:lnTo>
                  <a:lnTo>
                    <a:pt x="365" y="68"/>
                  </a:lnTo>
                  <a:lnTo>
                    <a:pt x="361" y="69"/>
                  </a:lnTo>
                  <a:lnTo>
                    <a:pt x="355" y="69"/>
                  </a:lnTo>
                  <a:lnTo>
                    <a:pt x="349" y="69"/>
                  </a:lnTo>
                  <a:lnTo>
                    <a:pt x="344" y="69"/>
                  </a:lnTo>
                  <a:lnTo>
                    <a:pt x="338" y="70"/>
                  </a:lnTo>
                  <a:lnTo>
                    <a:pt x="333" y="70"/>
                  </a:lnTo>
                  <a:lnTo>
                    <a:pt x="327" y="71"/>
                  </a:lnTo>
                  <a:lnTo>
                    <a:pt x="322" y="71"/>
                  </a:lnTo>
                  <a:lnTo>
                    <a:pt x="317" y="71"/>
                  </a:lnTo>
                  <a:lnTo>
                    <a:pt x="310" y="71"/>
                  </a:lnTo>
                  <a:lnTo>
                    <a:pt x="305" y="71"/>
                  </a:lnTo>
                  <a:lnTo>
                    <a:pt x="299" y="71"/>
                  </a:lnTo>
                  <a:lnTo>
                    <a:pt x="293" y="73"/>
                  </a:lnTo>
                  <a:lnTo>
                    <a:pt x="287" y="73"/>
                  </a:lnTo>
                  <a:lnTo>
                    <a:pt x="282" y="73"/>
                  </a:lnTo>
                  <a:lnTo>
                    <a:pt x="277" y="73"/>
                  </a:lnTo>
                  <a:lnTo>
                    <a:pt x="271" y="74"/>
                  </a:lnTo>
                  <a:lnTo>
                    <a:pt x="265" y="74"/>
                  </a:lnTo>
                  <a:lnTo>
                    <a:pt x="259" y="74"/>
                  </a:lnTo>
                  <a:lnTo>
                    <a:pt x="252" y="74"/>
                  </a:lnTo>
                  <a:lnTo>
                    <a:pt x="247" y="75"/>
                  </a:lnTo>
                  <a:lnTo>
                    <a:pt x="242" y="75"/>
                  </a:lnTo>
                  <a:lnTo>
                    <a:pt x="236" y="76"/>
                  </a:lnTo>
                  <a:lnTo>
                    <a:pt x="230" y="76"/>
                  </a:lnTo>
                  <a:lnTo>
                    <a:pt x="225" y="76"/>
                  </a:lnTo>
                  <a:lnTo>
                    <a:pt x="219" y="76"/>
                  </a:lnTo>
                  <a:lnTo>
                    <a:pt x="213" y="76"/>
                  </a:lnTo>
                  <a:lnTo>
                    <a:pt x="207" y="76"/>
                  </a:lnTo>
                  <a:lnTo>
                    <a:pt x="202" y="76"/>
                  </a:lnTo>
                  <a:lnTo>
                    <a:pt x="196" y="76"/>
                  </a:lnTo>
                  <a:lnTo>
                    <a:pt x="191" y="76"/>
                  </a:lnTo>
                  <a:lnTo>
                    <a:pt x="185" y="76"/>
                  </a:lnTo>
                  <a:lnTo>
                    <a:pt x="180" y="76"/>
                  </a:lnTo>
                  <a:lnTo>
                    <a:pt x="174" y="76"/>
                  </a:lnTo>
                  <a:lnTo>
                    <a:pt x="168" y="76"/>
                  </a:lnTo>
                  <a:lnTo>
                    <a:pt x="163" y="76"/>
                  </a:lnTo>
                  <a:lnTo>
                    <a:pt x="158" y="76"/>
                  </a:lnTo>
                  <a:lnTo>
                    <a:pt x="147" y="76"/>
                  </a:lnTo>
                  <a:lnTo>
                    <a:pt x="138" y="76"/>
                  </a:lnTo>
                  <a:lnTo>
                    <a:pt x="132" y="76"/>
                  </a:lnTo>
                  <a:lnTo>
                    <a:pt x="128" y="76"/>
                  </a:lnTo>
                  <a:lnTo>
                    <a:pt x="122" y="76"/>
                  </a:lnTo>
                  <a:lnTo>
                    <a:pt x="117" y="76"/>
                  </a:lnTo>
                  <a:lnTo>
                    <a:pt x="108" y="76"/>
                  </a:lnTo>
                  <a:lnTo>
                    <a:pt x="100" y="76"/>
                  </a:lnTo>
                  <a:lnTo>
                    <a:pt x="91" y="75"/>
                  </a:lnTo>
                  <a:lnTo>
                    <a:pt x="82" y="75"/>
                  </a:lnTo>
                  <a:lnTo>
                    <a:pt x="73" y="75"/>
                  </a:lnTo>
                  <a:lnTo>
                    <a:pt x="67" y="75"/>
                  </a:lnTo>
                  <a:lnTo>
                    <a:pt x="58" y="74"/>
                  </a:lnTo>
                  <a:lnTo>
                    <a:pt x="52" y="74"/>
                  </a:lnTo>
                  <a:lnTo>
                    <a:pt x="45" y="73"/>
                  </a:lnTo>
                  <a:lnTo>
                    <a:pt x="39" y="73"/>
                  </a:lnTo>
                  <a:lnTo>
                    <a:pt x="32" y="73"/>
                  </a:lnTo>
                  <a:lnTo>
                    <a:pt x="26" y="73"/>
                  </a:lnTo>
                  <a:lnTo>
                    <a:pt x="22" y="73"/>
                  </a:lnTo>
                  <a:lnTo>
                    <a:pt x="17" y="73"/>
                  </a:lnTo>
                  <a:lnTo>
                    <a:pt x="9" y="71"/>
                  </a:lnTo>
                  <a:lnTo>
                    <a:pt x="4" y="71"/>
                  </a:lnTo>
                  <a:lnTo>
                    <a:pt x="1" y="71"/>
                  </a:lnTo>
                  <a:lnTo>
                    <a:pt x="0" y="71"/>
                  </a:lnTo>
                  <a:lnTo>
                    <a:pt x="0" y="24"/>
                  </a:lnTo>
                  <a:lnTo>
                    <a:pt x="83" y="35"/>
                  </a:lnTo>
                  <a:lnTo>
                    <a:pt x="82" y="33"/>
                  </a:lnTo>
                  <a:lnTo>
                    <a:pt x="82" y="30"/>
                  </a:lnTo>
                  <a:lnTo>
                    <a:pt x="83" y="25"/>
                  </a:lnTo>
                  <a:lnTo>
                    <a:pt x="87" y="19"/>
                  </a:lnTo>
                  <a:lnTo>
                    <a:pt x="91" y="17"/>
                  </a:lnTo>
                  <a:lnTo>
                    <a:pt x="94" y="15"/>
                  </a:lnTo>
                  <a:lnTo>
                    <a:pt x="100" y="11"/>
                  </a:lnTo>
                  <a:lnTo>
                    <a:pt x="107" y="9"/>
                  </a:lnTo>
                  <a:lnTo>
                    <a:pt x="110" y="7"/>
                  </a:lnTo>
                  <a:lnTo>
                    <a:pt x="115" y="7"/>
                  </a:lnTo>
                  <a:lnTo>
                    <a:pt x="120" y="6"/>
                  </a:lnTo>
                  <a:lnTo>
                    <a:pt x="125" y="4"/>
                  </a:lnTo>
                  <a:lnTo>
                    <a:pt x="131" y="3"/>
                  </a:lnTo>
                  <a:lnTo>
                    <a:pt x="137" y="2"/>
                  </a:lnTo>
                  <a:lnTo>
                    <a:pt x="144" y="2"/>
                  </a:lnTo>
                  <a:lnTo>
                    <a:pt x="152" y="2"/>
                  </a:lnTo>
                  <a:lnTo>
                    <a:pt x="159" y="2"/>
                  </a:lnTo>
                  <a:lnTo>
                    <a:pt x="167" y="1"/>
                  </a:lnTo>
                  <a:lnTo>
                    <a:pt x="175" y="0"/>
                  </a:lnTo>
                  <a:lnTo>
                    <a:pt x="184" y="0"/>
                  </a:lnTo>
                  <a:lnTo>
                    <a:pt x="192" y="0"/>
                  </a:lnTo>
                  <a:lnTo>
                    <a:pt x="203" y="0"/>
                  </a:lnTo>
                  <a:lnTo>
                    <a:pt x="212" y="0"/>
                  </a:lnTo>
                  <a:lnTo>
                    <a:pt x="222" y="0"/>
                  </a:lnTo>
                  <a:lnTo>
                    <a:pt x="232" y="0"/>
                  </a:lnTo>
                  <a:lnTo>
                    <a:pt x="242" y="0"/>
                  </a:lnTo>
                  <a:lnTo>
                    <a:pt x="247" y="0"/>
                  </a:lnTo>
                  <a:lnTo>
                    <a:pt x="251" y="0"/>
                  </a:lnTo>
                  <a:lnTo>
                    <a:pt x="257" y="0"/>
                  </a:lnTo>
                  <a:lnTo>
                    <a:pt x="263" y="1"/>
                  </a:lnTo>
                  <a:lnTo>
                    <a:pt x="267" y="1"/>
                  </a:lnTo>
                  <a:lnTo>
                    <a:pt x="273" y="1"/>
                  </a:lnTo>
                  <a:lnTo>
                    <a:pt x="278" y="1"/>
                  </a:lnTo>
                  <a:lnTo>
                    <a:pt x="282" y="2"/>
                  </a:lnTo>
                  <a:lnTo>
                    <a:pt x="287" y="2"/>
                  </a:lnTo>
                  <a:lnTo>
                    <a:pt x="293" y="2"/>
                  </a:lnTo>
                  <a:lnTo>
                    <a:pt x="297" y="2"/>
                  </a:lnTo>
                  <a:lnTo>
                    <a:pt x="303" y="3"/>
                  </a:lnTo>
                  <a:lnTo>
                    <a:pt x="312" y="3"/>
                  </a:lnTo>
                  <a:lnTo>
                    <a:pt x="322" y="4"/>
                  </a:lnTo>
                  <a:lnTo>
                    <a:pt x="330" y="4"/>
                  </a:lnTo>
                  <a:lnTo>
                    <a:pt x="339" y="6"/>
                  </a:lnTo>
                  <a:lnTo>
                    <a:pt x="347" y="6"/>
                  </a:lnTo>
                  <a:lnTo>
                    <a:pt x="355" y="7"/>
                  </a:lnTo>
                  <a:lnTo>
                    <a:pt x="361" y="7"/>
                  </a:lnTo>
                  <a:lnTo>
                    <a:pt x="369" y="8"/>
                  </a:lnTo>
                  <a:lnTo>
                    <a:pt x="375" y="8"/>
                  </a:lnTo>
                  <a:lnTo>
                    <a:pt x="379" y="9"/>
                  </a:lnTo>
                  <a:lnTo>
                    <a:pt x="384" y="9"/>
                  </a:lnTo>
                  <a:lnTo>
                    <a:pt x="389" y="10"/>
                  </a:lnTo>
                  <a:lnTo>
                    <a:pt x="393" y="10"/>
                  </a:lnTo>
                  <a:lnTo>
                    <a:pt x="397" y="11"/>
                  </a:lnTo>
                  <a:lnTo>
                    <a:pt x="487" y="60"/>
                  </a:lnTo>
                  <a:lnTo>
                    <a:pt x="487" y="60"/>
                  </a:lnTo>
                  <a:close/>
                </a:path>
              </a:pathLst>
            </a:custGeom>
            <a:solidFill>
              <a:srgbClr val="4D63B8"/>
            </a:solidFill>
            <a:ln w="9525">
              <a:noFill/>
              <a:round/>
              <a:headEnd/>
              <a:tailEnd/>
            </a:ln>
            <a:effectLst>
              <a:outerShdw dist="35921" dir="2700000" algn="ctr" rotWithShape="0">
                <a:srgbClr val="808080"/>
              </a:outerShdw>
            </a:effectLst>
          </p:spPr>
          <p:txBody>
            <a:bodyPr/>
            <a:lstStyle/>
            <a:p>
              <a:endParaRPr lang="pt-BR"/>
            </a:p>
          </p:txBody>
        </p:sp>
        <p:sp>
          <p:nvSpPr>
            <p:cNvPr id="1862776" name="Freeform 120"/>
            <p:cNvSpPr>
              <a:spLocks/>
            </p:cNvSpPr>
            <p:nvPr/>
          </p:nvSpPr>
          <p:spPr bwMode="auto">
            <a:xfrm>
              <a:off x="3578" y="3226"/>
              <a:ext cx="174" cy="28"/>
            </a:xfrm>
            <a:custGeom>
              <a:avLst/>
              <a:gdLst/>
              <a:ahLst/>
              <a:cxnLst>
                <a:cxn ang="0">
                  <a:pos x="270" y="24"/>
                </a:cxn>
                <a:cxn ang="0">
                  <a:pos x="118" y="0"/>
                </a:cxn>
                <a:cxn ang="0">
                  <a:pos x="75" y="13"/>
                </a:cxn>
                <a:cxn ang="0">
                  <a:pos x="0" y="0"/>
                </a:cxn>
                <a:cxn ang="0">
                  <a:pos x="0" y="20"/>
                </a:cxn>
                <a:cxn ang="0">
                  <a:pos x="41" y="24"/>
                </a:cxn>
                <a:cxn ang="0">
                  <a:pos x="54" y="49"/>
                </a:cxn>
                <a:cxn ang="0">
                  <a:pos x="347" y="57"/>
                </a:cxn>
                <a:cxn ang="0">
                  <a:pos x="270" y="24"/>
                </a:cxn>
                <a:cxn ang="0">
                  <a:pos x="270" y="24"/>
                </a:cxn>
              </a:cxnLst>
              <a:rect l="0" t="0" r="r" b="b"/>
              <a:pathLst>
                <a:path w="347" h="57">
                  <a:moveTo>
                    <a:pt x="270" y="24"/>
                  </a:moveTo>
                  <a:lnTo>
                    <a:pt x="118" y="0"/>
                  </a:lnTo>
                  <a:lnTo>
                    <a:pt x="75" y="13"/>
                  </a:lnTo>
                  <a:lnTo>
                    <a:pt x="0" y="0"/>
                  </a:lnTo>
                  <a:lnTo>
                    <a:pt x="0" y="20"/>
                  </a:lnTo>
                  <a:lnTo>
                    <a:pt x="41" y="24"/>
                  </a:lnTo>
                  <a:lnTo>
                    <a:pt x="54" y="49"/>
                  </a:lnTo>
                  <a:lnTo>
                    <a:pt x="347" y="57"/>
                  </a:lnTo>
                  <a:lnTo>
                    <a:pt x="270" y="24"/>
                  </a:lnTo>
                  <a:lnTo>
                    <a:pt x="270" y="24"/>
                  </a:lnTo>
                  <a:close/>
                </a:path>
              </a:pathLst>
            </a:custGeom>
            <a:solidFill>
              <a:srgbClr val="4D63B8"/>
            </a:solidFill>
            <a:ln w="9525">
              <a:noFill/>
              <a:round/>
              <a:headEnd/>
              <a:tailEnd/>
            </a:ln>
            <a:effectLst>
              <a:outerShdw dist="35921" dir="2700000" algn="ctr" rotWithShape="0">
                <a:srgbClr val="808080"/>
              </a:outerShdw>
            </a:effectLst>
          </p:spPr>
          <p:txBody>
            <a:bodyPr/>
            <a:lstStyle/>
            <a:p>
              <a:endParaRPr lang="pt-BR"/>
            </a:p>
          </p:txBody>
        </p:sp>
        <p:sp>
          <p:nvSpPr>
            <p:cNvPr id="1862777" name="Freeform 121"/>
            <p:cNvSpPr>
              <a:spLocks/>
            </p:cNvSpPr>
            <p:nvPr/>
          </p:nvSpPr>
          <p:spPr bwMode="auto">
            <a:xfrm>
              <a:off x="3578" y="3177"/>
              <a:ext cx="1362" cy="236"/>
            </a:xfrm>
            <a:custGeom>
              <a:avLst/>
              <a:gdLst/>
              <a:ahLst/>
              <a:cxnLst>
                <a:cxn ang="0">
                  <a:pos x="518" y="258"/>
                </a:cxn>
                <a:cxn ang="0">
                  <a:pos x="406" y="328"/>
                </a:cxn>
                <a:cxn ang="0">
                  <a:pos x="365" y="336"/>
                </a:cxn>
                <a:cxn ang="0">
                  <a:pos x="323" y="343"/>
                </a:cxn>
                <a:cxn ang="0">
                  <a:pos x="270" y="348"/>
                </a:cxn>
                <a:cxn ang="0">
                  <a:pos x="237" y="348"/>
                </a:cxn>
                <a:cxn ang="0">
                  <a:pos x="204" y="349"/>
                </a:cxn>
                <a:cxn ang="0">
                  <a:pos x="169" y="350"/>
                </a:cxn>
                <a:cxn ang="0">
                  <a:pos x="137" y="350"/>
                </a:cxn>
                <a:cxn ang="0">
                  <a:pos x="103" y="350"/>
                </a:cxn>
                <a:cxn ang="0">
                  <a:pos x="73" y="349"/>
                </a:cxn>
                <a:cxn ang="0">
                  <a:pos x="26" y="348"/>
                </a:cxn>
                <a:cxn ang="0">
                  <a:pos x="0" y="348"/>
                </a:cxn>
                <a:cxn ang="0">
                  <a:pos x="34" y="372"/>
                </a:cxn>
                <a:cxn ang="0">
                  <a:pos x="80" y="397"/>
                </a:cxn>
                <a:cxn ang="0">
                  <a:pos x="113" y="408"/>
                </a:cxn>
                <a:cxn ang="0">
                  <a:pos x="150" y="421"/>
                </a:cxn>
                <a:cxn ang="0">
                  <a:pos x="196" y="432"/>
                </a:cxn>
                <a:cxn ang="0">
                  <a:pos x="247" y="442"/>
                </a:cxn>
                <a:cxn ang="0">
                  <a:pos x="304" y="447"/>
                </a:cxn>
                <a:cxn ang="0">
                  <a:pos x="367" y="450"/>
                </a:cxn>
                <a:cxn ang="0">
                  <a:pos x="435" y="452"/>
                </a:cxn>
                <a:cxn ang="0">
                  <a:pos x="505" y="454"/>
                </a:cxn>
                <a:cxn ang="0">
                  <a:pos x="576" y="455"/>
                </a:cxn>
                <a:cxn ang="0">
                  <a:pos x="645" y="457"/>
                </a:cxn>
                <a:cxn ang="0">
                  <a:pos x="709" y="457"/>
                </a:cxn>
                <a:cxn ang="0">
                  <a:pos x="768" y="455"/>
                </a:cxn>
                <a:cxn ang="0">
                  <a:pos x="818" y="454"/>
                </a:cxn>
                <a:cxn ang="0">
                  <a:pos x="856" y="452"/>
                </a:cxn>
                <a:cxn ang="0">
                  <a:pos x="889" y="448"/>
                </a:cxn>
                <a:cxn ang="0">
                  <a:pos x="874" y="442"/>
                </a:cxn>
                <a:cxn ang="0">
                  <a:pos x="837" y="439"/>
                </a:cxn>
                <a:cxn ang="0">
                  <a:pos x="794" y="437"/>
                </a:cxn>
                <a:cxn ang="0">
                  <a:pos x="743" y="435"/>
                </a:cxn>
                <a:cxn ang="0">
                  <a:pos x="689" y="433"/>
                </a:cxn>
                <a:cxn ang="0">
                  <a:pos x="636" y="430"/>
                </a:cxn>
                <a:cxn ang="0">
                  <a:pos x="585" y="428"/>
                </a:cxn>
                <a:cxn ang="0">
                  <a:pos x="540" y="424"/>
                </a:cxn>
                <a:cxn ang="0">
                  <a:pos x="507" y="418"/>
                </a:cxn>
                <a:cxn ang="0">
                  <a:pos x="481" y="406"/>
                </a:cxn>
                <a:cxn ang="0">
                  <a:pos x="504" y="386"/>
                </a:cxn>
                <a:cxn ang="0">
                  <a:pos x="536" y="375"/>
                </a:cxn>
                <a:cxn ang="0">
                  <a:pos x="572" y="365"/>
                </a:cxn>
                <a:cxn ang="0">
                  <a:pos x="611" y="356"/>
                </a:cxn>
                <a:cxn ang="0">
                  <a:pos x="654" y="350"/>
                </a:cxn>
                <a:cxn ang="0">
                  <a:pos x="699" y="348"/>
                </a:cxn>
                <a:cxn ang="0">
                  <a:pos x="742" y="347"/>
                </a:cxn>
                <a:cxn ang="0">
                  <a:pos x="781" y="350"/>
                </a:cxn>
                <a:cxn ang="0">
                  <a:pos x="817" y="358"/>
                </a:cxn>
                <a:cxn ang="0">
                  <a:pos x="851" y="366"/>
                </a:cxn>
                <a:cxn ang="0">
                  <a:pos x="888" y="377"/>
                </a:cxn>
                <a:cxn ang="0">
                  <a:pos x="929" y="388"/>
                </a:cxn>
                <a:cxn ang="0">
                  <a:pos x="975" y="400"/>
                </a:cxn>
                <a:cxn ang="0">
                  <a:pos x="1026" y="413"/>
                </a:cxn>
                <a:cxn ang="0">
                  <a:pos x="1080" y="424"/>
                </a:cxn>
                <a:cxn ang="0">
                  <a:pos x="1142" y="437"/>
                </a:cxn>
                <a:cxn ang="0">
                  <a:pos x="1213" y="448"/>
                </a:cxn>
                <a:cxn ang="0">
                  <a:pos x="1293" y="460"/>
                </a:cxn>
                <a:cxn ang="0">
                  <a:pos x="1383" y="472"/>
                </a:cxn>
                <a:cxn ang="0">
                  <a:pos x="230" y="0"/>
                </a:cxn>
              </a:cxnLst>
              <a:rect l="0" t="0" r="r" b="b"/>
              <a:pathLst>
                <a:path w="2722" h="474">
                  <a:moveTo>
                    <a:pt x="230" y="0"/>
                  </a:moveTo>
                  <a:lnTo>
                    <a:pt x="72" y="0"/>
                  </a:lnTo>
                  <a:lnTo>
                    <a:pt x="173" y="29"/>
                  </a:lnTo>
                  <a:lnTo>
                    <a:pt x="0" y="52"/>
                  </a:lnTo>
                  <a:lnTo>
                    <a:pt x="200" y="124"/>
                  </a:lnTo>
                  <a:lnTo>
                    <a:pt x="518" y="258"/>
                  </a:lnTo>
                  <a:lnTo>
                    <a:pt x="310" y="298"/>
                  </a:lnTo>
                  <a:lnTo>
                    <a:pt x="429" y="324"/>
                  </a:lnTo>
                  <a:lnTo>
                    <a:pt x="425" y="324"/>
                  </a:lnTo>
                  <a:lnTo>
                    <a:pt x="419" y="325"/>
                  </a:lnTo>
                  <a:lnTo>
                    <a:pt x="412" y="326"/>
                  </a:lnTo>
                  <a:lnTo>
                    <a:pt x="406" y="328"/>
                  </a:lnTo>
                  <a:lnTo>
                    <a:pt x="398" y="330"/>
                  </a:lnTo>
                  <a:lnTo>
                    <a:pt x="389" y="333"/>
                  </a:lnTo>
                  <a:lnTo>
                    <a:pt x="383" y="333"/>
                  </a:lnTo>
                  <a:lnTo>
                    <a:pt x="377" y="334"/>
                  </a:lnTo>
                  <a:lnTo>
                    <a:pt x="371" y="334"/>
                  </a:lnTo>
                  <a:lnTo>
                    <a:pt x="365" y="336"/>
                  </a:lnTo>
                  <a:lnTo>
                    <a:pt x="359" y="338"/>
                  </a:lnTo>
                  <a:lnTo>
                    <a:pt x="352" y="339"/>
                  </a:lnTo>
                  <a:lnTo>
                    <a:pt x="345" y="339"/>
                  </a:lnTo>
                  <a:lnTo>
                    <a:pt x="338" y="341"/>
                  </a:lnTo>
                  <a:lnTo>
                    <a:pt x="330" y="341"/>
                  </a:lnTo>
                  <a:lnTo>
                    <a:pt x="323" y="343"/>
                  </a:lnTo>
                  <a:lnTo>
                    <a:pt x="315" y="343"/>
                  </a:lnTo>
                  <a:lnTo>
                    <a:pt x="305" y="345"/>
                  </a:lnTo>
                  <a:lnTo>
                    <a:pt x="297" y="345"/>
                  </a:lnTo>
                  <a:lnTo>
                    <a:pt x="287" y="347"/>
                  </a:lnTo>
                  <a:lnTo>
                    <a:pt x="279" y="347"/>
                  </a:lnTo>
                  <a:lnTo>
                    <a:pt x="270" y="348"/>
                  </a:lnTo>
                  <a:lnTo>
                    <a:pt x="264" y="348"/>
                  </a:lnTo>
                  <a:lnTo>
                    <a:pt x="258" y="348"/>
                  </a:lnTo>
                  <a:lnTo>
                    <a:pt x="252" y="348"/>
                  </a:lnTo>
                  <a:lnTo>
                    <a:pt x="248" y="348"/>
                  </a:lnTo>
                  <a:lnTo>
                    <a:pt x="242" y="348"/>
                  </a:lnTo>
                  <a:lnTo>
                    <a:pt x="237" y="348"/>
                  </a:lnTo>
                  <a:lnTo>
                    <a:pt x="232" y="348"/>
                  </a:lnTo>
                  <a:lnTo>
                    <a:pt x="227" y="349"/>
                  </a:lnTo>
                  <a:lnTo>
                    <a:pt x="220" y="349"/>
                  </a:lnTo>
                  <a:lnTo>
                    <a:pt x="214" y="349"/>
                  </a:lnTo>
                  <a:lnTo>
                    <a:pt x="210" y="349"/>
                  </a:lnTo>
                  <a:lnTo>
                    <a:pt x="204" y="349"/>
                  </a:lnTo>
                  <a:lnTo>
                    <a:pt x="198" y="349"/>
                  </a:lnTo>
                  <a:lnTo>
                    <a:pt x="192" y="349"/>
                  </a:lnTo>
                  <a:lnTo>
                    <a:pt x="187" y="349"/>
                  </a:lnTo>
                  <a:lnTo>
                    <a:pt x="182" y="350"/>
                  </a:lnTo>
                  <a:lnTo>
                    <a:pt x="175" y="350"/>
                  </a:lnTo>
                  <a:lnTo>
                    <a:pt x="169" y="350"/>
                  </a:lnTo>
                  <a:lnTo>
                    <a:pt x="163" y="350"/>
                  </a:lnTo>
                  <a:lnTo>
                    <a:pt x="159" y="350"/>
                  </a:lnTo>
                  <a:lnTo>
                    <a:pt x="153" y="350"/>
                  </a:lnTo>
                  <a:lnTo>
                    <a:pt x="147" y="350"/>
                  </a:lnTo>
                  <a:lnTo>
                    <a:pt x="142" y="350"/>
                  </a:lnTo>
                  <a:lnTo>
                    <a:pt x="137" y="350"/>
                  </a:lnTo>
                  <a:lnTo>
                    <a:pt x="131" y="350"/>
                  </a:lnTo>
                  <a:lnTo>
                    <a:pt x="125" y="350"/>
                  </a:lnTo>
                  <a:lnTo>
                    <a:pt x="120" y="350"/>
                  </a:lnTo>
                  <a:lnTo>
                    <a:pt x="114" y="350"/>
                  </a:lnTo>
                  <a:lnTo>
                    <a:pt x="109" y="350"/>
                  </a:lnTo>
                  <a:lnTo>
                    <a:pt x="103" y="350"/>
                  </a:lnTo>
                  <a:lnTo>
                    <a:pt x="99" y="350"/>
                  </a:lnTo>
                  <a:lnTo>
                    <a:pt x="94" y="350"/>
                  </a:lnTo>
                  <a:lnTo>
                    <a:pt x="88" y="349"/>
                  </a:lnTo>
                  <a:lnTo>
                    <a:pt x="83" y="349"/>
                  </a:lnTo>
                  <a:lnTo>
                    <a:pt x="78" y="349"/>
                  </a:lnTo>
                  <a:lnTo>
                    <a:pt x="73" y="349"/>
                  </a:lnTo>
                  <a:lnTo>
                    <a:pt x="64" y="349"/>
                  </a:lnTo>
                  <a:lnTo>
                    <a:pt x="56" y="349"/>
                  </a:lnTo>
                  <a:lnTo>
                    <a:pt x="48" y="348"/>
                  </a:lnTo>
                  <a:lnTo>
                    <a:pt x="40" y="348"/>
                  </a:lnTo>
                  <a:lnTo>
                    <a:pt x="32" y="348"/>
                  </a:lnTo>
                  <a:lnTo>
                    <a:pt x="26" y="348"/>
                  </a:lnTo>
                  <a:lnTo>
                    <a:pt x="20" y="348"/>
                  </a:lnTo>
                  <a:lnTo>
                    <a:pt x="15" y="348"/>
                  </a:lnTo>
                  <a:lnTo>
                    <a:pt x="9" y="348"/>
                  </a:lnTo>
                  <a:lnTo>
                    <a:pt x="7" y="348"/>
                  </a:lnTo>
                  <a:lnTo>
                    <a:pt x="1" y="348"/>
                  </a:lnTo>
                  <a:lnTo>
                    <a:pt x="0" y="348"/>
                  </a:lnTo>
                  <a:lnTo>
                    <a:pt x="3" y="351"/>
                  </a:lnTo>
                  <a:lnTo>
                    <a:pt x="9" y="356"/>
                  </a:lnTo>
                  <a:lnTo>
                    <a:pt x="18" y="362"/>
                  </a:lnTo>
                  <a:lnTo>
                    <a:pt x="22" y="365"/>
                  </a:lnTo>
                  <a:lnTo>
                    <a:pt x="28" y="369"/>
                  </a:lnTo>
                  <a:lnTo>
                    <a:pt x="34" y="372"/>
                  </a:lnTo>
                  <a:lnTo>
                    <a:pt x="41" y="377"/>
                  </a:lnTo>
                  <a:lnTo>
                    <a:pt x="48" y="380"/>
                  </a:lnTo>
                  <a:lnTo>
                    <a:pt x="57" y="385"/>
                  </a:lnTo>
                  <a:lnTo>
                    <a:pt x="65" y="388"/>
                  </a:lnTo>
                  <a:lnTo>
                    <a:pt x="76" y="394"/>
                  </a:lnTo>
                  <a:lnTo>
                    <a:pt x="80" y="397"/>
                  </a:lnTo>
                  <a:lnTo>
                    <a:pt x="85" y="398"/>
                  </a:lnTo>
                  <a:lnTo>
                    <a:pt x="91" y="400"/>
                  </a:lnTo>
                  <a:lnTo>
                    <a:pt x="95" y="402"/>
                  </a:lnTo>
                  <a:lnTo>
                    <a:pt x="100" y="405"/>
                  </a:lnTo>
                  <a:lnTo>
                    <a:pt x="106" y="407"/>
                  </a:lnTo>
                  <a:lnTo>
                    <a:pt x="113" y="408"/>
                  </a:lnTo>
                  <a:lnTo>
                    <a:pt x="118" y="412"/>
                  </a:lnTo>
                  <a:lnTo>
                    <a:pt x="124" y="413"/>
                  </a:lnTo>
                  <a:lnTo>
                    <a:pt x="131" y="415"/>
                  </a:lnTo>
                  <a:lnTo>
                    <a:pt x="137" y="417"/>
                  </a:lnTo>
                  <a:lnTo>
                    <a:pt x="145" y="420"/>
                  </a:lnTo>
                  <a:lnTo>
                    <a:pt x="150" y="421"/>
                  </a:lnTo>
                  <a:lnTo>
                    <a:pt x="158" y="423"/>
                  </a:lnTo>
                  <a:lnTo>
                    <a:pt x="165" y="425"/>
                  </a:lnTo>
                  <a:lnTo>
                    <a:pt x="173" y="428"/>
                  </a:lnTo>
                  <a:lnTo>
                    <a:pt x="181" y="429"/>
                  </a:lnTo>
                  <a:lnTo>
                    <a:pt x="188" y="430"/>
                  </a:lnTo>
                  <a:lnTo>
                    <a:pt x="196" y="432"/>
                  </a:lnTo>
                  <a:lnTo>
                    <a:pt x="205" y="435"/>
                  </a:lnTo>
                  <a:lnTo>
                    <a:pt x="212" y="435"/>
                  </a:lnTo>
                  <a:lnTo>
                    <a:pt x="220" y="437"/>
                  </a:lnTo>
                  <a:lnTo>
                    <a:pt x="229" y="439"/>
                  </a:lnTo>
                  <a:lnTo>
                    <a:pt x="239" y="440"/>
                  </a:lnTo>
                  <a:lnTo>
                    <a:pt x="247" y="442"/>
                  </a:lnTo>
                  <a:lnTo>
                    <a:pt x="256" y="443"/>
                  </a:lnTo>
                  <a:lnTo>
                    <a:pt x="265" y="444"/>
                  </a:lnTo>
                  <a:lnTo>
                    <a:pt x="275" y="445"/>
                  </a:lnTo>
                  <a:lnTo>
                    <a:pt x="284" y="445"/>
                  </a:lnTo>
                  <a:lnTo>
                    <a:pt x="294" y="447"/>
                  </a:lnTo>
                  <a:lnTo>
                    <a:pt x="304" y="447"/>
                  </a:lnTo>
                  <a:lnTo>
                    <a:pt x="315" y="450"/>
                  </a:lnTo>
                  <a:lnTo>
                    <a:pt x="324" y="450"/>
                  </a:lnTo>
                  <a:lnTo>
                    <a:pt x="334" y="450"/>
                  </a:lnTo>
                  <a:lnTo>
                    <a:pt x="345" y="450"/>
                  </a:lnTo>
                  <a:lnTo>
                    <a:pt x="356" y="450"/>
                  </a:lnTo>
                  <a:lnTo>
                    <a:pt x="367" y="450"/>
                  </a:lnTo>
                  <a:lnTo>
                    <a:pt x="378" y="451"/>
                  </a:lnTo>
                  <a:lnTo>
                    <a:pt x="389" y="451"/>
                  </a:lnTo>
                  <a:lnTo>
                    <a:pt x="400" y="452"/>
                  </a:lnTo>
                  <a:lnTo>
                    <a:pt x="412" y="452"/>
                  </a:lnTo>
                  <a:lnTo>
                    <a:pt x="422" y="452"/>
                  </a:lnTo>
                  <a:lnTo>
                    <a:pt x="435" y="452"/>
                  </a:lnTo>
                  <a:lnTo>
                    <a:pt x="446" y="453"/>
                  </a:lnTo>
                  <a:lnTo>
                    <a:pt x="457" y="453"/>
                  </a:lnTo>
                  <a:lnTo>
                    <a:pt x="469" y="453"/>
                  </a:lnTo>
                  <a:lnTo>
                    <a:pt x="481" y="453"/>
                  </a:lnTo>
                  <a:lnTo>
                    <a:pt x="494" y="454"/>
                  </a:lnTo>
                  <a:lnTo>
                    <a:pt x="505" y="454"/>
                  </a:lnTo>
                  <a:lnTo>
                    <a:pt x="517" y="454"/>
                  </a:lnTo>
                  <a:lnTo>
                    <a:pt x="528" y="454"/>
                  </a:lnTo>
                  <a:lnTo>
                    <a:pt x="540" y="455"/>
                  </a:lnTo>
                  <a:lnTo>
                    <a:pt x="551" y="455"/>
                  </a:lnTo>
                  <a:lnTo>
                    <a:pt x="563" y="455"/>
                  </a:lnTo>
                  <a:lnTo>
                    <a:pt x="576" y="455"/>
                  </a:lnTo>
                  <a:lnTo>
                    <a:pt x="587" y="457"/>
                  </a:lnTo>
                  <a:lnTo>
                    <a:pt x="599" y="457"/>
                  </a:lnTo>
                  <a:lnTo>
                    <a:pt x="610" y="457"/>
                  </a:lnTo>
                  <a:lnTo>
                    <a:pt x="622" y="457"/>
                  </a:lnTo>
                  <a:lnTo>
                    <a:pt x="633" y="457"/>
                  </a:lnTo>
                  <a:lnTo>
                    <a:pt x="645" y="457"/>
                  </a:lnTo>
                  <a:lnTo>
                    <a:pt x="655" y="457"/>
                  </a:lnTo>
                  <a:lnTo>
                    <a:pt x="667" y="457"/>
                  </a:lnTo>
                  <a:lnTo>
                    <a:pt x="678" y="458"/>
                  </a:lnTo>
                  <a:lnTo>
                    <a:pt x="689" y="457"/>
                  </a:lnTo>
                  <a:lnTo>
                    <a:pt x="699" y="457"/>
                  </a:lnTo>
                  <a:lnTo>
                    <a:pt x="709" y="457"/>
                  </a:lnTo>
                  <a:lnTo>
                    <a:pt x="720" y="457"/>
                  </a:lnTo>
                  <a:lnTo>
                    <a:pt x="729" y="457"/>
                  </a:lnTo>
                  <a:lnTo>
                    <a:pt x="739" y="457"/>
                  </a:lnTo>
                  <a:lnTo>
                    <a:pt x="750" y="457"/>
                  </a:lnTo>
                  <a:lnTo>
                    <a:pt x="760" y="457"/>
                  </a:lnTo>
                  <a:lnTo>
                    <a:pt x="768" y="455"/>
                  </a:lnTo>
                  <a:lnTo>
                    <a:pt x="777" y="455"/>
                  </a:lnTo>
                  <a:lnTo>
                    <a:pt x="786" y="455"/>
                  </a:lnTo>
                  <a:lnTo>
                    <a:pt x="795" y="455"/>
                  </a:lnTo>
                  <a:lnTo>
                    <a:pt x="802" y="454"/>
                  </a:lnTo>
                  <a:lnTo>
                    <a:pt x="810" y="454"/>
                  </a:lnTo>
                  <a:lnTo>
                    <a:pt x="818" y="454"/>
                  </a:lnTo>
                  <a:lnTo>
                    <a:pt x="826" y="454"/>
                  </a:lnTo>
                  <a:lnTo>
                    <a:pt x="833" y="453"/>
                  </a:lnTo>
                  <a:lnTo>
                    <a:pt x="839" y="453"/>
                  </a:lnTo>
                  <a:lnTo>
                    <a:pt x="844" y="453"/>
                  </a:lnTo>
                  <a:lnTo>
                    <a:pt x="851" y="453"/>
                  </a:lnTo>
                  <a:lnTo>
                    <a:pt x="856" y="452"/>
                  </a:lnTo>
                  <a:lnTo>
                    <a:pt x="862" y="452"/>
                  </a:lnTo>
                  <a:lnTo>
                    <a:pt x="866" y="452"/>
                  </a:lnTo>
                  <a:lnTo>
                    <a:pt x="872" y="452"/>
                  </a:lnTo>
                  <a:lnTo>
                    <a:pt x="879" y="450"/>
                  </a:lnTo>
                  <a:lnTo>
                    <a:pt x="885" y="450"/>
                  </a:lnTo>
                  <a:lnTo>
                    <a:pt x="889" y="448"/>
                  </a:lnTo>
                  <a:lnTo>
                    <a:pt x="893" y="448"/>
                  </a:lnTo>
                  <a:lnTo>
                    <a:pt x="893" y="446"/>
                  </a:lnTo>
                  <a:lnTo>
                    <a:pt x="892" y="445"/>
                  </a:lnTo>
                  <a:lnTo>
                    <a:pt x="887" y="444"/>
                  </a:lnTo>
                  <a:lnTo>
                    <a:pt x="883" y="443"/>
                  </a:lnTo>
                  <a:lnTo>
                    <a:pt x="874" y="442"/>
                  </a:lnTo>
                  <a:lnTo>
                    <a:pt x="865" y="440"/>
                  </a:lnTo>
                  <a:lnTo>
                    <a:pt x="861" y="439"/>
                  </a:lnTo>
                  <a:lnTo>
                    <a:pt x="856" y="439"/>
                  </a:lnTo>
                  <a:lnTo>
                    <a:pt x="850" y="439"/>
                  </a:lnTo>
                  <a:lnTo>
                    <a:pt x="844" y="439"/>
                  </a:lnTo>
                  <a:lnTo>
                    <a:pt x="837" y="439"/>
                  </a:lnTo>
                  <a:lnTo>
                    <a:pt x="831" y="439"/>
                  </a:lnTo>
                  <a:lnTo>
                    <a:pt x="824" y="438"/>
                  </a:lnTo>
                  <a:lnTo>
                    <a:pt x="817" y="438"/>
                  </a:lnTo>
                  <a:lnTo>
                    <a:pt x="809" y="437"/>
                  </a:lnTo>
                  <a:lnTo>
                    <a:pt x="801" y="437"/>
                  </a:lnTo>
                  <a:lnTo>
                    <a:pt x="794" y="437"/>
                  </a:lnTo>
                  <a:lnTo>
                    <a:pt x="787" y="437"/>
                  </a:lnTo>
                  <a:lnTo>
                    <a:pt x="777" y="436"/>
                  </a:lnTo>
                  <a:lnTo>
                    <a:pt x="769" y="436"/>
                  </a:lnTo>
                  <a:lnTo>
                    <a:pt x="760" y="436"/>
                  </a:lnTo>
                  <a:lnTo>
                    <a:pt x="752" y="436"/>
                  </a:lnTo>
                  <a:lnTo>
                    <a:pt x="743" y="435"/>
                  </a:lnTo>
                  <a:lnTo>
                    <a:pt x="735" y="435"/>
                  </a:lnTo>
                  <a:lnTo>
                    <a:pt x="726" y="435"/>
                  </a:lnTo>
                  <a:lnTo>
                    <a:pt x="717" y="435"/>
                  </a:lnTo>
                  <a:lnTo>
                    <a:pt x="707" y="435"/>
                  </a:lnTo>
                  <a:lnTo>
                    <a:pt x="699" y="433"/>
                  </a:lnTo>
                  <a:lnTo>
                    <a:pt x="689" y="433"/>
                  </a:lnTo>
                  <a:lnTo>
                    <a:pt x="681" y="433"/>
                  </a:lnTo>
                  <a:lnTo>
                    <a:pt x="671" y="432"/>
                  </a:lnTo>
                  <a:lnTo>
                    <a:pt x="662" y="431"/>
                  </a:lnTo>
                  <a:lnTo>
                    <a:pt x="653" y="431"/>
                  </a:lnTo>
                  <a:lnTo>
                    <a:pt x="645" y="431"/>
                  </a:lnTo>
                  <a:lnTo>
                    <a:pt x="636" y="430"/>
                  </a:lnTo>
                  <a:lnTo>
                    <a:pt x="626" y="430"/>
                  </a:lnTo>
                  <a:lnTo>
                    <a:pt x="617" y="430"/>
                  </a:lnTo>
                  <a:lnTo>
                    <a:pt x="609" y="430"/>
                  </a:lnTo>
                  <a:lnTo>
                    <a:pt x="600" y="429"/>
                  </a:lnTo>
                  <a:lnTo>
                    <a:pt x="592" y="428"/>
                  </a:lnTo>
                  <a:lnTo>
                    <a:pt x="585" y="428"/>
                  </a:lnTo>
                  <a:lnTo>
                    <a:pt x="577" y="428"/>
                  </a:lnTo>
                  <a:lnTo>
                    <a:pt x="569" y="427"/>
                  </a:lnTo>
                  <a:lnTo>
                    <a:pt x="561" y="425"/>
                  </a:lnTo>
                  <a:lnTo>
                    <a:pt x="554" y="425"/>
                  </a:lnTo>
                  <a:lnTo>
                    <a:pt x="547" y="425"/>
                  </a:lnTo>
                  <a:lnTo>
                    <a:pt x="540" y="424"/>
                  </a:lnTo>
                  <a:lnTo>
                    <a:pt x="534" y="423"/>
                  </a:lnTo>
                  <a:lnTo>
                    <a:pt x="528" y="422"/>
                  </a:lnTo>
                  <a:lnTo>
                    <a:pt x="522" y="422"/>
                  </a:lnTo>
                  <a:lnTo>
                    <a:pt x="517" y="421"/>
                  </a:lnTo>
                  <a:lnTo>
                    <a:pt x="512" y="420"/>
                  </a:lnTo>
                  <a:lnTo>
                    <a:pt x="507" y="418"/>
                  </a:lnTo>
                  <a:lnTo>
                    <a:pt x="503" y="418"/>
                  </a:lnTo>
                  <a:lnTo>
                    <a:pt x="495" y="416"/>
                  </a:lnTo>
                  <a:lnTo>
                    <a:pt x="490" y="415"/>
                  </a:lnTo>
                  <a:lnTo>
                    <a:pt x="484" y="412"/>
                  </a:lnTo>
                  <a:lnTo>
                    <a:pt x="483" y="408"/>
                  </a:lnTo>
                  <a:lnTo>
                    <a:pt x="481" y="406"/>
                  </a:lnTo>
                  <a:lnTo>
                    <a:pt x="482" y="402"/>
                  </a:lnTo>
                  <a:lnTo>
                    <a:pt x="484" y="399"/>
                  </a:lnTo>
                  <a:lnTo>
                    <a:pt x="488" y="397"/>
                  </a:lnTo>
                  <a:lnTo>
                    <a:pt x="492" y="393"/>
                  </a:lnTo>
                  <a:lnTo>
                    <a:pt x="498" y="390"/>
                  </a:lnTo>
                  <a:lnTo>
                    <a:pt x="504" y="386"/>
                  </a:lnTo>
                  <a:lnTo>
                    <a:pt x="512" y="383"/>
                  </a:lnTo>
                  <a:lnTo>
                    <a:pt x="517" y="380"/>
                  </a:lnTo>
                  <a:lnTo>
                    <a:pt x="521" y="380"/>
                  </a:lnTo>
                  <a:lnTo>
                    <a:pt x="526" y="378"/>
                  </a:lnTo>
                  <a:lnTo>
                    <a:pt x="532" y="377"/>
                  </a:lnTo>
                  <a:lnTo>
                    <a:pt x="536" y="375"/>
                  </a:lnTo>
                  <a:lnTo>
                    <a:pt x="542" y="373"/>
                  </a:lnTo>
                  <a:lnTo>
                    <a:pt x="548" y="371"/>
                  </a:lnTo>
                  <a:lnTo>
                    <a:pt x="554" y="371"/>
                  </a:lnTo>
                  <a:lnTo>
                    <a:pt x="558" y="369"/>
                  </a:lnTo>
                  <a:lnTo>
                    <a:pt x="565" y="368"/>
                  </a:lnTo>
                  <a:lnTo>
                    <a:pt x="572" y="365"/>
                  </a:lnTo>
                  <a:lnTo>
                    <a:pt x="579" y="365"/>
                  </a:lnTo>
                  <a:lnTo>
                    <a:pt x="585" y="362"/>
                  </a:lnTo>
                  <a:lnTo>
                    <a:pt x="591" y="361"/>
                  </a:lnTo>
                  <a:lnTo>
                    <a:pt x="597" y="360"/>
                  </a:lnTo>
                  <a:lnTo>
                    <a:pt x="604" y="358"/>
                  </a:lnTo>
                  <a:lnTo>
                    <a:pt x="611" y="356"/>
                  </a:lnTo>
                  <a:lnTo>
                    <a:pt x="618" y="356"/>
                  </a:lnTo>
                  <a:lnTo>
                    <a:pt x="625" y="354"/>
                  </a:lnTo>
                  <a:lnTo>
                    <a:pt x="633" y="354"/>
                  </a:lnTo>
                  <a:lnTo>
                    <a:pt x="640" y="351"/>
                  </a:lnTo>
                  <a:lnTo>
                    <a:pt x="647" y="351"/>
                  </a:lnTo>
                  <a:lnTo>
                    <a:pt x="654" y="350"/>
                  </a:lnTo>
                  <a:lnTo>
                    <a:pt x="662" y="350"/>
                  </a:lnTo>
                  <a:lnTo>
                    <a:pt x="669" y="349"/>
                  </a:lnTo>
                  <a:lnTo>
                    <a:pt x="677" y="348"/>
                  </a:lnTo>
                  <a:lnTo>
                    <a:pt x="684" y="348"/>
                  </a:lnTo>
                  <a:lnTo>
                    <a:pt x="692" y="348"/>
                  </a:lnTo>
                  <a:lnTo>
                    <a:pt x="699" y="348"/>
                  </a:lnTo>
                  <a:lnTo>
                    <a:pt x="706" y="348"/>
                  </a:lnTo>
                  <a:lnTo>
                    <a:pt x="713" y="347"/>
                  </a:lnTo>
                  <a:lnTo>
                    <a:pt x="720" y="347"/>
                  </a:lnTo>
                  <a:lnTo>
                    <a:pt x="727" y="347"/>
                  </a:lnTo>
                  <a:lnTo>
                    <a:pt x="734" y="347"/>
                  </a:lnTo>
                  <a:lnTo>
                    <a:pt x="742" y="347"/>
                  </a:lnTo>
                  <a:lnTo>
                    <a:pt x="749" y="348"/>
                  </a:lnTo>
                  <a:lnTo>
                    <a:pt x="756" y="348"/>
                  </a:lnTo>
                  <a:lnTo>
                    <a:pt x="761" y="348"/>
                  </a:lnTo>
                  <a:lnTo>
                    <a:pt x="768" y="348"/>
                  </a:lnTo>
                  <a:lnTo>
                    <a:pt x="775" y="349"/>
                  </a:lnTo>
                  <a:lnTo>
                    <a:pt x="781" y="350"/>
                  </a:lnTo>
                  <a:lnTo>
                    <a:pt x="787" y="351"/>
                  </a:lnTo>
                  <a:lnTo>
                    <a:pt x="794" y="353"/>
                  </a:lnTo>
                  <a:lnTo>
                    <a:pt x="801" y="355"/>
                  </a:lnTo>
                  <a:lnTo>
                    <a:pt x="806" y="356"/>
                  </a:lnTo>
                  <a:lnTo>
                    <a:pt x="811" y="357"/>
                  </a:lnTo>
                  <a:lnTo>
                    <a:pt x="817" y="358"/>
                  </a:lnTo>
                  <a:lnTo>
                    <a:pt x="822" y="361"/>
                  </a:lnTo>
                  <a:lnTo>
                    <a:pt x="828" y="361"/>
                  </a:lnTo>
                  <a:lnTo>
                    <a:pt x="834" y="363"/>
                  </a:lnTo>
                  <a:lnTo>
                    <a:pt x="840" y="364"/>
                  </a:lnTo>
                  <a:lnTo>
                    <a:pt x="847" y="365"/>
                  </a:lnTo>
                  <a:lnTo>
                    <a:pt x="851" y="366"/>
                  </a:lnTo>
                  <a:lnTo>
                    <a:pt x="857" y="369"/>
                  </a:lnTo>
                  <a:lnTo>
                    <a:pt x="864" y="371"/>
                  </a:lnTo>
                  <a:lnTo>
                    <a:pt x="870" y="372"/>
                  </a:lnTo>
                  <a:lnTo>
                    <a:pt x="876" y="373"/>
                  </a:lnTo>
                  <a:lnTo>
                    <a:pt x="883" y="376"/>
                  </a:lnTo>
                  <a:lnTo>
                    <a:pt x="888" y="377"/>
                  </a:lnTo>
                  <a:lnTo>
                    <a:pt x="896" y="380"/>
                  </a:lnTo>
                  <a:lnTo>
                    <a:pt x="902" y="380"/>
                  </a:lnTo>
                  <a:lnTo>
                    <a:pt x="909" y="383"/>
                  </a:lnTo>
                  <a:lnTo>
                    <a:pt x="916" y="384"/>
                  </a:lnTo>
                  <a:lnTo>
                    <a:pt x="923" y="387"/>
                  </a:lnTo>
                  <a:lnTo>
                    <a:pt x="929" y="388"/>
                  </a:lnTo>
                  <a:lnTo>
                    <a:pt x="937" y="390"/>
                  </a:lnTo>
                  <a:lnTo>
                    <a:pt x="944" y="392"/>
                  </a:lnTo>
                  <a:lnTo>
                    <a:pt x="953" y="394"/>
                  </a:lnTo>
                  <a:lnTo>
                    <a:pt x="959" y="397"/>
                  </a:lnTo>
                  <a:lnTo>
                    <a:pt x="966" y="398"/>
                  </a:lnTo>
                  <a:lnTo>
                    <a:pt x="975" y="400"/>
                  </a:lnTo>
                  <a:lnTo>
                    <a:pt x="983" y="402"/>
                  </a:lnTo>
                  <a:lnTo>
                    <a:pt x="991" y="405"/>
                  </a:lnTo>
                  <a:lnTo>
                    <a:pt x="999" y="407"/>
                  </a:lnTo>
                  <a:lnTo>
                    <a:pt x="1007" y="408"/>
                  </a:lnTo>
                  <a:lnTo>
                    <a:pt x="1016" y="412"/>
                  </a:lnTo>
                  <a:lnTo>
                    <a:pt x="1026" y="413"/>
                  </a:lnTo>
                  <a:lnTo>
                    <a:pt x="1034" y="414"/>
                  </a:lnTo>
                  <a:lnTo>
                    <a:pt x="1042" y="416"/>
                  </a:lnTo>
                  <a:lnTo>
                    <a:pt x="1052" y="418"/>
                  </a:lnTo>
                  <a:lnTo>
                    <a:pt x="1060" y="421"/>
                  </a:lnTo>
                  <a:lnTo>
                    <a:pt x="1071" y="422"/>
                  </a:lnTo>
                  <a:lnTo>
                    <a:pt x="1080" y="424"/>
                  </a:lnTo>
                  <a:lnTo>
                    <a:pt x="1090" y="427"/>
                  </a:lnTo>
                  <a:lnTo>
                    <a:pt x="1098" y="429"/>
                  </a:lnTo>
                  <a:lnTo>
                    <a:pt x="1109" y="430"/>
                  </a:lnTo>
                  <a:lnTo>
                    <a:pt x="1120" y="432"/>
                  </a:lnTo>
                  <a:lnTo>
                    <a:pt x="1131" y="435"/>
                  </a:lnTo>
                  <a:lnTo>
                    <a:pt x="1142" y="437"/>
                  </a:lnTo>
                  <a:lnTo>
                    <a:pt x="1154" y="439"/>
                  </a:lnTo>
                  <a:lnTo>
                    <a:pt x="1165" y="440"/>
                  </a:lnTo>
                  <a:lnTo>
                    <a:pt x="1177" y="444"/>
                  </a:lnTo>
                  <a:lnTo>
                    <a:pt x="1188" y="445"/>
                  </a:lnTo>
                  <a:lnTo>
                    <a:pt x="1200" y="446"/>
                  </a:lnTo>
                  <a:lnTo>
                    <a:pt x="1213" y="448"/>
                  </a:lnTo>
                  <a:lnTo>
                    <a:pt x="1226" y="451"/>
                  </a:lnTo>
                  <a:lnTo>
                    <a:pt x="1238" y="452"/>
                  </a:lnTo>
                  <a:lnTo>
                    <a:pt x="1252" y="453"/>
                  </a:lnTo>
                  <a:lnTo>
                    <a:pt x="1266" y="455"/>
                  </a:lnTo>
                  <a:lnTo>
                    <a:pt x="1280" y="458"/>
                  </a:lnTo>
                  <a:lnTo>
                    <a:pt x="1293" y="460"/>
                  </a:lnTo>
                  <a:lnTo>
                    <a:pt x="1307" y="462"/>
                  </a:lnTo>
                  <a:lnTo>
                    <a:pt x="1321" y="464"/>
                  </a:lnTo>
                  <a:lnTo>
                    <a:pt x="1337" y="466"/>
                  </a:lnTo>
                  <a:lnTo>
                    <a:pt x="1351" y="467"/>
                  </a:lnTo>
                  <a:lnTo>
                    <a:pt x="1367" y="469"/>
                  </a:lnTo>
                  <a:lnTo>
                    <a:pt x="1383" y="472"/>
                  </a:lnTo>
                  <a:lnTo>
                    <a:pt x="1400" y="474"/>
                  </a:lnTo>
                  <a:lnTo>
                    <a:pt x="2488" y="466"/>
                  </a:lnTo>
                  <a:lnTo>
                    <a:pt x="2722" y="437"/>
                  </a:lnTo>
                  <a:lnTo>
                    <a:pt x="2271" y="229"/>
                  </a:lnTo>
                  <a:lnTo>
                    <a:pt x="230" y="0"/>
                  </a:lnTo>
                  <a:lnTo>
                    <a:pt x="230" y="0"/>
                  </a:lnTo>
                  <a:close/>
                </a:path>
              </a:pathLst>
            </a:custGeom>
            <a:solidFill>
              <a:srgbClr val="4D63B8"/>
            </a:solidFill>
            <a:ln w="9525">
              <a:noFill/>
              <a:round/>
              <a:headEnd/>
              <a:tailEnd/>
            </a:ln>
            <a:effectLst>
              <a:outerShdw dist="35921" dir="2700000" algn="ctr" rotWithShape="0">
                <a:srgbClr val="808080"/>
              </a:outerShdw>
            </a:effectLst>
          </p:spPr>
          <p:txBody>
            <a:bodyPr/>
            <a:lstStyle/>
            <a:p>
              <a:endParaRPr lang="pt-BR"/>
            </a:p>
          </p:txBody>
        </p:sp>
        <p:sp>
          <p:nvSpPr>
            <p:cNvPr id="1862778" name="Freeform 122"/>
            <p:cNvSpPr>
              <a:spLocks/>
            </p:cNvSpPr>
            <p:nvPr/>
          </p:nvSpPr>
          <p:spPr bwMode="auto">
            <a:xfrm>
              <a:off x="4704" y="2958"/>
              <a:ext cx="164" cy="119"/>
            </a:xfrm>
            <a:custGeom>
              <a:avLst/>
              <a:gdLst/>
              <a:ahLst/>
              <a:cxnLst>
                <a:cxn ang="0">
                  <a:pos x="289" y="0"/>
                </a:cxn>
                <a:cxn ang="0">
                  <a:pos x="328" y="182"/>
                </a:cxn>
                <a:cxn ang="0">
                  <a:pos x="0" y="237"/>
                </a:cxn>
                <a:cxn ang="0">
                  <a:pos x="289" y="0"/>
                </a:cxn>
                <a:cxn ang="0">
                  <a:pos x="289" y="0"/>
                </a:cxn>
              </a:cxnLst>
              <a:rect l="0" t="0" r="r" b="b"/>
              <a:pathLst>
                <a:path w="328" h="237">
                  <a:moveTo>
                    <a:pt x="289" y="0"/>
                  </a:moveTo>
                  <a:lnTo>
                    <a:pt x="328" y="182"/>
                  </a:lnTo>
                  <a:lnTo>
                    <a:pt x="0" y="237"/>
                  </a:lnTo>
                  <a:lnTo>
                    <a:pt x="289" y="0"/>
                  </a:lnTo>
                  <a:lnTo>
                    <a:pt x="289" y="0"/>
                  </a:lnTo>
                  <a:close/>
                </a:path>
              </a:pathLst>
            </a:custGeom>
            <a:solidFill>
              <a:srgbClr val="C7BD54"/>
            </a:solidFill>
            <a:ln w="9525">
              <a:noFill/>
              <a:round/>
              <a:headEnd/>
              <a:tailEnd/>
            </a:ln>
            <a:effectLst>
              <a:outerShdw dist="35921" dir="2700000" algn="ctr" rotWithShape="0">
                <a:srgbClr val="808080"/>
              </a:outerShdw>
            </a:effectLst>
          </p:spPr>
          <p:txBody>
            <a:bodyPr/>
            <a:lstStyle/>
            <a:p>
              <a:endParaRPr lang="pt-BR"/>
            </a:p>
          </p:txBody>
        </p:sp>
        <p:sp>
          <p:nvSpPr>
            <p:cNvPr id="1862779" name="Freeform 123"/>
            <p:cNvSpPr>
              <a:spLocks/>
            </p:cNvSpPr>
            <p:nvPr/>
          </p:nvSpPr>
          <p:spPr bwMode="auto">
            <a:xfrm>
              <a:off x="4268" y="2690"/>
              <a:ext cx="73" cy="188"/>
            </a:xfrm>
            <a:custGeom>
              <a:avLst/>
              <a:gdLst/>
              <a:ahLst/>
              <a:cxnLst>
                <a:cxn ang="0">
                  <a:pos x="56" y="0"/>
                </a:cxn>
                <a:cxn ang="0">
                  <a:pos x="45" y="1"/>
                </a:cxn>
                <a:cxn ang="0">
                  <a:pos x="37" y="12"/>
                </a:cxn>
                <a:cxn ang="0">
                  <a:pos x="32" y="24"/>
                </a:cxn>
                <a:cxn ang="0">
                  <a:pos x="24" y="40"/>
                </a:cxn>
                <a:cxn ang="0">
                  <a:pos x="18" y="54"/>
                </a:cxn>
                <a:cxn ang="0">
                  <a:pos x="16" y="64"/>
                </a:cxn>
                <a:cxn ang="0">
                  <a:pos x="12" y="74"/>
                </a:cxn>
                <a:cxn ang="0">
                  <a:pos x="9" y="85"/>
                </a:cxn>
                <a:cxn ang="0">
                  <a:pos x="7" y="96"/>
                </a:cxn>
                <a:cxn ang="0">
                  <a:pos x="4" y="109"/>
                </a:cxn>
                <a:cxn ang="0">
                  <a:pos x="2" y="121"/>
                </a:cxn>
                <a:cxn ang="0">
                  <a:pos x="0" y="133"/>
                </a:cxn>
                <a:cxn ang="0">
                  <a:pos x="0" y="145"/>
                </a:cxn>
                <a:cxn ang="0">
                  <a:pos x="0" y="158"/>
                </a:cxn>
                <a:cxn ang="0">
                  <a:pos x="0" y="171"/>
                </a:cxn>
                <a:cxn ang="0">
                  <a:pos x="0" y="183"/>
                </a:cxn>
                <a:cxn ang="0">
                  <a:pos x="1" y="197"/>
                </a:cxn>
                <a:cxn ang="0">
                  <a:pos x="3" y="211"/>
                </a:cxn>
                <a:cxn ang="0">
                  <a:pos x="4" y="224"/>
                </a:cxn>
                <a:cxn ang="0">
                  <a:pos x="8" y="235"/>
                </a:cxn>
                <a:cxn ang="0">
                  <a:pos x="11" y="248"/>
                </a:cxn>
                <a:cxn ang="0">
                  <a:pos x="15" y="261"/>
                </a:cxn>
                <a:cxn ang="0">
                  <a:pos x="19" y="272"/>
                </a:cxn>
                <a:cxn ang="0">
                  <a:pos x="23" y="284"/>
                </a:cxn>
                <a:cxn ang="0">
                  <a:pos x="29" y="294"/>
                </a:cxn>
                <a:cxn ang="0">
                  <a:pos x="34" y="306"/>
                </a:cxn>
                <a:cxn ang="0">
                  <a:pos x="41" y="320"/>
                </a:cxn>
                <a:cxn ang="0">
                  <a:pos x="54" y="335"/>
                </a:cxn>
                <a:cxn ang="0">
                  <a:pos x="68" y="347"/>
                </a:cxn>
                <a:cxn ang="0">
                  <a:pos x="81" y="358"/>
                </a:cxn>
                <a:cxn ang="0">
                  <a:pos x="93" y="365"/>
                </a:cxn>
                <a:cxn ang="0">
                  <a:pos x="104" y="369"/>
                </a:cxn>
                <a:cxn ang="0">
                  <a:pos x="115" y="374"/>
                </a:cxn>
                <a:cxn ang="0">
                  <a:pos x="139" y="373"/>
                </a:cxn>
                <a:cxn ang="0">
                  <a:pos x="146" y="349"/>
                </a:cxn>
                <a:cxn ang="0">
                  <a:pos x="66" y="16"/>
                </a:cxn>
              </a:cxnLst>
              <a:rect l="0" t="0" r="r" b="b"/>
              <a:pathLst>
                <a:path w="146" h="375">
                  <a:moveTo>
                    <a:pt x="66" y="16"/>
                  </a:moveTo>
                  <a:lnTo>
                    <a:pt x="56" y="0"/>
                  </a:lnTo>
                  <a:lnTo>
                    <a:pt x="46" y="0"/>
                  </a:lnTo>
                  <a:lnTo>
                    <a:pt x="45" y="1"/>
                  </a:lnTo>
                  <a:lnTo>
                    <a:pt x="41" y="8"/>
                  </a:lnTo>
                  <a:lnTo>
                    <a:pt x="37" y="12"/>
                  </a:lnTo>
                  <a:lnTo>
                    <a:pt x="34" y="18"/>
                  </a:lnTo>
                  <a:lnTo>
                    <a:pt x="32" y="24"/>
                  </a:lnTo>
                  <a:lnTo>
                    <a:pt x="29" y="32"/>
                  </a:lnTo>
                  <a:lnTo>
                    <a:pt x="24" y="40"/>
                  </a:lnTo>
                  <a:lnTo>
                    <a:pt x="22" y="49"/>
                  </a:lnTo>
                  <a:lnTo>
                    <a:pt x="18" y="54"/>
                  </a:lnTo>
                  <a:lnTo>
                    <a:pt x="18" y="59"/>
                  </a:lnTo>
                  <a:lnTo>
                    <a:pt x="16" y="64"/>
                  </a:lnTo>
                  <a:lnTo>
                    <a:pt x="15" y="69"/>
                  </a:lnTo>
                  <a:lnTo>
                    <a:pt x="12" y="74"/>
                  </a:lnTo>
                  <a:lnTo>
                    <a:pt x="11" y="79"/>
                  </a:lnTo>
                  <a:lnTo>
                    <a:pt x="9" y="85"/>
                  </a:lnTo>
                  <a:lnTo>
                    <a:pt x="9" y="91"/>
                  </a:lnTo>
                  <a:lnTo>
                    <a:pt x="7" y="96"/>
                  </a:lnTo>
                  <a:lnTo>
                    <a:pt x="6" y="102"/>
                  </a:lnTo>
                  <a:lnTo>
                    <a:pt x="4" y="109"/>
                  </a:lnTo>
                  <a:lnTo>
                    <a:pt x="4" y="115"/>
                  </a:lnTo>
                  <a:lnTo>
                    <a:pt x="2" y="121"/>
                  </a:lnTo>
                  <a:lnTo>
                    <a:pt x="1" y="127"/>
                  </a:lnTo>
                  <a:lnTo>
                    <a:pt x="0" y="133"/>
                  </a:lnTo>
                  <a:lnTo>
                    <a:pt x="0" y="139"/>
                  </a:lnTo>
                  <a:lnTo>
                    <a:pt x="0" y="145"/>
                  </a:lnTo>
                  <a:lnTo>
                    <a:pt x="0" y="152"/>
                  </a:lnTo>
                  <a:lnTo>
                    <a:pt x="0" y="158"/>
                  </a:lnTo>
                  <a:lnTo>
                    <a:pt x="0" y="165"/>
                  </a:lnTo>
                  <a:lnTo>
                    <a:pt x="0" y="171"/>
                  </a:lnTo>
                  <a:lnTo>
                    <a:pt x="0" y="179"/>
                  </a:lnTo>
                  <a:lnTo>
                    <a:pt x="0" y="183"/>
                  </a:lnTo>
                  <a:lnTo>
                    <a:pt x="1" y="191"/>
                  </a:lnTo>
                  <a:lnTo>
                    <a:pt x="1" y="197"/>
                  </a:lnTo>
                  <a:lnTo>
                    <a:pt x="2" y="204"/>
                  </a:lnTo>
                  <a:lnTo>
                    <a:pt x="3" y="211"/>
                  </a:lnTo>
                  <a:lnTo>
                    <a:pt x="4" y="218"/>
                  </a:lnTo>
                  <a:lnTo>
                    <a:pt x="4" y="224"/>
                  </a:lnTo>
                  <a:lnTo>
                    <a:pt x="7" y="230"/>
                  </a:lnTo>
                  <a:lnTo>
                    <a:pt x="8" y="235"/>
                  </a:lnTo>
                  <a:lnTo>
                    <a:pt x="9" y="242"/>
                  </a:lnTo>
                  <a:lnTo>
                    <a:pt x="11" y="248"/>
                  </a:lnTo>
                  <a:lnTo>
                    <a:pt x="14" y="254"/>
                  </a:lnTo>
                  <a:lnTo>
                    <a:pt x="15" y="261"/>
                  </a:lnTo>
                  <a:lnTo>
                    <a:pt x="18" y="267"/>
                  </a:lnTo>
                  <a:lnTo>
                    <a:pt x="19" y="272"/>
                  </a:lnTo>
                  <a:lnTo>
                    <a:pt x="22" y="278"/>
                  </a:lnTo>
                  <a:lnTo>
                    <a:pt x="23" y="284"/>
                  </a:lnTo>
                  <a:lnTo>
                    <a:pt x="26" y="290"/>
                  </a:lnTo>
                  <a:lnTo>
                    <a:pt x="29" y="294"/>
                  </a:lnTo>
                  <a:lnTo>
                    <a:pt x="32" y="300"/>
                  </a:lnTo>
                  <a:lnTo>
                    <a:pt x="34" y="306"/>
                  </a:lnTo>
                  <a:lnTo>
                    <a:pt x="37" y="312"/>
                  </a:lnTo>
                  <a:lnTo>
                    <a:pt x="41" y="320"/>
                  </a:lnTo>
                  <a:lnTo>
                    <a:pt x="47" y="328"/>
                  </a:lnTo>
                  <a:lnTo>
                    <a:pt x="54" y="335"/>
                  </a:lnTo>
                  <a:lnTo>
                    <a:pt x="61" y="342"/>
                  </a:lnTo>
                  <a:lnTo>
                    <a:pt x="68" y="347"/>
                  </a:lnTo>
                  <a:lnTo>
                    <a:pt x="74" y="353"/>
                  </a:lnTo>
                  <a:lnTo>
                    <a:pt x="81" y="358"/>
                  </a:lnTo>
                  <a:lnTo>
                    <a:pt x="87" y="362"/>
                  </a:lnTo>
                  <a:lnTo>
                    <a:pt x="93" y="365"/>
                  </a:lnTo>
                  <a:lnTo>
                    <a:pt x="99" y="368"/>
                  </a:lnTo>
                  <a:lnTo>
                    <a:pt x="104" y="369"/>
                  </a:lnTo>
                  <a:lnTo>
                    <a:pt x="109" y="372"/>
                  </a:lnTo>
                  <a:lnTo>
                    <a:pt x="115" y="374"/>
                  </a:lnTo>
                  <a:lnTo>
                    <a:pt x="119" y="375"/>
                  </a:lnTo>
                  <a:lnTo>
                    <a:pt x="139" y="373"/>
                  </a:lnTo>
                  <a:lnTo>
                    <a:pt x="145" y="364"/>
                  </a:lnTo>
                  <a:lnTo>
                    <a:pt x="146" y="349"/>
                  </a:lnTo>
                  <a:lnTo>
                    <a:pt x="66" y="16"/>
                  </a:lnTo>
                  <a:lnTo>
                    <a:pt x="66" y="16"/>
                  </a:lnTo>
                  <a:close/>
                </a:path>
              </a:pathLst>
            </a:custGeom>
            <a:solidFill>
              <a:srgbClr val="525C52"/>
            </a:solidFill>
            <a:ln w="9525">
              <a:noFill/>
              <a:round/>
              <a:headEnd/>
              <a:tailEnd/>
            </a:ln>
            <a:effectLst>
              <a:outerShdw dist="35921" dir="2700000" algn="ctr" rotWithShape="0">
                <a:srgbClr val="808080"/>
              </a:outerShdw>
            </a:effectLst>
          </p:spPr>
          <p:txBody>
            <a:bodyPr/>
            <a:lstStyle/>
            <a:p>
              <a:endParaRPr lang="pt-BR"/>
            </a:p>
          </p:txBody>
        </p:sp>
        <p:sp>
          <p:nvSpPr>
            <p:cNvPr id="1862780" name="Freeform 124"/>
            <p:cNvSpPr>
              <a:spLocks/>
            </p:cNvSpPr>
            <p:nvPr/>
          </p:nvSpPr>
          <p:spPr bwMode="auto">
            <a:xfrm>
              <a:off x="4275" y="2698"/>
              <a:ext cx="287" cy="172"/>
            </a:xfrm>
            <a:custGeom>
              <a:avLst/>
              <a:gdLst/>
              <a:ahLst/>
              <a:cxnLst>
                <a:cxn ang="0">
                  <a:pos x="38" y="1"/>
                </a:cxn>
                <a:cxn ang="0">
                  <a:pos x="31" y="11"/>
                </a:cxn>
                <a:cxn ang="0">
                  <a:pos x="25" y="22"/>
                </a:cxn>
                <a:cxn ang="0">
                  <a:pos x="18" y="37"/>
                </a:cxn>
                <a:cxn ang="0">
                  <a:pos x="11" y="53"/>
                </a:cxn>
                <a:cxn ang="0">
                  <a:pos x="7" y="67"/>
                </a:cxn>
                <a:cxn ang="0">
                  <a:pos x="4" y="77"/>
                </a:cxn>
                <a:cxn ang="0">
                  <a:pos x="2" y="89"/>
                </a:cxn>
                <a:cxn ang="0">
                  <a:pos x="1" y="99"/>
                </a:cxn>
                <a:cxn ang="0">
                  <a:pos x="0" y="111"/>
                </a:cxn>
                <a:cxn ang="0">
                  <a:pos x="0" y="122"/>
                </a:cxn>
                <a:cxn ang="0">
                  <a:pos x="0" y="134"/>
                </a:cxn>
                <a:cxn ang="0">
                  <a:pos x="0" y="145"/>
                </a:cxn>
                <a:cxn ang="0">
                  <a:pos x="0" y="158"/>
                </a:cxn>
                <a:cxn ang="0">
                  <a:pos x="2" y="171"/>
                </a:cxn>
                <a:cxn ang="0">
                  <a:pos x="3" y="182"/>
                </a:cxn>
                <a:cxn ang="0">
                  <a:pos x="5" y="196"/>
                </a:cxn>
                <a:cxn ang="0">
                  <a:pos x="9" y="208"/>
                </a:cxn>
                <a:cxn ang="0">
                  <a:pos x="11" y="218"/>
                </a:cxn>
                <a:cxn ang="0">
                  <a:pos x="13" y="231"/>
                </a:cxn>
                <a:cxn ang="0">
                  <a:pos x="18" y="241"/>
                </a:cxn>
                <a:cxn ang="0">
                  <a:pos x="24" y="256"/>
                </a:cxn>
                <a:cxn ang="0">
                  <a:pos x="34" y="276"/>
                </a:cxn>
                <a:cxn ang="0">
                  <a:pos x="45" y="292"/>
                </a:cxn>
                <a:cxn ang="0">
                  <a:pos x="55" y="305"/>
                </a:cxn>
                <a:cxn ang="0">
                  <a:pos x="67" y="315"/>
                </a:cxn>
                <a:cxn ang="0">
                  <a:pos x="77" y="324"/>
                </a:cxn>
                <a:cxn ang="0">
                  <a:pos x="92" y="335"/>
                </a:cxn>
                <a:cxn ang="0">
                  <a:pos x="105" y="342"/>
                </a:cxn>
                <a:cxn ang="0">
                  <a:pos x="558" y="177"/>
                </a:cxn>
                <a:cxn ang="0">
                  <a:pos x="572" y="95"/>
                </a:cxn>
                <a:cxn ang="0">
                  <a:pos x="40" y="0"/>
                </a:cxn>
              </a:cxnLst>
              <a:rect l="0" t="0" r="r" b="b"/>
              <a:pathLst>
                <a:path w="573" h="343">
                  <a:moveTo>
                    <a:pt x="40" y="0"/>
                  </a:moveTo>
                  <a:lnTo>
                    <a:pt x="38" y="1"/>
                  </a:lnTo>
                  <a:lnTo>
                    <a:pt x="34" y="7"/>
                  </a:lnTo>
                  <a:lnTo>
                    <a:pt x="31" y="11"/>
                  </a:lnTo>
                  <a:lnTo>
                    <a:pt x="27" y="16"/>
                  </a:lnTo>
                  <a:lnTo>
                    <a:pt x="25" y="22"/>
                  </a:lnTo>
                  <a:lnTo>
                    <a:pt x="23" y="30"/>
                  </a:lnTo>
                  <a:lnTo>
                    <a:pt x="18" y="37"/>
                  </a:lnTo>
                  <a:lnTo>
                    <a:pt x="15" y="45"/>
                  </a:lnTo>
                  <a:lnTo>
                    <a:pt x="11" y="53"/>
                  </a:lnTo>
                  <a:lnTo>
                    <a:pt x="9" y="63"/>
                  </a:lnTo>
                  <a:lnTo>
                    <a:pt x="7" y="67"/>
                  </a:lnTo>
                  <a:lnTo>
                    <a:pt x="5" y="71"/>
                  </a:lnTo>
                  <a:lnTo>
                    <a:pt x="4" y="77"/>
                  </a:lnTo>
                  <a:lnTo>
                    <a:pt x="3" y="83"/>
                  </a:lnTo>
                  <a:lnTo>
                    <a:pt x="2" y="89"/>
                  </a:lnTo>
                  <a:lnTo>
                    <a:pt x="1" y="95"/>
                  </a:lnTo>
                  <a:lnTo>
                    <a:pt x="1" y="99"/>
                  </a:lnTo>
                  <a:lnTo>
                    <a:pt x="1" y="105"/>
                  </a:lnTo>
                  <a:lnTo>
                    <a:pt x="0" y="111"/>
                  </a:lnTo>
                  <a:lnTo>
                    <a:pt x="0" y="117"/>
                  </a:lnTo>
                  <a:lnTo>
                    <a:pt x="0" y="122"/>
                  </a:lnTo>
                  <a:lnTo>
                    <a:pt x="0" y="128"/>
                  </a:lnTo>
                  <a:lnTo>
                    <a:pt x="0" y="134"/>
                  </a:lnTo>
                  <a:lnTo>
                    <a:pt x="0" y="140"/>
                  </a:lnTo>
                  <a:lnTo>
                    <a:pt x="0" y="145"/>
                  </a:lnTo>
                  <a:lnTo>
                    <a:pt x="0" y="152"/>
                  </a:lnTo>
                  <a:lnTo>
                    <a:pt x="0" y="158"/>
                  </a:lnTo>
                  <a:lnTo>
                    <a:pt x="1" y="164"/>
                  </a:lnTo>
                  <a:lnTo>
                    <a:pt x="2" y="171"/>
                  </a:lnTo>
                  <a:lnTo>
                    <a:pt x="3" y="177"/>
                  </a:lnTo>
                  <a:lnTo>
                    <a:pt x="3" y="182"/>
                  </a:lnTo>
                  <a:lnTo>
                    <a:pt x="4" y="189"/>
                  </a:lnTo>
                  <a:lnTo>
                    <a:pt x="5" y="196"/>
                  </a:lnTo>
                  <a:lnTo>
                    <a:pt x="8" y="202"/>
                  </a:lnTo>
                  <a:lnTo>
                    <a:pt x="9" y="208"/>
                  </a:lnTo>
                  <a:lnTo>
                    <a:pt x="10" y="214"/>
                  </a:lnTo>
                  <a:lnTo>
                    <a:pt x="11" y="218"/>
                  </a:lnTo>
                  <a:lnTo>
                    <a:pt x="13" y="225"/>
                  </a:lnTo>
                  <a:lnTo>
                    <a:pt x="13" y="231"/>
                  </a:lnTo>
                  <a:lnTo>
                    <a:pt x="17" y="237"/>
                  </a:lnTo>
                  <a:lnTo>
                    <a:pt x="18" y="241"/>
                  </a:lnTo>
                  <a:lnTo>
                    <a:pt x="20" y="247"/>
                  </a:lnTo>
                  <a:lnTo>
                    <a:pt x="24" y="256"/>
                  </a:lnTo>
                  <a:lnTo>
                    <a:pt x="28" y="267"/>
                  </a:lnTo>
                  <a:lnTo>
                    <a:pt x="34" y="276"/>
                  </a:lnTo>
                  <a:lnTo>
                    <a:pt x="40" y="285"/>
                  </a:lnTo>
                  <a:lnTo>
                    <a:pt x="45" y="292"/>
                  </a:lnTo>
                  <a:lnTo>
                    <a:pt x="49" y="299"/>
                  </a:lnTo>
                  <a:lnTo>
                    <a:pt x="55" y="305"/>
                  </a:lnTo>
                  <a:lnTo>
                    <a:pt x="61" y="311"/>
                  </a:lnTo>
                  <a:lnTo>
                    <a:pt x="67" y="315"/>
                  </a:lnTo>
                  <a:lnTo>
                    <a:pt x="72" y="321"/>
                  </a:lnTo>
                  <a:lnTo>
                    <a:pt x="77" y="324"/>
                  </a:lnTo>
                  <a:lnTo>
                    <a:pt x="83" y="329"/>
                  </a:lnTo>
                  <a:lnTo>
                    <a:pt x="92" y="335"/>
                  </a:lnTo>
                  <a:lnTo>
                    <a:pt x="100" y="339"/>
                  </a:lnTo>
                  <a:lnTo>
                    <a:pt x="105" y="342"/>
                  </a:lnTo>
                  <a:lnTo>
                    <a:pt x="107" y="343"/>
                  </a:lnTo>
                  <a:lnTo>
                    <a:pt x="558" y="177"/>
                  </a:lnTo>
                  <a:lnTo>
                    <a:pt x="573" y="167"/>
                  </a:lnTo>
                  <a:lnTo>
                    <a:pt x="572" y="95"/>
                  </a:lnTo>
                  <a:lnTo>
                    <a:pt x="537" y="90"/>
                  </a:lnTo>
                  <a:lnTo>
                    <a:pt x="40" y="0"/>
                  </a:lnTo>
                  <a:lnTo>
                    <a:pt x="40" y="0"/>
                  </a:lnTo>
                  <a:close/>
                </a:path>
              </a:pathLst>
            </a:custGeom>
            <a:solidFill>
              <a:srgbClr val="667066"/>
            </a:solidFill>
            <a:ln w="9525">
              <a:noFill/>
              <a:round/>
              <a:headEnd/>
              <a:tailEnd/>
            </a:ln>
            <a:effectLst>
              <a:outerShdw dist="35921" dir="2700000" algn="ctr" rotWithShape="0">
                <a:srgbClr val="808080"/>
              </a:outerShdw>
            </a:effectLst>
          </p:spPr>
          <p:txBody>
            <a:bodyPr/>
            <a:lstStyle/>
            <a:p>
              <a:endParaRPr lang="pt-BR"/>
            </a:p>
          </p:txBody>
        </p:sp>
        <p:sp>
          <p:nvSpPr>
            <p:cNvPr id="1862781" name="Freeform 125"/>
            <p:cNvSpPr>
              <a:spLocks/>
            </p:cNvSpPr>
            <p:nvPr/>
          </p:nvSpPr>
          <p:spPr bwMode="auto">
            <a:xfrm>
              <a:off x="4551" y="2742"/>
              <a:ext cx="22" cy="45"/>
            </a:xfrm>
            <a:custGeom>
              <a:avLst/>
              <a:gdLst/>
              <a:ahLst/>
              <a:cxnLst>
                <a:cxn ang="0">
                  <a:pos x="19" y="89"/>
                </a:cxn>
                <a:cxn ang="0">
                  <a:pos x="30" y="86"/>
                </a:cxn>
                <a:cxn ang="0">
                  <a:pos x="32" y="83"/>
                </a:cxn>
                <a:cxn ang="0">
                  <a:pos x="36" y="76"/>
                </a:cxn>
                <a:cxn ang="0">
                  <a:pos x="39" y="70"/>
                </a:cxn>
                <a:cxn ang="0">
                  <a:pos x="40" y="64"/>
                </a:cxn>
                <a:cxn ang="0">
                  <a:pos x="42" y="57"/>
                </a:cxn>
                <a:cxn ang="0">
                  <a:pos x="44" y="52"/>
                </a:cxn>
                <a:cxn ang="0">
                  <a:pos x="44" y="45"/>
                </a:cxn>
                <a:cxn ang="0">
                  <a:pos x="44" y="39"/>
                </a:cxn>
                <a:cxn ang="0">
                  <a:pos x="43" y="32"/>
                </a:cxn>
                <a:cxn ang="0">
                  <a:pos x="43" y="26"/>
                </a:cxn>
                <a:cxn ang="0">
                  <a:pos x="40" y="20"/>
                </a:cxn>
                <a:cxn ang="0">
                  <a:pos x="39" y="16"/>
                </a:cxn>
                <a:cxn ang="0">
                  <a:pos x="35" y="11"/>
                </a:cxn>
                <a:cxn ang="0">
                  <a:pos x="34" y="9"/>
                </a:cxn>
                <a:cxn ang="0">
                  <a:pos x="29" y="3"/>
                </a:cxn>
                <a:cxn ang="0">
                  <a:pos x="25" y="1"/>
                </a:cxn>
                <a:cxn ang="0">
                  <a:pos x="21" y="0"/>
                </a:cxn>
                <a:cxn ang="0">
                  <a:pos x="21" y="1"/>
                </a:cxn>
                <a:cxn ang="0">
                  <a:pos x="20" y="1"/>
                </a:cxn>
                <a:cxn ang="0">
                  <a:pos x="17" y="3"/>
                </a:cxn>
                <a:cxn ang="0">
                  <a:pos x="12" y="7"/>
                </a:cxn>
                <a:cxn ang="0">
                  <a:pos x="9" y="14"/>
                </a:cxn>
                <a:cxn ang="0">
                  <a:pos x="4" y="18"/>
                </a:cxn>
                <a:cxn ang="0">
                  <a:pos x="2" y="25"/>
                </a:cxn>
                <a:cxn ang="0">
                  <a:pos x="0" y="34"/>
                </a:cxn>
                <a:cxn ang="0">
                  <a:pos x="0" y="42"/>
                </a:cxn>
                <a:cxn ang="0">
                  <a:pos x="0" y="52"/>
                </a:cxn>
                <a:cxn ang="0">
                  <a:pos x="2" y="61"/>
                </a:cxn>
                <a:cxn ang="0">
                  <a:pos x="3" y="69"/>
                </a:cxn>
                <a:cxn ang="0">
                  <a:pos x="6" y="77"/>
                </a:cxn>
                <a:cxn ang="0">
                  <a:pos x="10" y="82"/>
                </a:cxn>
                <a:cxn ang="0">
                  <a:pos x="13" y="85"/>
                </a:cxn>
                <a:cxn ang="0">
                  <a:pos x="17" y="87"/>
                </a:cxn>
                <a:cxn ang="0">
                  <a:pos x="19" y="89"/>
                </a:cxn>
                <a:cxn ang="0">
                  <a:pos x="19" y="89"/>
                </a:cxn>
              </a:cxnLst>
              <a:rect l="0" t="0" r="r" b="b"/>
              <a:pathLst>
                <a:path w="44" h="89">
                  <a:moveTo>
                    <a:pt x="19" y="89"/>
                  </a:moveTo>
                  <a:lnTo>
                    <a:pt x="30" y="86"/>
                  </a:lnTo>
                  <a:lnTo>
                    <a:pt x="32" y="83"/>
                  </a:lnTo>
                  <a:lnTo>
                    <a:pt x="36" y="76"/>
                  </a:lnTo>
                  <a:lnTo>
                    <a:pt x="39" y="70"/>
                  </a:lnTo>
                  <a:lnTo>
                    <a:pt x="40" y="64"/>
                  </a:lnTo>
                  <a:lnTo>
                    <a:pt x="42" y="57"/>
                  </a:lnTo>
                  <a:lnTo>
                    <a:pt x="44" y="52"/>
                  </a:lnTo>
                  <a:lnTo>
                    <a:pt x="44" y="45"/>
                  </a:lnTo>
                  <a:lnTo>
                    <a:pt x="44" y="39"/>
                  </a:lnTo>
                  <a:lnTo>
                    <a:pt x="43" y="32"/>
                  </a:lnTo>
                  <a:lnTo>
                    <a:pt x="43" y="26"/>
                  </a:lnTo>
                  <a:lnTo>
                    <a:pt x="40" y="20"/>
                  </a:lnTo>
                  <a:lnTo>
                    <a:pt x="39" y="16"/>
                  </a:lnTo>
                  <a:lnTo>
                    <a:pt x="35" y="11"/>
                  </a:lnTo>
                  <a:lnTo>
                    <a:pt x="34" y="9"/>
                  </a:lnTo>
                  <a:lnTo>
                    <a:pt x="29" y="3"/>
                  </a:lnTo>
                  <a:lnTo>
                    <a:pt x="25" y="1"/>
                  </a:lnTo>
                  <a:lnTo>
                    <a:pt x="21" y="0"/>
                  </a:lnTo>
                  <a:lnTo>
                    <a:pt x="21" y="1"/>
                  </a:lnTo>
                  <a:lnTo>
                    <a:pt x="20" y="1"/>
                  </a:lnTo>
                  <a:lnTo>
                    <a:pt x="17" y="3"/>
                  </a:lnTo>
                  <a:lnTo>
                    <a:pt x="12" y="7"/>
                  </a:lnTo>
                  <a:lnTo>
                    <a:pt x="9" y="14"/>
                  </a:lnTo>
                  <a:lnTo>
                    <a:pt x="4" y="18"/>
                  </a:lnTo>
                  <a:lnTo>
                    <a:pt x="2" y="25"/>
                  </a:lnTo>
                  <a:lnTo>
                    <a:pt x="0" y="34"/>
                  </a:lnTo>
                  <a:lnTo>
                    <a:pt x="0" y="42"/>
                  </a:lnTo>
                  <a:lnTo>
                    <a:pt x="0" y="52"/>
                  </a:lnTo>
                  <a:lnTo>
                    <a:pt x="2" y="61"/>
                  </a:lnTo>
                  <a:lnTo>
                    <a:pt x="3" y="69"/>
                  </a:lnTo>
                  <a:lnTo>
                    <a:pt x="6" y="77"/>
                  </a:lnTo>
                  <a:lnTo>
                    <a:pt x="10" y="82"/>
                  </a:lnTo>
                  <a:lnTo>
                    <a:pt x="13" y="85"/>
                  </a:lnTo>
                  <a:lnTo>
                    <a:pt x="17" y="87"/>
                  </a:lnTo>
                  <a:lnTo>
                    <a:pt x="19" y="89"/>
                  </a:lnTo>
                  <a:lnTo>
                    <a:pt x="19" y="89"/>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2782" name="Freeform 126"/>
            <p:cNvSpPr>
              <a:spLocks/>
            </p:cNvSpPr>
            <p:nvPr/>
          </p:nvSpPr>
          <p:spPr bwMode="auto">
            <a:xfrm>
              <a:off x="4558" y="2753"/>
              <a:ext cx="12" cy="29"/>
            </a:xfrm>
            <a:custGeom>
              <a:avLst/>
              <a:gdLst/>
              <a:ahLst/>
              <a:cxnLst>
                <a:cxn ang="0">
                  <a:pos x="16" y="0"/>
                </a:cxn>
                <a:cxn ang="0">
                  <a:pos x="18" y="2"/>
                </a:cxn>
                <a:cxn ang="0">
                  <a:pos x="21" y="10"/>
                </a:cxn>
                <a:cxn ang="0">
                  <a:pos x="22" y="15"/>
                </a:cxn>
                <a:cxn ang="0">
                  <a:pos x="23" y="20"/>
                </a:cxn>
                <a:cxn ang="0">
                  <a:pos x="23" y="25"/>
                </a:cxn>
                <a:cxn ang="0">
                  <a:pos x="25" y="31"/>
                </a:cxn>
                <a:cxn ang="0">
                  <a:pos x="22" y="35"/>
                </a:cxn>
                <a:cxn ang="0">
                  <a:pos x="20" y="41"/>
                </a:cxn>
                <a:cxn ang="0">
                  <a:pos x="18" y="45"/>
                </a:cxn>
                <a:cxn ang="0">
                  <a:pos x="15" y="49"/>
                </a:cxn>
                <a:cxn ang="0">
                  <a:pos x="11" y="55"/>
                </a:cxn>
                <a:cxn ang="0">
                  <a:pos x="8" y="57"/>
                </a:cxn>
                <a:cxn ang="0">
                  <a:pos x="0" y="42"/>
                </a:cxn>
                <a:cxn ang="0">
                  <a:pos x="1" y="19"/>
                </a:cxn>
                <a:cxn ang="0">
                  <a:pos x="16" y="0"/>
                </a:cxn>
                <a:cxn ang="0">
                  <a:pos x="16" y="0"/>
                </a:cxn>
              </a:cxnLst>
              <a:rect l="0" t="0" r="r" b="b"/>
              <a:pathLst>
                <a:path w="25" h="57">
                  <a:moveTo>
                    <a:pt x="16" y="0"/>
                  </a:moveTo>
                  <a:lnTo>
                    <a:pt x="18" y="2"/>
                  </a:lnTo>
                  <a:lnTo>
                    <a:pt x="21" y="10"/>
                  </a:lnTo>
                  <a:lnTo>
                    <a:pt x="22" y="15"/>
                  </a:lnTo>
                  <a:lnTo>
                    <a:pt x="23" y="20"/>
                  </a:lnTo>
                  <a:lnTo>
                    <a:pt x="23" y="25"/>
                  </a:lnTo>
                  <a:lnTo>
                    <a:pt x="25" y="31"/>
                  </a:lnTo>
                  <a:lnTo>
                    <a:pt x="22" y="35"/>
                  </a:lnTo>
                  <a:lnTo>
                    <a:pt x="20" y="41"/>
                  </a:lnTo>
                  <a:lnTo>
                    <a:pt x="18" y="45"/>
                  </a:lnTo>
                  <a:lnTo>
                    <a:pt x="15" y="49"/>
                  </a:lnTo>
                  <a:lnTo>
                    <a:pt x="11" y="55"/>
                  </a:lnTo>
                  <a:lnTo>
                    <a:pt x="8" y="57"/>
                  </a:lnTo>
                  <a:lnTo>
                    <a:pt x="0" y="42"/>
                  </a:lnTo>
                  <a:lnTo>
                    <a:pt x="1" y="19"/>
                  </a:lnTo>
                  <a:lnTo>
                    <a:pt x="16" y="0"/>
                  </a:lnTo>
                  <a:lnTo>
                    <a:pt x="16" y="0"/>
                  </a:lnTo>
                  <a:close/>
                </a:path>
              </a:pathLst>
            </a:custGeom>
            <a:solidFill>
              <a:srgbClr val="C2D6C2"/>
            </a:solidFill>
            <a:ln w="9525">
              <a:noFill/>
              <a:round/>
              <a:headEnd/>
              <a:tailEnd/>
            </a:ln>
            <a:effectLst>
              <a:outerShdw dist="35921" dir="2700000" algn="ctr" rotWithShape="0">
                <a:srgbClr val="808080"/>
              </a:outerShdw>
            </a:effectLst>
          </p:spPr>
          <p:txBody>
            <a:bodyPr/>
            <a:lstStyle/>
            <a:p>
              <a:endParaRPr lang="pt-BR"/>
            </a:p>
          </p:txBody>
        </p:sp>
        <p:sp>
          <p:nvSpPr>
            <p:cNvPr id="1862783" name="Freeform 127"/>
            <p:cNvSpPr>
              <a:spLocks/>
            </p:cNvSpPr>
            <p:nvPr/>
          </p:nvSpPr>
          <p:spPr bwMode="auto">
            <a:xfrm>
              <a:off x="4554" y="2747"/>
              <a:ext cx="15" cy="35"/>
            </a:xfrm>
            <a:custGeom>
              <a:avLst/>
              <a:gdLst/>
              <a:ahLst/>
              <a:cxnLst>
                <a:cxn ang="0">
                  <a:pos x="16" y="70"/>
                </a:cxn>
                <a:cxn ang="0">
                  <a:pos x="15" y="68"/>
                </a:cxn>
                <a:cxn ang="0">
                  <a:pos x="14" y="62"/>
                </a:cxn>
                <a:cxn ang="0">
                  <a:pos x="14" y="53"/>
                </a:cxn>
                <a:cxn ang="0">
                  <a:pos x="16" y="44"/>
                </a:cxn>
                <a:cxn ang="0">
                  <a:pos x="20" y="35"/>
                </a:cxn>
                <a:cxn ang="0">
                  <a:pos x="24" y="28"/>
                </a:cxn>
                <a:cxn ang="0">
                  <a:pos x="28" y="23"/>
                </a:cxn>
                <a:cxn ang="0">
                  <a:pos x="30" y="21"/>
                </a:cxn>
                <a:cxn ang="0">
                  <a:pos x="21" y="0"/>
                </a:cxn>
                <a:cxn ang="0">
                  <a:pos x="19" y="1"/>
                </a:cxn>
                <a:cxn ang="0">
                  <a:pos x="14" y="5"/>
                </a:cxn>
                <a:cxn ang="0">
                  <a:pos x="9" y="10"/>
                </a:cxn>
                <a:cxn ang="0">
                  <a:pos x="6" y="18"/>
                </a:cxn>
                <a:cxn ang="0">
                  <a:pos x="1" y="26"/>
                </a:cxn>
                <a:cxn ang="0">
                  <a:pos x="0" y="37"/>
                </a:cxn>
                <a:cxn ang="0">
                  <a:pos x="0" y="46"/>
                </a:cxn>
                <a:cxn ang="0">
                  <a:pos x="5" y="55"/>
                </a:cxn>
                <a:cxn ang="0">
                  <a:pos x="7" y="61"/>
                </a:cxn>
                <a:cxn ang="0">
                  <a:pos x="12" y="67"/>
                </a:cxn>
                <a:cxn ang="0">
                  <a:pos x="14" y="69"/>
                </a:cxn>
                <a:cxn ang="0">
                  <a:pos x="16" y="70"/>
                </a:cxn>
                <a:cxn ang="0">
                  <a:pos x="16" y="70"/>
                </a:cxn>
              </a:cxnLst>
              <a:rect l="0" t="0" r="r" b="b"/>
              <a:pathLst>
                <a:path w="30" h="70">
                  <a:moveTo>
                    <a:pt x="16" y="70"/>
                  </a:moveTo>
                  <a:lnTo>
                    <a:pt x="15" y="68"/>
                  </a:lnTo>
                  <a:lnTo>
                    <a:pt x="14" y="62"/>
                  </a:lnTo>
                  <a:lnTo>
                    <a:pt x="14" y="53"/>
                  </a:lnTo>
                  <a:lnTo>
                    <a:pt x="16" y="44"/>
                  </a:lnTo>
                  <a:lnTo>
                    <a:pt x="20" y="35"/>
                  </a:lnTo>
                  <a:lnTo>
                    <a:pt x="24" y="28"/>
                  </a:lnTo>
                  <a:lnTo>
                    <a:pt x="28" y="23"/>
                  </a:lnTo>
                  <a:lnTo>
                    <a:pt x="30" y="21"/>
                  </a:lnTo>
                  <a:lnTo>
                    <a:pt x="21" y="0"/>
                  </a:lnTo>
                  <a:lnTo>
                    <a:pt x="19" y="1"/>
                  </a:lnTo>
                  <a:lnTo>
                    <a:pt x="14" y="5"/>
                  </a:lnTo>
                  <a:lnTo>
                    <a:pt x="9" y="10"/>
                  </a:lnTo>
                  <a:lnTo>
                    <a:pt x="6" y="18"/>
                  </a:lnTo>
                  <a:lnTo>
                    <a:pt x="1" y="26"/>
                  </a:lnTo>
                  <a:lnTo>
                    <a:pt x="0" y="37"/>
                  </a:lnTo>
                  <a:lnTo>
                    <a:pt x="0" y="46"/>
                  </a:lnTo>
                  <a:lnTo>
                    <a:pt x="5" y="55"/>
                  </a:lnTo>
                  <a:lnTo>
                    <a:pt x="7" y="61"/>
                  </a:lnTo>
                  <a:lnTo>
                    <a:pt x="12" y="67"/>
                  </a:lnTo>
                  <a:lnTo>
                    <a:pt x="14" y="69"/>
                  </a:lnTo>
                  <a:lnTo>
                    <a:pt x="16" y="70"/>
                  </a:lnTo>
                  <a:lnTo>
                    <a:pt x="16" y="70"/>
                  </a:lnTo>
                  <a:close/>
                </a:path>
              </a:pathLst>
            </a:custGeom>
            <a:solidFill>
              <a:srgbClr val="8A998A"/>
            </a:solidFill>
            <a:ln w="9525">
              <a:noFill/>
              <a:round/>
              <a:headEnd/>
              <a:tailEnd/>
            </a:ln>
            <a:effectLst>
              <a:outerShdw dist="35921" dir="2700000" algn="ctr" rotWithShape="0">
                <a:srgbClr val="808080"/>
              </a:outerShdw>
            </a:effectLst>
          </p:spPr>
          <p:txBody>
            <a:bodyPr/>
            <a:lstStyle/>
            <a:p>
              <a:endParaRPr lang="pt-BR"/>
            </a:p>
          </p:txBody>
        </p:sp>
        <p:sp>
          <p:nvSpPr>
            <p:cNvPr id="1862784" name="Freeform 128"/>
            <p:cNvSpPr>
              <a:spLocks/>
            </p:cNvSpPr>
            <p:nvPr/>
          </p:nvSpPr>
          <p:spPr bwMode="auto">
            <a:xfrm>
              <a:off x="4281" y="2698"/>
              <a:ext cx="274" cy="143"/>
            </a:xfrm>
            <a:custGeom>
              <a:avLst/>
              <a:gdLst/>
              <a:ahLst/>
              <a:cxnLst>
                <a:cxn ang="0">
                  <a:pos x="35" y="1"/>
                </a:cxn>
                <a:cxn ang="0">
                  <a:pos x="24" y="21"/>
                </a:cxn>
                <a:cxn ang="0">
                  <a:pos x="15" y="41"/>
                </a:cxn>
                <a:cxn ang="0">
                  <a:pos x="11" y="56"/>
                </a:cxn>
                <a:cxn ang="0">
                  <a:pos x="6" y="71"/>
                </a:cxn>
                <a:cxn ang="0">
                  <a:pos x="2" y="90"/>
                </a:cxn>
                <a:cxn ang="0">
                  <a:pos x="0" y="108"/>
                </a:cxn>
                <a:cxn ang="0">
                  <a:pos x="1" y="130"/>
                </a:cxn>
                <a:cxn ang="0">
                  <a:pos x="1" y="149"/>
                </a:cxn>
                <a:cxn ang="0">
                  <a:pos x="5" y="170"/>
                </a:cxn>
                <a:cxn ang="0">
                  <a:pos x="9" y="189"/>
                </a:cxn>
                <a:cxn ang="0">
                  <a:pos x="15" y="209"/>
                </a:cxn>
                <a:cxn ang="0">
                  <a:pos x="21" y="227"/>
                </a:cxn>
                <a:cxn ang="0">
                  <a:pos x="26" y="244"/>
                </a:cxn>
                <a:cxn ang="0">
                  <a:pos x="34" y="261"/>
                </a:cxn>
                <a:cxn ang="0">
                  <a:pos x="42" y="279"/>
                </a:cxn>
                <a:cxn ang="0">
                  <a:pos x="43" y="282"/>
                </a:cxn>
                <a:cxn ang="0">
                  <a:pos x="41" y="263"/>
                </a:cxn>
                <a:cxn ang="0">
                  <a:pos x="42" y="241"/>
                </a:cxn>
                <a:cxn ang="0">
                  <a:pos x="49" y="216"/>
                </a:cxn>
                <a:cxn ang="0">
                  <a:pos x="65" y="190"/>
                </a:cxn>
                <a:cxn ang="0">
                  <a:pos x="91" y="165"/>
                </a:cxn>
                <a:cxn ang="0">
                  <a:pos x="107" y="153"/>
                </a:cxn>
                <a:cxn ang="0">
                  <a:pos x="126" y="144"/>
                </a:cxn>
                <a:cxn ang="0">
                  <a:pos x="144" y="136"/>
                </a:cxn>
                <a:cxn ang="0">
                  <a:pos x="163" y="129"/>
                </a:cxn>
                <a:cxn ang="0">
                  <a:pos x="179" y="122"/>
                </a:cxn>
                <a:cxn ang="0">
                  <a:pos x="194" y="117"/>
                </a:cxn>
                <a:cxn ang="0">
                  <a:pos x="209" y="112"/>
                </a:cxn>
                <a:cxn ang="0">
                  <a:pos x="221" y="110"/>
                </a:cxn>
                <a:cxn ang="0">
                  <a:pos x="226" y="107"/>
                </a:cxn>
                <a:cxn ang="0">
                  <a:pos x="246" y="104"/>
                </a:cxn>
                <a:cxn ang="0">
                  <a:pos x="260" y="102"/>
                </a:cxn>
                <a:cxn ang="0">
                  <a:pos x="276" y="99"/>
                </a:cxn>
                <a:cxn ang="0">
                  <a:pos x="293" y="98"/>
                </a:cxn>
                <a:cxn ang="0">
                  <a:pos x="313" y="97"/>
                </a:cxn>
                <a:cxn ang="0">
                  <a:pos x="333" y="96"/>
                </a:cxn>
                <a:cxn ang="0">
                  <a:pos x="354" y="96"/>
                </a:cxn>
                <a:cxn ang="0">
                  <a:pos x="376" y="97"/>
                </a:cxn>
                <a:cxn ang="0">
                  <a:pos x="398" y="98"/>
                </a:cxn>
                <a:cxn ang="0">
                  <a:pos x="419" y="99"/>
                </a:cxn>
                <a:cxn ang="0">
                  <a:pos x="441" y="102"/>
                </a:cxn>
                <a:cxn ang="0">
                  <a:pos x="461" y="104"/>
                </a:cxn>
                <a:cxn ang="0">
                  <a:pos x="479" y="107"/>
                </a:cxn>
                <a:cxn ang="0">
                  <a:pos x="495" y="110"/>
                </a:cxn>
                <a:cxn ang="0">
                  <a:pos x="517" y="114"/>
                </a:cxn>
                <a:cxn ang="0">
                  <a:pos x="530" y="117"/>
                </a:cxn>
                <a:cxn ang="0">
                  <a:pos x="550" y="90"/>
                </a:cxn>
              </a:cxnLst>
              <a:rect l="0" t="0" r="r" b="b"/>
              <a:pathLst>
                <a:path w="550" h="284">
                  <a:moveTo>
                    <a:pt x="550" y="90"/>
                  </a:moveTo>
                  <a:lnTo>
                    <a:pt x="37" y="0"/>
                  </a:lnTo>
                  <a:lnTo>
                    <a:pt x="35" y="1"/>
                  </a:lnTo>
                  <a:lnTo>
                    <a:pt x="30" y="9"/>
                  </a:lnTo>
                  <a:lnTo>
                    <a:pt x="27" y="14"/>
                  </a:lnTo>
                  <a:lnTo>
                    <a:pt x="24" y="21"/>
                  </a:lnTo>
                  <a:lnTo>
                    <a:pt x="21" y="29"/>
                  </a:lnTo>
                  <a:lnTo>
                    <a:pt x="17" y="38"/>
                  </a:lnTo>
                  <a:lnTo>
                    <a:pt x="15" y="41"/>
                  </a:lnTo>
                  <a:lnTo>
                    <a:pt x="14" y="46"/>
                  </a:lnTo>
                  <a:lnTo>
                    <a:pt x="12" y="51"/>
                  </a:lnTo>
                  <a:lnTo>
                    <a:pt x="11" y="56"/>
                  </a:lnTo>
                  <a:lnTo>
                    <a:pt x="8" y="61"/>
                  </a:lnTo>
                  <a:lnTo>
                    <a:pt x="7" y="66"/>
                  </a:lnTo>
                  <a:lnTo>
                    <a:pt x="6" y="71"/>
                  </a:lnTo>
                  <a:lnTo>
                    <a:pt x="5" y="78"/>
                  </a:lnTo>
                  <a:lnTo>
                    <a:pt x="2" y="84"/>
                  </a:lnTo>
                  <a:lnTo>
                    <a:pt x="2" y="90"/>
                  </a:lnTo>
                  <a:lnTo>
                    <a:pt x="1" y="96"/>
                  </a:lnTo>
                  <a:lnTo>
                    <a:pt x="1" y="103"/>
                  </a:lnTo>
                  <a:lnTo>
                    <a:pt x="0" y="108"/>
                  </a:lnTo>
                  <a:lnTo>
                    <a:pt x="0" y="117"/>
                  </a:lnTo>
                  <a:lnTo>
                    <a:pt x="0" y="122"/>
                  </a:lnTo>
                  <a:lnTo>
                    <a:pt x="1" y="130"/>
                  </a:lnTo>
                  <a:lnTo>
                    <a:pt x="1" y="135"/>
                  </a:lnTo>
                  <a:lnTo>
                    <a:pt x="1" y="143"/>
                  </a:lnTo>
                  <a:lnTo>
                    <a:pt x="1" y="149"/>
                  </a:lnTo>
                  <a:lnTo>
                    <a:pt x="2" y="157"/>
                  </a:lnTo>
                  <a:lnTo>
                    <a:pt x="2" y="163"/>
                  </a:lnTo>
                  <a:lnTo>
                    <a:pt x="5" y="170"/>
                  </a:lnTo>
                  <a:lnTo>
                    <a:pt x="6" y="177"/>
                  </a:lnTo>
                  <a:lnTo>
                    <a:pt x="8" y="184"/>
                  </a:lnTo>
                  <a:lnTo>
                    <a:pt x="9" y="189"/>
                  </a:lnTo>
                  <a:lnTo>
                    <a:pt x="12" y="196"/>
                  </a:lnTo>
                  <a:lnTo>
                    <a:pt x="12" y="202"/>
                  </a:lnTo>
                  <a:lnTo>
                    <a:pt x="15" y="209"/>
                  </a:lnTo>
                  <a:lnTo>
                    <a:pt x="16" y="215"/>
                  </a:lnTo>
                  <a:lnTo>
                    <a:pt x="19" y="222"/>
                  </a:lnTo>
                  <a:lnTo>
                    <a:pt x="21" y="227"/>
                  </a:lnTo>
                  <a:lnTo>
                    <a:pt x="23" y="233"/>
                  </a:lnTo>
                  <a:lnTo>
                    <a:pt x="24" y="238"/>
                  </a:lnTo>
                  <a:lnTo>
                    <a:pt x="26" y="244"/>
                  </a:lnTo>
                  <a:lnTo>
                    <a:pt x="28" y="248"/>
                  </a:lnTo>
                  <a:lnTo>
                    <a:pt x="29" y="253"/>
                  </a:lnTo>
                  <a:lnTo>
                    <a:pt x="34" y="261"/>
                  </a:lnTo>
                  <a:lnTo>
                    <a:pt x="37" y="270"/>
                  </a:lnTo>
                  <a:lnTo>
                    <a:pt x="38" y="275"/>
                  </a:lnTo>
                  <a:lnTo>
                    <a:pt x="42" y="279"/>
                  </a:lnTo>
                  <a:lnTo>
                    <a:pt x="43" y="283"/>
                  </a:lnTo>
                  <a:lnTo>
                    <a:pt x="44" y="284"/>
                  </a:lnTo>
                  <a:lnTo>
                    <a:pt x="43" y="282"/>
                  </a:lnTo>
                  <a:lnTo>
                    <a:pt x="42" y="274"/>
                  </a:lnTo>
                  <a:lnTo>
                    <a:pt x="41" y="269"/>
                  </a:lnTo>
                  <a:lnTo>
                    <a:pt x="41" y="263"/>
                  </a:lnTo>
                  <a:lnTo>
                    <a:pt x="41" y="255"/>
                  </a:lnTo>
                  <a:lnTo>
                    <a:pt x="42" y="249"/>
                  </a:lnTo>
                  <a:lnTo>
                    <a:pt x="42" y="241"/>
                  </a:lnTo>
                  <a:lnTo>
                    <a:pt x="44" y="233"/>
                  </a:lnTo>
                  <a:lnTo>
                    <a:pt x="45" y="224"/>
                  </a:lnTo>
                  <a:lnTo>
                    <a:pt x="49" y="216"/>
                  </a:lnTo>
                  <a:lnTo>
                    <a:pt x="52" y="207"/>
                  </a:lnTo>
                  <a:lnTo>
                    <a:pt x="58" y="199"/>
                  </a:lnTo>
                  <a:lnTo>
                    <a:pt x="65" y="190"/>
                  </a:lnTo>
                  <a:lnTo>
                    <a:pt x="73" y="181"/>
                  </a:lnTo>
                  <a:lnTo>
                    <a:pt x="81" y="173"/>
                  </a:lnTo>
                  <a:lnTo>
                    <a:pt x="91" y="165"/>
                  </a:lnTo>
                  <a:lnTo>
                    <a:pt x="97" y="162"/>
                  </a:lnTo>
                  <a:lnTo>
                    <a:pt x="103" y="158"/>
                  </a:lnTo>
                  <a:lnTo>
                    <a:pt x="107" y="153"/>
                  </a:lnTo>
                  <a:lnTo>
                    <a:pt x="114" y="151"/>
                  </a:lnTo>
                  <a:lnTo>
                    <a:pt x="120" y="148"/>
                  </a:lnTo>
                  <a:lnTo>
                    <a:pt x="126" y="144"/>
                  </a:lnTo>
                  <a:lnTo>
                    <a:pt x="132" y="142"/>
                  </a:lnTo>
                  <a:lnTo>
                    <a:pt x="139" y="140"/>
                  </a:lnTo>
                  <a:lnTo>
                    <a:pt x="144" y="136"/>
                  </a:lnTo>
                  <a:lnTo>
                    <a:pt x="150" y="134"/>
                  </a:lnTo>
                  <a:lnTo>
                    <a:pt x="157" y="132"/>
                  </a:lnTo>
                  <a:lnTo>
                    <a:pt x="163" y="129"/>
                  </a:lnTo>
                  <a:lnTo>
                    <a:pt x="167" y="127"/>
                  </a:lnTo>
                  <a:lnTo>
                    <a:pt x="173" y="123"/>
                  </a:lnTo>
                  <a:lnTo>
                    <a:pt x="179" y="122"/>
                  </a:lnTo>
                  <a:lnTo>
                    <a:pt x="185" y="120"/>
                  </a:lnTo>
                  <a:lnTo>
                    <a:pt x="189" y="117"/>
                  </a:lnTo>
                  <a:lnTo>
                    <a:pt x="194" y="117"/>
                  </a:lnTo>
                  <a:lnTo>
                    <a:pt x="199" y="114"/>
                  </a:lnTo>
                  <a:lnTo>
                    <a:pt x="203" y="114"/>
                  </a:lnTo>
                  <a:lnTo>
                    <a:pt x="209" y="112"/>
                  </a:lnTo>
                  <a:lnTo>
                    <a:pt x="216" y="111"/>
                  </a:lnTo>
                  <a:lnTo>
                    <a:pt x="218" y="110"/>
                  </a:lnTo>
                  <a:lnTo>
                    <a:pt x="221" y="110"/>
                  </a:lnTo>
                  <a:lnTo>
                    <a:pt x="221" y="108"/>
                  </a:lnTo>
                  <a:lnTo>
                    <a:pt x="223" y="107"/>
                  </a:lnTo>
                  <a:lnTo>
                    <a:pt x="226" y="107"/>
                  </a:lnTo>
                  <a:lnTo>
                    <a:pt x="232" y="107"/>
                  </a:lnTo>
                  <a:lnTo>
                    <a:pt x="238" y="105"/>
                  </a:lnTo>
                  <a:lnTo>
                    <a:pt x="246" y="104"/>
                  </a:lnTo>
                  <a:lnTo>
                    <a:pt x="249" y="103"/>
                  </a:lnTo>
                  <a:lnTo>
                    <a:pt x="254" y="103"/>
                  </a:lnTo>
                  <a:lnTo>
                    <a:pt x="260" y="102"/>
                  </a:lnTo>
                  <a:lnTo>
                    <a:pt x="266" y="102"/>
                  </a:lnTo>
                  <a:lnTo>
                    <a:pt x="270" y="100"/>
                  </a:lnTo>
                  <a:lnTo>
                    <a:pt x="276" y="99"/>
                  </a:lnTo>
                  <a:lnTo>
                    <a:pt x="282" y="98"/>
                  </a:lnTo>
                  <a:lnTo>
                    <a:pt x="288" y="98"/>
                  </a:lnTo>
                  <a:lnTo>
                    <a:pt x="293" y="98"/>
                  </a:lnTo>
                  <a:lnTo>
                    <a:pt x="299" y="97"/>
                  </a:lnTo>
                  <a:lnTo>
                    <a:pt x="305" y="97"/>
                  </a:lnTo>
                  <a:lnTo>
                    <a:pt x="313" y="97"/>
                  </a:lnTo>
                  <a:lnTo>
                    <a:pt x="319" y="96"/>
                  </a:lnTo>
                  <a:lnTo>
                    <a:pt x="326" y="96"/>
                  </a:lnTo>
                  <a:lnTo>
                    <a:pt x="333" y="96"/>
                  </a:lnTo>
                  <a:lnTo>
                    <a:pt x="339" y="96"/>
                  </a:lnTo>
                  <a:lnTo>
                    <a:pt x="346" y="96"/>
                  </a:lnTo>
                  <a:lnTo>
                    <a:pt x="354" y="96"/>
                  </a:lnTo>
                  <a:lnTo>
                    <a:pt x="361" y="96"/>
                  </a:lnTo>
                  <a:lnTo>
                    <a:pt x="369" y="97"/>
                  </a:lnTo>
                  <a:lnTo>
                    <a:pt x="376" y="97"/>
                  </a:lnTo>
                  <a:lnTo>
                    <a:pt x="383" y="97"/>
                  </a:lnTo>
                  <a:lnTo>
                    <a:pt x="391" y="97"/>
                  </a:lnTo>
                  <a:lnTo>
                    <a:pt x="398" y="98"/>
                  </a:lnTo>
                  <a:lnTo>
                    <a:pt x="405" y="98"/>
                  </a:lnTo>
                  <a:lnTo>
                    <a:pt x="412" y="98"/>
                  </a:lnTo>
                  <a:lnTo>
                    <a:pt x="419" y="99"/>
                  </a:lnTo>
                  <a:lnTo>
                    <a:pt x="427" y="100"/>
                  </a:lnTo>
                  <a:lnTo>
                    <a:pt x="433" y="100"/>
                  </a:lnTo>
                  <a:lnTo>
                    <a:pt x="441" y="102"/>
                  </a:lnTo>
                  <a:lnTo>
                    <a:pt x="447" y="103"/>
                  </a:lnTo>
                  <a:lnTo>
                    <a:pt x="455" y="103"/>
                  </a:lnTo>
                  <a:lnTo>
                    <a:pt x="461" y="104"/>
                  </a:lnTo>
                  <a:lnTo>
                    <a:pt x="466" y="105"/>
                  </a:lnTo>
                  <a:lnTo>
                    <a:pt x="473" y="106"/>
                  </a:lnTo>
                  <a:lnTo>
                    <a:pt x="479" y="107"/>
                  </a:lnTo>
                  <a:lnTo>
                    <a:pt x="484" y="107"/>
                  </a:lnTo>
                  <a:lnTo>
                    <a:pt x="489" y="108"/>
                  </a:lnTo>
                  <a:lnTo>
                    <a:pt x="495" y="110"/>
                  </a:lnTo>
                  <a:lnTo>
                    <a:pt x="501" y="111"/>
                  </a:lnTo>
                  <a:lnTo>
                    <a:pt x="509" y="112"/>
                  </a:lnTo>
                  <a:lnTo>
                    <a:pt x="517" y="114"/>
                  </a:lnTo>
                  <a:lnTo>
                    <a:pt x="523" y="115"/>
                  </a:lnTo>
                  <a:lnTo>
                    <a:pt x="528" y="117"/>
                  </a:lnTo>
                  <a:lnTo>
                    <a:pt x="530" y="117"/>
                  </a:lnTo>
                  <a:lnTo>
                    <a:pt x="532" y="118"/>
                  </a:lnTo>
                  <a:lnTo>
                    <a:pt x="541" y="98"/>
                  </a:lnTo>
                  <a:lnTo>
                    <a:pt x="550" y="90"/>
                  </a:lnTo>
                  <a:lnTo>
                    <a:pt x="550" y="90"/>
                  </a:lnTo>
                  <a:close/>
                </a:path>
              </a:pathLst>
            </a:custGeom>
            <a:solidFill>
              <a:srgbClr val="B0C2B0"/>
            </a:solidFill>
            <a:ln w="9525">
              <a:noFill/>
              <a:round/>
              <a:headEnd/>
              <a:tailEnd/>
            </a:ln>
            <a:effectLst>
              <a:outerShdw dist="35921" dir="2700000" algn="ctr" rotWithShape="0">
                <a:srgbClr val="808080"/>
              </a:outerShdw>
            </a:effectLst>
          </p:spPr>
          <p:txBody>
            <a:bodyPr/>
            <a:lstStyle/>
            <a:p>
              <a:endParaRPr lang="pt-BR"/>
            </a:p>
          </p:txBody>
        </p:sp>
        <p:sp>
          <p:nvSpPr>
            <p:cNvPr id="1862785" name="Freeform 129"/>
            <p:cNvSpPr>
              <a:spLocks/>
            </p:cNvSpPr>
            <p:nvPr/>
          </p:nvSpPr>
          <p:spPr bwMode="auto">
            <a:xfrm>
              <a:off x="4464" y="2799"/>
              <a:ext cx="23" cy="43"/>
            </a:xfrm>
            <a:custGeom>
              <a:avLst/>
              <a:gdLst/>
              <a:ahLst/>
              <a:cxnLst>
                <a:cxn ang="0">
                  <a:pos x="20" y="0"/>
                </a:cxn>
                <a:cxn ang="0">
                  <a:pos x="0" y="8"/>
                </a:cxn>
                <a:cxn ang="0">
                  <a:pos x="1" y="77"/>
                </a:cxn>
                <a:cxn ang="0">
                  <a:pos x="14" y="86"/>
                </a:cxn>
                <a:cxn ang="0">
                  <a:pos x="46" y="70"/>
                </a:cxn>
                <a:cxn ang="0">
                  <a:pos x="42" y="56"/>
                </a:cxn>
                <a:cxn ang="0">
                  <a:pos x="19" y="63"/>
                </a:cxn>
                <a:cxn ang="0">
                  <a:pos x="20" y="0"/>
                </a:cxn>
                <a:cxn ang="0">
                  <a:pos x="20" y="0"/>
                </a:cxn>
              </a:cxnLst>
              <a:rect l="0" t="0" r="r" b="b"/>
              <a:pathLst>
                <a:path w="46" h="86">
                  <a:moveTo>
                    <a:pt x="20" y="0"/>
                  </a:moveTo>
                  <a:lnTo>
                    <a:pt x="0" y="8"/>
                  </a:lnTo>
                  <a:lnTo>
                    <a:pt x="1" y="77"/>
                  </a:lnTo>
                  <a:lnTo>
                    <a:pt x="14" y="86"/>
                  </a:lnTo>
                  <a:lnTo>
                    <a:pt x="46" y="70"/>
                  </a:lnTo>
                  <a:lnTo>
                    <a:pt x="42" y="56"/>
                  </a:lnTo>
                  <a:lnTo>
                    <a:pt x="19" y="63"/>
                  </a:lnTo>
                  <a:lnTo>
                    <a:pt x="20" y="0"/>
                  </a:lnTo>
                  <a:lnTo>
                    <a:pt x="20" y="0"/>
                  </a:lnTo>
                  <a:close/>
                </a:path>
              </a:pathLst>
            </a:custGeom>
            <a:solidFill>
              <a:srgbClr val="404740"/>
            </a:solidFill>
            <a:ln w="9525">
              <a:noFill/>
              <a:round/>
              <a:headEnd/>
              <a:tailEnd/>
            </a:ln>
            <a:effectLst>
              <a:outerShdw dist="35921" dir="2700000" algn="ctr" rotWithShape="0">
                <a:srgbClr val="808080"/>
              </a:outerShdw>
            </a:effectLst>
          </p:spPr>
          <p:txBody>
            <a:bodyPr/>
            <a:lstStyle/>
            <a:p>
              <a:endParaRPr lang="pt-BR"/>
            </a:p>
          </p:txBody>
        </p:sp>
        <p:sp>
          <p:nvSpPr>
            <p:cNvPr id="1862786" name="Freeform 130"/>
            <p:cNvSpPr>
              <a:spLocks/>
            </p:cNvSpPr>
            <p:nvPr/>
          </p:nvSpPr>
          <p:spPr bwMode="auto">
            <a:xfrm>
              <a:off x="4477" y="2790"/>
              <a:ext cx="147" cy="128"/>
            </a:xfrm>
            <a:custGeom>
              <a:avLst/>
              <a:gdLst/>
              <a:ahLst/>
              <a:cxnLst>
                <a:cxn ang="0">
                  <a:pos x="113" y="0"/>
                </a:cxn>
                <a:cxn ang="0">
                  <a:pos x="147" y="70"/>
                </a:cxn>
                <a:cxn ang="0">
                  <a:pos x="195" y="103"/>
                </a:cxn>
                <a:cxn ang="0">
                  <a:pos x="278" y="199"/>
                </a:cxn>
                <a:cxn ang="0">
                  <a:pos x="293" y="258"/>
                </a:cxn>
                <a:cxn ang="0">
                  <a:pos x="291" y="257"/>
                </a:cxn>
                <a:cxn ang="0">
                  <a:pos x="286" y="254"/>
                </a:cxn>
                <a:cxn ang="0">
                  <a:pos x="281" y="253"/>
                </a:cxn>
                <a:cxn ang="0">
                  <a:pos x="278" y="251"/>
                </a:cxn>
                <a:cxn ang="0">
                  <a:pos x="273" y="249"/>
                </a:cxn>
                <a:cxn ang="0">
                  <a:pos x="269" y="248"/>
                </a:cxn>
                <a:cxn ang="0">
                  <a:pos x="262" y="244"/>
                </a:cxn>
                <a:cxn ang="0">
                  <a:pos x="256" y="241"/>
                </a:cxn>
                <a:cxn ang="0">
                  <a:pos x="250" y="237"/>
                </a:cxn>
                <a:cxn ang="0">
                  <a:pos x="243" y="234"/>
                </a:cxn>
                <a:cxn ang="0">
                  <a:pos x="236" y="229"/>
                </a:cxn>
                <a:cxn ang="0">
                  <a:pos x="229" y="224"/>
                </a:cxn>
                <a:cxn ang="0">
                  <a:pos x="222" y="219"/>
                </a:cxn>
                <a:cxn ang="0">
                  <a:pos x="216" y="214"/>
                </a:cxn>
                <a:cxn ang="0">
                  <a:pos x="207" y="207"/>
                </a:cxn>
                <a:cxn ang="0">
                  <a:pos x="199" y="200"/>
                </a:cxn>
                <a:cxn ang="0">
                  <a:pos x="192" y="193"/>
                </a:cxn>
                <a:cxn ang="0">
                  <a:pos x="186" y="187"/>
                </a:cxn>
                <a:cxn ang="0">
                  <a:pos x="177" y="179"/>
                </a:cxn>
                <a:cxn ang="0">
                  <a:pos x="172" y="175"/>
                </a:cxn>
                <a:cxn ang="0">
                  <a:pos x="166" y="167"/>
                </a:cxn>
                <a:cxn ang="0">
                  <a:pos x="160" y="161"/>
                </a:cxn>
                <a:cxn ang="0">
                  <a:pos x="154" y="155"/>
                </a:cxn>
                <a:cxn ang="0">
                  <a:pos x="150" y="149"/>
                </a:cxn>
                <a:cxn ang="0">
                  <a:pos x="145" y="144"/>
                </a:cxn>
                <a:cxn ang="0">
                  <a:pos x="143" y="140"/>
                </a:cxn>
                <a:cxn ang="0">
                  <a:pos x="137" y="134"/>
                </a:cxn>
                <a:cxn ang="0">
                  <a:pos x="136" y="133"/>
                </a:cxn>
                <a:cxn ang="0">
                  <a:pos x="102" y="127"/>
                </a:cxn>
                <a:cxn ang="0">
                  <a:pos x="89" y="109"/>
                </a:cxn>
                <a:cxn ang="0">
                  <a:pos x="67" y="102"/>
                </a:cxn>
                <a:cxn ang="0">
                  <a:pos x="41" y="114"/>
                </a:cxn>
                <a:cxn ang="0">
                  <a:pos x="25" y="109"/>
                </a:cxn>
                <a:cxn ang="0">
                  <a:pos x="2" y="110"/>
                </a:cxn>
                <a:cxn ang="0">
                  <a:pos x="0" y="92"/>
                </a:cxn>
                <a:cxn ang="0">
                  <a:pos x="8" y="51"/>
                </a:cxn>
                <a:cxn ang="0">
                  <a:pos x="67" y="20"/>
                </a:cxn>
                <a:cxn ang="0">
                  <a:pos x="113" y="0"/>
                </a:cxn>
                <a:cxn ang="0">
                  <a:pos x="113" y="0"/>
                </a:cxn>
              </a:cxnLst>
              <a:rect l="0" t="0" r="r" b="b"/>
              <a:pathLst>
                <a:path w="293" h="258">
                  <a:moveTo>
                    <a:pt x="113" y="0"/>
                  </a:moveTo>
                  <a:lnTo>
                    <a:pt x="147" y="70"/>
                  </a:lnTo>
                  <a:lnTo>
                    <a:pt x="195" y="103"/>
                  </a:lnTo>
                  <a:lnTo>
                    <a:pt x="278" y="199"/>
                  </a:lnTo>
                  <a:lnTo>
                    <a:pt x="293" y="258"/>
                  </a:lnTo>
                  <a:lnTo>
                    <a:pt x="291" y="257"/>
                  </a:lnTo>
                  <a:lnTo>
                    <a:pt x="286" y="254"/>
                  </a:lnTo>
                  <a:lnTo>
                    <a:pt x="281" y="253"/>
                  </a:lnTo>
                  <a:lnTo>
                    <a:pt x="278" y="251"/>
                  </a:lnTo>
                  <a:lnTo>
                    <a:pt x="273" y="249"/>
                  </a:lnTo>
                  <a:lnTo>
                    <a:pt x="269" y="248"/>
                  </a:lnTo>
                  <a:lnTo>
                    <a:pt x="262" y="244"/>
                  </a:lnTo>
                  <a:lnTo>
                    <a:pt x="256" y="241"/>
                  </a:lnTo>
                  <a:lnTo>
                    <a:pt x="250" y="237"/>
                  </a:lnTo>
                  <a:lnTo>
                    <a:pt x="243" y="234"/>
                  </a:lnTo>
                  <a:lnTo>
                    <a:pt x="236" y="229"/>
                  </a:lnTo>
                  <a:lnTo>
                    <a:pt x="229" y="224"/>
                  </a:lnTo>
                  <a:lnTo>
                    <a:pt x="222" y="219"/>
                  </a:lnTo>
                  <a:lnTo>
                    <a:pt x="216" y="214"/>
                  </a:lnTo>
                  <a:lnTo>
                    <a:pt x="207" y="207"/>
                  </a:lnTo>
                  <a:lnTo>
                    <a:pt x="199" y="200"/>
                  </a:lnTo>
                  <a:lnTo>
                    <a:pt x="192" y="193"/>
                  </a:lnTo>
                  <a:lnTo>
                    <a:pt x="186" y="187"/>
                  </a:lnTo>
                  <a:lnTo>
                    <a:pt x="177" y="179"/>
                  </a:lnTo>
                  <a:lnTo>
                    <a:pt x="172" y="175"/>
                  </a:lnTo>
                  <a:lnTo>
                    <a:pt x="166" y="167"/>
                  </a:lnTo>
                  <a:lnTo>
                    <a:pt x="160" y="161"/>
                  </a:lnTo>
                  <a:lnTo>
                    <a:pt x="154" y="155"/>
                  </a:lnTo>
                  <a:lnTo>
                    <a:pt x="150" y="149"/>
                  </a:lnTo>
                  <a:lnTo>
                    <a:pt x="145" y="144"/>
                  </a:lnTo>
                  <a:lnTo>
                    <a:pt x="143" y="140"/>
                  </a:lnTo>
                  <a:lnTo>
                    <a:pt x="137" y="134"/>
                  </a:lnTo>
                  <a:lnTo>
                    <a:pt x="136" y="133"/>
                  </a:lnTo>
                  <a:lnTo>
                    <a:pt x="102" y="127"/>
                  </a:lnTo>
                  <a:lnTo>
                    <a:pt x="89" y="109"/>
                  </a:lnTo>
                  <a:lnTo>
                    <a:pt x="67" y="102"/>
                  </a:lnTo>
                  <a:lnTo>
                    <a:pt x="41" y="114"/>
                  </a:lnTo>
                  <a:lnTo>
                    <a:pt x="25" y="109"/>
                  </a:lnTo>
                  <a:lnTo>
                    <a:pt x="2" y="110"/>
                  </a:lnTo>
                  <a:lnTo>
                    <a:pt x="0" y="92"/>
                  </a:lnTo>
                  <a:lnTo>
                    <a:pt x="8" y="51"/>
                  </a:lnTo>
                  <a:lnTo>
                    <a:pt x="67" y="20"/>
                  </a:lnTo>
                  <a:lnTo>
                    <a:pt x="113" y="0"/>
                  </a:lnTo>
                  <a:lnTo>
                    <a:pt x="113"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787" name="Freeform 131"/>
            <p:cNvSpPr>
              <a:spLocks/>
            </p:cNvSpPr>
            <p:nvPr/>
          </p:nvSpPr>
          <p:spPr bwMode="auto">
            <a:xfrm>
              <a:off x="4478" y="2786"/>
              <a:ext cx="178" cy="106"/>
            </a:xfrm>
            <a:custGeom>
              <a:avLst/>
              <a:gdLst/>
              <a:ahLst/>
              <a:cxnLst>
                <a:cxn ang="0">
                  <a:pos x="34" y="26"/>
                </a:cxn>
                <a:cxn ang="0">
                  <a:pos x="2" y="53"/>
                </a:cxn>
                <a:cxn ang="0">
                  <a:pos x="0" y="105"/>
                </a:cxn>
                <a:cxn ang="0">
                  <a:pos x="18" y="105"/>
                </a:cxn>
                <a:cxn ang="0">
                  <a:pos x="38" y="89"/>
                </a:cxn>
                <a:cxn ang="0">
                  <a:pos x="56" y="78"/>
                </a:cxn>
                <a:cxn ang="0">
                  <a:pos x="84" y="67"/>
                </a:cxn>
                <a:cxn ang="0">
                  <a:pos x="98" y="41"/>
                </a:cxn>
                <a:cxn ang="0">
                  <a:pos x="130" y="68"/>
                </a:cxn>
                <a:cxn ang="0">
                  <a:pos x="120" y="96"/>
                </a:cxn>
                <a:cxn ang="0">
                  <a:pos x="112" y="96"/>
                </a:cxn>
                <a:cxn ang="0">
                  <a:pos x="101" y="97"/>
                </a:cxn>
                <a:cxn ang="0">
                  <a:pos x="90" y="100"/>
                </a:cxn>
                <a:cxn ang="0">
                  <a:pos x="78" y="108"/>
                </a:cxn>
                <a:cxn ang="0">
                  <a:pos x="74" y="119"/>
                </a:cxn>
                <a:cxn ang="0">
                  <a:pos x="133" y="127"/>
                </a:cxn>
                <a:cxn ang="0">
                  <a:pos x="161" y="137"/>
                </a:cxn>
                <a:cxn ang="0">
                  <a:pos x="166" y="144"/>
                </a:cxn>
                <a:cxn ang="0">
                  <a:pos x="179" y="155"/>
                </a:cxn>
                <a:cxn ang="0">
                  <a:pos x="191" y="167"/>
                </a:cxn>
                <a:cxn ang="0">
                  <a:pos x="203" y="175"/>
                </a:cxn>
                <a:cxn ang="0">
                  <a:pos x="215" y="183"/>
                </a:cxn>
                <a:cxn ang="0">
                  <a:pos x="228" y="189"/>
                </a:cxn>
                <a:cxn ang="0">
                  <a:pos x="242" y="195"/>
                </a:cxn>
                <a:cxn ang="0">
                  <a:pos x="256" y="201"/>
                </a:cxn>
                <a:cxn ang="0">
                  <a:pos x="269" y="206"/>
                </a:cxn>
                <a:cxn ang="0">
                  <a:pos x="279" y="209"/>
                </a:cxn>
                <a:cxn ang="0">
                  <a:pos x="291" y="213"/>
                </a:cxn>
                <a:cxn ang="0">
                  <a:pos x="356" y="155"/>
                </a:cxn>
                <a:cxn ang="0">
                  <a:pos x="353" y="155"/>
                </a:cxn>
                <a:cxn ang="0">
                  <a:pos x="344" y="155"/>
                </a:cxn>
                <a:cxn ang="0">
                  <a:pos x="329" y="153"/>
                </a:cxn>
                <a:cxn ang="0">
                  <a:pos x="313" y="150"/>
                </a:cxn>
                <a:cxn ang="0">
                  <a:pos x="302" y="149"/>
                </a:cxn>
                <a:cxn ang="0">
                  <a:pos x="292" y="147"/>
                </a:cxn>
                <a:cxn ang="0">
                  <a:pos x="281" y="146"/>
                </a:cxn>
                <a:cxn ang="0">
                  <a:pos x="272" y="145"/>
                </a:cxn>
                <a:cxn ang="0">
                  <a:pos x="261" y="141"/>
                </a:cxn>
                <a:cxn ang="0">
                  <a:pos x="250" y="138"/>
                </a:cxn>
                <a:cxn ang="0">
                  <a:pos x="232" y="132"/>
                </a:cxn>
                <a:cxn ang="0">
                  <a:pos x="213" y="123"/>
                </a:cxn>
                <a:cxn ang="0">
                  <a:pos x="198" y="115"/>
                </a:cxn>
                <a:cxn ang="0">
                  <a:pos x="185" y="105"/>
                </a:cxn>
                <a:cxn ang="0">
                  <a:pos x="173" y="97"/>
                </a:cxn>
                <a:cxn ang="0">
                  <a:pos x="158" y="82"/>
                </a:cxn>
                <a:cxn ang="0">
                  <a:pos x="153" y="77"/>
                </a:cxn>
                <a:cxn ang="0">
                  <a:pos x="90" y="0"/>
                </a:cxn>
                <a:cxn ang="0">
                  <a:pos x="60" y="22"/>
                </a:cxn>
                <a:cxn ang="0">
                  <a:pos x="52" y="28"/>
                </a:cxn>
              </a:cxnLst>
              <a:rect l="0" t="0" r="r" b="b"/>
              <a:pathLst>
                <a:path w="356" h="214">
                  <a:moveTo>
                    <a:pt x="52" y="28"/>
                  </a:moveTo>
                  <a:lnTo>
                    <a:pt x="34" y="26"/>
                  </a:lnTo>
                  <a:lnTo>
                    <a:pt x="19" y="41"/>
                  </a:lnTo>
                  <a:lnTo>
                    <a:pt x="2" y="53"/>
                  </a:lnTo>
                  <a:lnTo>
                    <a:pt x="0" y="72"/>
                  </a:lnTo>
                  <a:lnTo>
                    <a:pt x="0" y="105"/>
                  </a:lnTo>
                  <a:lnTo>
                    <a:pt x="15" y="100"/>
                  </a:lnTo>
                  <a:lnTo>
                    <a:pt x="18" y="105"/>
                  </a:lnTo>
                  <a:lnTo>
                    <a:pt x="30" y="104"/>
                  </a:lnTo>
                  <a:lnTo>
                    <a:pt x="38" y="89"/>
                  </a:lnTo>
                  <a:lnTo>
                    <a:pt x="52" y="46"/>
                  </a:lnTo>
                  <a:lnTo>
                    <a:pt x="56" y="78"/>
                  </a:lnTo>
                  <a:lnTo>
                    <a:pt x="91" y="82"/>
                  </a:lnTo>
                  <a:lnTo>
                    <a:pt x="84" y="67"/>
                  </a:lnTo>
                  <a:lnTo>
                    <a:pt x="91" y="30"/>
                  </a:lnTo>
                  <a:lnTo>
                    <a:pt x="98" y="41"/>
                  </a:lnTo>
                  <a:lnTo>
                    <a:pt x="111" y="26"/>
                  </a:lnTo>
                  <a:lnTo>
                    <a:pt x="130" y="68"/>
                  </a:lnTo>
                  <a:lnTo>
                    <a:pt x="121" y="97"/>
                  </a:lnTo>
                  <a:lnTo>
                    <a:pt x="120" y="96"/>
                  </a:lnTo>
                  <a:lnTo>
                    <a:pt x="116" y="96"/>
                  </a:lnTo>
                  <a:lnTo>
                    <a:pt x="112" y="96"/>
                  </a:lnTo>
                  <a:lnTo>
                    <a:pt x="107" y="97"/>
                  </a:lnTo>
                  <a:lnTo>
                    <a:pt x="101" y="97"/>
                  </a:lnTo>
                  <a:lnTo>
                    <a:pt x="96" y="98"/>
                  </a:lnTo>
                  <a:lnTo>
                    <a:pt x="90" y="100"/>
                  </a:lnTo>
                  <a:lnTo>
                    <a:pt x="85" y="102"/>
                  </a:lnTo>
                  <a:lnTo>
                    <a:pt x="78" y="108"/>
                  </a:lnTo>
                  <a:lnTo>
                    <a:pt x="75" y="113"/>
                  </a:lnTo>
                  <a:lnTo>
                    <a:pt x="74" y="119"/>
                  </a:lnTo>
                  <a:lnTo>
                    <a:pt x="75" y="123"/>
                  </a:lnTo>
                  <a:lnTo>
                    <a:pt x="133" y="127"/>
                  </a:lnTo>
                  <a:lnTo>
                    <a:pt x="157" y="102"/>
                  </a:lnTo>
                  <a:lnTo>
                    <a:pt x="161" y="137"/>
                  </a:lnTo>
                  <a:lnTo>
                    <a:pt x="164" y="140"/>
                  </a:lnTo>
                  <a:lnTo>
                    <a:pt x="166" y="144"/>
                  </a:lnTo>
                  <a:lnTo>
                    <a:pt x="173" y="150"/>
                  </a:lnTo>
                  <a:lnTo>
                    <a:pt x="179" y="155"/>
                  </a:lnTo>
                  <a:lnTo>
                    <a:pt x="187" y="164"/>
                  </a:lnTo>
                  <a:lnTo>
                    <a:pt x="191" y="167"/>
                  </a:lnTo>
                  <a:lnTo>
                    <a:pt x="197" y="171"/>
                  </a:lnTo>
                  <a:lnTo>
                    <a:pt x="203" y="175"/>
                  </a:lnTo>
                  <a:lnTo>
                    <a:pt x="209" y="179"/>
                  </a:lnTo>
                  <a:lnTo>
                    <a:pt x="215" y="183"/>
                  </a:lnTo>
                  <a:lnTo>
                    <a:pt x="221" y="186"/>
                  </a:lnTo>
                  <a:lnTo>
                    <a:pt x="228" y="189"/>
                  </a:lnTo>
                  <a:lnTo>
                    <a:pt x="235" y="192"/>
                  </a:lnTo>
                  <a:lnTo>
                    <a:pt x="242" y="195"/>
                  </a:lnTo>
                  <a:lnTo>
                    <a:pt x="249" y="198"/>
                  </a:lnTo>
                  <a:lnTo>
                    <a:pt x="256" y="201"/>
                  </a:lnTo>
                  <a:lnTo>
                    <a:pt x="263" y="204"/>
                  </a:lnTo>
                  <a:lnTo>
                    <a:pt x="269" y="206"/>
                  </a:lnTo>
                  <a:lnTo>
                    <a:pt x="275" y="207"/>
                  </a:lnTo>
                  <a:lnTo>
                    <a:pt x="279" y="209"/>
                  </a:lnTo>
                  <a:lnTo>
                    <a:pt x="284" y="211"/>
                  </a:lnTo>
                  <a:lnTo>
                    <a:pt x="291" y="213"/>
                  </a:lnTo>
                  <a:lnTo>
                    <a:pt x="293" y="214"/>
                  </a:lnTo>
                  <a:lnTo>
                    <a:pt x="356" y="155"/>
                  </a:lnTo>
                  <a:lnTo>
                    <a:pt x="354" y="155"/>
                  </a:lnTo>
                  <a:lnTo>
                    <a:pt x="353" y="155"/>
                  </a:lnTo>
                  <a:lnTo>
                    <a:pt x="348" y="155"/>
                  </a:lnTo>
                  <a:lnTo>
                    <a:pt x="344" y="155"/>
                  </a:lnTo>
                  <a:lnTo>
                    <a:pt x="336" y="154"/>
                  </a:lnTo>
                  <a:lnTo>
                    <a:pt x="329" y="153"/>
                  </a:lnTo>
                  <a:lnTo>
                    <a:pt x="321" y="152"/>
                  </a:lnTo>
                  <a:lnTo>
                    <a:pt x="313" y="150"/>
                  </a:lnTo>
                  <a:lnTo>
                    <a:pt x="307" y="150"/>
                  </a:lnTo>
                  <a:lnTo>
                    <a:pt x="302" y="149"/>
                  </a:lnTo>
                  <a:lnTo>
                    <a:pt x="296" y="148"/>
                  </a:lnTo>
                  <a:lnTo>
                    <a:pt x="292" y="147"/>
                  </a:lnTo>
                  <a:lnTo>
                    <a:pt x="286" y="146"/>
                  </a:lnTo>
                  <a:lnTo>
                    <a:pt x="281" y="146"/>
                  </a:lnTo>
                  <a:lnTo>
                    <a:pt x="277" y="145"/>
                  </a:lnTo>
                  <a:lnTo>
                    <a:pt x="272" y="145"/>
                  </a:lnTo>
                  <a:lnTo>
                    <a:pt x="266" y="142"/>
                  </a:lnTo>
                  <a:lnTo>
                    <a:pt x="261" y="141"/>
                  </a:lnTo>
                  <a:lnTo>
                    <a:pt x="255" y="139"/>
                  </a:lnTo>
                  <a:lnTo>
                    <a:pt x="250" y="138"/>
                  </a:lnTo>
                  <a:lnTo>
                    <a:pt x="240" y="135"/>
                  </a:lnTo>
                  <a:lnTo>
                    <a:pt x="232" y="132"/>
                  </a:lnTo>
                  <a:lnTo>
                    <a:pt x="221" y="127"/>
                  </a:lnTo>
                  <a:lnTo>
                    <a:pt x="213" y="123"/>
                  </a:lnTo>
                  <a:lnTo>
                    <a:pt x="204" y="118"/>
                  </a:lnTo>
                  <a:lnTo>
                    <a:pt x="198" y="115"/>
                  </a:lnTo>
                  <a:lnTo>
                    <a:pt x="189" y="109"/>
                  </a:lnTo>
                  <a:lnTo>
                    <a:pt x="185" y="105"/>
                  </a:lnTo>
                  <a:lnTo>
                    <a:pt x="178" y="101"/>
                  </a:lnTo>
                  <a:lnTo>
                    <a:pt x="173" y="97"/>
                  </a:lnTo>
                  <a:lnTo>
                    <a:pt x="164" y="88"/>
                  </a:lnTo>
                  <a:lnTo>
                    <a:pt x="158" y="82"/>
                  </a:lnTo>
                  <a:lnTo>
                    <a:pt x="155" y="78"/>
                  </a:lnTo>
                  <a:lnTo>
                    <a:pt x="153" y="77"/>
                  </a:lnTo>
                  <a:lnTo>
                    <a:pt x="118" y="14"/>
                  </a:lnTo>
                  <a:lnTo>
                    <a:pt x="90" y="0"/>
                  </a:lnTo>
                  <a:lnTo>
                    <a:pt x="63" y="5"/>
                  </a:lnTo>
                  <a:lnTo>
                    <a:pt x="60" y="22"/>
                  </a:lnTo>
                  <a:lnTo>
                    <a:pt x="52" y="28"/>
                  </a:lnTo>
                  <a:lnTo>
                    <a:pt x="52" y="28"/>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2788" name="Freeform 132"/>
            <p:cNvSpPr>
              <a:spLocks/>
            </p:cNvSpPr>
            <p:nvPr/>
          </p:nvSpPr>
          <p:spPr bwMode="auto">
            <a:xfrm>
              <a:off x="4526" y="2777"/>
              <a:ext cx="21" cy="47"/>
            </a:xfrm>
            <a:custGeom>
              <a:avLst/>
              <a:gdLst/>
              <a:ahLst/>
              <a:cxnLst>
                <a:cxn ang="0">
                  <a:pos x="5" y="66"/>
                </a:cxn>
                <a:cxn ang="0">
                  <a:pos x="19" y="57"/>
                </a:cxn>
                <a:cxn ang="0">
                  <a:pos x="16" y="10"/>
                </a:cxn>
                <a:cxn ang="0">
                  <a:pos x="33" y="0"/>
                </a:cxn>
                <a:cxn ang="0">
                  <a:pos x="41" y="51"/>
                </a:cxn>
                <a:cxn ang="0">
                  <a:pos x="41" y="76"/>
                </a:cxn>
                <a:cxn ang="0">
                  <a:pos x="11" y="94"/>
                </a:cxn>
                <a:cxn ang="0">
                  <a:pos x="0" y="87"/>
                </a:cxn>
                <a:cxn ang="0">
                  <a:pos x="1" y="77"/>
                </a:cxn>
                <a:cxn ang="0">
                  <a:pos x="5" y="66"/>
                </a:cxn>
                <a:cxn ang="0">
                  <a:pos x="5" y="66"/>
                </a:cxn>
              </a:cxnLst>
              <a:rect l="0" t="0" r="r" b="b"/>
              <a:pathLst>
                <a:path w="41" h="94">
                  <a:moveTo>
                    <a:pt x="5" y="66"/>
                  </a:moveTo>
                  <a:lnTo>
                    <a:pt x="19" y="57"/>
                  </a:lnTo>
                  <a:lnTo>
                    <a:pt x="16" y="10"/>
                  </a:lnTo>
                  <a:lnTo>
                    <a:pt x="33" y="0"/>
                  </a:lnTo>
                  <a:lnTo>
                    <a:pt x="41" y="51"/>
                  </a:lnTo>
                  <a:lnTo>
                    <a:pt x="41" y="76"/>
                  </a:lnTo>
                  <a:lnTo>
                    <a:pt x="11" y="94"/>
                  </a:lnTo>
                  <a:lnTo>
                    <a:pt x="0" y="87"/>
                  </a:lnTo>
                  <a:lnTo>
                    <a:pt x="1" y="77"/>
                  </a:lnTo>
                  <a:lnTo>
                    <a:pt x="5" y="66"/>
                  </a:lnTo>
                  <a:lnTo>
                    <a:pt x="5" y="66"/>
                  </a:lnTo>
                  <a:close/>
                </a:path>
              </a:pathLst>
            </a:custGeom>
            <a:solidFill>
              <a:srgbClr val="404740"/>
            </a:solidFill>
            <a:ln w="9525">
              <a:noFill/>
              <a:round/>
              <a:headEnd/>
              <a:tailEnd/>
            </a:ln>
            <a:effectLst>
              <a:outerShdw dist="35921" dir="2700000" algn="ctr" rotWithShape="0">
                <a:srgbClr val="808080"/>
              </a:outerShdw>
            </a:effectLst>
          </p:spPr>
          <p:txBody>
            <a:bodyPr/>
            <a:lstStyle/>
            <a:p>
              <a:endParaRPr lang="pt-BR"/>
            </a:p>
          </p:txBody>
        </p:sp>
        <p:sp>
          <p:nvSpPr>
            <p:cNvPr id="1862789" name="Freeform 133"/>
            <p:cNvSpPr>
              <a:spLocks/>
            </p:cNvSpPr>
            <p:nvPr/>
          </p:nvSpPr>
          <p:spPr bwMode="auto">
            <a:xfrm>
              <a:off x="4562" y="2669"/>
              <a:ext cx="151" cy="176"/>
            </a:xfrm>
            <a:custGeom>
              <a:avLst/>
              <a:gdLst/>
              <a:ahLst/>
              <a:cxnLst>
                <a:cxn ang="0">
                  <a:pos x="31" y="0"/>
                </a:cxn>
                <a:cxn ang="0">
                  <a:pos x="31" y="37"/>
                </a:cxn>
                <a:cxn ang="0">
                  <a:pos x="30" y="39"/>
                </a:cxn>
                <a:cxn ang="0">
                  <a:pos x="26" y="47"/>
                </a:cxn>
                <a:cxn ang="0">
                  <a:pos x="22" y="52"/>
                </a:cxn>
                <a:cxn ang="0">
                  <a:pos x="20" y="57"/>
                </a:cxn>
                <a:cxn ang="0">
                  <a:pos x="18" y="62"/>
                </a:cxn>
                <a:cxn ang="0">
                  <a:pos x="14" y="69"/>
                </a:cxn>
                <a:cxn ang="0">
                  <a:pos x="8" y="76"/>
                </a:cxn>
                <a:cxn ang="0">
                  <a:pos x="4" y="84"/>
                </a:cxn>
                <a:cxn ang="0">
                  <a:pos x="0" y="88"/>
                </a:cxn>
                <a:cxn ang="0">
                  <a:pos x="0" y="91"/>
                </a:cxn>
                <a:cxn ang="0">
                  <a:pos x="0" y="97"/>
                </a:cxn>
                <a:cxn ang="0">
                  <a:pos x="18" y="112"/>
                </a:cxn>
                <a:cxn ang="0">
                  <a:pos x="14" y="135"/>
                </a:cxn>
                <a:cxn ang="0">
                  <a:pos x="18" y="144"/>
                </a:cxn>
                <a:cxn ang="0">
                  <a:pos x="42" y="166"/>
                </a:cxn>
                <a:cxn ang="0">
                  <a:pos x="41" y="166"/>
                </a:cxn>
                <a:cxn ang="0">
                  <a:pos x="41" y="171"/>
                </a:cxn>
                <a:cxn ang="0">
                  <a:pos x="41" y="176"/>
                </a:cxn>
                <a:cxn ang="0">
                  <a:pos x="39" y="184"/>
                </a:cxn>
                <a:cxn ang="0">
                  <a:pos x="36" y="191"/>
                </a:cxn>
                <a:cxn ang="0">
                  <a:pos x="34" y="199"/>
                </a:cxn>
                <a:cxn ang="0">
                  <a:pos x="31" y="206"/>
                </a:cxn>
                <a:cxn ang="0">
                  <a:pos x="31" y="208"/>
                </a:cxn>
                <a:cxn ang="0">
                  <a:pos x="39" y="217"/>
                </a:cxn>
                <a:cxn ang="0">
                  <a:pos x="48" y="226"/>
                </a:cxn>
                <a:cxn ang="0">
                  <a:pos x="53" y="245"/>
                </a:cxn>
                <a:cxn ang="0">
                  <a:pos x="64" y="252"/>
                </a:cxn>
                <a:cxn ang="0">
                  <a:pos x="95" y="253"/>
                </a:cxn>
                <a:cxn ang="0">
                  <a:pos x="134" y="258"/>
                </a:cxn>
                <a:cxn ang="0">
                  <a:pos x="166" y="352"/>
                </a:cxn>
                <a:cxn ang="0">
                  <a:pos x="247" y="282"/>
                </a:cxn>
                <a:cxn ang="0">
                  <a:pos x="303" y="246"/>
                </a:cxn>
                <a:cxn ang="0">
                  <a:pos x="249" y="186"/>
                </a:cxn>
                <a:cxn ang="0">
                  <a:pos x="31" y="0"/>
                </a:cxn>
                <a:cxn ang="0">
                  <a:pos x="31" y="0"/>
                </a:cxn>
              </a:cxnLst>
              <a:rect l="0" t="0" r="r" b="b"/>
              <a:pathLst>
                <a:path w="303" h="352">
                  <a:moveTo>
                    <a:pt x="31" y="0"/>
                  </a:moveTo>
                  <a:lnTo>
                    <a:pt x="31" y="37"/>
                  </a:lnTo>
                  <a:lnTo>
                    <a:pt x="30" y="39"/>
                  </a:lnTo>
                  <a:lnTo>
                    <a:pt x="26" y="47"/>
                  </a:lnTo>
                  <a:lnTo>
                    <a:pt x="22" y="52"/>
                  </a:lnTo>
                  <a:lnTo>
                    <a:pt x="20" y="57"/>
                  </a:lnTo>
                  <a:lnTo>
                    <a:pt x="18" y="62"/>
                  </a:lnTo>
                  <a:lnTo>
                    <a:pt x="14" y="69"/>
                  </a:lnTo>
                  <a:lnTo>
                    <a:pt x="8" y="76"/>
                  </a:lnTo>
                  <a:lnTo>
                    <a:pt x="4" y="84"/>
                  </a:lnTo>
                  <a:lnTo>
                    <a:pt x="0" y="88"/>
                  </a:lnTo>
                  <a:lnTo>
                    <a:pt x="0" y="91"/>
                  </a:lnTo>
                  <a:lnTo>
                    <a:pt x="0" y="97"/>
                  </a:lnTo>
                  <a:lnTo>
                    <a:pt x="18" y="112"/>
                  </a:lnTo>
                  <a:lnTo>
                    <a:pt x="14" y="135"/>
                  </a:lnTo>
                  <a:lnTo>
                    <a:pt x="18" y="144"/>
                  </a:lnTo>
                  <a:lnTo>
                    <a:pt x="42" y="166"/>
                  </a:lnTo>
                  <a:lnTo>
                    <a:pt x="41" y="166"/>
                  </a:lnTo>
                  <a:lnTo>
                    <a:pt x="41" y="171"/>
                  </a:lnTo>
                  <a:lnTo>
                    <a:pt x="41" y="176"/>
                  </a:lnTo>
                  <a:lnTo>
                    <a:pt x="39" y="184"/>
                  </a:lnTo>
                  <a:lnTo>
                    <a:pt x="36" y="191"/>
                  </a:lnTo>
                  <a:lnTo>
                    <a:pt x="34" y="199"/>
                  </a:lnTo>
                  <a:lnTo>
                    <a:pt x="31" y="206"/>
                  </a:lnTo>
                  <a:lnTo>
                    <a:pt x="31" y="208"/>
                  </a:lnTo>
                  <a:lnTo>
                    <a:pt x="39" y="217"/>
                  </a:lnTo>
                  <a:lnTo>
                    <a:pt x="48" y="226"/>
                  </a:lnTo>
                  <a:lnTo>
                    <a:pt x="53" y="245"/>
                  </a:lnTo>
                  <a:lnTo>
                    <a:pt x="64" y="252"/>
                  </a:lnTo>
                  <a:lnTo>
                    <a:pt x="95" y="253"/>
                  </a:lnTo>
                  <a:lnTo>
                    <a:pt x="134" y="258"/>
                  </a:lnTo>
                  <a:lnTo>
                    <a:pt x="166" y="352"/>
                  </a:lnTo>
                  <a:lnTo>
                    <a:pt x="247" y="282"/>
                  </a:lnTo>
                  <a:lnTo>
                    <a:pt x="303" y="246"/>
                  </a:lnTo>
                  <a:lnTo>
                    <a:pt x="249" y="186"/>
                  </a:lnTo>
                  <a:lnTo>
                    <a:pt x="31" y="0"/>
                  </a:lnTo>
                  <a:lnTo>
                    <a:pt x="31" y="0"/>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2790" name="Freeform 134"/>
            <p:cNvSpPr>
              <a:spLocks/>
            </p:cNvSpPr>
            <p:nvPr/>
          </p:nvSpPr>
          <p:spPr bwMode="auto">
            <a:xfrm>
              <a:off x="4582" y="2672"/>
              <a:ext cx="121" cy="160"/>
            </a:xfrm>
            <a:custGeom>
              <a:avLst/>
              <a:gdLst/>
              <a:ahLst/>
              <a:cxnLst>
                <a:cxn ang="0">
                  <a:pos x="3" y="38"/>
                </a:cxn>
                <a:cxn ang="0">
                  <a:pos x="16" y="54"/>
                </a:cxn>
                <a:cxn ang="0">
                  <a:pos x="6" y="60"/>
                </a:cxn>
                <a:cxn ang="0">
                  <a:pos x="0" y="70"/>
                </a:cxn>
                <a:cxn ang="0">
                  <a:pos x="0" y="85"/>
                </a:cxn>
                <a:cxn ang="0">
                  <a:pos x="4" y="100"/>
                </a:cxn>
                <a:cxn ang="0">
                  <a:pos x="8" y="111"/>
                </a:cxn>
                <a:cxn ang="0">
                  <a:pos x="12" y="122"/>
                </a:cxn>
                <a:cxn ang="0">
                  <a:pos x="17" y="133"/>
                </a:cxn>
                <a:cxn ang="0">
                  <a:pos x="22" y="145"/>
                </a:cxn>
                <a:cxn ang="0">
                  <a:pos x="26" y="157"/>
                </a:cxn>
                <a:cxn ang="0">
                  <a:pos x="29" y="170"/>
                </a:cxn>
                <a:cxn ang="0">
                  <a:pos x="31" y="180"/>
                </a:cxn>
                <a:cxn ang="0">
                  <a:pos x="31" y="193"/>
                </a:cxn>
                <a:cxn ang="0">
                  <a:pos x="32" y="203"/>
                </a:cxn>
                <a:cxn ang="0">
                  <a:pos x="33" y="219"/>
                </a:cxn>
                <a:cxn ang="0">
                  <a:pos x="51" y="227"/>
                </a:cxn>
                <a:cxn ang="0">
                  <a:pos x="26" y="243"/>
                </a:cxn>
                <a:cxn ang="0">
                  <a:pos x="41" y="252"/>
                </a:cxn>
                <a:cxn ang="0">
                  <a:pos x="45" y="250"/>
                </a:cxn>
                <a:cxn ang="0">
                  <a:pos x="55" y="249"/>
                </a:cxn>
                <a:cxn ang="0">
                  <a:pos x="68" y="249"/>
                </a:cxn>
                <a:cxn ang="0">
                  <a:pos x="82" y="249"/>
                </a:cxn>
                <a:cxn ang="0">
                  <a:pos x="94" y="250"/>
                </a:cxn>
                <a:cxn ang="0">
                  <a:pos x="98" y="253"/>
                </a:cxn>
                <a:cxn ang="0">
                  <a:pos x="85" y="223"/>
                </a:cxn>
                <a:cxn ang="0">
                  <a:pos x="97" y="232"/>
                </a:cxn>
                <a:cxn ang="0">
                  <a:pos x="108" y="246"/>
                </a:cxn>
                <a:cxn ang="0">
                  <a:pos x="116" y="258"/>
                </a:cxn>
                <a:cxn ang="0">
                  <a:pos x="122" y="269"/>
                </a:cxn>
                <a:cxn ang="0">
                  <a:pos x="127" y="280"/>
                </a:cxn>
                <a:cxn ang="0">
                  <a:pos x="131" y="291"/>
                </a:cxn>
                <a:cxn ang="0">
                  <a:pos x="138" y="305"/>
                </a:cxn>
                <a:cxn ang="0">
                  <a:pos x="144" y="317"/>
                </a:cxn>
                <a:cxn ang="0">
                  <a:pos x="241" y="260"/>
                </a:cxn>
                <a:cxn ang="0">
                  <a:pos x="233" y="257"/>
                </a:cxn>
                <a:cxn ang="0">
                  <a:pos x="216" y="254"/>
                </a:cxn>
                <a:cxn ang="0">
                  <a:pos x="205" y="250"/>
                </a:cxn>
                <a:cxn ang="0">
                  <a:pos x="195" y="248"/>
                </a:cxn>
                <a:cxn ang="0">
                  <a:pos x="180" y="241"/>
                </a:cxn>
                <a:cxn ang="0">
                  <a:pos x="173" y="233"/>
                </a:cxn>
                <a:cxn ang="0">
                  <a:pos x="177" y="225"/>
                </a:cxn>
                <a:cxn ang="0">
                  <a:pos x="186" y="216"/>
                </a:cxn>
                <a:cxn ang="0">
                  <a:pos x="197" y="210"/>
                </a:cxn>
                <a:cxn ang="0">
                  <a:pos x="207" y="203"/>
                </a:cxn>
                <a:cxn ang="0">
                  <a:pos x="216" y="201"/>
                </a:cxn>
                <a:cxn ang="0">
                  <a:pos x="224" y="198"/>
                </a:cxn>
                <a:cxn ang="0">
                  <a:pos x="166" y="11"/>
                </a:cxn>
                <a:cxn ang="0">
                  <a:pos x="9" y="0"/>
                </a:cxn>
              </a:cxnLst>
              <a:rect l="0" t="0" r="r" b="b"/>
              <a:pathLst>
                <a:path w="241" h="321">
                  <a:moveTo>
                    <a:pt x="9" y="0"/>
                  </a:moveTo>
                  <a:lnTo>
                    <a:pt x="3" y="38"/>
                  </a:lnTo>
                  <a:lnTo>
                    <a:pt x="19" y="54"/>
                  </a:lnTo>
                  <a:lnTo>
                    <a:pt x="16" y="54"/>
                  </a:lnTo>
                  <a:lnTo>
                    <a:pt x="9" y="59"/>
                  </a:lnTo>
                  <a:lnTo>
                    <a:pt x="6" y="60"/>
                  </a:lnTo>
                  <a:lnTo>
                    <a:pt x="3" y="64"/>
                  </a:lnTo>
                  <a:lnTo>
                    <a:pt x="0" y="70"/>
                  </a:lnTo>
                  <a:lnTo>
                    <a:pt x="0" y="78"/>
                  </a:lnTo>
                  <a:lnTo>
                    <a:pt x="0" y="85"/>
                  </a:lnTo>
                  <a:lnTo>
                    <a:pt x="3" y="94"/>
                  </a:lnTo>
                  <a:lnTo>
                    <a:pt x="4" y="100"/>
                  </a:lnTo>
                  <a:lnTo>
                    <a:pt x="7" y="106"/>
                  </a:lnTo>
                  <a:lnTo>
                    <a:pt x="8" y="111"/>
                  </a:lnTo>
                  <a:lnTo>
                    <a:pt x="11" y="116"/>
                  </a:lnTo>
                  <a:lnTo>
                    <a:pt x="12" y="122"/>
                  </a:lnTo>
                  <a:lnTo>
                    <a:pt x="15" y="128"/>
                  </a:lnTo>
                  <a:lnTo>
                    <a:pt x="17" y="133"/>
                  </a:lnTo>
                  <a:lnTo>
                    <a:pt x="19" y="139"/>
                  </a:lnTo>
                  <a:lnTo>
                    <a:pt x="22" y="145"/>
                  </a:lnTo>
                  <a:lnTo>
                    <a:pt x="24" y="151"/>
                  </a:lnTo>
                  <a:lnTo>
                    <a:pt x="26" y="157"/>
                  </a:lnTo>
                  <a:lnTo>
                    <a:pt x="27" y="164"/>
                  </a:lnTo>
                  <a:lnTo>
                    <a:pt x="29" y="170"/>
                  </a:lnTo>
                  <a:lnTo>
                    <a:pt x="30" y="175"/>
                  </a:lnTo>
                  <a:lnTo>
                    <a:pt x="31" y="180"/>
                  </a:lnTo>
                  <a:lnTo>
                    <a:pt x="31" y="187"/>
                  </a:lnTo>
                  <a:lnTo>
                    <a:pt x="31" y="193"/>
                  </a:lnTo>
                  <a:lnTo>
                    <a:pt x="32" y="197"/>
                  </a:lnTo>
                  <a:lnTo>
                    <a:pt x="32" y="203"/>
                  </a:lnTo>
                  <a:lnTo>
                    <a:pt x="33" y="210"/>
                  </a:lnTo>
                  <a:lnTo>
                    <a:pt x="33" y="219"/>
                  </a:lnTo>
                  <a:lnTo>
                    <a:pt x="54" y="222"/>
                  </a:lnTo>
                  <a:lnTo>
                    <a:pt x="51" y="227"/>
                  </a:lnTo>
                  <a:lnTo>
                    <a:pt x="41" y="235"/>
                  </a:lnTo>
                  <a:lnTo>
                    <a:pt x="26" y="243"/>
                  </a:lnTo>
                  <a:lnTo>
                    <a:pt x="25" y="246"/>
                  </a:lnTo>
                  <a:lnTo>
                    <a:pt x="41" y="252"/>
                  </a:lnTo>
                  <a:lnTo>
                    <a:pt x="41" y="250"/>
                  </a:lnTo>
                  <a:lnTo>
                    <a:pt x="45" y="250"/>
                  </a:lnTo>
                  <a:lnTo>
                    <a:pt x="49" y="249"/>
                  </a:lnTo>
                  <a:lnTo>
                    <a:pt x="55" y="249"/>
                  </a:lnTo>
                  <a:lnTo>
                    <a:pt x="61" y="249"/>
                  </a:lnTo>
                  <a:lnTo>
                    <a:pt x="68" y="249"/>
                  </a:lnTo>
                  <a:lnTo>
                    <a:pt x="75" y="249"/>
                  </a:lnTo>
                  <a:lnTo>
                    <a:pt x="82" y="249"/>
                  </a:lnTo>
                  <a:lnTo>
                    <a:pt x="89" y="249"/>
                  </a:lnTo>
                  <a:lnTo>
                    <a:pt x="94" y="250"/>
                  </a:lnTo>
                  <a:lnTo>
                    <a:pt x="97" y="252"/>
                  </a:lnTo>
                  <a:lnTo>
                    <a:pt x="98" y="253"/>
                  </a:lnTo>
                  <a:lnTo>
                    <a:pt x="83" y="222"/>
                  </a:lnTo>
                  <a:lnTo>
                    <a:pt x="85" y="223"/>
                  </a:lnTo>
                  <a:lnTo>
                    <a:pt x="93" y="228"/>
                  </a:lnTo>
                  <a:lnTo>
                    <a:pt x="97" y="232"/>
                  </a:lnTo>
                  <a:lnTo>
                    <a:pt x="102" y="239"/>
                  </a:lnTo>
                  <a:lnTo>
                    <a:pt x="108" y="246"/>
                  </a:lnTo>
                  <a:lnTo>
                    <a:pt x="114" y="255"/>
                  </a:lnTo>
                  <a:lnTo>
                    <a:pt x="116" y="258"/>
                  </a:lnTo>
                  <a:lnTo>
                    <a:pt x="119" y="264"/>
                  </a:lnTo>
                  <a:lnTo>
                    <a:pt x="122" y="269"/>
                  </a:lnTo>
                  <a:lnTo>
                    <a:pt x="124" y="275"/>
                  </a:lnTo>
                  <a:lnTo>
                    <a:pt x="127" y="280"/>
                  </a:lnTo>
                  <a:lnTo>
                    <a:pt x="129" y="286"/>
                  </a:lnTo>
                  <a:lnTo>
                    <a:pt x="131" y="291"/>
                  </a:lnTo>
                  <a:lnTo>
                    <a:pt x="135" y="297"/>
                  </a:lnTo>
                  <a:lnTo>
                    <a:pt x="138" y="305"/>
                  </a:lnTo>
                  <a:lnTo>
                    <a:pt x="142" y="313"/>
                  </a:lnTo>
                  <a:lnTo>
                    <a:pt x="144" y="317"/>
                  </a:lnTo>
                  <a:lnTo>
                    <a:pt x="145" y="321"/>
                  </a:lnTo>
                  <a:lnTo>
                    <a:pt x="241" y="260"/>
                  </a:lnTo>
                  <a:lnTo>
                    <a:pt x="239" y="258"/>
                  </a:lnTo>
                  <a:lnTo>
                    <a:pt x="233" y="257"/>
                  </a:lnTo>
                  <a:lnTo>
                    <a:pt x="225" y="256"/>
                  </a:lnTo>
                  <a:lnTo>
                    <a:pt x="216" y="254"/>
                  </a:lnTo>
                  <a:lnTo>
                    <a:pt x="210" y="253"/>
                  </a:lnTo>
                  <a:lnTo>
                    <a:pt x="205" y="250"/>
                  </a:lnTo>
                  <a:lnTo>
                    <a:pt x="199" y="249"/>
                  </a:lnTo>
                  <a:lnTo>
                    <a:pt x="195" y="248"/>
                  </a:lnTo>
                  <a:lnTo>
                    <a:pt x="187" y="243"/>
                  </a:lnTo>
                  <a:lnTo>
                    <a:pt x="180" y="241"/>
                  </a:lnTo>
                  <a:lnTo>
                    <a:pt x="174" y="237"/>
                  </a:lnTo>
                  <a:lnTo>
                    <a:pt x="173" y="233"/>
                  </a:lnTo>
                  <a:lnTo>
                    <a:pt x="173" y="228"/>
                  </a:lnTo>
                  <a:lnTo>
                    <a:pt x="177" y="225"/>
                  </a:lnTo>
                  <a:lnTo>
                    <a:pt x="181" y="219"/>
                  </a:lnTo>
                  <a:lnTo>
                    <a:pt x="186" y="216"/>
                  </a:lnTo>
                  <a:lnTo>
                    <a:pt x="191" y="212"/>
                  </a:lnTo>
                  <a:lnTo>
                    <a:pt x="197" y="210"/>
                  </a:lnTo>
                  <a:lnTo>
                    <a:pt x="202" y="206"/>
                  </a:lnTo>
                  <a:lnTo>
                    <a:pt x="207" y="203"/>
                  </a:lnTo>
                  <a:lnTo>
                    <a:pt x="211" y="202"/>
                  </a:lnTo>
                  <a:lnTo>
                    <a:pt x="216" y="201"/>
                  </a:lnTo>
                  <a:lnTo>
                    <a:pt x="221" y="198"/>
                  </a:lnTo>
                  <a:lnTo>
                    <a:pt x="224" y="198"/>
                  </a:lnTo>
                  <a:lnTo>
                    <a:pt x="186" y="135"/>
                  </a:lnTo>
                  <a:lnTo>
                    <a:pt x="166" y="11"/>
                  </a:lnTo>
                  <a:lnTo>
                    <a:pt x="9" y="0"/>
                  </a:lnTo>
                  <a:lnTo>
                    <a:pt x="9"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791" name="Freeform 135"/>
            <p:cNvSpPr>
              <a:spLocks/>
            </p:cNvSpPr>
            <p:nvPr/>
          </p:nvSpPr>
          <p:spPr bwMode="auto">
            <a:xfrm>
              <a:off x="4565" y="2614"/>
              <a:ext cx="152" cy="162"/>
            </a:xfrm>
            <a:custGeom>
              <a:avLst/>
              <a:gdLst/>
              <a:ahLst/>
              <a:cxnLst>
                <a:cxn ang="0">
                  <a:pos x="203" y="25"/>
                </a:cxn>
                <a:cxn ang="0">
                  <a:pos x="219" y="32"/>
                </a:cxn>
                <a:cxn ang="0">
                  <a:pos x="240" y="45"/>
                </a:cxn>
                <a:cxn ang="0">
                  <a:pos x="262" y="62"/>
                </a:cxn>
                <a:cxn ang="0">
                  <a:pos x="282" y="89"/>
                </a:cxn>
                <a:cxn ang="0">
                  <a:pos x="289" y="102"/>
                </a:cxn>
                <a:cxn ang="0">
                  <a:pos x="296" y="119"/>
                </a:cxn>
                <a:cxn ang="0">
                  <a:pos x="299" y="136"/>
                </a:cxn>
                <a:cxn ang="0">
                  <a:pos x="304" y="154"/>
                </a:cxn>
                <a:cxn ang="0">
                  <a:pos x="304" y="172"/>
                </a:cxn>
                <a:cxn ang="0">
                  <a:pos x="304" y="191"/>
                </a:cxn>
                <a:cxn ang="0">
                  <a:pos x="301" y="208"/>
                </a:cxn>
                <a:cxn ang="0">
                  <a:pos x="299" y="228"/>
                </a:cxn>
                <a:cxn ang="0">
                  <a:pos x="293" y="244"/>
                </a:cxn>
                <a:cxn ang="0">
                  <a:pos x="286" y="260"/>
                </a:cxn>
                <a:cxn ang="0">
                  <a:pos x="275" y="277"/>
                </a:cxn>
                <a:cxn ang="0">
                  <a:pos x="253" y="300"/>
                </a:cxn>
                <a:cxn ang="0">
                  <a:pos x="226" y="314"/>
                </a:cxn>
                <a:cxn ang="0">
                  <a:pos x="199" y="323"/>
                </a:cxn>
                <a:cxn ang="0">
                  <a:pos x="171" y="325"/>
                </a:cxn>
                <a:cxn ang="0">
                  <a:pos x="148" y="321"/>
                </a:cxn>
                <a:cxn ang="0">
                  <a:pos x="129" y="308"/>
                </a:cxn>
                <a:cxn ang="0">
                  <a:pos x="117" y="292"/>
                </a:cxn>
                <a:cxn ang="0">
                  <a:pos x="107" y="276"/>
                </a:cxn>
                <a:cxn ang="0">
                  <a:pos x="103" y="263"/>
                </a:cxn>
                <a:cxn ang="0">
                  <a:pos x="105" y="255"/>
                </a:cxn>
                <a:cxn ang="0">
                  <a:pos x="122" y="255"/>
                </a:cxn>
                <a:cxn ang="0">
                  <a:pos x="141" y="253"/>
                </a:cxn>
                <a:cxn ang="0">
                  <a:pos x="146" y="239"/>
                </a:cxn>
                <a:cxn ang="0">
                  <a:pos x="143" y="223"/>
                </a:cxn>
                <a:cxn ang="0">
                  <a:pos x="149" y="215"/>
                </a:cxn>
                <a:cxn ang="0">
                  <a:pos x="159" y="199"/>
                </a:cxn>
                <a:cxn ang="0">
                  <a:pos x="162" y="176"/>
                </a:cxn>
                <a:cxn ang="0">
                  <a:pos x="154" y="155"/>
                </a:cxn>
                <a:cxn ang="0">
                  <a:pos x="140" y="142"/>
                </a:cxn>
                <a:cxn ang="0">
                  <a:pos x="125" y="144"/>
                </a:cxn>
                <a:cxn ang="0">
                  <a:pos x="112" y="158"/>
                </a:cxn>
                <a:cxn ang="0">
                  <a:pos x="103" y="163"/>
                </a:cxn>
                <a:cxn ang="0">
                  <a:pos x="90" y="162"/>
                </a:cxn>
                <a:cxn ang="0">
                  <a:pos x="72" y="157"/>
                </a:cxn>
                <a:cxn ang="0">
                  <a:pos x="54" y="149"/>
                </a:cxn>
                <a:cxn ang="0">
                  <a:pos x="8" y="107"/>
                </a:cxn>
                <a:cxn ang="0">
                  <a:pos x="75" y="0"/>
                </a:cxn>
                <a:cxn ang="0">
                  <a:pos x="194" y="23"/>
                </a:cxn>
              </a:cxnLst>
              <a:rect l="0" t="0" r="r" b="b"/>
              <a:pathLst>
                <a:path w="305" h="326">
                  <a:moveTo>
                    <a:pt x="194" y="23"/>
                  </a:moveTo>
                  <a:lnTo>
                    <a:pt x="195" y="23"/>
                  </a:lnTo>
                  <a:lnTo>
                    <a:pt x="203" y="25"/>
                  </a:lnTo>
                  <a:lnTo>
                    <a:pt x="208" y="27"/>
                  </a:lnTo>
                  <a:lnTo>
                    <a:pt x="212" y="29"/>
                  </a:lnTo>
                  <a:lnTo>
                    <a:pt x="219" y="32"/>
                  </a:lnTo>
                  <a:lnTo>
                    <a:pt x="226" y="37"/>
                  </a:lnTo>
                  <a:lnTo>
                    <a:pt x="233" y="39"/>
                  </a:lnTo>
                  <a:lnTo>
                    <a:pt x="240" y="45"/>
                  </a:lnTo>
                  <a:lnTo>
                    <a:pt x="248" y="50"/>
                  </a:lnTo>
                  <a:lnTo>
                    <a:pt x="255" y="57"/>
                  </a:lnTo>
                  <a:lnTo>
                    <a:pt x="262" y="62"/>
                  </a:lnTo>
                  <a:lnTo>
                    <a:pt x="269" y="71"/>
                  </a:lnTo>
                  <a:lnTo>
                    <a:pt x="276" y="79"/>
                  </a:lnTo>
                  <a:lnTo>
                    <a:pt x="282" y="89"/>
                  </a:lnTo>
                  <a:lnTo>
                    <a:pt x="284" y="92"/>
                  </a:lnTo>
                  <a:lnTo>
                    <a:pt x="286" y="97"/>
                  </a:lnTo>
                  <a:lnTo>
                    <a:pt x="289" y="102"/>
                  </a:lnTo>
                  <a:lnTo>
                    <a:pt x="291" y="107"/>
                  </a:lnTo>
                  <a:lnTo>
                    <a:pt x="293" y="113"/>
                  </a:lnTo>
                  <a:lnTo>
                    <a:pt x="296" y="119"/>
                  </a:lnTo>
                  <a:lnTo>
                    <a:pt x="297" y="125"/>
                  </a:lnTo>
                  <a:lnTo>
                    <a:pt x="299" y="131"/>
                  </a:lnTo>
                  <a:lnTo>
                    <a:pt x="299" y="136"/>
                  </a:lnTo>
                  <a:lnTo>
                    <a:pt x="300" y="142"/>
                  </a:lnTo>
                  <a:lnTo>
                    <a:pt x="301" y="148"/>
                  </a:lnTo>
                  <a:lnTo>
                    <a:pt x="304" y="154"/>
                  </a:lnTo>
                  <a:lnTo>
                    <a:pt x="304" y="159"/>
                  </a:lnTo>
                  <a:lnTo>
                    <a:pt x="304" y="166"/>
                  </a:lnTo>
                  <a:lnTo>
                    <a:pt x="304" y="172"/>
                  </a:lnTo>
                  <a:lnTo>
                    <a:pt x="305" y="179"/>
                  </a:lnTo>
                  <a:lnTo>
                    <a:pt x="304" y="185"/>
                  </a:lnTo>
                  <a:lnTo>
                    <a:pt x="304" y="191"/>
                  </a:lnTo>
                  <a:lnTo>
                    <a:pt x="304" y="196"/>
                  </a:lnTo>
                  <a:lnTo>
                    <a:pt x="304" y="203"/>
                  </a:lnTo>
                  <a:lnTo>
                    <a:pt x="301" y="208"/>
                  </a:lnTo>
                  <a:lnTo>
                    <a:pt x="300" y="215"/>
                  </a:lnTo>
                  <a:lnTo>
                    <a:pt x="299" y="221"/>
                  </a:lnTo>
                  <a:lnTo>
                    <a:pt x="299" y="228"/>
                  </a:lnTo>
                  <a:lnTo>
                    <a:pt x="297" y="232"/>
                  </a:lnTo>
                  <a:lnTo>
                    <a:pt x="296" y="238"/>
                  </a:lnTo>
                  <a:lnTo>
                    <a:pt x="293" y="244"/>
                  </a:lnTo>
                  <a:lnTo>
                    <a:pt x="291" y="250"/>
                  </a:lnTo>
                  <a:lnTo>
                    <a:pt x="289" y="254"/>
                  </a:lnTo>
                  <a:lnTo>
                    <a:pt x="286" y="260"/>
                  </a:lnTo>
                  <a:lnTo>
                    <a:pt x="284" y="265"/>
                  </a:lnTo>
                  <a:lnTo>
                    <a:pt x="282" y="269"/>
                  </a:lnTo>
                  <a:lnTo>
                    <a:pt x="275" y="277"/>
                  </a:lnTo>
                  <a:lnTo>
                    <a:pt x="268" y="287"/>
                  </a:lnTo>
                  <a:lnTo>
                    <a:pt x="260" y="292"/>
                  </a:lnTo>
                  <a:lnTo>
                    <a:pt x="253" y="300"/>
                  </a:lnTo>
                  <a:lnTo>
                    <a:pt x="244" y="305"/>
                  </a:lnTo>
                  <a:lnTo>
                    <a:pt x="236" y="311"/>
                  </a:lnTo>
                  <a:lnTo>
                    <a:pt x="226" y="314"/>
                  </a:lnTo>
                  <a:lnTo>
                    <a:pt x="217" y="319"/>
                  </a:lnTo>
                  <a:lnTo>
                    <a:pt x="208" y="321"/>
                  </a:lnTo>
                  <a:lnTo>
                    <a:pt x="199" y="323"/>
                  </a:lnTo>
                  <a:lnTo>
                    <a:pt x="189" y="325"/>
                  </a:lnTo>
                  <a:lnTo>
                    <a:pt x="180" y="326"/>
                  </a:lnTo>
                  <a:lnTo>
                    <a:pt x="171" y="325"/>
                  </a:lnTo>
                  <a:lnTo>
                    <a:pt x="163" y="325"/>
                  </a:lnTo>
                  <a:lnTo>
                    <a:pt x="155" y="323"/>
                  </a:lnTo>
                  <a:lnTo>
                    <a:pt x="148" y="321"/>
                  </a:lnTo>
                  <a:lnTo>
                    <a:pt x="140" y="317"/>
                  </a:lnTo>
                  <a:lnTo>
                    <a:pt x="134" y="313"/>
                  </a:lnTo>
                  <a:lnTo>
                    <a:pt x="129" y="308"/>
                  </a:lnTo>
                  <a:lnTo>
                    <a:pt x="125" y="304"/>
                  </a:lnTo>
                  <a:lnTo>
                    <a:pt x="119" y="298"/>
                  </a:lnTo>
                  <a:lnTo>
                    <a:pt x="117" y="292"/>
                  </a:lnTo>
                  <a:lnTo>
                    <a:pt x="112" y="287"/>
                  </a:lnTo>
                  <a:lnTo>
                    <a:pt x="111" y="282"/>
                  </a:lnTo>
                  <a:lnTo>
                    <a:pt x="107" y="276"/>
                  </a:lnTo>
                  <a:lnTo>
                    <a:pt x="105" y="270"/>
                  </a:lnTo>
                  <a:lnTo>
                    <a:pt x="103" y="266"/>
                  </a:lnTo>
                  <a:lnTo>
                    <a:pt x="103" y="263"/>
                  </a:lnTo>
                  <a:lnTo>
                    <a:pt x="102" y="258"/>
                  </a:lnTo>
                  <a:lnTo>
                    <a:pt x="102" y="255"/>
                  </a:lnTo>
                  <a:lnTo>
                    <a:pt x="105" y="255"/>
                  </a:lnTo>
                  <a:lnTo>
                    <a:pt x="110" y="255"/>
                  </a:lnTo>
                  <a:lnTo>
                    <a:pt x="117" y="256"/>
                  </a:lnTo>
                  <a:lnTo>
                    <a:pt x="122" y="255"/>
                  </a:lnTo>
                  <a:lnTo>
                    <a:pt x="131" y="255"/>
                  </a:lnTo>
                  <a:lnTo>
                    <a:pt x="135" y="255"/>
                  </a:lnTo>
                  <a:lnTo>
                    <a:pt x="141" y="253"/>
                  </a:lnTo>
                  <a:lnTo>
                    <a:pt x="143" y="248"/>
                  </a:lnTo>
                  <a:lnTo>
                    <a:pt x="146" y="244"/>
                  </a:lnTo>
                  <a:lnTo>
                    <a:pt x="146" y="239"/>
                  </a:lnTo>
                  <a:lnTo>
                    <a:pt x="147" y="235"/>
                  </a:lnTo>
                  <a:lnTo>
                    <a:pt x="144" y="225"/>
                  </a:lnTo>
                  <a:lnTo>
                    <a:pt x="143" y="223"/>
                  </a:lnTo>
                  <a:lnTo>
                    <a:pt x="143" y="221"/>
                  </a:lnTo>
                  <a:lnTo>
                    <a:pt x="147" y="218"/>
                  </a:lnTo>
                  <a:lnTo>
                    <a:pt x="149" y="215"/>
                  </a:lnTo>
                  <a:lnTo>
                    <a:pt x="154" y="210"/>
                  </a:lnTo>
                  <a:lnTo>
                    <a:pt x="156" y="203"/>
                  </a:lnTo>
                  <a:lnTo>
                    <a:pt x="159" y="199"/>
                  </a:lnTo>
                  <a:lnTo>
                    <a:pt x="162" y="191"/>
                  </a:lnTo>
                  <a:lnTo>
                    <a:pt x="163" y="184"/>
                  </a:lnTo>
                  <a:lnTo>
                    <a:pt x="162" y="176"/>
                  </a:lnTo>
                  <a:lnTo>
                    <a:pt x="161" y="168"/>
                  </a:lnTo>
                  <a:lnTo>
                    <a:pt x="157" y="161"/>
                  </a:lnTo>
                  <a:lnTo>
                    <a:pt x="154" y="155"/>
                  </a:lnTo>
                  <a:lnTo>
                    <a:pt x="149" y="149"/>
                  </a:lnTo>
                  <a:lnTo>
                    <a:pt x="144" y="144"/>
                  </a:lnTo>
                  <a:lnTo>
                    <a:pt x="140" y="142"/>
                  </a:lnTo>
                  <a:lnTo>
                    <a:pt x="135" y="142"/>
                  </a:lnTo>
                  <a:lnTo>
                    <a:pt x="131" y="142"/>
                  </a:lnTo>
                  <a:lnTo>
                    <a:pt x="125" y="144"/>
                  </a:lnTo>
                  <a:lnTo>
                    <a:pt x="120" y="148"/>
                  </a:lnTo>
                  <a:lnTo>
                    <a:pt x="117" y="151"/>
                  </a:lnTo>
                  <a:lnTo>
                    <a:pt x="112" y="158"/>
                  </a:lnTo>
                  <a:lnTo>
                    <a:pt x="111" y="162"/>
                  </a:lnTo>
                  <a:lnTo>
                    <a:pt x="107" y="162"/>
                  </a:lnTo>
                  <a:lnTo>
                    <a:pt x="103" y="163"/>
                  </a:lnTo>
                  <a:lnTo>
                    <a:pt x="99" y="163"/>
                  </a:lnTo>
                  <a:lnTo>
                    <a:pt x="96" y="163"/>
                  </a:lnTo>
                  <a:lnTo>
                    <a:pt x="90" y="162"/>
                  </a:lnTo>
                  <a:lnTo>
                    <a:pt x="86" y="162"/>
                  </a:lnTo>
                  <a:lnTo>
                    <a:pt x="79" y="158"/>
                  </a:lnTo>
                  <a:lnTo>
                    <a:pt x="72" y="157"/>
                  </a:lnTo>
                  <a:lnTo>
                    <a:pt x="66" y="154"/>
                  </a:lnTo>
                  <a:lnTo>
                    <a:pt x="60" y="153"/>
                  </a:lnTo>
                  <a:lnTo>
                    <a:pt x="54" y="149"/>
                  </a:lnTo>
                  <a:lnTo>
                    <a:pt x="51" y="148"/>
                  </a:lnTo>
                  <a:lnTo>
                    <a:pt x="47" y="147"/>
                  </a:lnTo>
                  <a:lnTo>
                    <a:pt x="8" y="107"/>
                  </a:lnTo>
                  <a:lnTo>
                    <a:pt x="0" y="44"/>
                  </a:lnTo>
                  <a:lnTo>
                    <a:pt x="8" y="28"/>
                  </a:lnTo>
                  <a:lnTo>
                    <a:pt x="75" y="0"/>
                  </a:lnTo>
                  <a:lnTo>
                    <a:pt x="148" y="6"/>
                  </a:lnTo>
                  <a:lnTo>
                    <a:pt x="194" y="23"/>
                  </a:lnTo>
                  <a:lnTo>
                    <a:pt x="194" y="23"/>
                  </a:lnTo>
                  <a:close/>
                </a:path>
              </a:pathLst>
            </a:custGeom>
            <a:solidFill>
              <a:srgbClr val="7D4D1C"/>
            </a:solidFill>
            <a:ln w="9525">
              <a:noFill/>
              <a:round/>
              <a:headEnd/>
              <a:tailEnd/>
            </a:ln>
            <a:effectLst>
              <a:outerShdw dist="35921" dir="2700000" algn="ctr" rotWithShape="0">
                <a:srgbClr val="808080"/>
              </a:outerShdw>
            </a:effectLst>
          </p:spPr>
          <p:txBody>
            <a:bodyPr/>
            <a:lstStyle/>
            <a:p>
              <a:endParaRPr lang="pt-BR"/>
            </a:p>
          </p:txBody>
        </p:sp>
        <p:sp>
          <p:nvSpPr>
            <p:cNvPr id="1862792" name="Freeform 136"/>
            <p:cNvSpPr>
              <a:spLocks/>
            </p:cNvSpPr>
            <p:nvPr/>
          </p:nvSpPr>
          <p:spPr bwMode="auto">
            <a:xfrm>
              <a:off x="4562" y="2609"/>
              <a:ext cx="108" cy="82"/>
            </a:xfrm>
            <a:custGeom>
              <a:avLst/>
              <a:gdLst/>
              <a:ahLst/>
              <a:cxnLst>
                <a:cxn ang="0">
                  <a:pos x="64" y="158"/>
                </a:cxn>
                <a:cxn ang="0">
                  <a:pos x="41" y="144"/>
                </a:cxn>
                <a:cxn ang="0">
                  <a:pos x="26" y="134"/>
                </a:cxn>
                <a:cxn ang="0">
                  <a:pos x="13" y="118"/>
                </a:cxn>
                <a:cxn ang="0">
                  <a:pos x="4" y="100"/>
                </a:cxn>
                <a:cxn ang="0">
                  <a:pos x="0" y="82"/>
                </a:cxn>
                <a:cxn ang="0">
                  <a:pos x="1" y="65"/>
                </a:cxn>
                <a:cxn ang="0">
                  <a:pos x="1" y="51"/>
                </a:cxn>
                <a:cxn ang="0">
                  <a:pos x="4" y="42"/>
                </a:cxn>
                <a:cxn ang="0">
                  <a:pos x="13" y="32"/>
                </a:cxn>
                <a:cxn ang="0">
                  <a:pos x="35" y="17"/>
                </a:cxn>
                <a:cxn ang="0">
                  <a:pos x="50" y="9"/>
                </a:cxn>
                <a:cxn ang="0">
                  <a:pos x="68" y="5"/>
                </a:cxn>
                <a:cxn ang="0">
                  <a:pos x="87" y="0"/>
                </a:cxn>
                <a:cxn ang="0">
                  <a:pos x="109" y="0"/>
                </a:cxn>
                <a:cxn ang="0">
                  <a:pos x="128" y="1"/>
                </a:cxn>
                <a:cxn ang="0">
                  <a:pos x="148" y="5"/>
                </a:cxn>
                <a:cxn ang="0">
                  <a:pos x="166" y="10"/>
                </a:cxn>
                <a:cxn ang="0">
                  <a:pos x="183" y="18"/>
                </a:cxn>
                <a:cxn ang="0">
                  <a:pos x="196" y="25"/>
                </a:cxn>
                <a:cxn ang="0">
                  <a:pos x="213" y="36"/>
                </a:cxn>
                <a:cxn ang="0">
                  <a:pos x="213" y="36"/>
                </a:cxn>
                <a:cxn ang="0">
                  <a:pos x="195" y="35"/>
                </a:cxn>
                <a:cxn ang="0">
                  <a:pos x="187" y="46"/>
                </a:cxn>
                <a:cxn ang="0">
                  <a:pos x="191" y="73"/>
                </a:cxn>
                <a:cxn ang="0">
                  <a:pos x="196" y="92"/>
                </a:cxn>
                <a:cxn ang="0">
                  <a:pos x="193" y="89"/>
                </a:cxn>
                <a:cxn ang="0">
                  <a:pos x="178" y="72"/>
                </a:cxn>
                <a:cxn ang="0">
                  <a:pos x="166" y="52"/>
                </a:cxn>
                <a:cxn ang="0">
                  <a:pos x="162" y="33"/>
                </a:cxn>
                <a:cxn ang="0">
                  <a:pos x="164" y="23"/>
                </a:cxn>
                <a:cxn ang="0">
                  <a:pos x="148" y="20"/>
                </a:cxn>
                <a:cxn ang="0">
                  <a:pos x="136" y="31"/>
                </a:cxn>
                <a:cxn ang="0">
                  <a:pos x="131" y="55"/>
                </a:cxn>
                <a:cxn ang="0">
                  <a:pos x="133" y="79"/>
                </a:cxn>
                <a:cxn ang="0">
                  <a:pos x="132" y="84"/>
                </a:cxn>
                <a:cxn ang="0">
                  <a:pos x="114" y="75"/>
                </a:cxn>
                <a:cxn ang="0">
                  <a:pos x="91" y="58"/>
                </a:cxn>
                <a:cxn ang="0">
                  <a:pos x="79" y="37"/>
                </a:cxn>
                <a:cxn ang="0">
                  <a:pos x="71" y="38"/>
                </a:cxn>
                <a:cxn ang="0">
                  <a:pos x="72" y="61"/>
                </a:cxn>
                <a:cxn ang="0">
                  <a:pos x="73" y="83"/>
                </a:cxn>
                <a:cxn ang="0">
                  <a:pos x="73" y="88"/>
                </a:cxn>
                <a:cxn ang="0">
                  <a:pos x="65" y="74"/>
                </a:cxn>
                <a:cxn ang="0">
                  <a:pos x="52" y="54"/>
                </a:cxn>
                <a:cxn ang="0">
                  <a:pos x="43" y="42"/>
                </a:cxn>
                <a:cxn ang="0">
                  <a:pos x="30" y="38"/>
                </a:cxn>
                <a:cxn ang="0">
                  <a:pos x="28" y="53"/>
                </a:cxn>
                <a:cxn ang="0">
                  <a:pos x="31" y="75"/>
                </a:cxn>
                <a:cxn ang="0">
                  <a:pos x="37" y="96"/>
                </a:cxn>
                <a:cxn ang="0">
                  <a:pos x="42" y="105"/>
                </a:cxn>
                <a:cxn ang="0">
                  <a:pos x="31" y="98"/>
                </a:cxn>
                <a:cxn ang="0">
                  <a:pos x="22" y="77"/>
                </a:cxn>
                <a:cxn ang="0">
                  <a:pos x="20" y="55"/>
                </a:cxn>
                <a:cxn ang="0">
                  <a:pos x="19" y="48"/>
                </a:cxn>
                <a:cxn ang="0">
                  <a:pos x="16" y="67"/>
                </a:cxn>
                <a:cxn ang="0">
                  <a:pos x="15" y="91"/>
                </a:cxn>
                <a:cxn ang="0">
                  <a:pos x="21" y="107"/>
                </a:cxn>
                <a:cxn ang="0">
                  <a:pos x="29" y="122"/>
                </a:cxn>
                <a:cxn ang="0">
                  <a:pos x="50" y="146"/>
                </a:cxn>
                <a:cxn ang="0">
                  <a:pos x="68" y="162"/>
                </a:cxn>
              </a:cxnLst>
              <a:rect l="0" t="0" r="r" b="b"/>
              <a:pathLst>
                <a:path w="217" h="163">
                  <a:moveTo>
                    <a:pt x="71" y="163"/>
                  </a:moveTo>
                  <a:lnTo>
                    <a:pt x="68" y="162"/>
                  </a:lnTo>
                  <a:lnTo>
                    <a:pt x="64" y="158"/>
                  </a:lnTo>
                  <a:lnTo>
                    <a:pt x="54" y="154"/>
                  </a:lnTo>
                  <a:lnTo>
                    <a:pt x="45" y="149"/>
                  </a:lnTo>
                  <a:lnTo>
                    <a:pt x="41" y="144"/>
                  </a:lnTo>
                  <a:lnTo>
                    <a:pt x="36" y="141"/>
                  </a:lnTo>
                  <a:lnTo>
                    <a:pt x="30" y="137"/>
                  </a:lnTo>
                  <a:lnTo>
                    <a:pt x="26" y="134"/>
                  </a:lnTo>
                  <a:lnTo>
                    <a:pt x="20" y="128"/>
                  </a:lnTo>
                  <a:lnTo>
                    <a:pt x="16" y="124"/>
                  </a:lnTo>
                  <a:lnTo>
                    <a:pt x="13" y="118"/>
                  </a:lnTo>
                  <a:lnTo>
                    <a:pt x="9" y="113"/>
                  </a:lnTo>
                  <a:lnTo>
                    <a:pt x="7" y="106"/>
                  </a:lnTo>
                  <a:lnTo>
                    <a:pt x="4" y="100"/>
                  </a:lnTo>
                  <a:lnTo>
                    <a:pt x="3" y="94"/>
                  </a:lnTo>
                  <a:lnTo>
                    <a:pt x="3" y="88"/>
                  </a:lnTo>
                  <a:lnTo>
                    <a:pt x="0" y="82"/>
                  </a:lnTo>
                  <a:lnTo>
                    <a:pt x="0" y="76"/>
                  </a:lnTo>
                  <a:lnTo>
                    <a:pt x="0" y="70"/>
                  </a:lnTo>
                  <a:lnTo>
                    <a:pt x="1" y="65"/>
                  </a:lnTo>
                  <a:lnTo>
                    <a:pt x="1" y="60"/>
                  </a:lnTo>
                  <a:lnTo>
                    <a:pt x="1" y="55"/>
                  </a:lnTo>
                  <a:lnTo>
                    <a:pt x="1" y="51"/>
                  </a:lnTo>
                  <a:lnTo>
                    <a:pt x="3" y="47"/>
                  </a:lnTo>
                  <a:lnTo>
                    <a:pt x="4" y="42"/>
                  </a:lnTo>
                  <a:lnTo>
                    <a:pt x="4" y="42"/>
                  </a:lnTo>
                  <a:lnTo>
                    <a:pt x="4" y="39"/>
                  </a:lnTo>
                  <a:lnTo>
                    <a:pt x="8" y="37"/>
                  </a:lnTo>
                  <a:lnTo>
                    <a:pt x="13" y="32"/>
                  </a:lnTo>
                  <a:lnTo>
                    <a:pt x="19" y="28"/>
                  </a:lnTo>
                  <a:lnTo>
                    <a:pt x="27" y="23"/>
                  </a:lnTo>
                  <a:lnTo>
                    <a:pt x="35" y="17"/>
                  </a:lnTo>
                  <a:lnTo>
                    <a:pt x="39" y="14"/>
                  </a:lnTo>
                  <a:lnTo>
                    <a:pt x="45" y="12"/>
                  </a:lnTo>
                  <a:lnTo>
                    <a:pt x="50" y="9"/>
                  </a:lnTo>
                  <a:lnTo>
                    <a:pt x="57" y="8"/>
                  </a:lnTo>
                  <a:lnTo>
                    <a:pt x="63" y="5"/>
                  </a:lnTo>
                  <a:lnTo>
                    <a:pt x="68" y="5"/>
                  </a:lnTo>
                  <a:lnTo>
                    <a:pt x="74" y="2"/>
                  </a:lnTo>
                  <a:lnTo>
                    <a:pt x="82" y="1"/>
                  </a:lnTo>
                  <a:lnTo>
                    <a:pt x="87" y="0"/>
                  </a:lnTo>
                  <a:lnTo>
                    <a:pt x="95" y="0"/>
                  </a:lnTo>
                  <a:lnTo>
                    <a:pt x="101" y="0"/>
                  </a:lnTo>
                  <a:lnTo>
                    <a:pt x="109" y="0"/>
                  </a:lnTo>
                  <a:lnTo>
                    <a:pt x="114" y="0"/>
                  </a:lnTo>
                  <a:lnTo>
                    <a:pt x="121" y="0"/>
                  </a:lnTo>
                  <a:lnTo>
                    <a:pt x="128" y="1"/>
                  </a:lnTo>
                  <a:lnTo>
                    <a:pt x="135" y="3"/>
                  </a:lnTo>
                  <a:lnTo>
                    <a:pt x="141" y="3"/>
                  </a:lnTo>
                  <a:lnTo>
                    <a:pt x="148" y="5"/>
                  </a:lnTo>
                  <a:lnTo>
                    <a:pt x="154" y="6"/>
                  </a:lnTo>
                  <a:lnTo>
                    <a:pt x="161" y="9"/>
                  </a:lnTo>
                  <a:lnTo>
                    <a:pt x="166" y="10"/>
                  </a:lnTo>
                  <a:lnTo>
                    <a:pt x="172" y="13"/>
                  </a:lnTo>
                  <a:lnTo>
                    <a:pt x="178" y="15"/>
                  </a:lnTo>
                  <a:lnTo>
                    <a:pt x="183" y="18"/>
                  </a:lnTo>
                  <a:lnTo>
                    <a:pt x="187" y="20"/>
                  </a:lnTo>
                  <a:lnTo>
                    <a:pt x="192" y="23"/>
                  </a:lnTo>
                  <a:lnTo>
                    <a:pt x="196" y="25"/>
                  </a:lnTo>
                  <a:lnTo>
                    <a:pt x="201" y="28"/>
                  </a:lnTo>
                  <a:lnTo>
                    <a:pt x="207" y="32"/>
                  </a:lnTo>
                  <a:lnTo>
                    <a:pt x="213" y="36"/>
                  </a:lnTo>
                  <a:lnTo>
                    <a:pt x="215" y="37"/>
                  </a:lnTo>
                  <a:lnTo>
                    <a:pt x="217" y="39"/>
                  </a:lnTo>
                  <a:lnTo>
                    <a:pt x="213" y="36"/>
                  </a:lnTo>
                  <a:lnTo>
                    <a:pt x="204" y="35"/>
                  </a:lnTo>
                  <a:lnTo>
                    <a:pt x="199" y="33"/>
                  </a:lnTo>
                  <a:lnTo>
                    <a:pt x="195" y="35"/>
                  </a:lnTo>
                  <a:lnTo>
                    <a:pt x="191" y="36"/>
                  </a:lnTo>
                  <a:lnTo>
                    <a:pt x="188" y="42"/>
                  </a:lnTo>
                  <a:lnTo>
                    <a:pt x="187" y="46"/>
                  </a:lnTo>
                  <a:lnTo>
                    <a:pt x="187" y="54"/>
                  </a:lnTo>
                  <a:lnTo>
                    <a:pt x="187" y="62"/>
                  </a:lnTo>
                  <a:lnTo>
                    <a:pt x="191" y="73"/>
                  </a:lnTo>
                  <a:lnTo>
                    <a:pt x="192" y="80"/>
                  </a:lnTo>
                  <a:lnTo>
                    <a:pt x="194" y="88"/>
                  </a:lnTo>
                  <a:lnTo>
                    <a:pt x="196" y="92"/>
                  </a:lnTo>
                  <a:lnTo>
                    <a:pt x="196" y="94"/>
                  </a:lnTo>
                  <a:lnTo>
                    <a:pt x="195" y="92"/>
                  </a:lnTo>
                  <a:lnTo>
                    <a:pt x="193" y="89"/>
                  </a:lnTo>
                  <a:lnTo>
                    <a:pt x="188" y="83"/>
                  </a:lnTo>
                  <a:lnTo>
                    <a:pt x="184" y="79"/>
                  </a:lnTo>
                  <a:lnTo>
                    <a:pt x="178" y="72"/>
                  </a:lnTo>
                  <a:lnTo>
                    <a:pt x="173" y="65"/>
                  </a:lnTo>
                  <a:lnTo>
                    <a:pt x="169" y="58"/>
                  </a:lnTo>
                  <a:lnTo>
                    <a:pt x="166" y="52"/>
                  </a:lnTo>
                  <a:lnTo>
                    <a:pt x="164" y="45"/>
                  </a:lnTo>
                  <a:lnTo>
                    <a:pt x="163" y="39"/>
                  </a:lnTo>
                  <a:lnTo>
                    <a:pt x="162" y="33"/>
                  </a:lnTo>
                  <a:lnTo>
                    <a:pt x="163" y="30"/>
                  </a:lnTo>
                  <a:lnTo>
                    <a:pt x="164" y="24"/>
                  </a:lnTo>
                  <a:lnTo>
                    <a:pt x="164" y="23"/>
                  </a:lnTo>
                  <a:lnTo>
                    <a:pt x="161" y="21"/>
                  </a:lnTo>
                  <a:lnTo>
                    <a:pt x="153" y="20"/>
                  </a:lnTo>
                  <a:lnTo>
                    <a:pt x="148" y="20"/>
                  </a:lnTo>
                  <a:lnTo>
                    <a:pt x="143" y="22"/>
                  </a:lnTo>
                  <a:lnTo>
                    <a:pt x="139" y="24"/>
                  </a:lnTo>
                  <a:lnTo>
                    <a:pt x="136" y="31"/>
                  </a:lnTo>
                  <a:lnTo>
                    <a:pt x="133" y="37"/>
                  </a:lnTo>
                  <a:lnTo>
                    <a:pt x="132" y="46"/>
                  </a:lnTo>
                  <a:lnTo>
                    <a:pt x="131" y="55"/>
                  </a:lnTo>
                  <a:lnTo>
                    <a:pt x="132" y="65"/>
                  </a:lnTo>
                  <a:lnTo>
                    <a:pt x="132" y="72"/>
                  </a:lnTo>
                  <a:lnTo>
                    <a:pt x="133" y="79"/>
                  </a:lnTo>
                  <a:lnTo>
                    <a:pt x="133" y="83"/>
                  </a:lnTo>
                  <a:lnTo>
                    <a:pt x="133" y="87"/>
                  </a:lnTo>
                  <a:lnTo>
                    <a:pt x="132" y="84"/>
                  </a:lnTo>
                  <a:lnTo>
                    <a:pt x="128" y="83"/>
                  </a:lnTo>
                  <a:lnTo>
                    <a:pt x="121" y="79"/>
                  </a:lnTo>
                  <a:lnTo>
                    <a:pt x="114" y="75"/>
                  </a:lnTo>
                  <a:lnTo>
                    <a:pt x="106" y="69"/>
                  </a:lnTo>
                  <a:lnTo>
                    <a:pt x="99" y="65"/>
                  </a:lnTo>
                  <a:lnTo>
                    <a:pt x="91" y="58"/>
                  </a:lnTo>
                  <a:lnTo>
                    <a:pt x="87" y="52"/>
                  </a:lnTo>
                  <a:lnTo>
                    <a:pt x="82" y="45"/>
                  </a:lnTo>
                  <a:lnTo>
                    <a:pt x="79" y="37"/>
                  </a:lnTo>
                  <a:lnTo>
                    <a:pt x="76" y="31"/>
                  </a:lnTo>
                  <a:lnTo>
                    <a:pt x="71" y="31"/>
                  </a:lnTo>
                  <a:lnTo>
                    <a:pt x="71" y="38"/>
                  </a:lnTo>
                  <a:lnTo>
                    <a:pt x="71" y="45"/>
                  </a:lnTo>
                  <a:lnTo>
                    <a:pt x="71" y="53"/>
                  </a:lnTo>
                  <a:lnTo>
                    <a:pt x="72" y="61"/>
                  </a:lnTo>
                  <a:lnTo>
                    <a:pt x="73" y="69"/>
                  </a:lnTo>
                  <a:lnTo>
                    <a:pt x="73" y="77"/>
                  </a:lnTo>
                  <a:lnTo>
                    <a:pt x="73" y="83"/>
                  </a:lnTo>
                  <a:lnTo>
                    <a:pt x="74" y="88"/>
                  </a:lnTo>
                  <a:lnTo>
                    <a:pt x="75" y="89"/>
                  </a:lnTo>
                  <a:lnTo>
                    <a:pt x="73" y="88"/>
                  </a:lnTo>
                  <a:lnTo>
                    <a:pt x="72" y="84"/>
                  </a:lnTo>
                  <a:lnTo>
                    <a:pt x="68" y="79"/>
                  </a:lnTo>
                  <a:lnTo>
                    <a:pt x="65" y="74"/>
                  </a:lnTo>
                  <a:lnTo>
                    <a:pt x="60" y="67"/>
                  </a:lnTo>
                  <a:lnTo>
                    <a:pt x="56" y="60"/>
                  </a:lnTo>
                  <a:lnTo>
                    <a:pt x="52" y="54"/>
                  </a:lnTo>
                  <a:lnTo>
                    <a:pt x="50" y="50"/>
                  </a:lnTo>
                  <a:lnTo>
                    <a:pt x="46" y="43"/>
                  </a:lnTo>
                  <a:lnTo>
                    <a:pt x="43" y="42"/>
                  </a:lnTo>
                  <a:lnTo>
                    <a:pt x="43" y="68"/>
                  </a:lnTo>
                  <a:lnTo>
                    <a:pt x="39" y="55"/>
                  </a:lnTo>
                  <a:lnTo>
                    <a:pt x="30" y="38"/>
                  </a:lnTo>
                  <a:lnTo>
                    <a:pt x="28" y="42"/>
                  </a:lnTo>
                  <a:lnTo>
                    <a:pt x="28" y="47"/>
                  </a:lnTo>
                  <a:lnTo>
                    <a:pt x="28" y="53"/>
                  </a:lnTo>
                  <a:lnTo>
                    <a:pt x="29" y="60"/>
                  </a:lnTo>
                  <a:lnTo>
                    <a:pt x="29" y="67"/>
                  </a:lnTo>
                  <a:lnTo>
                    <a:pt x="31" y="75"/>
                  </a:lnTo>
                  <a:lnTo>
                    <a:pt x="33" y="83"/>
                  </a:lnTo>
                  <a:lnTo>
                    <a:pt x="36" y="90"/>
                  </a:lnTo>
                  <a:lnTo>
                    <a:pt x="37" y="96"/>
                  </a:lnTo>
                  <a:lnTo>
                    <a:pt x="41" y="102"/>
                  </a:lnTo>
                  <a:lnTo>
                    <a:pt x="41" y="104"/>
                  </a:lnTo>
                  <a:lnTo>
                    <a:pt x="42" y="105"/>
                  </a:lnTo>
                  <a:lnTo>
                    <a:pt x="41" y="105"/>
                  </a:lnTo>
                  <a:lnTo>
                    <a:pt x="36" y="103"/>
                  </a:lnTo>
                  <a:lnTo>
                    <a:pt x="31" y="98"/>
                  </a:lnTo>
                  <a:lnTo>
                    <a:pt x="27" y="91"/>
                  </a:lnTo>
                  <a:lnTo>
                    <a:pt x="23" y="83"/>
                  </a:lnTo>
                  <a:lnTo>
                    <a:pt x="22" y="77"/>
                  </a:lnTo>
                  <a:lnTo>
                    <a:pt x="21" y="68"/>
                  </a:lnTo>
                  <a:lnTo>
                    <a:pt x="21" y="63"/>
                  </a:lnTo>
                  <a:lnTo>
                    <a:pt x="20" y="55"/>
                  </a:lnTo>
                  <a:lnTo>
                    <a:pt x="20" y="51"/>
                  </a:lnTo>
                  <a:lnTo>
                    <a:pt x="20" y="47"/>
                  </a:lnTo>
                  <a:lnTo>
                    <a:pt x="19" y="48"/>
                  </a:lnTo>
                  <a:lnTo>
                    <a:pt x="18" y="52"/>
                  </a:lnTo>
                  <a:lnTo>
                    <a:pt x="16" y="58"/>
                  </a:lnTo>
                  <a:lnTo>
                    <a:pt x="16" y="67"/>
                  </a:lnTo>
                  <a:lnTo>
                    <a:pt x="14" y="75"/>
                  </a:lnTo>
                  <a:lnTo>
                    <a:pt x="15" y="85"/>
                  </a:lnTo>
                  <a:lnTo>
                    <a:pt x="15" y="91"/>
                  </a:lnTo>
                  <a:lnTo>
                    <a:pt x="18" y="97"/>
                  </a:lnTo>
                  <a:lnTo>
                    <a:pt x="18" y="102"/>
                  </a:lnTo>
                  <a:lnTo>
                    <a:pt x="21" y="107"/>
                  </a:lnTo>
                  <a:lnTo>
                    <a:pt x="22" y="112"/>
                  </a:lnTo>
                  <a:lnTo>
                    <a:pt x="26" y="118"/>
                  </a:lnTo>
                  <a:lnTo>
                    <a:pt x="29" y="122"/>
                  </a:lnTo>
                  <a:lnTo>
                    <a:pt x="34" y="128"/>
                  </a:lnTo>
                  <a:lnTo>
                    <a:pt x="41" y="136"/>
                  </a:lnTo>
                  <a:lnTo>
                    <a:pt x="50" y="146"/>
                  </a:lnTo>
                  <a:lnTo>
                    <a:pt x="58" y="152"/>
                  </a:lnTo>
                  <a:lnTo>
                    <a:pt x="64" y="157"/>
                  </a:lnTo>
                  <a:lnTo>
                    <a:pt x="68" y="162"/>
                  </a:lnTo>
                  <a:lnTo>
                    <a:pt x="71" y="163"/>
                  </a:lnTo>
                  <a:lnTo>
                    <a:pt x="71" y="163"/>
                  </a:lnTo>
                  <a:close/>
                </a:path>
              </a:pathLst>
            </a:custGeom>
            <a:solidFill>
              <a:srgbClr val="E68033"/>
            </a:solidFill>
            <a:ln w="9525">
              <a:noFill/>
              <a:round/>
              <a:headEnd/>
              <a:tailEnd/>
            </a:ln>
            <a:effectLst>
              <a:outerShdw dist="35921" dir="2700000" algn="ctr" rotWithShape="0">
                <a:srgbClr val="808080"/>
              </a:outerShdw>
            </a:effectLst>
          </p:spPr>
          <p:txBody>
            <a:bodyPr/>
            <a:lstStyle/>
            <a:p>
              <a:endParaRPr lang="pt-BR"/>
            </a:p>
          </p:txBody>
        </p:sp>
        <p:sp>
          <p:nvSpPr>
            <p:cNvPr id="1862793" name="Freeform 137"/>
            <p:cNvSpPr>
              <a:spLocks/>
            </p:cNvSpPr>
            <p:nvPr/>
          </p:nvSpPr>
          <p:spPr bwMode="auto">
            <a:xfrm>
              <a:off x="4623" y="2686"/>
              <a:ext cx="19" cy="18"/>
            </a:xfrm>
            <a:custGeom>
              <a:avLst/>
              <a:gdLst/>
              <a:ahLst/>
              <a:cxnLst>
                <a:cxn ang="0">
                  <a:pos x="4" y="22"/>
                </a:cxn>
                <a:cxn ang="0">
                  <a:pos x="5" y="19"/>
                </a:cxn>
                <a:cxn ang="0">
                  <a:pos x="9" y="14"/>
                </a:cxn>
                <a:cxn ang="0">
                  <a:pos x="14" y="10"/>
                </a:cxn>
                <a:cxn ang="0">
                  <a:pos x="20" y="11"/>
                </a:cxn>
                <a:cxn ang="0">
                  <a:pos x="26" y="15"/>
                </a:cxn>
                <a:cxn ang="0">
                  <a:pos x="31" y="24"/>
                </a:cxn>
                <a:cxn ang="0">
                  <a:pos x="37" y="32"/>
                </a:cxn>
                <a:cxn ang="0">
                  <a:pos x="38" y="36"/>
                </a:cxn>
                <a:cxn ang="0">
                  <a:pos x="37" y="32"/>
                </a:cxn>
                <a:cxn ang="0">
                  <a:pos x="37" y="22"/>
                </a:cxn>
                <a:cxn ang="0">
                  <a:pos x="34" y="18"/>
                </a:cxn>
                <a:cxn ang="0">
                  <a:pos x="33" y="12"/>
                </a:cxn>
                <a:cxn ang="0">
                  <a:pos x="31" y="7"/>
                </a:cxn>
                <a:cxn ang="0">
                  <a:pos x="30" y="5"/>
                </a:cxn>
                <a:cxn ang="0">
                  <a:pos x="22" y="0"/>
                </a:cxn>
                <a:cxn ang="0">
                  <a:pos x="14" y="0"/>
                </a:cxn>
                <a:cxn ang="0">
                  <a:pos x="5" y="2"/>
                </a:cxn>
                <a:cxn ang="0">
                  <a:pos x="4" y="4"/>
                </a:cxn>
                <a:cxn ang="0">
                  <a:pos x="0" y="12"/>
                </a:cxn>
                <a:cxn ang="0">
                  <a:pos x="4" y="22"/>
                </a:cxn>
                <a:cxn ang="0">
                  <a:pos x="4" y="22"/>
                </a:cxn>
              </a:cxnLst>
              <a:rect l="0" t="0" r="r" b="b"/>
              <a:pathLst>
                <a:path w="38" h="36">
                  <a:moveTo>
                    <a:pt x="4" y="22"/>
                  </a:moveTo>
                  <a:lnTo>
                    <a:pt x="5" y="19"/>
                  </a:lnTo>
                  <a:lnTo>
                    <a:pt x="9" y="14"/>
                  </a:lnTo>
                  <a:lnTo>
                    <a:pt x="14" y="10"/>
                  </a:lnTo>
                  <a:lnTo>
                    <a:pt x="20" y="11"/>
                  </a:lnTo>
                  <a:lnTo>
                    <a:pt x="26" y="15"/>
                  </a:lnTo>
                  <a:lnTo>
                    <a:pt x="31" y="24"/>
                  </a:lnTo>
                  <a:lnTo>
                    <a:pt x="37" y="32"/>
                  </a:lnTo>
                  <a:lnTo>
                    <a:pt x="38" y="36"/>
                  </a:lnTo>
                  <a:lnTo>
                    <a:pt x="37" y="32"/>
                  </a:lnTo>
                  <a:lnTo>
                    <a:pt x="37" y="22"/>
                  </a:lnTo>
                  <a:lnTo>
                    <a:pt x="34" y="18"/>
                  </a:lnTo>
                  <a:lnTo>
                    <a:pt x="33" y="12"/>
                  </a:lnTo>
                  <a:lnTo>
                    <a:pt x="31" y="7"/>
                  </a:lnTo>
                  <a:lnTo>
                    <a:pt x="30" y="5"/>
                  </a:lnTo>
                  <a:lnTo>
                    <a:pt x="22" y="0"/>
                  </a:lnTo>
                  <a:lnTo>
                    <a:pt x="14" y="0"/>
                  </a:lnTo>
                  <a:lnTo>
                    <a:pt x="5" y="2"/>
                  </a:lnTo>
                  <a:lnTo>
                    <a:pt x="4" y="4"/>
                  </a:lnTo>
                  <a:lnTo>
                    <a:pt x="0" y="12"/>
                  </a:lnTo>
                  <a:lnTo>
                    <a:pt x="4" y="22"/>
                  </a:lnTo>
                  <a:lnTo>
                    <a:pt x="4" y="22"/>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2794" name="Freeform 138"/>
            <p:cNvSpPr>
              <a:spLocks/>
            </p:cNvSpPr>
            <p:nvPr/>
          </p:nvSpPr>
          <p:spPr bwMode="auto">
            <a:xfrm>
              <a:off x="4563" y="2690"/>
              <a:ext cx="15" cy="34"/>
            </a:xfrm>
            <a:custGeom>
              <a:avLst/>
              <a:gdLst/>
              <a:ahLst/>
              <a:cxnLst>
                <a:cxn ang="0">
                  <a:pos x="0" y="52"/>
                </a:cxn>
                <a:cxn ang="0">
                  <a:pos x="14" y="45"/>
                </a:cxn>
                <a:cxn ang="0">
                  <a:pos x="8" y="38"/>
                </a:cxn>
                <a:cxn ang="0">
                  <a:pos x="19" y="17"/>
                </a:cxn>
                <a:cxn ang="0">
                  <a:pos x="30" y="0"/>
                </a:cxn>
                <a:cxn ang="0">
                  <a:pos x="27" y="24"/>
                </a:cxn>
                <a:cxn ang="0">
                  <a:pos x="18" y="48"/>
                </a:cxn>
                <a:cxn ang="0">
                  <a:pos x="16" y="68"/>
                </a:cxn>
                <a:cxn ang="0">
                  <a:pos x="0" y="52"/>
                </a:cxn>
                <a:cxn ang="0">
                  <a:pos x="0" y="52"/>
                </a:cxn>
              </a:cxnLst>
              <a:rect l="0" t="0" r="r" b="b"/>
              <a:pathLst>
                <a:path w="30" h="68">
                  <a:moveTo>
                    <a:pt x="0" y="52"/>
                  </a:moveTo>
                  <a:lnTo>
                    <a:pt x="14" y="45"/>
                  </a:lnTo>
                  <a:lnTo>
                    <a:pt x="8" y="38"/>
                  </a:lnTo>
                  <a:lnTo>
                    <a:pt x="19" y="17"/>
                  </a:lnTo>
                  <a:lnTo>
                    <a:pt x="30" y="0"/>
                  </a:lnTo>
                  <a:lnTo>
                    <a:pt x="27" y="24"/>
                  </a:lnTo>
                  <a:lnTo>
                    <a:pt x="18" y="48"/>
                  </a:lnTo>
                  <a:lnTo>
                    <a:pt x="16" y="68"/>
                  </a:lnTo>
                  <a:lnTo>
                    <a:pt x="0" y="52"/>
                  </a:lnTo>
                  <a:lnTo>
                    <a:pt x="0" y="52"/>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2795" name="Freeform 139"/>
            <p:cNvSpPr>
              <a:spLocks/>
            </p:cNvSpPr>
            <p:nvPr/>
          </p:nvSpPr>
          <p:spPr bwMode="auto">
            <a:xfrm>
              <a:off x="4566" y="2733"/>
              <a:ext cx="18" cy="43"/>
            </a:xfrm>
            <a:custGeom>
              <a:avLst/>
              <a:gdLst/>
              <a:ahLst/>
              <a:cxnLst>
                <a:cxn ang="0">
                  <a:pos x="36" y="36"/>
                </a:cxn>
                <a:cxn ang="0">
                  <a:pos x="34" y="35"/>
                </a:cxn>
                <a:cxn ang="0">
                  <a:pos x="29" y="30"/>
                </a:cxn>
                <a:cxn ang="0">
                  <a:pos x="22" y="25"/>
                </a:cxn>
                <a:cxn ang="0">
                  <a:pos x="18" y="20"/>
                </a:cxn>
                <a:cxn ang="0">
                  <a:pos x="12" y="12"/>
                </a:cxn>
                <a:cxn ang="0">
                  <a:pos x="9" y="6"/>
                </a:cxn>
                <a:cxn ang="0">
                  <a:pos x="6" y="1"/>
                </a:cxn>
                <a:cxn ang="0">
                  <a:pos x="6" y="0"/>
                </a:cxn>
                <a:cxn ang="0">
                  <a:pos x="0" y="7"/>
                </a:cxn>
                <a:cxn ang="0">
                  <a:pos x="0" y="15"/>
                </a:cxn>
                <a:cxn ang="0">
                  <a:pos x="12" y="28"/>
                </a:cxn>
                <a:cxn ang="0">
                  <a:pos x="27" y="42"/>
                </a:cxn>
                <a:cxn ang="0">
                  <a:pos x="27" y="43"/>
                </a:cxn>
                <a:cxn ang="0">
                  <a:pos x="27" y="47"/>
                </a:cxn>
                <a:cxn ang="0">
                  <a:pos x="27" y="53"/>
                </a:cxn>
                <a:cxn ang="0">
                  <a:pos x="27" y="61"/>
                </a:cxn>
                <a:cxn ang="0">
                  <a:pos x="24" y="67"/>
                </a:cxn>
                <a:cxn ang="0">
                  <a:pos x="21" y="73"/>
                </a:cxn>
                <a:cxn ang="0">
                  <a:pos x="18" y="76"/>
                </a:cxn>
                <a:cxn ang="0">
                  <a:pos x="18" y="79"/>
                </a:cxn>
                <a:cxn ang="0">
                  <a:pos x="22" y="87"/>
                </a:cxn>
                <a:cxn ang="0">
                  <a:pos x="33" y="87"/>
                </a:cxn>
                <a:cxn ang="0">
                  <a:pos x="34" y="51"/>
                </a:cxn>
                <a:cxn ang="0">
                  <a:pos x="36" y="36"/>
                </a:cxn>
                <a:cxn ang="0">
                  <a:pos x="36" y="36"/>
                </a:cxn>
              </a:cxnLst>
              <a:rect l="0" t="0" r="r" b="b"/>
              <a:pathLst>
                <a:path w="36" h="87">
                  <a:moveTo>
                    <a:pt x="36" y="36"/>
                  </a:moveTo>
                  <a:lnTo>
                    <a:pt x="34" y="35"/>
                  </a:lnTo>
                  <a:lnTo>
                    <a:pt x="29" y="30"/>
                  </a:lnTo>
                  <a:lnTo>
                    <a:pt x="22" y="25"/>
                  </a:lnTo>
                  <a:lnTo>
                    <a:pt x="18" y="20"/>
                  </a:lnTo>
                  <a:lnTo>
                    <a:pt x="12" y="12"/>
                  </a:lnTo>
                  <a:lnTo>
                    <a:pt x="9" y="6"/>
                  </a:lnTo>
                  <a:lnTo>
                    <a:pt x="6" y="1"/>
                  </a:lnTo>
                  <a:lnTo>
                    <a:pt x="6" y="0"/>
                  </a:lnTo>
                  <a:lnTo>
                    <a:pt x="0" y="7"/>
                  </a:lnTo>
                  <a:lnTo>
                    <a:pt x="0" y="15"/>
                  </a:lnTo>
                  <a:lnTo>
                    <a:pt x="12" y="28"/>
                  </a:lnTo>
                  <a:lnTo>
                    <a:pt x="27" y="42"/>
                  </a:lnTo>
                  <a:lnTo>
                    <a:pt x="27" y="43"/>
                  </a:lnTo>
                  <a:lnTo>
                    <a:pt x="27" y="47"/>
                  </a:lnTo>
                  <a:lnTo>
                    <a:pt x="27" y="53"/>
                  </a:lnTo>
                  <a:lnTo>
                    <a:pt x="27" y="61"/>
                  </a:lnTo>
                  <a:lnTo>
                    <a:pt x="24" y="67"/>
                  </a:lnTo>
                  <a:lnTo>
                    <a:pt x="21" y="73"/>
                  </a:lnTo>
                  <a:lnTo>
                    <a:pt x="18" y="76"/>
                  </a:lnTo>
                  <a:lnTo>
                    <a:pt x="18" y="79"/>
                  </a:lnTo>
                  <a:lnTo>
                    <a:pt x="22" y="87"/>
                  </a:lnTo>
                  <a:lnTo>
                    <a:pt x="33" y="87"/>
                  </a:lnTo>
                  <a:lnTo>
                    <a:pt x="34" y="51"/>
                  </a:lnTo>
                  <a:lnTo>
                    <a:pt x="36" y="36"/>
                  </a:lnTo>
                  <a:lnTo>
                    <a:pt x="36" y="36"/>
                  </a:lnTo>
                  <a:close/>
                </a:path>
              </a:pathLst>
            </a:custGeom>
            <a:solidFill>
              <a:srgbClr val="F57575"/>
            </a:solidFill>
            <a:ln w="9525">
              <a:noFill/>
              <a:round/>
              <a:headEnd/>
              <a:tailEnd/>
            </a:ln>
            <a:effectLst>
              <a:outerShdw dist="35921" dir="2700000" algn="ctr" rotWithShape="0">
                <a:srgbClr val="808080"/>
              </a:outerShdw>
            </a:effectLst>
          </p:spPr>
          <p:txBody>
            <a:bodyPr/>
            <a:lstStyle/>
            <a:p>
              <a:endParaRPr lang="pt-BR"/>
            </a:p>
          </p:txBody>
        </p:sp>
        <p:sp>
          <p:nvSpPr>
            <p:cNvPr id="1862796" name="Freeform 140"/>
            <p:cNvSpPr>
              <a:spLocks/>
            </p:cNvSpPr>
            <p:nvPr/>
          </p:nvSpPr>
          <p:spPr bwMode="auto">
            <a:xfrm>
              <a:off x="4511" y="3046"/>
              <a:ext cx="138" cy="131"/>
            </a:xfrm>
            <a:custGeom>
              <a:avLst/>
              <a:gdLst/>
              <a:ahLst/>
              <a:cxnLst>
                <a:cxn ang="0">
                  <a:pos x="0" y="61"/>
                </a:cxn>
                <a:cxn ang="0">
                  <a:pos x="0" y="64"/>
                </a:cxn>
                <a:cxn ang="0">
                  <a:pos x="2" y="71"/>
                </a:cxn>
                <a:cxn ang="0">
                  <a:pos x="3" y="75"/>
                </a:cxn>
                <a:cxn ang="0">
                  <a:pos x="4" y="82"/>
                </a:cxn>
                <a:cxn ang="0">
                  <a:pos x="7" y="88"/>
                </a:cxn>
                <a:cxn ang="0">
                  <a:pos x="9" y="96"/>
                </a:cxn>
                <a:cxn ang="0">
                  <a:pos x="11" y="104"/>
                </a:cxn>
                <a:cxn ang="0">
                  <a:pos x="13" y="112"/>
                </a:cxn>
                <a:cxn ang="0">
                  <a:pos x="17" y="122"/>
                </a:cxn>
                <a:cxn ang="0">
                  <a:pos x="19" y="132"/>
                </a:cxn>
                <a:cxn ang="0">
                  <a:pos x="23" y="141"/>
                </a:cxn>
                <a:cxn ang="0">
                  <a:pos x="27" y="152"/>
                </a:cxn>
                <a:cxn ang="0">
                  <a:pos x="28" y="156"/>
                </a:cxn>
                <a:cxn ang="0">
                  <a:pos x="31" y="161"/>
                </a:cxn>
                <a:cxn ang="0">
                  <a:pos x="32" y="165"/>
                </a:cxn>
                <a:cxn ang="0">
                  <a:pos x="35" y="171"/>
                </a:cxn>
                <a:cxn ang="0">
                  <a:pos x="39" y="179"/>
                </a:cxn>
                <a:cxn ang="0">
                  <a:pos x="43" y="189"/>
                </a:cxn>
                <a:cxn ang="0">
                  <a:pos x="47" y="198"/>
                </a:cxn>
                <a:cxn ang="0">
                  <a:pos x="53" y="206"/>
                </a:cxn>
                <a:cxn ang="0">
                  <a:pos x="57" y="213"/>
                </a:cxn>
                <a:cxn ang="0">
                  <a:pos x="62" y="221"/>
                </a:cxn>
                <a:cxn ang="0">
                  <a:pos x="67" y="228"/>
                </a:cxn>
                <a:cxn ang="0">
                  <a:pos x="71" y="235"/>
                </a:cxn>
                <a:cxn ang="0">
                  <a:pos x="75" y="241"/>
                </a:cxn>
                <a:cxn ang="0">
                  <a:pos x="78" y="246"/>
                </a:cxn>
                <a:cxn ang="0">
                  <a:pos x="82" y="250"/>
                </a:cxn>
                <a:cxn ang="0">
                  <a:pos x="85" y="254"/>
                </a:cxn>
                <a:cxn ang="0">
                  <a:pos x="90" y="260"/>
                </a:cxn>
                <a:cxn ang="0">
                  <a:pos x="92" y="262"/>
                </a:cxn>
                <a:cxn ang="0">
                  <a:pos x="249" y="241"/>
                </a:cxn>
                <a:cxn ang="0">
                  <a:pos x="249" y="239"/>
                </a:cxn>
                <a:cxn ang="0">
                  <a:pos x="250" y="236"/>
                </a:cxn>
                <a:cxn ang="0">
                  <a:pos x="251" y="230"/>
                </a:cxn>
                <a:cxn ang="0">
                  <a:pos x="254" y="224"/>
                </a:cxn>
                <a:cxn ang="0">
                  <a:pos x="256" y="215"/>
                </a:cxn>
                <a:cxn ang="0">
                  <a:pos x="258" y="207"/>
                </a:cxn>
                <a:cxn ang="0">
                  <a:pos x="259" y="201"/>
                </a:cxn>
                <a:cxn ang="0">
                  <a:pos x="262" y="197"/>
                </a:cxn>
                <a:cxn ang="0">
                  <a:pos x="263" y="191"/>
                </a:cxn>
                <a:cxn ang="0">
                  <a:pos x="265" y="186"/>
                </a:cxn>
                <a:cxn ang="0">
                  <a:pos x="265" y="179"/>
                </a:cxn>
                <a:cxn ang="0">
                  <a:pos x="266" y="174"/>
                </a:cxn>
                <a:cxn ang="0">
                  <a:pos x="266" y="168"/>
                </a:cxn>
                <a:cxn ang="0">
                  <a:pos x="269" y="162"/>
                </a:cxn>
                <a:cxn ang="0">
                  <a:pos x="270" y="156"/>
                </a:cxn>
                <a:cxn ang="0">
                  <a:pos x="270" y="152"/>
                </a:cxn>
                <a:cxn ang="0">
                  <a:pos x="271" y="146"/>
                </a:cxn>
                <a:cxn ang="0">
                  <a:pos x="273" y="141"/>
                </a:cxn>
                <a:cxn ang="0">
                  <a:pos x="274" y="132"/>
                </a:cxn>
                <a:cxn ang="0">
                  <a:pos x="274" y="125"/>
                </a:cxn>
                <a:cxn ang="0">
                  <a:pos x="275" y="120"/>
                </a:cxn>
                <a:cxn ang="0">
                  <a:pos x="277" y="119"/>
                </a:cxn>
                <a:cxn ang="0">
                  <a:pos x="105" y="0"/>
                </a:cxn>
                <a:cxn ang="0">
                  <a:pos x="0" y="61"/>
                </a:cxn>
                <a:cxn ang="0">
                  <a:pos x="0" y="61"/>
                </a:cxn>
              </a:cxnLst>
              <a:rect l="0" t="0" r="r" b="b"/>
              <a:pathLst>
                <a:path w="277" h="262">
                  <a:moveTo>
                    <a:pt x="0" y="61"/>
                  </a:moveTo>
                  <a:lnTo>
                    <a:pt x="0" y="64"/>
                  </a:lnTo>
                  <a:lnTo>
                    <a:pt x="2" y="71"/>
                  </a:lnTo>
                  <a:lnTo>
                    <a:pt x="3" y="75"/>
                  </a:lnTo>
                  <a:lnTo>
                    <a:pt x="4" y="82"/>
                  </a:lnTo>
                  <a:lnTo>
                    <a:pt x="7" y="88"/>
                  </a:lnTo>
                  <a:lnTo>
                    <a:pt x="9" y="96"/>
                  </a:lnTo>
                  <a:lnTo>
                    <a:pt x="11" y="104"/>
                  </a:lnTo>
                  <a:lnTo>
                    <a:pt x="13" y="112"/>
                  </a:lnTo>
                  <a:lnTo>
                    <a:pt x="17" y="122"/>
                  </a:lnTo>
                  <a:lnTo>
                    <a:pt x="19" y="132"/>
                  </a:lnTo>
                  <a:lnTo>
                    <a:pt x="23" y="141"/>
                  </a:lnTo>
                  <a:lnTo>
                    <a:pt x="27" y="152"/>
                  </a:lnTo>
                  <a:lnTo>
                    <a:pt x="28" y="156"/>
                  </a:lnTo>
                  <a:lnTo>
                    <a:pt x="31" y="161"/>
                  </a:lnTo>
                  <a:lnTo>
                    <a:pt x="32" y="165"/>
                  </a:lnTo>
                  <a:lnTo>
                    <a:pt x="35" y="171"/>
                  </a:lnTo>
                  <a:lnTo>
                    <a:pt x="39" y="179"/>
                  </a:lnTo>
                  <a:lnTo>
                    <a:pt x="43" y="189"/>
                  </a:lnTo>
                  <a:lnTo>
                    <a:pt x="47" y="198"/>
                  </a:lnTo>
                  <a:lnTo>
                    <a:pt x="53" y="206"/>
                  </a:lnTo>
                  <a:lnTo>
                    <a:pt x="57" y="213"/>
                  </a:lnTo>
                  <a:lnTo>
                    <a:pt x="62" y="221"/>
                  </a:lnTo>
                  <a:lnTo>
                    <a:pt x="67" y="228"/>
                  </a:lnTo>
                  <a:lnTo>
                    <a:pt x="71" y="235"/>
                  </a:lnTo>
                  <a:lnTo>
                    <a:pt x="75" y="241"/>
                  </a:lnTo>
                  <a:lnTo>
                    <a:pt x="78" y="246"/>
                  </a:lnTo>
                  <a:lnTo>
                    <a:pt x="82" y="250"/>
                  </a:lnTo>
                  <a:lnTo>
                    <a:pt x="85" y="254"/>
                  </a:lnTo>
                  <a:lnTo>
                    <a:pt x="90" y="260"/>
                  </a:lnTo>
                  <a:lnTo>
                    <a:pt x="92" y="262"/>
                  </a:lnTo>
                  <a:lnTo>
                    <a:pt x="249" y="241"/>
                  </a:lnTo>
                  <a:lnTo>
                    <a:pt x="249" y="239"/>
                  </a:lnTo>
                  <a:lnTo>
                    <a:pt x="250" y="236"/>
                  </a:lnTo>
                  <a:lnTo>
                    <a:pt x="251" y="230"/>
                  </a:lnTo>
                  <a:lnTo>
                    <a:pt x="254" y="224"/>
                  </a:lnTo>
                  <a:lnTo>
                    <a:pt x="256" y="215"/>
                  </a:lnTo>
                  <a:lnTo>
                    <a:pt x="258" y="207"/>
                  </a:lnTo>
                  <a:lnTo>
                    <a:pt x="259" y="201"/>
                  </a:lnTo>
                  <a:lnTo>
                    <a:pt x="262" y="197"/>
                  </a:lnTo>
                  <a:lnTo>
                    <a:pt x="263" y="191"/>
                  </a:lnTo>
                  <a:lnTo>
                    <a:pt x="265" y="186"/>
                  </a:lnTo>
                  <a:lnTo>
                    <a:pt x="265" y="179"/>
                  </a:lnTo>
                  <a:lnTo>
                    <a:pt x="266" y="174"/>
                  </a:lnTo>
                  <a:lnTo>
                    <a:pt x="266" y="168"/>
                  </a:lnTo>
                  <a:lnTo>
                    <a:pt x="269" y="162"/>
                  </a:lnTo>
                  <a:lnTo>
                    <a:pt x="270" y="156"/>
                  </a:lnTo>
                  <a:lnTo>
                    <a:pt x="270" y="152"/>
                  </a:lnTo>
                  <a:lnTo>
                    <a:pt x="271" y="146"/>
                  </a:lnTo>
                  <a:lnTo>
                    <a:pt x="273" y="141"/>
                  </a:lnTo>
                  <a:lnTo>
                    <a:pt x="274" y="132"/>
                  </a:lnTo>
                  <a:lnTo>
                    <a:pt x="274" y="125"/>
                  </a:lnTo>
                  <a:lnTo>
                    <a:pt x="275" y="120"/>
                  </a:lnTo>
                  <a:lnTo>
                    <a:pt x="277" y="119"/>
                  </a:lnTo>
                  <a:lnTo>
                    <a:pt x="105" y="0"/>
                  </a:lnTo>
                  <a:lnTo>
                    <a:pt x="0" y="61"/>
                  </a:lnTo>
                  <a:lnTo>
                    <a:pt x="0" y="61"/>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797" name="Freeform 141"/>
            <p:cNvSpPr>
              <a:spLocks/>
            </p:cNvSpPr>
            <p:nvPr/>
          </p:nvSpPr>
          <p:spPr bwMode="auto">
            <a:xfrm>
              <a:off x="4472" y="2986"/>
              <a:ext cx="410" cy="170"/>
            </a:xfrm>
            <a:custGeom>
              <a:avLst/>
              <a:gdLst/>
              <a:ahLst/>
              <a:cxnLst>
                <a:cxn ang="0">
                  <a:pos x="549" y="155"/>
                </a:cxn>
                <a:cxn ang="0">
                  <a:pos x="565" y="147"/>
                </a:cxn>
                <a:cxn ang="0">
                  <a:pos x="583" y="140"/>
                </a:cxn>
                <a:cxn ang="0">
                  <a:pos x="599" y="133"/>
                </a:cxn>
                <a:cxn ang="0">
                  <a:pos x="617" y="127"/>
                </a:cxn>
                <a:cxn ang="0">
                  <a:pos x="635" y="120"/>
                </a:cxn>
                <a:cxn ang="0">
                  <a:pos x="654" y="114"/>
                </a:cxn>
                <a:cxn ang="0">
                  <a:pos x="672" y="110"/>
                </a:cxn>
                <a:cxn ang="0">
                  <a:pos x="692" y="106"/>
                </a:cxn>
                <a:cxn ang="0">
                  <a:pos x="708" y="102"/>
                </a:cxn>
                <a:cxn ang="0">
                  <a:pos x="724" y="101"/>
                </a:cxn>
                <a:cxn ang="0">
                  <a:pos x="742" y="101"/>
                </a:cxn>
                <a:cxn ang="0">
                  <a:pos x="769" y="103"/>
                </a:cxn>
                <a:cxn ang="0">
                  <a:pos x="785" y="105"/>
                </a:cxn>
                <a:cxn ang="0">
                  <a:pos x="799" y="110"/>
                </a:cxn>
                <a:cxn ang="0">
                  <a:pos x="798" y="118"/>
                </a:cxn>
                <a:cxn ang="0">
                  <a:pos x="799" y="141"/>
                </a:cxn>
                <a:cxn ang="0">
                  <a:pos x="806" y="168"/>
                </a:cxn>
                <a:cxn ang="0">
                  <a:pos x="816" y="194"/>
                </a:cxn>
                <a:cxn ang="0">
                  <a:pos x="820" y="208"/>
                </a:cxn>
                <a:cxn ang="0">
                  <a:pos x="821" y="225"/>
                </a:cxn>
                <a:cxn ang="0">
                  <a:pos x="819" y="244"/>
                </a:cxn>
                <a:cxn ang="0">
                  <a:pos x="812" y="267"/>
                </a:cxn>
                <a:cxn ang="0">
                  <a:pos x="801" y="288"/>
                </a:cxn>
                <a:cxn ang="0">
                  <a:pos x="793" y="306"/>
                </a:cxn>
                <a:cxn ang="0">
                  <a:pos x="784" y="322"/>
                </a:cxn>
                <a:cxn ang="0">
                  <a:pos x="236" y="235"/>
                </a:cxn>
                <a:cxn ang="0">
                  <a:pos x="225" y="242"/>
                </a:cxn>
                <a:cxn ang="0">
                  <a:pos x="206" y="252"/>
                </a:cxn>
                <a:cxn ang="0">
                  <a:pos x="184" y="258"/>
                </a:cxn>
                <a:cxn ang="0">
                  <a:pos x="157" y="262"/>
                </a:cxn>
                <a:cxn ang="0">
                  <a:pos x="139" y="260"/>
                </a:cxn>
                <a:cxn ang="0">
                  <a:pos x="120" y="258"/>
                </a:cxn>
                <a:cxn ang="0">
                  <a:pos x="101" y="254"/>
                </a:cxn>
                <a:cxn ang="0">
                  <a:pos x="82" y="251"/>
                </a:cxn>
                <a:cxn ang="0">
                  <a:pos x="63" y="246"/>
                </a:cxn>
                <a:cxn ang="0">
                  <a:pos x="44" y="242"/>
                </a:cxn>
                <a:cxn ang="0">
                  <a:pos x="28" y="236"/>
                </a:cxn>
                <a:cxn ang="0">
                  <a:pos x="15" y="232"/>
                </a:cxn>
                <a:cxn ang="0">
                  <a:pos x="0" y="228"/>
                </a:cxn>
                <a:cxn ang="0">
                  <a:pos x="6" y="216"/>
                </a:cxn>
                <a:cxn ang="0">
                  <a:pos x="18" y="198"/>
                </a:cxn>
                <a:cxn ang="0">
                  <a:pos x="25" y="178"/>
                </a:cxn>
                <a:cxn ang="0">
                  <a:pos x="33" y="156"/>
                </a:cxn>
                <a:cxn ang="0">
                  <a:pos x="38" y="131"/>
                </a:cxn>
                <a:cxn ang="0">
                  <a:pos x="45" y="108"/>
                </a:cxn>
                <a:cxn ang="0">
                  <a:pos x="50" y="89"/>
                </a:cxn>
                <a:cxn ang="0">
                  <a:pos x="56" y="76"/>
                </a:cxn>
                <a:cxn ang="0">
                  <a:pos x="58" y="67"/>
                </a:cxn>
                <a:cxn ang="0">
                  <a:pos x="64" y="46"/>
                </a:cxn>
                <a:cxn ang="0">
                  <a:pos x="75" y="31"/>
                </a:cxn>
                <a:cxn ang="0">
                  <a:pos x="97" y="20"/>
                </a:cxn>
                <a:cxn ang="0">
                  <a:pos x="113" y="15"/>
                </a:cxn>
                <a:cxn ang="0">
                  <a:pos x="133" y="13"/>
                </a:cxn>
                <a:cxn ang="0">
                  <a:pos x="154" y="8"/>
                </a:cxn>
                <a:cxn ang="0">
                  <a:pos x="177" y="7"/>
                </a:cxn>
                <a:cxn ang="0">
                  <a:pos x="200" y="4"/>
                </a:cxn>
                <a:cxn ang="0">
                  <a:pos x="224" y="4"/>
                </a:cxn>
                <a:cxn ang="0">
                  <a:pos x="247" y="2"/>
                </a:cxn>
                <a:cxn ang="0">
                  <a:pos x="268" y="0"/>
                </a:cxn>
                <a:cxn ang="0">
                  <a:pos x="285" y="0"/>
                </a:cxn>
                <a:cxn ang="0">
                  <a:pos x="306" y="0"/>
                </a:cxn>
                <a:cxn ang="0">
                  <a:pos x="545" y="156"/>
                </a:cxn>
              </a:cxnLst>
              <a:rect l="0" t="0" r="r" b="b"/>
              <a:pathLst>
                <a:path w="821" h="341">
                  <a:moveTo>
                    <a:pt x="545" y="156"/>
                  </a:moveTo>
                  <a:lnTo>
                    <a:pt x="545" y="156"/>
                  </a:lnTo>
                  <a:lnTo>
                    <a:pt x="549" y="155"/>
                  </a:lnTo>
                  <a:lnTo>
                    <a:pt x="552" y="151"/>
                  </a:lnTo>
                  <a:lnTo>
                    <a:pt x="559" y="150"/>
                  </a:lnTo>
                  <a:lnTo>
                    <a:pt x="565" y="147"/>
                  </a:lnTo>
                  <a:lnTo>
                    <a:pt x="574" y="143"/>
                  </a:lnTo>
                  <a:lnTo>
                    <a:pt x="577" y="141"/>
                  </a:lnTo>
                  <a:lnTo>
                    <a:pt x="583" y="140"/>
                  </a:lnTo>
                  <a:lnTo>
                    <a:pt x="589" y="138"/>
                  </a:lnTo>
                  <a:lnTo>
                    <a:pt x="595" y="136"/>
                  </a:lnTo>
                  <a:lnTo>
                    <a:pt x="599" y="133"/>
                  </a:lnTo>
                  <a:lnTo>
                    <a:pt x="605" y="132"/>
                  </a:lnTo>
                  <a:lnTo>
                    <a:pt x="610" y="128"/>
                  </a:lnTo>
                  <a:lnTo>
                    <a:pt x="617" y="127"/>
                  </a:lnTo>
                  <a:lnTo>
                    <a:pt x="622" y="124"/>
                  </a:lnTo>
                  <a:lnTo>
                    <a:pt x="628" y="123"/>
                  </a:lnTo>
                  <a:lnTo>
                    <a:pt x="635" y="120"/>
                  </a:lnTo>
                  <a:lnTo>
                    <a:pt x="642" y="119"/>
                  </a:lnTo>
                  <a:lnTo>
                    <a:pt x="647" y="117"/>
                  </a:lnTo>
                  <a:lnTo>
                    <a:pt x="654" y="114"/>
                  </a:lnTo>
                  <a:lnTo>
                    <a:pt x="659" y="113"/>
                  </a:lnTo>
                  <a:lnTo>
                    <a:pt x="666" y="111"/>
                  </a:lnTo>
                  <a:lnTo>
                    <a:pt x="672" y="110"/>
                  </a:lnTo>
                  <a:lnTo>
                    <a:pt x="678" y="109"/>
                  </a:lnTo>
                  <a:lnTo>
                    <a:pt x="685" y="106"/>
                  </a:lnTo>
                  <a:lnTo>
                    <a:pt x="692" y="106"/>
                  </a:lnTo>
                  <a:lnTo>
                    <a:pt x="696" y="105"/>
                  </a:lnTo>
                  <a:lnTo>
                    <a:pt x="702" y="104"/>
                  </a:lnTo>
                  <a:lnTo>
                    <a:pt x="708" y="102"/>
                  </a:lnTo>
                  <a:lnTo>
                    <a:pt x="714" y="102"/>
                  </a:lnTo>
                  <a:lnTo>
                    <a:pt x="718" y="101"/>
                  </a:lnTo>
                  <a:lnTo>
                    <a:pt x="724" y="101"/>
                  </a:lnTo>
                  <a:lnTo>
                    <a:pt x="729" y="101"/>
                  </a:lnTo>
                  <a:lnTo>
                    <a:pt x="733" y="101"/>
                  </a:lnTo>
                  <a:lnTo>
                    <a:pt x="742" y="101"/>
                  </a:lnTo>
                  <a:lnTo>
                    <a:pt x="752" y="101"/>
                  </a:lnTo>
                  <a:lnTo>
                    <a:pt x="761" y="102"/>
                  </a:lnTo>
                  <a:lnTo>
                    <a:pt x="769" y="103"/>
                  </a:lnTo>
                  <a:lnTo>
                    <a:pt x="775" y="103"/>
                  </a:lnTo>
                  <a:lnTo>
                    <a:pt x="780" y="105"/>
                  </a:lnTo>
                  <a:lnTo>
                    <a:pt x="785" y="105"/>
                  </a:lnTo>
                  <a:lnTo>
                    <a:pt x="791" y="106"/>
                  </a:lnTo>
                  <a:lnTo>
                    <a:pt x="797" y="109"/>
                  </a:lnTo>
                  <a:lnTo>
                    <a:pt x="799" y="110"/>
                  </a:lnTo>
                  <a:lnTo>
                    <a:pt x="798" y="110"/>
                  </a:lnTo>
                  <a:lnTo>
                    <a:pt x="798" y="113"/>
                  </a:lnTo>
                  <a:lnTo>
                    <a:pt x="798" y="118"/>
                  </a:lnTo>
                  <a:lnTo>
                    <a:pt x="798" y="125"/>
                  </a:lnTo>
                  <a:lnTo>
                    <a:pt x="798" y="133"/>
                  </a:lnTo>
                  <a:lnTo>
                    <a:pt x="799" y="141"/>
                  </a:lnTo>
                  <a:lnTo>
                    <a:pt x="800" y="150"/>
                  </a:lnTo>
                  <a:lnTo>
                    <a:pt x="802" y="160"/>
                  </a:lnTo>
                  <a:lnTo>
                    <a:pt x="806" y="168"/>
                  </a:lnTo>
                  <a:lnTo>
                    <a:pt x="809" y="176"/>
                  </a:lnTo>
                  <a:lnTo>
                    <a:pt x="812" y="184"/>
                  </a:lnTo>
                  <a:lnTo>
                    <a:pt x="816" y="194"/>
                  </a:lnTo>
                  <a:lnTo>
                    <a:pt x="817" y="198"/>
                  </a:lnTo>
                  <a:lnTo>
                    <a:pt x="819" y="202"/>
                  </a:lnTo>
                  <a:lnTo>
                    <a:pt x="820" y="208"/>
                  </a:lnTo>
                  <a:lnTo>
                    <a:pt x="821" y="214"/>
                  </a:lnTo>
                  <a:lnTo>
                    <a:pt x="821" y="220"/>
                  </a:lnTo>
                  <a:lnTo>
                    <a:pt x="821" y="225"/>
                  </a:lnTo>
                  <a:lnTo>
                    <a:pt x="821" y="231"/>
                  </a:lnTo>
                  <a:lnTo>
                    <a:pt x="821" y="239"/>
                  </a:lnTo>
                  <a:lnTo>
                    <a:pt x="819" y="244"/>
                  </a:lnTo>
                  <a:lnTo>
                    <a:pt x="816" y="252"/>
                  </a:lnTo>
                  <a:lnTo>
                    <a:pt x="814" y="259"/>
                  </a:lnTo>
                  <a:lnTo>
                    <a:pt x="812" y="267"/>
                  </a:lnTo>
                  <a:lnTo>
                    <a:pt x="807" y="274"/>
                  </a:lnTo>
                  <a:lnTo>
                    <a:pt x="805" y="281"/>
                  </a:lnTo>
                  <a:lnTo>
                    <a:pt x="801" y="288"/>
                  </a:lnTo>
                  <a:lnTo>
                    <a:pt x="799" y="295"/>
                  </a:lnTo>
                  <a:lnTo>
                    <a:pt x="795" y="300"/>
                  </a:lnTo>
                  <a:lnTo>
                    <a:pt x="793" y="306"/>
                  </a:lnTo>
                  <a:lnTo>
                    <a:pt x="790" y="311"/>
                  </a:lnTo>
                  <a:lnTo>
                    <a:pt x="789" y="317"/>
                  </a:lnTo>
                  <a:lnTo>
                    <a:pt x="784" y="322"/>
                  </a:lnTo>
                  <a:lnTo>
                    <a:pt x="784" y="326"/>
                  </a:lnTo>
                  <a:lnTo>
                    <a:pt x="440" y="341"/>
                  </a:lnTo>
                  <a:lnTo>
                    <a:pt x="236" y="235"/>
                  </a:lnTo>
                  <a:lnTo>
                    <a:pt x="233" y="235"/>
                  </a:lnTo>
                  <a:lnTo>
                    <a:pt x="231" y="238"/>
                  </a:lnTo>
                  <a:lnTo>
                    <a:pt x="225" y="242"/>
                  </a:lnTo>
                  <a:lnTo>
                    <a:pt x="217" y="247"/>
                  </a:lnTo>
                  <a:lnTo>
                    <a:pt x="212" y="248"/>
                  </a:lnTo>
                  <a:lnTo>
                    <a:pt x="206" y="252"/>
                  </a:lnTo>
                  <a:lnTo>
                    <a:pt x="199" y="253"/>
                  </a:lnTo>
                  <a:lnTo>
                    <a:pt x="192" y="257"/>
                  </a:lnTo>
                  <a:lnTo>
                    <a:pt x="184" y="258"/>
                  </a:lnTo>
                  <a:lnTo>
                    <a:pt x="176" y="259"/>
                  </a:lnTo>
                  <a:lnTo>
                    <a:pt x="167" y="260"/>
                  </a:lnTo>
                  <a:lnTo>
                    <a:pt x="157" y="262"/>
                  </a:lnTo>
                  <a:lnTo>
                    <a:pt x="150" y="261"/>
                  </a:lnTo>
                  <a:lnTo>
                    <a:pt x="146" y="261"/>
                  </a:lnTo>
                  <a:lnTo>
                    <a:pt x="139" y="260"/>
                  </a:lnTo>
                  <a:lnTo>
                    <a:pt x="133" y="260"/>
                  </a:lnTo>
                  <a:lnTo>
                    <a:pt x="127" y="259"/>
                  </a:lnTo>
                  <a:lnTo>
                    <a:pt x="120" y="258"/>
                  </a:lnTo>
                  <a:lnTo>
                    <a:pt x="115" y="258"/>
                  </a:lnTo>
                  <a:lnTo>
                    <a:pt x="109" y="257"/>
                  </a:lnTo>
                  <a:lnTo>
                    <a:pt x="101" y="254"/>
                  </a:lnTo>
                  <a:lnTo>
                    <a:pt x="95" y="253"/>
                  </a:lnTo>
                  <a:lnTo>
                    <a:pt x="87" y="252"/>
                  </a:lnTo>
                  <a:lnTo>
                    <a:pt x="82" y="251"/>
                  </a:lnTo>
                  <a:lnTo>
                    <a:pt x="74" y="248"/>
                  </a:lnTo>
                  <a:lnTo>
                    <a:pt x="68" y="248"/>
                  </a:lnTo>
                  <a:lnTo>
                    <a:pt x="63" y="246"/>
                  </a:lnTo>
                  <a:lnTo>
                    <a:pt x="57" y="245"/>
                  </a:lnTo>
                  <a:lnTo>
                    <a:pt x="50" y="243"/>
                  </a:lnTo>
                  <a:lnTo>
                    <a:pt x="44" y="242"/>
                  </a:lnTo>
                  <a:lnTo>
                    <a:pt x="38" y="239"/>
                  </a:lnTo>
                  <a:lnTo>
                    <a:pt x="34" y="238"/>
                  </a:lnTo>
                  <a:lnTo>
                    <a:pt x="28" y="236"/>
                  </a:lnTo>
                  <a:lnTo>
                    <a:pt x="23" y="235"/>
                  </a:lnTo>
                  <a:lnTo>
                    <a:pt x="19" y="233"/>
                  </a:lnTo>
                  <a:lnTo>
                    <a:pt x="15" y="232"/>
                  </a:lnTo>
                  <a:lnTo>
                    <a:pt x="8" y="230"/>
                  </a:lnTo>
                  <a:lnTo>
                    <a:pt x="4" y="229"/>
                  </a:lnTo>
                  <a:lnTo>
                    <a:pt x="0" y="228"/>
                  </a:lnTo>
                  <a:lnTo>
                    <a:pt x="0" y="225"/>
                  </a:lnTo>
                  <a:lnTo>
                    <a:pt x="3" y="222"/>
                  </a:lnTo>
                  <a:lnTo>
                    <a:pt x="6" y="216"/>
                  </a:lnTo>
                  <a:lnTo>
                    <a:pt x="12" y="208"/>
                  </a:lnTo>
                  <a:lnTo>
                    <a:pt x="14" y="202"/>
                  </a:lnTo>
                  <a:lnTo>
                    <a:pt x="18" y="198"/>
                  </a:lnTo>
                  <a:lnTo>
                    <a:pt x="20" y="191"/>
                  </a:lnTo>
                  <a:lnTo>
                    <a:pt x="22" y="185"/>
                  </a:lnTo>
                  <a:lnTo>
                    <a:pt x="25" y="178"/>
                  </a:lnTo>
                  <a:lnTo>
                    <a:pt x="27" y="170"/>
                  </a:lnTo>
                  <a:lnTo>
                    <a:pt x="30" y="163"/>
                  </a:lnTo>
                  <a:lnTo>
                    <a:pt x="33" y="156"/>
                  </a:lnTo>
                  <a:lnTo>
                    <a:pt x="35" y="147"/>
                  </a:lnTo>
                  <a:lnTo>
                    <a:pt x="36" y="139"/>
                  </a:lnTo>
                  <a:lnTo>
                    <a:pt x="38" y="131"/>
                  </a:lnTo>
                  <a:lnTo>
                    <a:pt x="41" y="123"/>
                  </a:lnTo>
                  <a:lnTo>
                    <a:pt x="43" y="114"/>
                  </a:lnTo>
                  <a:lnTo>
                    <a:pt x="45" y="108"/>
                  </a:lnTo>
                  <a:lnTo>
                    <a:pt x="46" y="101"/>
                  </a:lnTo>
                  <a:lnTo>
                    <a:pt x="50" y="96"/>
                  </a:lnTo>
                  <a:lnTo>
                    <a:pt x="50" y="89"/>
                  </a:lnTo>
                  <a:lnTo>
                    <a:pt x="52" y="84"/>
                  </a:lnTo>
                  <a:lnTo>
                    <a:pt x="55" y="79"/>
                  </a:lnTo>
                  <a:lnTo>
                    <a:pt x="56" y="76"/>
                  </a:lnTo>
                  <a:lnTo>
                    <a:pt x="58" y="71"/>
                  </a:lnTo>
                  <a:lnTo>
                    <a:pt x="59" y="69"/>
                  </a:lnTo>
                  <a:lnTo>
                    <a:pt x="58" y="67"/>
                  </a:lnTo>
                  <a:lnTo>
                    <a:pt x="59" y="62"/>
                  </a:lnTo>
                  <a:lnTo>
                    <a:pt x="59" y="54"/>
                  </a:lnTo>
                  <a:lnTo>
                    <a:pt x="64" y="46"/>
                  </a:lnTo>
                  <a:lnTo>
                    <a:pt x="66" y="41"/>
                  </a:lnTo>
                  <a:lnTo>
                    <a:pt x="70" y="36"/>
                  </a:lnTo>
                  <a:lnTo>
                    <a:pt x="75" y="31"/>
                  </a:lnTo>
                  <a:lnTo>
                    <a:pt x="82" y="28"/>
                  </a:lnTo>
                  <a:lnTo>
                    <a:pt x="88" y="23"/>
                  </a:lnTo>
                  <a:lnTo>
                    <a:pt x="97" y="20"/>
                  </a:lnTo>
                  <a:lnTo>
                    <a:pt x="102" y="17"/>
                  </a:lnTo>
                  <a:lnTo>
                    <a:pt x="108" y="17"/>
                  </a:lnTo>
                  <a:lnTo>
                    <a:pt x="113" y="15"/>
                  </a:lnTo>
                  <a:lnTo>
                    <a:pt x="119" y="15"/>
                  </a:lnTo>
                  <a:lnTo>
                    <a:pt x="125" y="13"/>
                  </a:lnTo>
                  <a:lnTo>
                    <a:pt x="133" y="13"/>
                  </a:lnTo>
                  <a:lnTo>
                    <a:pt x="139" y="11"/>
                  </a:lnTo>
                  <a:lnTo>
                    <a:pt x="147" y="9"/>
                  </a:lnTo>
                  <a:lnTo>
                    <a:pt x="154" y="8"/>
                  </a:lnTo>
                  <a:lnTo>
                    <a:pt x="161" y="8"/>
                  </a:lnTo>
                  <a:lnTo>
                    <a:pt x="169" y="7"/>
                  </a:lnTo>
                  <a:lnTo>
                    <a:pt x="177" y="7"/>
                  </a:lnTo>
                  <a:lnTo>
                    <a:pt x="184" y="6"/>
                  </a:lnTo>
                  <a:lnTo>
                    <a:pt x="192" y="5"/>
                  </a:lnTo>
                  <a:lnTo>
                    <a:pt x="200" y="4"/>
                  </a:lnTo>
                  <a:lnTo>
                    <a:pt x="208" y="4"/>
                  </a:lnTo>
                  <a:lnTo>
                    <a:pt x="215" y="4"/>
                  </a:lnTo>
                  <a:lnTo>
                    <a:pt x="224" y="4"/>
                  </a:lnTo>
                  <a:lnTo>
                    <a:pt x="232" y="4"/>
                  </a:lnTo>
                  <a:lnTo>
                    <a:pt x="240" y="4"/>
                  </a:lnTo>
                  <a:lnTo>
                    <a:pt x="247" y="2"/>
                  </a:lnTo>
                  <a:lnTo>
                    <a:pt x="254" y="1"/>
                  </a:lnTo>
                  <a:lnTo>
                    <a:pt x="261" y="0"/>
                  </a:lnTo>
                  <a:lnTo>
                    <a:pt x="268" y="0"/>
                  </a:lnTo>
                  <a:lnTo>
                    <a:pt x="274" y="0"/>
                  </a:lnTo>
                  <a:lnTo>
                    <a:pt x="280" y="0"/>
                  </a:lnTo>
                  <a:lnTo>
                    <a:pt x="285" y="0"/>
                  </a:lnTo>
                  <a:lnTo>
                    <a:pt x="291" y="0"/>
                  </a:lnTo>
                  <a:lnTo>
                    <a:pt x="299" y="0"/>
                  </a:lnTo>
                  <a:lnTo>
                    <a:pt x="306" y="0"/>
                  </a:lnTo>
                  <a:lnTo>
                    <a:pt x="311" y="0"/>
                  </a:lnTo>
                  <a:lnTo>
                    <a:pt x="312" y="0"/>
                  </a:lnTo>
                  <a:lnTo>
                    <a:pt x="545" y="156"/>
                  </a:lnTo>
                  <a:lnTo>
                    <a:pt x="545" y="156"/>
                  </a:lnTo>
                  <a:close/>
                </a:path>
              </a:pathLst>
            </a:custGeom>
            <a:solidFill>
              <a:srgbClr val="544230"/>
            </a:solidFill>
            <a:ln w="9525">
              <a:noFill/>
              <a:round/>
              <a:headEnd/>
              <a:tailEnd/>
            </a:ln>
            <a:effectLst>
              <a:outerShdw dist="35921" dir="2700000" algn="ctr" rotWithShape="0">
                <a:srgbClr val="808080"/>
              </a:outerShdw>
            </a:effectLst>
          </p:spPr>
          <p:txBody>
            <a:bodyPr/>
            <a:lstStyle/>
            <a:p>
              <a:endParaRPr lang="pt-BR"/>
            </a:p>
          </p:txBody>
        </p:sp>
        <p:sp>
          <p:nvSpPr>
            <p:cNvPr id="1862798" name="Freeform 142"/>
            <p:cNvSpPr>
              <a:spLocks/>
            </p:cNvSpPr>
            <p:nvPr/>
          </p:nvSpPr>
          <p:spPr bwMode="auto">
            <a:xfrm>
              <a:off x="4635" y="2773"/>
              <a:ext cx="100" cy="92"/>
            </a:xfrm>
            <a:custGeom>
              <a:avLst/>
              <a:gdLst/>
              <a:ahLst/>
              <a:cxnLst>
                <a:cxn ang="0">
                  <a:pos x="3" y="159"/>
                </a:cxn>
                <a:cxn ang="0">
                  <a:pos x="8" y="147"/>
                </a:cxn>
                <a:cxn ang="0">
                  <a:pos x="14" y="134"/>
                </a:cxn>
                <a:cxn ang="0">
                  <a:pos x="19" y="119"/>
                </a:cxn>
                <a:cxn ang="0">
                  <a:pos x="27" y="102"/>
                </a:cxn>
                <a:cxn ang="0">
                  <a:pos x="39" y="85"/>
                </a:cxn>
                <a:cxn ang="0">
                  <a:pos x="51" y="69"/>
                </a:cxn>
                <a:cxn ang="0">
                  <a:pos x="63" y="53"/>
                </a:cxn>
                <a:cxn ang="0">
                  <a:pos x="78" y="40"/>
                </a:cxn>
                <a:cxn ang="0">
                  <a:pos x="94" y="29"/>
                </a:cxn>
                <a:cxn ang="0">
                  <a:pos x="109" y="18"/>
                </a:cxn>
                <a:cxn ang="0">
                  <a:pos x="122" y="10"/>
                </a:cxn>
                <a:cxn ang="0">
                  <a:pos x="132" y="4"/>
                </a:cxn>
                <a:cxn ang="0">
                  <a:pos x="145" y="0"/>
                </a:cxn>
                <a:cxn ang="0">
                  <a:pos x="166" y="3"/>
                </a:cxn>
                <a:cxn ang="0">
                  <a:pos x="191" y="28"/>
                </a:cxn>
                <a:cxn ang="0">
                  <a:pos x="201" y="47"/>
                </a:cxn>
                <a:cxn ang="0">
                  <a:pos x="195" y="48"/>
                </a:cxn>
                <a:cxn ang="0">
                  <a:pos x="180" y="55"/>
                </a:cxn>
                <a:cxn ang="0">
                  <a:pos x="168" y="60"/>
                </a:cxn>
                <a:cxn ang="0">
                  <a:pos x="156" y="69"/>
                </a:cxn>
                <a:cxn ang="0">
                  <a:pos x="138" y="78"/>
                </a:cxn>
                <a:cxn ang="0">
                  <a:pos x="122" y="91"/>
                </a:cxn>
                <a:cxn ang="0">
                  <a:pos x="111" y="97"/>
                </a:cxn>
                <a:cxn ang="0">
                  <a:pos x="100" y="104"/>
                </a:cxn>
                <a:cxn ang="0">
                  <a:pos x="91" y="112"/>
                </a:cxn>
                <a:cxn ang="0">
                  <a:pos x="81" y="121"/>
                </a:cxn>
                <a:cxn ang="0">
                  <a:pos x="69" y="128"/>
                </a:cxn>
                <a:cxn ang="0">
                  <a:pos x="59" y="136"/>
                </a:cxn>
                <a:cxn ang="0">
                  <a:pos x="40" y="152"/>
                </a:cxn>
                <a:cxn ang="0">
                  <a:pos x="22" y="166"/>
                </a:cxn>
                <a:cxn ang="0">
                  <a:pos x="8" y="177"/>
                </a:cxn>
                <a:cxn ang="0">
                  <a:pos x="3" y="163"/>
                </a:cxn>
              </a:cxnLst>
              <a:rect l="0" t="0" r="r" b="b"/>
              <a:pathLst>
                <a:path w="201" h="185">
                  <a:moveTo>
                    <a:pt x="3" y="163"/>
                  </a:moveTo>
                  <a:lnTo>
                    <a:pt x="3" y="159"/>
                  </a:lnTo>
                  <a:lnTo>
                    <a:pt x="6" y="152"/>
                  </a:lnTo>
                  <a:lnTo>
                    <a:pt x="8" y="147"/>
                  </a:lnTo>
                  <a:lnTo>
                    <a:pt x="10" y="141"/>
                  </a:lnTo>
                  <a:lnTo>
                    <a:pt x="14" y="134"/>
                  </a:lnTo>
                  <a:lnTo>
                    <a:pt x="17" y="127"/>
                  </a:lnTo>
                  <a:lnTo>
                    <a:pt x="19" y="119"/>
                  </a:lnTo>
                  <a:lnTo>
                    <a:pt x="24" y="111"/>
                  </a:lnTo>
                  <a:lnTo>
                    <a:pt x="27" y="102"/>
                  </a:lnTo>
                  <a:lnTo>
                    <a:pt x="33" y="93"/>
                  </a:lnTo>
                  <a:lnTo>
                    <a:pt x="39" y="85"/>
                  </a:lnTo>
                  <a:lnTo>
                    <a:pt x="45" y="77"/>
                  </a:lnTo>
                  <a:lnTo>
                    <a:pt x="51" y="69"/>
                  </a:lnTo>
                  <a:lnTo>
                    <a:pt x="59" y="61"/>
                  </a:lnTo>
                  <a:lnTo>
                    <a:pt x="63" y="53"/>
                  </a:lnTo>
                  <a:lnTo>
                    <a:pt x="71" y="47"/>
                  </a:lnTo>
                  <a:lnTo>
                    <a:pt x="78" y="40"/>
                  </a:lnTo>
                  <a:lnTo>
                    <a:pt x="86" y="35"/>
                  </a:lnTo>
                  <a:lnTo>
                    <a:pt x="94" y="29"/>
                  </a:lnTo>
                  <a:lnTo>
                    <a:pt x="101" y="23"/>
                  </a:lnTo>
                  <a:lnTo>
                    <a:pt x="109" y="18"/>
                  </a:lnTo>
                  <a:lnTo>
                    <a:pt x="116" y="15"/>
                  </a:lnTo>
                  <a:lnTo>
                    <a:pt x="122" y="10"/>
                  </a:lnTo>
                  <a:lnTo>
                    <a:pt x="128" y="8"/>
                  </a:lnTo>
                  <a:lnTo>
                    <a:pt x="132" y="4"/>
                  </a:lnTo>
                  <a:lnTo>
                    <a:pt x="138" y="3"/>
                  </a:lnTo>
                  <a:lnTo>
                    <a:pt x="145" y="0"/>
                  </a:lnTo>
                  <a:lnTo>
                    <a:pt x="147" y="0"/>
                  </a:lnTo>
                  <a:lnTo>
                    <a:pt x="166" y="3"/>
                  </a:lnTo>
                  <a:lnTo>
                    <a:pt x="174" y="25"/>
                  </a:lnTo>
                  <a:lnTo>
                    <a:pt x="191" y="28"/>
                  </a:lnTo>
                  <a:lnTo>
                    <a:pt x="199" y="33"/>
                  </a:lnTo>
                  <a:lnTo>
                    <a:pt x="201" y="47"/>
                  </a:lnTo>
                  <a:lnTo>
                    <a:pt x="198" y="47"/>
                  </a:lnTo>
                  <a:lnTo>
                    <a:pt x="195" y="48"/>
                  </a:lnTo>
                  <a:lnTo>
                    <a:pt x="188" y="52"/>
                  </a:lnTo>
                  <a:lnTo>
                    <a:pt x="180" y="55"/>
                  </a:lnTo>
                  <a:lnTo>
                    <a:pt x="173" y="58"/>
                  </a:lnTo>
                  <a:lnTo>
                    <a:pt x="168" y="60"/>
                  </a:lnTo>
                  <a:lnTo>
                    <a:pt x="161" y="65"/>
                  </a:lnTo>
                  <a:lnTo>
                    <a:pt x="156" y="69"/>
                  </a:lnTo>
                  <a:lnTo>
                    <a:pt x="146" y="73"/>
                  </a:lnTo>
                  <a:lnTo>
                    <a:pt x="138" y="78"/>
                  </a:lnTo>
                  <a:lnTo>
                    <a:pt x="130" y="84"/>
                  </a:lnTo>
                  <a:lnTo>
                    <a:pt x="122" y="91"/>
                  </a:lnTo>
                  <a:lnTo>
                    <a:pt x="116" y="93"/>
                  </a:lnTo>
                  <a:lnTo>
                    <a:pt x="111" y="97"/>
                  </a:lnTo>
                  <a:lnTo>
                    <a:pt x="105" y="100"/>
                  </a:lnTo>
                  <a:lnTo>
                    <a:pt x="100" y="104"/>
                  </a:lnTo>
                  <a:lnTo>
                    <a:pt x="96" y="107"/>
                  </a:lnTo>
                  <a:lnTo>
                    <a:pt x="91" y="112"/>
                  </a:lnTo>
                  <a:lnTo>
                    <a:pt x="85" y="115"/>
                  </a:lnTo>
                  <a:lnTo>
                    <a:pt x="81" y="121"/>
                  </a:lnTo>
                  <a:lnTo>
                    <a:pt x="75" y="125"/>
                  </a:lnTo>
                  <a:lnTo>
                    <a:pt x="69" y="128"/>
                  </a:lnTo>
                  <a:lnTo>
                    <a:pt x="63" y="132"/>
                  </a:lnTo>
                  <a:lnTo>
                    <a:pt x="59" y="136"/>
                  </a:lnTo>
                  <a:lnTo>
                    <a:pt x="48" y="144"/>
                  </a:lnTo>
                  <a:lnTo>
                    <a:pt x="40" y="152"/>
                  </a:lnTo>
                  <a:lnTo>
                    <a:pt x="30" y="159"/>
                  </a:lnTo>
                  <a:lnTo>
                    <a:pt x="22" y="166"/>
                  </a:lnTo>
                  <a:lnTo>
                    <a:pt x="14" y="171"/>
                  </a:lnTo>
                  <a:lnTo>
                    <a:pt x="8" y="177"/>
                  </a:lnTo>
                  <a:lnTo>
                    <a:pt x="0" y="185"/>
                  </a:lnTo>
                  <a:lnTo>
                    <a:pt x="3" y="163"/>
                  </a:lnTo>
                  <a:lnTo>
                    <a:pt x="3" y="163"/>
                  </a:lnTo>
                  <a:close/>
                </a:path>
              </a:pathLst>
            </a:custGeom>
            <a:solidFill>
              <a:srgbClr val="C7BD54"/>
            </a:solidFill>
            <a:ln w="9525">
              <a:noFill/>
              <a:round/>
              <a:headEnd/>
              <a:tailEnd/>
            </a:ln>
            <a:effectLst>
              <a:outerShdw dist="35921" dir="2700000" algn="ctr" rotWithShape="0">
                <a:srgbClr val="808080"/>
              </a:outerShdw>
            </a:effectLst>
          </p:spPr>
          <p:txBody>
            <a:bodyPr/>
            <a:lstStyle/>
            <a:p>
              <a:endParaRPr lang="pt-BR"/>
            </a:p>
          </p:txBody>
        </p:sp>
        <p:sp>
          <p:nvSpPr>
            <p:cNvPr id="1862799" name="Freeform 143"/>
            <p:cNvSpPr>
              <a:spLocks/>
            </p:cNvSpPr>
            <p:nvPr/>
          </p:nvSpPr>
          <p:spPr bwMode="auto">
            <a:xfrm>
              <a:off x="4544" y="2844"/>
              <a:ext cx="188" cy="221"/>
            </a:xfrm>
            <a:custGeom>
              <a:avLst/>
              <a:gdLst/>
              <a:ahLst/>
              <a:cxnLst>
                <a:cxn ang="0">
                  <a:pos x="255" y="0"/>
                </a:cxn>
                <a:cxn ang="0">
                  <a:pos x="192" y="10"/>
                </a:cxn>
                <a:cxn ang="0">
                  <a:pos x="134" y="68"/>
                </a:cxn>
                <a:cxn ang="0">
                  <a:pos x="132" y="149"/>
                </a:cxn>
                <a:cxn ang="0">
                  <a:pos x="59" y="270"/>
                </a:cxn>
                <a:cxn ang="0">
                  <a:pos x="0" y="329"/>
                </a:cxn>
                <a:cxn ang="0">
                  <a:pos x="118" y="442"/>
                </a:cxn>
                <a:cxn ang="0">
                  <a:pos x="184" y="435"/>
                </a:cxn>
                <a:cxn ang="0">
                  <a:pos x="200" y="373"/>
                </a:cxn>
                <a:cxn ang="0">
                  <a:pos x="363" y="334"/>
                </a:cxn>
                <a:cxn ang="0">
                  <a:pos x="378" y="80"/>
                </a:cxn>
                <a:cxn ang="0">
                  <a:pos x="255" y="0"/>
                </a:cxn>
                <a:cxn ang="0">
                  <a:pos x="255" y="0"/>
                </a:cxn>
              </a:cxnLst>
              <a:rect l="0" t="0" r="r" b="b"/>
              <a:pathLst>
                <a:path w="378" h="442">
                  <a:moveTo>
                    <a:pt x="255" y="0"/>
                  </a:moveTo>
                  <a:lnTo>
                    <a:pt x="192" y="10"/>
                  </a:lnTo>
                  <a:lnTo>
                    <a:pt x="134" y="68"/>
                  </a:lnTo>
                  <a:lnTo>
                    <a:pt x="132" y="149"/>
                  </a:lnTo>
                  <a:lnTo>
                    <a:pt x="59" y="270"/>
                  </a:lnTo>
                  <a:lnTo>
                    <a:pt x="0" y="329"/>
                  </a:lnTo>
                  <a:lnTo>
                    <a:pt x="118" y="442"/>
                  </a:lnTo>
                  <a:lnTo>
                    <a:pt x="184" y="435"/>
                  </a:lnTo>
                  <a:lnTo>
                    <a:pt x="200" y="373"/>
                  </a:lnTo>
                  <a:lnTo>
                    <a:pt x="363" y="334"/>
                  </a:lnTo>
                  <a:lnTo>
                    <a:pt x="378" y="80"/>
                  </a:lnTo>
                  <a:lnTo>
                    <a:pt x="255" y="0"/>
                  </a:lnTo>
                  <a:lnTo>
                    <a:pt x="255" y="0"/>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2800" name="Freeform 144"/>
            <p:cNvSpPr>
              <a:spLocks/>
            </p:cNvSpPr>
            <p:nvPr/>
          </p:nvSpPr>
          <p:spPr bwMode="auto">
            <a:xfrm>
              <a:off x="4660" y="2778"/>
              <a:ext cx="61" cy="42"/>
            </a:xfrm>
            <a:custGeom>
              <a:avLst/>
              <a:gdLst/>
              <a:ahLst/>
              <a:cxnLst>
                <a:cxn ang="0">
                  <a:pos x="0" y="83"/>
                </a:cxn>
                <a:cxn ang="0">
                  <a:pos x="1" y="82"/>
                </a:cxn>
                <a:cxn ang="0">
                  <a:pos x="5" y="78"/>
                </a:cxn>
                <a:cxn ang="0">
                  <a:pos x="12" y="72"/>
                </a:cxn>
                <a:cxn ang="0">
                  <a:pos x="21" y="65"/>
                </a:cxn>
                <a:cxn ang="0">
                  <a:pos x="26" y="60"/>
                </a:cxn>
                <a:cxn ang="0">
                  <a:pos x="32" y="57"/>
                </a:cxn>
                <a:cxn ang="0">
                  <a:pos x="38" y="52"/>
                </a:cxn>
                <a:cxn ang="0">
                  <a:pos x="43" y="49"/>
                </a:cxn>
                <a:cxn ang="0">
                  <a:pos x="49" y="44"/>
                </a:cxn>
                <a:cxn ang="0">
                  <a:pos x="54" y="41"/>
                </a:cxn>
                <a:cxn ang="0">
                  <a:pos x="60" y="37"/>
                </a:cxn>
                <a:cxn ang="0">
                  <a:pos x="66" y="34"/>
                </a:cxn>
                <a:cxn ang="0">
                  <a:pos x="71" y="30"/>
                </a:cxn>
                <a:cxn ang="0">
                  <a:pos x="77" y="27"/>
                </a:cxn>
                <a:cxn ang="0">
                  <a:pos x="81" y="26"/>
                </a:cxn>
                <a:cxn ang="0">
                  <a:pos x="86" y="23"/>
                </a:cxn>
                <a:cxn ang="0">
                  <a:pos x="95" y="20"/>
                </a:cxn>
                <a:cxn ang="0">
                  <a:pos x="105" y="18"/>
                </a:cxn>
                <a:cxn ang="0">
                  <a:pos x="110" y="15"/>
                </a:cxn>
                <a:cxn ang="0">
                  <a:pos x="116" y="15"/>
                </a:cxn>
                <a:cxn ang="0">
                  <a:pos x="118" y="15"/>
                </a:cxn>
                <a:cxn ang="0">
                  <a:pos x="121" y="15"/>
                </a:cxn>
                <a:cxn ang="0">
                  <a:pos x="113" y="4"/>
                </a:cxn>
                <a:cxn ang="0">
                  <a:pos x="96" y="0"/>
                </a:cxn>
                <a:cxn ang="0">
                  <a:pos x="94" y="0"/>
                </a:cxn>
                <a:cxn ang="0">
                  <a:pos x="87" y="5"/>
                </a:cxn>
                <a:cxn ang="0">
                  <a:pos x="83" y="6"/>
                </a:cxn>
                <a:cxn ang="0">
                  <a:pos x="78" y="8"/>
                </a:cxn>
                <a:cxn ang="0">
                  <a:pos x="72" y="13"/>
                </a:cxn>
                <a:cxn ang="0">
                  <a:pos x="68" y="16"/>
                </a:cxn>
                <a:cxn ang="0">
                  <a:pos x="62" y="19"/>
                </a:cxn>
                <a:cxn ang="0">
                  <a:pos x="56" y="22"/>
                </a:cxn>
                <a:cxn ang="0">
                  <a:pos x="49" y="27"/>
                </a:cxn>
                <a:cxn ang="0">
                  <a:pos x="45" y="31"/>
                </a:cxn>
                <a:cxn ang="0">
                  <a:pos x="39" y="35"/>
                </a:cxn>
                <a:cxn ang="0">
                  <a:pos x="33" y="40"/>
                </a:cxn>
                <a:cxn ang="0">
                  <a:pos x="27" y="43"/>
                </a:cxn>
                <a:cxn ang="0">
                  <a:pos x="25" y="48"/>
                </a:cxn>
                <a:cxn ang="0">
                  <a:pos x="17" y="55"/>
                </a:cxn>
                <a:cxn ang="0">
                  <a:pos x="11" y="60"/>
                </a:cxn>
                <a:cxn ang="0">
                  <a:pos x="6" y="66"/>
                </a:cxn>
                <a:cxn ang="0">
                  <a:pos x="3" y="73"/>
                </a:cxn>
                <a:cxn ang="0">
                  <a:pos x="0" y="80"/>
                </a:cxn>
                <a:cxn ang="0">
                  <a:pos x="0" y="83"/>
                </a:cxn>
                <a:cxn ang="0">
                  <a:pos x="0" y="83"/>
                </a:cxn>
              </a:cxnLst>
              <a:rect l="0" t="0" r="r" b="b"/>
              <a:pathLst>
                <a:path w="121" h="83">
                  <a:moveTo>
                    <a:pt x="0" y="83"/>
                  </a:moveTo>
                  <a:lnTo>
                    <a:pt x="1" y="82"/>
                  </a:lnTo>
                  <a:lnTo>
                    <a:pt x="5" y="78"/>
                  </a:lnTo>
                  <a:lnTo>
                    <a:pt x="12" y="72"/>
                  </a:lnTo>
                  <a:lnTo>
                    <a:pt x="21" y="65"/>
                  </a:lnTo>
                  <a:lnTo>
                    <a:pt x="26" y="60"/>
                  </a:lnTo>
                  <a:lnTo>
                    <a:pt x="32" y="57"/>
                  </a:lnTo>
                  <a:lnTo>
                    <a:pt x="38" y="52"/>
                  </a:lnTo>
                  <a:lnTo>
                    <a:pt x="43" y="49"/>
                  </a:lnTo>
                  <a:lnTo>
                    <a:pt x="49" y="44"/>
                  </a:lnTo>
                  <a:lnTo>
                    <a:pt x="54" y="41"/>
                  </a:lnTo>
                  <a:lnTo>
                    <a:pt x="60" y="37"/>
                  </a:lnTo>
                  <a:lnTo>
                    <a:pt x="66" y="34"/>
                  </a:lnTo>
                  <a:lnTo>
                    <a:pt x="71" y="30"/>
                  </a:lnTo>
                  <a:lnTo>
                    <a:pt x="77" y="27"/>
                  </a:lnTo>
                  <a:lnTo>
                    <a:pt x="81" y="26"/>
                  </a:lnTo>
                  <a:lnTo>
                    <a:pt x="86" y="23"/>
                  </a:lnTo>
                  <a:lnTo>
                    <a:pt x="95" y="20"/>
                  </a:lnTo>
                  <a:lnTo>
                    <a:pt x="105" y="18"/>
                  </a:lnTo>
                  <a:lnTo>
                    <a:pt x="110" y="15"/>
                  </a:lnTo>
                  <a:lnTo>
                    <a:pt x="116" y="15"/>
                  </a:lnTo>
                  <a:lnTo>
                    <a:pt x="118" y="15"/>
                  </a:lnTo>
                  <a:lnTo>
                    <a:pt x="121" y="15"/>
                  </a:lnTo>
                  <a:lnTo>
                    <a:pt x="113" y="4"/>
                  </a:lnTo>
                  <a:lnTo>
                    <a:pt x="96" y="0"/>
                  </a:lnTo>
                  <a:lnTo>
                    <a:pt x="94" y="0"/>
                  </a:lnTo>
                  <a:lnTo>
                    <a:pt x="87" y="5"/>
                  </a:lnTo>
                  <a:lnTo>
                    <a:pt x="83" y="6"/>
                  </a:lnTo>
                  <a:lnTo>
                    <a:pt x="78" y="8"/>
                  </a:lnTo>
                  <a:lnTo>
                    <a:pt x="72" y="13"/>
                  </a:lnTo>
                  <a:lnTo>
                    <a:pt x="68" y="16"/>
                  </a:lnTo>
                  <a:lnTo>
                    <a:pt x="62" y="19"/>
                  </a:lnTo>
                  <a:lnTo>
                    <a:pt x="56" y="22"/>
                  </a:lnTo>
                  <a:lnTo>
                    <a:pt x="49" y="27"/>
                  </a:lnTo>
                  <a:lnTo>
                    <a:pt x="45" y="31"/>
                  </a:lnTo>
                  <a:lnTo>
                    <a:pt x="39" y="35"/>
                  </a:lnTo>
                  <a:lnTo>
                    <a:pt x="33" y="40"/>
                  </a:lnTo>
                  <a:lnTo>
                    <a:pt x="27" y="43"/>
                  </a:lnTo>
                  <a:lnTo>
                    <a:pt x="25" y="48"/>
                  </a:lnTo>
                  <a:lnTo>
                    <a:pt x="17" y="55"/>
                  </a:lnTo>
                  <a:lnTo>
                    <a:pt x="11" y="60"/>
                  </a:lnTo>
                  <a:lnTo>
                    <a:pt x="6" y="66"/>
                  </a:lnTo>
                  <a:lnTo>
                    <a:pt x="3" y="73"/>
                  </a:lnTo>
                  <a:lnTo>
                    <a:pt x="0" y="80"/>
                  </a:lnTo>
                  <a:lnTo>
                    <a:pt x="0" y="83"/>
                  </a:lnTo>
                  <a:lnTo>
                    <a:pt x="0" y="83"/>
                  </a:lnTo>
                  <a:close/>
                </a:path>
              </a:pathLst>
            </a:custGeom>
            <a:solidFill>
              <a:srgbClr val="EDDE73"/>
            </a:solidFill>
            <a:ln w="9525">
              <a:noFill/>
              <a:round/>
              <a:headEnd/>
              <a:tailEnd/>
            </a:ln>
            <a:effectLst>
              <a:outerShdw dist="35921" dir="2700000" algn="ctr" rotWithShape="0">
                <a:srgbClr val="808080"/>
              </a:outerShdw>
            </a:effectLst>
          </p:spPr>
          <p:txBody>
            <a:bodyPr/>
            <a:lstStyle/>
            <a:p>
              <a:endParaRPr lang="pt-BR"/>
            </a:p>
          </p:txBody>
        </p:sp>
        <p:sp>
          <p:nvSpPr>
            <p:cNvPr id="1862801" name="Freeform 145"/>
            <p:cNvSpPr>
              <a:spLocks/>
            </p:cNvSpPr>
            <p:nvPr/>
          </p:nvSpPr>
          <p:spPr bwMode="auto">
            <a:xfrm>
              <a:off x="4605" y="2869"/>
              <a:ext cx="58" cy="60"/>
            </a:xfrm>
            <a:custGeom>
              <a:avLst/>
              <a:gdLst/>
              <a:ahLst/>
              <a:cxnLst>
                <a:cxn ang="0">
                  <a:pos x="113" y="101"/>
                </a:cxn>
                <a:cxn ang="0">
                  <a:pos x="112" y="99"/>
                </a:cxn>
                <a:cxn ang="0">
                  <a:pos x="112" y="97"/>
                </a:cxn>
                <a:cxn ang="0">
                  <a:pos x="111" y="92"/>
                </a:cxn>
                <a:cxn ang="0">
                  <a:pos x="110" y="87"/>
                </a:cxn>
                <a:cxn ang="0">
                  <a:pos x="108" y="80"/>
                </a:cxn>
                <a:cxn ang="0">
                  <a:pos x="107" y="72"/>
                </a:cxn>
                <a:cxn ang="0">
                  <a:pos x="105" y="65"/>
                </a:cxn>
                <a:cxn ang="0">
                  <a:pos x="104" y="57"/>
                </a:cxn>
                <a:cxn ang="0">
                  <a:pos x="100" y="49"/>
                </a:cxn>
                <a:cxn ang="0">
                  <a:pos x="98" y="44"/>
                </a:cxn>
                <a:cxn ang="0">
                  <a:pos x="95" y="35"/>
                </a:cxn>
                <a:cxn ang="0">
                  <a:pos x="91" y="31"/>
                </a:cxn>
                <a:cxn ang="0">
                  <a:pos x="86" y="25"/>
                </a:cxn>
                <a:cxn ang="0">
                  <a:pos x="83" y="23"/>
                </a:cxn>
                <a:cxn ang="0">
                  <a:pos x="77" y="22"/>
                </a:cxn>
                <a:cxn ang="0">
                  <a:pos x="73" y="24"/>
                </a:cxn>
                <a:cxn ang="0">
                  <a:pos x="66" y="26"/>
                </a:cxn>
                <a:cxn ang="0">
                  <a:pos x="59" y="32"/>
                </a:cxn>
                <a:cxn ang="0">
                  <a:pos x="53" y="39"/>
                </a:cxn>
                <a:cxn ang="0">
                  <a:pos x="46" y="48"/>
                </a:cxn>
                <a:cxn ang="0">
                  <a:pos x="41" y="52"/>
                </a:cxn>
                <a:cxn ang="0">
                  <a:pos x="39" y="57"/>
                </a:cxn>
                <a:cxn ang="0">
                  <a:pos x="35" y="62"/>
                </a:cxn>
                <a:cxn ang="0">
                  <a:pos x="31" y="67"/>
                </a:cxn>
                <a:cxn ang="0">
                  <a:pos x="28" y="72"/>
                </a:cxn>
                <a:cxn ang="0">
                  <a:pos x="24" y="78"/>
                </a:cxn>
                <a:cxn ang="0">
                  <a:pos x="22" y="84"/>
                </a:cxn>
                <a:cxn ang="0">
                  <a:pos x="18" y="90"/>
                </a:cxn>
                <a:cxn ang="0">
                  <a:pos x="15" y="94"/>
                </a:cxn>
                <a:cxn ang="0">
                  <a:pos x="11" y="100"/>
                </a:cxn>
                <a:cxn ang="0">
                  <a:pos x="8" y="106"/>
                </a:cxn>
                <a:cxn ang="0">
                  <a:pos x="6" y="112"/>
                </a:cxn>
                <a:cxn ang="0">
                  <a:pos x="0" y="121"/>
                </a:cxn>
                <a:cxn ang="0">
                  <a:pos x="30" y="24"/>
                </a:cxn>
                <a:cxn ang="0">
                  <a:pos x="76" y="0"/>
                </a:cxn>
                <a:cxn ang="0">
                  <a:pos x="80" y="2"/>
                </a:cxn>
                <a:cxn ang="0">
                  <a:pos x="83" y="7"/>
                </a:cxn>
                <a:cxn ang="0">
                  <a:pos x="89" y="12"/>
                </a:cxn>
                <a:cxn ang="0">
                  <a:pos x="95" y="18"/>
                </a:cxn>
                <a:cxn ang="0">
                  <a:pos x="99" y="26"/>
                </a:cxn>
                <a:cxn ang="0">
                  <a:pos x="104" y="34"/>
                </a:cxn>
                <a:cxn ang="0">
                  <a:pos x="110" y="44"/>
                </a:cxn>
                <a:cxn ang="0">
                  <a:pos x="112" y="52"/>
                </a:cxn>
                <a:cxn ang="0">
                  <a:pos x="113" y="62"/>
                </a:cxn>
                <a:cxn ang="0">
                  <a:pos x="113" y="71"/>
                </a:cxn>
                <a:cxn ang="0">
                  <a:pos x="114" y="80"/>
                </a:cxn>
                <a:cxn ang="0">
                  <a:pos x="113" y="87"/>
                </a:cxn>
                <a:cxn ang="0">
                  <a:pos x="113" y="94"/>
                </a:cxn>
                <a:cxn ang="0">
                  <a:pos x="113" y="99"/>
                </a:cxn>
                <a:cxn ang="0">
                  <a:pos x="113" y="101"/>
                </a:cxn>
                <a:cxn ang="0">
                  <a:pos x="113" y="101"/>
                </a:cxn>
              </a:cxnLst>
              <a:rect l="0" t="0" r="r" b="b"/>
              <a:pathLst>
                <a:path w="114" h="121">
                  <a:moveTo>
                    <a:pt x="113" y="101"/>
                  </a:moveTo>
                  <a:lnTo>
                    <a:pt x="112" y="99"/>
                  </a:lnTo>
                  <a:lnTo>
                    <a:pt x="112" y="97"/>
                  </a:lnTo>
                  <a:lnTo>
                    <a:pt x="111" y="92"/>
                  </a:lnTo>
                  <a:lnTo>
                    <a:pt x="110" y="87"/>
                  </a:lnTo>
                  <a:lnTo>
                    <a:pt x="108" y="80"/>
                  </a:lnTo>
                  <a:lnTo>
                    <a:pt x="107" y="72"/>
                  </a:lnTo>
                  <a:lnTo>
                    <a:pt x="105" y="65"/>
                  </a:lnTo>
                  <a:lnTo>
                    <a:pt x="104" y="57"/>
                  </a:lnTo>
                  <a:lnTo>
                    <a:pt x="100" y="49"/>
                  </a:lnTo>
                  <a:lnTo>
                    <a:pt x="98" y="44"/>
                  </a:lnTo>
                  <a:lnTo>
                    <a:pt x="95" y="35"/>
                  </a:lnTo>
                  <a:lnTo>
                    <a:pt x="91" y="31"/>
                  </a:lnTo>
                  <a:lnTo>
                    <a:pt x="86" y="25"/>
                  </a:lnTo>
                  <a:lnTo>
                    <a:pt x="83" y="23"/>
                  </a:lnTo>
                  <a:lnTo>
                    <a:pt x="77" y="22"/>
                  </a:lnTo>
                  <a:lnTo>
                    <a:pt x="73" y="24"/>
                  </a:lnTo>
                  <a:lnTo>
                    <a:pt x="66" y="26"/>
                  </a:lnTo>
                  <a:lnTo>
                    <a:pt x="59" y="32"/>
                  </a:lnTo>
                  <a:lnTo>
                    <a:pt x="53" y="39"/>
                  </a:lnTo>
                  <a:lnTo>
                    <a:pt x="46" y="48"/>
                  </a:lnTo>
                  <a:lnTo>
                    <a:pt x="41" y="52"/>
                  </a:lnTo>
                  <a:lnTo>
                    <a:pt x="39" y="57"/>
                  </a:lnTo>
                  <a:lnTo>
                    <a:pt x="35" y="62"/>
                  </a:lnTo>
                  <a:lnTo>
                    <a:pt x="31" y="67"/>
                  </a:lnTo>
                  <a:lnTo>
                    <a:pt x="28" y="72"/>
                  </a:lnTo>
                  <a:lnTo>
                    <a:pt x="24" y="78"/>
                  </a:lnTo>
                  <a:lnTo>
                    <a:pt x="22" y="84"/>
                  </a:lnTo>
                  <a:lnTo>
                    <a:pt x="18" y="90"/>
                  </a:lnTo>
                  <a:lnTo>
                    <a:pt x="15" y="94"/>
                  </a:lnTo>
                  <a:lnTo>
                    <a:pt x="11" y="100"/>
                  </a:lnTo>
                  <a:lnTo>
                    <a:pt x="8" y="106"/>
                  </a:lnTo>
                  <a:lnTo>
                    <a:pt x="6" y="112"/>
                  </a:lnTo>
                  <a:lnTo>
                    <a:pt x="0" y="121"/>
                  </a:lnTo>
                  <a:lnTo>
                    <a:pt x="30" y="24"/>
                  </a:lnTo>
                  <a:lnTo>
                    <a:pt x="76" y="0"/>
                  </a:lnTo>
                  <a:lnTo>
                    <a:pt x="80" y="2"/>
                  </a:lnTo>
                  <a:lnTo>
                    <a:pt x="83" y="7"/>
                  </a:lnTo>
                  <a:lnTo>
                    <a:pt x="89" y="12"/>
                  </a:lnTo>
                  <a:lnTo>
                    <a:pt x="95" y="18"/>
                  </a:lnTo>
                  <a:lnTo>
                    <a:pt x="99" y="26"/>
                  </a:lnTo>
                  <a:lnTo>
                    <a:pt x="104" y="34"/>
                  </a:lnTo>
                  <a:lnTo>
                    <a:pt x="110" y="44"/>
                  </a:lnTo>
                  <a:lnTo>
                    <a:pt x="112" y="52"/>
                  </a:lnTo>
                  <a:lnTo>
                    <a:pt x="113" y="62"/>
                  </a:lnTo>
                  <a:lnTo>
                    <a:pt x="113" y="71"/>
                  </a:lnTo>
                  <a:lnTo>
                    <a:pt x="114" y="80"/>
                  </a:lnTo>
                  <a:lnTo>
                    <a:pt x="113" y="87"/>
                  </a:lnTo>
                  <a:lnTo>
                    <a:pt x="113" y="94"/>
                  </a:lnTo>
                  <a:lnTo>
                    <a:pt x="113" y="99"/>
                  </a:lnTo>
                  <a:lnTo>
                    <a:pt x="113" y="101"/>
                  </a:lnTo>
                  <a:lnTo>
                    <a:pt x="113" y="101"/>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2802" name="Freeform 146"/>
            <p:cNvSpPr>
              <a:spLocks/>
            </p:cNvSpPr>
            <p:nvPr/>
          </p:nvSpPr>
          <p:spPr bwMode="auto">
            <a:xfrm>
              <a:off x="4576" y="3000"/>
              <a:ext cx="58" cy="61"/>
            </a:xfrm>
            <a:custGeom>
              <a:avLst/>
              <a:gdLst/>
              <a:ahLst/>
              <a:cxnLst>
                <a:cxn ang="0">
                  <a:pos x="0" y="0"/>
                </a:cxn>
                <a:cxn ang="0">
                  <a:pos x="2" y="0"/>
                </a:cxn>
                <a:cxn ang="0">
                  <a:pos x="7" y="2"/>
                </a:cxn>
                <a:cxn ang="0">
                  <a:pos x="10" y="3"/>
                </a:cxn>
                <a:cxn ang="0">
                  <a:pos x="15" y="6"/>
                </a:cxn>
                <a:cxn ang="0">
                  <a:pos x="21" y="8"/>
                </a:cxn>
                <a:cxn ang="0">
                  <a:pos x="25" y="12"/>
                </a:cxn>
                <a:cxn ang="0">
                  <a:pos x="31" y="14"/>
                </a:cxn>
                <a:cxn ang="0">
                  <a:pos x="37" y="16"/>
                </a:cxn>
                <a:cxn ang="0">
                  <a:pos x="44" y="21"/>
                </a:cxn>
                <a:cxn ang="0">
                  <a:pos x="50" y="24"/>
                </a:cxn>
                <a:cxn ang="0">
                  <a:pos x="57" y="28"/>
                </a:cxn>
                <a:cxn ang="0">
                  <a:pos x="62" y="32"/>
                </a:cxn>
                <a:cxn ang="0">
                  <a:pos x="68" y="38"/>
                </a:cxn>
                <a:cxn ang="0">
                  <a:pos x="75" y="44"/>
                </a:cxn>
                <a:cxn ang="0">
                  <a:pos x="80" y="48"/>
                </a:cxn>
                <a:cxn ang="0">
                  <a:pos x="84" y="53"/>
                </a:cxn>
                <a:cxn ang="0">
                  <a:pos x="89" y="59"/>
                </a:cxn>
                <a:cxn ang="0">
                  <a:pos x="94" y="65"/>
                </a:cxn>
                <a:cxn ang="0">
                  <a:pos x="96" y="70"/>
                </a:cxn>
                <a:cxn ang="0">
                  <a:pos x="99" y="76"/>
                </a:cxn>
                <a:cxn ang="0">
                  <a:pos x="103" y="81"/>
                </a:cxn>
                <a:cxn ang="0">
                  <a:pos x="106" y="87"/>
                </a:cxn>
                <a:cxn ang="0">
                  <a:pos x="110" y="96"/>
                </a:cxn>
                <a:cxn ang="0">
                  <a:pos x="113" y="104"/>
                </a:cxn>
                <a:cxn ang="0">
                  <a:pos x="115" y="109"/>
                </a:cxn>
                <a:cxn ang="0">
                  <a:pos x="117" y="111"/>
                </a:cxn>
                <a:cxn ang="0">
                  <a:pos x="94" y="121"/>
                </a:cxn>
                <a:cxn ang="0">
                  <a:pos x="34" y="107"/>
                </a:cxn>
                <a:cxn ang="0">
                  <a:pos x="0" y="0"/>
                </a:cxn>
                <a:cxn ang="0">
                  <a:pos x="0" y="0"/>
                </a:cxn>
              </a:cxnLst>
              <a:rect l="0" t="0" r="r" b="b"/>
              <a:pathLst>
                <a:path w="117" h="121">
                  <a:moveTo>
                    <a:pt x="0" y="0"/>
                  </a:moveTo>
                  <a:lnTo>
                    <a:pt x="2" y="0"/>
                  </a:lnTo>
                  <a:lnTo>
                    <a:pt x="7" y="2"/>
                  </a:lnTo>
                  <a:lnTo>
                    <a:pt x="10" y="3"/>
                  </a:lnTo>
                  <a:lnTo>
                    <a:pt x="15" y="6"/>
                  </a:lnTo>
                  <a:lnTo>
                    <a:pt x="21" y="8"/>
                  </a:lnTo>
                  <a:lnTo>
                    <a:pt x="25" y="12"/>
                  </a:lnTo>
                  <a:lnTo>
                    <a:pt x="31" y="14"/>
                  </a:lnTo>
                  <a:lnTo>
                    <a:pt x="37" y="16"/>
                  </a:lnTo>
                  <a:lnTo>
                    <a:pt x="44" y="21"/>
                  </a:lnTo>
                  <a:lnTo>
                    <a:pt x="50" y="24"/>
                  </a:lnTo>
                  <a:lnTo>
                    <a:pt x="57" y="28"/>
                  </a:lnTo>
                  <a:lnTo>
                    <a:pt x="62" y="32"/>
                  </a:lnTo>
                  <a:lnTo>
                    <a:pt x="68" y="38"/>
                  </a:lnTo>
                  <a:lnTo>
                    <a:pt x="75" y="44"/>
                  </a:lnTo>
                  <a:lnTo>
                    <a:pt x="80" y="48"/>
                  </a:lnTo>
                  <a:lnTo>
                    <a:pt x="84" y="53"/>
                  </a:lnTo>
                  <a:lnTo>
                    <a:pt x="89" y="59"/>
                  </a:lnTo>
                  <a:lnTo>
                    <a:pt x="94" y="65"/>
                  </a:lnTo>
                  <a:lnTo>
                    <a:pt x="96" y="70"/>
                  </a:lnTo>
                  <a:lnTo>
                    <a:pt x="99" y="76"/>
                  </a:lnTo>
                  <a:lnTo>
                    <a:pt x="103" y="81"/>
                  </a:lnTo>
                  <a:lnTo>
                    <a:pt x="106" y="87"/>
                  </a:lnTo>
                  <a:lnTo>
                    <a:pt x="110" y="96"/>
                  </a:lnTo>
                  <a:lnTo>
                    <a:pt x="113" y="104"/>
                  </a:lnTo>
                  <a:lnTo>
                    <a:pt x="115" y="109"/>
                  </a:lnTo>
                  <a:lnTo>
                    <a:pt x="117" y="111"/>
                  </a:lnTo>
                  <a:lnTo>
                    <a:pt x="94" y="121"/>
                  </a:lnTo>
                  <a:lnTo>
                    <a:pt x="34" y="107"/>
                  </a:lnTo>
                  <a:lnTo>
                    <a:pt x="0" y="0"/>
                  </a:lnTo>
                  <a:lnTo>
                    <a:pt x="0" y="0"/>
                  </a:lnTo>
                  <a:close/>
                </a:path>
              </a:pathLst>
            </a:custGeom>
            <a:solidFill>
              <a:srgbClr val="A68500"/>
            </a:solidFill>
            <a:ln w="9525">
              <a:noFill/>
              <a:round/>
              <a:headEnd/>
              <a:tailEnd/>
            </a:ln>
            <a:effectLst>
              <a:outerShdw dist="35921" dir="2700000" algn="ctr" rotWithShape="0">
                <a:srgbClr val="808080"/>
              </a:outerShdw>
            </a:effectLst>
          </p:spPr>
          <p:txBody>
            <a:bodyPr/>
            <a:lstStyle/>
            <a:p>
              <a:endParaRPr lang="pt-BR"/>
            </a:p>
          </p:txBody>
        </p:sp>
        <p:sp>
          <p:nvSpPr>
            <p:cNvPr id="1862803" name="Freeform 147"/>
            <p:cNvSpPr>
              <a:spLocks/>
            </p:cNvSpPr>
            <p:nvPr/>
          </p:nvSpPr>
          <p:spPr bwMode="auto">
            <a:xfrm>
              <a:off x="4766" y="2923"/>
              <a:ext cx="125" cy="124"/>
            </a:xfrm>
            <a:custGeom>
              <a:avLst/>
              <a:gdLst/>
              <a:ahLst/>
              <a:cxnLst>
                <a:cxn ang="0">
                  <a:pos x="0" y="250"/>
                </a:cxn>
                <a:cxn ang="0">
                  <a:pos x="92" y="0"/>
                </a:cxn>
                <a:cxn ang="0">
                  <a:pos x="249" y="166"/>
                </a:cxn>
                <a:cxn ang="0">
                  <a:pos x="196" y="216"/>
                </a:cxn>
                <a:cxn ang="0">
                  <a:pos x="186" y="177"/>
                </a:cxn>
                <a:cxn ang="0">
                  <a:pos x="182" y="177"/>
                </a:cxn>
                <a:cxn ang="0">
                  <a:pos x="176" y="176"/>
                </a:cxn>
                <a:cxn ang="0">
                  <a:pos x="172" y="174"/>
                </a:cxn>
                <a:cxn ang="0">
                  <a:pos x="168" y="174"/>
                </a:cxn>
                <a:cxn ang="0">
                  <a:pos x="163" y="174"/>
                </a:cxn>
                <a:cxn ang="0">
                  <a:pos x="158" y="174"/>
                </a:cxn>
                <a:cxn ang="0">
                  <a:pos x="150" y="174"/>
                </a:cxn>
                <a:cxn ang="0">
                  <a:pos x="144" y="174"/>
                </a:cxn>
                <a:cxn ang="0">
                  <a:pos x="136" y="176"/>
                </a:cxn>
                <a:cxn ang="0">
                  <a:pos x="129" y="178"/>
                </a:cxn>
                <a:cxn ang="0">
                  <a:pos x="121" y="180"/>
                </a:cxn>
                <a:cxn ang="0">
                  <a:pos x="112" y="183"/>
                </a:cxn>
                <a:cxn ang="0">
                  <a:pos x="104" y="186"/>
                </a:cxn>
                <a:cxn ang="0">
                  <a:pos x="97" y="191"/>
                </a:cxn>
                <a:cxn ang="0">
                  <a:pos x="88" y="195"/>
                </a:cxn>
                <a:cxn ang="0">
                  <a:pos x="78" y="200"/>
                </a:cxn>
                <a:cxn ang="0">
                  <a:pos x="70" y="203"/>
                </a:cxn>
                <a:cxn ang="0">
                  <a:pos x="62" y="209"/>
                </a:cxn>
                <a:cxn ang="0">
                  <a:pos x="53" y="214"/>
                </a:cxn>
                <a:cxn ang="0">
                  <a:pos x="44" y="218"/>
                </a:cxn>
                <a:cxn ang="0">
                  <a:pos x="37" y="223"/>
                </a:cxn>
                <a:cxn ang="0">
                  <a:pos x="30" y="228"/>
                </a:cxn>
                <a:cxn ang="0">
                  <a:pos x="23" y="232"/>
                </a:cxn>
                <a:cxn ang="0">
                  <a:pos x="17" y="236"/>
                </a:cxn>
                <a:cxn ang="0">
                  <a:pos x="11" y="239"/>
                </a:cxn>
                <a:cxn ang="0">
                  <a:pos x="8" y="243"/>
                </a:cxn>
                <a:cxn ang="0">
                  <a:pos x="2" y="247"/>
                </a:cxn>
                <a:cxn ang="0">
                  <a:pos x="0" y="250"/>
                </a:cxn>
                <a:cxn ang="0">
                  <a:pos x="0" y="250"/>
                </a:cxn>
              </a:cxnLst>
              <a:rect l="0" t="0" r="r" b="b"/>
              <a:pathLst>
                <a:path w="249" h="250">
                  <a:moveTo>
                    <a:pt x="0" y="250"/>
                  </a:moveTo>
                  <a:lnTo>
                    <a:pt x="92" y="0"/>
                  </a:lnTo>
                  <a:lnTo>
                    <a:pt x="249" y="166"/>
                  </a:lnTo>
                  <a:lnTo>
                    <a:pt x="196" y="216"/>
                  </a:lnTo>
                  <a:lnTo>
                    <a:pt x="186" y="177"/>
                  </a:lnTo>
                  <a:lnTo>
                    <a:pt x="182" y="177"/>
                  </a:lnTo>
                  <a:lnTo>
                    <a:pt x="176" y="176"/>
                  </a:lnTo>
                  <a:lnTo>
                    <a:pt x="172" y="174"/>
                  </a:lnTo>
                  <a:lnTo>
                    <a:pt x="168" y="174"/>
                  </a:lnTo>
                  <a:lnTo>
                    <a:pt x="163" y="174"/>
                  </a:lnTo>
                  <a:lnTo>
                    <a:pt x="158" y="174"/>
                  </a:lnTo>
                  <a:lnTo>
                    <a:pt x="150" y="174"/>
                  </a:lnTo>
                  <a:lnTo>
                    <a:pt x="144" y="174"/>
                  </a:lnTo>
                  <a:lnTo>
                    <a:pt x="136" y="176"/>
                  </a:lnTo>
                  <a:lnTo>
                    <a:pt x="129" y="178"/>
                  </a:lnTo>
                  <a:lnTo>
                    <a:pt x="121" y="180"/>
                  </a:lnTo>
                  <a:lnTo>
                    <a:pt x="112" y="183"/>
                  </a:lnTo>
                  <a:lnTo>
                    <a:pt x="104" y="186"/>
                  </a:lnTo>
                  <a:lnTo>
                    <a:pt x="97" y="191"/>
                  </a:lnTo>
                  <a:lnTo>
                    <a:pt x="88" y="195"/>
                  </a:lnTo>
                  <a:lnTo>
                    <a:pt x="78" y="200"/>
                  </a:lnTo>
                  <a:lnTo>
                    <a:pt x="70" y="203"/>
                  </a:lnTo>
                  <a:lnTo>
                    <a:pt x="62" y="209"/>
                  </a:lnTo>
                  <a:lnTo>
                    <a:pt x="53" y="214"/>
                  </a:lnTo>
                  <a:lnTo>
                    <a:pt x="44" y="218"/>
                  </a:lnTo>
                  <a:lnTo>
                    <a:pt x="37" y="223"/>
                  </a:lnTo>
                  <a:lnTo>
                    <a:pt x="30" y="228"/>
                  </a:lnTo>
                  <a:lnTo>
                    <a:pt x="23" y="232"/>
                  </a:lnTo>
                  <a:lnTo>
                    <a:pt x="17" y="236"/>
                  </a:lnTo>
                  <a:lnTo>
                    <a:pt x="11" y="239"/>
                  </a:lnTo>
                  <a:lnTo>
                    <a:pt x="8" y="243"/>
                  </a:lnTo>
                  <a:lnTo>
                    <a:pt x="2" y="247"/>
                  </a:lnTo>
                  <a:lnTo>
                    <a:pt x="0" y="250"/>
                  </a:lnTo>
                  <a:lnTo>
                    <a:pt x="0" y="250"/>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2804" name="Freeform 148"/>
            <p:cNvSpPr>
              <a:spLocks/>
            </p:cNvSpPr>
            <p:nvPr/>
          </p:nvSpPr>
          <p:spPr bwMode="auto">
            <a:xfrm>
              <a:off x="4641" y="2795"/>
              <a:ext cx="250" cy="297"/>
            </a:xfrm>
            <a:custGeom>
              <a:avLst/>
              <a:gdLst/>
              <a:ahLst/>
              <a:cxnLst>
                <a:cxn ang="0">
                  <a:pos x="497" y="410"/>
                </a:cxn>
                <a:cxn ang="0">
                  <a:pos x="489" y="389"/>
                </a:cxn>
                <a:cxn ang="0">
                  <a:pos x="482" y="373"/>
                </a:cxn>
                <a:cxn ang="0">
                  <a:pos x="472" y="352"/>
                </a:cxn>
                <a:cxn ang="0">
                  <a:pos x="460" y="329"/>
                </a:cxn>
                <a:cxn ang="0">
                  <a:pos x="447" y="303"/>
                </a:cxn>
                <a:cxn ang="0">
                  <a:pos x="432" y="276"/>
                </a:cxn>
                <a:cxn ang="0">
                  <a:pos x="415" y="246"/>
                </a:cxn>
                <a:cxn ang="0">
                  <a:pos x="396" y="218"/>
                </a:cxn>
                <a:cxn ang="0">
                  <a:pos x="377" y="189"/>
                </a:cxn>
                <a:cxn ang="0">
                  <a:pos x="354" y="160"/>
                </a:cxn>
                <a:cxn ang="0">
                  <a:pos x="331" y="133"/>
                </a:cxn>
                <a:cxn ang="0">
                  <a:pos x="309" y="107"/>
                </a:cxn>
                <a:cxn ang="0">
                  <a:pos x="286" y="83"/>
                </a:cxn>
                <a:cxn ang="0">
                  <a:pos x="266" y="62"/>
                </a:cxn>
                <a:cxn ang="0">
                  <a:pos x="245" y="43"/>
                </a:cxn>
                <a:cxn ang="0">
                  <a:pos x="229" y="28"/>
                </a:cxn>
                <a:cxn ang="0">
                  <a:pos x="213" y="13"/>
                </a:cxn>
                <a:cxn ang="0">
                  <a:pos x="175" y="0"/>
                </a:cxn>
                <a:cxn ang="0">
                  <a:pos x="159" y="2"/>
                </a:cxn>
                <a:cxn ang="0">
                  <a:pos x="141" y="10"/>
                </a:cxn>
                <a:cxn ang="0">
                  <a:pos x="118" y="18"/>
                </a:cxn>
                <a:cxn ang="0">
                  <a:pos x="95" y="30"/>
                </a:cxn>
                <a:cxn ang="0">
                  <a:pos x="73" y="46"/>
                </a:cxn>
                <a:cxn ang="0">
                  <a:pos x="56" y="63"/>
                </a:cxn>
                <a:cxn ang="0">
                  <a:pos x="40" y="80"/>
                </a:cxn>
                <a:cxn ang="0">
                  <a:pos x="29" y="97"/>
                </a:cxn>
                <a:cxn ang="0">
                  <a:pos x="22" y="110"/>
                </a:cxn>
                <a:cxn ang="0">
                  <a:pos x="59" y="113"/>
                </a:cxn>
                <a:cxn ang="0">
                  <a:pos x="70" y="124"/>
                </a:cxn>
                <a:cxn ang="0">
                  <a:pos x="82" y="139"/>
                </a:cxn>
                <a:cxn ang="0">
                  <a:pos x="97" y="158"/>
                </a:cxn>
                <a:cxn ang="0">
                  <a:pos x="109" y="182"/>
                </a:cxn>
                <a:cxn ang="0">
                  <a:pos x="118" y="211"/>
                </a:cxn>
                <a:cxn ang="0">
                  <a:pos x="124" y="239"/>
                </a:cxn>
                <a:cxn ang="0">
                  <a:pos x="127" y="267"/>
                </a:cxn>
                <a:cxn ang="0">
                  <a:pos x="127" y="288"/>
                </a:cxn>
                <a:cxn ang="0">
                  <a:pos x="129" y="305"/>
                </a:cxn>
                <a:cxn ang="0">
                  <a:pos x="0" y="487"/>
                </a:cxn>
                <a:cxn ang="0">
                  <a:pos x="11" y="487"/>
                </a:cxn>
                <a:cxn ang="0">
                  <a:pos x="24" y="497"/>
                </a:cxn>
                <a:cxn ang="0">
                  <a:pos x="35" y="510"/>
                </a:cxn>
                <a:cxn ang="0">
                  <a:pos x="48" y="530"/>
                </a:cxn>
                <a:cxn ang="0">
                  <a:pos x="60" y="551"/>
                </a:cxn>
                <a:cxn ang="0">
                  <a:pos x="71" y="572"/>
                </a:cxn>
                <a:cxn ang="0">
                  <a:pos x="81" y="589"/>
                </a:cxn>
                <a:cxn ang="0">
                  <a:pos x="89" y="592"/>
                </a:cxn>
                <a:cxn ang="0">
                  <a:pos x="102" y="592"/>
                </a:cxn>
                <a:cxn ang="0">
                  <a:pos x="119" y="590"/>
                </a:cxn>
                <a:cxn ang="0">
                  <a:pos x="141" y="583"/>
                </a:cxn>
                <a:cxn ang="0">
                  <a:pos x="168" y="574"/>
                </a:cxn>
                <a:cxn ang="0">
                  <a:pos x="194" y="556"/>
                </a:cxn>
                <a:cxn ang="0">
                  <a:pos x="221" y="534"/>
                </a:cxn>
                <a:cxn ang="0">
                  <a:pos x="244" y="514"/>
                </a:cxn>
                <a:cxn ang="0">
                  <a:pos x="262" y="497"/>
                </a:cxn>
                <a:cxn ang="0">
                  <a:pos x="381" y="423"/>
                </a:cxn>
                <a:cxn ang="0">
                  <a:pos x="500" y="416"/>
                </a:cxn>
              </a:cxnLst>
              <a:rect l="0" t="0" r="r" b="b"/>
              <a:pathLst>
                <a:path w="500" h="592">
                  <a:moveTo>
                    <a:pt x="500" y="416"/>
                  </a:moveTo>
                  <a:lnTo>
                    <a:pt x="499" y="413"/>
                  </a:lnTo>
                  <a:lnTo>
                    <a:pt x="497" y="410"/>
                  </a:lnTo>
                  <a:lnTo>
                    <a:pt x="494" y="403"/>
                  </a:lnTo>
                  <a:lnTo>
                    <a:pt x="491" y="395"/>
                  </a:lnTo>
                  <a:lnTo>
                    <a:pt x="489" y="389"/>
                  </a:lnTo>
                  <a:lnTo>
                    <a:pt x="486" y="385"/>
                  </a:lnTo>
                  <a:lnTo>
                    <a:pt x="483" y="379"/>
                  </a:lnTo>
                  <a:lnTo>
                    <a:pt x="482" y="373"/>
                  </a:lnTo>
                  <a:lnTo>
                    <a:pt x="478" y="366"/>
                  </a:lnTo>
                  <a:lnTo>
                    <a:pt x="475" y="359"/>
                  </a:lnTo>
                  <a:lnTo>
                    <a:pt x="472" y="352"/>
                  </a:lnTo>
                  <a:lnTo>
                    <a:pt x="469" y="345"/>
                  </a:lnTo>
                  <a:lnTo>
                    <a:pt x="464" y="337"/>
                  </a:lnTo>
                  <a:lnTo>
                    <a:pt x="460" y="329"/>
                  </a:lnTo>
                  <a:lnTo>
                    <a:pt x="455" y="320"/>
                  </a:lnTo>
                  <a:lnTo>
                    <a:pt x="452" y="312"/>
                  </a:lnTo>
                  <a:lnTo>
                    <a:pt x="447" y="303"/>
                  </a:lnTo>
                  <a:lnTo>
                    <a:pt x="442" y="293"/>
                  </a:lnTo>
                  <a:lnTo>
                    <a:pt x="437" y="284"/>
                  </a:lnTo>
                  <a:lnTo>
                    <a:pt x="432" y="276"/>
                  </a:lnTo>
                  <a:lnTo>
                    <a:pt x="426" y="266"/>
                  </a:lnTo>
                  <a:lnTo>
                    <a:pt x="421" y="256"/>
                  </a:lnTo>
                  <a:lnTo>
                    <a:pt x="415" y="246"/>
                  </a:lnTo>
                  <a:lnTo>
                    <a:pt x="409" y="237"/>
                  </a:lnTo>
                  <a:lnTo>
                    <a:pt x="403" y="227"/>
                  </a:lnTo>
                  <a:lnTo>
                    <a:pt x="396" y="218"/>
                  </a:lnTo>
                  <a:lnTo>
                    <a:pt x="391" y="208"/>
                  </a:lnTo>
                  <a:lnTo>
                    <a:pt x="384" y="200"/>
                  </a:lnTo>
                  <a:lnTo>
                    <a:pt x="377" y="189"/>
                  </a:lnTo>
                  <a:lnTo>
                    <a:pt x="369" y="180"/>
                  </a:lnTo>
                  <a:lnTo>
                    <a:pt x="362" y="170"/>
                  </a:lnTo>
                  <a:lnTo>
                    <a:pt x="354" y="160"/>
                  </a:lnTo>
                  <a:lnTo>
                    <a:pt x="346" y="150"/>
                  </a:lnTo>
                  <a:lnTo>
                    <a:pt x="339" y="141"/>
                  </a:lnTo>
                  <a:lnTo>
                    <a:pt x="331" y="133"/>
                  </a:lnTo>
                  <a:lnTo>
                    <a:pt x="324" y="125"/>
                  </a:lnTo>
                  <a:lnTo>
                    <a:pt x="316" y="115"/>
                  </a:lnTo>
                  <a:lnTo>
                    <a:pt x="309" y="107"/>
                  </a:lnTo>
                  <a:lnTo>
                    <a:pt x="301" y="98"/>
                  </a:lnTo>
                  <a:lnTo>
                    <a:pt x="294" y="91"/>
                  </a:lnTo>
                  <a:lnTo>
                    <a:pt x="286" y="83"/>
                  </a:lnTo>
                  <a:lnTo>
                    <a:pt x="279" y="76"/>
                  </a:lnTo>
                  <a:lnTo>
                    <a:pt x="272" y="68"/>
                  </a:lnTo>
                  <a:lnTo>
                    <a:pt x="266" y="62"/>
                  </a:lnTo>
                  <a:lnTo>
                    <a:pt x="258" y="55"/>
                  </a:lnTo>
                  <a:lnTo>
                    <a:pt x="252" y="48"/>
                  </a:lnTo>
                  <a:lnTo>
                    <a:pt x="245" y="43"/>
                  </a:lnTo>
                  <a:lnTo>
                    <a:pt x="239" y="39"/>
                  </a:lnTo>
                  <a:lnTo>
                    <a:pt x="235" y="33"/>
                  </a:lnTo>
                  <a:lnTo>
                    <a:pt x="229" y="28"/>
                  </a:lnTo>
                  <a:lnTo>
                    <a:pt x="224" y="23"/>
                  </a:lnTo>
                  <a:lnTo>
                    <a:pt x="221" y="20"/>
                  </a:lnTo>
                  <a:lnTo>
                    <a:pt x="213" y="13"/>
                  </a:lnTo>
                  <a:lnTo>
                    <a:pt x="207" y="8"/>
                  </a:lnTo>
                  <a:lnTo>
                    <a:pt x="204" y="5"/>
                  </a:lnTo>
                  <a:lnTo>
                    <a:pt x="175" y="0"/>
                  </a:lnTo>
                  <a:lnTo>
                    <a:pt x="171" y="0"/>
                  </a:lnTo>
                  <a:lnTo>
                    <a:pt x="164" y="2"/>
                  </a:lnTo>
                  <a:lnTo>
                    <a:pt x="159" y="2"/>
                  </a:lnTo>
                  <a:lnTo>
                    <a:pt x="154" y="5"/>
                  </a:lnTo>
                  <a:lnTo>
                    <a:pt x="147" y="7"/>
                  </a:lnTo>
                  <a:lnTo>
                    <a:pt x="141" y="10"/>
                  </a:lnTo>
                  <a:lnTo>
                    <a:pt x="133" y="11"/>
                  </a:lnTo>
                  <a:lnTo>
                    <a:pt x="125" y="15"/>
                  </a:lnTo>
                  <a:lnTo>
                    <a:pt x="118" y="18"/>
                  </a:lnTo>
                  <a:lnTo>
                    <a:pt x="111" y="23"/>
                  </a:lnTo>
                  <a:lnTo>
                    <a:pt x="102" y="25"/>
                  </a:lnTo>
                  <a:lnTo>
                    <a:pt x="95" y="30"/>
                  </a:lnTo>
                  <a:lnTo>
                    <a:pt x="87" y="36"/>
                  </a:lnTo>
                  <a:lnTo>
                    <a:pt x="80" y="41"/>
                  </a:lnTo>
                  <a:lnTo>
                    <a:pt x="73" y="46"/>
                  </a:lnTo>
                  <a:lnTo>
                    <a:pt x="66" y="52"/>
                  </a:lnTo>
                  <a:lnTo>
                    <a:pt x="60" y="57"/>
                  </a:lnTo>
                  <a:lnTo>
                    <a:pt x="56" y="63"/>
                  </a:lnTo>
                  <a:lnTo>
                    <a:pt x="50" y="69"/>
                  </a:lnTo>
                  <a:lnTo>
                    <a:pt x="44" y="75"/>
                  </a:lnTo>
                  <a:lnTo>
                    <a:pt x="40" y="80"/>
                  </a:lnTo>
                  <a:lnTo>
                    <a:pt x="37" y="87"/>
                  </a:lnTo>
                  <a:lnTo>
                    <a:pt x="33" y="91"/>
                  </a:lnTo>
                  <a:lnTo>
                    <a:pt x="29" y="97"/>
                  </a:lnTo>
                  <a:lnTo>
                    <a:pt x="27" y="100"/>
                  </a:lnTo>
                  <a:lnTo>
                    <a:pt x="25" y="105"/>
                  </a:lnTo>
                  <a:lnTo>
                    <a:pt x="22" y="110"/>
                  </a:lnTo>
                  <a:lnTo>
                    <a:pt x="22" y="112"/>
                  </a:lnTo>
                  <a:lnTo>
                    <a:pt x="58" y="112"/>
                  </a:lnTo>
                  <a:lnTo>
                    <a:pt x="59" y="113"/>
                  </a:lnTo>
                  <a:lnTo>
                    <a:pt x="64" y="117"/>
                  </a:lnTo>
                  <a:lnTo>
                    <a:pt x="66" y="120"/>
                  </a:lnTo>
                  <a:lnTo>
                    <a:pt x="70" y="124"/>
                  </a:lnTo>
                  <a:lnTo>
                    <a:pt x="74" y="128"/>
                  </a:lnTo>
                  <a:lnTo>
                    <a:pt x="79" y="134"/>
                  </a:lnTo>
                  <a:lnTo>
                    <a:pt x="82" y="139"/>
                  </a:lnTo>
                  <a:lnTo>
                    <a:pt x="87" y="144"/>
                  </a:lnTo>
                  <a:lnTo>
                    <a:pt x="92" y="150"/>
                  </a:lnTo>
                  <a:lnTo>
                    <a:pt x="97" y="158"/>
                  </a:lnTo>
                  <a:lnTo>
                    <a:pt x="101" y="166"/>
                  </a:lnTo>
                  <a:lnTo>
                    <a:pt x="105" y="174"/>
                  </a:lnTo>
                  <a:lnTo>
                    <a:pt x="109" y="182"/>
                  </a:lnTo>
                  <a:lnTo>
                    <a:pt x="114" y="193"/>
                  </a:lnTo>
                  <a:lnTo>
                    <a:pt x="116" y="201"/>
                  </a:lnTo>
                  <a:lnTo>
                    <a:pt x="118" y="211"/>
                  </a:lnTo>
                  <a:lnTo>
                    <a:pt x="120" y="219"/>
                  </a:lnTo>
                  <a:lnTo>
                    <a:pt x="123" y="230"/>
                  </a:lnTo>
                  <a:lnTo>
                    <a:pt x="124" y="239"/>
                  </a:lnTo>
                  <a:lnTo>
                    <a:pt x="124" y="248"/>
                  </a:lnTo>
                  <a:lnTo>
                    <a:pt x="125" y="258"/>
                  </a:lnTo>
                  <a:lnTo>
                    <a:pt x="127" y="267"/>
                  </a:lnTo>
                  <a:lnTo>
                    <a:pt x="127" y="274"/>
                  </a:lnTo>
                  <a:lnTo>
                    <a:pt x="127" y="281"/>
                  </a:lnTo>
                  <a:lnTo>
                    <a:pt x="127" y="288"/>
                  </a:lnTo>
                  <a:lnTo>
                    <a:pt x="129" y="293"/>
                  </a:lnTo>
                  <a:lnTo>
                    <a:pt x="129" y="301"/>
                  </a:lnTo>
                  <a:lnTo>
                    <a:pt x="129" y="305"/>
                  </a:lnTo>
                  <a:lnTo>
                    <a:pt x="110" y="408"/>
                  </a:lnTo>
                  <a:lnTo>
                    <a:pt x="0" y="468"/>
                  </a:lnTo>
                  <a:lnTo>
                    <a:pt x="0" y="487"/>
                  </a:lnTo>
                  <a:lnTo>
                    <a:pt x="2" y="486"/>
                  </a:lnTo>
                  <a:lnTo>
                    <a:pt x="7" y="486"/>
                  </a:lnTo>
                  <a:lnTo>
                    <a:pt x="11" y="487"/>
                  </a:lnTo>
                  <a:lnTo>
                    <a:pt x="18" y="491"/>
                  </a:lnTo>
                  <a:lnTo>
                    <a:pt x="20" y="493"/>
                  </a:lnTo>
                  <a:lnTo>
                    <a:pt x="24" y="497"/>
                  </a:lnTo>
                  <a:lnTo>
                    <a:pt x="28" y="500"/>
                  </a:lnTo>
                  <a:lnTo>
                    <a:pt x="33" y="506"/>
                  </a:lnTo>
                  <a:lnTo>
                    <a:pt x="35" y="510"/>
                  </a:lnTo>
                  <a:lnTo>
                    <a:pt x="40" y="516"/>
                  </a:lnTo>
                  <a:lnTo>
                    <a:pt x="43" y="523"/>
                  </a:lnTo>
                  <a:lnTo>
                    <a:pt x="48" y="530"/>
                  </a:lnTo>
                  <a:lnTo>
                    <a:pt x="51" y="537"/>
                  </a:lnTo>
                  <a:lnTo>
                    <a:pt x="56" y="544"/>
                  </a:lnTo>
                  <a:lnTo>
                    <a:pt x="60" y="551"/>
                  </a:lnTo>
                  <a:lnTo>
                    <a:pt x="65" y="559"/>
                  </a:lnTo>
                  <a:lnTo>
                    <a:pt x="67" y="565"/>
                  </a:lnTo>
                  <a:lnTo>
                    <a:pt x="71" y="572"/>
                  </a:lnTo>
                  <a:lnTo>
                    <a:pt x="74" y="577"/>
                  </a:lnTo>
                  <a:lnTo>
                    <a:pt x="78" y="583"/>
                  </a:lnTo>
                  <a:lnTo>
                    <a:pt x="81" y="589"/>
                  </a:lnTo>
                  <a:lnTo>
                    <a:pt x="84" y="592"/>
                  </a:lnTo>
                  <a:lnTo>
                    <a:pt x="84" y="592"/>
                  </a:lnTo>
                  <a:lnTo>
                    <a:pt x="89" y="592"/>
                  </a:lnTo>
                  <a:lnTo>
                    <a:pt x="93" y="592"/>
                  </a:lnTo>
                  <a:lnTo>
                    <a:pt x="97" y="592"/>
                  </a:lnTo>
                  <a:lnTo>
                    <a:pt x="102" y="592"/>
                  </a:lnTo>
                  <a:lnTo>
                    <a:pt x="107" y="592"/>
                  </a:lnTo>
                  <a:lnTo>
                    <a:pt x="112" y="591"/>
                  </a:lnTo>
                  <a:lnTo>
                    <a:pt x="119" y="590"/>
                  </a:lnTo>
                  <a:lnTo>
                    <a:pt x="125" y="588"/>
                  </a:lnTo>
                  <a:lnTo>
                    <a:pt x="134" y="588"/>
                  </a:lnTo>
                  <a:lnTo>
                    <a:pt x="141" y="583"/>
                  </a:lnTo>
                  <a:lnTo>
                    <a:pt x="149" y="581"/>
                  </a:lnTo>
                  <a:lnTo>
                    <a:pt x="159" y="577"/>
                  </a:lnTo>
                  <a:lnTo>
                    <a:pt x="168" y="574"/>
                  </a:lnTo>
                  <a:lnTo>
                    <a:pt x="176" y="567"/>
                  </a:lnTo>
                  <a:lnTo>
                    <a:pt x="185" y="561"/>
                  </a:lnTo>
                  <a:lnTo>
                    <a:pt x="194" y="556"/>
                  </a:lnTo>
                  <a:lnTo>
                    <a:pt x="204" y="549"/>
                  </a:lnTo>
                  <a:lnTo>
                    <a:pt x="212" y="542"/>
                  </a:lnTo>
                  <a:lnTo>
                    <a:pt x="221" y="534"/>
                  </a:lnTo>
                  <a:lnTo>
                    <a:pt x="230" y="527"/>
                  </a:lnTo>
                  <a:lnTo>
                    <a:pt x="238" y="521"/>
                  </a:lnTo>
                  <a:lnTo>
                    <a:pt x="244" y="514"/>
                  </a:lnTo>
                  <a:lnTo>
                    <a:pt x="252" y="507"/>
                  </a:lnTo>
                  <a:lnTo>
                    <a:pt x="258" y="501"/>
                  </a:lnTo>
                  <a:lnTo>
                    <a:pt x="262" y="497"/>
                  </a:lnTo>
                  <a:lnTo>
                    <a:pt x="271" y="490"/>
                  </a:lnTo>
                  <a:lnTo>
                    <a:pt x="273" y="487"/>
                  </a:lnTo>
                  <a:lnTo>
                    <a:pt x="381" y="423"/>
                  </a:lnTo>
                  <a:lnTo>
                    <a:pt x="441" y="409"/>
                  </a:lnTo>
                  <a:lnTo>
                    <a:pt x="500" y="416"/>
                  </a:lnTo>
                  <a:lnTo>
                    <a:pt x="500" y="416"/>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2805" name="Freeform 149"/>
            <p:cNvSpPr>
              <a:spLocks/>
            </p:cNvSpPr>
            <p:nvPr/>
          </p:nvSpPr>
          <p:spPr bwMode="auto">
            <a:xfrm>
              <a:off x="4640" y="2909"/>
              <a:ext cx="69" cy="125"/>
            </a:xfrm>
            <a:custGeom>
              <a:avLst/>
              <a:gdLst/>
              <a:ahLst/>
              <a:cxnLst>
                <a:cxn ang="0">
                  <a:pos x="42" y="100"/>
                </a:cxn>
                <a:cxn ang="0">
                  <a:pos x="48" y="146"/>
                </a:cxn>
                <a:cxn ang="0">
                  <a:pos x="60" y="135"/>
                </a:cxn>
                <a:cxn ang="0">
                  <a:pos x="76" y="122"/>
                </a:cxn>
                <a:cxn ang="0">
                  <a:pos x="89" y="112"/>
                </a:cxn>
                <a:cxn ang="0">
                  <a:pos x="90" y="117"/>
                </a:cxn>
                <a:cxn ang="0">
                  <a:pos x="83" y="129"/>
                </a:cxn>
                <a:cxn ang="0">
                  <a:pos x="77" y="140"/>
                </a:cxn>
                <a:cxn ang="0">
                  <a:pos x="70" y="149"/>
                </a:cxn>
                <a:cxn ang="0">
                  <a:pos x="63" y="160"/>
                </a:cxn>
                <a:cxn ang="0">
                  <a:pos x="58" y="172"/>
                </a:cxn>
                <a:cxn ang="0">
                  <a:pos x="59" y="177"/>
                </a:cxn>
                <a:cxn ang="0">
                  <a:pos x="73" y="167"/>
                </a:cxn>
                <a:cxn ang="0">
                  <a:pos x="90" y="152"/>
                </a:cxn>
                <a:cxn ang="0">
                  <a:pos x="103" y="140"/>
                </a:cxn>
                <a:cxn ang="0">
                  <a:pos x="105" y="138"/>
                </a:cxn>
                <a:cxn ang="0">
                  <a:pos x="107" y="131"/>
                </a:cxn>
                <a:cxn ang="0">
                  <a:pos x="111" y="117"/>
                </a:cxn>
                <a:cxn ang="0">
                  <a:pos x="114" y="103"/>
                </a:cxn>
                <a:cxn ang="0">
                  <a:pos x="117" y="93"/>
                </a:cxn>
                <a:cxn ang="0">
                  <a:pos x="119" y="80"/>
                </a:cxn>
                <a:cxn ang="0">
                  <a:pos x="120" y="65"/>
                </a:cxn>
                <a:cxn ang="0">
                  <a:pos x="122" y="51"/>
                </a:cxn>
                <a:cxn ang="0">
                  <a:pos x="123" y="36"/>
                </a:cxn>
                <a:cxn ang="0">
                  <a:pos x="126" y="23"/>
                </a:cxn>
                <a:cxn ang="0">
                  <a:pos x="127" y="12"/>
                </a:cxn>
                <a:cxn ang="0">
                  <a:pos x="128" y="1"/>
                </a:cxn>
                <a:cxn ang="0">
                  <a:pos x="129" y="4"/>
                </a:cxn>
                <a:cxn ang="0">
                  <a:pos x="132" y="15"/>
                </a:cxn>
                <a:cxn ang="0">
                  <a:pos x="134" y="30"/>
                </a:cxn>
                <a:cxn ang="0">
                  <a:pos x="136" y="41"/>
                </a:cxn>
                <a:cxn ang="0">
                  <a:pos x="137" y="52"/>
                </a:cxn>
                <a:cxn ang="0">
                  <a:pos x="137" y="64"/>
                </a:cxn>
                <a:cxn ang="0">
                  <a:pos x="138" y="75"/>
                </a:cxn>
                <a:cxn ang="0">
                  <a:pos x="138" y="89"/>
                </a:cxn>
                <a:cxn ang="0">
                  <a:pos x="140" y="103"/>
                </a:cxn>
                <a:cxn ang="0">
                  <a:pos x="138" y="115"/>
                </a:cxn>
                <a:cxn ang="0">
                  <a:pos x="138" y="127"/>
                </a:cxn>
                <a:cxn ang="0">
                  <a:pos x="137" y="140"/>
                </a:cxn>
                <a:cxn ang="0">
                  <a:pos x="136" y="153"/>
                </a:cxn>
                <a:cxn ang="0">
                  <a:pos x="132" y="163"/>
                </a:cxn>
                <a:cxn ang="0">
                  <a:pos x="128" y="172"/>
                </a:cxn>
                <a:cxn ang="0">
                  <a:pos x="119" y="191"/>
                </a:cxn>
                <a:cxn ang="0">
                  <a:pos x="108" y="207"/>
                </a:cxn>
                <a:cxn ang="0">
                  <a:pos x="97" y="220"/>
                </a:cxn>
                <a:cxn ang="0">
                  <a:pos x="83" y="230"/>
                </a:cxn>
                <a:cxn ang="0">
                  <a:pos x="70" y="238"/>
                </a:cxn>
                <a:cxn ang="0">
                  <a:pos x="58" y="244"/>
                </a:cxn>
                <a:cxn ang="0">
                  <a:pos x="46" y="250"/>
                </a:cxn>
                <a:cxn ang="0">
                  <a:pos x="36" y="251"/>
                </a:cxn>
                <a:cxn ang="0">
                  <a:pos x="27" y="251"/>
                </a:cxn>
                <a:cxn ang="0">
                  <a:pos x="13" y="249"/>
                </a:cxn>
                <a:cxn ang="0">
                  <a:pos x="3" y="245"/>
                </a:cxn>
                <a:cxn ang="0">
                  <a:pos x="0" y="244"/>
                </a:cxn>
              </a:cxnLst>
              <a:rect l="0" t="0" r="r" b="b"/>
              <a:pathLst>
                <a:path w="140" h="251">
                  <a:moveTo>
                    <a:pt x="0" y="244"/>
                  </a:moveTo>
                  <a:lnTo>
                    <a:pt x="42" y="100"/>
                  </a:lnTo>
                  <a:lnTo>
                    <a:pt x="46" y="148"/>
                  </a:lnTo>
                  <a:lnTo>
                    <a:pt x="48" y="146"/>
                  </a:lnTo>
                  <a:lnTo>
                    <a:pt x="53" y="141"/>
                  </a:lnTo>
                  <a:lnTo>
                    <a:pt x="60" y="135"/>
                  </a:lnTo>
                  <a:lnTo>
                    <a:pt x="68" y="129"/>
                  </a:lnTo>
                  <a:lnTo>
                    <a:pt x="76" y="122"/>
                  </a:lnTo>
                  <a:lnTo>
                    <a:pt x="83" y="117"/>
                  </a:lnTo>
                  <a:lnTo>
                    <a:pt x="89" y="112"/>
                  </a:lnTo>
                  <a:lnTo>
                    <a:pt x="91" y="114"/>
                  </a:lnTo>
                  <a:lnTo>
                    <a:pt x="90" y="117"/>
                  </a:lnTo>
                  <a:lnTo>
                    <a:pt x="87" y="125"/>
                  </a:lnTo>
                  <a:lnTo>
                    <a:pt x="83" y="129"/>
                  </a:lnTo>
                  <a:lnTo>
                    <a:pt x="81" y="134"/>
                  </a:lnTo>
                  <a:lnTo>
                    <a:pt x="77" y="140"/>
                  </a:lnTo>
                  <a:lnTo>
                    <a:pt x="74" y="145"/>
                  </a:lnTo>
                  <a:lnTo>
                    <a:pt x="70" y="149"/>
                  </a:lnTo>
                  <a:lnTo>
                    <a:pt x="67" y="155"/>
                  </a:lnTo>
                  <a:lnTo>
                    <a:pt x="63" y="160"/>
                  </a:lnTo>
                  <a:lnTo>
                    <a:pt x="61" y="166"/>
                  </a:lnTo>
                  <a:lnTo>
                    <a:pt x="58" y="172"/>
                  </a:lnTo>
                  <a:lnTo>
                    <a:pt x="58" y="177"/>
                  </a:lnTo>
                  <a:lnTo>
                    <a:pt x="59" y="177"/>
                  </a:lnTo>
                  <a:lnTo>
                    <a:pt x="66" y="172"/>
                  </a:lnTo>
                  <a:lnTo>
                    <a:pt x="73" y="167"/>
                  </a:lnTo>
                  <a:lnTo>
                    <a:pt x="82" y="160"/>
                  </a:lnTo>
                  <a:lnTo>
                    <a:pt x="90" y="152"/>
                  </a:lnTo>
                  <a:lnTo>
                    <a:pt x="98" y="145"/>
                  </a:lnTo>
                  <a:lnTo>
                    <a:pt x="103" y="140"/>
                  </a:lnTo>
                  <a:lnTo>
                    <a:pt x="105" y="140"/>
                  </a:lnTo>
                  <a:lnTo>
                    <a:pt x="105" y="138"/>
                  </a:lnTo>
                  <a:lnTo>
                    <a:pt x="106" y="135"/>
                  </a:lnTo>
                  <a:lnTo>
                    <a:pt x="107" y="131"/>
                  </a:lnTo>
                  <a:lnTo>
                    <a:pt x="110" y="126"/>
                  </a:lnTo>
                  <a:lnTo>
                    <a:pt x="111" y="117"/>
                  </a:lnTo>
                  <a:lnTo>
                    <a:pt x="114" y="109"/>
                  </a:lnTo>
                  <a:lnTo>
                    <a:pt x="114" y="103"/>
                  </a:lnTo>
                  <a:lnTo>
                    <a:pt x="115" y="99"/>
                  </a:lnTo>
                  <a:lnTo>
                    <a:pt x="117" y="93"/>
                  </a:lnTo>
                  <a:lnTo>
                    <a:pt x="119" y="87"/>
                  </a:lnTo>
                  <a:lnTo>
                    <a:pt x="119" y="80"/>
                  </a:lnTo>
                  <a:lnTo>
                    <a:pt x="120" y="72"/>
                  </a:lnTo>
                  <a:lnTo>
                    <a:pt x="120" y="65"/>
                  </a:lnTo>
                  <a:lnTo>
                    <a:pt x="122" y="58"/>
                  </a:lnTo>
                  <a:lnTo>
                    <a:pt x="122" y="51"/>
                  </a:lnTo>
                  <a:lnTo>
                    <a:pt x="123" y="43"/>
                  </a:lnTo>
                  <a:lnTo>
                    <a:pt x="123" y="36"/>
                  </a:lnTo>
                  <a:lnTo>
                    <a:pt x="126" y="30"/>
                  </a:lnTo>
                  <a:lnTo>
                    <a:pt x="126" y="23"/>
                  </a:lnTo>
                  <a:lnTo>
                    <a:pt x="127" y="18"/>
                  </a:lnTo>
                  <a:lnTo>
                    <a:pt x="127" y="12"/>
                  </a:lnTo>
                  <a:lnTo>
                    <a:pt x="127" y="8"/>
                  </a:lnTo>
                  <a:lnTo>
                    <a:pt x="128" y="1"/>
                  </a:lnTo>
                  <a:lnTo>
                    <a:pt x="129" y="0"/>
                  </a:lnTo>
                  <a:lnTo>
                    <a:pt x="129" y="4"/>
                  </a:lnTo>
                  <a:lnTo>
                    <a:pt x="130" y="8"/>
                  </a:lnTo>
                  <a:lnTo>
                    <a:pt x="132" y="15"/>
                  </a:lnTo>
                  <a:lnTo>
                    <a:pt x="132" y="22"/>
                  </a:lnTo>
                  <a:lnTo>
                    <a:pt x="134" y="30"/>
                  </a:lnTo>
                  <a:lnTo>
                    <a:pt x="134" y="35"/>
                  </a:lnTo>
                  <a:lnTo>
                    <a:pt x="136" y="41"/>
                  </a:lnTo>
                  <a:lnTo>
                    <a:pt x="136" y="47"/>
                  </a:lnTo>
                  <a:lnTo>
                    <a:pt x="137" y="52"/>
                  </a:lnTo>
                  <a:lnTo>
                    <a:pt x="137" y="58"/>
                  </a:lnTo>
                  <a:lnTo>
                    <a:pt x="137" y="64"/>
                  </a:lnTo>
                  <a:lnTo>
                    <a:pt x="137" y="70"/>
                  </a:lnTo>
                  <a:lnTo>
                    <a:pt x="138" y="75"/>
                  </a:lnTo>
                  <a:lnTo>
                    <a:pt x="138" y="82"/>
                  </a:lnTo>
                  <a:lnTo>
                    <a:pt x="138" y="89"/>
                  </a:lnTo>
                  <a:lnTo>
                    <a:pt x="138" y="95"/>
                  </a:lnTo>
                  <a:lnTo>
                    <a:pt x="140" y="103"/>
                  </a:lnTo>
                  <a:lnTo>
                    <a:pt x="138" y="108"/>
                  </a:lnTo>
                  <a:lnTo>
                    <a:pt x="138" y="115"/>
                  </a:lnTo>
                  <a:lnTo>
                    <a:pt x="138" y="122"/>
                  </a:lnTo>
                  <a:lnTo>
                    <a:pt x="138" y="127"/>
                  </a:lnTo>
                  <a:lnTo>
                    <a:pt x="137" y="133"/>
                  </a:lnTo>
                  <a:lnTo>
                    <a:pt x="137" y="140"/>
                  </a:lnTo>
                  <a:lnTo>
                    <a:pt x="136" y="146"/>
                  </a:lnTo>
                  <a:lnTo>
                    <a:pt x="136" y="153"/>
                  </a:lnTo>
                  <a:lnTo>
                    <a:pt x="134" y="157"/>
                  </a:lnTo>
                  <a:lnTo>
                    <a:pt x="132" y="163"/>
                  </a:lnTo>
                  <a:lnTo>
                    <a:pt x="130" y="168"/>
                  </a:lnTo>
                  <a:lnTo>
                    <a:pt x="128" y="172"/>
                  </a:lnTo>
                  <a:lnTo>
                    <a:pt x="123" y="182"/>
                  </a:lnTo>
                  <a:lnTo>
                    <a:pt x="119" y="191"/>
                  </a:lnTo>
                  <a:lnTo>
                    <a:pt x="114" y="199"/>
                  </a:lnTo>
                  <a:lnTo>
                    <a:pt x="108" y="207"/>
                  </a:lnTo>
                  <a:lnTo>
                    <a:pt x="103" y="214"/>
                  </a:lnTo>
                  <a:lnTo>
                    <a:pt x="97" y="220"/>
                  </a:lnTo>
                  <a:lnTo>
                    <a:pt x="90" y="224"/>
                  </a:lnTo>
                  <a:lnTo>
                    <a:pt x="83" y="230"/>
                  </a:lnTo>
                  <a:lnTo>
                    <a:pt x="77" y="234"/>
                  </a:lnTo>
                  <a:lnTo>
                    <a:pt x="70" y="238"/>
                  </a:lnTo>
                  <a:lnTo>
                    <a:pt x="63" y="242"/>
                  </a:lnTo>
                  <a:lnTo>
                    <a:pt x="58" y="244"/>
                  </a:lnTo>
                  <a:lnTo>
                    <a:pt x="52" y="246"/>
                  </a:lnTo>
                  <a:lnTo>
                    <a:pt x="46" y="250"/>
                  </a:lnTo>
                  <a:lnTo>
                    <a:pt x="40" y="250"/>
                  </a:lnTo>
                  <a:lnTo>
                    <a:pt x="36" y="251"/>
                  </a:lnTo>
                  <a:lnTo>
                    <a:pt x="30" y="251"/>
                  </a:lnTo>
                  <a:lnTo>
                    <a:pt x="27" y="251"/>
                  </a:lnTo>
                  <a:lnTo>
                    <a:pt x="17" y="250"/>
                  </a:lnTo>
                  <a:lnTo>
                    <a:pt x="13" y="249"/>
                  </a:lnTo>
                  <a:lnTo>
                    <a:pt x="6" y="246"/>
                  </a:lnTo>
                  <a:lnTo>
                    <a:pt x="3" y="245"/>
                  </a:lnTo>
                  <a:lnTo>
                    <a:pt x="0" y="244"/>
                  </a:lnTo>
                  <a:lnTo>
                    <a:pt x="0" y="244"/>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2806" name="Freeform 150"/>
            <p:cNvSpPr>
              <a:spLocks/>
            </p:cNvSpPr>
            <p:nvPr/>
          </p:nvSpPr>
          <p:spPr bwMode="auto">
            <a:xfrm>
              <a:off x="4570" y="3108"/>
              <a:ext cx="36" cy="62"/>
            </a:xfrm>
            <a:custGeom>
              <a:avLst/>
              <a:gdLst/>
              <a:ahLst/>
              <a:cxnLst>
                <a:cxn ang="0">
                  <a:pos x="43" y="0"/>
                </a:cxn>
                <a:cxn ang="0">
                  <a:pos x="46" y="3"/>
                </a:cxn>
                <a:cxn ang="0">
                  <a:pos x="47" y="6"/>
                </a:cxn>
                <a:cxn ang="0">
                  <a:pos x="50" y="13"/>
                </a:cxn>
                <a:cxn ang="0">
                  <a:pos x="53" y="17"/>
                </a:cxn>
                <a:cxn ang="0">
                  <a:pos x="56" y="27"/>
                </a:cxn>
                <a:cxn ang="0">
                  <a:pos x="57" y="30"/>
                </a:cxn>
                <a:cxn ang="0">
                  <a:pos x="60" y="36"/>
                </a:cxn>
                <a:cxn ang="0">
                  <a:pos x="61" y="40"/>
                </a:cxn>
                <a:cxn ang="0">
                  <a:pos x="63" y="46"/>
                </a:cxn>
                <a:cxn ang="0">
                  <a:pos x="63" y="51"/>
                </a:cxn>
                <a:cxn ang="0">
                  <a:pos x="64" y="57"/>
                </a:cxn>
                <a:cxn ang="0">
                  <a:pos x="64" y="62"/>
                </a:cxn>
                <a:cxn ang="0">
                  <a:pos x="65" y="68"/>
                </a:cxn>
                <a:cxn ang="0">
                  <a:pos x="66" y="73"/>
                </a:cxn>
                <a:cxn ang="0">
                  <a:pos x="68" y="79"/>
                </a:cxn>
                <a:cxn ang="0">
                  <a:pos x="69" y="84"/>
                </a:cxn>
                <a:cxn ang="0">
                  <a:pos x="69" y="90"/>
                </a:cxn>
                <a:cxn ang="0">
                  <a:pos x="69" y="99"/>
                </a:cxn>
                <a:cxn ang="0">
                  <a:pos x="70" y="106"/>
                </a:cxn>
                <a:cxn ang="0">
                  <a:pos x="70" y="111"/>
                </a:cxn>
                <a:cxn ang="0">
                  <a:pos x="71" y="114"/>
                </a:cxn>
                <a:cxn ang="0">
                  <a:pos x="0" y="124"/>
                </a:cxn>
                <a:cxn ang="0">
                  <a:pos x="0" y="59"/>
                </a:cxn>
                <a:cxn ang="0">
                  <a:pos x="1" y="57"/>
                </a:cxn>
                <a:cxn ang="0">
                  <a:pos x="8" y="52"/>
                </a:cxn>
                <a:cxn ang="0">
                  <a:pos x="15" y="44"/>
                </a:cxn>
                <a:cxn ang="0">
                  <a:pos x="24" y="36"/>
                </a:cxn>
                <a:cxn ang="0">
                  <a:pos x="27" y="29"/>
                </a:cxn>
                <a:cxn ang="0">
                  <a:pos x="31" y="22"/>
                </a:cxn>
                <a:cxn ang="0">
                  <a:pos x="33" y="17"/>
                </a:cxn>
                <a:cxn ang="0">
                  <a:pos x="36" y="12"/>
                </a:cxn>
                <a:cxn ang="0">
                  <a:pos x="41" y="3"/>
                </a:cxn>
                <a:cxn ang="0">
                  <a:pos x="43" y="0"/>
                </a:cxn>
                <a:cxn ang="0">
                  <a:pos x="43" y="0"/>
                </a:cxn>
              </a:cxnLst>
              <a:rect l="0" t="0" r="r" b="b"/>
              <a:pathLst>
                <a:path w="71" h="124">
                  <a:moveTo>
                    <a:pt x="43" y="0"/>
                  </a:moveTo>
                  <a:lnTo>
                    <a:pt x="46" y="3"/>
                  </a:lnTo>
                  <a:lnTo>
                    <a:pt x="47" y="6"/>
                  </a:lnTo>
                  <a:lnTo>
                    <a:pt x="50" y="13"/>
                  </a:lnTo>
                  <a:lnTo>
                    <a:pt x="53" y="17"/>
                  </a:lnTo>
                  <a:lnTo>
                    <a:pt x="56" y="27"/>
                  </a:lnTo>
                  <a:lnTo>
                    <a:pt x="57" y="30"/>
                  </a:lnTo>
                  <a:lnTo>
                    <a:pt x="60" y="36"/>
                  </a:lnTo>
                  <a:lnTo>
                    <a:pt x="61" y="40"/>
                  </a:lnTo>
                  <a:lnTo>
                    <a:pt x="63" y="46"/>
                  </a:lnTo>
                  <a:lnTo>
                    <a:pt x="63" y="51"/>
                  </a:lnTo>
                  <a:lnTo>
                    <a:pt x="64" y="57"/>
                  </a:lnTo>
                  <a:lnTo>
                    <a:pt x="64" y="62"/>
                  </a:lnTo>
                  <a:lnTo>
                    <a:pt x="65" y="68"/>
                  </a:lnTo>
                  <a:lnTo>
                    <a:pt x="66" y="73"/>
                  </a:lnTo>
                  <a:lnTo>
                    <a:pt x="68" y="79"/>
                  </a:lnTo>
                  <a:lnTo>
                    <a:pt x="69" y="84"/>
                  </a:lnTo>
                  <a:lnTo>
                    <a:pt x="69" y="90"/>
                  </a:lnTo>
                  <a:lnTo>
                    <a:pt x="69" y="99"/>
                  </a:lnTo>
                  <a:lnTo>
                    <a:pt x="70" y="106"/>
                  </a:lnTo>
                  <a:lnTo>
                    <a:pt x="70" y="111"/>
                  </a:lnTo>
                  <a:lnTo>
                    <a:pt x="71" y="114"/>
                  </a:lnTo>
                  <a:lnTo>
                    <a:pt x="0" y="124"/>
                  </a:lnTo>
                  <a:lnTo>
                    <a:pt x="0" y="59"/>
                  </a:lnTo>
                  <a:lnTo>
                    <a:pt x="1" y="57"/>
                  </a:lnTo>
                  <a:lnTo>
                    <a:pt x="8" y="52"/>
                  </a:lnTo>
                  <a:lnTo>
                    <a:pt x="15" y="44"/>
                  </a:lnTo>
                  <a:lnTo>
                    <a:pt x="24" y="36"/>
                  </a:lnTo>
                  <a:lnTo>
                    <a:pt x="27" y="29"/>
                  </a:lnTo>
                  <a:lnTo>
                    <a:pt x="31" y="22"/>
                  </a:lnTo>
                  <a:lnTo>
                    <a:pt x="33" y="17"/>
                  </a:lnTo>
                  <a:lnTo>
                    <a:pt x="36" y="12"/>
                  </a:lnTo>
                  <a:lnTo>
                    <a:pt x="41" y="3"/>
                  </a:lnTo>
                  <a:lnTo>
                    <a:pt x="43" y="0"/>
                  </a:lnTo>
                  <a:lnTo>
                    <a:pt x="43" y="0"/>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2807" name="Freeform 151"/>
            <p:cNvSpPr>
              <a:spLocks/>
            </p:cNvSpPr>
            <p:nvPr/>
          </p:nvSpPr>
          <p:spPr bwMode="auto">
            <a:xfrm>
              <a:off x="4781" y="3041"/>
              <a:ext cx="50" cy="13"/>
            </a:xfrm>
            <a:custGeom>
              <a:avLst/>
              <a:gdLst/>
              <a:ahLst/>
              <a:cxnLst>
                <a:cxn ang="0">
                  <a:pos x="0" y="25"/>
                </a:cxn>
                <a:cxn ang="0">
                  <a:pos x="68" y="3"/>
                </a:cxn>
                <a:cxn ang="0">
                  <a:pos x="98" y="0"/>
                </a:cxn>
                <a:cxn ang="0">
                  <a:pos x="98" y="15"/>
                </a:cxn>
                <a:cxn ang="0">
                  <a:pos x="68" y="25"/>
                </a:cxn>
                <a:cxn ang="0">
                  <a:pos x="0" y="25"/>
                </a:cxn>
                <a:cxn ang="0">
                  <a:pos x="0" y="25"/>
                </a:cxn>
              </a:cxnLst>
              <a:rect l="0" t="0" r="r" b="b"/>
              <a:pathLst>
                <a:path w="98" h="25">
                  <a:moveTo>
                    <a:pt x="0" y="25"/>
                  </a:moveTo>
                  <a:lnTo>
                    <a:pt x="68" y="3"/>
                  </a:lnTo>
                  <a:lnTo>
                    <a:pt x="98" y="0"/>
                  </a:lnTo>
                  <a:lnTo>
                    <a:pt x="98" y="15"/>
                  </a:lnTo>
                  <a:lnTo>
                    <a:pt x="68" y="25"/>
                  </a:lnTo>
                  <a:lnTo>
                    <a:pt x="0" y="25"/>
                  </a:lnTo>
                  <a:lnTo>
                    <a:pt x="0" y="25"/>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2808" name="Freeform 152"/>
            <p:cNvSpPr>
              <a:spLocks/>
            </p:cNvSpPr>
            <p:nvPr/>
          </p:nvSpPr>
          <p:spPr bwMode="auto">
            <a:xfrm>
              <a:off x="4841" y="3039"/>
              <a:ext cx="27" cy="11"/>
            </a:xfrm>
            <a:custGeom>
              <a:avLst/>
              <a:gdLst/>
              <a:ahLst/>
              <a:cxnLst>
                <a:cxn ang="0">
                  <a:pos x="0" y="0"/>
                </a:cxn>
                <a:cxn ang="0">
                  <a:pos x="0" y="17"/>
                </a:cxn>
                <a:cxn ang="0">
                  <a:pos x="27" y="17"/>
                </a:cxn>
                <a:cxn ang="0">
                  <a:pos x="54" y="22"/>
                </a:cxn>
                <a:cxn ang="0">
                  <a:pos x="54" y="8"/>
                </a:cxn>
                <a:cxn ang="0">
                  <a:pos x="27" y="4"/>
                </a:cxn>
                <a:cxn ang="0">
                  <a:pos x="0" y="0"/>
                </a:cxn>
                <a:cxn ang="0">
                  <a:pos x="0" y="0"/>
                </a:cxn>
              </a:cxnLst>
              <a:rect l="0" t="0" r="r" b="b"/>
              <a:pathLst>
                <a:path w="54" h="22">
                  <a:moveTo>
                    <a:pt x="0" y="0"/>
                  </a:moveTo>
                  <a:lnTo>
                    <a:pt x="0" y="17"/>
                  </a:lnTo>
                  <a:lnTo>
                    <a:pt x="27" y="17"/>
                  </a:lnTo>
                  <a:lnTo>
                    <a:pt x="54" y="22"/>
                  </a:lnTo>
                  <a:lnTo>
                    <a:pt x="54" y="8"/>
                  </a:lnTo>
                  <a:lnTo>
                    <a:pt x="27" y="4"/>
                  </a:lnTo>
                  <a:lnTo>
                    <a:pt x="0" y="0"/>
                  </a:lnTo>
                  <a:lnTo>
                    <a:pt x="0" y="0"/>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2809" name="Freeform 153"/>
            <p:cNvSpPr>
              <a:spLocks/>
            </p:cNvSpPr>
            <p:nvPr/>
          </p:nvSpPr>
          <p:spPr bwMode="auto">
            <a:xfrm>
              <a:off x="3650" y="3096"/>
              <a:ext cx="81" cy="72"/>
            </a:xfrm>
            <a:custGeom>
              <a:avLst/>
              <a:gdLst/>
              <a:ahLst/>
              <a:cxnLst>
                <a:cxn ang="0">
                  <a:pos x="14" y="60"/>
                </a:cxn>
                <a:cxn ang="0">
                  <a:pos x="0" y="15"/>
                </a:cxn>
                <a:cxn ang="0">
                  <a:pos x="19" y="8"/>
                </a:cxn>
                <a:cxn ang="0">
                  <a:pos x="36" y="4"/>
                </a:cxn>
                <a:cxn ang="0">
                  <a:pos x="71" y="18"/>
                </a:cxn>
                <a:cxn ang="0">
                  <a:pos x="53" y="0"/>
                </a:cxn>
                <a:cxn ang="0">
                  <a:pos x="73" y="4"/>
                </a:cxn>
                <a:cxn ang="0">
                  <a:pos x="106" y="23"/>
                </a:cxn>
                <a:cxn ang="0">
                  <a:pos x="106" y="30"/>
                </a:cxn>
                <a:cxn ang="0">
                  <a:pos x="126" y="54"/>
                </a:cxn>
                <a:cxn ang="0">
                  <a:pos x="98" y="55"/>
                </a:cxn>
                <a:cxn ang="0">
                  <a:pos x="116" y="82"/>
                </a:cxn>
                <a:cxn ang="0">
                  <a:pos x="150" y="107"/>
                </a:cxn>
                <a:cxn ang="0">
                  <a:pos x="160" y="143"/>
                </a:cxn>
                <a:cxn ang="0">
                  <a:pos x="120" y="135"/>
                </a:cxn>
                <a:cxn ang="0">
                  <a:pos x="67" y="121"/>
                </a:cxn>
                <a:cxn ang="0">
                  <a:pos x="61" y="52"/>
                </a:cxn>
                <a:cxn ang="0">
                  <a:pos x="23" y="64"/>
                </a:cxn>
                <a:cxn ang="0">
                  <a:pos x="14" y="60"/>
                </a:cxn>
                <a:cxn ang="0">
                  <a:pos x="14" y="60"/>
                </a:cxn>
              </a:cxnLst>
              <a:rect l="0" t="0" r="r" b="b"/>
              <a:pathLst>
                <a:path w="160" h="143">
                  <a:moveTo>
                    <a:pt x="14" y="60"/>
                  </a:moveTo>
                  <a:lnTo>
                    <a:pt x="0" y="15"/>
                  </a:lnTo>
                  <a:lnTo>
                    <a:pt x="19" y="8"/>
                  </a:lnTo>
                  <a:lnTo>
                    <a:pt x="36" y="4"/>
                  </a:lnTo>
                  <a:lnTo>
                    <a:pt x="71" y="18"/>
                  </a:lnTo>
                  <a:lnTo>
                    <a:pt x="53" y="0"/>
                  </a:lnTo>
                  <a:lnTo>
                    <a:pt x="73" y="4"/>
                  </a:lnTo>
                  <a:lnTo>
                    <a:pt x="106" y="23"/>
                  </a:lnTo>
                  <a:lnTo>
                    <a:pt x="106" y="30"/>
                  </a:lnTo>
                  <a:lnTo>
                    <a:pt x="126" y="54"/>
                  </a:lnTo>
                  <a:lnTo>
                    <a:pt x="98" y="55"/>
                  </a:lnTo>
                  <a:lnTo>
                    <a:pt x="116" y="82"/>
                  </a:lnTo>
                  <a:lnTo>
                    <a:pt x="150" y="107"/>
                  </a:lnTo>
                  <a:lnTo>
                    <a:pt x="160" y="143"/>
                  </a:lnTo>
                  <a:lnTo>
                    <a:pt x="120" y="135"/>
                  </a:lnTo>
                  <a:lnTo>
                    <a:pt x="67" y="121"/>
                  </a:lnTo>
                  <a:lnTo>
                    <a:pt x="61" y="52"/>
                  </a:lnTo>
                  <a:lnTo>
                    <a:pt x="23" y="64"/>
                  </a:lnTo>
                  <a:lnTo>
                    <a:pt x="14" y="60"/>
                  </a:lnTo>
                  <a:lnTo>
                    <a:pt x="14" y="60"/>
                  </a:lnTo>
                  <a:close/>
                </a:path>
              </a:pathLst>
            </a:custGeom>
            <a:solidFill>
              <a:srgbClr val="A3CC5C"/>
            </a:solidFill>
            <a:ln w="9525">
              <a:noFill/>
              <a:round/>
              <a:headEnd/>
              <a:tailEnd/>
            </a:ln>
            <a:effectLst>
              <a:outerShdw dist="35921" dir="2700000" algn="ctr" rotWithShape="0">
                <a:srgbClr val="808080"/>
              </a:outerShdw>
            </a:effectLst>
          </p:spPr>
          <p:txBody>
            <a:bodyPr/>
            <a:lstStyle/>
            <a:p>
              <a:endParaRPr lang="pt-BR"/>
            </a:p>
          </p:txBody>
        </p:sp>
        <p:sp>
          <p:nvSpPr>
            <p:cNvPr id="1862810" name="Freeform 154"/>
            <p:cNvSpPr>
              <a:spLocks/>
            </p:cNvSpPr>
            <p:nvPr/>
          </p:nvSpPr>
          <p:spPr bwMode="auto">
            <a:xfrm>
              <a:off x="3704" y="3121"/>
              <a:ext cx="25" cy="26"/>
            </a:xfrm>
            <a:custGeom>
              <a:avLst/>
              <a:gdLst/>
              <a:ahLst/>
              <a:cxnLst>
                <a:cxn ang="0">
                  <a:pos x="10" y="0"/>
                </a:cxn>
                <a:cxn ang="0">
                  <a:pos x="24" y="5"/>
                </a:cxn>
                <a:cxn ang="0">
                  <a:pos x="52" y="52"/>
                </a:cxn>
                <a:cxn ang="0">
                  <a:pos x="21" y="42"/>
                </a:cxn>
                <a:cxn ang="0">
                  <a:pos x="0" y="14"/>
                </a:cxn>
                <a:cxn ang="0">
                  <a:pos x="10" y="0"/>
                </a:cxn>
                <a:cxn ang="0">
                  <a:pos x="10" y="0"/>
                </a:cxn>
              </a:cxnLst>
              <a:rect l="0" t="0" r="r" b="b"/>
              <a:pathLst>
                <a:path w="52" h="52">
                  <a:moveTo>
                    <a:pt x="10" y="0"/>
                  </a:moveTo>
                  <a:lnTo>
                    <a:pt x="24" y="5"/>
                  </a:lnTo>
                  <a:lnTo>
                    <a:pt x="52" y="52"/>
                  </a:lnTo>
                  <a:lnTo>
                    <a:pt x="21" y="42"/>
                  </a:lnTo>
                  <a:lnTo>
                    <a:pt x="0" y="14"/>
                  </a:lnTo>
                  <a:lnTo>
                    <a:pt x="10" y="0"/>
                  </a:lnTo>
                  <a:lnTo>
                    <a:pt x="10" y="0"/>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2811" name="Freeform 155"/>
            <p:cNvSpPr>
              <a:spLocks/>
            </p:cNvSpPr>
            <p:nvPr/>
          </p:nvSpPr>
          <p:spPr bwMode="auto">
            <a:xfrm>
              <a:off x="3699" y="3119"/>
              <a:ext cx="17" cy="24"/>
            </a:xfrm>
            <a:custGeom>
              <a:avLst/>
              <a:gdLst/>
              <a:ahLst/>
              <a:cxnLst>
                <a:cxn ang="0">
                  <a:pos x="24" y="3"/>
                </a:cxn>
                <a:cxn ang="0">
                  <a:pos x="23" y="3"/>
                </a:cxn>
                <a:cxn ang="0">
                  <a:pos x="20" y="6"/>
                </a:cxn>
                <a:cxn ang="0">
                  <a:pos x="17" y="9"/>
                </a:cxn>
                <a:cxn ang="0">
                  <a:pos x="18" y="17"/>
                </a:cxn>
                <a:cxn ang="0">
                  <a:pos x="18" y="20"/>
                </a:cxn>
                <a:cxn ang="0">
                  <a:pos x="21" y="25"/>
                </a:cxn>
                <a:cxn ang="0">
                  <a:pos x="23" y="30"/>
                </a:cxn>
                <a:cxn ang="0">
                  <a:pos x="25" y="36"/>
                </a:cxn>
                <a:cxn ang="0">
                  <a:pos x="30" y="44"/>
                </a:cxn>
                <a:cxn ang="0">
                  <a:pos x="32" y="47"/>
                </a:cxn>
                <a:cxn ang="0">
                  <a:pos x="0" y="16"/>
                </a:cxn>
                <a:cxn ang="0">
                  <a:pos x="5" y="9"/>
                </a:cxn>
                <a:cxn ang="0">
                  <a:pos x="14" y="0"/>
                </a:cxn>
                <a:cxn ang="0">
                  <a:pos x="24" y="3"/>
                </a:cxn>
                <a:cxn ang="0">
                  <a:pos x="24" y="3"/>
                </a:cxn>
              </a:cxnLst>
              <a:rect l="0" t="0" r="r" b="b"/>
              <a:pathLst>
                <a:path w="32" h="47">
                  <a:moveTo>
                    <a:pt x="24" y="3"/>
                  </a:moveTo>
                  <a:lnTo>
                    <a:pt x="23" y="3"/>
                  </a:lnTo>
                  <a:lnTo>
                    <a:pt x="20" y="6"/>
                  </a:lnTo>
                  <a:lnTo>
                    <a:pt x="17" y="9"/>
                  </a:lnTo>
                  <a:lnTo>
                    <a:pt x="18" y="17"/>
                  </a:lnTo>
                  <a:lnTo>
                    <a:pt x="18" y="20"/>
                  </a:lnTo>
                  <a:lnTo>
                    <a:pt x="21" y="25"/>
                  </a:lnTo>
                  <a:lnTo>
                    <a:pt x="23" y="30"/>
                  </a:lnTo>
                  <a:lnTo>
                    <a:pt x="25" y="36"/>
                  </a:lnTo>
                  <a:lnTo>
                    <a:pt x="30" y="44"/>
                  </a:lnTo>
                  <a:lnTo>
                    <a:pt x="32" y="47"/>
                  </a:lnTo>
                  <a:lnTo>
                    <a:pt x="0" y="16"/>
                  </a:lnTo>
                  <a:lnTo>
                    <a:pt x="5" y="9"/>
                  </a:lnTo>
                  <a:lnTo>
                    <a:pt x="14" y="0"/>
                  </a:lnTo>
                  <a:lnTo>
                    <a:pt x="24" y="3"/>
                  </a:lnTo>
                  <a:lnTo>
                    <a:pt x="24" y="3"/>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2812" name="Freeform 156"/>
            <p:cNvSpPr>
              <a:spLocks/>
            </p:cNvSpPr>
            <p:nvPr/>
          </p:nvSpPr>
          <p:spPr bwMode="auto">
            <a:xfrm>
              <a:off x="3648" y="3065"/>
              <a:ext cx="21" cy="31"/>
            </a:xfrm>
            <a:custGeom>
              <a:avLst/>
              <a:gdLst/>
              <a:ahLst/>
              <a:cxnLst>
                <a:cxn ang="0">
                  <a:pos x="43" y="21"/>
                </a:cxn>
                <a:cxn ang="0">
                  <a:pos x="43" y="18"/>
                </a:cxn>
                <a:cxn ang="0">
                  <a:pos x="43" y="13"/>
                </a:cxn>
                <a:cxn ang="0">
                  <a:pos x="43" y="7"/>
                </a:cxn>
                <a:cxn ang="0">
                  <a:pos x="42" y="3"/>
                </a:cxn>
                <a:cxn ang="0">
                  <a:pos x="35" y="2"/>
                </a:cxn>
                <a:cxn ang="0">
                  <a:pos x="33" y="3"/>
                </a:cxn>
                <a:cxn ang="0">
                  <a:pos x="30" y="3"/>
                </a:cxn>
                <a:cxn ang="0">
                  <a:pos x="26" y="2"/>
                </a:cxn>
                <a:cxn ang="0">
                  <a:pos x="20" y="0"/>
                </a:cxn>
                <a:cxn ang="0">
                  <a:pos x="16" y="0"/>
                </a:cxn>
                <a:cxn ang="0">
                  <a:pos x="14" y="3"/>
                </a:cxn>
                <a:cxn ang="0">
                  <a:pos x="14" y="7"/>
                </a:cxn>
                <a:cxn ang="0">
                  <a:pos x="11" y="10"/>
                </a:cxn>
                <a:cxn ang="0">
                  <a:pos x="5" y="18"/>
                </a:cxn>
                <a:cxn ang="0">
                  <a:pos x="6" y="23"/>
                </a:cxn>
                <a:cxn ang="0">
                  <a:pos x="8" y="26"/>
                </a:cxn>
                <a:cxn ang="0">
                  <a:pos x="6" y="26"/>
                </a:cxn>
                <a:cxn ang="0">
                  <a:pos x="4" y="29"/>
                </a:cxn>
                <a:cxn ang="0">
                  <a:pos x="1" y="33"/>
                </a:cxn>
                <a:cxn ang="0">
                  <a:pos x="0" y="37"/>
                </a:cxn>
                <a:cxn ang="0">
                  <a:pos x="1" y="43"/>
                </a:cxn>
                <a:cxn ang="0">
                  <a:pos x="6" y="45"/>
                </a:cxn>
                <a:cxn ang="0">
                  <a:pos x="6" y="47"/>
                </a:cxn>
                <a:cxn ang="0">
                  <a:pos x="6" y="50"/>
                </a:cxn>
                <a:cxn ang="0">
                  <a:pos x="8" y="55"/>
                </a:cxn>
                <a:cxn ang="0">
                  <a:pos x="11" y="59"/>
                </a:cxn>
                <a:cxn ang="0">
                  <a:pos x="19" y="63"/>
                </a:cxn>
                <a:cxn ang="0">
                  <a:pos x="27" y="63"/>
                </a:cxn>
                <a:cxn ang="0">
                  <a:pos x="33" y="59"/>
                </a:cxn>
                <a:cxn ang="0">
                  <a:pos x="36" y="58"/>
                </a:cxn>
                <a:cxn ang="0">
                  <a:pos x="43" y="21"/>
                </a:cxn>
                <a:cxn ang="0">
                  <a:pos x="43" y="21"/>
                </a:cxn>
              </a:cxnLst>
              <a:rect l="0" t="0" r="r" b="b"/>
              <a:pathLst>
                <a:path w="43" h="63">
                  <a:moveTo>
                    <a:pt x="43" y="21"/>
                  </a:moveTo>
                  <a:lnTo>
                    <a:pt x="43" y="18"/>
                  </a:lnTo>
                  <a:lnTo>
                    <a:pt x="43" y="13"/>
                  </a:lnTo>
                  <a:lnTo>
                    <a:pt x="43" y="7"/>
                  </a:lnTo>
                  <a:lnTo>
                    <a:pt x="42" y="3"/>
                  </a:lnTo>
                  <a:lnTo>
                    <a:pt x="35" y="2"/>
                  </a:lnTo>
                  <a:lnTo>
                    <a:pt x="33" y="3"/>
                  </a:lnTo>
                  <a:lnTo>
                    <a:pt x="30" y="3"/>
                  </a:lnTo>
                  <a:lnTo>
                    <a:pt x="26" y="2"/>
                  </a:lnTo>
                  <a:lnTo>
                    <a:pt x="20" y="0"/>
                  </a:lnTo>
                  <a:lnTo>
                    <a:pt x="16" y="0"/>
                  </a:lnTo>
                  <a:lnTo>
                    <a:pt x="14" y="3"/>
                  </a:lnTo>
                  <a:lnTo>
                    <a:pt x="14" y="7"/>
                  </a:lnTo>
                  <a:lnTo>
                    <a:pt x="11" y="10"/>
                  </a:lnTo>
                  <a:lnTo>
                    <a:pt x="5" y="18"/>
                  </a:lnTo>
                  <a:lnTo>
                    <a:pt x="6" y="23"/>
                  </a:lnTo>
                  <a:lnTo>
                    <a:pt x="8" y="26"/>
                  </a:lnTo>
                  <a:lnTo>
                    <a:pt x="6" y="26"/>
                  </a:lnTo>
                  <a:lnTo>
                    <a:pt x="4" y="29"/>
                  </a:lnTo>
                  <a:lnTo>
                    <a:pt x="1" y="33"/>
                  </a:lnTo>
                  <a:lnTo>
                    <a:pt x="0" y="37"/>
                  </a:lnTo>
                  <a:lnTo>
                    <a:pt x="1" y="43"/>
                  </a:lnTo>
                  <a:lnTo>
                    <a:pt x="6" y="45"/>
                  </a:lnTo>
                  <a:lnTo>
                    <a:pt x="6" y="47"/>
                  </a:lnTo>
                  <a:lnTo>
                    <a:pt x="6" y="50"/>
                  </a:lnTo>
                  <a:lnTo>
                    <a:pt x="8" y="55"/>
                  </a:lnTo>
                  <a:lnTo>
                    <a:pt x="11" y="59"/>
                  </a:lnTo>
                  <a:lnTo>
                    <a:pt x="19" y="63"/>
                  </a:lnTo>
                  <a:lnTo>
                    <a:pt x="27" y="63"/>
                  </a:lnTo>
                  <a:lnTo>
                    <a:pt x="33" y="59"/>
                  </a:lnTo>
                  <a:lnTo>
                    <a:pt x="36" y="58"/>
                  </a:lnTo>
                  <a:lnTo>
                    <a:pt x="43" y="21"/>
                  </a:lnTo>
                  <a:lnTo>
                    <a:pt x="43" y="21"/>
                  </a:lnTo>
                  <a:close/>
                </a:path>
              </a:pathLst>
            </a:custGeom>
            <a:solidFill>
              <a:srgbClr val="FF6600"/>
            </a:solidFill>
            <a:ln w="9525">
              <a:noFill/>
              <a:round/>
              <a:headEnd/>
              <a:tailEnd/>
            </a:ln>
            <a:effectLst>
              <a:outerShdw dist="35921" dir="2700000" algn="ctr" rotWithShape="0">
                <a:srgbClr val="808080"/>
              </a:outerShdw>
            </a:effectLst>
          </p:spPr>
          <p:txBody>
            <a:bodyPr/>
            <a:lstStyle/>
            <a:p>
              <a:endParaRPr lang="pt-BR"/>
            </a:p>
          </p:txBody>
        </p:sp>
        <p:sp>
          <p:nvSpPr>
            <p:cNvPr id="1862813" name="Freeform 157"/>
            <p:cNvSpPr>
              <a:spLocks/>
            </p:cNvSpPr>
            <p:nvPr/>
          </p:nvSpPr>
          <p:spPr bwMode="auto">
            <a:xfrm>
              <a:off x="3652" y="3107"/>
              <a:ext cx="61" cy="58"/>
            </a:xfrm>
            <a:custGeom>
              <a:avLst/>
              <a:gdLst/>
              <a:ahLst/>
              <a:cxnLst>
                <a:cxn ang="0">
                  <a:pos x="45" y="48"/>
                </a:cxn>
                <a:cxn ang="0">
                  <a:pos x="42" y="48"/>
                </a:cxn>
                <a:cxn ang="0">
                  <a:pos x="36" y="49"/>
                </a:cxn>
                <a:cxn ang="0">
                  <a:pos x="29" y="48"/>
                </a:cxn>
                <a:cxn ang="0">
                  <a:pos x="22" y="48"/>
                </a:cxn>
                <a:cxn ang="0">
                  <a:pos x="16" y="46"/>
                </a:cxn>
                <a:cxn ang="0">
                  <a:pos x="13" y="42"/>
                </a:cxn>
                <a:cxn ang="0">
                  <a:pos x="12" y="40"/>
                </a:cxn>
                <a:cxn ang="0">
                  <a:pos x="0" y="2"/>
                </a:cxn>
                <a:cxn ang="0">
                  <a:pos x="15" y="38"/>
                </a:cxn>
                <a:cxn ang="0">
                  <a:pos x="21" y="30"/>
                </a:cxn>
                <a:cxn ang="0">
                  <a:pos x="51" y="20"/>
                </a:cxn>
                <a:cxn ang="0">
                  <a:pos x="31" y="0"/>
                </a:cxn>
                <a:cxn ang="0">
                  <a:pos x="59" y="15"/>
                </a:cxn>
                <a:cxn ang="0">
                  <a:pos x="69" y="5"/>
                </a:cxn>
                <a:cxn ang="0">
                  <a:pos x="104" y="2"/>
                </a:cxn>
                <a:cxn ang="0">
                  <a:pos x="104" y="16"/>
                </a:cxn>
                <a:cxn ang="0">
                  <a:pos x="101" y="35"/>
                </a:cxn>
                <a:cxn ang="0">
                  <a:pos x="97" y="38"/>
                </a:cxn>
                <a:cxn ang="0">
                  <a:pos x="93" y="47"/>
                </a:cxn>
                <a:cxn ang="0">
                  <a:pos x="90" y="52"/>
                </a:cxn>
                <a:cxn ang="0">
                  <a:pos x="88" y="57"/>
                </a:cxn>
                <a:cxn ang="0">
                  <a:pos x="87" y="61"/>
                </a:cxn>
                <a:cxn ang="0">
                  <a:pos x="87" y="66"/>
                </a:cxn>
                <a:cxn ang="0">
                  <a:pos x="87" y="66"/>
                </a:cxn>
                <a:cxn ang="0">
                  <a:pos x="91" y="66"/>
                </a:cxn>
                <a:cxn ang="0">
                  <a:pos x="96" y="62"/>
                </a:cxn>
                <a:cxn ang="0">
                  <a:pos x="104" y="61"/>
                </a:cxn>
                <a:cxn ang="0">
                  <a:pos x="110" y="60"/>
                </a:cxn>
                <a:cxn ang="0">
                  <a:pos x="114" y="62"/>
                </a:cxn>
                <a:cxn ang="0">
                  <a:pos x="119" y="63"/>
                </a:cxn>
                <a:cxn ang="0">
                  <a:pos x="120" y="66"/>
                </a:cxn>
                <a:cxn ang="0">
                  <a:pos x="119" y="66"/>
                </a:cxn>
                <a:cxn ang="0">
                  <a:pos x="114" y="67"/>
                </a:cxn>
                <a:cxn ang="0">
                  <a:pos x="108" y="69"/>
                </a:cxn>
                <a:cxn ang="0">
                  <a:pos x="103" y="71"/>
                </a:cxn>
                <a:cxn ang="0">
                  <a:pos x="96" y="75"/>
                </a:cxn>
                <a:cxn ang="0">
                  <a:pos x="93" y="79"/>
                </a:cxn>
                <a:cxn ang="0">
                  <a:pos x="90" y="83"/>
                </a:cxn>
                <a:cxn ang="0">
                  <a:pos x="90" y="84"/>
                </a:cxn>
                <a:cxn ang="0">
                  <a:pos x="91" y="84"/>
                </a:cxn>
                <a:cxn ang="0">
                  <a:pos x="96" y="86"/>
                </a:cxn>
                <a:cxn ang="0">
                  <a:pos x="101" y="89"/>
                </a:cxn>
                <a:cxn ang="0">
                  <a:pos x="109" y="96"/>
                </a:cxn>
                <a:cxn ang="0">
                  <a:pos x="113" y="101"/>
                </a:cxn>
                <a:cxn ang="0">
                  <a:pos x="118" y="107"/>
                </a:cxn>
                <a:cxn ang="0">
                  <a:pos x="120" y="112"/>
                </a:cxn>
                <a:cxn ang="0">
                  <a:pos x="123" y="115"/>
                </a:cxn>
                <a:cxn ang="0">
                  <a:pos x="68" y="104"/>
                </a:cxn>
                <a:cxn ang="0">
                  <a:pos x="66" y="102"/>
                </a:cxn>
                <a:cxn ang="0">
                  <a:pos x="64" y="101"/>
                </a:cxn>
                <a:cxn ang="0">
                  <a:pos x="59" y="98"/>
                </a:cxn>
                <a:cxn ang="0">
                  <a:pos x="59" y="96"/>
                </a:cxn>
                <a:cxn ang="0">
                  <a:pos x="57" y="91"/>
                </a:cxn>
                <a:cxn ang="0">
                  <a:pos x="56" y="86"/>
                </a:cxn>
                <a:cxn ang="0">
                  <a:pos x="54" y="79"/>
                </a:cxn>
                <a:cxn ang="0">
                  <a:pos x="54" y="74"/>
                </a:cxn>
                <a:cxn ang="0">
                  <a:pos x="50" y="64"/>
                </a:cxn>
                <a:cxn ang="0">
                  <a:pos x="48" y="56"/>
                </a:cxn>
                <a:cxn ang="0">
                  <a:pos x="45" y="51"/>
                </a:cxn>
                <a:cxn ang="0">
                  <a:pos x="45" y="48"/>
                </a:cxn>
                <a:cxn ang="0">
                  <a:pos x="45" y="48"/>
                </a:cxn>
              </a:cxnLst>
              <a:rect l="0" t="0" r="r" b="b"/>
              <a:pathLst>
                <a:path w="123" h="115">
                  <a:moveTo>
                    <a:pt x="45" y="48"/>
                  </a:moveTo>
                  <a:lnTo>
                    <a:pt x="42" y="48"/>
                  </a:lnTo>
                  <a:lnTo>
                    <a:pt x="36" y="49"/>
                  </a:lnTo>
                  <a:lnTo>
                    <a:pt x="29" y="48"/>
                  </a:lnTo>
                  <a:lnTo>
                    <a:pt x="22" y="48"/>
                  </a:lnTo>
                  <a:lnTo>
                    <a:pt x="16" y="46"/>
                  </a:lnTo>
                  <a:lnTo>
                    <a:pt x="13" y="42"/>
                  </a:lnTo>
                  <a:lnTo>
                    <a:pt x="12" y="40"/>
                  </a:lnTo>
                  <a:lnTo>
                    <a:pt x="0" y="2"/>
                  </a:lnTo>
                  <a:lnTo>
                    <a:pt x="15" y="38"/>
                  </a:lnTo>
                  <a:lnTo>
                    <a:pt x="21" y="30"/>
                  </a:lnTo>
                  <a:lnTo>
                    <a:pt x="51" y="20"/>
                  </a:lnTo>
                  <a:lnTo>
                    <a:pt x="31" y="0"/>
                  </a:lnTo>
                  <a:lnTo>
                    <a:pt x="59" y="15"/>
                  </a:lnTo>
                  <a:lnTo>
                    <a:pt x="69" y="5"/>
                  </a:lnTo>
                  <a:lnTo>
                    <a:pt x="104" y="2"/>
                  </a:lnTo>
                  <a:lnTo>
                    <a:pt x="104" y="16"/>
                  </a:lnTo>
                  <a:lnTo>
                    <a:pt x="101" y="35"/>
                  </a:lnTo>
                  <a:lnTo>
                    <a:pt x="97" y="38"/>
                  </a:lnTo>
                  <a:lnTo>
                    <a:pt x="93" y="47"/>
                  </a:lnTo>
                  <a:lnTo>
                    <a:pt x="90" y="52"/>
                  </a:lnTo>
                  <a:lnTo>
                    <a:pt x="88" y="57"/>
                  </a:lnTo>
                  <a:lnTo>
                    <a:pt x="87" y="61"/>
                  </a:lnTo>
                  <a:lnTo>
                    <a:pt x="87" y="66"/>
                  </a:lnTo>
                  <a:lnTo>
                    <a:pt x="87" y="66"/>
                  </a:lnTo>
                  <a:lnTo>
                    <a:pt x="91" y="66"/>
                  </a:lnTo>
                  <a:lnTo>
                    <a:pt x="96" y="62"/>
                  </a:lnTo>
                  <a:lnTo>
                    <a:pt x="104" y="61"/>
                  </a:lnTo>
                  <a:lnTo>
                    <a:pt x="110" y="60"/>
                  </a:lnTo>
                  <a:lnTo>
                    <a:pt x="114" y="62"/>
                  </a:lnTo>
                  <a:lnTo>
                    <a:pt x="119" y="63"/>
                  </a:lnTo>
                  <a:lnTo>
                    <a:pt x="120" y="66"/>
                  </a:lnTo>
                  <a:lnTo>
                    <a:pt x="119" y="66"/>
                  </a:lnTo>
                  <a:lnTo>
                    <a:pt x="114" y="67"/>
                  </a:lnTo>
                  <a:lnTo>
                    <a:pt x="108" y="69"/>
                  </a:lnTo>
                  <a:lnTo>
                    <a:pt x="103" y="71"/>
                  </a:lnTo>
                  <a:lnTo>
                    <a:pt x="96" y="75"/>
                  </a:lnTo>
                  <a:lnTo>
                    <a:pt x="93" y="79"/>
                  </a:lnTo>
                  <a:lnTo>
                    <a:pt x="90" y="83"/>
                  </a:lnTo>
                  <a:lnTo>
                    <a:pt x="90" y="84"/>
                  </a:lnTo>
                  <a:lnTo>
                    <a:pt x="91" y="84"/>
                  </a:lnTo>
                  <a:lnTo>
                    <a:pt x="96" y="86"/>
                  </a:lnTo>
                  <a:lnTo>
                    <a:pt x="101" y="89"/>
                  </a:lnTo>
                  <a:lnTo>
                    <a:pt x="109" y="96"/>
                  </a:lnTo>
                  <a:lnTo>
                    <a:pt x="113" y="101"/>
                  </a:lnTo>
                  <a:lnTo>
                    <a:pt x="118" y="107"/>
                  </a:lnTo>
                  <a:lnTo>
                    <a:pt x="120" y="112"/>
                  </a:lnTo>
                  <a:lnTo>
                    <a:pt x="123" y="115"/>
                  </a:lnTo>
                  <a:lnTo>
                    <a:pt x="68" y="104"/>
                  </a:lnTo>
                  <a:lnTo>
                    <a:pt x="66" y="102"/>
                  </a:lnTo>
                  <a:lnTo>
                    <a:pt x="64" y="101"/>
                  </a:lnTo>
                  <a:lnTo>
                    <a:pt x="59" y="98"/>
                  </a:lnTo>
                  <a:lnTo>
                    <a:pt x="59" y="96"/>
                  </a:lnTo>
                  <a:lnTo>
                    <a:pt x="57" y="91"/>
                  </a:lnTo>
                  <a:lnTo>
                    <a:pt x="56" y="86"/>
                  </a:lnTo>
                  <a:lnTo>
                    <a:pt x="54" y="79"/>
                  </a:lnTo>
                  <a:lnTo>
                    <a:pt x="54" y="74"/>
                  </a:lnTo>
                  <a:lnTo>
                    <a:pt x="50" y="64"/>
                  </a:lnTo>
                  <a:lnTo>
                    <a:pt x="48" y="56"/>
                  </a:lnTo>
                  <a:lnTo>
                    <a:pt x="45" y="51"/>
                  </a:lnTo>
                  <a:lnTo>
                    <a:pt x="45" y="48"/>
                  </a:lnTo>
                  <a:lnTo>
                    <a:pt x="45" y="48"/>
                  </a:lnTo>
                  <a:close/>
                </a:path>
              </a:pathLst>
            </a:custGeom>
            <a:solidFill>
              <a:srgbClr val="3D7D6E"/>
            </a:solidFill>
            <a:ln w="9525">
              <a:noFill/>
              <a:round/>
              <a:headEnd/>
              <a:tailEnd/>
            </a:ln>
            <a:effectLst>
              <a:outerShdw dist="35921" dir="2700000" algn="ctr" rotWithShape="0">
                <a:srgbClr val="808080"/>
              </a:outerShdw>
            </a:effectLst>
          </p:spPr>
          <p:txBody>
            <a:bodyPr/>
            <a:lstStyle/>
            <a:p>
              <a:endParaRPr lang="pt-BR"/>
            </a:p>
          </p:txBody>
        </p:sp>
        <p:sp>
          <p:nvSpPr>
            <p:cNvPr id="1862814" name="Freeform 158"/>
            <p:cNvSpPr>
              <a:spLocks/>
            </p:cNvSpPr>
            <p:nvPr/>
          </p:nvSpPr>
          <p:spPr bwMode="auto">
            <a:xfrm>
              <a:off x="3657" y="3073"/>
              <a:ext cx="31" cy="34"/>
            </a:xfrm>
            <a:custGeom>
              <a:avLst/>
              <a:gdLst/>
              <a:ahLst/>
              <a:cxnLst>
                <a:cxn ang="0">
                  <a:pos x="19" y="57"/>
                </a:cxn>
                <a:cxn ang="0">
                  <a:pos x="14" y="38"/>
                </a:cxn>
                <a:cxn ang="0">
                  <a:pos x="1" y="36"/>
                </a:cxn>
                <a:cxn ang="0">
                  <a:pos x="0" y="30"/>
                </a:cxn>
                <a:cxn ang="0">
                  <a:pos x="5" y="29"/>
                </a:cxn>
                <a:cxn ang="0">
                  <a:pos x="2" y="20"/>
                </a:cxn>
                <a:cxn ang="0">
                  <a:pos x="2" y="11"/>
                </a:cxn>
                <a:cxn ang="0">
                  <a:pos x="8" y="2"/>
                </a:cxn>
                <a:cxn ang="0">
                  <a:pos x="16" y="0"/>
                </a:cxn>
                <a:cxn ang="0">
                  <a:pos x="33" y="3"/>
                </a:cxn>
                <a:cxn ang="0">
                  <a:pos x="33" y="8"/>
                </a:cxn>
                <a:cxn ang="0">
                  <a:pos x="44" y="19"/>
                </a:cxn>
                <a:cxn ang="0">
                  <a:pos x="37" y="34"/>
                </a:cxn>
                <a:cxn ang="0">
                  <a:pos x="37" y="42"/>
                </a:cxn>
                <a:cxn ang="0">
                  <a:pos x="61" y="69"/>
                </a:cxn>
                <a:cxn ang="0">
                  <a:pos x="19" y="57"/>
                </a:cxn>
                <a:cxn ang="0">
                  <a:pos x="19" y="57"/>
                </a:cxn>
              </a:cxnLst>
              <a:rect l="0" t="0" r="r" b="b"/>
              <a:pathLst>
                <a:path w="61" h="69">
                  <a:moveTo>
                    <a:pt x="19" y="57"/>
                  </a:moveTo>
                  <a:lnTo>
                    <a:pt x="14" y="38"/>
                  </a:lnTo>
                  <a:lnTo>
                    <a:pt x="1" y="36"/>
                  </a:lnTo>
                  <a:lnTo>
                    <a:pt x="0" y="30"/>
                  </a:lnTo>
                  <a:lnTo>
                    <a:pt x="5" y="29"/>
                  </a:lnTo>
                  <a:lnTo>
                    <a:pt x="2" y="20"/>
                  </a:lnTo>
                  <a:lnTo>
                    <a:pt x="2" y="11"/>
                  </a:lnTo>
                  <a:lnTo>
                    <a:pt x="8" y="2"/>
                  </a:lnTo>
                  <a:lnTo>
                    <a:pt x="16" y="0"/>
                  </a:lnTo>
                  <a:lnTo>
                    <a:pt x="33" y="3"/>
                  </a:lnTo>
                  <a:lnTo>
                    <a:pt x="33" y="8"/>
                  </a:lnTo>
                  <a:lnTo>
                    <a:pt x="44" y="19"/>
                  </a:lnTo>
                  <a:lnTo>
                    <a:pt x="37" y="34"/>
                  </a:lnTo>
                  <a:lnTo>
                    <a:pt x="37" y="42"/>
                  </a:lnTo>
                  <a:lnTo>
                    <a:pt x="61" y="69"/>
                  </a:lnTo>
                  <a:lnTo>
                    <a:pt x="19" y="57"/>
                  </a:lnTo>
                  <a:lnTo>
                    <a:pt x="19" y="57"/>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2815" name="Freeform 159"/>
            <p:cNvSpPr>
              <a:spLocks/>
            </p:cNvSpPr>
            <p:nvPr/>
          </p:nvSpPr>
          <p:spPr bwMode="auto">
            <a:xfrm>
              <a:off x="3656" y="3075"/>
              <a:ext cx="18" cy="28"/>
            </a:xfrm>
            <a:custGeom>
              <a:avLst/>
              <a:gdLst/>
              <a:ahLst/>
              <a:cxnLst>
                <a:cxn ang="0">
                  <a:pos x="36" y="55"/>
                </a:cxn>
                <a:cxn ang="0">
                  <a:pos x="33" y="52"/>
                </a:cxn>
                <a:cxn ang="0">
                  <a:pos x="28" y="44"/>
                </a:cxn>
                <a:cxn ang="0">
                  <a:pos x="24" y="37"/>
                </a:cxn>
                <a:cxn ang="0">
                  <a:pos x="22" y="33"/>
                </a:cxn>
                <a:cxn ang="0">
                  <a:pos x="27" y="23"/>
                </a:cxn>
                <a:cxn ang="0">
                  <a:pos x="13" y="17"/>
                </a:cxn>
                <a:cxn ang="0">
                  <a:pos x="14" y="9"/>
                </a:cxn>
                <a:cxn ang="0">
                  <a:pos x="8" y="0"/>
                </a:cxn>
                <a:cxn ang="0">
                  <a:pos x="4" y="6"/>
                </a:cxn>
                <a:cxn ang="0">
                  <a:pos x="4" y="14"/>
                </a:cxn>
                <a:cxn ang="0">
                  <a:pos x="6" y="23"/>
                </a:cxn>
                <a:cxn ang="0">
                  <a:pos x="4" y="23"/>
                </a:cxn>
                <a:cxn ang="0">
                  <a:pos x="0" y="24"/>
                </a:cxn>
                <a:cxn ang="0">
                  <a:pos x="0" y="29"/>
                </a:cxn>
                <a:cxn ang="0">
                  <a:pos x="3" y="33"/>
                </a:cxn>
                <a:cxn ang="0">
                  <a:pos x="4" y="33"/>
                </a:cxn>
                <a:cxn ang="0">
                  <a:pos x="8" y="33"/>
                </a:cxn>
                <a:cxn ang="0">
                  <a:pos x="12" y="33"/>
                </a:cxn>
                <a:cxn ang="0">
                  <a:pos x="13" y="33"/>
                </a:cxn>
                <a:cxn ang="0">
                  <a:pos x="22" y="52"/>
                </a:cxn>
                <a:cxn ang="0">
                  <a:pos x="36" y="55"/>
                </a:cxn>
                <a:cxn ang="0">
                  <a:pos x="36" y="55"/>
                </a:cxn>
              </a:cxnLst>
              <a:rect l="0" t="0" r="r" b="b"/>
              <a:pathLst>
                <a:path w="36" h="55">
                  <a:moveTo>
                    <a:pt x="36" y="55"/>
                  </a:moveTo>
                  <a:lnTo>
                    <a:pt x="33" y="52"/>
                  </a:lnTo>
                  <a:lnTo>
                    <a:pt x="28" y="44"/>
                  </a:lnTo>
                  <a:lnTo>
                    <a:pt x="24" y="37"/>
                  </a:lnTo>
                  <a:lnTo>
                    <a:pt x="22" y="33"/>
                  </a:lnTo>
                  <a:lnTo>
                    <a:pt x="27" y="23"/>
                  </a:lnTo>
                  <a:lnTo>
                    <a:pt x="13" y="17"/>
                  </a:lnTo>
                  <a:lnTo>
                    <a:pt x="14" y="9"/>
                  </a:lnTo>
                  <a:lnTo>
                    <a:pt x="8" y="0"/>
                  </a:lnTo>
                  <a:lnTo>
                    <a:pt x="4" y="6"/>
                  </a:lnTo>
                  <a:lnTo>
                    <a:pt x="4" y="14"/>
                  </a:lnTo>
                  <a:lnTo>
                    <a:pt x="6" y="23"/>
                  </a:lnTo>
                  <a:lnTo>
                    <a:pt x="4" y="23"/>
                  </a:lnTo>
                  <a:lnTo>
                    <a:pt x="0" y="24"/>
                  </a:lnTo>
                  <a:lnTo>
                    <a:pt x="0" y="29"/>
                  </a:lnTo>
                  <a:lnTo>
                    <a:pt x="3" y="33"/>
                  </a:lnTo>
                  <a:lnTo>
                    <a:pt x="4" y="33"/>
                  </a:lnTo>
                  <a:lnTo>
                    <a:pt x="8" y="33"/>
                  </a:lnTo>
                  <a:lnTo>
                    <a:pt x="12" y="33"/>
                  </a:lnTo>
                  <a:lnTo>
                    <a:pt x="13" y="33"/>
                  </a:lnTo>
                  <a:lnTo>
                    <a:pt x="22" y="52"/>
                  </a:lnTo>
                  <a:lnTo>
                    <a:pt x="36" y="55"/>
                  </a:lnTo>
                  <a:lnTo>
                    <a:pt x="36" y="5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16" name="Freeform 160"/>
            <p:cNvSpPr>
              <a:spLocks/>
            </p:cNvSpPr>
            <p:nvPr/>
          </p:nvSpPr>
          <p:spPr bwMode="auto">
            <a:xfrm>
              <a:off x="3679" y="3099"/>
              <a:ext cx="11" cy="8"/>
            </a:xfrm>
            <a:custGeom>
              <a:avLst/>
              <a:gdLst/>
              <a:ahLst/>
              <a:cxnLst>
                <a:cxn ang="0">
                  <a:pos x="7" y="12"/>
                </a:cxn>
                <a:cxn ang="0">
                  <a:pos x="0" y="0"/>
                </a:cxn>
                <a:cxn ang="0">
                  <a:pos x="20" y="17"/>
                </a:cxn>
                <a:cxn ang="0">
                  <a:pos x="7" y="12"/>
                </a:cxn>
                <a:cxn ang="0">
                  <a:pos x="7" y="12"/>
                </a:cxn>
              </a:cxnLst>
              <a:rect l="0" t="0" r="r" b="b"/>
              <a:pathLst>
                <a:path w="20" h="17">
                  <a:moveTo>
                    <a:pt x="7" y="12"/>
                  </a:moveTo>
                  <a:lnTo>
                    <a:pt x="0" y="0"/>
                  </a:lnTo>
                  <a:lnTo>
                    <a:pt x="20" y="17"/>
                  </a:lnTo>
                  <a:lnTo>
                    <a:pt x="7" y="12"/>
                  </a:lnTo>
                  <a:lnTo>
                    <a:pt x="7" y="12"/>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17" name="Freeform 161"/>
            <p:cNvSpPr>
              <a:spLocks/>
            </p:cNvSpPr>
            <p:nvPr/>
          </p:nvSpPr>
          <p:spPr bwMode="auto">
            <a:xfrm>
              <a:off x="3671" y="3082"/>
              <a:ext cx="8" cy="10"/>
            </a:xfrm>
            <a:custGeom>
              <a:avLst/>
              <a:gdLst/>
              <a:ahLst/>
              <a:cxnLst>
                <a:cxn ang="0">
                  <a:pos x="0" y="10"/>
                </a:cxn>
                <a:cxn ang="0">
                  <a:pos x="12" y="0"/>
                </a:cxn>
                <a:cxn ang="0">
                  <a:pos x="17" y="1"/>
                </a:cxn>
                <a:cxn ang="0">
                  <a:pos x="9" y="19"/>
                </a:cxn>
                <a:cxn ang="0">
                  <a:pos x="6" y="11"/>
                </a:cxn>
                <a:cxn ang="0">
                  <a:pos x="0" y="10"/>
                </a:cxn>
                <a:cxn ang="0">
                  <a:pos x="0" y="10"/>
                </a:cxn>
              </a:cxnLst>
              <a:rect l="0" t="0" r="r" b="b"/>
              <a:pathLst>
                <a:path w="17" h="19">
                  <a:moveTo>
                    <a:pt x="0" y="10"/>
                  </a:moveTo>
                  <a:lnTo>
                    <a:pt x="12" y="0"/>
                  </a:lnTo>
                  <a:lnTo>
                    <a:pt x="17" y="1"/>
                  </a:lnTo>
                  <a:lnTo>
                    <a:pt x="9" y="19"/>
                  </a:lnTo>
                  <a:lnTo>
                    <a:pt x="6" y="11"/>
                  </a:lnTo>
                  <a:lnTo>
                    <a:pt x="0" y="10"/>
                  </a:lnTo>
                  <a:lnTo>
                    <a:pt x="0" y="1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18" name="Freeform 162"/>
            <p:cNvSpPr>
              <a:spLocks/>
            </p:cNvSpPr>
            <p:nvPr/>
          </p:nvSpPr>
          <p:spPr bwMode="auto">
            <a:xfrm>
              <a:off x="3663" y="3074"/>
              <a:ext cx="6" cy="3"/>
            </a:xfrm>
            <a:custGeom>
              <a:avLst/>
              <a:gdLst/>
              <a:ahLst/>
              <a:cxnLst>
                <a:cxn ang="0">
                  <a:pos x="0" y="5"/>
                </a:cxn>
                <a:cxn ang="0">
                  <a:pos x="6" y="0"/>
                </a:cxn>
                <a:cxn ang="0">
                  <a:pos x="13" y="2"/>
                </a:cxn>
                <a:cxn ang="0">
                  <a:pos x="9" y="4"/>
                </a:cxn>
                <a:cxn ang="0">
                  <a:pos x="0" y="5"/>
                </a:cxn>
                <a:cxn ang="0">
                  <a:pos x="0" y="5"/>
                </a:cxn>
              </a:cxnLst>
              <a:rect l="0" t="0" r="r" b="b"/>
              <a:pathLst>
                <a:path w="13" h="5">
                  <a:moveTo>
                    <a:pt x="0" y="5"/>
                  </a:moveTo>
                  <a:lnTo>
                    <a:pt x="6" y="0"/>
                  </a:lnTo>
                  <a:lnTo>
                    <a:pt x="13" y="2"/>
                  </a:lnTo>
                  <a:lnTo>
                    <a:pt x="9" y="4"/>
                  </a:lnTo>
                  <a:lnTo>
                    <a:pt x="0" y="5"/>
                  </a:lnTo>
                  <a:lnTo>
                    <a:pt x="0" y="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19" name="Freeform 163"/>
            <p:cNvSpPr>
              <a:spLocks/>
            </p:cNvSpPr>
            <p:nvPr/>
          </p:nvSpPr>
          <p:spPr bwMode="auto">
            <a:xfrm>
              <a:off x="3717" y="3132"/>
              <a:ext cx="83" cy="43"/>
            </a:xfrm>
            <a:custGeom>
              <a:avLst/>
              <a:gdLst/>
              <a:ahLst/>
              <a:cxnLst>
                <a:cxn ang="0">
                  <a:pos x="2" y="8"/>
                </a:cxn>
                <a:cxn ang="0">
                  <a:pos x="2" y="30"/>
                </a:cxn>
                <a:cxn ang="0">
                  <a:pos x="2" y="33"/>
                </a:cxn>
                <a:cxn ang="0">
                  <a:pos x="1" y="38"/>
                </a:cxn>
                <a:cxn ang="0">
                  <a:pos x="0" y="47"/>
                </a:cxn>
                <a:cxn ang="0">
                  <a:pos x="1" y="55"/>
                </a:cxn>
                <a:cxn ang="0">
                  <a:pos x="2" y="60"/>
                </a:cxn>
                <a:cxn ang="0">
                  <a:pos x="5" y="65"/>
                </a:cxn>
                <a:cxn ang="0">
                  <a:pos x="9" y="67"/>
                </a:cxn>
                <a:cxn ang="0">
                  <a:pos x="10" y="70"/>
                </a:cxn>
                <a:cxn ang="0">
                  <a:pos x="78" y="82"/>
                </a:cxn>
                <a:cxn ang="0">
                  <a:pos x="166" y="86"/>
                </a:cxn>
                <a:cxn ang="0">
                  <a:pos x="124" y="55"/>
                </a:cxn>
                <a:cxn ang="0">
                  <a:pos x="85" y="22"/>
                </a:cxn>
                <a:cxn ang="0">
                  <a:pos x="37" y="0"/>
                </a:cxn>
                <a:cxn ang="0">
                  <a:pos x="2" y="8"/>
                </a:cxn>
                <a:cxn ang="0">
                  <a:pos x="2" y="8"/>
                </a:cxn>
              </a:cxnLst>
              <a:rect l="0" t="0" r="r" b="b"/>
              <a:pathLst>
                <a:path w="166" h="86">
                  <a:moveTo>
                    <a:pt x="2" y="8"/>
                  </a:moveTo>
                  <a:lnTo>
                    <a:pt x="2" y="30"/>
                  </a:lnTo>
                  <a:lnTo>
                    <a:pt x="2" y="33"/>
                  </a:lnTo>
                  <a:lnTo>
                    <a:pt x="1" y="38"/>
                  </a:lnTo>
                  <a:lnTo>
                    <a:pt x="0" y="47"/>
                  </a:lnTo>
                  <a:lnTo>
                    <a:pt x="1" y="55"/>
                  </a:lnTo>
                  <a:lnTo>
                    <a:pt x="2" y="60"/>
                  </a:lnTo>
                  <a:lnTo>
                    <a:pt x="5" y="65"/>
                  </a:lnTo>
                  <a:lnTo>
                    <a:pt x="9" y="67"/>
                  </a:lnTo>
                  <a:lnTo>
                    <a:pt x="10" y="70"/>
                  </a:lnTo>
                  <a:lnTo>
                    <a:pt x="78" y="82"/>
                  </a:lnTo>
                  <a:lnTo>
                    <a:pt x="166" y="86"/>
                  </a:lnTo>
                  <a:lnTo>
                    <a:pt x="124" y="55"/>
                  </a:lnTo>
                  <a:lnTo>
                    <a:pt x="85" y="22"/>
                  </a:lnTo>
                  <a:lnTo>
                    <a:pt x="37" y="0"/>
                  </a:lnTo>
                  <a:lnTo>
                    <a:pt x="2" y="8"/>
                  </a:lnTo>
                  <a:lnTo>
                    <a:pt x="2" y="8"/>
                  </a:lnTo>
                  <a:close/>
                </a:path>
              </a:pathLst>
            </a:custGeom>
            <a:solidFill>
              <a:srgbClr val="4F4200"/>
            </a:solidFill>
            <a:ln w="9525">
              <a:noFill/>
              <a:round/>
              <a:headEnd/>
              <a:tailEnd/>
            </a:ln>
            <a:effectLst>
              <a:outerShdw dist="35921" dir="2700000" algn="ctr" rotWithShape="0">
                <a:srgbClr val="808080"/>
              </a:outerShdw>
            </a:effectLst>
          </p:spPr>
          <p:txBody>
            <a:bodyPr/>
            <a:lstStyle/>
            <a:p>
              <a:endParaRPr lang="pt-BR"/>
            </a:p>
          </p:txBody>
        </p:sp>
        <p:sp>
          <p:nvSpPr>
            <p:cNvPr id="1862820" name="Freeform 164"/>
            <p:cNvSpPr>
              <a:spLocks/>
            </p:cNvSpPr>
            <p:nvPr/>
          </p:nvSpPr>
          <p:spPr bwMode="auto">
            <a:xfrm>
              <a:off x="3767" y="3150"/>
              <a:ext cx="30" cy="9"/>
            </a:xfrm>
            <a:custGeom>
              <a:avLst/>
              <a:gdLst/>
              <a:ahLst/>
              <a:cxnLst>
                <a:cxn ang="0">
                  <a:pos x="60" y="12"/>
                </a:cxn>
                <a:cxn ang="0">
                  <a:pos x="0" y="0"/>
                </a:cxn>
                <a:cxn ang="0">
                  <a:pos x="0" y="6"/>
                </a:cxn>
                <a:cxn ang="0">
                  <a:pos x="58" y="20"/>
                </a:cxn>
                <a:cxn ang="0">
                  <a:pos x="60" y="12"/>
                </a:cxn>
                <a:cxn ang="0">
                  <a:pos x="60" y="12"/>
                </a:cxn>
              </a:cxnLst>
              <a:rect l="0" t="0" r="r" b="b"/>
              <a:pathLst>
                <a:path w="60" h="20">
                  <a:moveTo>
                    <a:pt x="60" y="12"/>
                  </a:moveTo>
                  <a:lnTo>
                    <a:pt x="0" y="0"/>
                  </a:lnTo>
                  <a:lnTo>
                    <a:pt x="0" y="6"/>
                  </a:lnTo>
                  <a:lnTo>
                    <a:pt x="58" y="20"/>
                  </a:lnTo>
                  <a:lnTo>
                    <a:pt x="60" y="12"/>
                  </a:lnTo>
                  <a:lnTo>
                    <a:pt x="60" y="12"/>
                  </a:lnTo>
                  <a:close/>
                </a:path>
              </a:pathLst>
            </a:custGeom>
            <a:solidFill>
              <a:srgbClr val="E68033"/>
            </a:solidFill>
            <a:ln w="9525">
              <a:noFill/>
              <a:round/>
              <a:headEnd/>
              <a:tailEnd/>
            </a:ln>
            <a:effectLst>
              <a:outerShdw dist="35921" dir="2700000" algn="ctr" rotWithShape="0">
                <a:srgbClr val="808080"/>
              </a:outerShdw>
            </a:effectLst>
          </p:spPr>
          <p:txBody>
            <a:bodyPr/>
            <a:lstStyle/>
            <a:p>
              <a:endParaRPr lang="pt-BR"/>
            </a:p>
          </p:txBody>
        </p:sp>
        <p:sp>
          <p:nvSpPr>
            <p:cNvPr id="1862821" name="Freeform 165"/>
            <p:cNvSpPr>
              <a:spLocks/>
            </p:cNvSpPr>
            <p:nvPr/>
          </p:nvSpPr>
          <p:spPr bwMode="auto">
            <a:xfrm>
              <a:off x="3706" y="3086"/>
              <a:ext cx="65" cy="68"/>
            </a:xfrm>
            <a:custGeom>
              <a:avLst/>
              <a:gdLst/>
              <a:ahLst/>
              <a:cxnLst>
                <a:cxn ang="0">
                  <a:pos x="61" y="1"/>
                </a:cxn>
                <a:cxn ang="0">
                  <a:pos x="78" y="20"/>
                </a:cxn>
                <a:cxn ang="0">
                  <a:pos x="120" y="44"/>
                </a:cxn>
                <a:cxn ang="0">
                  <a:pos x="130" y="85"/>
                </a:cxn>
                <a:cxn ang="0">
                  <a:pos x="128" y="109"/>
                </a:cxn>
                <a:cxn ang="0">
                  <a:pos x="125" y="110"/>
                </a:cxn>
                <a:cxn ang="0">
                  <a:pos x="124" y="113"/>
                </a:cxn>
                <a:cxn ang="0">
                  <a:pos x="123" y="117"/>
                </a:cxn>
                <a:cxn ang="0">
                  <a:pos x="123" y="125"/>
                </a:cxn>
                <a:cxn ang="0">
                  <a:pos x="124" y="133"/>
                </a:cxn>
                <a:cxn ang="0">
                  <a:pos x="124" y="136"/>
                </a:cxn>
                <a:cxn ang="0">
                  <a:pos x="93" y="118"/>
                </a:cxn>
                <a:cxn ang="0">
                  <a:pos x="41" y="95"/>
                </a:cxn>
                <a:cxn ang="0">
                  <a:pos x="19" y="95"/>
                </a:cxn>
                <a:cxn ang="0">
                  <a:pos x="0" y="37"/>
                </a:cxn>
                <a:cxn ang="0">
                  <a:pos x="0" y="11"/>
                </a:cxn>
                <a:cxn ang="0">
                  <a:pos x="16" y="0"/>
                </a:cxn>
                <a:cxn ang="0">
                  <a:pos x="44" y="7"/>
                </a:cxn>
                <a:cxn ang="0">
                  <a:pos x="61" y="1"/>
                </a:cxn>
                <a:cxn ang="0">
                  <a:pos x="61" y="1"/>
                </a:cxn>
              </a:cxnLst>
              <a:rect l="0" t="0" r="r" b="b"/>
              <a:pathLst>
                <a:path w="130" h="136">
                  <a:moveTo>
                    <a:pt x="61" y="1"/>
                  </a:moveTo>
                  <a:lnTo>
                    <a:pt x="78" y="20"/>
                  </a:lnTo>
                  <a:lnTo>
                    <a:pt x="120" y="44"/>
                  </a:lnTo>
                  <a:lnTo>
                    <a:pt x="130" y="85"/>
                  </a:lnTo>
                  <a:lnTo>
                    <a:pt x="128" y="109"/>
                  </a:lnTo>
                  <a:lnTo>
                    <a:pt x="125" y="110"/>
                  </a:lnTo>
                  <a:lnTo>
                    <a:pt x="124" y="113"/>
                  </a:lnTo>
                  <a:lnTo>
                    <a:pt x="123" y="117"/>
                  </a:lnTo>
                  <a:lnTo>
                    <a:pt x="123" y="125"/>
                  </a:lnTo>
                  <a:lnTo>
                    <a:pt x="124" y="133"/>
                  </a:lnTo>
                  <a:lnTo>
                    <a:pt x="124" y="136"/>
                  </a:lnTo>
                  <a:lnTo>
                    <a:pt x="93" y="118"/>
                  </a:lnTo>
                  <a:lnTo>
                    <a:pt x="41" y="95"/>
                  </a:lnTo>
                  <a:lnTo>
                    <a:pt x="19" y="95"/>
                  </a:lnTo>
                  <a:lnTo>
                    <a:pt x="0" y="37"/>
                  </a:lnTo>
                  <a:lnTo>
                    <a:pt x="0" y="11"/>
                  </a:lnTo>
                  <a:lnTo>
                    <a:pt x="16" y="0"/>
                  </a:lnTo>
                  <a:lnTo>
                    <a:pt x="44" y="7"/>
                  </a:lnTo>
                  <a:lnTo>
                    <a:pt x="61" y="1"/>
                  </a:lnTo>
                  <a:lnTo>
                    <a:pt x="61" y="1"/>
                  </a:lnTo>
                  <a:close/>
                </a:path>
              </a:pathLst>
            </a:custGeom>
            <a:solidFill>
              <a:srgbClr val="D4EBD4"/>
            </a:solidFill>
            <a:ln w="9525">
              <a:noFill/>
              <a:round/>
              <a:headEnd/>
              <a:tailEnd/>
            </a:ln>
            <a:effectLst>
              <a:outerShdw dist="35921" dir="2700000" algn="ctr" rotWithShape="0">
                <a:srgbClr val="808080"/>
              </a:outerShdw>
            </a:effectLst>
          </p:spPr>
          <p:txBody>
            <a:bodyPr/>
            <a:lstStyle/>
            <a:p>
              <a:endParaRPr lang="pt-BR"/>
            </a:p>
          </p:txBody>
        </p:sp>
        <p:sp>
          <p:nvSpPr>
            <p:cNvPr id="1862822" name="Freeform 166"/>
            <p:cNvSpPr>
              <a:spLocks/>
            </p:cNvSpPr>
            <p:nvPr/>
          </p:nvSpPr>
          <p:spPr bwMode="auto">
            <a:xfrm>
              <a:off x="3704" y="3084"/>
              <a:ext cx="55" cy="63"/>
            </a:xfrm>
            <a:custGeom>
              <a:avLst/>
              <a:gdLst/>
              <a:ahLst/>
              <a:cxnLst>
                <a:cxn ang="0">
                  <a:pos x="76" y="28"/>
                </a:cxn>
                <a:cxn ang="0">
                  <a:pos x="56" y="14"/>
                </a:cxn>
                <a:cxn ang="0">
                  <a:pos x="53" y="0"/>
                </a:cxn>
                <a:cxn ang="0">
                  <a:pos x="15" y="3"/>
                </a:cxn>
                <a:cxn ang="0">
                  <a:pos x="0" y="16"/>
                </a:cxn>
                <a:cxn ang="0">
                  <a:pos x="0" y="28"/>
                </a:cxn>
                <a:cxn ang="0">
                  <a:pos x="0" y="41"/>
                </a:cxn>
                <a:cxn ang="0">
                  <a:pos x="5" y="58"/>
                </a:cxn>
                <a:cxn ang="0">
                  <a:pos x="12" y="78"/>
                </a:cxn>
                <a:cxn ang="0">
                  <a:pos x="19" y="95"/>
                </a:cxn>
                <a:cxn ang="0">
                  <a:pos x="23" y="107"/>
                </a:cxn>
                <a:cxn ang="0">
                  <a:pos x="31" y="108"/>
                </a:cxn>
                <a:cxn ang="0">
                  <a:pos x="23" y="89"/>
                </a:cxn>
                <a:cxn ang="0">
                  <a:pos x="19" y="79"/>
                </a:cxn>
                <a:cxn ang="0">
                  <a:pos x="15" y="68"/>
                </a:cxn>
                <a:cxn ang="0">
                  <a:pos x="13" y="58"/>
                </a:cxn>
                <a:cxn ang="0">
                  <a:pos x="9" y="45"/>
                </a:cxn>
                <a:cxn ang="0">
                  <a:pos x="9" y="35"/>
                </a:cxn>
                <a:cxn ang="0">
                  <a:pos x="9" y="26"/>
                </a:cxn>
                <a:cxn ang="0">
                  <a:pos x="26" y="34"/>
                </a:cxn>
                <a:cxn ang="0">
                  <a:pos x="26" y="27"/>
                </a:cxn>
                <a:cxn ang="0">
                  <a:pos x="23" y="16"/>
                </a:cxn>
                <a:cxn ang="0">
                  <a:pos x="20" y="8"/>
                </a:cxn>
                <a:cxn ang="0">
                  <a:pos x="43" y="25"/>
                </a:cxn>
                <a:cxn ang="0">
                  <a:pos x="73" y="38"/>
                </a:cxn>
                <a:cxn ang="0">
                  <a:pos x="73" y="45"/>
                </a:cxn>
                <a:cxn ang="0">
                  <a:pos x="73" y="53"/>
                </a:cxn>
                <a:cxn ang="0">
                  <a:pos x="73" y="66"/>
                </a:cxn>
                <a:cxn ang="0">
                  <a:pos x="72" y="78"/>
                </a:cxn>
                <a:cxn ang="0">
                  <a:pos x="69" y="90"/>
                </a:cxn>
                <a:cxn ang="0">
                  <a:pos x="67" y="100"/>
                </a:cxn>
                <a:cxn ang="0">
                  <a:pos x="67" y="103"/>
                </a:cxn>
                <a:cxn ang="0">
                  <a:pos x="57" y="93"/>
                </a:cxn>
                <a:cxn ang="0">
                  <a:pos x="48" y="81"/>
                </a:cxn>
                <a:cxn ang="0">
                  <a:pos x="54" y="81"/>
                </a:cxn>
                <a:cxn ang="0">
                  <a:pos x="63" y="86"/>
                </a:cxn>
                <a:cxn ang="0">
                  <a:pos x="59" y="81"/>
                </a:cxn>
                <a:cxn ang="0">
                  <a:pos x="51" y="68"/>
                </a:cxn>
                <a:cxn ang="0">
                  <a:pos x="39" y="55"/>
                </a:cxn>
                <a:cxn ang="0">
                  <a:pos x="34" y="49"/>
                </a:cxn>
                <a:cxn ang="0">
                  <a:pos x="36" y="92"/>
                </a:cxn>
                <a:cxn ang="0">
                  <a:pos x="42" y="109"/>
                </a:cxn>
                <a:cxn ang="0">
                  <a:pos x="51" y="108"/>
                </a:cxn>
                <a:cxn ang="0">
                  <a:pos x="64" y="111"/>
                </a:cxn>
                <a:cxn ang="0">
                  <a:pos x="75" y="116"/>
                </a:cxn>
                <a:cxn ang="0">
                  <a:pos x="87" y="120"/>
                </a:cxn>
                <a:cxn ang="0">
                  <a:pos x="93" y="124"/>
                </a:cxn>
                <a:cxn ang="0">
                  <a:pos x="109" y="127"/>
                </a:cxn>
                <a:cxn ang="0">
                  <a:pos x="110" y="74"/>
                </a:cxn>
                <a:cxn ang="0">
                  <a:pos x="101" y="66"/>
                </a:cxn>
                <a:cxn ang="0">
                  <a:pos x="78" y="35"/>
                </a:cxn>
                <a:cxn ang="0">
                  <a:pos x="87" y="44"/>
                </a:cxn>
              </a:cxnLst>
              <a:rect l="0" t="0" r="r" b="b"/>
              <a:pathLst>
                <a:path w="110" h="127">
                  <a:moveTo>
                    <a:pt x="87" y="44"/>
                  </a:moveTo>
                  <a:lnTo>
                    <a:pt x="76" y="28"/>
                  </a:lnTo>
                  <a:lnTo>
                    <a:pt x="63" y="34"/>
                  </a:lnTo>
                  <a:lnTo>
                    <a:pt x="56" y="14"/>
                  </a:lnTo>
                  <a:lnTo>
                    <a:pt x="69" y="14"/>
                  </a:lnTo>
                  <a:lnTo>
                    <a:pt x="53" y="0"/>
                  </a:lnTo>
                  <a:lnTo>
                    <a:pt x="46" y="8"/>
                  </a:lnTo>
                  <a:lnTo>
                    <a:pt x="15" y="3"/>
                  </a:lnTo>
                  <a:lnTo>
                    <a:pt x="1" y="14"/>
                  </a:lnTo>
                  <a:lnTo>
                    <a:pt x="0" y="16"/>
                  </a:lnTo>
                  <a:lnTo>
                    <a:pt x="0" y="23"/>
                  </a:lnTo>
                  <a:lnTo>
                    <a:pt x="0" y="28"/>
                  </a:lnTo>
                  <a:lnTo>
                    <a:pt x="0" y="34"/>
                  </a:lnTo>
                  <a:lnTo>
                    <a:pt x="0" y="41"/>
                  </a:lnTo>
                  <a:lnTo>
                    <a:pt x="4" y="50"/>
                  </a:lnTo>
                  <a:lnTo>
                    <a:pt x="5" y="58"/>
                  </a:lnTo>
                  <a:lnTo>
                    <a:pt x="8" y="68"/>
                  </a:lnTo>
                  <a:lnTo>
                    <a:pt x="12" y="78"/>
                  </a:lnTo>
                  <a:lnTo>
                    <a:pt x="15" y="88"/>
                  </a:lnTo>
                  <a:lnTo>
                    <a:pt x="19" y="95"/>
                  </a:lnTo>
                  <a:lnTo>
                    <a:pt x="21" y="102"/>
                  </a:lnTo>
                  <a:lnTo>
                    <a:pt x="23" y="107"/>
                  </a:lnTo>
                  <a:lnTo>
                    <a:pt x="23" y="109"/>
                  </a:lnTo>
                  <a:lnTo>
                    <a:pt x="31" y="108"/>
                  </a:lnTo>
                  <a:lnTo>
                    <a:pt x="29" y="89"/>
                  </a:lnTo>
                  <a:lnTo>
                    <a:pt x="23" y="89"/>
                  </a:lnTo>
                  <a:lnTo>
                    <a:pt x="22" y="86"/>
                  </a:lnTo>
                  <a:lnTo>
                    <a:pt x="19" y="79"/>
                  </a:lnTo>
                  <a:lnTo>
                    <a:pt x="18" y="73"/>
                  </a:lnTo>
                  <a:lnTo>
                    <a:pt x="15" y="68"/>
                  </a:lnTo>
                  <a:lnTo>
                    <a:pt x="14" y="63"/>
                  </a:lnTo>
                  <a:lnTo>
                    <a:pt x="13" y="58"/>
                  </a:lnTo>
                  <a:lnTo>
                    <a:pt x="11" y="52"/>
                  </a:lnTo>
                  <a:lnTo>
                    <a:pt x="9" y="45"/>
                  </a:lnTo>
                  <a:lnTo>
                    <a:pt x="9" y="40"/>
                  </a:lnTo>
                  <a:lnTo>
                    <a:pt x="9" y="35"/>
                  </a:lnTo>
                  <a:lnTo>
                    <a:pt x="9" y="27"/>
                  </a:lnTo>
                  <a:lnTo>
                    <a:pt x="9" y="26"/>
                  </a:lnTo>
                  <a:lnTo>
                    <a:pt x="26" y="35"/>
                  </a:lnTo>
                  <a:lnTo>
                    <a:pt x="26" y="34"/>
                  </a:lnTo>
                  <a:lnTo>
                    <a:pt x="26" y="32"/>
                  </a:lnTo>
                  <a:lnTo>
                    <a:pt x="26" y="27"/>
                  </a:lnTo>
                  <a:lnTo>
                    <a:pt x="26" y="22"/>
                  </a:lnTo>
                  <a:lnTo>
                    <a:pt x="23" y="16"/>
                  </a:lnTo>
                  <a:lnTo>
                    <a:pt x="22" y="12"/>
                  </a:lnTo>
                  <a:lnTo>
                    <a:pt x="20" y="8"/>
                  </a:lnTo>
                  <a:lnTo>
                    <a:pt x="20" y="7"/>
                  </a:lnTo>
                  <a:lnTo>
                    <a:pt x="43" y="25"/>
                  </a:lnTo>
                  <a:lnTo>
                    <a:pt x="61" y="42"/>
                  </a:lnTo>
                  <a:lnTo>
                    <a:pt x="73" y="38"/>
                  </a:lnTo>
                  <a:lnTo>
                    <a:pt x="73" y="40"/>
                  </a:lnTo>
                  <a:lnTo>
                    <a:pt x="73" y="45"/>
                  </a:lnTo>
                  <a:lnTo>
                    <a:pt x="73" y="49"/>
                  </a:lnTo>
                  <a:lnTo>
                    <a:pt x="73" y="53"/>
                  </a:lnTo>
                  <a:lnTo>
                    <a:pt x="73" y="59"/>
                  </a:lnTo>
                  <a:lnTo>
                    <a:pt x="73" y="66"/>
                  </a:lnTo>
                  <a:lnTo>
                    <a:pt x="72" y="72"/>
                  </a:lnTo>
                  <a:lnTo>
                    <a:pt x="72" y="78"/>
                  </a:lnTo>
                  <a:lnTo>
                    <a:pt x="69" y="83"/>
                  </a:lnTo>
                  <a:lnTo>
                    <a:pt x="69" y="90"/>
                  </a:lnTo>
                  <a:lnTo>
                    <a:pt x="68" y="95"/>
                  </a:lnTo>
                  <a:lnTo>
                    <a:pt x="67" y="100"/>
                  </a:lnTo>
                  <a:lnTo>
                    <a:pt x="67" y="101"/>
                  </a:lnTo>
                  <a:lnTo>
                    <a:pt x="67" y="103"/>
                  </a:lnTo>
                  <a:lnTo>
                    <a:pt x="64" y="100"/>
                  </a:lnTo>
                  <a:lnTo>
                    <a:pt x="57" y="93"/>
                  </a:lnTo>
                  <a:lnTo>
                    <a:pt x="51" y="86"/>
                  </a:lnTo>
                  <a:lnTo>
                    <a:pt x="48" y="81"/>
                  </a:lnTo>
                  <a:lnTo>
                    <a:pt x="49" y="80"/>
                  </a:lnTo>
                  <a:lnTo>
                    <a:pt x="54" y="81"/>
                  </a:lnTo>
                  <a:lnTo>
                    <a:pt x="59" y="85"/>
                  </a:lnTo>
                  <a:lnTo>
                    <a:pt x="63" y="86"/>
                  </a:lnTo>
                  <a:lnTo>
                    <a:pt x="60" y="85"/>
                  </a:lnTo>
                  <a:lnTo>
                    <a:pt x="59" y="81"/>
                  </a:lnTo>
                  <a:lnTo>
                    <a:pt x="54" y="74"/>
                  </a:lnTo>
                  <a:lnTo>
                    <a:pt x="51" y="68"/>
                  </a:lnTo>
                  <a:lnTo>
                    <a:pt x="44" y="60"/>
                  </a:lnTo>
                  <a:lnTo>
                    <a:pt x="39" y="55"/>
                  </a:lnTo>
                  <a:lnTo>
                    <a:pt x="35" y="50"/>
                  </a:lnTo>
                  <a:lnTo>
                    <a:pt x="34" y="49"/>
                  </a:lnTo>
                  <a:lnTo>
                    <a:pt x="39" y="80"/>
                  </a:lnTo>
                  <a:lnTo>
                    <a:pt x="36" y="92"/>
                  </a:lnTo>
                  <a:lnTo>
                    <a:pt x="42" y="110"/>
                  </a:lnTo>
                  <a:lnTo>
                    <a:pt x="42" y="109"/>
                  </a:lnTo>
                  <a:lnTo>
                    <a:pt x="45" y="109"/>
                  </a:lnTo>
                  <a:lnTo>
                    <a:pt x="51" y="108"/>
                  </a:lnTo>
                  <a:lnTo>
                    <a:pt x="59" y="110"/>
                  </a:lnTo>
                  <a:lnTo>
                    <a:pt x="64" y="111"/>
                  </a:lnTo>
                  <a:lnTo>
                    <a:pt x="69" y="114"/>
                  </a:lnTo>
                  <a:lnTo>
                    <a:pt x="75" y="116"/>
                  </a:lnTo>
                  <a:lnTo>
                    <a:pt x="82" y="118"/>
                  </a:lnTo>
                  <a:lnTo>
                    <a:pt x="87" y="120"/>
                  </a:lnTo>
                  <a:lnTo>
                    <a:pt x="91" y="123"/>
                  </a:lnTo>
                  <a:lnTo>
                    <a:pt x="93" y="124"/>
                  </a:lnTo>
                  <a:lnTo>
                    <a:pt x="95" y="125"/>
                  </a:lnTo>
                  <a:lnTo>
                    <a:pt x="109" y="127"/>
                  </a:lnTo>
                  <a:lnTo>
                    <a:pt x="105" y="95"/>
                  </a:lnTo>
                  <a:lnTo>
                    <a:pt x="110" y="74"/>
                  </a:lnTo>
                  <a:lnTo>
                    <a:pt x="101" y="44"/>
                  </a:lnTo>
                  <a:lnTo>
                    <a:pt x="101" y="66"/>
                  </a:lnTo>
                  <a:lnTo>
                    <a:pt x="89" y="114"/>
                  </a:lnTo>
                  <a:lnTo>
                    <a:pt x="78" y="35"/>
                  </a:lnTo>
                  <a:lnTo>
                    <a:pt x="87" y="44"/>
                  </a:lnTo>
                  <a:lnTo>
                    <a:pt x="87" y="44"/>
                  </a:lnTo>
                  <a:close/>
                </a:path>
              </a:pathLst>
            </a:custGeom>
            <a:solidFill>
              <a:srgbClr val="788578"/>
            </a:solidFill>
            <a:ln w="9525">
              <a:noFill/>
              <a:round/>
              <a:headEnd/>
              <a:tailEnd/>
            </a:ln>
            <a:effectLst>
              <a:outerShdw dist="35921" dir="2700000" algn="ctr" rotWithShape="0">
                <a:srgbClr val="808080"/>
              </a:outerShdw>
            </a:effectLst>
          </p:spPr>
          <p:txBody>
            <a:bodyPr/>
            <a:lstStyle/>
            <a:p>
              <a:endParaRPr lang="pt-BR"/>
            </a:p>
          </p:txBody>
        </p:sp>
        <p:sp>
          <p:nvSpPr>
            <p:cNvPr id="1862823" name="Freeform 167"/>
            <p:cNvSpPr>
              <a:spLocks/>
            </p:cNvSpPr>
            <p:nvPr/>
          </p:nvSpPr>
          <p:spPr bwMode="auto">
            <a:xfrm>
              <a:off x="3724" y="3055"/>
              <a:ext cx="20" cy="31"/>
            </a:xfrm>
            <a:custGeom>
              <a:avLst/>
              <a:gdLst/>
              <a:ahLst/>
              <a:cxnLst>
                <a:cxn ang="0">
                  <a:pos x="38" y="15"/>
                </a:cxn>
                <a:cxn ang="0">
                  <a:pos x="40" y="8"/>
                </a:cxn>
                <a:cxn ang="0">
                  <a:pos x="32" y="1"/>
                </a:cxn>
                <a:cxn ang="0">
                  <a:pos x="30" y="0"/>
                </a:cxn>
                <a:cxn ang="0">
                  <a:pos x="25" y="0"/>
                </a:cxn>
                <a:cxn ang="0">
                  <a:pos x="18" y="1"/>
                </a:cxn>
                <a:cxn ang="0">
                  <a:pos x="13" y="3"/>
                </a:cxn>
                <a:cxn ang="0">
                  <a:pos x="7" y="5"/>
                </a:cxn>
                <a:cxn ang="0">
                  <a:pos x="3" y="11"/>
                </a:cxn>
                <a:cxn ang="0">
                  <a:pos x="0" y="17"/>
                </a:cxn>
                <a:cxn ang="0">
                  <a:pos x="0" y="25"/>
                </a:cxn>
                <a:cxn ang="0">
                  <a:pos x="0" y="31"/>
                </a:cxn>
                <a:cxn ang="0">
                  <a:pos x="1" y="38"/>
                </a:cxn>
                <a:cxn ang="0">
                  <a:pos x="3" y="42"/>
                </a:cxn>
                <a:cxn ang="0">
                  <a:pos x="5" y="45"/>
                </a:cxn>
                <a:cxn ang="0">
                  <a:pos x="15" y="61"/>
                </a:cxn>
                <a:cxn ang="0">
                  <a:pos x="38" y="15"/>
                </a:cxn>
                <a:cxn ang="0">
                  <a:pos x="38" y="15"/>
                </a:cxn>
              </a:cxnLst>
              <a:rect l="0" t="0" r="r" b="b"/>
              <a:pathLst>
                <a:path w="40" h="61">
                  <a:moveTo>
                    <a:pt x="38" y="15"/>
                  </a:moveTo>
                  <a:lnTo>
                    <a:pt x="40" y="8"/>
                  </a:lnTo>
                  <a:lnTo>
                    <a:pt x="32" y="1"/>
                  </a:lnTo>
                  <a:lnTo>
                    <a:pt x="30" y="0"/>
                  </a:lnTo>
                  <a:lnTo>
                    <a:pt x="25" y="0"/>
                  </a:lnTo>
                  <a:lnTo>
                    <a:pt x="18" y="1"/>
                  </a:lnTo>
                  <a:lnTo>
                    <a:pt x="13" y="3"/>
                  </a:lnTo>
                  <a:lnTo>
                    <a:pt x="7" y="5"/>
                  </a:lnTo>
                  <a:lnTo>
                    <a:pt x="3" y="11"/>
                  </a:lnTo>
                  <a:lnTo>
                    <a:pt x="0" y="17"/>
                  </a:lnTo>
                  <a:lnTo>
                    <a:pt x="0" y="25"/>
                  </a:lnTo>
                  <a:lnTo>
                    <a:pt x="0" y="31"/>
                  </a:lnTo>
                  <a:lnTo>
                    <a:pt x="1" y="38"/>
                  </a:lnTo>
                  <a:lnTo>
                    <a:pt x="3" y="42"/>
                  </a:lnTo>
                  <a:lnTo>
                    <a:pt x="5" y="45"/>
                  </a:lnTo>
                  <a:lnTo>
                    <a:pt x="15" y="61"/>
                  </a:lnTo>
                  <a:lnTo>
                    <a:pt x="38" y="15"/>
                  </a:lnTo>
                  <a:lnTo>
                    <a:pt x="38" y="15"/>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1862824" name="Freeform 168"/>
            <p:cNvSpPr>
              <a:spLocks/>
            </p:cNvSpPr>
            <p:nvPr/>
          </p:nvSpPr>
          <p:spPr bwMode="auto">
            <a:xfrm>
              <a:off x="3732" y="3059"/>
              <a:ext cx="17" cy="37"/>
            </a:xfrm>
            <a:custGeom>
              <a:avLst/>
              <a:gdLst/>
              <a:ahLst/>
              <a:cxnLst>
                <a:cxn ang="0">
                  <a:pos x="31" y="44"/>
                </a:cxn>
                <a:cxn ang="0">
                  <a:pos x="28" y="27"/>
                </a:cxn>
                <a:cxn ang="0">
                  <a:pos x="33" y="18"/>
                </a:cxn>
                <a:cxn ang="0">
                  <a:pos x="26" y="14"/>
                </a:cxn>
                <a:cxn ang="0">
                  <a:pos x="27" y="8"/>
                </a:cxn>
                <a:cxn ang="0">
                  <a:pos x="20" y="0"/>
                </a:cxn>
                <a:cxn ang="0">
                  <a:pos x="7" y="1"/>
                </a:cxn>
                <a:cxn ang="0">
                  <a:pos x="0" y="8"/>
                </a:cxn>
                <a:cxn ang="0">
                  <a:pos x="3" y="24"/>
                </a:cxn>
                <a:cxn ang="0">
                  <a:pos x="0" y="48"/>
                </a:cxn>
                <a:cxn ang="0">
                  <a:pos x="12" y="68"/>
                </a:cxn>
                <a:cxn ang="0">
                  <a:pos x="19" y="74"/>
                </a:cxn>
                <a:cxn ang="0">
                  <a:pos x="20" y="56"/>
                </a:cxn>
                <a:cxn ang="0">
                  <a:pos x="31" y="47"/>
                </a:cxn>
                <a:cxn ang="0">
                  <a:pos x="31" y="44"/>
                </a:cxn>
                <a:cxn ang="0">
                  <a:pos x="31" y="44"/>
                </a:cxn>
              </a:cxnLst>
              <a:rect l="0" t="0" r="r" b="b"/>
              <a:pathLst>
                <a:path w="33" h="74">
                  <a:moveTo>
                    <a:pt x="31" y="44"/>
                  </a:moveTo>
                  <a:lnTo>
                    <a:pt x="28" y="27"/>
                  </a:lnTo>
                  <a:lnTo>
                    <a:pt x="33" y="18"/>
                  </a:lnTo>
                  <a:lnTo>
                    <a:pt x="26" y="14"/>
                  </a:lnTo>
                  <a:lnTo>
                    <a:pt x="27" y="8"/>
                  </a:lnTo>
                  <a:lnTo>
                    <a:pt x="20" y="0"/>
                  </a:lnTo>
                  <a:lnTo>
                    <a:pt x="7" y="1"/>
                  </a:lnTo>
                  <a:lnTo>
                    <a:pt x="0" y="8"/>
                  </a:lnTo>
                  <a:lnTo>
                    <a:pt x="3" y="24"/>
                  </a:lnTo>
                  <a:lnTo>
                    <a:pt x="0" y="48"/>
                  </a:lnTo>
                  <a:lnTo>
                    <a:pt x="12" y="68"/>
                  </a:lnTo>
                  <a:lnTo>
                    <a:pt x="19" y="74"/>
                  </a:lnTo>
                  <a:lnTo>
                    <a:pt x="20" y="56"/>
                  </a:lnTo>
                  <a:lnTo>
                    <a:pt x="31" y="47"/>
                  </a:lnTo>
                  <a:lnTo>
                    <a:pt x="31" y="44"/>
                  </a:lnTo>
                  <a:lnTo>
                    <a:pt x="31" y="44"/>
                  </a:lnTo>
                  <a:close/>
                </a:path>
              </a:pathLst>
            </a:custGeom>
            <a:solidFill>
              <a:srgbClr val="CC804D"/>
            </a:solidFill>
            <a:ln w="9525">
              <a:noFill/>
              <a:round/>
              <a:headEnd/>
              <a:tailEnd/>
            </a:ln>
            <a:effectLst>
              <a:outerShdw dist="35921" dir="2700000" algn="ctr" rotWithShape="0">
                <a:srgbClr val="808080"/>
              </a:outerShdw>
            </a:effectLst>
          </p:spPr>
          <p:txBody>
            <a:bodyPr/>
            <a:lstStyle/>
            <a:p>
              <a:endParaRPr lang="pt-BR"/>
            </a:p>
          </p:txBody>
        </p:sp>
        <p:sp>
          <p:nvSpPr>
            <p:cNvPr id="1862825" name="Freeform 169"/>
            <p:cNvSpPr>
              <a:spLocks/>
            </p:cNvSpPr>
            <p:nvPr/>
          </p:nvSpPr>
          <p:spPr bwMode="auto">
            <a:xfrm>
              <a:off x="3727" y="3063"/>
              <a:ext cx="20" cy="30"/>
            </a:xfrm>
            <a:custGeom>
              <a:avLst/>
              <a:gdLst/>
              <a:ahLst/>
              <a:cxnLst>
                <a:cxn ang="0">
                  <a:pos x="23" y="61"/>
                </a:cxn>
                <a:cxn ang="0">
                  <a:pos x="5" y="48"/>
                </a:cxn>
                <a:cxn ang="0">
                  <a:pos x="5" y="36"/>
                </a:cxn>
                <a:cxn ang="0">
                  <a:pos x="4" y="34"/>
                </a:cxn>
                <a:cxn ang="0">
                  <a:pos x="3" y="30"/>
                </a:cxn>
                <a:cxn ang="0">
                  <a:pos x="0" y="25"/>
                </a:cxn>
                <a:cxn ang="0">
                  <a:pos x="0" y="22"/>
                </a:cxn>
                <a:cxn ang="0">
                  <a:pos x="0" y="16"/>
                </a:cxn>
                <a:cxn ang="0">
                  <a:pos x="3" y="14"/>
                </a:cxn>
                <a:cxn ang="0">
                  <a:pos x="6" y="16"/>
                </a:cxn>
                <a:cxn ang="0">
                  <a:pos x="8" y="19"/>
                </a:cxn>
                <a:cxn ang="0">
                  <a:pos x="10" y="0"/>
                </a:cxn>
                <a:cxn ang="0">
                  <a:pos x="18" y="7"/>
                </a:cxn>
                <a:cxn ang="0">
                  <a:pos x="23" y="2"/>
                </a:cxn>
                <a:cxn ang="0">
                  <a:pos x="29" y="6"/>
                </a:cxn>
                <a:cxn ang="0">
                  <a:pos x="32" y="12"/>
                </a:cxn>
                <a:cxn ang="0">
                  <a:pos x="41" y="11"/>
                </a:cxn>
                <a:cxn ang="0">
                  <a:pos x="36" y="18"/>
                </a:cxn>
                <a:cxn ang="0">
                  <a:pos x="29" y="18"/>
                </a:cxn>
                <a:cxn ang="0">
                  <a:pos x="27" y="8"/>
                </a:cxn>
                <a:cxn ang="0">
                  <a:pos x="17" y="10"/>
                </a:cxn>
                <a:cxn ang="0">
                  <a:pos x="18" y="12"/>
                </a:cxn>
                <a:cxn ang="0">
                  <a:pos x="18" y="16"/>
                </a:cxn>
                <a:cxn ang="0">
                  <a:pos x="19" y="21"/>
                </a:cxn>
                <a:cxn ang="0">
                  <a:pos x="18" y="25"/>
                </a:cxn>
                <a:cxn ang="0">
                  <a:pos x="17" y="31"/>
                </a:cxn>
                <a:cxn ang="0">
                  <a:pos x="13" y="36"/>
                </a:cxn>
                <a:cxn ang="0">
                  <a:pos x="13" y="38"/>
                </a:cxn>
                <a:cxn ang="0">
                  <a:pos x="19" y="44"/>
                </a:cxn>
                <a:cxn ang="0">
                  <a:pos x="36" y="36"/>
                </a:cxn>
                <a:cxn ang="0">
                  <a:pos x="41" y="38"/>
                </a:cxn>
                <a:cxn ang="0">
                  <a:pos x="29" y="47"/>
                </a:cxn>
                <a:cxn ang="0">
                  <a:pos x="23" y="61"/>
                </a:cxn>
                <a:cxn ang="0">
                  <a:pos x="23" y="61"/>
                </a:cxn>
              </a:cxnLst>
              <a:rect l="0" t="0" r="r" b="b"/>
              <a:pathLst>
                <a:path w="41" h="61">
                  <a:moveTo>
                    <a:pt x="23" y="61"/>
                  </a:moveTo>
                  <a:lnTo>
                    <a:pt x="5" y="48"/>
                  </a:lnTo>
                  <a:lnTo>
                    <a:pt x="5" y="36"/>
                  </a:lnTo>
                  <a:lnTo>
                    <a:pt x="4" y="34"/>
                  </a:lnTo>
                  <a:lnTo>
                    <a:pt x="3" y="30"/>
                  </a:lnTo>
                  <a:lnTo>
                    <a:pt x="0" y="25"/>
                  </a:lnTo>
                  <a:lnTo>
                    <a:pt x="0" y="22"/>
                  </a:lnTo>
                  <a:lnTo>
                    <a:pt x="0" y="16"/>
                  </a:lnTo>
                  <a:lnTo>
                    <a:pt x="3" y="14"/>
                  </a:lnTo>
                  <a:lnTo>
                    <a:pt x="6" y="16"/>
                  </a:lnTo>
                  <a:lnTo>
                    <a:pt x="8" y="19"/>
                  </a:lnTo>
                  <a:lnTo>
                    <a:pt x="10" y="0"/>
                  </a:lnTo>
                  <a:lnTo>
                    <a:pt x="18" y="7"/>
                  </a:lnTo>
                  <a:lnTo>
                    <a:pt x="23" y="2"/>
                  </a:lnTo>
                  <a:lnTo>
                    <a:pt x="29" y="6"/>
                  </a:lnTo>
                  <a:lnTo>
                    <a:pt x="32" y="12"/>
                  </a:lnTo>
                  <a:lnTo>
                    <a:pt x="41" y="11"/>
                  </a:lnTo>
                  <a:lnTo>
                    <a:pt x="36" y="18"/>
                  </a:lnTo>
                  <a:lnTo>
                    <a:pt x="29" y="18"/>
                  </a:lnTo>
                  <a:lnTo>
                    <a:pt x="27" y="8"/>
                  </a:lnTo>
                  <a:lnTo>
                    <a:pt x="17" y="10"/>
                  </a:lnTo>
                  <a:lnTo>
                    <a:pt x="18" y="12"/>
                  </a:lnTo>
                  <a:lnTo>
                    <a:pt x="18" y="16"/>
                  </a:lnTo>
                  <a:lnTo>
                    <a:pt x="19" y="21"/>
                  </a:lnTo>
                  <a:lnTo>
                    <a:pt x="18" y="25"/>
                  </a:lnTo>
                  <a:lnTo>
                    <a:pt x="17" y="31"/>
                  </a:lnTo>
                  <a:lnTo>
                    <a:pt x="13" y="36"/>
                  </a:lnTo>
                  <a:lnTo>
                    <a:pt x="13" y="38"/>
                  </a:lnTo>
                  <a:lnTo>
                    <a:pt x="19" y="44"/>
                  </a:lnTo>
                  <a:lnTo>
                    <a:pt x="36" y="36"/>
                  </a:lnTo>
                  <a:lnTo>
                    <a:pt x="41" y="38"/>
                  </a:lnTo>
                  <a:lnTo>
                    <a:pt x="29" y="47"/>
                  </a:lnTo>
                  <a:lnTo>
                    <a:pt x="23" y="61"/>
                  </a:lnTo>
                  <a:lnTo>
                    <a:pt x="23" y="61"/>
                  </a:lnTo>
                  <a:close/>
                </a:path>
              </a:pathLst>
            </a:custGeom>
            <a:solidFill>
              <a:srgbClr val="7D4D1C"/>
            </a:solidFill>
            <a:ln w="9525">
              <a:noFill/>
              <a:round/>
              <a:headEnd/>
              <a:tailEnd/>
            </a:ln>
            <a:effectLst>
              <a:outerShdw dist="35921" dir="2700000" algn="ctr" rotWithShape="0">
                <a:srgbClr val="808080"/>
              </a:outerShdw>
            </a:effectLst>
          </p:spPr>
          <p:txBody>
            <a:bodyPr/>
            <a:lstStyle/>
            <a:p>
              <a:endParaRPr lang="pt-BR"/>
            </a:p>
          </p:txBody>
        </p:sp>
        <p:sp>
          <p:nvSpPr>
            <p:cNvPr id="1862826" name="Freeform 170"/>
            <p:cNvSpPr>
              <a:spLocks/>
            </p:cNvSpPr>
            <p:nvPr/>
          </p:nvSpPr>
          <p:spPr bwMode="auto">
            <a:xfrm>
              <a:off x="3738" y="3098"/>
              <a:ext cx="7" cy="6"/>
            </a:xfrm>
            <a:custGeom>
              <a:avLst/>
              <a:gdLst/>
              <a:ahLst/>
              <a:cxnLst>
                <a:cxn ang="0">
                  <a:pos x="10" y="0"/>
                </a:cxn>
                <a:cxn ang="0">
                  <a:pos x="0" y="5"/>
                </a:cxn>
                <a:cxn ang="0">
                  <a:pos x="8" y="13"/>
                </a:cxn>
                <a:cxn ang="0">
                  <a:pos x="14" y="6"/>
                </a:cxn>
                <a:cxn ang="0">
                  <a:pos x="10" y="0"/>
                </a:cxn>
                <a:cxn ang="0">
                  <a:pos x="10" y="0"/>
                </a:cxn>
              </a:cxnLst>
              <a:rect l="0" t="0" r="r" b="b"/>
              <a:pathLst>
                <a:path w="14" h="13">
                  <a:moveTo>
                    <a:pt x="10" y="0"/>
                  </a:moveTo>
                  <a:lnTo>
                    <a:pt x="0" y="5"/>
                  </a:lnTo>
                  <a:lnTo>
                    <a:pt x="8" y="13"/>
                  </a:lnTo>
                  <a:lnTo>
                    <a:pt x="14" y="6"/>
                  </a:lnTo>
                  <a:lnTo>
                    <a:pt x="10" y="0"/>
                  </a:lnTo>
                  <a:lnTo>
                    <a:pt x="10" y="0"/>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2827" name="Freeform 171"/>
            <p:cNvSpPr>
              <a:spLocks/>
            </p:cNvSpPr>
            <p:nvPr/>
          </p:nvSpPr>
          <p:spPr bwMode="auto">
            <a:xfrm>
              <a:off x="3740" y="3100"/>
              <a:ext cx="10" cy="45"/>
            </a:xfrm>
            <a:custGeom>
              <a:avLst/>
              <a:gdLst/>
              <a:ahLst/>
              <a:cxnLst>
                <a:cxn ang="0">
                  <a:pos x="3" y="5"/>
                </a:cxn>
                <a:cxn ang="0">
                  <a:pos x="3" y="7"/>
                </a:cxn>
                <a:cxn ang="0">
                  <a:pos x="6" y="14"/>
                </a:cxn>
                <a:cxn ang="0">
                  <a:pos x="7" y="17"/>
                </a:cxn>
                <a:cxn ang="0">
                  <a:pos x="9" y="23"/>
                </a:cxn>
                <a:cxn ang="0">
                  <a:pos x="10" y="29"/>
                </a:cxn>
                <a:cxn ang="0">
                  <a:pos x="14" y="37"/>
                </a:cxn>
                <a:cxn ang="0">
                  <a:pos x="14" y="44"/>
                </a:cxn>
                <a:cxn ang="0">
                  <a:pos x="15" y="50"/>
                </a:cxn>
                <a:cxn ang="0">
                  <a:pos x="15" y="57"/>
                </a:cxn>
                <a:cxn ang="0">
                  <a:pos x="17" y="66"/>
                </a:cxn>
                <a:cxn ang="0">
                  <a:pos x="17" y="70"/>
                </a:cxn>
                <a:cxn ang="0">
                  <a:pos x="18" y="76"/>
                </a:cxn>
                <a:cxn ang="0">
                  <a:pos x="18" y="78"/>
                </a:cxn>
                <a:cxn ang="0">
                  <a:pos x="18" y="81"/>
                </a:cxn>
                <a:cxn ang="0">
                  <a:pos x="14" y="91"/>
                </a:cxn>
                <a:cxn ang="0">
                  <a:pos x="0" y="75"/>
                </a:cxn>
                <a:cxn ang="0">
                  <a:pos x="5" y="41"/>
                </a:cxn>
                <a:cxn ang="0">
                  <a:pos x="0" y="0"/>
                </a:cxn>
                <a:cxn ang="0">
                  <a:pos x="3" y="5"/>
                </a:cxn>
                <a:cxn ang="0">
                  <a:pos x="3" y="5"/>
                </a:cxn>
              </a:cxnLst>
              <a:rect l="0" t="0" r="r" b="b"/>
              <a:pathLst>
                <a:path w="18" h="91">
                  <a:moveTo>
                    <a:pt x="3" y="5"/>
                  </a:moveTo>
                  <a:lnTo>
                    <a:pt x="3" y="7"/>
                  </a:lnTo>
                  <a:lnTo>
                    <a:pt x="6" y="14"/>
                  </a:lnTo>
                  <a:lnTo>
                    <a:pt x="7" y="17"/>
                  </a:lnTo>
                  <a:lnTo>
                    <a:pt x="9" y="23"/>
                  </a:lnTo>
                  <a:lnTo>
                    <a:pt x="10" y="29"/>
                  </a:lnTo>
                  <a:lnTo>
                    <a:pt x="14" y="37"/>
                  </a:lnTo>
                  <a:lnTo>
                    <a:pt x="14" y="44"/>
                  </a:lnTo>
                  <a:lnTo>
                    <a:pt x="15" y="50"/>
                  </a:lnTo>
                  <a:lnTo>
                    <a:pt x="15" y="57"/>
                  </a:lnTo>
                  <a:lnTo>
                    <a:pt x="17" y="66"/>
                  </a:lnTo>
                  <a:lnTo>
                    <a:pt x="17" y="70"/>
                  </a:lnTo>
                  <a:lnTo>
                    <a:pt x="18" y="76"/>
                  </a:lnTo>
                  <a:lnTo>
                    <a:pt x="18" y="78"/>
                  </a:lnTo>
                  <a:lnTo>
                    <a:pt x="18" y="81"/>
                  </a:lnTo>
                  <a:lnTo>
                    <a:pt x="14" y="91"/>
                  </a:lnTo>
                  <a:lnTo>
                    <a:pt x="0" y="75"/>
                  </a:lnTo>
                  <a:lnTo>
                    <a:pt x="5" y="41"/>
                  </a:lnTo>
                  <a:lnTo>
                    <a:pt x="0" y="0"/>
                  </a:lnTo>
                  <a:lnTo>
                    <a:pt x="3" y="5"/>
                  </a:lnTo>
                  <a:lnTo>
                    <a:pt x="3" y="5"/>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2828" name="Freeform 172"/>
            <p:cNvSpPr>
              <a:spLocks/>
            </p:cNvSpPr>
            <p:nvPr/>
          </p:nvSpPr>
          <p:spPr bwMode="auto">
            <a:xfrm>
              <a:off x="3752" y="3143"/>
              <a:ext cx="21" cy="16"/>
            </a:xfrm>
            <a:custGeom>
              <a:avLst/>
              <a:gdLst/>
              <a:ahLst/>
              <a:cxnLst>
                <a:cxn ang="0">
                  <a:pos x="5" y="9"/>
                </a:cxn>
                <a:cxn ang="0">
                  <a:pos x="0" y="15"/>
                </a:cxn>
                <a:cxn ang="0">
                  <a:pos x="0" y="23"/>
                </a:cxn>
                <a:cxn ang="0">
                  <a:pos x="7" y="23"/>
                </a:cxn>
                <a:cxn ang="0">
                  <a:pos x="5" y="29"/>
                </a:cxn>
                <a:cxn ang="0">
                  <a:pos x="14" y="32"/>
                </a:cxn>
                <a:cxn ang="0">
                  <a:pos x="23" y="28"/>
                </a:cxn>
                <a:cxn ang="0">
                  <a:pos x="43" y="29"/>
                </a:cxn>
                <a:cxn ang="0">
                  <a:pos x="42" y="15"/>
                </a:cxn>
                <a:cxn ang="0">
                  <a:pos x="22" y="0"/>
                </a:cxn>
                <a:cxn ang="0">
                  <a:pos x="13" y="5"/>
                </a:cxn>
                <a:cxn ang="0">
                  <a:pos x="8" y="5"/>
                </a:cxn>
                <a:cxn ang="0">
                  <a:pos x="5" y="9"/>
                </a:cxn>
                <a:cxn ang="0">
                  <a:pos x="5" y="9"/>
                </a:cxn>
              </a:cxnLst>
              <a:rect l="0" t="0" r="r" b="b"/>
              <a:pathLst>
                <a:path w="43" h="32">
                  <a:moveTo>
                    <a:pt x="5" y="9"/>
                  </a:moveTo>
                  <a:lnTo>
                    <a:pt x="0" y="15"/>
                  </a:lnTo>
                  <a:lnTo>
                    <a:pt x="0" y="23"/>
                  </a:lnTo>
                  <a:lnTo>
                    <a:pt x="7" y="23"/>
                  </a:lnTo>
                  <a:lnTo>
                    <a:pt x="5" y="29"/>
                  </a:lnTo>
                  <a:lnTo>
                    <a:pt x="14" y="32"/>
                  </a:lnTo>
                  <a:lnTo>
                    <a:pt x="23" y="28"/>
                  </a:lnTo>
                  <a:lnTo>
                    <a:pt x="43" y="29"/>
                  </a:lnTo>
                  <a:lnTo>
                    <a:pt x="42" y="15"/>
                  </a:lnTo>
                  <a:lnTo>
                    <a:pt x="22" y="0"/>
                  </a:lnTo>
                  <a:lnTo>
                    <a:pt x="13" y="5"/>
                  </a:lnTo>
                  <a:lnTo>
                    <a:pt x="8" y="5"/>
                  </a:lnTo>
                  <a:lnTo>
                    <a:pt x="5" y="9"/>
                  </a:lnTo>
                  <a:lnTo>
                    <a:pt x="5" y="9"/>
                  </a:lnTo>
                  <a:close/>
                </a:path>
              </a:pathLst>
            </a:custGeom>
            <a:solidFill>
              <a:srgbClr val="7D4D1C"/>
            </a:solidFill>
            <a:ln w="9525">
              <a:noFill/>
              <a:round/>
              <a:headEnd/>
              <a:tailEnd/>
            </a:ln>
            <a:effectLst>
              <a:outerShdw dist="35921" dir="2700000" algn="ctr" rotWithShape="0">
                <a:srgbClr val="808080"/>
              </a:outerShdw>
            </a:effectLst>
          </p:spPr>
          <p:txBody>
            <a:bodyPr/>
            <a:lstStyle/>
            <a:p>
              <a:endParaRPr lang="pt-BR"/>
            </a:p>
          </p:txBody>
        </p:sp>
        <p:sp>
          <p:nvSpPr>
            <p:cNvPr id="1862829" name="Freeform 173"/>
            <p:cNvSpPr>
              <a:spLocks/>
            </p:cNvSpPr>
            <p:nvPr/>
          </p:nvSpPr>
          <p:spPr bwMode="auto">
            <a:xfrm>
              <a:off x="3732" y="3150"/>
              <a:ext cx="30" cy="23"/>
            </a:xfrm>
            <a:custGeom>
              <a:avLst/>
              <a:gdLst/>
              <a:ahLst/>
              <a:cxnLst>
                <a:cxn ang="0">
                  <a:pos x="61" y="46"/>
                </a:cxn>
                <a:cxn ang="0">
                  <a:pos x="56" y="27"/>
                </a:cxn>
                <a:cxn ang="0">
                  <a:pos x="53" y="24"/>
                </a:cxn>
                <a:cxn ang="0">
                  <a:pos x="46" y="19"/>
                </a:cxn>
                <a:cxn ang="0">
                  <a:pos x="40" y="15"/>
                </a:cxn>
                <a:cxn ang="0">
                  <a:pos x="35" y="12"/>
                </a:cxn>
                <a:cxn ang="0">
                  <a:pos x="31" y="8"/>
                </a:cxn>
                <a:cxn ang="0">
                  <a:pos x="26" y="6"/>
                </a:cxn>
                <a:cxn ang="0">
                  <a:pos x="20" y="4"/>
                </a:cxn>
                <a:cxn ang="0">
                  <a:pos x="15" y="2"/>
                </a:cxn>
                <a:cxn ang="0">
                  <a:pos x="10" y="0"/>
                </a:cxn>
                <a:cxn ang="0">
                  <a:pos x="8" y="0"/>
                </a:cxn>
                <a:cxn ang="0">
                  <a:pos x="2" y="0"/>
                </a:cxn>
                <a:cxn ang="0">
                  <a:pos x="0" y="0"/>
                </a:cxn>
                <a:cxn ang="0">
                  <a:pos x="3" y="6"/>
                </a:cxn>
                <a:cxn ang="0">
                  <a:pos x="0" y="11"/>
                </a:cxn>
                <a:cxn ang="0">
                  <a:pos x="0" y="12"/>
                </a:cxn>
                <a:cxn ang="0">
                  <a:pos x="1" y="15"/>
                </a:cxn>
                <a:cxn ang="0">
                  <a:pos x="4" y="20"/>
                </a:cxn>
                <a:cxn ang="0">
                  <a:pos x="11" y="26"/>
                </a:cxn>
                <a:cxn ang="0">
                  <a:pos x="16" y="27"/>
                </a:cxn>
                <a:cxn ang="0">
                  <a:pos x="22" y="28"/>
                </a:cxn>
                <a:cxn ang="0">
                  <a:pos x="26" y="29"/>
                </a:cxn>
                <a:cxn ang="0">
                  <a:pos x="33" y="31"/>
                </a:cxn>
                <a:cxn ang="0">
                  <a:pos x="38" y="31"/>
                </a:cxn>
                <a:cxn ang="0">
                  <a:pos x="43" y="31"/>
                </a:cxn>
                <a:cxn ang="0">
                  <a:pos x="46" y="31"/>
                </a:cxn>
                <a:cxn ang="0">
                  <a:pos x="48" y="33"/>
                </a:cxn>
                <a:cxn ang="0">
                  <a:pos x="45" y="45"/>
                </a:cxn>
                <a:cxn ang="0">
                  <a:pos x="61" y="46"/>
                </a:cxn>
                <a:cxn ang="0">
                  <a:pos x="61" y="46"/>
                </a:cxn>
              </a:cxnLst>
              <a:rect l="0" t="0" r="r" b="b"/>
              <a:pathLst>
                <a:path w="61" h="46">
                  <a:moveTo>
                    <a:pt x="61" y="46"/>
                  </a:moveTo>
                  <a:lnTo>
                    <a:pt x="56" y="27"/>
                  </a:lnTo>
                  <a:lnTo>
                    <a:pt x="53" y="24"/>
                  </a:lnTo>
                  <a:lnTo>
                    <a:pt x="46" y="19"/>
                  </a:lnTo>
                  <a:lnTo>
                    <a:pt x="40" y="15"/>
                  </a:lnTo>
                  <a:lnTo>
                    <a:pt x="35" y="12"/>
                  </a:lnTo>
                  <a:lnTo>
                    <a:pt x="31" y="8"/>
                  </a:lnTo>
                  <a:lnTo>
                    <a:pt x="26" y="6"/>
                  </a:lnTo>
                  <a:lnTo>
                    <a:pt x="20" y="4"/>
                  </a:lnTo>
                  <a:lnTo>
                    <a:pt x="15" y="2"/>
                  </a:lnTo>
                  <a:lnTo>
                    <a:pt x="10" y="0"/>
                  </a:lnTo>
                  <a:lnTo>
                    <a:pt x="8" y="0"/>
                  </a:lnTo>
                  <a:lnTo>
                    <a:pt x="2" y="0"/>
                  </a:lnTo>
                  <a:lnTo>
                    <a:pt x="0" y="0"/>
                  </a:lnTo>
                  <a:lnTo>
                    <a:pt x="3" y="6"/>
                  </a:lnTo>
                  <a:lnTo>
                    <a:pt x="0" y="11"/>
                  </a:lnTo>
                  <a:lnTo>
                    <a:pt x="0" y="12"/>
                  </a:lnTo>
                  <a:lnTo>
                    <a:pt x="1" y="15"/>
                  </a:lnTo>
                  <a:lnTo>
                    <a:pt x="4" y="20"/>
                  </a:lnTo>
                  <a:lnTo>
                    <a:pt x="11" y="26"/>
                  </a:lnTo>
                  <a:lnTo>
                    <a:pt x="16" y="27"/>
                  </a:lnTo>
                  <a:lnTo>
                    <a:pt x="22" y="28"/>
                  </a:lnTo>
                  <a:lnTo>
                    <a:pt x="26" y="29"/>
                  </a:lnTo>
                  <a:lnTo>
                    <a:pt x="33" y="31"/>
                  </a:lnTo>
                  <a:lnTo>
                    <a:pt x="38" y="31"/>
                  </a:lnTo>
                  <a:lnTo>
                    <a:pt x="43" y="31"/>
                  </a:lnTo>
                  <a:lnTo>
                    <a:pt x="46" y="31"/>
                  </a:lnTo>
                  <a:lnTo>
                    <a:pt x="48" y="33"/>
                  </a:lnTo>
                  <a:lnTo>
                    <a:pt x="45" y="45"/>
                  </a:lnTo>
                  <a:lnTo>
                    <a:pt x="61" y="46"/>
                  </a:lnTo>
                  <a:lnTo>
                    <a:pt x="61" y="46"/>
                  </a:lnTo>
                  <a:close/>
                </a:path>
              </a:pathLst>
            </a:custGeom>
            <a:solidFill>
              <a:srgbClr val="8A964D"/>
            </a:solidFill>
            <a:ln w="9525">
              <a:noFill/>
              <a:round/>
              <a:headEnd/>
              <a:tailEnd/>
            </a:ln>
            <a:effectLst>
              <a:outerShdw dist="35921" dir="2700000" algn="ctr" rotWithShape="0">
                <a:srgbClr val="808080"/>
              </a:outerShdw>
            </a:effectLst>
          </p:spPr>
          <p:txBody>
            <a:bodyPr/>
            <a:lstStyle/>
            <a:p>
              <a:endParaRPr lang="pt-BR"/>
            </a:p>
          </p:txBody>
        </p:sp>
        <p:sp>
          <p:nvSpPr>
            <p:cNvPr id="1862830" name="Freeform 174"/>
            <p:cNvSpPr>
              <a:spLocks/>
            </p:cNvSpPr>
            <p:nvPr/>
          </p:nvSpPr>
          <p:spPr bwMode="auto">
            <a:xfrm>
              <a:off x="3760" y="3143"/>
              <a:ext cx="13" cy="13"/>
            </a:xfrm>
            <a:custGeom>
              <a:avLst/>
              <a:gdLst/>
              <a:ahLst/>
              <a:cxnLst>
                <a:cxn ang="0">
                  <a:pos x="5" y="0"/>
                </a:cxn>
                <a:cxn ang="0">
                  <a:pos x="0" y="20"/>
                </a:cxn>
                <a:cxn ang="0">
                  <a:pos x="2" y="27"/>
                </a:cxn>
                <a:cxn ang="0">
                  <a:pos x="12" y="20"/>
                </a:cxn>
                <a:cxn ang="0">
                  <a:pos x="14" y="23"/>
                </a:cxn>
                <a:cxn ang="0">
                  <a:pos x="22" y="23"/>
                </a:cxn>
                <a:cxn ang="0">
                  <a:pos x="26" y="14"/>
                </a:cxn>
                <a:cxn ang="0">
                  <a:pos x="11" y="1"/>
                </a:cxn>
                <a:cxn ang="0">
                  <a:pos x="5" y="0"/>
                </a:cxn>
                <a:cxn ang="0">
                  <a:pos x="5" y="0"/>
                </a:cxn>
              </a:cxnLst>
              <a:rect l="0" t="0" r="r" b="b"/>
              <a:pathLst>
                <a:path w="26" h="27">
                  <a:moveTo>
                    <a:pt x="5" y="0"/>
                  </a:moveTo>
                  <a:lnTo>
                    <a:pt x="0" y="20"/>
                  </a:lnTo>
                  <a:lnTo>
                    <a:pt x="2" y="27"/>
                  </a:lnTo>
                  <a:lnTo>
                    <a:pt x="12" y="20"/>
                  </a:lnTo>
                  <a:lnTo>
                    <a:pt x="14" y="23"/>
                  </a:lnTo>
                  <a:lnTo>
                    <a:pt x="22" y="23"/>
                  </a:lnTo>
                  <a:lnTo>
                    <a:pt x="26" y="14"/>
                  </a:lnTo>
                  <a:lnTo>
                    <a:pt x="11" y="1"/>
                  </a:lnTo>
                  <a:lnTo>
                    <a:pt x="5" y="0"/>
                  </a:lnTo>
                  <a:lnTo>
                    <a:pt x="5" y="0"/>
                  </a:lnTo>
                  <a:close/>
                </a:path>
              </a:pathLst>
            </a:custGeom>
            <a:solidFill>
              <a:srgbClr val="CC804D"/>
            </a:solidFill>
            <a:ln w="9525">
              <a:noFill/>
              <a:round/>
              <a:headEnd/>
              <a:tailEnd/>
            </a:ln>
            <a:effectLst>
              <a:outerShdw dist="35921" dir="2700000" algn="ctr" rotWithShape="0">
                <a:srgbClr val="808080"/>
              </a:outerShdw>
            </a:effectLst>
          </p:spPr>
          <p:txBody>
            <a:bodyPr/>
            <a:lstStyle/>
            <a:p>
              <a:endParaRPr lang="pt-BR"/>
            </a:p>
          </p:txBody>
        </p:sp>
        <p:sp>
          <p:nvSpPr>
            <p:cNvPr id="1862831" name="Freeform 175"/>
            <p:cNvSpPr>
              <a:spLocks/>
            </p:cNvSpPr>
            <p:nvPr/>
          </p:nvSpPr>
          <p:spPr bwMode="auto">
            <a:xfrm>
              <a:off x="3695" y="3133"/>
              <a:ext cx="62" cy="18"/>
            </a:xfrm>
            <a:custGeom>
              <a:avLst/>
              <a:gdLst/>
              <a:ahLst/>
              <a:cxnLst>
                <a:cxn ang="0">
                  <a:pos x="122" y="27"/>
                </a:cxn>
                <a:cxn ang="0">
                  <a:pos x="25" y="5"/>
                </a:cxn>
                <a:cxn ang="0">
                  <a:pos x="9" y="0"/>
                </a:cxn>
                <a:cxn ang="0">
                  <a:pos x="0" y="2"/>
                </a:cxn>
                <a:cxn ang="0">
                  <a:pos x="0" y="8"/>
                </a:cxn>
                <a:cxn ang="0">
                  <a:pos x="8" y="14"/>
                </a:cxn>
                <a:cxn ang="0">
                  <a:pos x="23" y="14"/>
                </a:cxn>
                <a:cxn ang="0">
                  <a:pos x="23" y="16"/>
                </a:cxn>
                <a:cxn ang="0">
                  <a:pos x="123" y="35"/>
                </a:cxn>
                <a:cxn ang="0">
                  <a:pos x="124" y="31"/>
                </a:cxn>
                <a:cxn ang="0">
                  <a:pos x="122" y="27"/>
                </a:cxn>
                <a:cxn ang="0">
                  <a:pos x="122" y="27"/>
                </a:cxn>
              </a:cxnLst>
              <a:rect l="0" t="0" r="r" b="b"/>
              <a:pathLst>
                <a:path w="124" h="35">
                  <a:moveTo>
                    <a:pt x="122" y="27"/>
                  </a:moveTo>
                  <a:lnTo>
                    <a:pt x="25" y="5"/>
                  </a:lnTo>
                  <a:lnTo>
                    <a:pt x="9" y="0"/>
                  </a:lnTo>
                  <a:lnTo>
                    <a:pt x="0" y="2"/>
                  </a:lnTo>
                  <a:lnTo>
                    <a:pt x="0" y="8"/>
                  </a:lnTo>
                  <a:lnTo>
                    <a:pt x="8" y="14"/>
                  </a:lnTo>
                  <a:lnTo>
                    <a:pt x="23" y="14"/>
                  </a:lnTo>
                  <a:lnTo>
                    <a:pt x="23" y="16"/>
                  </a:lnTo>
                  <a:lnTo>
                    <a:pt x="123" y="35"/>
                  </a:lnTo>
                  <a:lnTo>
                    <a:pt x="124" y="31"/>
                  </a:lnTo>
                  <a:lnTo>
                    <a:pt x="122" y="27"/>
                  </a:lnTo>
                  <a:lnTo>
                    <a:pt x="122" y="27"/>
                  </a:lnTo>
                  <a:close/>
                </a:path>
              </a:pathLst>
            </a:custGeom>
            <a:solidFill>
              <a:srgbClr val="E68033"/>
            </a:solidFill>
            <a:ln w="9525">
              <a:noFill/>
              <a:round/>
              <a:headEnd/>
              <a:tailEnd/>
            </a:ln>
            <a:effectLst>
              <a:outerShdw dist="35921" dir="2700000" algn="ctr" rotWithShape="0">
                <a:srgbClr val="808080"/>
              </a:outerShdw>
            </a:effectLst>
          </p:spPr>
          <p:txBody>
            <a:bodyPr/>
            <a:lstStyle/>
            <a:p>
              <a:endParaRPr lang="pt-BR"/>
            </a:p>
          </p:txBody>
        </p:sp>
        <p:sp>
          <p:nvSpPr>
            <p:cNvPr id="1862832" name="Freeform 176"/>
            <p:cNvSpPr>
              <a:spLocks/>
            </p:cNvSpPr>
            <p:nvPr/>
          </p:nvSpPr>
          <p:spPr bwMode="auto">
            <a:xfrm>
              <a:off x="3709" y="3132"/>
              <a:ext cx="23" cy="18"/>
            </a:xfrm>
            <a:custGeom>
              <a:avLst/>
              <a:gdLst/>
              <a:ahLst/>
              <a:cxnLst>
                <a:cxn ang="0">
                  <a:pos x="39" y="22"/>
                </a:cxn>
                <a:cxn ang="0">
                  <a:pos x="33" y="3"/>
                </a:cxn>
                <a:cxn ang="0">
                  <a:pos x="26" y="0"/>
                </a:cxn>
                <a:cxn ang="0">
                  <a:pos x="17" y="5"/>
                </a:cxn>
                <a:cxn ang="0">
                  <a:pos x="4" y="3"/>
                </a:cxn>
                <a:cxn ang="0">
                  <a:pos x="0" y="22"/>
                </a:cxn>
                <a:cxn ang="0">
                  <a:pos x="25" y="27"/>
                </a:cxn>
                <a:cxn ang="0">
                  <a:pos x="27" y="35"/>
                </a:cxn>
                <a:cxn ang="0">
                  <a:pos x="33" y="35"/>
                </a:cxn>
                <a:cxn ang="0">
                  <a:pos x="36" y="30"/>
                </a:cxn>
                <a:cxn ang="0">
                  <a:pos x="42" y="30"/>
                </a:cxn>
                <a:cxn ang="0">
                  <a:pos x="47" y="28"/>
                </a:cxn>
                <a:cxn ang="0">
                  <a:pos x="39" y="22"/>
                </a:cxn>
                <a:cxn ang="0">
                  <a:pos x="39" y="22"/>
                </a:cxn>
              </a:cxnLst>
              <a:rect l="0" t="0" r="r" b="b"/>
              <a:pathLst>
                <a:path w="47" h="35">
                  <a:moveTo>
                    <a:pt x="39" y="22"/>
                  </a:moveTo>
                  <a:lnTo>
                    <a:pt x="33" y="3"/>
                  </a:lnTo>
                  <a:lnTo>
                    <a:pt x="26" y="0"/>
                  </a:lnTo>
                  <a:lnTo>
                    <a:pt x="17" y="5"/>
                  </a:lnTo>
                  <a:lnTo>
                    <a:pt x="4" y="3"/>
                  </a:lnTo>
                  <a:lnTo>
                    <a:pt x="0" y="22"/>
                  </a:lnTo>
                  <a:lnTo>
                    <a:pt x="25" y="27"/>
                  </a:lnTo>
                  <a:lnTo>
                    <a:pt x="27" y="35"/>
                  </a:lnTo>
                  <a:lnTo>
                    <a:pt x="33" y="35"/>
                  </a:lnTo>
                  <a:lnTo>
                    <a:pt x="36" y="30"/>
                  </a:lnTo>
                  <a:lnTo>
                    <a:pt x="42" y="30"/>
                  </a:lnTo>
                  <a:lnTo>
                    <a:pt x="47" y="28"/>
                  </a:lnTo>
                  <a:lnTo>
                    <a:pt x="39" y="22"/>
                  </a:lnTo>
                  <a:lnTo>
                    <a:pt x="39" y="22"/>
                  </a:lnTo>
                  <a:close/>
                </a:path>
              </a:pathLst>
            </a:custGeom>
            <a:solidFill>
              <a:srgbClr val="7D4D1C"/>
            </a:solidFill>
            <a:ln w="9525">
              <a:noFill/>
              <a:round/>
              <a:headEnd/>
              <a:tailEnd/>
            </a:ln>
            <a:effectLst>
              <a:outerShdw dist="35921" dir="2700000" algn="ctr" rotWithShape="0">
                <a:srgbClr val="808080"/>
              </a:outerShdw>
            </a:effectLst>
          </p:spPr>
          <p:txBody>
            <a:bodyPr/>
            <a:lstStyle/>
            <a:p>
              <a:endParaRPr lang="pt-BR"/>
            </a:p>
          </p:txBody>
        </p:sp>
        <p:sp>
          <p:nvSpPr>
            <p:cNvPr id="1862833" name="Freeform 177"/>
            <p:cNvSpPr>
              <a:spLocks/>
            </p:cNvSpPr>
            <p:nvPr/>
          </p:nvSpPr>
          <p:spPr bwMode="auto">
            <a:xfrm>
              <a:off x="3721" y="3133"/>
              <a:ext cx="4" cy="12"/>
            </a:xfrm>
            <a:custGeom>
              <a:avLst/>
              <a:gdLst/>
              <a:ahLst/>
              <a:cxnLst>
                <a:cxn ang="0">
                  <a:pos x="8" y="22"/>
                </a:cxn>
                <a:cxn ang="0">
                  <a:pos x="9" y="0"/>
                </a:cxn>
                <a:cxn ang="0">
                  <a:pos x="0" y="0"/>
                </a:cxn>
                <a:cxn ang="0">
                  <a:pos x="0" y="18"/>
                </a:cxn>
                <a:cxn ang="0">
                  <a:pos x="2" y="23"/>
                </a:cxn>
                <a:cxn ang="0">
                  <a:pos x="8" y="22"/>
                </a:cxn>
                <a:cxn ang="0">
                  <a:pos x="8" y="22"/>
                </a:cxn>
              </a:cxnLst>
              <a:rect l="0" t="0" r="r" b="b"/>
              <a:pathLst>
                <a:path w="9" h="23">
                  <a:moveTo>
                    <a:pt x="8" y="22"/>
                  </a:moveTo>
                  <a:lnTo>
                    <a:pt x="9" y="0"/>
                  </a:lnTo>
                  <a:lnTo>
                    <a:pt x="0" y="0"/>
                  </a:lnTo>
                  <a:lnTo>
                    <a:pt x="0" y="18"/>
                  </a:lnTo>
                  <a:lnTo>
                    <a:pt x="2" y="23"/>
                  </a:lnTo>
                  <a:lnTo>
                    <a:pt x="8" y="22"/>
                  </a:lnTo>
                  <a:lnTo>
                    <a:pt x="8" y="22"/>
                  </a:lnTo>
                  <a:close/>
                </a:path>
              </a:pathLst>
            </a:custGeom>
            <a:solidFill>
              <a:srgbClr val="CC804D"/>
            </a:solidFill>
            <a:ln w="9525">
              <a:noFill/>
              <a:round/>
              <a:headEnd/>
              <a:tailEnd/>
            </a:ln>
            <a:effectLst>
              <a:outerShdw dist="35921" dir="2700000" algn="ctr" rotWithShape="0">
                <a:srgbClr val="808080"/>
              </a:outerShdw>
            </a:effectLst>
          </p:spPr>
          <p:txBody>
            <a:bodyPr/>
            <a:lstStyle/>
            <a:p>
              <a:endParaRPr lang="pt-BR"/>
            </a:p>
          </p:txBody>
        </p:sp>
        <p:sp>
          <p:nvSpPr>
            <p:cNvPr id="1862834" name="Freeform 178"/>
            <p:cNvSpPr>
              <a:spLocks/>
            </p:cNvSpPr>
            <p:nvPr/>
          </p:nvSpPr>
          <p:spPr bwMode="auto">
            <a:xfrm>
              <a:off x="3794" y="3128"/>
              <a:ext cx="114" cy="49"/>
            </a:xfrm>
            <a:custGeom>
              <a:avLst/>
              <a:gdLst/>
              <a:ahLst/>
              <a:cxnLst>
                <a:cxn ang="0">
                  <a:pos x="0" y="34"/>
                </a:cxn>
                <a:cxn ang="0">
                  <a:pos x="4" y="50"/>
                </a:cxn>
                <a:cxn ang="0">
                  <a:pos x="4" y="50"/>
                </a:cxn>
                <a:cxn ang="0">
                  <a:pos x="3" y="52"/>
                </a:cxn>
                <a:cxn ang="0">
                  <a:pos x="3" y="57"/>
                </a:cxn>
                <a:cxn ang="0">
                  <a:pos x="4" y="64"/>
                </a:cxn>
                <a:cxn ang="0">
                  <a:pos x="8" y="71"/>
                </a:cxn>
                <a:cxn ang="0">
                  <a:pos x="14" y="80"/>
                </a:cxn>
                <a:cxn ang="0">
                  <a:pos x="20" y="87"/>
                </a:cxn>
                <a:cxn ang="0">
                  <a:pos x="22" y="90"/>
                </a:cxn>
                <a:cxn ang="0">
                  <a:pos x="220" y="97"/>
                </a:cxn>
                <a:cxn ang="0">
                  <a:pos x="228" y="66"/>
                </a:cxn>
                <a:cxn ang="0">
                  <a:pos x="123" y="0"/>
                </a:cxn>
                <a:cxn ang="0">
                  <a:pos x="0" y="34"/>
                </a:cxn>
                <a:cxn ang="0">
                  <a:pos x="0" y="34"/>
                </a:cxn>
              </a:cxnLst>
              <a:rect l="0" t="0" r="r" b="b"/>
              <a:pathLst>
                <a:path w="228" h="97">
                  <a:moveTo>
                    <a:pt x="0" y="34"/>
                  </a:moveTo>
                  <a:lnTo>
                    <a:pt x="4" y="50"/>
                  </a:lnTo>
                  <a:lnTo>
                    <a:pt x="4" y="50"/>
                  </a:lnTo>
                  <a:lnTo>
                    <a:pt x="3" y="52"/>
                  </a:lnTo>
                  <a:lnTo>
                    <a:pt x="3" y="57"/>
                  </a:lnTo>
                  <a:lnTo>
                    <a:pt x="4" y="64"/>
                  </a:lnTo>
                  <a:lnTo>
                    <a:pt x="8" y="71"/>
                  </a:lnTo>
                  <a:lnTo>
                    <a:pt x="14" y="80"/>
                  </a:lnTo>
                  <a:lnTo>
                    <a:pt x="20" y="87"/>
                  </a:lnTo>
                  <a:lnTo>
                    <a:pt x="22" y="90"/>
                  </a:lnTo>
                  <a:lnTo>
                    <a:pt x="220" y="97"/>
                  </a:lnTo>
                  <a:lnTo>
                    <a:pt x="228" y="66"/>
                  </a:lnTo>
                  <a:lnTo>
                    <a:pt x="123" y="0"/>
                  </a:lnTo>
                  <a:lnTo>
                    <a:pt x="0" y="34"/>
                  </a:lnTo>
                  <a:lnTo>
                    <a:pt x="0" y="34"/>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2835" name="Freeform 179"/>
            <p:cNvSpPr>
              <a:spLocks/>
            </p:cNvSpPr>
            <p:nvPr/>
          </p:nvSpPr>
          <p:spPr bwMode="auto">
            <a:xfrm>
              <a:off x="3754" y="3070"/>
              <a:ext cx="112" cy="80"/>
            </a:xfrm>
            <a:custGeom>
              <a:avLst/>
              <a:gdLst/>
              <a:ahLst/>
              <a:cxnLst>
                <a:cxn ang="0">
                  <a:pos x="79" y="0"/>
                </a:cxn>
                <a:cxn ang="0">
                  <a:pos x="136" y="5"/>
                </a:cxn>
                <a:cxn ang="0">
                  <a:pos x="137" y="5"/>
                </a:cxn>
                <a:cxn ang="0">
                  <a:pos x="142" y="9"/>
                </a:cxn>
                <a:cxn ang="0">
                  <a:pos x="146" y="13"/>
                </a:cxn>
                <a:cxn ang="0">
                  <a:pos x="155" y="20"/>
                </a:cxn>
                <a:cxn ang="0">
                  <a:pos x="163" y="27"/>
                </a:cxn>
                <a:cxn ang="0">
                  <a:pos x="174" y="35"/>
                </a:cxn>
                <a:cxn ang="0">
                  <a:pos x="177" y="40"/>
                </a:cxn>
                <a:cxn ang="0">
                  <a:pos x="182" y="46"/>
                </a:cxn>
                <a:cxn ang="0">
                  <a:pos x="187" y="52"/>
                </a:cxn>
                <a:cxn ang="0">
                  <a:pos x="191" y="57"/>
                </a:cxn>
                <a:cxn ang="0">
                  <a:pos x="195" y="63"/>
                </a:cxn>
                <a:cxn ang="0">
                  <a:pos x="198" y="69"/>
                </a:cxn>
                <a:cxn ang="0">
                  <a:pos x="202" y="75"/>
                </a:cxn>
                <a:cxn ang="0">
                  <a:pos x="205" y="80"/>
                </a:cxn>
                <a:cxn ang="0">
                  <a:pos x="206" y="85"/>
                </a:cxn>
                <a:cxn ang="0">
                  <a:pos x="210" y="91"/>
                </a:cxn>
                <a:cxn ang="0">
                  <a:pos x="212" y="97"/>
                </a:cxn>
                <a:cxn ang="0">
                  <a:pos x="215" y="104"/>
                </a:cxn>
                <a:cxn ang="0">
                  <a:pos x="218" y="112"/>
                </a:cxn>
                <a:cxn ang="0">
                  <a:pos x="220" y="119"/>
                </a:cxn>
                <a:cxn ang="0">
                  <a:pos x="222" y="123"/>
                </a:cxn>
                <a:cxn ang="0">
                  <a:pos x="224" y="127"/>
                </a:cxn>
                <a:cxn ang="0">
                  <a:pos x="188" y="130"/>
                </a:cxn>
                <a:cxn ang="0">
                  <a:pos x="185" y="131"/>
                </a:cxn>
                <a:cxn ang="0">
                  <a:pos x="182" y="136"/>
                </a:cxn>
                <a:cxn ang="0">
                  <a:pos x="175" y="143"/>
                </a:cxn>
                <a:cxn ang="0">
                  <a:pos x="168" y="149"/>
                </a:cxn>
                <a:cxn ang="0">
                  <a:pos x="159" y="151"/>
                </a:cxn>
                <a:cxn ang="0">
                  <a:pos x="151" y="154"/>
                </a:cxn>
                <a:cxn ang="0">
                  <a:pos x="146" y="154"/>
                </a:cxn>
                <a:cxn ang="0">
                  <a:pos x="144" y="154"/>
                </a:cxn>
                <a:cxn ang="0">
                  <a:pos x="118" y="159"/>
                </a:cxn>
                <a:cxn ang="0">
                  <a:pos x="78" y="149"/>
                </a:cxn>
                <a:cxn ang="0">
                  <a:pos x="0" y="54"/>
                </a:cxn>
                <a:cxn ang="0">
                  <a:pos x="22" y="30"/>
                </a:cxn>
                <a:cxn ang="0">
                  <a:pos x="79" y="0"/>
                </a:cxn>
                <a:cxn ang="0">
                  <a:pos x="79" y="0"/>
                </a:cxn>
              </a:cxnLst>
              <a:rect l="0" t="0" r="r" b="b"/>
              <a:pathLst>
                <a:path w="224" h="159">
                  <a:moveTo>
                    <a:pt x="79" y="0"/>
                  </a:moveTo>
                  <a:lnTo>
                    <a:pt x="136" y="5"/>
                  </a:lnTo>
                  <a:lnTo>
                    <a:pt x="137" y="5"/>
                  </a:lnTo>
                  <a:lnTo>
                    <a:pt x="142" y="9"/>
                  </a:lnTo>
                  <a:lnTo>
                    <a:pt x="146" y="13"/>
                  </a:lnTo>
                  <a:lnTo>
                    <a:pt x="155" y="20"/>
                  </a:lnTo>
                  <a:lnTo>
                    <a:pt x="163" y="27"/>
                  </a:lnTo>
                  <a:lnTo>
                    <a:pt x="174" y="35"/>
                  </a:lnTo>
                  <a:lnTo>
                    <a:pt x="177" y="40"/>
                  </a:lnTo>
                  <a:lnTo>
                    <a:pt x="182" y="46"/>
                  </a:lnTo>
                  <a:lnTo>
                    <a:pt x="187" y="52"/>
                  </a:lnTo>
                  <a:lnTo>
                    <a:pt x="191" y="57"/>
                  </a:lnTo>
                  <a:lnTo>
                    <a:pt x="195" y="63"/>
                  </a:lnTo>
                  <a:lnTo>
                    <a:pt x="198" y="69"/>
                  </a:lnTo>
                  <a:lnTo>
                    <a:pt x="202" y="75"/>
                  </a:lnTo>
                  <a:lnTo>
                    <a:pt x="205" y="80"/>
                  </a:lnTo>
                  <a:lnTo>
                    <a:pt x="206" y="85"/>
                  </a:lnTo>
                  <a:lnTo>
                    <a:pt x="210" y="91"/>
                  </a:lnTo>
                  <a:lnTo>
                    <a:pt x="212" y="97"/>
                  </a:lnTo>
                  <a:lnTo>
                    <a:pt x="215" y="104"/>
                  </a:lnTo>
                  <a:lnTo>
                    <a:pt x="218" y="112"/>
                  </a:lnTo>
                  <a:lnTo>
                    <a:pt x="220" y="119"/>
                  </a:lnTo>
                  <a:lnTo>
                    <a:pt x="222" y="123"/>
                  </a:lnTo>
                  <a:lnTo>
                    <a:pt x="224" y="127"/>
                  </a:lnTo>
                  <a:lnTo>
                    <a:pt x="188" y="130"/>
                  </a:lnTo>
                  <a:lnTo>
                    <a:pt x="185" y="131"/>
                  </a:lnTo>
                  <a:lnTo>
                    <a:pt x="182" y="136"/>
                  </a:lnTo>
                  <a:lnTo>
                    <a:pt x="175" y="143"/>
                  </a:lnTo>
                  <a:lnTo>
                    <a:pt x="168" y="149"/>
                  </a:lnTo>
                  <a:lnTo>
                    <a:pt x="159" y="151"/>
                  </a:lnTo>
                  <a:lnTo>
                    <a:pt x="151" y="154"/>
                  </a:lnTo>
                  <a:lnTo>
                    <a:pt x="146" y="154"/>
                  </a:lnTo>
                  <a:lnTo>
                    <a:pt x="144" y="154"/>
                  </a:lnTo>
                  <a:lnTo>
                    <a:pt x="118" y="159"/>
                  </a:lnTo>
                  <a:lnTo>
                    <a:pt x="78" y="149"/>
                  </a:lnTo>
                  <a:lnTo>
                    <a:pt x="0" y="54"/>
                  </a:lnTo>
                  <a:lnTo>
                    <a:pt x="22" y="30"/>
                  </a:lnTo>
                  <a:lnTo>
                    <a:pt x="79" y="0"/>
                  </a:lnTo>
                  <a:lnTo>
                    <a:pt x="79" y="0"/>
                  </a:lnTo>
                  <a:close/>
                </a:path>
              </a:pathLst>
            </a:custGeom>
            <a:solidFill>
              <a:srgbClr val="E6F2FF"/>
            </a:solidFill>
            <a:ln w="9525">
              <a:noFill/>
              <a:round/>
              <a:headEnd/>
              <a:tailEnd/>
            </a:ln>
            <a:effectLst>
              <a:outerShdw dist="35921" dir="2700000" algn="ctr" rotWithShape="0">
                <a:srgbClr val="808080"/>
              </a:outerShdw>
            </a:effectLst>
          </p:spPr>
          <p:txBody>
            <a:bodyPr/>
            <a:lstStyle/>
            <a:p>
              <a:endParaRPr lang="pt-BR"/>
            </a:p>
          </p:txBody>
        </p:sp>
        <p:sp>
          <p:nvSpPr>
            <p:cNvPr id="1862836" name="Freeform 180"/>
            <p:cNvSpPr>
              <a:spLocks/>
            </p:cNvSpPr>
            <p:nvPr/>
          </p:nvSpPr>
          <p:spPr bwMode="auto">
            <a:xfrm>
              <a:off x="3826" y="3086"/>
              <a:ext cx="32" cy="53"/>
            </a:xfrm>
            <a:custGeom>
              <a:avLst/>
              <a:gdLst/>
              <a:ahLst/>
              <a:cxnLst>
                <a:cxn ang="0">
                  <a:pos x="0" y="0"/>
                </a:cxn>
                <a:cxn ang="0">
                  <a:pos x="1" y="1"/>
                </a:cxn>
                <a:cxn ang="0">
                  <a:pos x="4" y="7"/>
                </a:cxn>
                <a:cxn ang="0">
                  <a:pos x="8" y="11"/>
                </a:cxn>
                <a:cxn ang="0">
                  <a:pos x="10" y="17"/>
                </a:cxn>
                <a:cxn ang="0">
                  <a:pos x="14" y="25"/>
                </a:cxn>
                <a:cxn ang="0">
                  <a:pos x="17" y="35"/>
                </a:cxn>
                <a:cxn ang="0">
                  <a:pos x="19" y="39"/>
                </a:cxn>
                <a:cxn ang="0">
                  <a:pos x="22" y="44"/>
                </a:cxn>
                <a:cxn ang="0">
                  <a:pos x="23" y="50"/>
                </a:cxn>
                <a:cxn ang="0">
                  <a:pos x="26" y="55"/>
                </a:cxn>
                <a:cxn ang="0">
                  <a:pos x="27" y="61"/>
                </a:cxn>
                <a:cxn ang="0">
                  <a:pos x="30" y="67"/>
                </a:cxn>
                <a:cxn ang="0">
                  <a:pos x="31" y="73"/>
                </a:cxn>
                <a:cxn ang="0">
                  <a:pos x="34" y="80"/>
                </a:cxn>
                <a:cxn ang="0">
                  <a:pos x="36" y="84"/>
                </a:cxn>
                <a:cxn ang="0">
                  <a:pos x="37" y="90"/>
                </a:cxn>
                <a:cxn ang="0">
                  <a:pos x="38" y="94"/>
                </a:cxn>
                <a:cxn ang="0">
                  <a:pos x="40" y="98"/>
                </a:cxn>
                <a:cxn ang="0">
                  <a:pos x="41" y="103"/>
                </a:cxn>
                <a:cxn ang="0">
                  <a:pos x="42" y="105"/>
                </a:cxn>
                <a:cxn ang="0">
                  <a:pos x="63" y="92"/>
                </a:cxn>
                <a:cxn ang="0">
                  <a:pos x="59" y="57"/>
                </a:cxn>
                <a:cxn ang="0">
                  <a:pos x="42" y="53"/>
                </a:cxn>
                <a:cxn ang="0">
                  <a:pos x="23" y="20"/>
                </a:cxn>
                <a:cxn ang="0">
                  <a:pos x="0" y="0"/>
                </a:cxn>
                <a:cxn ang="0">
                  <a:pos x="0" y="0"/>
                </a:cxn>
              </a:cxnLst>
              <a:rect l="0" t="0" r="r" b="b"/>
              <a:pathLst>
                <a:path w="63" h="105">
                  <a:moveTo>
                    <a:pt x="0" y="0"/>
                  </a:moveTo>
                  <a:lnTo>
                    <a:pt x="1" y="1"/>
                  </a:lnTo>
                  <a:lnTo>
                    <a:pt x="4" y="7"/>
                  </a:lnTo>
                  <a:lnTo>
                    <a:pt x="8" y="11"/>
                  </a:lnTo>
                  <a:lnTo>
                    <a:pt x="10" y="17"/>
                  </a:lnTo>
                  <a:lnTo>
                    <a:pt x="14" y="25"/>
                  </a:lnTo>
                  <a:lnTo>
                    <a:pt x="17" y="35"/>
                  </a:lnTo>
                  <a:lnTo>
                    <a:pt x="19" y="39"/>
                  </a:lnTo>
                  <a:lnTo>
                    <a:pt x="22" y="44"/>
                  </a:lnTo>
                  <a:lnTo>
                    <a:pt x="23" y="50"/>
                  </a:lnTo>
                  <a:lnTo>
                    <a:pt x="26" y="55"/>
                  </a:lnTo>
                  <a:lnTo>
                    <a:pt x="27" y="61"/>
                  </a:lnTo>
                  <a:lnTo>
                    <a:pt x="30" y="67"/>
                  </a:lnTo>
                  <a:lnTo>
                    <a:pt x="31" y="73"/>
                  </a:lnTo>
                  <a:lnTo>
                    <a:pt x="34" y="80"/>
                  </a:lnTo>
                  <a:lnTo>
                    <a:pt x="36" y="84"/>
                  </a:lnTo>
                  <a:lnTo>
                    <a:pt x="37" y="90"/>
                  </a:lnTo>
                  <a:lnTo>
                    <a:pt x="38" y="94"/>
                  </a:lnTo>
                  <a:lnTo>
                    <a:pt x="40" y="98"/>
                  </a:lnTo>
                  <a:lnTo>
                    <a:pt x="41" y="103"/>
                  </a:lnTo>
                  <a:lnTo>
                    <a:pt x="42" y="105"/>
                  </a:lnTo>
                  <a:lnTo>
                    <a:pt x="63" y="92"/>
                  </a:lnTo>
                  <a:lnTo>
                    <a:pt x="59" y="57"/>
                  </a:lnTo>
                  <a:lnTo>
                    <a:pt x="42" y="53"/>
                  </a:lnTo>
                  <a:lnTo>
                    <a:pt x="23" y="20"/>
                  </a:lnTo>
                  <a:lnTo>
                    <a:pt x="0" y="0"/>
                  </a:lnTo>
                  <a:lnTo>
                    <a:pt x="0" y="0"/>
                  </a:lnTo>
                  <a:close/>
                </a:path>
              </a:pathLst>
            </a:custGeom>
            <a:solidFill>
              <a:srgbClr val="7394C2"/>
            </a:solidFill>
            <a:ln w="9525">
              <a:noFill/>
              <a:round/>
              <a:headEnd/>
              <a:tailEnd/>
            </a:ln>
            <a:effectLst>
              <a:outerShdw dist="35921" dir="2700000" algn="ctr" rotWithShape="0">
                <a:srgbClr val="808080"/>
              </a:outerShdw>
            </a:effectLst>
          </p:spPr>
          <p:txBody>
            <a:bodyPr/>
            <a:lstStyle/>
            <a:p>
              <a:endParaRPr lang="pt-BR"/>
            </a:p>
          </p:txBody>
        </p:sp>
        <p:sp>
          <p:nvSpPr>
            <p:cNvPr id="1862837" name="Freeform 181"/>
            <p:cNvSpPr>
              <a:spLocks/>
            </p:cNvSpPr>
            <p:nvPr/>
          </p:nvSpPr>
          <p:spPr bwMode="auto">
            <a:xfrm>
              <a:off x="3778" y="3032"/>
              <a:ext cx="32" cy="33"/>
            </a:xfrm>
            <a:custGeom>
              <a:avLst/>
              <a:gdLst/>
              <a:ahLst/>
              <a:cxnLst>
                <a:cxn ang="0">
                  <a:pos x="8" y="67"/>
                </a:cxn>
                <a:cxn ang="0">
                  <a:pos x="0" y="60"/>
                </a:cxn>
                <a:cxn ang="0">
                  <a:pos x="0" y="14"/>
                </a:cxn>
                <a:cxn ang="0">
                  <a:pos x="2" y="13"/>
                </a:cxn>
                <a:cxn ang="0">
                  <a:pos x="8" y="10"/>
                </a:cxn>
                <a:cxn ang="0">
                  <a:pos x="10" y="6"/>
                </a:cxn>
                <a:cxn ang="0">
                  <a:pos x="16" y="5"/>
                </a:cxn>
                <a:cxn ang="0">
                  <a:pos x="22" y="2"/>
                </a:cxn>
                <a:cxn ang="0">
                  <a:pos x="28" y="2"/>
                </a:cxn>
                <a:cxn ang="0">
                  <a:pos x="33" y="0"/>
                </a:cxn>
                <a:cxn ang="0">
                  <a:pos x="39" y="0"/>
                </a:cxn>
                <a:cxn ang="0">
                  <a:pos x="45" y="0"/>
                </a:cxn>
                <a:cxn ang="0">
                  <a:pos x="51" y="0"/>
                </a:cxn>
                <a:cxn ang="0">
                  <a:pos x="55" y="0"/>
                </a:cxn>
                <a:cxn ang="0">
                  <a:pos x="60" y="0"/>
                </a:cxn>
                <a:cxn ang="0">
                  <a:pos x="62" y="0"/>
                </a:cxn>
                <a:cxn ang="0">
                  <a:pos x="63" y="2"/>
                </a:cxn>
                <a:cxn ang="0">
                  <a:pos x="63" y="14"/>
                </a:cxn>
                <a:cxn ang="0">
                  <a:pos x="30" y="65"/>
                </a:cxn>
                <a:cxn ang="0">
                  <a:pos x="8" y="67"/>
                </a:cxn>
                <a:cxn ang="0">
                  <a:pos x="8" y="67"/>
                </a:cxn>
              </a:cxnLst>
              <a:rect l="0" t="0" r="r" b="b"/>
              <a:pathLst>
                <a:path w="63" h="67">
                  <a:moveTo>
                    <a:pt x="8" y="67"/>
                  </a:moveTo>
                  <a:lnTo>
                    <a:pt x="0" y="60"/>
                  </a:lnTo>
                  <a:lnTo>
                    <a:pt x="0" y="14"/>
                  </a:lnTo>
                  <a:lnTo>
                    <a:pt x="2" y="13"/>
                  </a:lnTo>
                  <a:lnTo>
                    <a:pt x="8" y="10"/>
                  </a:lnTo>
                  <a:lnTo>
                    <a:pt x="10" y="6"/>
                  </a:lnTo>
                  <a:lnTo>
                    <a:pt x="16" y="5"/>
                  </a:lnTo>
                  <a:lnTo>
                    <a:pt x="22" y="2"/>
                  </a:lnTo>
                  <a:lnTo>
                    <a:pt x="28" y="2"/>
                  </a:lnTo>
                  <a:lnTo>
                    <a:pt x="33" y="0"/>
                  </a:lnTo>
                  <a:lnTo>
                    <a:pt x="39" y="0"/>
                  </a:lnTo>
                  <a:lnTo>
                    <a:pt x="45" y="0"/>
                  </a:lnTo>
                  <a:lnTo>
                    <a:pt x="51" y="0"/>
                  </a:lnTo>
                  <a:lnTo>
                    <a:pt x="55" y="0"/>
                  </a:lnTo>
                  <a:lnTo>
                    <a:pt x="60" y="0"/>
                  </a:lnTo>
                  <a:lnTo>
                    <a:pt x="62" y="0"/>
                  </a:lnTo>
                  <a:lnTo>
                    <a:pt x="63" y="2"/>
                  </a:lnTo>
                  <a:lnTo>
                    <a:pt x="63" y="14"/>
                  </a:lnTo>
                  <a:lnTo>
                    <a:pt x="30" y="65"/>
                  </a:lnTo>
                  <a:lnTo>
                    <a:pt x="8" y="67"/>
                  </a:lnTo>
                  <a:lnTo>
                    <a:pt x="8" y="67"/>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2838" name="Freeform 182"/>
            <p:cNvSpPr>
              <a:spLocks/>
            </p:cNvSpPr>
            <p:nvPr/>
          </p:nvSpPr>
          <p:spPr bwMode="auto">
            <a:xfrm>
              <a:off x="3756" y="3066"/>
              <a:ext cx="56" cy="28"/>
            </a:xfrm>
            <a:custGeom>
              <a:avLst/>
              <a:gdLst/>
              <a:ahLst/>
              <a:cxnLst>
                <a:cxn ang="0">
                  <a:pos x="16" y="43"/>
                </a:cxn>
                <a:cxn ang="0">
                  <a:pos x="64" y="41"/>
                </a:cxn>
                <a:cxn ang="0">
                  <a:pos x="54" y="26"/>
                </a:cxn>
                <a:cxn ang="0">
                  <a:pos x="61" y="19"/>
                </a:cxn>
                <a:cxn ang="0">
                  <a:pos x="75" y="26"/>
                </a:cxn>
                <a:cxn ang="0">
                  <a:pos x="75" y="41"/>
                </a:cxn>
                <a:cxn ang="0">
                  <a:pos x="88" y="30"/>
                </a:cxn>
                <a:cxn ang="0">
                  <a:pos x="112" y="30"/>
                </a:cxn>
                <a:cxn ang="0">
                  <a:pos x="90" y="15"/>
                </a:cxn>
                <a:cxn ang="0">
                  <a:pos x="49" y="0"/>
                </a:cxn>
                <a:cxn ang="0">
                  <a:pos x="40" y="13"/>
                </a:cxn>
                <a:cxn ang="0">
                  <a:pos x="16" y="34"/>
                </a:cxn>
                <a:cxn ang="0">
                  <a:pos x="0" y="56"/>
                </a:cxn>
                <a:cxn ang="0">
                  <a:pos x="16" y="43"/>
                </a:cxn>
                <a:cxn ang="0">
                  <a:pos x="16" y="43"/>
                </a:cxn>
              </a:cxnLst>
              <a:rect l="0" t="0" r="r" b="b"/>
              <a:pathLst>
                <a:path w="112" h="56">
                  <a:moveTo>
                    <a:pt x="16" y="43"/>
                  </a:moveTo>
                  <a:lnTo>
                    <a:pt x="64" y="41"/>
                  </a:lnTo>
                  <a:lnTo>
                    <a:pt x="54" y="26"/>
                  </a:lnTo>
                  <a:lnTo>
                    <a:pt x="61" y="19"/>
                  </a:lnTo>
                  <a:lnTo>
                    <a:pt x="75" y="26"/>
                  </a:lnTo>
                  <a:lnTo>
                    <a:pt x="75" y="41"/>
                  </a:lnTo>
                  <a:lnTo>
                    <a:pt x="88" y="30"/>
                  </a:lnTo>
                  <a:lnTo>
                    <a:pt x="112" y="30"/>
                  </a:lnTo>
                  <a:lnTo>
                    <a:pt x="90" y="15"/>
                  </a:lnTo>
                  <a:lnTo>
                    <a:pt x="49" y="0"/>
                  </a:lnTo>
                  <a:lnTo>
                    <a:pt x="40" y="13"/>
                  </a:lnTo>
                  <a:lnTo>
                    <a:pt x="16" y="34"/>
                  </a:lnTo>
                  <a:lnTo>
                    <a:pt x="0" y="56"/>
                  </a:lnTo>
                  <a:lnTo>
                    <a:pt x="16" y="43"/>
                  </a:lnTo>
                  <a:lnTo>
                    <a:pt x="16" y="43"/>
                  </a:lnTo>
                  <a:close/>
                </a:path>
              </a:pathLst>
            </a:custGeom>
            <a:solidFill>
              <a:srgbClr val="7394C2"/>
            </a:solidFill>
            <a:ln w="9525">
              <a:noFill/>
              <a:round/>
              <a:headEnd/>
              <a:tailEnd/>
            </a:ln>
            <a:effectLst>
              <a:outerShdw dist="35921" dir="2700000" algn="ctr" rotWithShape="0">
                <a:srgbClr val="808080"/>
              </a:outerShdw>
            </a:effectLst>
          </p:spPr>
          <p:txBody>
            <a:bodyPr/>
            <a:lstStyle/>
            <a:p>
              <a:endParaRPr lang="pt-BR"/>
            </a:p>
          </p:txBody>
        </p:sp>
        <p:sp>
          <p:nvSpPr>
            <p:cNvPr id="1862839" name="Freeform 183"/>
            <p:cNvSpPr>
              <a:spLocks/>
            </p:cNvSpPr>
            <p:nvPr/>
          </p:nvSpPr>
          <p:spPr bwMode="auto">
            <a:xfrm>
              <a:off x="3757" y="3099"/>
              <a:ext cx="64" cy="53"/>
            </a:xfrm>
            <a:custGeom>
              <a:avLst/>
              <a:gdLst/>
              <a:ahLst/>
              <a:cxnLst>
                <a:cxn ang="0">
                  <a:pos x="0" y="0"/>
                </a:cxn>
                <a:cxn ang="0">
                  <a:pos x="31" y="4"/>
                </a:cxn>
                <a:cxn ang="0">
                  <a:pos x="43" y="37"/>
                </a:cxn>
                <a:cxn ang="0">
                  <a:pos x="63" y="64"/>
                </a:cxn>
                <a:cxn ang="0">
                  <a:pos x="75" y="78"/>
                </a:cxn>
                <a:cxn ang="0">
                  <a:pos x="71" y="58"/>
                </a:cxn>
                <a:cxn ang="0">
                  <a:pos x="73" y="58"/>
                </a:cxn>
                <a:cxn ang="0">
                  <a:pos x="78" y="59"/>
                </a:cxn>
                <a:cxn ang="0">
                  <a:pos x="83" y="62"/>
                </a:cxn>
                <a:cxn ang="0">
                  <a:pos x="90" y="67"/>
                </a:cxn>
                <a:cxn ang="0">
                  <a:pos x="95" y="74"/>
                </a:cxn>
                <a:cxn ang="0">
                  <a:pos x="98" y="81"/>
                </a:cxn>
                <a:cxn ang="0">
                  <a:pos x="101" y="87"/>
                </a:cxn>
                <a:cxn ang="0">
                  <a:pos x="101" y="89"/>
                </a:cxn>
                <a:cxn ang="0">
                  <a:pos x="116" y="88"/>
                </a:cxn>
                <a:cxn ang="0">
                  <a:pos x="128" y="100"/>
                </a:cxn>
                <a:cxn ang="0">
                  <a:pos x="118" y="108"/>
                </a:cxn>
                <a:cxn ang="0">
                  <a:pos x="104" y="102"/>
                </a:cxn>
                <a:cxn ang="0">
                  <a:pos x="75" y="100"/>
                </a:cxn>
                <a:cxn ang="0">
                  <a:pos x="56" y="70"/>
                </a:cxn>
                <a:cxn ang="0">
                  <a:pos x="54" y="69"/>
                </a:cxn>
                <a:cxn ang="0">
                  <a:pos x="52" y="66"/>
                </a:cxn>
                <a:cxn ang="0">
                  <a:pos x="48" y="64"/>
                </a:cxn>
                <a:cxn ang="0">
                  <a:pos x="43" y="60"/>
                </a:cxn>
                <a:cxn ang="0">
                  <a:pos x="37" y="56"/>
                </a:cxn>
                <a:cxn ang="0">
                  <a:pos x="33" y="52"/>
                </a:cxn>
                <a:cxn ang="0">
                  <a:pos x="26" y="47"/>
                </a:cxn>
                <a:cxn ang="0">
                  <a:pos x="21" y="42"/>
                </a:cxn>
                <a:cxn ang="0">
                  <a:pos x="15" y="34"/>
                </a:cxn>
                <a:cxn ang="0">
                  <a:pos x="11" y="27"/>
                </a:cxn>
                <a:cxn ang="0">
                  <a:pos x="7" y="19"/>
                </a:cxn>
                <a:cxn ang="0">
                  <a:pos x="5" y="14"/>
                </a:cxn>
                <a:cxn ang="0">
                  <a:pos x="3" y="7"/>
                </a:cxn>
                <a:cxn ang="0">
                  <a:pos x="1" y="4"/>
                </a:cxn>
                <a:cxn ang="0">
                  <a:pos x="0" y="0"/>
                </a:cxn>
                <a:cxn ang="0">
                  <a:pos x="0" y="0"/>
                </a:cxn>
              </a:cxnLst>
              <a:rect l="0" t="0" r="r" b="b"/>
              <a:pathLst>
                <a:path w="128" h="108">
                  <a:moveTo>
                    <a:pt x="0" y="0"/>
                  </a:moveTo>
                  <a:lnTo>
                    <a:pt x="31" y="4"/>
                  </a:lnTo>
                  <a:lnTo>
                    <a:pt x="43" y="37"/>
                  </a:lnTo>
                  <a:lnTo>
                    <a:pt x="63" y="64"/>
                  </a:lnTo>
                  <a:lnTo>
                    <a:pt x="75" y="78"/>
                  </a:lnTo>
                  <a:lnTo>
                    <a:pt x="71" y="58"/>
                  </a:lnTo>
                  <a:lnTo>
                    <a:pt x="73" y="58"/>
                  </a:lnTo>
                  <a:lnTo>
                    <a:pt x="78" y="59"/>
                  </a:lnTo>
                  <a:lnTo>
                    <a:pt x="83" y="62"/>
                  </a:lnTo>
                  <a:lnTo>
                    <a:pt x="90" y="67"/>
                  </a:lnTo>
                  <a:lnTo>
                    <a:pt x="95" y="74"/>
                  </a:lnTo>
                  <a:lnTo>
                    <a:pt x="98" y="81"/>
                  </a:lnTo>
                  <a:lnTo>
                    <a:pt x="101" y="87"/>
                  </a:lnTo>
                  <a:lnTo>
                    <a:pt x="101" y="89"/>
                  </a:lnTo>
                  <a:lnTo>
                    <a:pt x="116" y="88"/>
                  </a:lnTo>
                  <a:lnTo>
                    <a:pt x="128" y="100"/>
                  </a:lnTo>
                  <a:lnTo>
                    <a:pt x="118" y="108"/>
                  </a:lnTo>
                  <a:lnTo>
                    <a:pt x="104" y="102"/>
                  </a:lnTo>
                  <a:lnTo>
                    <a:pt x="75" y="100"/>
                  </a:lnTo>
                  <a:lnTo>
                    <a:pt x="56" y="70"/>
                  </a:lnTo>
                  <a:lnTo>
                    <a:pt x="54" y="69"/>
                  </a:lnTo>
                  <a:lnTo>
                    <a:pt x="52" y="66"/>
                  </a:lnTo>
                  <a:lnTo>
                    <a:pt x="48" y="64"/>
                  </a:lnTo>
                  <a:lnTo>
                    <a:pt x="43" y="60"/>
                  </a:lnTo>
                  <a:lnTo>
                    <a:pt x="37" y="56"/>
                  </a:lnTo>
                  <a:lnTo>
                    <a:pt x="33" y="52"/>
                  </a:lnTo>
                  <a:lnTo>
                    <a:pt x="26" y="47"/>
                  </a:lnTo>
                  <a:lnTo>
                    <a:pt x="21" y="42"/>
                  </a:lnTo>
                  <a:lnTo>
                    <a:pt x="15" y="34"/>
                  </a:lnTo>
                  <a:lnTo>
                    <a:pt x="11" y="27"/>
                  </a:lnTo>
                  <a:lnTo>
                    <a:pt x="7" y="19"/>
                  </a:lnTo>
                  <a:lnTo>
                    <a:pt x="5" y="14"/>
                  </a:lnTo>
                  <a:lnTo>
                    <a:pt x="3" y="7"/>
                  </a:lnTo>
                  <a:lnTo>
                    <a:pt x="1" y="4"/>
                  </a:lnTo>
                  <a:lnTo>
                    <a:pt x="0" y="0"/>
                  </a:lnTo>
                  <a:lnTo>
                    <a:pt x="0" y="0"/>
                  </a:lnTo>
                  <a:close/>
                </a:path>
              </a:pathLst>
            </a:custGeom>
            <a:solidFill>
              <a:srgbClr val="7394C2"/>
            </a:solidFill>
            <a:ln w="9525">
              <a:noFill/>
              <a:round/>
              <a:headEnd/>
              <a:tailEnd/>
            </a:ln>
            <a:effectLst>
              <a:outerShdw dist="35921" dir="2700000" algn="ctr" rotWithShape="0">
                <a:srgbClr val="808080"/>
              </a:outerShdw>
            </a:effectLst>
          </p:spPr>
          <p:txBody>
            <a:bodyPr/>
            <a:lstStyle/>
            <a:p>
              <a:endParaRPr lang="pt-BR"/>
            </a:p>
          </p:txBody>
        </p:sp>
        <p:sp>
          <p:nvSpPr>
            <p:cNvPr id="1862840" name="Freeform 184"/>
            <p:cNvSpPr>
              <a:spLocks/>
            </p:cNvSpPr>
            <p:nvPr/>
          </p:nvSpPr>
          <p:spPr bwMode="auto">
            <a:xfrm>
              <a:off x="3778" y="3091"/>
              <a:ext cx="29" cy="31"/>
            </a:xfrm>
            <a:custGeom>
              <a:avLst/>
              <a:gdLst/>
              <a:ahLst/>
              <a:cxnLst>
                <a:cxn ang="0">
                  <a:pos x="0" y="16"/>
                </a:cxn>
                <a:cxn ang="0">
                  <a:pos x="17" y="16"/>
                </a:cxn>
                <a:cxn ang="0">
                  <a:pos x="13" y="0"/>
                </a:cxn>
                <a:cxn ang="0">
                  <a:pos x="15" y="1"/>
                </a:cxn>
                <a:cxn ang="0">
                  <a:pos x="20" y="5"/>
                </a:cxn>
                <a:cxn ang="0">
                  <a:pos x="22" y="7"/>
                </a:cxn>
                <a:cxn ang="0">
                  <a:pos x="26" y="11"/>
                </a:cxn>
                <a:cxn ang="0">
                  <a:pos x="31" y="15"/>
                </a:cxn>
                <a:cxn ang="0">
                  <a:pos x="36" y="21"/>
                </a:cxn>
                <a:cxn ang="0">
                  <a:pos x="39" y="27"/>
                </a:cxn>
                <a:cxn ang="0">
                  <a:pos x="43" y="35"/>
                </a:cxn>
                <a:cxn ang="0">
                  <a:pos x="46" y="41"/>
                </a:cxn>
                <a:cxn ang="0">
                  <a:pos x="50" y="49"/>
                </a:cxn>
                <a:cxn ang="0">
                  <a:pos x="52" y="53"/>
                </a:cxn>
                <a:cxn ang="0">
                  <a:pos x="54" y="59"/>
                </a:cxn>
                <a:cxn ang="0">
                  <a:pos x="56" y="63"/>
                </a:cxn>
                <a:cxn ang="0">
                  <a:pos x="58" y="64"/>
                </a:cxn>
                <a:cxn ang="0">
                  <a:pos x="0" y="16"/>
                </a:cxn>
                <a:cxn ang="0">
                  <a:pos x="0" y="16"/>
                </a:cxn>
              </a:cxnLst>
              <a:rect l="0" t="0" r="r" b="b"/>
              <a:pathLst>
                <a:path w="58" h="64">
                  <a:moveTo>
                    <a:pt x="0" y="16"/>
                  </a:moveTo>
                  <a:lnTo>
                    <a:pt x="17" y="16"/>
                  </a:lnTo>
                  <a:lnTo>
                    <a:pt x="13" y="0"/>
                  </a:lnTo>
                  <a:lnTo>
                    <a:pt x="15" y="1"/>
                  </a:lnTo>
                  <a:lnTo>
                    <a:pt x="20" y="5"/>
                  </a:lnTo>
                  <a:lnTo>
                    <a:pt x="22" y="7"/>
                  </a:lnTo>
                  <a:lnTo>
                    <a:pt x="26" y="11"/>
                  </a:lnTo>
                  <a:lnTo>
                    <a:pt x="31" y="15"/>
                  </a:lnTo>
                  <a:lnTo>
                    <a:pt x="36" y="21"/>
                  </a:lnTo>
                  <a:lnTo>
                    <a:pt x="39" y="27"/>
                  </a:lnTo>
                  <a:lnTo>
                    <a:pt x="43" y="35"/>
                  </a:lnTo>
                  <a:lnTo>
                    <a:pt x="46" y="41"/>
                  </a:lnTo>
                  <a:lnTo>
                    <a:pt x="50" y="49"/>
                  </a:lnTo>
                  <a:lnTo>
                    <a:pt x="52" y="53"/>
                  </a:lnTo>
                  <a:lnTo>
                    <a:pt x="54" y="59"/>
                  </a:lnTo>
                  <a:lnTo>
                    <a:pt x="56" y="63"/>
                  </a:lnTo>
                  <a:lnTo>
                    <a:pt x="58" y="64"/>
                  </a:lnTo>
                  <a:lnTo>
                    <a:pt x="0" y="16"/>
                  </a:lnTo>
                  <a:lnTo>
                    <a:pt x="0" y="16"/>
                  </a:lnTo>
                  <a:close/>
                </a:path>
              </a:pathLst>
            </a:custGeom>
            <a:solidFill>
              <a:srgbClr val="7394C2"/>
            </a:solidFill>
            <a:ln w="9525">
              <a:noFill/>
              <a:round/>
              <a:headEnd/>
              <a:tailEnd/>
            </a:ln>
            <a:effectLst>
              <a:outerShdw dist="35921" dir="2700000" algn="ctr" rotWithShape="0">
                <a:srgbClr val="808080"/>
              </a:outerShdw>
            </a:effectLst>
          </p:spPr>
          <p:txBody>
            <a:bodyPr/>
            <a:lstStyle/>
            <a:p>
              <a:endParaRPr lang="pt-BR"/>
            </a:p>
          </p:txBody>
        </p:sp>
        <p:sp>
          <p:nvSpPr>
            <p:cNvPr id="1862841" name="Freeform 185"/>
            <p:cNvSpPr>
              <a:spLocks/>
            </p:cNvSpPr>
            <p:nvPr/>
          </p:nvSpPr>
          <p:spPr bwMode="auto">
            <a:xfrm>
              <a:off x="3782" y="3039"/>
              <a:ext cx="29" cy="38"/>
            </a:xfrm>
            <a:custGeom>
              <a:avLst/>
              <a:gdLst/>
              <a:ahLst/>
              <a:cxnLst>
                <a:cxn ang="0">
                  <a:pos x="28" y="76"/>
                </a:cxn>
                <a:cxn ang="0">
                  <a:pos x="33" y="59"/>
                </a:cxn>
                <a:cxn ang="0">
                  <a:pos x="47" y="59"/>
                </a:cxn>
                <a:cxn ang="0">
                  <a:pos x="47" y="43"/>
                </a:cxn>
                <a:cxn ang="0">
                  <a:pos x="59" y="37"/>
                </a:cxn>
                <a:cxn ang="0">
                  <a:pos x="52" y="0"/>
                </a:cxn>
                <a:cxn ang="0">
                  <a:pos x="37" y="0"/>
                </a:cxn>
                <a:cxn ang="0">
                  <a:pos x="28" y="19"/>
                </a:cxn>
                <a:cxn ang="0">
                  <a:pos x="27" y="18"/>
                </a:cxn>
                <a:cxn ang="0">
                  <a:pos x="22" y="16"/>
                </a:cxn>
                <a:cxn ang="0">
                  <a:pos x="16" y="16"/>
                </a:cxn>
                <a:cxn ang="0">
                  <a:pos x="12" y="19"/>
                </a:cxn>
                <a:cxn ang="0">
                  <a:pos x="9" y="21"/>
                </a:cxn>
                <a:cxn ang="0">
                  <a:pos x="9" y="26"/>
                </a:cxn>
                <a:cxn ang="0">
                  <a:pos x="9" y="29"/>
                </a:cxn>
                <a:cxn ang="0">
                  <a:pos x="10" y="31"/>
                </a:cxn>
                <a:cxn ang="0">
                  <a:pos x="18" y="37"/>
                </a:cxn>
                <a:cxn ang="0">
                  <a:pos x="10" y="49"/>
                </a:cxn>
                <a:cxn ang="0">
                  <a:pos x="0" y="49"/>
                </a:cxn>
                <a:cxn ang="0">
                  <a:pos x="0" y="59"/>
                </a:cxn>
                <a:cxn ang="0">
                  <a:pos x="28" y="76"/>
                </a:cxn>
                <a:cxn ang="0">
                  <a:pos x="28" y="76"/>
                </a:cxn>
              </a:cxnLst>
              <a:rect l="0" t="0" r="r" b="b"/>
              <a:pathLst>
                <a:path w="59" h="76">
                  <a:moveTo>
                    <a:pt x="28" y="76"/>
                  </a:moveTo>
                  <a:lnTo>
                    <a:pt x="33" y="59"/>
                  </a:lnTo>
                  <a:lnTo>
                    <a:pt x="47" y="59"/>
                  </a:lnTo>
                  <a:lnTo>
                    <a:pt x="47" y="43"/>
                  </a:lnTo>
                  <a:lnTo>
                    <a:pt x="59" y="37"/>
                  </a:lnTo>
                  <a:lnTo>
                    <a:pt x="52" y="0"/>
                  </a:lnTo>
                  <a:lnTo>
                    <a:pt x="37" y="0"/>
                  </a:lnTo>
                  <a:lnTo>
                    <a:pt x="28" y="19"/>
                  </a:lnTo>
                  <a:lnTo>
                    <a:pt x="27" y="18"/>
                  </a:lnTo>
                  <a:lnTo>
                    <a:pt x="22" y="16"/>
                  </a:lnTo>
                  <a:lnTo>
                    <a:pt x="16" y="16"/>
                  </a:lnTo>
                  <a:lnTo>
                    <a:pt x="12" y="19"/>
                  </a:lnTo>
                  <a:lnTo>
                    <a:pt x="9" y="21"/>
                  </a:lnTo>
                  <a:lnTo>
                    <a:pt x="9" y="26"/>
                  </a:lnTo>
                  <a:lnTo>
                    <a:pt x="9" y="29"/>
                  </a:lnTo>
                  <a:lnTo>
                    <a:pt x="10" y="31"/>
                  </a:lnTo>
                  <a:lnTo>
                    <a:pt x="18" y="37"/>
                  </a:lnTo>
                  <a:lnTo>
                    <a:pt x="10" y="49"/>
                  </a:lnTo>
                  <a:lnTo>
                    <a:pt x="0" y="49"/>
                  </a:lnTo>
                  <a:lnTo>
                    <a:pt x="0" y="59"/>
                  </a:lnTo>
                  <a:lnTo>
                    <a:pt x="28" y="76"/>
                  </a:lnTo>
                  <a:lnTo>
                    <a:pt x="28" y="76"/>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2842" name="Freeform 186"/>
            <p:cNvSpPr>
              <a:spLocks/>
            </p:cNvSpPr>
            <p:nvPr/>
          </p:nvSpPr>
          <p:spPr bwMode="auto">
            <a:xfrm>
              <a:off x="3796" y="3078"/>
              <a:ext cx="7" cy="8"/>
            </a:xfrm>
            <a:custGeom>
              <a:avLst/>
              <a:gdLst/>
              <a:ahLst/>
              <a:cxnLst>
                <a:cxn ang="0">
                  <a:pos x="5" y="0"/>
                </a:cxn>
                <a:cxn ang="0">
                  <a:pos x="0" y="2"/>
                </a:cxn>
                <a:cxn ang="0">
                  <a:pos x="0" y="10"/>
                </a:cxn>
                <a:cxn ang="0">
                  <a:pos x="14" y="16"/>
                </a:cxn>
                <a:cxn ang="0">
                  <a:pos x="14" y="4"/>
                </a:cxn>
                <a:cxn ang="0">
                  <a:pos x="5" y="0"/>
                </a:cxn>
                <a:cxn ang="0">
                  <a:pos x="5" y="0"/>
                </a:cxn>
              </a:cxnLst>
              <a:rect l="0" t="0" r="r" b="b"/>
              <a:pathLst>
                <a:path w="14" h="16">
                  <a:moveTo>
                    <a:pt x="5" y="0"/>
                  </a:moveTo>
                  <a:lnTo>
                    <a:pt x="0" y="2"/>
                  </a:lnTo>
                  <a:lnTo>
                    <a:pt x="0" y="10"/>
                  </a:lnTo>
                  <a:lnTo>
                    <a:pt x="14" y="16"/>
                  </a:lnTo>
                  <a:lnTo>
                    <a:pt x="14" y="4"/>
                  </a:lnTo>
                  <a:lnTo>
                    <a:pt x="5" y="0"/>
                  </a:lnTo>
                  <a:lnTo>
                    <a:pt x="5" y="0"/>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2843" name="Freeform 187"/>
            <p:cNvSpPr>
              <a:spLocks/>
            </p:cNvSpPr>
            <p:nvPr/>
          </p:nvSpPr>
          <p:spPr bwMode="auto">
            <a:xfrm>
              <a:off x="3799" y="3081"/>
              <a:ext cx="29" cy="66"/>
            </a:xfrm>
            <a:custGeom>
              <a:avLst/>
              <a:gdLst/>
              <a:ahLst/>
              <a:cxnLst>
                <a:cxn ang="0">
                  <a:pos x="6" y="4"/>
                </a:cxn>
                <a:cxn ang="0">
                  <a:pos x="6" y="5"/>
                </a:cxn>
                <a:cxn ang="0">
                  <a:pos x="9" y="9"/>
                </a:cxn>
                <a:cxn ang="0">
                  <a:pos x="12" y="13"/>
                </a:cxn>
                <a:cxn ang="0">
                  <a:pos x="17" y="21"/>
                </a:cxn>
                <a:cxn ang="0">
                  <a:pos x="21" y="30"/>
                </a:cxn>
                <a:cxn ang="0">
                  <a:pos x="27" y="40"/>
                </a:cxn>
                <a:cxn ang="0">
                  <a:pos x="28" y="45"/>
                </a:cxn>
                <a:cxn ang="0">
                  <a:pos x="32" y="49"/>
                </a:cxn>
                <a:cxn ang="0">
                  <a:pos x="34" y="55"/>
                </a:cxn>
                <a:cxn ang="0">
                  <a:pos x="36" y="61"/>
                </a:cxn>
                <a:cxn ang="0">
                  <a:pos x="40" y="70"/>
                </a:cxn>
                <a:cxn ang="0">
                  <a:pos x="44" y="80"/>
                </a:cxn>
                <a:cxn ang="0">
                  <a:pos x="49" y="88"/>
                </a:cxn>
                <a:cxn ang="0">
                  <a:pos x="52" y="97"/>
                </a:cxn>
                <a:cxn ang="0">
                  <a:pos x="54" y="102"/>
                </a:cxn>
                <a:cxn ang="0">
                  <a:pos x="57" y="108"/>
                </a:cxn>
                <a:cxn ang="0">
                  <a:pos x="58" y="110"/>
                </a:cxn>
                <a:cxn ang="0">
                  <a:pos x="58" y="113"/>
                </a:cxn>
                <a:cxn ang="0">
                  <a:pos x="54" y="132"/>
                </a:cxn>
                <a:cxn ang="0">
                  <a:pos x="41" y="121"/>
                </a:cxn>
                <a:cxn ang="0">
                  <a:pos x="40" y="113"/>
                </a:cxn>
                <a:cxn ang="0">
                  <a:pos x="22" y="97"/>
                </a:cxn>
                <a:cxn ang="0">
                  <a:pos x="14" y="58"/>
                </a:cxn>
                <a:cxn ang="0">
                  <a:pos x="0" y="0"/>
                </a:cxn>
                <a:cxn ang="0">
                  <a:pos x="6" y="4"/>
                </a:cxn>
                <a:cxn ang="0">
                  <a:pos x="6" y="4"/>
                </a:cxn>
              </a:cxnLst>
              <a:rect l="0" t="0" r="r" b="b"/>
              <a:pathLst>
                <a:path w="58" h="132">
                  <a:moveTo>
                    <a:pt x="6" y="4"/>
                  </a:moveTo>
                  <a:lnTo>
                    <a:pt x="6" y="5"/>
                  </a:lnTo>
                  <a:lnTo>
                    <a:pt x="9" y="9"/>
                  </a:lnTo>
                  <a:lnTo>
                    <a:pt x="12" y="13"/>
                  </a:lnTo>
                  <a:lnTo>
                    <a:pt x="17" y="21"/>
                  </a:lnTo>
                  <a:lnTo>
                    <a:pt x="21" y="30"/>
                  </a:lnTo>
                  <a:lnTo>
                    <a:pt x="27" y="40"/>
                  </a:lnTo>
                  <a:lnTo>
                    <a:pt x="28" y="45"/>
                  </a:lnTo>
                  <a:lnTo>
                    <a:pt x="32" y="49"/>
                  </a:lnTo>
                  <a:lnTo>
                    <a:pt x="34" y="55"/>
                  </a:lnTo>
                  <a:lnTo>
                    <a:pt x="36" y="61"/>
                  </a:lnTo>
                  <a:lnTo>
                    <a:pt x="40" y="70"/>
                  </a:lnTo>
                  <a:lnTo>
                    <a:pt x="44" y="80"/>
                  </a:lnTo>
                  <a:lnTo>
                    <a:pt x="49" y="88"/>
                  </a:lnTo>
                  <a:lnTo>
                    <a:pt x="52" y="97"/>
                  </a:lnTo>
                  <a:lnTo>
                    <a:pt x="54" y="102"/>
                  </a:lnTo>
                  <a:lnTo>
                    <a:pt x="57" y="108"/>
                  </a:lnTo>
                  <a:lnTo>
                    <a:pt x="58" y="110"/>
                  </a:lnTo>
                  <a:lnTo>
                    <a:pt x="58" y="113"/>
                  </a:lnTo>
                  <a:lnTo>
                    <a:pt x="54" y="132"/>
                  </a:lnTo>
                  <a:lnTo>
                    <a:pt x="41" y="121"/>
                  </a:lnTo>
                  <a:lnTo>
                    <a:pt x="40" y="113"/>
                  </a:lnTo>
                  <a:lnTo>
                    <a:pt x="22" y="97"/>
                  </a:lnTo>
                  <a:lnTo>
                    <a:pt x="14" y="58"/>
                  </a:lnTo>
                  <a:lnTo>
                    <a:pt x="0" y="0"/>
                  </a:lnTo>
                  <a:lnTo>
                    <a:pt x="6" y="4"/>
                  </a:lnTo>
                  <a:lnTo>
                    <a:pt x="6" y="4"/>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2844" name="Freeform 188"/>
            <p:cNvSpPr>
              <a:spLocks/>
            </p:cNvSpPr>
            <p:nvPr/>
          </p:nvSpPr>
          <p:spPr bwMode="auto">
            <a:xfrm>
              <a:off x="3781" y="3039"/>
              <a:ext cx="29" cy="34"/>
            </a:xfrm>
            <a:custGeom>
              <a:avLst/>
              <a:gdLst/>
              <a:ahLst/>
              <a:cxnLst>
                <a:cxn ang="0">
                  <a:pos x="38" y="0"/>
                </a:cxn>
                <a:cxn ang="0">
                  <a:pos x="41" y="19"/>
                </a:cxn>
                <a:cxn ang="0">
                  <a:pos x="52" y="14"/>
                </a:cxn>
                <a:cxn ang="0">
                  <a:pos x="57" y="37"/>
                </a:cxn>
                <a:cxn ang="0">
                  <a:pos x="52" y="39"/>
                </a:cxn>
                <a:cxn ang="0">
                  <a:pos x="52" y="28"/>
                </a:cxn>
                <a:cxn ang="0">
                  <a:pos x="48" y="20"/>
                </a:cxn>
                <a:cxn ang="0">
                  <a:pos x="38" y="23"/>
                </a:cxn>
                <a:cxn ang="0">
                  <a:pos x="41" y="34"/>
                </a:cxn>
                <a:cxn ang="0">
                  <a:pos x="25" y="51"/>
                </a:cxn>
                <a:cxn ang="0">
                  <a:pos x="38" y="57"/>
                </a:cxn>
                <a:cxn ang="0">
                  <a:pos x="20" y="70"/>
                </a:cxn>
                <a:cxn ang="0">
                  <a:pos x="0" y="59"/>
                </a:cxn>
                <a:cxn ang="0">
                  <a:pos x="0" y="49"/>
                </a:cxn>
                <a:cxn ang="0">
                  <a:pos x="10" y="48"/>
                </a:cxn>
                <a:cxn ang="0">
                  <a:pos x="18" y="37"/>
                </a:cxn>
                <a:cxn ang="0">
                  <a:pos x="15" y="35"/>
                </a:cxn>
                <a:cxn ang="0">
                  <a:pos x="11" y="31"/>
                </a:cxn>
                <a:cxn ang="0">
                  <a:pos x="9" y="26"/>
                </a:cxn>
                <a:cxn ang="0">
                  <a:pos x="10" y="21"/>
                </a:cxn>
                <a:cxn ang="0">
                  <a:pos x="11" y="16"/>
                </a:cxn>
                <a:cxn ang="0">
                  <a:pos x="16" y="14"/>
                </a:cxn>
                <a:cxn ang="0">
                  <a:pos x="19" y="13"/>
                </a:cxn>
                <a:cxn ang="0">
                  <a:pos x="25" y="14"/>
                </a:cxn>
                <a:cxn ang="0">
                  <a:pos x="27" y="14"/>
                </a:cxn>
                <a:cxn ang="0">
                  <a:pos x="30" y="15"/>
                </a:cxn>
                <a:cxn ang="0">
                  <a:pos x="38" y="0"/>
                </a:cxn>
                <a:cxn ang="0">
                  <a:pos x="38" y="0"/>
                </a:cxn>
              </a:cxnLst>
              <a:rect l="0" t="0" r="r" b="b"/>
              <a:pathLst>
                <a:path w="57" h="70">
                  <a:moveTo>
                    <a:pt x="38" y="0"/>
                  </a:moveTo>
                  <a:lnTo>
                    <a:pt x="41" y="19"/>
                  </a:lnTo>
                  <a:lnTo>
                    <a:pt x="52" y="14"/>
                  </a:lnTo>
                  <a:lnTo>
                    <a:pt x="57" y="37"/>
                  </a:lnTo>
                  <a:lnTo>
                    <a:pt x="52" y="39"/>
                  </a:lnTo>
                  <a:lnTo>
                    <a:pt x="52" y="28"/>
                  </a:lnTo>
                  <a:lnTo>
                    <a:pt x="48" y="20"/>
                  </a:lnTo>
                  <a:lnTo>
                    <a:pt x="38" y="23"/>
                  </a:lnTo>
                  <a:lnTo>
                    <a:pt x="41" y="34"/>
                  </a:lnTo>
                  <a:lnTo>
                    <a:pt x="25" y="51"/>
                  </a:lnTo>
                  <a:lnTo>
                    <a:pt x="38" y="57"/>
                  </a:lnTo>
                  <a:lnTo>
                    <a:pt x="20" y="70"/>
                  </a:lnTo>
                  <a:lnTo>
                    <a:pt x="0" y="59"/>
                  </a:lnTo>
                  <a:lnTo>
                    <a:pt x="0" y="49"/>
                  </a:lnTo>
                  <a:lnTo>
                    <a:pt x="10" y="48"/>
                  </a:lnTo>
                  <a:lnTo>
                    <a:pt x="18" y="37"/>
                  </a:lnTo>
                  <a:lnTo>
                    <a:pt x="15" y="35"/>
                  </a:lnTo>
                  <a:lnTo>
                    <a:pt x="11" y="31"/>
                  </a:lnTo>
                  <a:lnTo>
                    <a:pt x="9" y="26"/>
                  </a:lnTo>
                  <a:lnTo>
                    <a:pt x="10" y="21"/>
                  </a:lnTo>
                  <a:lnTo>
                    <a:pt x="11" y="16"/>
                  </a:lnTo>
                  <a:lnTo>
                    <a:pt x="16" y="14"/>
                  </a:lnTo>
                  <a:lnTo>
                    <a:pt x="19" y="13"/>
                  </a:lnTo>
                  <a:lnTo>
                    <a:pt x="25" y="14"/>
                  </a:lnTo>
                  <a:lnTo>
                    <a:pt x="27" y="14"/>
                  </a:lnTo>
                  <a:lnTo>
                    <a:pt x="30" y="15"/>
                  </a:lnTo>
                  <a:lnTo>
                    <a:pt x="38" y="0"/>
                  </a:lnTo>
                  <a:lnTo>
                    <a:pt x="38"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45" name="Freeform 189"/>
            <p:cNvSpPr>
              <a:spLocks/>
            </p:cNvSpPr>
            <p:nvPr/>
          </p:nvSpPr>
          <p:spPr bwMode="auto">
            <a:xfrm>
              <a:off x="3945" y="3150"/>
              <a:ext cx="79" cy="27"/>
            </a:xfrm>
            <a:custGeom>
              <a:avLst/>
              <a:gdLst/>
              <a:ahLst/>
              <a:cxnLst>
                <a:cxn ang="0">
                  <a:pos x="81" y="0"/>
                </a:cxn>
                <a:cxn ang="0">
                  <a:pos x="159" y="52"/>
                </a:cxn>
                <a:cxn ang="0">
                  <a:pos x="82" y="54"/>
                </a:cxn>
                <a:cxn ang="0">
                  <a:pos x="0" y="52"/>
                </a:cxn>
                <a:cxn ang="0">
                  <a:pos x="4" y="34"/>
                </a:cxn>
                <a:cxn ang="0">
                  <a:pos x="81" y="0"/>
                </a:cxn>
                <a:cxn ang="0">
                  <a:pos x="81" y="0"/>
                </a:cxn>
              </a:cxnLst>
              <a:rect l="0" t="0" r="r" b="b"/>
              <a:pathLst>
                <a:path w="159" h="54">
                  <a:moveTo>
                    <a:pt x="81" y="0"/>
                  </a:moveTo>
                  <a:lnTo>
                    <a:pt x="159" y="52"/>
                  </a:lnTo>
                  <a:lnTo>
                    <a:pt x="82" y="54"/>
                  </a:lnTo>
                  <a:lnTo>
                    <a:pt x="0" y="52"/>
                  </a:lnTo>
                  <a:lnTo>
                    <a:pt x="4" y="34"/>
                  </a:lnTo>
                  <a:lnTo>
                    <a:pt x="81" y="0"/>
                  </a:lnTo>
                  <a:lnTo>
                    <a:pt x="81" y="0"/>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2846" name="Freeform 190"/>
            <p:cNvSpPr>
              <a:spLocks/>
            </p:cNvSpPr>
            <p:nvPr/>
          </p:nvSpPr>
          <p:spPr bwMode="auto">
            <a:xfrm>
              <a:off x="3929" y="3151"/>
              <a:ext cx="56" cy="26"/>
            </a:xfrm>
            <a:custGeom>
              <a:avLst/>
              <a:gdLst/>
              <a:ahLst/>
              <a:cxnLst>
                <a:cxn ang="0">
                  <a:pos x="47" y="51"/>
                </a:cxn>
                <a:cxn ang="0">
                  <a:pos x="46" y="47"/>
                </a:cxn>
                <a:cxn ang="0">
                  <a:pos x="51" y="39"/>
                </a:cxn>
                <a:cxn ang="0">
                  <a:pos x="54" y="33"/>
                </a:cxn>
                <a:cxn ang="0">
                  <a:pos x="60" y="28"/>
                </a:cxn>
                <a:cxn ang="0">
                  <a:pos x="64" y="25"/>
                </a:cxn>
                <a:cxn ang="0">
                  <a:pos x="66" y="24"/>
                </a:cxn>
                <a:cxn ang="0">
                  <a:pos x="96" y="37"/>
                </a:cxn>
                <a:cxn ang="0">
                  <a:pos x="96" y="35"/>
                </a:cxn>
                <a:cxn ang="0">
                  <a:pos x="95" y="31"/>
                </a:cxn>
                <a:cxn ang="0">
                  <a:pos x="94" y="25"/>
                </a:cxn>
                <a:cxn ang="0">
                  <a:pos x="96" y="18"/>
                </a:cxn>
                <a:cxn ang="0">
                  <a:pos x="101" y="11"/>
                </a:cxn>
                <a:cxn ang="0">
                  <a:pos x="106" y="5"/>
                </a:cxn>
                <a:cxn ang="0">
                  <a:pos x="110" y="2"/>
                </a:cxn>
                <a:cxn ang="0">
                  <a:pos x="113" y="0"/>
                </a:cxn>
                <a:cxn ang="0">
                  <a:pos x="0" y="24"/>
                </a:cxn>
                <a:cxn ang="0">
                  <a:pos x="16" y="48"/>
                </a:cxn>
                <a:cxn ang="0">
                  <a:pos x="47" y="51"/>
                </a:cxn>
                <a:cxn ang="0">
                  <a:pos x="47" y="51"/>
                </a:cxn>
              </a:cxnLst>
              <a:rect l="0" t="0" r="r" b="b"/>
              <a:pathLst>
                <a:path w="113" h="51">
                  <a:moveTo>
                    <a:pt x="47" y="51"/>
                  </a:moveTo>
                  <a:lnTo>
                    <a:pt x="46" y="47"/>
                  </a:lnTo>
                  <a:lnTo>
                    <a:pt x="51" y="39"/>
                  </a:lnTo>
                  <a:lnTo>
                    <a:pt x="54" y="33"/>
                  </a:lnTo>
                  <a:lnTo>
                    <a:pt x="60" y="28"/>
                  </a:lnTo>
                  <a:lnTo>
                    <a:pt x="64" y="25"/>
                  </a:lnTo>
                  <a:lnTo>
                    <a:pt x="66" y="24"/>
                  </a:lnTo>
                  <a:lnTo>
                    <a:pt x="96" y="37"/>
                  </a:lnTo>
                  <a:lnTo>
                    <a:pt x="96" y="35"/>
                  </a:lnTo>
                  <a:lnTo>
                    <a:pt x="95" y="31"/>
                  </a:lnTo>
                  <a:lnTo>
                    <a:pt x="94" y="25"/>
                  </a:lnTo>
                  <a:lnTo>
                    <a:pt x="96" y="18"/>
                  </a:lnTo>
                  <a:lnTo>
                    <a:pt x="101" y="11"/>
                  </a:lnTo>
                  <a:lnTo>
                    <a:pt x="106" y="5"/>
                  </a:lnTo>
                  <a:lnTo>
                    <a:pt x="110" y="2"/>
                  </a:lnTo>
                  <a:lnTo>
                    <a:pt x="113" y="0"/>
                  </a:lnTo>
                  <a:lnTo>
                    <a:pt x="0" y="24"/>
                  </a:lnTo>
                  <a:lnTo>
                    <a:pt x="16" y="48"/>
                  </a:lnTo>
                  <a:lnTo>
                    <a:pt x="47" y="51"/>
                  </a:lnTo>
                  <a:lnTo>
                    <a:pt x="47" y="51"/>
                  </a:lnTo>
                  <a:close/>
                </a:path>
              </a:pathLst>
            </a:custGeom>
            <a:solidFill>
              <a:srgbClr val="A84A3D"/>
            </a:solidFill>
            <a:ln w="9525">
              <a:noFill/>
              <a:round/>
              <a:headEnd/>
              <a:tailEnd/>
            </a:ln>
            <a:effectLst>
              <a:outerShdw dist="35921" dir="2700000" algn="ctr" rotWithShape="0">
                <a:srgbClr val="808080"/>
              </a:outerShdw>
            </a:effectLst>
          </p:spPr>
          <p:txBody>
            <a:bodyPr/>
            <a:lstStyle/>
            <a:p>
              <a:endParaRPr lang="pt-BR"/>
            </a:p>
          </p:txBody>
        </p:sp>
        <p:sp>
          <p:nvSpPr>
            <p:cNvPr id="1862847" name="Freeform 191"/>
            <p:cNvSpPr>
              <a:spLocks/>
            </p:cNvSpPr>
            <p:nvPr/>
          </p:nvSpPr>
          <p:spPr bwMode="auto">
            <a:xfrm>
              <a:off x="3861" y="3104"/>
              <a:ext cx="129" cy="72"/>
            </a:xfrm>
            <a:custGeom>
              <a:avLst/>
              <a:gdLst/>
              <a:ahLst/>
              <a:cxnLst>
                <a:cxn ang="0">
                  <a:pos x="6" y="33"/>
                </a:cxn>
                <a:cxn ang="0">
                  <a:pos x="5" y="35"/>
                </a:cxn>
                <a:cxn ang="0">
                  <a:pos x="4" y="39"/>
                </a:cxn>
                <a:cxn ang="0">
                  <a:pos x="2" y="44"/>
                </a:cxn>
                <a:cxn ang="0">
                  <a:pos x="1" y="53"/>
                </a:cxn>
                <a:cxn ang="0">
                  <a:pos x="0" y="58"/>
                </a:cxn>
                <a:cxn ang="0">
                  <a:pos x="0" y="62"/>
                </a:cxn>
                <a:cxn ang="0">
                  <a:pos x="0" y="68"/>
                </a:cxn>
                <a:cxn ang="0">
                  <a:pos x="0" y="74"/>
                </a:cxn>
                <a:cxn ang="0">
                  <a:pos x="0" y="78"/>
                </a:cxn>
                <a:cxn ang="0">
                  <a:pos x="0" y="84"/>
                </a:cxn>
                <a:cxn ang="0">
                  <a:pos x="1" y="89"/>
                </a:cxn>
                <a:cxn ang="0">
                  <a:pos x="2" y="95"/>
                </a:cxn>
                <a:cxn ang="0">
                  <a:pos x="6" y="103"/>
                </a:cxn>
                <a:cxn ang="0">
                  <a:pos x="11" y="111"/>
                </a:cxn>
                <a:cxn ang="0">
                  <a:pos x="15" y="118"/>
                </a:cxn>
                <a:cxn ang="0">
                  <a:pos x="21" y="124"/>
                </a:cxn>
                <a:cxn ang="0">
                  <a:pos x="24" y="128"/>
                </a:cxn>
                <a:cxn ang="0">
                  <a:pos x="29" y="132"/>
                </a:cxn>
                <a:cxn ang="0">
                  <a:pos x="31" y="134"/>
                </a:cxn>
                <a:cxn ang="0">
                  <a:pos x="34" y="135"/>
                </a:cxn>
                <a:cxn ang="0">
                  <a:pos x="157" y="143"/>
                </a:cxn>
                <a:cxn ang="0">
                  <a:pos x="157" y="141"/>
                </a:cxn>
                <a:cxn ang="0">
                  <a:pos x="161" y="140"/>
                </a:cxn>
                <a:cxn ang="0">
                  <a:pos x="164" y="136"/>
                </a:cxn>
                <a:cxn ang="0">
                  <a:pos x="171" y="133"/>
                </a:cxn>
                <a:cxn ang="0">
                  <a:pos x="177" y="127"/>
                </a:cxn>
                <a:cxn ang="0">
                  <a:pos x="186" y="122"/>
                </a:cxn>
                <a:cxn ang="0">
                  <a:pos x="195" y="118"/>
                </a:cxn>
                <a:cxn ang="0">
                  <a:pos x="204" y="113"/>
                </a:cxn>
                <a:cxn ang="0">
                  <a:pos x="214" y="108"/>
                </a:cxn>
                <a:cxn ang="0">
                  <a:pos x="224" y="104"/>
                </a:cxn>
                <a:cxn ang="0">
                  <a:pos x="232" y="99"/>
                </a:cxn>
                <a:cxn ang="0">
                  <a:pos x="241" y="97"/>
                </a:cxn>
                <a:cxn ang="0">
                  <a:pos x="248" y="95"/>
                </a:cxn>
                <a:cxn ang="0">
                  <a:pos x="254" y="92"/>
                </a:cxn>
                <a:cxn ang="0">
                  <a:pos x="257" y="90"/>
                </a:cxn>
                <a:cxn ang="0">
                  <a:pos x="259" y="90"/>
                </a:cxn>
                <a:cxn ang="0">
                  <a:pos x="151" y="20"/>
                </a:cxn>
                <a:cxn ang="0">
                  <a:pos x="44" y="0"/>
                </a:cxn>
                <a:cxn ang="0">
                  <a:pos x="6" y="33"/>
                </a:cxn>
                <a:cxn ang="0">
                  <a:pos x="6" y="33"/>
                </a:cxn>
              </a:cxnLst>
              <a:rect l="0" t="0" r="r" b="b"/>
              <a:pathLst>
                <a:path w="259" h="143">
                  <a:moveTo>
                    <a:pt x="6" y="33"/>
                  </a:moveTo>
                  <a:lnTo>
                    <a:pt x="5" y="35"/>
                  </a:lnTo>
                  <a:lnTo>
                    <a:pt x="4" y="39"/>
                  </a:lnTo>
                  <a:lnTo>
                    <a:pt x="2" y="44"/>
                  </a:lnTo>
                  <a:lnTo>
                    <a:pt x="1" y="53"/>
                  </a:lnTo>
                  <a:lnTo>
                    <a:pt x="0" y="58"/>
                  </a:lnTo>
                  <a:lnTo>
                    <a:pt x="0" y="62"/>
                  </a:lnTo>
                  <a:lnTo>
                    <a:pt x="0" y="68"/>
                  </a:lnTo>
                  <a:lnTo>
                    <a:pt x="0" y="74"/>
                  </a:lnTo>
                  <a:lnTo>
                    <a:pt x="0" y="78"/>
                  </a:lnTo>
                  <a:lnTo>
                    <a:pt x="0" y="84"/>
                  </a:lnTo>
                  <a:lnTo>
                    <a:pt x="1" y="89"/>
                  </a:lnTo>
                  <a:lnTo>
                    <a:pt x="2" y="95"/>
                  </a:lnTo>
                  <a:lnTo>
                    <a:pt x="6" y="103"/>
                  </a:lnTo>
                  <a:lnTo>
                    <a:pt x="11" y="111"/>
                  </a:lnTo>
                  <a:lnTo>
                    <a:pt x="15" y="118"/>
                  </a:lnTo>
                  <a:lnTo>
                    <a:pt x="21" y="124"/>
                  </a:lnTo>
                  <a:lnTo>
                    <a:pt x="24" y="128"/>
                  </a:lnTo>
                  <a:lnTo>
                    <a:pt x="29" y="132"/>
                  </a:lnTo>
                  <a:lnTo>
                    <a:pt x="31" y="134"/>
                  </a:lnTo>
                  <a:lnTo>
                    <a:pt x="34" y="135"/>
                  </a:lnTo>
                  <a:lnTo>
                    <a:pt x="157" y="143"/>
                  </a:lnTo>
                  <a:lnTo>
                    <a:pt x="157" y="141"/>
                  </a:lnTo>
                  <a:lnTo>
                    <a:pt x="161" y="140"/>
                  </a:lnTo>
                  <a:lnTo>
                    <a:pt x="164" y="136"/>
                  </a:lnTo>
                  <a:lnTo>
                    <a:pt x="171" y="133"/>
                  </a:lnTo>
                  <a:lnTo>
                    <a:pt x="177" y="127"/>
                  </a:lnTo>
                  <a:lnTo>
                    <a:pt x="186" y="122"/>
                  </a:lnTo>
                  <a:lnTo>
                    <a:pt x="195" y="118"/>
                  </a:lnTo>
                  <a:lnTo>
                    <a:pt x="204" y="113"/>
                  </a:lnTo>
                  <a:lnTo>
                    <a:pt x="214" y="108"/>
                  </a:lnTo>
                  <a:lnTo>
                    <a:pt x="224" y="104"/>
                  </a:lnTo>
                  <a:lnTo>
                    <a:pt x="232" y="99"/>
                  </a:lnTo>
                  <a:lnTo>
                    <a:pt x="241" y="97"/>
                  </a:lnTo>
                  <a:lnTo>
                    <a:pt x="248" y="95"/>
                  </a:lnTo>
                  <a:lnTo>
                    <a:pt x="254" y="92"/>
                  </a:lnTo>
                  <a:lnTo>
                    <a:pt x="257" y="90"/>
                  </a:lnTo>
                  <a:lnTo>
                    <a:pt x="259" y="90"/>
                  </a:lnTo>
                  <a:lnTo>
                    <a:pt x="151" y="20"/>
                  </a:lnTo>
                  <a:lnTo>
                    <a:pt x="44" y="0"/>
                  </a:lnTo>
                  <a:lnTo>
                    <a:pt x="6" y="33"/>
                  </a:lnTo>
                  <a:lnTo>
                    <a:pt x="6" y="33"/>
                  </a:lnTo>
                  <a:close/>
                </a:path>
              </a:pathLst>
            </a:custGeom>
            <a:solidFill>
              <a:srgbClr val="002433"/>
            </a:solidFill>
            <a:ln w="9525">
              <a:noFill/>
              <a:round/>
              <a:headEnd/>
              <a:tailEnd/>
            </a:ln>
            <a:effectLst>
              <a:outerShdw dist="35921" dir="2700000" algn="ctr" rotWithShape="0">
                <a:srgbClr val="808080"/>
              </a:outerShdw>
            </a:effectLst>
          </p:spPr>
          <p:txBody>
            <a:bodyPr/>
            <a:lstStyle/>
            <a:p>
              <a:endParaRPr lang="pt-BR"/>
            </a:p>
          </p:txBody>
        </p:sp>
        <p:sp>
          <p:nvSpPr>
            <p:cNvPr id="1862848" name="Freeform 192"/>
            <p:cNvSpPr>
              <a:spLocks/>
            </p:cNvSpPr>
            <p:nvPr/>
          </p:nvSpPr>
          <p:spPr bwMode="auto">
            <a:xfrm>
              <a:off x="3837" y="3021"/>
              <a:ext cx="115" cy="94"/>
            </a:xfrm>
            <a:custGeom>
              <a:avLst/>
              <a:gdLst/>
              <a:ahLst/>
              <a:cxnLst>
                <a:cxn ang="0">
                  <a:pos x="37" y="0"/>
                </a:cxn>
                <a:cxn ang="0">
                  <a:pos x="7" y="54"/>
                </a:cxn>
                <a:cxn ang="0">
                  <a:pos x="0" y="84"/>
                </a:cxn>
                <a:cxn ang="0">
                  <a:pos x="40" y="103"/>
                </a:cxn>
                <a:cxn ang="0">
                  <a:pos x="100" y="139"/>
                </a:cxn>
                <a:cxn ang="0">
                  <a:pos x="87" y="190"/>
                </a:cxn>
                <a:cxn ang="0">
                  <a:pos x="203" y="190"/>
                </a:cxn>
                <a:cxn ang="0">
                  <a:pos x="200" y="139"/>
                </a:cxn>
                <a:cxn ang="0">
                  <a:pos x="215" y="119"/>
                </a:cxn>
                <a:cxn ang="0">
                  <a:pos x="206" y="95"/>
                </a:cxn>
                <a:cxn ang="0">
                  <a:pos x="230" y="91"/>
                </a:cxn>
                <a:cxn ang="0">
                  <a:pos x="206" y="56"/>
                </a:cxn>
                <a:cxn ang="0">
                  <a:pos x="188" y="32"/>
                </a:cxn>
                <a:cxn ang="0">
                  <a:pos x="137" y="2"/>
                </a:cxn>
                <a:cxn ang="0">
                  <a:pos x="37" y="0"/>
                </a:cxn>
                <a:cxn ang="0">
                  <a:pos x="37" y="0"/>
                </a:cxn>
              </a:cxnLst>
              <a:rect l="0" t="0" r="r" b="b"/>
              <a:pathLst>
                <a:path w="230" h="190">
                  <a:moveTo>
                    <a:pt x="37" y="0"/>
                  </a:moveTo>
                  <a:lnTo>
                    <a:pt x="7" y="54"/>
                  </a:lnTo>
                  <a:lnTo>
                    <a:pt x="0" y="84"/>
                  </a:lnTo>
                  <a:lnTo>
                    <a:pt x="40" y="103"/>
                  </a:lnTo>
                  <a:lnTo>
                    <a:pt x="100" y="139"/>
                  </a:lnTo>
                  <a:lnTo>
                    <a:pt x="87" y="190"/>
                  </a:lnTo>
                  <a:lnTo>
                    <a:pt x="203" y="190"/>
                  </a:lnTo>
                  <a:lnTo>
                    <a:pt x="200" y="139"/>
                  </a:lnTo>
                  <a:lnTo>
                    <a:pt x="215" y="119"/>
                  </a:lnTo>
                  <a:lnTo>
                    <a:pt x="206" y="95"/>
                  </a:lnTo>
                  <a:lnTo>
                    <a:pt x="230" y="91"/>
                  </a:lnTo>
                  <a:lnTo>
                    <a:pt x="206" y="56"/>
                  </a:lnTo>
                  <a:lnTo>
                    <a:pt x="188" y="32"/>
                  </a:lnTo>
                  <a:lnTo>
                    <a:pt x="137" y="2"/>
                  </a:lnTo>
                  <a:lnTo>
                    <a:pt x="37" y="0"/>
                  </a:lnTo>
                  <a:lnTo>
                    <a:pt x="37" y="0"/>
                  </a:lnTo>
                  <a:close/>
                </a:path>
              </a:pathLst>
            </a:custGeom>
            <a:solidFill>
              <a:srgbClr val="C275C2"/>
            </a:solidFill>
            <a:ln w="9525">
              <a:noFill/>
              <a:round/>
              <a:headEnd/>
              <a:tailEnd/>
            </a:ln>
            <a:effectLst>
              <a:outerShdw dist="35921" dir="2700000" algn="ctr" rotWithShape="0">
                <a:srgbClr val="808080"/>
              </a:outerShdw>
            </a:effectLst>
          </p:spPr>
          <p:txBody>
            <a:bodyPr/>
            <a:lstStyle/>
            <a:p>
              <a:endParaRPr lang="pt-BR"/>
            </a:p>
          </p:txBody>
        </p:sp>
        <p:sp>
          <p:nvSpPr>
            <p:cNvPr id="1862849" name="Freeform 193"/>
            <p:cNvSpPr>
              <a:spLocks/>
            </p:cNvSpPr>
            <p:nvPr/>
          </p:nvSpPr>
          <p:spPr bwMode="auto">
            <a:xfrm>
              <a:off x="3839" y="3017"/>
              <a:ext cx="66" cy="45"/>
            </a:xfrm>
            <a:custGeom>
              <a:avLst/>
              <a:gdLst/>
              <a:ahLst/>
              <a:cxnLst>
                <a:cxn ang="0">
                  <a:pos x="88" y="0"/>
                </a:cxn>
                <a:cxn ang="0">
                  <a:pos x="36" y="3"/>
                </a:cxn>
                <a:cxn ang="0">
                  <a:pos x="33" y="5"/>
                </a:cxn>
                <a:cxn ang="0">
                  <a:pos x="28" y="11"/>
                </a:cxn>
                <a:cxn ang="0">
                  <a:pos x="25" y="15"/>
                </a:cxn>
                <a:cxn ang="0">
                  <a:pos x="22" y="20"/>
                </a:cxn>
                <a:cxn ang="0">
                  <a:pos x="19" y="27"/>
                </a:cxn>
                <a:cxn ang="0">
                  <a:pos x="15" y="34"/>
                </a:cxn>
                <a:cxn ang="0">
                  <a:pos x="11" y="39"/>
                </a:cxn>
                <a:cxn ang="0">
                  <a:pos x="8" y="46"/>
                </a:cxn>
                <a:cxn ang="0">
                  <a:pos x="5" y="51"/>
                </a:cxn>
                <a:cxn ang="0">
                  <a:pos x="4" y="57"/>
                </a:cxn>
                <a:cxn ang="0">
                  <a:pos x="0" y="66"/>
                </a:cxn>
                <a:cxn ang="0">
                  <a:pos x="0" y="70"/>
                </a:cxn>
                <a:cxn ang="0">
                  <a:pos x="0" y="66"/>
                </a:cxn>
                <a:cxn ang="0">
                  <a:pos x="6" y="58"/>
                </a:cxn>
                <a:cxn ang="0">
                  <a:pos x="10" y="52"/>
                </a:cxn>
                <a:cxn ang="0">
                  <a:pos x="13" y="48"/>
                </a:cxn>
                <a:cxn ang="0">
                  <a:pos x="16" y="42"/>
                </a:cxn>
                <a:cxn ang="0">
                  <a:pos x="21" y="36"/>
                </a:cxn>
                <a:cxn ang="0">
                  <a:pos x="25" y="31"/>
                </a:cxn>
                <a:cxn ang="0">
                  <a:pos x="29" y="25"/>
                </a:cxn>
                <a:cxn ang="0">
                  <a:pos x="33" y="20"/>
                </a:cxn>
                <a:cxn ang="0">
                  <a:pos x="37" y="17"/>
                </a:cxn>
                <a:cxn ang="0">
                  <a:pos x="43" y="11"/>
                </a:cxn>
                <a:cxn ang="0">
                  <a:pos x="46" y="9"/>
                </a:cxn>
                <a:cxn ang="0">
                  <a:pos x="48" y="10"/>
                </a:cxn>
                <a:cxn ang="0">
                  <a:pos x="56" y="13"/>
                </a:cxn>
                <a:cxn ang="0">
                  <a:pos x="65" y="18"/>
                </a:cxn>
                <a:cxn ang="0">
                  <a:pos x="73" y="25"/>
                </a:cxn>
                <a:cxn ang="0">
                  <a:pos x="80" y="27"/>
                </a:cxn>
                <a:cxn ang="0">
                  <a:pos x="85" y="29"/>
                </a:cxn>
                <a:cxn ang="0">
                  <a:pos x="87" y="32"/>
                </a:cxn>
                <a:cxn ang="0">
                  <a:pos x="88" y="33"/>
                </a:cxn>
                <a:cxn ang="0">
                  <a:pos x="88" y="34"/>
                </a:cxn>
                <a:cxn ang="0">
                  <a:pos x="90" y="42"/>
                </a:cxn>
                <a:cxn ang="0">
                  <a:pos x="93" y="47"/>
                </a:cxn>
                <a:cxn ang="0">
                  <a:pos x="95" y="52"/>
                </a:cxn>
                <a:cxn ang="0">
                  <a:pos x="97" y="57"/>
                </a:cxn>
                <a:cxn ang="0">
                  <a:pos x="102" y="63"/>
                </a:cxn>
                <a:cxn ang="0">
                  <a:pos x="105" y="67"/>
                </a:cxn>
                <a:cxn ang="0">
                  <a:pos x="111" y="73"/>
                </a:cxn>
                <a:cxn ang="0">
                  <a:pos x="116" y="77"/>
                </a:cxn>
                <a:cxn ang="0">
                  <a:pos x="120" y="81"/>
                </a:cxn>
                <a:cxn ang="0">
                  <a:pos x="128" y="86"/>
                </a:cxn>
                <a:cxn ang="0">
                  <a:pos x="132" y="89"/>
                </a:cxn>
                <a:cxn ang="0">
                  <a:pos x="88" y="0"/>
                </a:cxn>
                <a:cxn ang="0">
                  <a:pos x="88" y="0"/>
                </a:cxn>
              </a:cxnLst>
              <a:rect l="0" t="0" r="r" b="b"/>
              <a:pathLst>
                <a:path w="132" h="89">
                  <a:moveTo>
                    <a:pt x="88" y="0"/>
                  </a:moveTo>
                  <a:lnTo>
                    <a:pt x="36" y="3"/>
                  </a:lnTo>
                  <a:lnTo>
                    <a:pt x="33" y="5"/>
                  </a:lnTo>
                  <a:lnTo>
                    <a:pt x="28" y="11"/>
                  </a:lnTo>
                  <a:lnTo>
                    <a:pt x="25" y="15"/>
                  </a:lnTo>
                  <a:lnTo>
                    <a:pt x="22" y="20"/>
                  </a:lnTo>
                  <a:lnTo>
                    <a:pt x="19" y="27"/>
                  </a:lnTo>
                  <a:lnTo>
                    <a:pt x="15" y="34"/>
                  </a:lnTo>
                  <a:lnTo>
                    <a:pt x="11" y="39"/>
                  </a:lnTo>
                  <a:lnTo>
                    <a:pt x="8" y="46"/>
                  </a:lnTo>
                  <a:lnTo>
                    <a:pt x="5" y="51"/>
                  </a:lnTo>
                  <a:lnTo>
                    <a:pt x="4" y="57"/>
                  </a:lnTo>
                  <a:lnTo>
                    <a:pt x="0" y="66"/>
                  </a:lnTo>
                  <a:lnTo>
                    <a:pt x="0" y="70"/>
                  </a:lnTo>
                  <a:lnTo>
                    <a:pt x="0" y="66"/>
                  </a:lnTo>
                  <a:lnTo>
                    <a:pt x="6" y="58"/>
                  </a:lnTo>
                  <a:lnTo>
                    <a:pt x="10" y="52"/>
                  </a:lnTo>
                  <a:lnTo>
                    <a:pt x="13" y="48"/>
                  </a:lnTo>
                  <a:lnTo>
                    <a:pt x="16" y="42"/>
                  </a:lnTo>
                  <a:lnTo>
                    <a:pt x="21" y="36"/>
                  </a:lnTo>
                  <a:lnTo>
                    <a:pt x="25" y="31"/>
                  </a:lnTo>
                  <a:lnTo>
                    <a:pt x="29" y="25"/>
                  </a:lnTo>
                  <a:lnTo>
                    <a:pt x="33" y="20"/>
                  </a:lnTo>
                  <a:lnTo>
                    <a:pt x="37" y="17"/>
                  </a:lnTo>
                  <a:lnTo>
                    <a:pt x="43" y="11"/>
                  </a:lnTo>
                  <a:lnTo>
                    <a:pt x="46" y="9"/>
                  </a:lnTo>
                  <a:lnTo>
                    <a:pt x="48" y="10"/>
                  </a:lnTo>
                  <a:lnTo>
                    <a:pt x="56" y="13"/>
                  </a:lnTo>
                  <a:lnTo>
                    <a:pt x="65" y="18"/>
                  </a:lnTo>
                  <a:lnTo>
                    <a:pt x="73" y="25"/>
                  </a:lnTo>
                  <a:lnTo>
                    <a:pt x="80" y="27"/>
                  </a:lnTo>
                  <a:lnTo>
                    <a:pt x="85" y="29"/>
                  </a:lnTo>
                  <a:lnTo>
                    <a:pt x="87" y="32"/>
                  </a:lnTo>
                  <a:lnTo>
                    <a:pt x="88" y="33"/>
                  </a:lnTo>
                  <a:lnTo>
                    <a:pt x="88" y="34"/>
                  </a:lnTo>
                  <a:lnTo>
                    <a:pt x="90" y="42"/>
                  </a:lnTo>
                  <a:lnTo>
                    <a:pt x="93" y="47"/>
                  </a:lnTo>
                  <a:lnTo>
                    <a:pt x="95" y="52"/>
                  </a:lnTo>
                  <a:lnTo>
                    <a:pt x="97" y="57"/>
                  </a:lnTo>
                  <a:lnTo>
                    <a:pt x="102" y="63"/>
                  </a:lnTo>
                  <a:lnTo>
                    <a:pt x="105" y="67"/>
                  </a:lnTo>
                  <a:lnTo>
                    <a:pt x="111" y="73"/>
                  </a:lnTo>
                  <a:lnTo>
                    <a:pt x="116" y="77"/>
                  </a:lnTo>
                  <a:lnTo>
                    <a:pt x="120" y="81"/>
                  </a:lnTo>
                  <a:lnTo>
                    <a:pt x="128" y="86"/>
                  </a:lnTo>
                  <a:lnTo>
                    <a:pt x="132" y="89"/>
                  </a:lnTo>
                  <a:lnTo>
                    <a:pt x="88" y="0"/>
                  </a:lnTo>
                  <a:lnTo>
                    <a:pt x="88" y="0"/>
                  </a:lnTo>
                  <a:close/>
                </a:path>
              </a:pathLst>
            </a:custGeom>
            <a:solidFill>
              <a:srgbClr val="591F61"/>
            </a:solidFill>
            <a:ln w="9525">
              <a:noFill/>
              <a:round/>
              <a:headEnd/>
              <a:tailEnd/>
            </a:ln>
            <a:effectLst>
              <a:outerShdw dist="35921" dir="2700000" algn="ctr" rotWithShape="0">
                <a:srgbClr val="808080"/>
              </a:outerShdw>
            </a:effectLst>
          </p:spPr>
          <p:txBody>
            <a:bodyPr/>
            <a:lstStyle/>
            <a:p>
              <a:endParaRPr lang="pt-BR"/>
            </a:p>
          </p:txBody>
        </p:sp>
        <p:sp>
          <p:nvSpPr>
            <p:cNvPr id="1862850" name="Freeform 194"/>
            <p:cNvSpPr>
              <a:spLocks/>
            </p:cNvSpPr>
            <p:nvPr/>
          </p:nvSpPr>
          <p:spPr bwMode="auto">
            <a:xfrm>
              <a:off x="3874" y="2949"/>
              <a:ext cx="45" cy="61"/>
            </a:xfrm>
            <a:custGeom>
              <a:avLst/>
              <a:gdLst/>
              <a:ahLst/>
              <a:cxnLst>
                <a:cxn ang="0">
                  <a:pos x="0" y="68"/>
                </a:cxn>
                <a:cxn ang="0">
                  <a:pos x="0" y="65"/>
                </a:cxn>
                <a:cxn ang="0">
                  <a:pos x="0" y="57"/>
                </a:cxn>
                <a:cxn ang="0">
                  <a:pos x="0" y="51"/>
                </a:cxn>
                <a:cxn ang="0">
                  <a:pos x="2" y="46"/>
                </a:cxn>
                <a:cxn ang="0">
                  <a:pos x="3" y="39"/>
                </a:cxn>
                <a:cxn ang="0">
                  <a:pos x="6" y="34"/>
                </a:cxn>
                <a:cxn ang="0">
                  <a:pos x="9" y="28"/>
                </a:cxn>
                <a:cxn ang="0">
                  <a:pos x="12" y="21"/>
                </a:cxn>
                <a:cxn ang="0">
                  <a:pos x="16" y="15"/>
                </a:cxn>
                <a:cxn ang="0">
                  <a:pos x="20" y="12"/>
                </a:cxn>
                <a:cxn ang="0">
                  <a:pos x="28" y="5"/>
                </a:cxn>
                <a:cxn ang="0">
                  <a:pos x="38" y="1"/>
                </a:cxn>
                <a:cxn ang="0">
                  <a:pos x="46" y="0"/>
                </a:cxn>
                <a:cxn ang="0">
                  <a:pos x="51" y="3"/>
                </a:cxn>
                <a:cxn ang="0">
                  <a:pos x="55" y="7"/>
                </a:cxn>
                <a:cxn ang="0">
                  <a:pos x="57" y="9"/>
                </a:cxn>
                <a:cxn ang="0">
                  <a:pos x="57" y="7"/>
                </a:cxn>
                <a:cxn ang="0">
                  <a:pos x="61" y="5"/>
                </a:cxn>
                <a:cxn ang="0">
                  <a:pos x="64" y="5"/>
                </a:cxn>
                <a:cxn ang="0">
                  <a:pos x="71" y="7"/>
                </a:cxn>
                <a:cxn ang="0">
                  <a:pos x="77" y="13"/>
                </a:cxn>
                <a:cxn ang="0">
                  <a:pos x="83" y="20"/>
                </a:cxn>
                <a:cxn ang="0">
                  <a:pos x="87" y="25"/>
                </a:cxn>
                <a:cxn ang="0">
                  <a:pos x="91" y="29"/>
                </a:cxn>
                <a:cxn ang="0">
                  <a:pos x="86" y="53"/>
                </a:cxn>
                <a:cxn ang="0">
                  <a:pos x="23" y="122"/>
                </a:cxn>
                <a:cxn ang="0">
                  <a:pos x="0" y="68"/>
                </a:cxn>
                <a:cxn ang="0">
                  <a:pos x="0" y="68"/>
                </a:cxn>
              </a:cxnLst>
              <a:rect l="0" t="0" r="r" b="b"/>
              <a:pathLst>
                <a:path w="91" h="122">
                  <a:moveTo>
                    <a:pt x="0" y="68"/>
                  </a:moveTo>
                  <a:lnTo>
                    <a:pt x="0" y="65"/>
                  </a:lnTo>
                  <a:lnTo>
                    <a:pt x="0" y="57"/>
                  </a:lnTo>
                  <a:lnTo>
                    <a:pt x="0" y="51"/>
                  </a:lnTo>
                  <a:lnTo>
                    <a:pt x="2" y="46"/>
                  </a:lnTo>
                  <a:lnTo>
                    <a:pt x="3" y="39"/>
                  </a:lnTo>
                  <a:lnTo>
                    <a:pt x="6" y="34"/>
                  </a:lnTo>
                  <a:lnTo>
                    <a:pt x="9" y="28"/>
                  </a:lnTo>
                  <a:lnTo>
                    <a:pt x="12" y="21"/>
                  </a:lnTo>
                  <a:lnTo>
                    <a:pt x="16" y="15"/>
                  </a:lnTo>
                  <a:lnTo>
                    <a:pt x="20" y="12"/>
                  </a:lnTo>
                  <a:lnTo>
                    <a:pt x="28" y="5"/>
                  </a:lnTo>
                  <a:lnTo>
                    <a:pt x="38" y="1"/>
                  </a:lnTo>
                  <a:lnTo>
                    <a:pt x="46" y="0"/>
                  </a:lnTo>
                  <a:lnTo>
                    <a:pt x="51" y="3"/>
                  </a:lnTo>
                  <a:lnTo>
                    <a:pt x="55" y="7"/>
                  </a:lnTo>
                  <a:lnTo>
                    <a:pt x="57" y="9"/>
                  </a:lnTo>
                  <a:lnTo>
                    <a:pt x="57" y="7"/>
                  </a:lnTo>
                  <a:lnTo>
                    <a:pt x="61" y="5"/>
                  </a:lnTo>
                  <a:lnTo>
                    <a:pt x="64" y="5"/>
                  </a:lnTo>
                  <a:lnTo>
                    <a:pt x="71" y="7"/>
                  </a:lnTo>
                  <a:lnTo>
                    <a:pt x="77" y="13"/>
                  </a:lnTo>
                  <a:lnTo>
                    <a:pt x="83" y="20"/>
                  </a:lnTo>
                  <a:lnTo>
                    <a:pt x="87" y="25"/>
                  </a:lnTo>
                  <a:lnTo>
                    <a:pt x="91" y="29"/>
                  </a:lnTo>
                  <a:lnTo>
                    <a:pt x="86" y="53"/>
                  </a:lnTo>
                  <a:lnTo>
                    <a:pt x="23" y="122"/>
                  </a:lnTo>
                  <a:lnTo>
                    <a:pt x="0" y="68"/>
                  </a:lnTo>
                  <a:lnTo>
                    <a:pt x="0" y="68"/>
                  </a:lnTo>
                  <a:close/>
                </a:path>
              </a:pathLst>
            </a:custGeom>
            <a:solidFill>
              <a:srgbClr val="FFA64D"/>
            </a:solidFill>
            <a:ln w="9525">
              <a:noFill/>
              <a:round/>
              <a:headEnd/>
              <a:tailEnd/>
            </a:ln>
            <a:effectLst>
              <a:outerShdw dist="35921" dir="2700000" algn="ctr" rotWithShape="0">
                <a:srgbClr val="808080"/>
              </a:outerShdw>
            </a:effectLst>
          </p:spPr>
          <p:txBody>
            <a:bodyPr/>
            <a:lstStyle/>
            <a:p>
              <a:endParaRPr lang="pt-BR"/>
            </a:p>
          </p:txBody>
        </p:sp>
        <p:sp>
          <p:nvSpPr>
            <p:cNvPr id="1862851" name="Freeform 195"/>
            <p:cNvSpPr>
              <a:spLocks/>
            </p:cNvSpPr>
            <p:nvPr/>
          </p:nvSpPr>
          <p:spPr bwMode="auto">
            <a:xfrm>
              <a:off x="3901" y="2956"/>
              <a:ext cx="18" cy="23"/>
            </a:xfrm>
            <a:custGeom>
              <a:avLst/>
              <a:gdLst/>
              <a:ahLst/>
              <a:cxnLst>
                <a:cxn ang="0">
                  <a:pos x="8" y="2"/>
                </a:cxn>
                <a:cxn ang="0">
                  <a:pos x="9" y="2"/>
                </a:cxn>
                <a:cxn ang="0">
                  <a:pos x="17" y="5"/>
                </a:cxn>
                <a:cxn ang="0">
                  <a:pos x="25" y="8"/>
                </a:cxn>
                <a:cxn ang="0">
                  <a:pos x="32" y="16"/>
                </a:cxn>
                <a:cxn ang="0">
                  <a:pos x="36" y="24"/>
                </a:cxn>
                <a:cxn ang="0">
                  <a:pos x="37" y="35"/>
                </a:cxn>
                <a:cxn ang="0">
                  <a:pos x="36" y="40"/>
                </a:cxn>
                <a:cxn ang="0">
                  <a:pos x="36" y="45"/>
                </a:cxn>
                <a:cxn ang="0">
                  <a:pos x="0" y="14"/>
                </a:cxn>
                <a:cxn ang="0">
                  <a:pos x="2" y="0"/>
                </a:cxn>
                <a:cxn ang="0">
                  <a:pos x="8" y="2"/>
                </a:cxn>
                <a:cxn ang="0">
                  <a:pos x="8" y="2"/>
                </a:cxn>
              </a:cxnLst>
              <a:rect l="0" t="0" r="r" b="b"/>
              <a:pathLst>
                <a:path w="37" h="45">
                  <a:moveTo>
                    <a:pt x="8" y="2"/>
                  </a:moveTo>
                  <a:lnTo>
                    <a:pt x="9" y="2"/>
                  </a:lnTo>
                  <a:lnTo>
                    <a:pt x="17" y="5"/>
                  </a:lnTo>
                  <a:lnTo>
                    <a:pt x="25" y="8"/>
                  </a:lnTo>
                  <a:lnTo>
                    <a:pt x="32" y="16"/>
                  </a:lnTo>
                  <a:lnTo>
                    <a:pt x="36" y="24"/>
                  </a:lnTo>
                  <a:lnTo>
                    <a:pt x="37" y="35"/>
                  </a:lnTo>
                  <a:lnTo>
                    <a:pt x="36" y="40"/>
                  </a:lnTo>
                  <a:lnTo>
                    <a:pt x="36" y="45"/>
                  </a:lnTo>
                  <a:lnTo>
                    <a:pt x="0" y="14"/>
                  </a:lnTo>
                  <a:lnTo>
                    <a:pt x="2" y="0"/>
                  </a:lnTo>
                  <a:lnTo>
                    <a:pt x="8" y="2"/>
                  </a:lnTo>
                  <a:lnTo>
                    <a:pt x="8" y="2"/>
                  </a:lnTo>
                  <a:close/>
                </a:path>
              </a:pathLst>
            </a:custGeom>
            <a:solidFill>
              <a:srgbClr val="8F2900"/>
            </a:solidFill>
            <a:ln w="9525">
              <a:noFill/>
              <a:round/>
              <a:headEnd/>
              <a:tailEnd/>
            </a:ln>
            <a:effectLst>
              <a:outerShdw dist="35921" dir="2700000" algn="ctr" rotWithShape="0">
                <a:srgbClr val="808080"/>
              </a:outerShdw>
            </a:effectLst>
          </p:spPr>
          <p:txBody>
            <a:bodyPr/>
            <a:lstStyle/>
            <a:p>
              <a:endParaRPr lang="pt-BR"/>
            </a:p>
          </p:txBody>
        </p:sp>
        <p:sp>
          <p:nvSpPr>
            <p:cNvPr id="1862852" name="Freeform 196"/>
            <p:cNvSpPr>
              <a:spLocks/>
            </p:cNvSpPr>
            <p:nvPr/>
          </p:nvSpPr>
          <p:spPr bwMode="auto">
            <a:xfrm>
              <a:off x="3871" y="2964"/>
              <a:ext cx="36" cy="100"/>
            </a:xfrm>
            <a:custGeom>
              <a:avLst/>
              <a:gdLst/>
              <a:ahLst/>
              <a:cxnLst>
                <a:cxn ang="0">
                  <a:pos x="31" y="59"/>
                </a:cxn>
                <a:cxn ang="0">
                  <a:pos x="48" y="29"/>
                </a:cxn>
                <a:cxn ang="0">
                  <a:pos x="29" y="42"/>
                </a:cxn>
                <a:cxn ang="0">
                  <a:pos x="29" y="34"/>
                </a:cxn>
                <a:cxn ang="0">
                  <a:pos x="31" y="22"/>
                </a:cxn>
                <a:cxn ang="0">
                  <a:pos x="17" y="34"/>
                </a:cxn>
                <a:cxn ang="0">
                  <a:pos x="15" y="23"/>
                </a:cxn>
                <a:cxn ang="0">
                  <a:pos x="18" y="0"/>
                </a:cxn>
                <a:cxn ang="0">
                  <a:pos x="16" y="1"/>
                </a:cxn>
                <a:cxn ang="0">
                  <a:pos x="14" y="8"/>
                </a:cxn>
                <a:cxn ang="0">
                  <a:pos x="8" y="15"/>
                </a:cxn>
                <a:cxn ang="0">
                  <a:pos x="6" y="24"/>
                </a:cxn>
                <a:cxn ang="0">
                  <a:pos x="2" y="31"/>
                </a:cxn>
                <a:cxn ang="0">
                  <a:pos x="2" y="38"/>
                </a:cxn>
                <a:cxn ang="0">
                  <a:pos x="1" y="44"/>
                </a:cxn>
                <a:cxn ang="0">
                  <a:pos x="5" y="51"/>
                </a:cxn>
                <a:cxn ang="0">
                  <a:pos x="6" y="58"/>
                </a:cxn>
                <a:cxn ang="0">
                  <a:pos x="8" y="66"/>
                </a:cxn>
                <a:cxn ang="0">
                  <a:pos x="10" y="75"/>
                </a:cxn>
                <a:cxn ang="0">
                  <a:pos x="11" y="86"/>
                </a:cxn>
                <a:cxn ang="0">
                  <a:pos x="8" y="94"/>
                </a:cxn>
                <a:cxn ang="0">
                  <a:pos x="5" y="102"/>
                </a:cxn>
                <a:cxn ang="0">
                  <a:pos x="1" y="106"/>
                </a:cxn>
                <a:cxn ang="0">
                  <a:pos x="0" y="109"/>
                </a:cxn>
                <a:cxn ang="0">
                  <a:pos x="20" y="109"/>
                </a:cxn>
                <a:cxn ang="0">
                  <a:pos x="21" y="112"/>
                </a:cxn>
                <a:cxn ang="0">
                  <a:pos x="24" y="121"/>
                </a:cxn>
                <a:cxn ang="0">
                  <a:pos x="26" y="126"/>
                </a:cxn>
                <a:cxn ang="0">
                  <a:pos x="29" y="133"/>
                </a:cxn>
                <a:cxn ang="0">
                  <a:pos x="31" y="139"/>
                </a:cxn>
                <a:cxn ang="0">
                  <a:pos x="33" y="145"/>
                </a:cxn>
                <a:cxn ang="0">
                  <a:pos x="37" y="153"/>
                </a:cxn>
                <a:cxn ang="0">
                  <a:pos x="40" y="158"/>
                </a:cxn>
                <a:cxn ang="0">
                  <a:pos x="44" y="163"/>
                </a:cxn>
                <a:cxn ang="0">
                  <a:pos x="48" y="170"/>
                </a:cxn>
                <a:cxn ang="0">
                  <a:pos x="52" y="177"/>
                </a:cxn>
                <a:cxn ang="0">
                  <a:pos x="56" y="184"/>
                </a:cxn>
                <a:cxn ang="0">
                  <a:pos x="59" y="190"/>
                </a:cxn>
                <a:cxn ang="0">
                  <a:pos x="61" y="192"/>
                </a:cxn>
                <a:cxn ang="0">
                  <a:pos x="70" y="200"/>
                </a:cxn>
                <a:cxn ang="0">
                  <a:pos x="68" y="169"/>
                </a:cxn>
                <a:cxn ang="0">
                  <a:pos x="65" y="91"/>
                </a:cxn>
                <a:cxn ang="0">
                  <a:pos x="31" y="59"/>
                </a:cxn>
                <a:cxn ang="0">
                  <a:pos x="31" y="59"/>
                </a:cxn>
              </a:cxnLst>
              <a:rect l="0" t="0" r="r" b="b"/>
              <a:pathLst>
                <a:path w="70" h="200">
                  <a:moveTo>
                    <a:pt x="31" y="59"/>
                  </a:moveTo>
                  <a:lnTo>
                    <a:pt x="48" y="29"/>
                  </a:lnTo>
                  <a:lnTo>
                    <a:pt x="29" y="42"/>
                  </a:lnTo>
                  <a:lnTo>
                    <a:pt x="29" y="34"/>
                  </a:lnTo>
                  <a:lnTo>
                    <a:pt x="31" y="22"/>
                  </a:lnTo>
                  <a:lnTo>
                    <a:pt x="17" y="34"/>
                  </a:lnTo>
                  <a:lnTo>
                    <a:pt x="15" y="23"/>
                  </a:lnTo>
                  <a:lnTo>
                    <a:pt x="18" y="0"/>
                  </a:lnTo>
                  <a:lnTo>
                    <a:pt x="16" y="1"/>
                  </a:lnTo>
                  <a:lnTo>
                    <a:pt x="14" y="8"/>
                  </a:lnTo>
                  <a:lnTo>
                    <a:pt x="8" y="15"/>
                  </a:lnTo>
                  <a:lnTo>
                    <a:pt x="6" y="24"/>
                  </a:lnTo>
                  <a:lnTo>
                    <a:pt x="2" y="31"/>
                  </a:lnTo>
                  <a:lnTo>
                    <a:pt x="2" y="38"/>
                  </a:lnTo>
                  <a:lnTo>
                    <a:pt x="1" y="44"/>
                  </a:lnTo>
                  <a:lnTo>
                    <a:pt x="5" y="51"/>
                  </a:lnTo>
                  <a:lnTo>
                    <a:pt x="6" y="58"/>
                  </a:lnTo>
                  <a:lnTo>
                    <a:pt x="8" y="66"/>
                  </a:lnTo>
                  <a:lnTo>
                    <a:pt x="10" y="75"/>
                  </a:lnTo>
                  <a:lnTo>
                    <a:pt x="11" y="86"/>
                  </a:lnTo>
                  <a:lnTo>
                    <a:pt x="8" y="94"/>
                  </a:lnTo>
                  <a:lnTo>
                    <a:pt x="5" y="102"/>
                  </a:lnTo>
                  <a:lnTo>
                    <a:pt x="1" y="106"/>
                  </a:lnTo>
                  <a:lnTo>
                    <a:pt x="0" y="109"/>
                  </a:lnTo>
                  <a:lnTo>
                    <a:pt x="20" y="109"/>
                  </a:lnTo>
                  <a:lnTo>
                    <a:pt x="21" y="112"/>
                  </a:lnTo>
                  <a:lnTo>
                    <a:pt x="24" y="121"/>
                  </a:lnTo>
                  <a:lnTo>
                    <a:pt x="26" y="126"/>
                  </a:lnTo>
                  <a:lnTo>
                    <a:pt x="29" y="133"/>
                  </a:lnTo>
                  <a:lnTo>
                    <a:pt x="31" y="139"/>
                  </a:lnTo>
                  <a:lnTo>
                    <a:pt x="33" y="145"/>
                  </a:lnTo>
                  <a:lnTo>
                    <a:pt x="37" y="153"/>
                  </a:lnTo>
                  <a:lnTo>
                    <a:pt x="40" y="158"/>
                  </a:lnTo>
                  <a:lnTo>
                    <a:pt x="44" y="163"/>
                  </a:lnTo>
                  <a:lnTo>
                    <a:pt x="48" y="170"/>
                  </a:lnTo>
                  <a:lnTo>
                    <a:pt x="52" y="177"/>
                  </a:lnTo>
                  <a:lnTo>
                    <a:pt x="56" y="184"/>
                  </a:lnTo>
                  <a:lnTo>
                    <a:pt x="59" y="190"/>
                  </a:lnTo>
                  <a:lnTo>
                    <a:pt x="61" y="192"/>
                  </a:lnTo>
                  <a:lnTo>
                    <a:pt x="70" y="200"/>
                  </a:lnTo>
                  <a:lnTo>
                    <a:pt x="68" y="169"/>
                  </a:lnTo>
                  <a:lnTo>
                    <a:pt x="65" y="91"/>
                  </a:lnTo>
                  <a:lnTo>
                    <a:pt x="31" y="59"/>
                  </a:lnTo>
                  <a:lnTo>
                    <a:pt x="31" y="59"/>
                  </a:lnTo>
                  <a:close/>
                </a:path>
              </a:pathLst>
            </a:custGeom>
            <a:solidFill>
              <a:srgbClr val="8F2900"/>
            </a:solidFill>
            <a:ln w="9525">
              <a:noFill/>
              <a:round/>
              <a:headEnd/>
              <a:tailEnd/>
            </a:ln>
            <a:effectLst>
              <a:outerShdw dist="35921" dir="2700000" algn="ctr" rotWithShape="0">
                <a:srgbClr val="808080"/>
              </a:outerShdw>
            </a:effectLst>
          </p:spPr>
          <p:txBody>
            <a:bodyPr/>
            <a:lstStyle/>
            <a:p>
              <a:endParaRPr lang="pt-BR"/>
            </a:p>
          </p:txBody>
        </p:sp>
        <p:sp>
          <p:nvSpPr>
            <p:cNvPr id="1862853" name="Freeform 197"/>
            <p:cNvSpPr>
              <a:spLocks/>
            </p:cNvSpPr>
            <p:nvPr/>
          </p:nvSpPr>
          <p:spPr bwMode="auto">
            <a:xfrm>
              <a:off x="3895" y="2962"/>
              <a:ext cx="34" cy="87"/>
            </a:xfrm>
            <a:custGeom>
              <a:avLst/>
              <a:gdLst/>
              <a:ahLst/>
              <a:cxnLst>
                <a:cxn ang="0">
                  <a:pos x="0" y="41"/>
                </a:cxn>
                <a:cxn ang="0">
                  <a:pos x="12" y="0"/>
                </a:cxn>
                <a:cxn ang="0">
                  <a:pos x="31" y="7"/>
                </a:cxn>
                <a:cxn ang="0">
                  <a:pos x="34" y="18"/>
                </a:cxn>
                <a:cxn ang="0">
                  <a:pos x="56" y="27"/>
                </a:cxn>
                <a:cxn ang="0">
                  <a:pos x="56" y="41"/>
                </a:cxn>
                <a:cxn ang="0">
                  <a:pos x="67" y="65"/>
                </a:cxn>
                <a:cxn ang="0">
                  <a:pos x="48" y="101"/>
                </a:cxn>
                <a:cxn ang="0">
                  <a:pos x="59" y="172"/>
                </a:cxn>
                <a:cxn ang="0">
                  <a:pos x="49" y="174"/>
                </a:cxn>
                <a:cxn ang="0">
                  <a:pos x="22" y="152"/>
                </a:cxn>
                <a:cxn ang="0">
                  <a:pos x="0" y="41"/>
                </a:cxn>
                <a:cxn ang="0">
                  <a:pos x="0" y="41"/>
                </a:cxn>
              </a:cxnLst>
              <a:rect l="0" t="0" r="r" b="b"/>
              <a:pathLst>
                <a:path w="67" h="174">
                  <a:moveTo>
                    <a:pt x="0" y="41"/>
                  </a:moveTo>
                  <a:lnTo>
                    <a:pt x="12" y="0"/>
                  </a:lnTo>
                  <a:lnTo>
                    <a:pt x="31" y="7"/>
                  </a:lnTo>
                  <a:lnTo>
                    <a:pt x="34" y="18"/>
                  </a:lnTo>
                  <a:lnTo>
                    <a:pt x="56" y="27"/>
                  </a:lnTo>
                  <a:lnTo>
                    <a:pt x="56" y="41"/>
                  </a:lnTo>
                  <a:lnTo>
                    <a:pt x="67" y="65"/>
                  </a:lnTo>
                  <a:lnTo>
                    <a:pt x="48" y="101"/>
                  </a:lnTo>
                  <a:lnTo>
                    <a:pt x="59" y="172"/>
                  </a:lnTo>
                  <a:lnTo>
                    <a:pt x="49" y="174"/>
                  </a:lnTo>
                  <a:lnTo>
                    <a:pt x="22" y="152"/>
                  </a:lnTo>
                  <a:lnTo>
                    <a:pt x="0" y="41"/>
                  </a:lnTo>
                  <a:lnTo>
                    <a:pt x="0" y="41"/>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2854" name="Freeform 198"/>
            <p:cNvSpPr>
              <a:spLocks/>
            </p:cNvSpPr>
            <p:nvPr/>
          </p:nvSpPr>
          <p:spPr bwMode="auto">
            <a:xfrm>
              <a:off x="3839" y="3041"/>
              <a:ext cx="103" cy="85"/>
            </a:xfrm>
            <a:custGeom>
              <a:avLst/>
              <a:gdLst/>
              <a:ahLst/>
              <a:cxnLst>
                <a:cxn ang="0">
                  <a:pos x="40" y="68"/>
                </a:cxn>
                <a:cxn ang="0">
                  <a:pos x="28" y="62"/>
                </a:cxn>
                <a:cxn ang="0">
                  <a:pos x="14" y="55"/>
                </a:cxn>
                <a:cxn ang="0">
                  <a:pos x="1" y="46"/>
                </a:cxn>
                <a:cxn ang="0">
                  <a:pos x="0" y="37"/>
                </a:cxn>
                <a:cxn ang="0">
                  <a:pos x="6" y="28"/>
                </a:cxn>
                <a:cxn ang="0">
                  <a:pos x="21" y="22"/>
                </a:cxn>
                <a:cxn ang="0">
                  <a:pos x="38" y="18"/>
                </a:cxn>
                <a:cxn ang="0">
                  <a:pos x="55" y="16"/>
                </a:cxn>
                <a:cxn ang="0">
                  <a:pos x="66" y="17"/>
                </a:cxn>
                <a:cxn ang="0">
                  <a:pos x="79" y="0"/>
                </a:cxn>
                <a:cxn ang="0">
                  <a:pos x="89" y="15"/>
                </a:cxn>
                <a:cxn ang="0">
                  <a:pos x="101" y="32"/>
                </a:cxn>
                <a:cxn ang="0">
                  <a:pos x="112" y="45"/>
                </a:cxn>
                <a:cxn ang="0">
                  <a:pos x="121" y="52"/>
                </a:cxn>
                <a:cxn ang="0">
                  <a:pos x="132" y="59"/>
                </a:cxn>
                <a:cxn ang="0">
                  <a:pos x="138" y="60"/>
                </a:cxn>
                <a:cxn ang="0">
                  <a:pos x="146" y="62"/>
                </a:cxn>
                <a:cxn ang="0">
                  <a:pos x="156" y="65"/>
                </a:cxn>
                <a:cxn ang="0">
                  <a:pos x="170" y="68"/>
                </a:cxn>
                <a:cxn ang="0">
                  <a:pos x="183" y="69"/>
                </a:cxn>
                <a:cxn ang="0">
                  <a:pos x="194" y="69"/>
                </a:cxn>
                <a:cxn ang="0">
                  <a:pos x="202" y="69"/>
                </a:cxn>
                <a:cxn ang="0">
                  <a:pos x="207" y="70"/>
                </a:cxn>
                <a:cxn ang="0">
                  <a:pos x="199" y="74"/>
                </a:cxn>
                <a:cxn ang="0">
                  <a:pos x="185" y="84"/>
                </a:cxn>
                <a:cxn ang="0">
                  <a:pos x="170" y="95"/>
                </a:cxn>
                <a:cxn ang="0">
                  <a:pos x="165" y="101"/>
                </a:cxn>
                <a:cxn ang="0">
                  <a:pos x="175" y="97"/>
                </a:cxn>
                <a:cxn ang="0">
                  <a:pos x="190" y="91"/>
                </a:cxn>
                <a:cxn ang="0">
                  <a:pos x="202" y="85"/>
                </a:cxn>
                <a:cxn ang="0">
                  <a:pos x="193" y="107"/>
                </a:cxn>
                <a:cxn ang="0">
                  <a:pos x="153" y="121"/>
                </a:cxn>
                <a:cxn ang="0">
                  <a:pos x="141" y="120"/>
                </a:cxn>
                <a:cxn ang="0">
                  <a:pos x="126" y="122"/>
                </a:cxn>
                <a:cxn ang="0">
                  <a:pos x="116" y="129"/>
                </a:cxn>
                <a:cxn ang="0">
                  <a:pos x="111" y="137"/>
                </a:cxn>
                <a:cxn ang="0">
                  <a:pos x="124" y="135"/>
                </a:cxn>
                <a:cxn ang="0">
                  <a:pos x="141" y="135"/>
                </a:cxn>
                <a:cxn ang="0">
                  <a:pos x="158" y="137"/>
                </a:cxn>
                <a:cxn ang="0">
                  <a:pos x="175" y="141"/>
                </a:cxn>
                <a:cxn ang="0">
                  <a:pos x="185" y="144"/>
                </a:cxn>
                <a:cxn ang="0">
                  <a:pos x="190" y="147"/>
                </a:cxn>
                <a:cxn ang="0">
                  <a:pos x="183" y="147"/>
                </a:cxn>
                <a:cxn ang="0">
                  <a:pos x="175" y="147"/>
                </a:cxn>
                <a:cxn ang="0">
                  <a:pos x="164" y="148"/>
                </a:cxn>
                <a:cxn ang="0">
                  <a:pos x="151" y="148"/>
                </a:cxn>
                <a:cxn ang="0">
                  <a:pos x="138" y="150"/>
                </a:cxn>
                <a:cxn ang="0">
                  <a:pos x="125" y="152"/>
                </a:cxn>
                <a:cxn ang="0">
                  <a:pos x="113" y="155"/>
                </a:cxn>
                <a:cxn ang="0">
                  <a:pos x="100" y="157"/>
                </a:cxn>
                <a:cxn ang="0">
                  <a:pos x="89" y="160"/>
                </a:cxn>
                <a:cxn ang="0">
                  <a:pos x="79" y="163"/>
                </a:cxn>
                <a:cxn ang="0">
                  <a:pos x="71" y="166"/>
                </a:cxn>
                <a:cxn ang="0">
                  <a:pos x="58" y="170"/>
                </a:cxn>
                <a:cxn ang="0">
                  <a:pos x="55" y="171"/>
                </a:cxn>
                <a:cxn ang="0">
                  <a:pos x="42" y="69"/>
                </a:cxn>
              </a:cxnLst>
              <a:rect l="0" t="0" r="r" b="b"/>
              <a:pathLst>
                <a:path w="207" h="171">
                  <a:moveTo>
                    <a:pt x="42" y="69"/>
                  </a:moveTo>
                  <a:lnTo>
                    <a:pt x="40" y="68"/>
                  </a:lnTo>
                  <a:lnTo>
                    <a:pt x="35" y="66"/>
                  </a:lnTo>
                  <a:lnTo>
                    <a:pt x="28" y="62"/>
                  </a:lnTo>
                  <a:lnTo>
                    <a:pt x="22" y="60"/>
                  </a:lnTo>
                  <a:lnTo>
                    <a:pt x="14" y="55"/>
                  </a:lnTo>
                  <a:lnTo>
                    <a:pt x="7" y="51"/>
                  </a:lnTo>
                  <a:lnTo>
                    <a:pt x="1" y="46"/>
                  </a:lnTo>
                  <a:lnTo>
                    <a:pt x="0" y="43"/>
                  </a:lnTo>
                  <a:lnTo>
                    <a:pt x="0" y="37"/>
                  </a:lnTo>
                  <a:lnTo>
                    <a:pt x="3" y="32"/>
                  </a:lnTo>
                  <a:lnTo>
                    <a:pt x="6" y="28"/>
                  </a:lnTo>
                  <a:lnTo>
                    <a:pt x="14" y="25"/>
                  </a:lnTo>
                  <a:lnTo>
                    <a:pt x="21" y="22"/>
                  </a:lnTo>
                  <a:lnTo>
                    <a:pt x="30" y="19"/>
                  </a:lnTo>
                  <a:lnTo>
                    <a:pt x="38" y="18"/>
                  </a:lnTo>
                  <a:lnTo>
                    <a:pt x="46" y="18"/>
                  </a:lnTo>
                  <a:lnTo>
                    <a:pt x="55" y="16"/>
                  </a:lnTo>
                  <a:lnTo>
                    <a:pt x="60" y="16"/>
                  </a:lnTo>
                  <a:lnTo>
                    <a:pt x="66" y="17"/>
                  </a:lnTo>
                  <a:lnTo>
                    <a:pt x="73" y="18"/>
                  </a:lnTo>
                  <a:lnTo>
                    <a:pt x="79" y="0"/>
                  </a:lnTo>
                  <a:lnTo>
                    <a:pt x="85" y="8"/>
                  </a:lnTo>
                  <a:lnTo>
                    <a:pt x="89" y="15"/>
                  </a:lnTo>
                  <a:lnTo>
                    <a:pt x="96" y="23"/>
                  </a:lnTo>
                  <a:lnTo>
                    <a:pt x="101" y="32"/>
                  </a:lnTo>
                  <a:lnTo>
                    <a:pt x="108" y="40"/>
                  </a:lnTo>
                  <a:lnTo>
                    <a:pt x="112" y="45"/>
                  </a:lnTo>
                  <a:lnTo>
                    <a:pt x="118" y="50"/>
                  </a:lnTo>
                  <a:lnTo>
                    <a:pt x="121" y="52"/>
                  </a:lnTo>
                  <a:lnTo>
                    <a:pt x="126" y="55"/>
                  </a:lnTo>
                  <a:lnTo>
                    <a:pt x="132" y="59"/>
                  </a:lnTo>
                  <a:lnTo>
                    <a:pt x="134" y="60"/>
                  </a:lnTo>
                  <a:lnTo>
                    <a:pt x="138" y="60"/>
                  </a:lnTo>
                  <a:lnTo>
                    <a:pt x="140" y="60"/>
                  </a:lnTo>
                  <a:lnTo>
                    <a:pt x="146" y="62"/>
                  </a:lnTo>
                  <a:lnTo>
                    <a:pt x="150" y="63"/>
                  </a:lnTo>
                  <a:lnTo>
                    <a:pt x="156" y="65"/>
                  </a:lnTo>
                  <a:lnTo>
                    <a:pt x="163" y="66"/>
                  </a:lnTo>
                  <a:lnTo>
                    <a:pt x="170" y="68"/>
                  </a:lnTo>
                  <a:lnTo>
                    <a:pt x="176" y="68"/>
                  </a:lnTo>
                  <a:lnTo>
                    <a:pt x="183" y="69"/>
                  </a:lnTo>
                  <a:lnTo>
                    <a:pt x="188" y="69"/>
                  </a:lnTo>
                  <a:lnTo>
                    <a:pt x="194" y="69"/>
                  </a:lnTo>
                  <a:lnTo>
                    <a:pt x="199" y="69"/>
                  </a:lnTo>
                  <a:lnTo>
                    <a:pt x="202" y="69"/>
                  </a:lnTo>
                  <a:lnTo>
                    <a:pt x="205" y="69"/>
                  </a:lnTo>
                  <a:lnTo>
                    <a:pt x="207" y="70"/>
                  </a:lnTo>
                  <a:lnTo>
                    <a:pt x="203" y="70"/>
                  </a:lnTo>
                  <a:lnTo>
                    <a:pt x="199" y="74"/>
                  </a:lnTo>
                  <a:lnTo>
                    <a:pt x="192" y="78"/>
                  </a:lnTo>
                  <a:lnTo>
                    <a:pt x="185" y="84"/>
                  </a:lnTo>
                  <a:lnTo>
                    <a:pt x="177" y="89"/>
                  </a:lnTo>
                  <a:lnTo>
                    <a:pt x="170" y="95"/>
                  </a:lnTo>
                  <a:lnTo>
                    <a:pt x="165" y="98"/>
                  </a:lnTo>
                  <a:lnTo>
                    <a:pt x="165" y="101"/>
                  </a:lnTo>
                  <a:lnTo>
                    <a:pt x="170" y="99"/>
                  </a:lnTo>
                  <a:lnTo>
                    <a:pt x="175" y="97"/>
                  </a:lnTo>
                  <a:lnTo>
                    <a:pt x="184" y="95"/>
                  </a:lnTo>
                  <a:lnTo>
                    <a:pt x="190" y="91"/>
                  </a:lnTo>
                  <a:lnTo>
                    <a:pt x="198" y="88"/>
                  </a:lnTo>
                  <a:lnTo>
                    <a:pt x="202" y="85"/>
                  </a:lnTo>
                  <a:lnTo>
                    <a:pt x="205" y="85"/>
                  </a:lnTo>
                  <a:lnTo>
                    <a:pt x="193" y="107"/>
                  </a:lnTo>
                  <a:lnTo>
                    <a:pt x="155" y="123"/>
                  </a:lnTo>
                  <a:lnTo>
                    <a:pt x="153" y="121"/>
                  </a:lnTo>
                  <a:lnTo>
                    <a:pt x="148" y="120"/>
                  </a:lnTo>
                  <a:lnTo>
                    <a:pt x="141" y="120"/>
                  </a:lnTo>
                  <a:lnTo>
                    <a:pt x="133" y="121"/>
                  </a:lnTo>
                  <a:lnTo>
                    <a:pt x="126" y="122"/>
                  </a:lnTo>
                  <a:lnTo>
                    <a:pt x="120" y="125"/>
                  </a:lnTo>
                  <a:lnTo>
                    <a:pt x="116" y="129"/>
                  </a:lnTo>
                  <a:lnTo>
                    <a:pt x="110" y="133"/>
                  </a:lnTo>
                  <a:lnTo>
                    <a:pt x="111" y="137"/>
                  </a:lnTo>
                  <a:lnTo>
                    <a:pt x="117" y="135"/>
                  </a:lnTo>
                  <a:lnTo>
                    <a:pt x="124" y="135"/>
                  </a:lnTo>
                  <a:lnTo>
                    <a:pt x="133" y="134"/>
                  </a:lnTo>
                  <a:lnTo>
                    <a:pt x="141" y="135"/>
                  </a:lnTo>
                  <a:lnTo>
                    <a:pt x="149" y="135"/>
                  </a:lnTo>
                  <a:lnTo>
                    <a:pt x="158" y="137"/>
                  </a:lnTo>
                  <a:lnTo>
                    <a:pt x="165" y="138"/>
                  </a:lnTo>
                  <a:lnTo>
                    <a:pt x="175" y="141"/>
                  </a:lnTo>
                  <a:lnTo>
                    <a:pt x="179" y="143"/>
                  </a:lnTo>
                  <a:lnTo>
                    <a:pt x="185" y="144"/>
                  </a:lnTo>
                  <a:lnTo>
                    <a:pt x="188" y="145"/>
                  </a:lnTo>
                  <a:lnTo>
                    <a:pt x="190" y="147"/>
                  </a:lnTo>
                  <a:lnTo>
                    <a:pt x="187" y="147"/>
                  </a:lnTo>
                  <a:lnTo>
                    <a:pt x="183" y="147"/>
                  </a:lnTo>
                  <a:lnTo>
                    <a:pt x="178" y="147"/>
                  </a:lnTo>
                  <a:lnTo>
                    <a:pt x="175" y="147"/>
                  </a:lnTo>
                  <a:lnTo>
                    <a:pt x="169" y="148"/>
                  </a:lnTo>
                  <a:lnTo>
                    <a:pt x="164" y="148"/>
                  </a:lnTo>
                  <a:lnTo>
                    <a:pt x="157" y="148"/>
                  </a:lnTo>
                  <a:lnTo>
                    <a:pt x="151" y="148"/>
                  </a:lnTo>
                  <a:lnTo>
                    <a:pt x="145" y="149"/>
                  </a:lnTo>
                  <a:lnTo>
                    <a:pt x="138" y="150"/>
                  </a:lnTo>
                  <a:lnTo>
                    <a:pt x="132" y="151"/>
                  </a:lnTo>
                  <a:lnTo>
                    <a:pt x="125" y="152"/>
                  </a:lnTo>
                  <a:lnTo>
                    <a:pt x="119" y="152"/>
                  </a:lnTo>
                  <a:lnTo>
                    <a:pt x="113" y="155"/>
                  </a:lnTo>
                  <a:lnTo>
                    <a:pt x="105" y="156"/>
                  </a:lnTo>
                  <a:lnTo>
                    <a:pt x="100" y="157"/>
                  </a:lnTo>
                  <a:lnTo>
                    <a:pt x="94" y="158"/>
                  </a:lnTo>
                  <a:lnTo>
                    <a:pt x="89" y="160"/>
                  </a:lnTo>
                  <a:lnTo>
                    <a:pt x="83" y="162"/>
                  </a:lnTo>
                  <a:lnTo>
                    <a:pt x="79" y="163"/>
                  </a:lnTo>
                  <a:lnTo>
                    <a:pt x="73" y="164"/>
                  </a:lnTo>
                  <a:lnTo>
                    <a:pt x="71" y="166"/>
                  </a:lnTo>
                  <a:lnTo>
                    <a:pt x="63" y="167"/>
                  </a:lnTo>
                  <a:lnTo>
                    <a:pt x="58" y="170"/>
                  </a:lnTo>
                  <a:lnTo>
                    <a:pt x="55" y="171"/>
                  </a:lnTo>
                  <a:lnTo>
                    <a:pt x="55" y="171"/>
                  </a:lnTo>
                  <a:lnTo>
                    <a:pt x="42" y="69"/>
                  </a:lnTo>
                  <a:lnTo>
                    <a:pt x="42" y="69"/>
                  </a:lnTo>
                  <a:close/>
                </a:path>
              </a:pathLst>
            </a:custGeom>
            <a:solidFill>
              <a:srgbClr val="591F61"/>
            </a:solidFill>
            <a:ln w="9525">
              <a:noFill/>
              <a:round/>
              <a:headEnd/>
              <a:tailEnd/>
            </a:ln>
            <a:effectLst>
              <a:outerShdw dist="35921" dir="2700000" algn="ctr" rotWithShape="0">
                <a:srgbClr val="808080"/>
              </a:outerShdw>
            </a:effectLst>
          </p:spPr>
          <p:txBody>
            <a:bodyPr/>
            <a:lstStyle/>
            <a:p>
              <a:endParaRPr lang="pt-BR"/>
            </a:p>
          </p:txBody>
        </p:sp>
        <p:sp>
          <p:nvSpPr>
            <p:cNvPr id="1862855" name="Freeform 199"/>
            <p:cNvSpPr>
              <a:spLocks/>
            </p:cNvSpPr>
            <p:nvPr/>
          </p:nvSpPr>
          <p:spPr bwMode="auto">
            <a:xfrm>
              <a:off x="3852" y="3058"/>
              <a:ext cx="26" cy="55"/>
            </a:xfrm>
            <a:custGeom>
              <a:avLst/>
              <a:gdLst/>
              <a:ahLst/>
              <a:cxnLst>
                <a:cxn ang="0">
                  <a:pos x="51" y="3"/>
                </a:cxn>
                <a:cxn ang="0">
                  <a:pos x="49" y="4"/>
                </a:cxn>
                <a:cxn ang="0">
                  <a:pos x="48" y="7"/>
                </a:cxn>
                <a:cxn ang="0">
                  <a:pos x="46" y="12"/>
                </a:cxn>
                <a:cxn ang="0">
                  <a:pos x="46" y="18"/>
                </a:cxn>
                <a:cxn ang="0">
                  <a:pos x="45" y="24"/>
                </a:cxn>
                <a:cxn ang="0">
                  <a:pos x="41" y="31"/>
                </a:cxn>
                <a:cxn ang="0">
                  <a:pos x="37" y="36"/>
                </a:cxn>
                <a:cxn ang="0">
                  <a:pos x="36" y="40"/>
                </a:cxn>
                <a:cxn ang="0">
                  <a:pos x="39" y="67"/>
                </a:cxn>
                <a:cxn ang="0">
                  <a:pos x="33" y="109"/>
                </a:cxn>
                <a:cxn ang="0">
                  <a:pos x="14" y="109"/>
                </a:cxn>
                <a:cxn ang="0">
                  <a:pos x="0" y="72"/>
                </a:cxn>
                <a:cxn ang="0">
                  <a:pos x="23" y="0"/>
                </a:cxn>
                <a:cxn ang="0">
                  <a:pos x="51" y="3"/>
                </a:cxn>
                <a:cxn ang="0">
                  <a:pos x="51" y="3"/>
                </a:cxn>
              </a:cxnLst>
              <a:rect l="0" t="0" r="r" b="b"/>
              <a:pathLst>
                <a:path w="51" h="109">
                  <a:moveTo>
                    <a:pt x="51" y="3"/>
                  </a:moveTo>
                  <a:lnTo>
                    <a:pt x="49" y="4"/>
                  </a:lnTo>
                  <a:lnTo>
                    <a:pt x="48" y="7"/>
                  </a:lnTo>
                  <a:lnTo>
                    <a:pt x="46" y="12"/>
                  </a:lnTo>
                  <a:lnTo>
                    <a:pt x="46" y="18"/>
                  </a:lnTo>
                  <a:lnTo>
                    <a:pt x="45" y="24"/>
                  </a:lnTo>
                  <a:lnTo>
                    <a:pt x="41" y="31"/>
                  </a:lnTo>
                  <a:lnTo>
                    <a:pt x="37" y="36"/>
                  </a:lnTo>
                  <a:lnTo>
                    <a:pt x="36" y="40"/>
                  </a:lnTo>
                  <a:lnTo>
                    <a:pt x="39" y="67"/>
                  </a:lnTo>
                  <a:lnTo>
                    <a:pt x="33" y="109"/>
                  </a:lnTo>
                  <a:lnTo>
                    <a:pt x="14" y="109"/>
                  </a:lnTo>
                  <a:lnTo>
                    <a:pt x="0" y="72"/>
                  </a:lnTo>
                  <a:lnTo>
                    <a:pt x="23" y="0"/>
                  </a:lnTo>
                  <a:lnTo>
                    <a:pt x="51" y="3"/>
                  </a:lnTo>
                  <a:lnTo>
                    <a:pt x="51" y="3"/>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2856" name="Freeform 200"/>
            <p:cNvSpPr>
              <a:spLocks/>
            </p:cNvSpPr>
            <p:nvPr/>
          </p:nvSpPr>
          <p:spPr bwMode="auto">
            <a:xfrm>
              <a:off x="3848" y="3052"/>
              <a:ext cx="30" cy="65"/>
            </a:xfrm>
            <a:custGeom>
              <a:avLst/>
              <a:gdLst/>
              <a:ahLst/>
              <a:cxnLst>
                <a:cxn ang="0">
                  <a:pos x="19" y="7"/>
                </a:cxn>
                <a:cxn ang="0">
                  <a:pos x="16" y="35"/>
                </a:cxn>
                <a:cxn ang="0">
                  <a:pos x="10" y="59"/>
                </a:cxn>
                <a:cxn ang="0">
                  <a:pos x="0" y="88"/>
                </a:cxn>
                <a:cxn ang="0">
                  <a:pos x="11" y="126"/>
                </a:cxn>
                <a:cxn ang="0">
                  <a:pos x="25" y="128"/>
                </a:cxn>
                <a:cxn ang="0">
                  <a:pos x="24" y="126"/>
                </a:cxn>
                <a:cxn ang="0">
                  <a:pos x="23" y="122"/>
                </a:cxn>
                <a:cxn ang="0">
                  <a:pos x="22" y="115"/>
                </a:cxn>
                <a:cxn ang="0">
                  <a:pos x="19" y="110"/>
                </a:cxn>
                <a:cxn ang="0">
                  <a:pos x="17" y="102"/>
                </a:cxn>
                <a:cxn ang="0">
                  <a:pos x="16" y="94"/>
                </a:cxn>
                <a:cxn ang="0">
                  <a:pos x="15" y="85"/>
                </a:cxn>
                <a:cxn ang="0">
                  <a:pos x="16" y="78"/>
                </a:cxn>
                <a:cxn ang="0">
                  <a:pos x="16" y="70"/>
                </a:cxn>
                <a:cxn ang="0">
                  <a:pos x="18" y="65"/>
                </a:cxn>
                <a:cxn ang="0">
                  <a:pos x="21" y="60"/>
                </a:cxn>
                <a:cxn ang="0">
                  <a:pos x="23" y="58"/>
                </a:cxn>
                <a:cxn ang="0">
                  <a:pos x="27" y="52"/>
                </a:cxn>
                <a:cxn ang="0">
                  <a:pos x="31" y="51"/>
                </a:cxn>
                <a:cxn ang="0">
                  <a:pos x="27" y="23"/>
                </a:cxn>
                <a:cxn ang="0">
                  <a:pos x="27" y="21"/>
                </a:cxn>
                <a:cxn ang="0">
                  <a:pos x="29" y="17"/>
                </a:cxn>
                <a:cxn ang="0">
                  <a:pos x="32" y="14"/>
                </a:cxn>
                <a:cxn ang="0">
                  <a:pos x="37" y="13"/>
                </a:cxn>
                <a:cxn ang="0">
                  <a:pos x="41" y="15"/>
                </a:cxn>
                <a:cxn ang="0">
                  <a:pos x="48" y="22"/>
                </a:cxn>
                <a:cxn ang="0">
                  <a:pos x="53" y="28"/>
                </a:cxn>
                <a:cxn ang="0">
                  <a:pos x="55" y="31"/>
                </a:cxn>
                <a:cxn ang="0">
                  <a:pos x="59" y="14"/>
                </a:cxn>
                <a:cxn ang="0">
                  <a:pos x="57" y="1"/>
                </a:cxn>
                <a:cxn ang="0">
                  <a:pos x="37" y="0"/>
                </a:cxn>
                <a:cxn ang="0">
                  <a:pos x="19" y="7"/>
                </a:cxn>
                <a:cxn ang="0">
                  <a:pos x="19" y="7"/>
                </a:cxn>
              </a:cxnLst>
              <a:rect l="0" t="0" r="r" b="b"/>
              <a:pathLst>
                <a:path w="59" h="128">
                  <a:moveTo>
                    <a:pt x="19" y="7"/>
                  </a:moveTo>
                  <a:lnTo>
                    <a:pt x="16" y="35"/>
                  </a:lnTo>
                  <a:lnTo>
                    <a:pt x="10" y="59"/>
                  </a:lnTo>
                  <a:lnTo>
                    <a:pt x="0" y="88"/>
                  </a:lnTo>
                  <a:lnTo>
                    <a:pt x="11" y="126"/>
                  </a:lnTo>
                  <a:lnTo>
                    <a:pt x="25" y="128"/>
                  </a:lnTo>
                  <a:lnTo>
                    <a:pt x="24" y="126"/>
                  </a:lnTo>
                  <a:lnTo>
                    <a:pt x="23" y="122"/>
                  </a:lnTo>
                  <a:lnTo>
                    <a:pt x="22" y="115"/>
                  </a:lnTo>
                  <a:lnTo>
                    <a:pt x="19" y="110"/>
                  </a:lnTo>
                  <a:lnTo>
                    <a:pt x="17" y="102"/>
                  </a:lnTo>
                  <a:lnTo>
                    <a:pt x="16" y="94"/>
                  </a:lnTo>
                  <a:lnTo>
                    <a:pt x="15" y="85"/>
                  </a:lnTo>
                  <a:lnTo>
                    <a:pt x="16" y="78"/>
                  </a:lnTo>
                  <a:lnTo>
                    <a:pt x="16" y="70"/>
                  </a:lnTo>
                  <a:lnTo>
                    <a:pt x="18" y="65"/>
                  </a:lnTo>
                  <a:lnTo>
                    <a:pt x="21" y="60"/>
                  </a:lnTo>
                  <a:lnTo>
                    <a:pt x="23" y="58"/>
                  </a:lnTo>
                  <a:lnTo>
                    <a:pt x="27" y="52"/>
                  </a:lnTo>
                  <a:lnTo>
                    <a:pt x="31" y="51"/>
                  </a:lnTo>
                  <a:lnTo>
                    <a:pt x="27" y="23"/>
                  </a:lnTo>
                  <a:lnTo>
                    <a:pt x="27" y="21"/>
                  </a:lnTo>
                  <a:lnTo>
                    <a:pt x="29" y="17"/>
                  </a:lnTo>
                  <a:lnTo>
                    <a:pt x="32" y="14"/>
                  </a:lnTo>
                  <a:lnTo>
                    <a:pt x="37" y="13"/>
                  </a:lnTo>
                  <a:lnTo>
                    <a:pt x="41" y="15"/>
                  </a:lnTo>
                  <a:lnTo>
                    <a:pt x="48" y="22"/>
                  </a:lnTo>
                  <a:lnTo>
                    <a:pt x="53" y="28"/>
                  </a:lnTo>
                  <a:lnTo>
                    <a:pt x="55" y="31"/>
                  </a:lnTo>
                  <a:lnTo>
                    <a:pt x="59" y="14"/>
                  </a:lnTo>
                  <a:lnTo>
                    <a:pt x="57" y="1"/>
                  </a:lnTo>
                  <a:lnTo>
                    <a:pt x="37" y="0"/>
                  </a:lnTo>
                  <a:lnTo>
                    <a:pt x="19" y="7"/>
                  </a:lnTo>
                  <a:lnTo>
                    <a:pt x="19" y="7"/>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2857" name="Freeform 201"/>
            <p:cNvSpPr>
              <a:spLocks/>
            </p:cNvSpPr>
            <p:nvPr/>
          </p:nvSpPr>
          <p:spPr bwMode="auto">
            <a:xfrm>
              <a:off x="3881" y="2971"/>
              <a:ext cx="46" cy="79"/>
            </a:xfrm>
            <a:custGeom>
              <a:avLst/>
              <a:gdLst/>
              <a:ahLst/>
              <a:cxnLst>
                <a:cxn ang="0">
                  <a:pos x="34" y="6"/>
                </a:cxn>
                <a:cxn ang="0">
                  <a:pos x="47" y="0"/>
                </a:cxn>
                <a:cxn ang="0">
                  <a:pos x="62" y="1"/>
                </a:cxn>
                <a:cxn ang="0">
                  <a:pos x="39" y="20"/>
                </a:cxn>
                <a:cxn ang="0">
                  <a:pos x="42" y="20"/>
                </a:cxn>
                <a:cxn ang="0">
                  <a:pos x="48" y="25"/>
                </a:cxn>
                <a:cxn ang="0">
                  <a:pos x="49" y="29"/>
                </a:cxn>
                <a:cxn ang="0">
                  <a:pos x="51" y="34"/>
                </a:cxn>
                <a:cxn ang="0">
                  <a:pos x="53" y="38"/>
                </a:cxn>
                <a:cxn ang="0">
                  <a:pos x="56" y="43"/>
                </a:cxn>
                <a:cxn ang="0">
                  <a:pos x="58" y="50"/>
                </a:cxn>
                <a:cxn ang="0">
                  <a:pos x="61" y="53"/>
                </a:cxn>
                <a:cxn ang="0">
                  <a:pos x="85" y="39"/>
                </a:cxn>
                <a:cxn ang="0">
                  <a:pos x="91" y="50"/>
                </a:cxn>
                <a:cxn ang="0">
                  <a:pos x="71" y="80"/>
                </a:cxn>
                <a:cxn ang="0">
                  <a:pos x="68" y="81"/>
                </a:cxn>
                <a:cxn ang="0">
                  <a:pos x="61" y="86"/>
                </a:cxn>
                <a:cxn ang="0">
                  <a:pos x="56" y="89"/>
                </a:cxn>
                <a:cxn ang="0">
                  <a:pos x="53" y="94"/>
                </a:cxn>
                <a:cxn ang="0">
                  <a:pos x="49" y="98"/>
                </a:cxn>
                <a:cxn ang="0">
                  <a:pos x="50" y="106"/>
                </a:cxn>
                <a:cxn ang="0">
                  <a:pos x="51" y="113"/>
                </a:cxn>
                <a:cxn ang="0">
                  <a:pos x="55" y="121"/>
                </a:cxn>
                <a:cxn ang="0">
                  <a:pos x="58" y="131"/>
                </a:cxn>
                <a:cxn ang="0">
                  <a:pos x="64" y="139"/>
                </a:cxn>
                <a:cxn ang="0">
                  <a:pos x="68" y="146"/>
                </a:cxn>
                <a:cxn ang="0">
                  <a:pos x="72" y="153"/>
                </a:cxn>
                <a:cxn ang="0">
                  <a:pos x="76" y="156"/>
                </a:cxn>
                <a:cxn ang="0">
                  <a:pos x="77" y="158"/>
                </a:cxn>
                <a:cxn ang="0">
                  <a:pos x="48" y="158"/>
                </a:cxn>
                <a:cxn ang="0">
                  <a:pos x="47" y="156"/>
                </a:cxn>
                <a:cxn ang="0">
                  <a:pos x="47" y="151"/>
                </a:cxn>
                <a:cxn ang="0">
                  <a:pos x="46" y="144"/>
                </a:cxn>
                <a:cxn ang="0">
                  <a:pos x="46" y="138"/>
                </a:cxn>
                <a:cxn ang="0">
                  <a:pos x="43" y="128"/>
                </a:cxn>
                <a:cxn ang="0">
                  <a:pos x="43" y="119"/>
                </a:cxn>
                <a:cxn ang="0">
                  <a:pos x="40" y="111"/>
                </a:cxn>
                <a:cxn ang="0">
                  <a:pos x="39" y="103"/>
                </a:cxn>
                <a:cxn ang="0">
                  <a:pos x="34" y="96"/>
                </a:cxn>
                <a:cxn ang="0">
                  <a:pos x="31" y="90"/>
                </a:cxn>
                <a:cxn ang="0">
                  <a:pos x="26" y="86"/>
                </a:cxn>
                <a:cxn ang="0">
                  <a:pos x="24" y="83"/>
                </a:cxn>
                <a:cxn ang="0">
                  <a:pos x="18" y="80"/>
                </a:cxn>
                <a:cxn ang="0">
                  <a:pos x="16" y="79"/>
                </a:cxn>
                <a:cxn ang="0">
                  <a:pos x="15" y="59"/>
                </a:cxn>
                <a:cxn ang="0">
                  <a:pos x="12" y="58"/>
                </a:cxn>
                <a:cxn ang="0">
                  <a:pos x="10" y="57"/>
                </a:cxn>
                <a:cxn ang="0">
                  <a:pos x="5" y="54"/>
                </a:cxn>
                <a:cxn ang="0">
                  <a:pos x="3" y="50"/>
                </a:cxn>
                <a:cxn ang="0">
                  <a:pos x="1" y="43"/>
                </a:cxn>
                <a:cxn ang="0">
                  <a:pos x="0" y="37"/>
                </a:cxn>
                <a:cxn ang="0">
                  <a:pos x="0" y="32"/>
                </a:cxn>
                <a:cxn ang="0">
                  <a:pos x="1" y="30"/>
                </a:cxn>
                <a:cxn ang="0">
                  <a:pos x="15" y="36"/>
                </a:cxn>
                <a:cxn ang="0">
                  <a:pos x="27" y="17"/>
                </a:cxn>
                <a:cxn ang="0">
                  <a:pos x="34" y="6"/>
                </a:cxn>
                <a:cxn ang="0">
                  <a:pos x="34" y="6"/>
                </a:cxn>
              </a:cxnLst>
              <a:rect l="0" t="0" r="r" b="b"/>
              <a:pathLst>
                <a:path w="91" h="158">
                  <a:moveTo>
                    <a:pt x="34" y="6"/>
                  </a:moveTo>
                  <a:lnTo>
                    <a:pt x="47" y="0"/>
                  </a:lnTo>
                  <a:lnTo>
                    <a:pt x="62" y="1"/>
                  </a:lnTo>
                  <a:lnTo>
                    <a:pt x="39" y="20"/>
                  </a:lnTo>
                  <a:lnTo>
                    <a:pt x="42" y="20"/>
                  </a:lnTo>
                  <a:lnTo>
                    <a:pt x="48" y="25"/>
                  </a:lnTo>
                  <a:lnTo>
                    <a:pt x="49" y="29"/>
                  </a:lnTo>
                  <a:lnTo>
                    <a:pt x="51" y="34"/>
                  </a:lnTo>
                  <a:lnTo>
                    <a:pt x="53" y="38"/>
                  </a:lnTo>
                  <a:lnTo>
                    <a:pt x="56" y="43"/>
                  </a:lnTo>
                  <a:lnTo>
                    <a:pt x="58" y="50"/>
                  </a:lnTo>
                  <a:lnTo>
                    <a:pt x="61" y="53"/>
                  </a:lnTo>
                  <a:lnTo>
                    <a:pt x="85" y="39"/>
                  </a:lnTo>
                  <a:lnTo>
                    <a:pt x="91" y="50"/>
                  </a:lnTo>
                  <a:lnTo>
                    <a:pt x="71" y="80"/>
                  </a:lnTo>
                  <a:lnTo>
                    <a:pt x="68" y="81"/>
                  </a:lnTo>
                  <a:lnTo>
                    <a:pt x="61" y="86"/>
                  </a:lnTo>
                  <a:lnTo>
                    <a:pt x="56" y="89"/>
                  </a:lnTo>
                  <a:lnTo>
                    <a:pt x="53" y="94"/>
                  </a:lnTo>
                  <a:lnTo>
                    <a:pt x="49" y="98"/>
                  </a:lnTo>
                  <a:lnTo>
                    <a:pt x="50" y="106"/>
                  </a:lnTo>
                  <a:lnTo>
                    <a:pt x="51" y="113"/>
                  </a:lnTo>
                  <a:lnTo>
                    <a:pt x="55" y="121"/>
                  </a:lnTo>
                  <a:lnTo>
                    <a:pt x="58" y="131"/>
                  </a:lnTo>
                  <a:lnTo>
                    <a:pt x="64" y="139"/>
                  </a:lnTo>
                  <a:lnTo>
                    <a:pt x="68" y="146"/>
                  </a:lnTo>
                  <a:lnTo>
                    <a:pt x="72" y="153"/>
                  </a:lnTo>
                  <a:lnTo>
                    <a:pt x="76" y="156"/>
                  </a:lnTo>
                  <a:lnTo>
                    <a:pt x="77" y="158"/>
                  </a:lnTo>
                  <a:lnTo>
                    <a:pt x="48" y="158"/>
                  </a:lnTo>
                  <a:lnTo>
                    <a:pt x="47" y="156"/>
                  </a:lnTo>
                  <a:lnTo>
                    <a:pt x="47" y="151"/>
                  </a:lnTo>
                  <a:lnTo>
                    <a:pt x="46" y="144"/>
                  </a:lnTo>
                  <a:lnTo>
                    <a:pt x="46" y="138"/>
                  </a:lnTo>
                  <a:lnTo>
                    <a:pt x="43" y="128"/>
                  </a:lnTo>
                  <a:lnTo>
                    <a:pt x="43" y="119"/>
                  </a:lnTo>
                  <a:lnTo>
                    <a:pt x="40" y="111"/>
                  </a:lnTo>
                  <a:lnTo>
                    <a:pt x="39" y="103"/>
                  </a:lnTo>
                  <a:lnTo>
                    <a:pt x="34" y="96"/>
                  </a:lnTo>
                  <a:lnTo>
                    <a:pt x="31" y="90"/>
                  </a:lnTo>
                  <a:lnTo>
                    <a:pt x="26" y="86"/>
                  </a:lnTo>
                  <a:lnTo>
                    <a:pt x="24" y="83"/>
                  </a:lnTo>
                  <a:lnTo>
                    <a:pt x="18" y="80"/>
                  </a:lnTo>
                  <a:lnTo>
                    <a:pt x="16" y="79"/>
                  </a:lnTo>
                  <a:lnTo>
                    <a:pt x="15" y="59"/>
                  </a:lnTo>
                  <a:lnTo>
                    <a:pt x="12" y="58"/>
                  </a:lnTo>
                  <a:lnTo>
                    <a:pt x="10" y="57"/>
                  </a:lnTo>
                  <a:lnTo>
                    <a:pt x="5" y="54"/>
                  </a:lnTo>
                  <a:lnTo>
                    <a:pt x="3" y="50"/>
                  </a:lnTo>
                  <a:lnTo>
                    <a:pt x="1" y="43"/>
                  </a:lnTo>
                  <a:lnTo>
                    <a:pt x="0" y="37"/>
                  </a:lnTo>
                  <a:lnTo>
                    <a:pt x="0" y="32"/>
                  </a:lnTo>
                  <a:lnTo>
                    <a:pt x="1" y="30"/>
                  </a:lnTo>
                  <a:lnTo>
                    <a:pt x="15" y="36"/>
                  </a:lnTo>
                  <a:lnTo>
                    <a:pt x="27" y="17"/>
                  </a:lnTo>
                  <a:lnTo>
                    <a:pt x="34" y="6"/>
                  </a:lnTo>
                  <a:lnTo>
                    <a:pt x="34" y="6"/>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58" name="Freeform 202"/>
            <p:cNvSpPr>
              <a:spLocks/>
            </p:cNvSpPr>
            <p:nvPr/>
          </p:nvSpPr>
          <p:spPr bwMode="auto">
            <a:xfrm>
              <a:off x="3892" y="3021"/>
              <a:ext cx="13" cy="37"/>
            </a:xfrm>
            <a:custGeom>
              <a:avLst/>
              <a:gdLst/>
              <a:ahLst/>
              <a:cxnLst>
                <a:cxn ang="0">
                  <a:pos x="12" y="0"/>
                </a:cxn>
                <a:cxn ang="0">
                  <a:pos x="12" y="18"/>
                </a:cxn>
                <a:cxn ang="0">
                  <a:pos x="2" y="7"/>
                </a:cxn>
                <a:cxn ang="0">
                  <a:pos x="0" y="8"/>
                </a:cxn>
                <a:cxn ang="0">
                  <a:pos x="2" y="17"/>
                </a:cxn>
                <a:cxn ang="0">
                  <a:pos x="2" y="21"/>
                </a:cxn>
                <a:cxn ang="0">
                  <a:pos x="3" y="27"/>
                </a:cxn>
                <a:cxn ang="0">
                  <a:pos x="4" y="33"/>
                </a:cxn>
                <a:cxn ang="0">
                  <a:pos x="6" y="40"/>
                </a:cxn>
                <a:cxn ang="0">
                  <a:pos x="9" y="45"/>
                </a:cxn>
                <a:cxn ang="0">
                  <a:pos x="11" y="51"/>
                </a:cxn>
                <a:cxn ang="0">
                  <a:pos x="14" y="57"/>
                </a:cxn>
                <a:cxn ang="0">
                  <a:pos x="18" y="64"/>
                </a:cxn>
                <a:cxn ang="0">
                  <a:pos x="20" y="69"/>
                </a:cxn>
                <a:cxn ang="0">
                  <a:pos x="22" y="72"/>
                </a:cxn>
                <a:cxn ang="0">
                  <a:pos x="25" y="73"/>
                </a:cxn>
                <a:cxn ang="0">
                  <a:pos x="26" y="75"/>
                </a:cxn>
                <a:cxn ang="0">
                  <a:pos x="26" y="73"/>
                </a:cxn>
                <a:cxn ang="0">
                  <a:pos x="26" y="70"/>
                </a:cxn>
                <a:cxn ang="0">
                  <a:pos x="26" y="64"/>
                </a:cxn>
                <a:cxn ang="0">
                  <a:pos x="26" y="59"/>
                </a:cxn>
                <a:cxn ang="0">
                  <a:pos x="25" y="51"/>
                </a:cxn>
                <a:cxn ang="0">
                  <a:pos x="24" y="44"/>
                </a:cxn>
                <a:cxn ang="0">
                  <a:pos x="22" y="36"/>
                </a:cxn>
                <a:cxn ang="0">
                  <a:pos x="22" y="29"/>
                </a:cxn>
                <a:cxn ang="0">
                  <a:pos x="21" y="21"/>
                </a:cxn>
                <a:cxn ang="0">
                  <a:pos x="19" y="15"/>
                </a:cxn>
                <a:cxn ang="0">
                  <a:pos x="18" y="10"/>
                </a:cxn>
                <a:cxn ang="0">
                  <a:pos x="15" y="7"/>
                </a:cxn>
                <a:cxn ang="0">
                  <a:pos x="13" y="2"/>
                </a:cxn>
                <a:cxn ang="0">
                  <a:pos x="12" y="0"/>
                </a:cxn>
                <a:cxn ang="0">
                  <a:pos x="12" y="0"/>
                </a:cxn>
              </a:cxnLst>
              <a:rect l="0" t="0" r="r" b="b"/>
              <a:pathLst>
                <a:path w="26" h="75">
                  <a:moveTo>
                    <a:pt x="12" y="0"/>
                  </a:moveTo>
                  <a:lnTo>
                    <a:pt x="12" y="18"/>
                  </a:lnTo>
                  <a:lnTo>
                    <a:pt x="2" y="7"/>
                  </a:lnTo>
                  <a:lnTo>
                    <a:pt x="0" y="8"/>
                  </a:lnTo>
                  <a:lnTo>
                    <a:pt x="2" y="17"/>
                  </a:lnTo>
                  <a:lnTo>
                    <a:pt x="2" y="21"/>
                  </a:lnTo>
                  <a:lnTo>
                    <a:pt x="3" y="27"/>
                  </a:lnTo>
                  <a:lnTo>
                    <a:pt x="4" y="33"/>
                  </a:lnTo>
                  <a:lnTo>
                    <a:pt x="6" y="40"/>
                  </a:lnTo>
                  <a:lnTo>
                    <a:pt x="9" y="45"/>
                  </a:lnTo>
                  <a:lnTo>
                    <a:pt x="11" y="51"/>
                  </a:lnTo>
                  <a:lnTo>
                    <a:pt x="14" y="57"/>
                  </a:lnTo>
                  <a:lnTo>
                    <a:pt x="18" y="64"/>
                  </a:lnTo>
                  <a:lnTo>
                    <a:pt x="20" y="69"/>
                  </a:lnTo>
                  <a:lnTo>
                    <a:pt x="22" y="72"/>
                  </a:lnTo>
                  <a:lnTo>
                    <a:pt x="25" y="73"/>
                  </a:lnTo>
                  <a:lnTo>
                    <a:pt x="26" y="75"/>
                  </a:lnTo>
                  <a:lnTo>
                    <a:pt x="26" y="73"/>
                  </a:lnTo>
                  <a:lnTo>
                    <a:pt x="26" y="70"/>
                  </a:lnTo>
                  <a:lnTo>
                    <a:pt x="26" y="64"/>
                  </a:lnTo>
                  <a:lnTo>
                    <a:pt x="26" y="59"/>
                  </a:lnTo>
                  <a:lnTo>
                    <a:pt x="25" y="51"/>
                  </a:lnTo>
                  <a:lnTo>
                    <a:pt x="24" y="44"/>
                  </a:lnTo>
                  <a:lnTo>
                    <a:pt x="22" y="36"/>
                  </a:lnTo>
                  <a:lnTo>
                    <a:pt x="22" y="29"/>
                  </a:lnTo>
                  <a:lnTo>
                    <a:pt x="21" y="21"/>
                  </a:lnTo>
                  <a:lnTo>
                    <a:pt x="19" y="15"/>
                  </a:lnTo>
                  <a:lnTo>
                    <a:pt x="18" y="10"/>
                  </a:lnTo>
                  <a:lnTo>
                    <a:pt x="15" y="7"/>
                  </a:lnTo>
                  <a:lnTo>
                    <a:pt x="13" y="2"/>
                  </a:lnTo>
                  <a:lnTo>
                    <a:pt x="12" y="0"/>
                  </a:lnTo>
                  <a:lnTo>
                    <a:pt x="12" y="0"/>
                  </a:lnTo>
                  <a:close/>
                </a:path>
              </a:pathLst>
            </a:custGeom>
            <a:solidFill>
              <a:srgbClr val="FFA64D"/>
            </a:solidFill>
            <a:ln w="9525">
              <a:noFill/>
              <a:round/>
              <a:headEnd/>
              <a:tailEnd/>
            </a:ln>
            <a:effectLst>
              <a:outerShdw dist="35921" dir="2700000" algn="ctr" rotWithShape="0">
                <a:srgbClr val="808080"/>
              </a:outerShdw>
            </a:effectLst>
          </p:spPr>
          <p:txBody>
            <a:bodyPr/>
            <a:lstStyle/>
            <a:p>
              <a:endParaRPr lang="pt-BR"/>
            </a:p>
          </p:txBody>
        </p:sp>
        <p:sp>
          <p:nvSpPr>
            <p:cNvPr id="1862859" name="Freeform 203"/>
            <p:cNvSpPr>
              <a:spLocks/>
            </p:cNvSpPr>
            <p:nvPr/>
          </p:nvSpPr>
          <p:spPr bwMode="auto">
            <a:xfrm>
              <a:off x="3805" y="3108"/>
              <a:ext cx="137" cy="35"/>
            </a:xfrm>
            <a:custGeom>
              <a:avLst/>
              <a:gdLst/>
              <a:ahLst/>
              <a:cxnLst>
                <a:cxn ang="0">
                  <a:pos x="78" y="18"/>
                </a:cxn>
                <a:cxn ang="0">
                  <a:pos x="76" y="17"/>
                </a:cxn>
                <a:cxn ang="0">
                  <a:pos x="73" y="15"/>
                </a:cxn>
                <a:cxn ang="0">
                  <a:pos x="68" y="13"/>
                </a:cxn>
                <a:cxn ang="0">
                  <a:pos x="64" y="10"/>
                </a:cxn>
                <a:cxn ang="0">
                  <a:pos x="58" y="7"/>
                </a:cxn>
                <a:cxn ang="0">
                  <a:pos x="51" y="4"/>
                </a:cxn>
                <a:cxn ang="0">
                  <a:pos x="44" y="2"/>
                </a:cxn>
                <a:cxn ang="0">
                  <a:pos x="37" y="1"/>
                </a:cxn>
                <a:cxn ang="0">
                  <a:pos x="29" y="0"/>
                </a:cxn>
                <a:cxn ang="0">
                  <a:pos x="22" y="1"/>
                </a:cxn>
                <a:cxn ang="0">
                  <a:pos x="16" y="2"/>
                </a:cxn>
                <a:cxn ang="0">
                  <a:pos x="12" y="4"/>
                </a:cxn>
                <a:cxn ang="0">
                  <a:pos x="6" y="4"/>
                </a:cxn>
                <a:cxn ang="0">
                  <a:pos x="4" y="7"/>
                </a:cxn>
                <a:cxn ang="0">
                  <a:pos x="0" y="8"/>
                </a:cxn>
                <a:cxn ang="0">
                  <a:pos x="0" y="9"/>
                </a:cxn>
                <a:cxn ang="0">
                  <a:pos x="0" y="15"/>
                </a:cxn>
                <a:cxn ang="0">
                  <a:pos x="1" y="17"/>
                </a:cxn>
                <a:cxn ang="0">
                  <a:pos x="7" y="22"/>
                </a:cxn>
                <a:cxn ang="0">
                  <a:pos x="9" y="23"/>
                </a:cxn>
                <a:cxn ang="0">
                  <a:pos x="15" y="26"/>
                </a:cxn>
                <a:cxn ang="0">
                  <a:pos x="21" y="28"/>
                </a:cxn>
                <a:cxn ang="0">
                  <a:pos x="28" y="31"/>
                </a:cxn>
                <a:cxn ang="0">
                  <a:pos x="35" y="31"/>
                </a:cxn>
                <a:cxn ang="0">
                  <a:pos x="43" y="32"/>
                </a:cxn>
                <a:cxn ang="0">
                  <a:pos x="50" y="32"/>
                </a:cxn>
                <a:cxn ang="0">
                  <a:pos x="59" y="32"/>
                </a:cxn>
                <a:cxn ang="0">
                  <a:pos x="65" y="31"/>
                </a:cxn>
                <a:cxn ang="0">
                  <a:pos x="71" y="31"/>
                </a:cxn>
                <a:cxn ang="0">
                  <a:pos x="74" y="31"/>
                </a:cxn>
                <a:cxn ang="0">
                  <a:pos x="76" y="31"/>
                </a:cxn>
                <a:cxn ang="0">
                  <a:pos x="270" y="70"/>
                </a:cxn>
                <a:cxn ang="0">
                  <a:pos x="275" y="51"/>
                </a:cxn>
                <a:cxn ang="0">
                  <a:pos x="109" y="15"/>
                </a:cxn>
                <a:cxn ang="0">
                  <a:pos x="78" y="18"/>
                </a:cxn>
                <a:cxn ang="0">
                  <a:pos x="78" y="18"/>
                </a:cxn>
              </a:cxnLst>
              <a:rect l="0" t="0" r="r" b="b"/>
              <a:pathLst>
                <a:path w="275" h="70">
                  <a:moveTo>
                    <a:pt x="78" y="18"/>
                  </a:moveTo>
                  <a:lnTo>
                    <a:pt x="76" y="17"/>
                  </a:lnTo>
                  <a:lnTo>
                    <a:pt x="73" y="15"/>
                  </a:lnTo>
                  <a:lnTo>
                    <a:pt x="68" y="13"/>
                  </a:lnTo>
                  <a:lnTo>
                    <a:pt x="64" y="10"/>
                  </a:lnTo>
                  <a:lnTo>
                    <a:pt x="58" y="7"/>
                  </a:lnTo>
                  <a:lnTo>
                    <a:pt x="51" y="4"/>
                  </a:lnTo>
                  <a:lnTo>
                    <a:pt x="44" y="2"/>
                  </a:lnTo>
                  <a:lnTo>
                    <a:pt x="37" y="1"/>
                  </a:lnTo>
                  <a:lnTo>
                    <a:pt x="29" y="0"/>
                  </a:lnTo>
                  <a:lnTo>
                    <a:pt x="22" y="1"/>
                  </a:lnTo>
                  <a:lnTo>
                    <a:pt x="16" y="2"/>
                  </a:lnTo>
                  <a:lnTo>
                    <a:pt x="12" y="4"/>
                  </a:lnTo>
                  <a:lnTo>
                    <a:pt x="6" y="4"/>
                  </a:lnTo>
                  <a:lnTo>
                    <a:pt x="4" y="7"/>
                  </a:lnTo>
                  <a:lnTo>
                    <a:pt x="0" y="8"/>
                  </a:lnTo>
                  <a:lnTo>
                    <a:pt x="0" y="9"/>
                  </a:lnTo>
                  <a:lnTo>
                    <a:pt x="0" y="15"/>
                  </a:lnTo>
                  <a:lnTo>
                    <a:pt x="1" y="17"/>
                  </a:lnTo>
                  <a:lnTo>
                    <a:pt x="7" y="22"/>
                  </a:lnTo>
                  <a:lnTo>
                    <a:pt x="9" y="23"/>
                  </a:lnTo>
                  <a:lnTo>
                    <a:pt x="15" y="26"/>
                  </a:lnTo>
                  <a:lnTo>
                    <a:pt x="21" y="28"/>
                  </a:lnTo>
                  <a:lnTo>
                    <a:pt x="28" y="31"/>
                  </a:lnTo>
                  <a:lnTo>
                    <a:pt x="35" y="31"/>
                  </a:lnTo>
                  <a:lnTo>
                    <a:pt x="43" y="32"/>
                  </a:lnTo>
                  <a:lnTo>
                    <a:pt x="50" y="32"/>
                  </a:lnTo>
                  <a:lnTo>
                    <a:pt x="59" y="32"/>
                  </a:lnTo>
                  <a:lnTo>
                    <a:pt x="65" y="31"/>
                  </a:lnTo>
                  <a:lnTo>
                    <a:pt x="71" y="31"/>
                  </a:lnTo>
                  <a:lnTo>
                    <a:pt x="74" y="31"/>
                  </a:lnTo>
                  <a:lnTo>
                    <a:pt x="76" y="31"/>
                  </a:lnTo>
                  <a:lnTo>
                    <a:pt x="270" y="70"/>
                  </a:lnTo>
                  <a:lnTo>
                    <a:pt x="275" y="51"/>
                  </a:lnTo>
                  <a:lnTo>
                    <a:pt x="109" y="15"/>
                  </a:lnTo>
                  <a:lnTo>
                    <a:pt x="78" y="18"/>
                  </a:lnTo>
                  <a:lnTo>
                    <a:pt x="78" y="18"/>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2860" name="Freeform 204"/>
            <p:cNvSpPr>
              <a:spLocks/>
            </p:cNvSpPr>
            <p:nvPr/>
          </p:nvSpPr>
          <p:spPr bwMode="auto">
            <a:xfrm>
              <a:off x="3840" y="3111"/>
              <a:ext cx="49" cy="35"/>
            </a:xfrm>
            <a:custGeom>
              <a:avLst/>
              <a:gdLst/>
              <a:ahLst/>
              <a:cxnLst>
                <a:cxn ang="0">
                  <a:pos x="32" y="0"/>
                </a:cxn>
                <a:cxn ang="0">
                  <a:pos x="10" y="0"/>
                </a:cxn>
                <a:cxn ang="0">
                  <a:pos x="0" y="9"/>
                </a:cxn>
                <a:cxn ang="0">
                  <a:pos x="4" y="35"/>
                </a:cxn>
                <a:cxn ang="0">
                  <a:pos x="49" y="49"/>
                </a:cxn>
                <a:cxn ang="0">
                  <a:pos x="50" y="70"/>
                </a:cxn>
                <a:cxn ang="0">
                  <a:pos x="62" y="70"/>
                </a:cxn>
                <a:cxn ang="0">
                  <a:pos x="67" y="50"/>
                </a:cxn>
                <a:cxn ang="0">
                  <a:pos x="84" y="62"/>
                </a:cxn>
                <a:cxn ang="0">
                  <a:pos x="99" y="54"/>
                </a:cxn>
                <a:cxn ang="0">
                  <a:pos x="93" y="39"/>
                </a:cxn>
                <a:cxn ang="0">
                  <a:pos x="71" y="34"/>
                </a:cxn>
                <a:cxn ang="0">
                  <a:pos x="69" y="17"/>
                </a:cxn>
                <a:cxn ang="0">
                  <a:pos x="32" y="0"/>
                </a:cxn>
                <a:cxn ang="0">
                  <a:pos x="32" y="0"/>
                </a:cxn>
              </a:cxnLst>
              <a:rect l="0" t="0" r="r" b="b"/>
              <a:pathLst>
                <a:path w="99" h="70">
                  <a:moveTo>
                    <a:pt x="32" y="0"/>
                  </a:moveTo>
                  <a:lnTo>
                    <a:pt x="10" y="0"/>
                  </a:lnTo>
                  <a:lnTo>
                    <a:pt x="0" y="9"/>
                  </a:lnTo>
                  <a:lnTo>
                    <a:pt x="4" y="35"/>
                  </a:lnTo>
                  <a:lnTo>
                    <a:pt x="49" y="49"/>
                  </a:lnTo>
                  <a:lnTo>
                    <a:pt x="50" y="70"/>
                  </a:lnTo>
                  <a:lnTo>
                    <a:pt x="62" y="70"/>
                  </a:lnTo>
                  <a:lnTo>
                    <a:pt x="67" y="50"/>
                  </a:lnTo>
                  <a:lnTo>
                    <a:pt x="84" y="62"/>
                  </a:lnTo>
                  <a:lnTo>
                    <a:pt x="99" y="54"/>
                  </a:lnTo>
                  <a:lnTo>
                    <a:pt x="93" y="39"/>
                  </a:lnTo>
                  <a:lnTo>
                    <a:pt x="71" y="34"/>
                  </a:lnTo>
                  <a:lnTo>
                    <a:pt x="69" y="17"/>
                  </a:lnTo>
                  <a:lnTo>
                    <a:pt x="32" y="0"/>
                  </a:lnTo>
                  <a:lnTo>
                    <a:pt x="32"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61" name="Freeform 205"/>
            <p:cNvSpPr>
              <a:spLocks/>
            </p:cNvSpPr>
            <p:nvPr/>
          </p:nvSpPr>
          <p:spPr bwMode="auto">
            <a:xfrm>
              <a:off x="3844" y="3108"/>
              <a:ext cx="37" cy="35"/>
            </a:xfrm>
            <a:custGeom>
              <a:avLst/>
              <a:gdLst/>
              <a:ahLst/>
              <a:cxnLst>
                <a:cxn ang="0">
                  <a:pos x="42" y="27"/>
                </a:cxn>
                <a:cxn ang="0">
                  <a:pos x="26" y="36"/>
                </a:cxn>
                <a:cxn ang="0">
                  <a:pos x="19" y="24"/>
                </a:cxn>
                <a:cxn ang="0">
                  <a:pos x="6" y="28"/>
                </a:cxn>
                <a:cxn ang="0">
                  <a:pos x="0" y="10"/>
                </a:cxn>
                <a:cxn ang="0">
                  <a:pos x="19" y="2"/>
                </a:cxn>
                <a:cxn ang="0">
                  <a:pos x="41" y="3"/>
                </a:cxn>
                <a:cxn ang="0">
                  <a:pos x="60" y="0"/>
                </a:cxn>
                <a:cxn ang="0">
                  <a:pos x="61" y="0"/>
                </a:cxn>
                <a:cxn ang="0">
                  <a:pos x="66" y="2"/>
                </a:cxn>
                <a:cxn ang="0">
                  <a:pos x="71" y="5"/>
                </a:cxn>
                <a:cxn ang="0">
                  <a:pos x="73" y="10"/>
                </a:cxn>
                <a:cxn ang="0">
                  <a:pos x="72" y="14"/>
                </a:cxn>
                <a:cxn ang="0">
                  <a:pos x="71" y="22"/>
                </a:cxn>
                <a:cxn ang="0">
                  <a:pos x="69" y="25"/>
                </a:cxn>
                <a:cxn ang="0">
                  <a:pos x="69" y="31"/>
                </a:cxn>
                <a:cxn ang="0">
                  <a:pos x="68" y="36"/>
                </a:cxn>
                <a:cxn ang="0">
                  <a:pos x="68" y="42"/>
                </a:cxn>
                <a:cxn ang="0">
                  <a:pos x="64" y="51"/>
                </a:cxn>
                <a:cxn ang="0">
                  <a:pos x="63" y="60"/>
                </a:cxn>
                <a:cxn ang="0">
                  <a:pos x="62" y="66"/>
                </a:cxn>
                <a:cxn ang="0">
                  <a:pos x="62" y="68"/>
                </a:cxn>
                <a:cxn ang="0">
                  <a:pos x="47" y="64"/>
                </a:cxn>
                <a:cxn ang="0">
                  <a:pos x="42" y="27"/>
                </a:cxn>
                <a:cxn ang="0">
                  <a:pos x="42" y="27"/>
                </a:cxn>
              </a:cxnLst>
              <a:rect l="0" t="0" r="r" b="b"/>
              <a:pathLst>
                <a:path w="73" h="68">
                  <a:moveTo>
                    <a:pt x="42" y="27"/>
                  </a:moveTo>
                  <a:lnTo>
                    <a:pt x="26" y="36"/>
                  </a:lnTo>
                  <a:lnTo>
                    <a:pt x="19" y="24"/>
                  </a:lnTo>
                  <a:lnTo>
                    <a:pt x="6" y="28"/>
                  </a:lnTo>
                  <a:lnTo>
                    <a:pt x="0" y="10"/>
                  </a:lnTo>
                  <a:lnTo>
                    <a:pt x="19" y="2"/>
                  </a:lnTo>
                  <a:lnTo>
                    <a:pt x="41" y="3"/>
                  </a:lnTo>
                  <a:lnTo>
                    <a:pt x="60" y="0"/>
                  </a:lnTo>
                  <a:lnTo>
                    <a:pt x="61" y="0"/>
                  </a:lnTo>
                  <a:lnTo>
                    <a:pt x="66" y="2"/>
                  </a:lnTo>
                  <a:lnTo>
                    <a:pt x="71" y="5"/>
                  </a:lnTo>
                  <a:lnTo>
                    <a:pt x="73" y="10"/>
                  </a:lnTo>
                  <a:lnTo>
                    <a:pt x="72" y="14"/>
                  </a:lnTo>
                  <a:lnTo>
                    <a:pt x="71" y="22"/>
                  </a:lnTo>
                  <a:lnTo>
                    <a:pt x="69" y="25"/>
                  </a:lnTo>
                  <a:lnTo>
                    <a:pt x="69" y="31"/>
                  </a:lnTo>
                  <a:lnTo>
                    <a:pt x="68" y="36"/>
                  </a:lnTo>
                  <a:lnTo>
                    <a:pt x="68" y="42"/>
                  </a:lnTo>
                  <a:lnTo>
                    <a:pt x="64" y="51"/>
                  </a:lnTo>
                  <a:lnTo>
                    <a:pt x="63" y="60"/>
                  </a:lnTo>
                  <a:lnTo>
                    <a:pt x="62" y="66"/>
                  </a:lnTo>
                  <a:lnTo>
                    <a:pt x="62" y="68"/>
                  </a:lnTo>
                  <a:lnTo>
                    <a:pt x="47" y="64"/>
                  </a:lnTo>
                  <a:lnTo>
                    <a:pt x="42" y="27"/>
                  </a:lnTo>
                  <a:lnTo>
                    <a:pt x="42" y="27"/>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2862" name="Freeform 206"/>
            <p:cNvSpPr>
              <a:spLocks/>
            </p:cNvSpPr>
            <p:nvPr/>
          </p:nvSpPr>
          <p:spPr bwMode="auto">
            <a:xfrm>
              <a:off x="3940" y="3125"/>
              <a:ext cx="36" cy="26"/>
            </a:xfrm>
            <a:custGeom>
              <a:avLst/>
              <a:gdLst/>
              <a:ahLst/>
              <a:cxnLst>
                <a:cxn ang="0">
                  <a:pos x="27" y="0"/>
                </a:cxn>
                <a:cxn ang="0">
                  <a:pos x="41" y="6"/>
                </a:cxn>
                <a:cxn ang="0">
                  <a:pos x="57" y="4"/>
                </a:cxn>
                <a:cxn ang="0">
                  <a:pos x="72" y="28"/>
                </a:cxn>
                <a:cxn ang="0">
                  <a:pos x="73" y="41"/>
                </a:cxn>
                <a:cxn ang="0">
                  <a:pos x="57" y="53"/>
                </a:cxn>
                <a:cxn ang="0">
                  <a:pos x="0" y="42"/>
                </a:cxn>
                <a:cxn ang="0">
                  <a:pos x="8" y="8"/>
                </a:cxn>
                <a:cxn ang="0">
                  <a:pos x="27" y="0"/>
                </a:cxn>
                <a:cxn ang="0">
                  <a:pos x="27" y="0"/>
                </a:cxn>
              </a:cxnLst>
              <a:rect l="0" t="0" r="r" b="b"/>
              <a:pathLst>
                <a:path w="73" h="53">
                  <a:moveTo>
                    <a:pt x="27" y="0"/>
                  </a:moveTo>
                  <a:lnTo>
                    <a:pt x="41" y="6"/>
                  </a:lnTo>
                  <a:lnTo>
                    <a:pt x="57" y="4"/>
                  </a:lnTo>
                  <a:lnTo>
                    <a:pt x="72" y="28"/>
                  </a:lnTo>
                  <a:lnTo>
                    <a:pt x="73" y="41"/>
                  </a:lnTo>
                  <a:lnTo>
                    <a:pt x="57" y="53"/>
                  </a:lnTo>
                  <a:lnTo>
                    <a:pt x="0" y="42"/>
                  </a:lnTo>
                  <a:lnTo>
                    <a:pt x="8" y="8"/>
                  </a:lnTo>
                  <a:lnTo>
                    <a:pt x="27" y="0"/>
                  </a:lnTo>
                  <a:lnTo>
                    <a:pt x="27" y="0"/>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2863" name="Freeform 207"/>
            <p:cNvSpPr>
              <a:spLocks/>
            </p:cNvSpPr>
            <p:nvPr/>
          </p:nvSpPr>
          <p:spPr bwMode="auto">
            <a:xfrm>
              <a:off x="3909" y="3140"/>
              <a:ext cx="46" cy="23"/>
            </a:xfrm>
            <a:custGeom>
              <a:avLst/>
              <a:gdLst/>
              <a:ahLst/>
              <a:cxnLst>
                <a:cxn ang="0">
                  <a:pos x="92" y="41"/>
                </a:cxn>
                <a:cxn ang="0">
                  <a:pos x="31" y="9"/>
                </a:cxn>
                <a:cxn ang="0">
                  <a:pos x="0" y="0"/>
                </a:cxn>
                <a:cxn ang="0">
                  <a:pos x="1" y="1"/>
                </a:cxn>
                <a:cxn ang="0">
                  <a:pos x="7" y="4"/>
                </a:cxn>
                <a:cxn ang="0">
                  <a:pos x="10" y="8"/>
                </a:cxn>
                <a:cxn ang="0">
                  <a:pos x="16" y="10"/>
                </a:cxn>
                <a:cxn ang="0">
                  <a:pos x="22" y="13"/>
                </a:cxn>
                <a:cxn ang="0">
                  <a:pos x="30" y="18"/>
                </a:cxn>
                <a:cxn ang="0">
                  <a:pos x="38" y="23"/>
                </a:cxn>
                <a:cxn ang="0">
                  <a:pos x="47" y="27"/>
                </a:cxn>
                <a:cxn ang="0">
                  <a:pos x="56" y="31"/>
                </a:cxn>
                <a:cxn ang="0">
                  <a:pos x="66" y="35"/>
                </a:cxn>
                <a:cxn ang="0">
                  <a:pos x="73" y="38"/>
                </a:cxn>
                <a:cxn ang="0">
                  <a:pos x="80" y="41"/>
                </a:cxn>
                <a:cxn ang="0">
                  <a:pos x="84" y="43"/>
                </a:cxn>
                <a:cxn ang="0">
                  <a:pos x="85" y="45"/>
                </a:cxn>
                <a:cxn ang="0">
                  <a:pos x="92" y="41"/>
                </a:cxn>
                <a:cxn ang="0">
                  <a:pos x="92" y="41"/>
                </a:cxn>
              </a:cxnLst>
              <a:rect l="0" t="0" r="r" b="b"/>
              <a:pathLst>
                <a:path w="92" h="45">
                  <a:moveTo>
                    <a:pt x="92" y="41"/>
                  </a:moveTo>
                  <a:lnTo>
                    <a:pt x="31" y="9"/>
                  </a:lnTo>
                  <a:lnTo>
                    <a:pt x="0" y="0"/>
                  </a:lnTo>
                  <a:lnTo>
                    <a:pt x="1" y="1"/>
                  </a:lnTo>
                  <a:lnTo>
                    <a:pt x="7" y="4"/>
                  </a:lnTo>
                  <a:lnTo>
                    <a:pt x="10" y="8"/>
                  </a:lnTo>
                  <a:lnTo>
                    <a:pt x="16" y="10"/>
                  </a:lnTo>
                  <a:lnTo>
                    <a:pt x="22" y="13"/>
                  </a:lnTo>
                  <a:lnTo>
                    <a:pt x="30" y="18"/>
                  </a:lnTo>
                  <a:lnTo>
                    <a:pt x="38" y="23"/>
                  </a:lnTo>
                  <a:lnTo>
                    <a:pt x="47" y="27"/>
                  </a:lnTo>
                  <a:lnTo>
                    <a:pt x="56" y="31"/>
                  </a:lnTo>
                  <a:lnTo>
                    <a:pt x="66" y="35"/>
                  </a:lnTo>
                  <a:lnTo>
                    <a:pt x="73" y="38"/>
                  </a:lnTo>
                  <a:lnTo>
                    <a:pt x="80" y="41"/>
                  </a:lnTo>
                  <a:lnTo>
                    <a:pt x="84" y="43"/>
                  </a:lnTo>
                  <a:lnTo>
                    <a:pt x="85" y="45"/>
                  </a:lnTo>
                  <a:lnTo>
                    <a:pt x="92" y="41"/>
                  </a:lnTo>
                  <a:lnTo>
                    <a:pt x="92" y="41"/>
                  </a:lnTo>
                  <a:close/>
                </a:path>
              </a:pathLst>
            </a:custGeom>
            <a:solidFill>
              <a:srgbClr val="8A8AA8"/>
            </a:solidFill>
            <a:ln w="9525">
              <a:noFill/>
              <a:round/>
              <a:headEnd/>
              <a:tailEnd/>
            </a:ln>
            <a:effectLst>
              <a:outerShdw dist="35921" dir="2700000" algn="ctr" rotWithShape="0">
                <a:srgbClr val="808080"/>
              </a:outerShdw>
            </a:effectLst>
          </p:spPr>
          <p:txBody>
            <a:bodyPr/>
            <a:lstStyle/>
            <a:p>
              <a:endParaRPr lang="pt-BR"/>
            </a:p>
          </p:txBody>
        </p:sp>
        <p:sp>
          <p:nvSpPr>
            <p:cNvPr id="1862864" name="Freeform 208"/>
            <p:cNvSpPr>
              <a:spLocks/>
            </p:cNvSpPr>
            <p:nvPr/>
          </p:nvSpPr>
          <p:spPr bwMode="auto">
            <a:xfrm>
              <a:off x="3877" y="3142"/>
              <a:ext cx="64" cy="26"/>
            </a:xfrm>
            <a:custGeom>
              <a:avLst/>
              <a:gdLst/>
              <a:ahLst/>
              <a:cxnLst>
                <a:cxn ang="0">
                  <a:pos x="127" y="46"/>
                </a:cxn>
                <a:cxn ang="0">
                  <a:pos x="126" y="45"/>
                </a:cxn>
                <a:cxn ang="0">
                  <a:pos x="123" y="43"/>
                </a:cxn>
                <a:cxn ang="0">
                  <a:pos x="118" y="40"/>
                </a:cxn>
                <a:cxn ang="0">
                  <a:pos x="114" y="38"/>
                </a:cxn>
                <a:cxn ang="0">
                  <a:pos x="108" y="33"/>
                </a:cxn>
                <a:cxn ang="0">
                  <a:pos x="101" y="29"/>
                </a:cxn>
                <a:cxn ang="0">
                  <a:pos x="94" y="24"/>
                </a:cxn>
                <a:cxn ang="0">
                  <a:pos x="86" y="22"/>
                </a:cxn>
                <a:cxn ang="0">
                  <a:pos x="78" y="18"/>
                </a:cxn>
                <a:cxn ang="0">
                  <a:pos x="70" y="15"/>
                </a:cxn>
                <a:cxn ang="0">
                  <a:pos x="62" y="12"/>
                </a:cxn>
                <a:cxn ang="0">
                  <a:pos x="56" y="10"/>
                </a:cxn>
                <a:cxn ang="0">
                  <a:pos x="49" y="7"/>
                </a:cxn>
                <a:cxn ang="0">
                  <a:pos x="45" y="6"/>
                </a:cxn>
                <a:cxn ang="0">
                  <a:pos x="42" y="6"/>
                </a:cxn>
                <a:cxn ang="0">
                  <a:pos x="24" y="7"/>
                </a:cxn>
                <a:cxn ang="0">
                  <a:pos x="30" y="0"/>
                </a:cxn>
                <a:cxn ang="0">
                  <a:pos x="0" y="10"/>
                </a:cxn>
                <a:cxn ang="0">
                  <a:pos x="20" y="10"/>
                </a:cxn>
                <a:cxn ang="0">
                  <a:pos x="15" y="16"/>
                </a:cxn>
                <a:cxn ang="0">
                  <a:pos x="21" y="15"/>
                </a:cxn>
                <a:cxn ang="0">
                  <a:pos x="27" y="15"/>
                </a:cxn>
                <a:cxn ang="0">
                  <a:pos x="34" y="15"/>
                </a:cxn>
                <a:cxn ang="0">
                  <a:pos x="43" y="20"/>
                </a:cxn>
                <a:cxn ang="0">
                  <a:pos x="47" y="20"/>
                </a:cxn>
                <a:cxn ang="0">
                  <a:pos x="52" y="22"/>
                </a:cxn>
                <a:cxn ang="0">
                  <a:pos x="57" y="24"/>
                </a:cxn>
                <a:cxn ang="0">
                  <a:pos x="63" y="27"/>
                </a:cxn>
                <a:cxn ang="0">
                  <a:pos x="69" y="29"/>
                </a:cxn>
                <a:cxn ang="0">
                  <a:pos x="75" y="32"/>
                </a:cxn>
                <a:cxn ang="0">
                  <a:pos x="80" y="35"/>
                </a:cxn>
                <a:cxn ang="0">
                  <a:pos x="87" y="38"/>
                </a:cxn>
                <a:cxn ang="0">
                  <a:pos x="92" y="39"/>
                </a:cxn>
                <a:cxn ang="0">
                  <a:pos x="97" y="43"/>
                </a:cxn>
                <a:cxn ang="0">
                  <a:pos x="101" y="44"/>
                </a:cxn>
                <a:cxn ang="0">
                  <a:pos x="105" y="47"/>
                </a:cxn>
                <a:cxn ang="0">
                  <a:pos x="111" y="50"/>
                </a:cxn>
                <a:cxn ang="0">
                  <a:pos x="114" y="52"/>
                </a:cxn>
                <a:cxn ang="0">
                  <a:pos x="127" y="46"/>
                </a:cxn>
                <a:cxn ang="0">
                  <a:pos x="127" y="46"/>
                </a:cxn>
              </a:cxnLst>
              <a:rect l="0" t="0" r="r" b="b"/>
              <a:pathLst>
                <a:path w="127" h="52">
                  <a:moveTo>
                    <a:pt x="127" y="46"/>
                  </a:moveTo>
                  <a:lnTo>
                    <a:pt x="126" y="45"/>
                  </a:lnTo>
                  <a:lnTo>
                    <a:pt x="123" y="43"/>
                  </a:lnTo>
                  <a:lnTo>
                    <a:pt x="118" y="40"/>
                  </a:lnTo>
                  <a:lnTo>
                    <a:pt x="114" y="38"/>
                  </a:lnTo>
                  <a:lnTo>
                    <a:pt x="108" y="33"/>
                  </a:lnTo>
                  <a:lnTo>
                    <a:pt x="101" y="29"/>
                  </a:lnTo>
                  <a:lnTo>
                    <a:pt x="94" y="24"/>
                  </a:lnTo>
                  <a:lnTo>
                    <a:pt x="86" y="22"/>
                  </a:lnTo>
                  <a:lnTo>
                    <a:pt x="78" y="18"/>
                  </a:lnTo>
                  <a:lnTo>
                    <a:pt x="70" y="15"/>
                  </a:lnTo>
                  <a:lnTo>
                    <a:pt x="62" y="12"/>
                  </a:lnTo>
                  <a:lnTo>
                    <a:pt x="56" y="10"/>
                  </a:lnTo>
                  <a:lnTo>
                    <a:pt x="49" y="7"/>
                  </a:lnTo>
                  <a:lnTo>
                    <a:pt x="45" y="6"/>
                  </a:lnTo>
                  <a:lnTo>
                    <a:pt x="42" y="6"/>
                  </a:lnTo>
                  <a:lnTo>
                    <a:pt x="24" y="7"/>
                  </a:lnTo>
                  <a:lnTo>
                    <a:pt x="30" y="0"/>
                  </a:lnTo>
                  <a:lnTo>
                    <a:pt x="0" y="10"/>
                  </a:lnTo>
                  <a:lnTo>
                    <a:pt x="20" y="10"/>
                  </a:lnTo>
                  <a:lnTo>
                    <a:pt x="15" y="16"/>
                  </a:lnTo>
                  <a:lnTo>
                    <a:pt x="21" y="15"/>
                  </a:lnTo>
                  <a:lnTo>
                    <a:pt x="27" y="15"/>
                  </a:lnTo>
                  <a:lnTo>
                    <a:pt x="34" y="15"/>
                  </a:lnTo>
                  <a:lnTo>
                    <a:pt x="43" y="20"/>
                  </a:lnTo>
                  <a:lnTo>
                    <a:pt x="47" y="20"/>
                  </a:lnTo>
                  <a:lnTo>
                    <a:pt x="52" y="22"/>
                  </a:lnTo>
                  <a:lnTo>
                    <a:pt x="57" y="24"/>
                  </a:lnTo>
                  <a:lnTo>
                    <a:pt x="63" y="27"/>
                  </a:lnTo>
                  <a:lnTo>
                    <a:pt x="69" y="29"/>
                  </a:lnTo>
                  <a:lnTo>
                    <a:pt x="75" y="32"/>
                  </a:lnTo>
                  <a:lnTo>
                    <a:pt x="80" y="35"/>
                  </a:lnTo>
                  <a:lnTo>
                    <a:pt x="87" y="38"/>
                  </a:lnTo>
                  <a:lnTo>
                    <a:pt x="92" y="39"/>
                  </a:lnTo>
                  <a:lnTo>
                    <a:pt x="97" y="43"/>
                  </a:lnTo>
                  <a:lnTo>
                    <a:pt x="101" y="44"/>
                  </a:lnTo>
                  <a:lnTo>
                    <a:pt x="105" y="47"/>
                  </a:lnTo>
                  <a:lnTo>
                    <a:pt x="111" y="50"/>
                  </a:lnTo>
                  <a:lnTo>
                    <a:pt x="114" y="52"/>
                  </a:lnTo>
                  <a:lnTo>
                    <a:pt x="127" y="46"/>
                  </a:lnTo>
                  <a:lnTo>
                    <a:pt x="127" y="46"/>
                  </a:lnTo>
                  <a:close/>
                </a:path>
              </a:pathLst>
            </a:custGeom>
            <a:solidFill>
              <a:srgbClr val="8A8AA8"/>
            </a:solidFill>
            <a:ln w="9525">
              <a:noFill/>
              <a:round/>
              <a:headEnd/>
              <a:tailEnd/>
            </a:ln>
            <a:effectLst>
              <a:outerShdw dist="35921" dir="2700000" algn="ctr" rotWithShape="0">
                <a:srgbClr val="808080"/>
              </a:outerShdw>
            </a:effectLst>
          </p:spPr>
          <p:txBody>
            <a:bodyPr/>
            <a:lstStyle/>
            <a:p>
              <a:endParaRPr lang="pt-BR"/>
            </a:p>
          </p:txBody>
        </p:sp>
        <p:sp>
          <p:nvSpPr>
            <p:cNvPr id="1862865" name="Freeform 209"/>
            <p:cNvSpPr>
              <a:spLocks/>
            </p:cNvSpPr>
            <p:nvPr/>
          </p:nvSpPr>
          <p:spPr bwMode="auto">
            <a:xfrm>
              <a:off x="3878" y="3154"/>
              <a:ext cx="45" cy="13"/>
            </a:xfrm>
            <a:custGeom>
              <a:avLst/>
              <a:gdLst/>
              <a:ahLst/>
              <a:cxnLst>
                <a:cxn ang="0">
                  <a:pos x="90" y="26"/>
                </a:cxn>
                <a:cxn ang="0">
                  <a:pos x="87" y="23"/>
                </a:cxn>
                <a:cxn ang="0">
                  <a:pos x="84" y="22"/>
                </a:cxn>
                <a:cxn ang="0">
                  <a:pos x="77" y="19"/>
                </a:cxn>
                <a:cxn ang="0">
                  <a:pos x="70" y="16"/>
                </a:cxn>
                <a:cxn ang="0">
                  <a:pos x="61" y="12"/>
                </a:cxn>
                <a:cxn ang="0">
                  <a:pos x="52" y="8"/>
                </a:cxn>
                <a:cxn ang="0">
                  <a:pos x="42" y="5"/>
                </a:cxn>
                <a:cxn ang="0">
                  <a:pos x="34" y="3"/>
                </a:cxn>
                <a:cxn ang="0">
                  <a:pos x="25" y="0"/>
                </a:cxn>
                <a:cxn ang="0">
                  <a:pos x="18" y="0"/>
                </a:cxn>
                <a:cxn ang="0">
                  <a:pos x="12" y="0"/>
                </a:cxn>
                <a:cxn ang="0">
                  <a:pos x="9" y="0"/>
                </a:cxn>
                <a:cxn ang="0">
                  <a:pos x="2" y="0"/>
                </a:cxn>
                <a:cxn ang="0">
                  <a:pos x="0" y="3"/>
                </a:cxn>
                <a:cxn ang="0">
                  <a:pos x="48" y="18"/>
                </a:cxn>
                <a:cxn ang="0">
                  <a:pos x="75" y="26"/>
                </a:cxn>
                <a:cxn ang="0">
                  <a:pos x="90" y="26"/>
                </a:cxn>
                <a:cxn ang="0">
                  <a:pos x="90" y="26"/>
                </a:cxn>
              </a:cxnLst>
              <a:rect l="0" t="0" r="r" b="b"/>
              <a:pathLst>
                <a:path w="90" h="26">
                  <a:moveTo>
                    <a:pt x="90" y="26"/>
                  </a:moveTo>
                  <a:lnTo>
                    <a:pt x="87" y="23"/>
                  </a:lnTo>
                  <a:lnTo>
                    <a:pt x="84" y="22"/>
                  </a:lnTo>
                  <a:lnTo>
                    <a:pt x="77" y="19"/>
                  </a:lnTo>
                  <a:lnTo>
                    <a:pt x="70" y="16"/>
                  </a:lnTo>
                  <a:lnTo>
                    <a:pt x="61" y="12"/>
                  </a:lnTo>
                  <a:lnTo>
                    <a:pt x="52" y="8"/>
                  </a:lnTo>
                  <a:lnTo>
                    <a:pt x="42" y="5"/>
                  </a:lnTo>
                  <a:lnTo>
                    <a:pt x="34" y="3"/>
                  </a:lnTo>
                  <a:lnTo>
                    <a:pt x="25" y="0"/>
                  </a:lnTo>
                  <a:lnTo>
                    <a:pt x="18" y="0"/>
                  </a:lnTo>
                  <a:lnTo>
                    <a:pt x="12" y="0"/>
                  </a:lnTo>
                  <a:lnTo>
                    <a:pt x="9" y="0"/>
                  </a:lnTo>
                  <a:lnTo>
                    <a:pt x="2" y="0"/>
                  </a:lnTo>
                  <a:lnTo>
                    <a:pt x="0" y="3"/>
                  </a:lnTo>
                  <a:lnTo>
                    <a:pt x="48" y="18"/>
                  </a:lnTo>
                  <a:lnTo>
                    <a:pt x="75" y="26"/>
                  </a:lnTo>
                  <a:lnTo>
                    <a:pt x="90" y="26"/>
                  </a:lnTo>
                  <a:lnTo>
                    <a:pt x="90" y="26"/>
                  </a:lnTo>
                  <a:close/>
                </a:path>
              </a:pathLst>
            </a:custGeom>
            <a:solidFill>
              <a:srgbClr val="8A8AA8"/>
            </a:solidFill>
            <a:ln w="9525">
              <a:noFill/>
              <a:round/>
              <a:headEnd/>
              <a:tailEnd/>
            </a:ln>
            <a:effectLst>
              <a:outerShdw dist="35921" dir="2700000" algn="ctr" rotWithShape="0">
                <a:srgbClr val="808080"/>
              </a:outerShdw>
            </a:effectLst>
          </p:spPr>
          <p:txBody>
            <a:bodyPr/>
            <a:lstStyle/>
            <a:p>
              <a:endParaRPr lang="pt-BR"/>
            </a:p>
          </p:txBody>
        </p:sp>
        <p:sp>
          <p:nvSpPr>
            <p:cNvPr id="1862866" name="Freeform 210"/>
            <p:cNvSpPr>
              <a:spLocks/>
            </p:cNvSpPr>
            <p:nvPr/>
          </p:nvSpPr>
          <p:spPr bwMode="auto">
            <a:xfrm>
              <a:off x="3931" y="3126"/>
              <a:ext cx="43" cy="28"/>
            </a:xfrm>
            <a:custGeom>
              <a:avLst/>
              <a:gdLst/>
              <a:ahLst/>
              <a:cxnLst>
                <a:cxn ang="0">
                  <a:pos x="40" y="0"/>
                </a:cxn>
                <a:cxn ang="0">
                  <a:pos x="40" y="31"/>
                </a:cxn>
                <a:cxn ang="0">
                  <a:pos x="53" y="32"/>
                </a:cxn>
                <a:cxn ang="0">
                  <a:pos x="64" y="18"/>
                </a:cxn>
                <a:cxn ang="0">
                  <a:pos x="75" y="24"/>
                </a:cxn>
                <a:cxn ang="0">
                  <a:pos x="86" y="33"/>
                </a:cxn>
                <a:cxn ang="0">
                  <a:pos x="76" y="52"/>
                </a:cxn>
                <a:cxn ang="0">
                  <a:pos x="42" y="49"/>
                </a:cxn>
                <a:cxn ang="0">
                  <a:pos x="32" y="55"/>
                </a:cxn>
                <a:cxn ang="0">
                  <a:pos x="12" y="55"/>
                </a:cxn>
                <a:cxn ang="0">
                  <a:pos x="17" y="39"/>
                </a:cxn>
                <a:cxn ang="0">
                  <a:pos x="1" y="38"/>
                </a:cxn>
                <a:cxn ang="0">
                  <a:pos x="0" y="24"/>
                </a:cxn>
                <a:cxn ang="0">
                  <a:pos x="11" y="19"/>
                </a:cxn>
                <a:cxn ang="0">
                  <a:pos x="19" y="25"/>
                </a:cxn>
                <a:cxn ang="0">
                  <a:pos x="25" y="8"/>
                </a:cxn>
                <a:cxn ang="0">
                  <a:pos x="40" y="0"/>
                </a:cxn>
                <a:cxn ang="0">
                  <a:pos x="40" y="0"/>
                </a:cxn>
              </a:cxnLst>
              <a:rect l="0" t="0" r="r" b="b"/>
              <a:pathLst>
                <a:path w="86" h="55">
                  <a:moveTo>
                    <a:pt x="40" y="0"/>
                  </a:moveTo>
                  <a:lnTo>
                    <a:pt x="40" y="31"/>
                  </a:lnTo>
                  <a:lnTo>
                    <a:pt x="53" y="32"/>
                  </a:lnTo>
                  <a:lnTo>
                    <a:pt x="64" y="18"/>
                  </a:lnTo>
                  <a:lnTo>
                    <a:pt x="75" y="24"/>
                  </a:lnTo>
                  <a:lnTo>
                    <a:pt x="86" y="33"/>
                  </a:lnTo>
                  <a:lnTo>
                    <a:pt x="76" y="52"/>
                  </a:lnTo>
                  <a:lnTo>
                    <a:pt x="42" y="49"/>
                  </a:lnTo>
                  <a:lnTo>
                    <a:pt x="32" y="55"/>
                  </a:lnTo>
                  <a:lnTo>
                    <a:pt x="12" y="55"/>
                  </a:lnTo>
                  <a:lnTo>
                    <a:pt x="17" y="39"/>
                  </a:lnTo>
                  <a:lnTo>
                    <a:pt x="1" y="38"/>
                  </a:lnTo>
                  <a:lnTo>
                    <a:pt x="0" y="24"/>
                  </a:lnTo>
                  <a:lnTo>
                    <a:pt x="11" y="19"/>
                  </a:lnTo>
                  <a:lnTo>
                    <a:pt x="19" y="25"/>
                  </a:lnTo>
                  <a:lnTo>
                    <a:pt x="25" y="8"/>
                  </a:lnTo>
                  <a:lnTo>
                    <a:pt x="40" y="0"/>
                  </a:lnTo>
                  <a:lnTo>
                    <a:pt x="40"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67" name="Freeform 211"/>
            <p:cNvSpPr>
              <a:spLocks/>
            </p:cNvSpPr>
            <p:nvPr/>
          </p:nvSpPr>
          <p:spPr bwMode="auto">
            <a:xfrm>
              <a:off x="3910" y="2981"/>
              <a:ext cx="13" cy="5"/>
            </a:xfrm>
            <a:custGeom>
              <a:avLst/>
              <a:gdLst/>
              <a:ahLst/>
              <a:cxnLst>
                <a:cxn ang="0">
                  <a:pos x="6" y="5"/>
                </a:cxn>
                <a:cxn ang="0">
                  <a:pos x="15" y="0"/>
                </a:cxn>
                <a:cxn ang="0">
                  <a:pos x="23" y="0"/>
                </a:cxn>
                <a:cxn ang="0">
                  <a:pos x="26" y="5"/>
                </a:cxn>
                <a:cxn ang="0">
                  <a:pos x="18" y="5"/>
                </a:cxn>
                <a:cxn ang="0">
                  <a:pos x="6" y="10"/>
                </a:cxn>
                <a:cxn ang="0">
                  <a:pos x="0" y="8"/>
                </a:cxn>
                <a:cxn ang="0">
                  <a:pos x="6" y="5"/>
                </a:cxn>
                <a:cxn ang="0">
                  <a:pos x="6" y="5"/>
                </a:cxn>
              </a:cxnLst>
              <a:rect l="0" t="0" r="r" b="b"/>
              <a:pathLst>
                <a:path w="26" h="10">
                  <a:moveTo>
                    <a:pt x="6" y="5"/>
                  </a:moveTo>
                  <a:lnTo>
                    <a:pt x="15" y="0"/>
                  </a:lnTo>
                  <a:lnTo>
                    <a:pt x="23" y="0"/>
                  </a:lnTo>
                  <a:lnTo>
                    <a:pt x="26" y="5"/>
                  </a:lnTo>
                  <a:lnTo>
                    <a:pt x="18" y="5"/>
                  </a:lnTo>
                  <a:lnTo>
                    <a:pt x="6" y="10"/>
                  </a:lnTo>
                  <a:lnTo>
                    <a:pt x="0" y="8"/>
                  </a:lnTo>
                  <a:lnTo>
                    <a:pt x="6" y="5"/>
                  </a:lnTo>
                  <a:lnTo>
                    <a:pt x="6" y="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68" name="Freeform 212"/>
            <p:cNvSpPr>
              <a:spLocks/>
            </p:cNvSpPr>
            <p:nvPr/>
          </p:nvSpPr>
          <p:spPr bwMode="auto">
            <a:xfrm>
              <a:off x="3929" y="2993"/>
              <a:ext cx="221" cy="161"/>
            </a:xfrm>
            <a:custGeom>
              <a:avLst/>
              <a:gdLst/>
              <a:ahLst/>
              <a:cxnLst>
                <a:cxn ang="0">
                  <a:pos x="147" y="0"/>
                </a:cxn>
                <a:cxn ang="0">
                  <a:pos x="180" y="22"/>
                </a:cxn>
                <a:cxn ang="0">
                  <a:pos x="224" y="33"/>
                </a:cxn>
                <a:cxn ang="0">
                  <a:pos x="225" y="33"/>
                </a:cxn>
                <a:cxn ang="0">
                  <a:pos x="230" y="36"/>
                </a:cxn>
                <a:cxn ang="0">
                  <a:pos x="233" y="36"/>
                </a:cxn>
                <a:cxn ang="0">
                  <a:pos x="239" y="38"/>
                </a:cxn>
                <a:cxn ang="0">
                  <a:pos x="244" y="40"/>
                </a:cxn>
                <a:cxn ang="0">
                  <a:pos x="249" y="45"/>
                </a:cxn>
                <a:cxn ang="0">
                  <a:pos x="255" y="47"/>
                </a:cxn>
                <a:cxn ang="0">
                  <a:pos x="261" y="51"/>
                </a:cxn>
                <a:cxn ang="0">
                  <a:pos x="269" y="54"/>
                </a:cxn>
                <a:cxn ang="0">
                  <a:pos x="277" y="60"/>
                </a:cxn>
                <a:cxn ang="0">
                  <a:pos x="284" y="65"/>
                </a:cxn>
                <a:cxn ang="0">
                  <a:pos x="293" y="70"/>
                </a:cxn>
                <a:cxn ang="0">
                  <a:pos x="303" y="77"/>
                </a:cxn>
                <a:cxn ang="0">
                  <a:pos x="312" y="84"/>
                </a:cxn>
                <a:cxn ang="0">
                  <a:pos x="321" y="91"/>
                </a:cxn>
                <a:cxn ang="0">
                  <a:pos x="330" y="98"/>
                </a:cxn>
                <a:cxn ang="0">
                  <a:pos x="339" y="106"/>
                </a:cxn>
                <a:cxn ang="0">
                  <a:pos x="349" y="114"/>
                </a:cxn>
                <a:cxn ang="0">
                  <a:pos x="357" y="122"/>
                </a:cxn>
                <a:cxn ang="0">
                  <a:pos x="366" y="130"/>
                </a:cxn>
                <a:cxn ang="0">
                  <a:pos x="374" y="139"/>
                </a:cxn>
                <a:cxn ang="0">
                  <a:pos x="382" y="147"/>
                </a:cxn>
                <a:cxn ang="0">
                  <a:pos x="389" y="154"/>
                </a:cxn>
                <a:cxn ang="0">
                  <a:pos x="396" y="161"/>
                </a:cxn>
                <a:cxn ang="0">
                  <a:pos x="402" y="166"/>
                </a:cxn>
                <a:cxn ang="0">
                  <a:pos x="408" y="172"/>
                </a:cxn>
                <a:cxn ang="0">
                  <a:pos x="414" y="179"/>
                </a:cxn>
                <a:cxn ang="0">
                  <a:pos x="418" y="184"/>
                </a:cxn>
                <a:cxn ang="0">
                  <a:pos x="442" y="228"/>
                </a:cxn>
                <a:cxn ang="0">
                  <a:pos x="416" y="270"/>
                </a:cxn>
                <a:cxn ang="0">
                  <a:pos x="216" y="322"/>
                </a:cxn>
                <a:cxn ang="0">
                  <a:pos x="106" y="295"/>
                </a:cxn>
                <a:cxn ang="0">
                  <a:pos x="24" y="151"/>
                </a:cxn>
                <a:cxn ang="0">
                  <a:pos x="0" y="77"/>
                </a:cxn>
                <a:cxn ang="0">
                  <a:pos x="22" y="28"/>
                </a:cxn>
                <a:cxn ang="0">
                  <a:pos x="147" y="0"/>
                </a:cxn>
                <a:cxn ang="0">
                  <a:pos x="147" y="0"/>
                </a:cxn>
              </a:cxnLst>
              <a:rect l="0" t="0" r="r" b="b"/>
              <a:pathLst>
                <a:path w="442" h="322">
                  <a:moveTo>
                    <a:pt x="147" y="0"/>
                  </a:moveTo>
                  <a:lnTo>
                    <a:pt x="180" y="22"/>
                  </a:lnTo>
                  <a:lnTo>
                    <a:pt x="224" y="33"/>
                  </a:lnTo>
                  <a:lnTo>
                    <a:pt x="225" y="33"/>
                  </a:lnTo>
                  <a:lnTo>
                    <a:pt x="230" y="36"/>
                  </a:lnTo>
                  <a:lnTo>
                    <a:pt x="233" y="36"/>
                  </a:lnTo>
                  <a:lnTo>
                    <a:pt x="239" y="38"/>
                  </a:lnTo>
                  <a:lnTo>
                    <a:pt x="244" y="40"/>
                  </a:lnTo>
                  <a:lnTo>
                    <a:pt x="249" y="45"/>
                  </a:lnTo>
                  <a:lnTo>
                    <a:pt x="255" y="47"/>
                  </a:lnTo>
                  <a:lnTo>
                    <a:pt x="261" y="51"/>
                  </a:lnTo>
                  <a:lnTo>
                    <a:pt x="269" y="54"/>
                  </a:lnTo>
                  <a:lnTo>
                    <a:pt x="277" y="60"/>
                  </a:lnTo>
                  <a:lnTo>
                    <a:pt x="284" y="65"/>
                  </a:lnTo>
                  <a:lnTo>
                    <a:pt x="293" y="70"/>
                  </a:lnTo>
                  <a:lnTo>
                    <a:pt x="303" y="77"/>
                  </a:lnTo>
                  <a:lnTo>
                    <a:pt x="312" y="84"/>
                  </a:lnTo>
                  <a:lnTo>
                    <a:pt x="321" y="91"/>
                  </a:lnTo>
                  <a:lnTo>
                    <a:pt x="330" y="98"/>
                  </a:lnTo>
                  <a:lnTo>
                    <a:pt x="339" y="106"/>
                  </a:lnTo>
                  <a:lnTo>
                    <a:pt x="349" y="114"/>
                  </a:lnTo>
                  <a:lnTo>
                    <a:pt x="357" y="122"/>
                  </a:lnTo>
                  <a:lnTo>
                    <a:pt x="366" y="130"/>
                  </a:lnTo>
                  <a:lnTo>
                    <a:pt x="374" y="139"/>
                  </a:lnTo>
                  <a:lnTo>
                    <a:pt x="382" y="147"/>
                  </a:lnTo>
                  <a:lnTo>
                    <a:pt x="389" y="154"/>
                  </a:lnTo>
                  <a:lnTo>
                    <a:pt x="396" y="161"/>
                  </a:lnTo>
                  <a:lnTo>
                    <a:pt x="402" y="166"/>
                  </a:lnTo>
                  <a:lnTo>
                    <a:pt x="408" y="172"/>
                  </a:lnTo>
                  <a:lnTo>
                    <a:pt x="414" y="179"/>
                  </a:lnTo>
                  <a:lnTo>
                    <a:pt x="418" y="184"/>
                  </a:lnTo>
                  <a:lnTo>
                    <a:pt x="442" y="228"/>
                  </a:lnTo>
                  <a:lnTo>
                    <a:pt x="416" y="270"/>
                  </a:lnTo>
                  <a:lnTo>
                    <a:pt x="216" y="322"/>
                  </a:lnTo>
                  <a:lnTo>
                    <a:pt x="106" y="295"/>
                  </a:lnTo>
                  <a:lnTo>
                    <a:pt x="24" y="151"/>
                  </a:lnTo>
                  <a:lnTo>
                    <a:pt x="0" y="77"/>
                  </a:lnTo>
                  <a:lnTo>
                    <a:pt x="22" y="28"/>
                  </a:lnTo>
                  <a:lnTo>
                    <a:pt x="147" y="0"/>
                  </a:lnTo>
                  <a:lnTo>
                    <a:pt x="147" y="0"/>
                  </a:lnTo>
                  <a:close/>
                </a:path>
              </a:pathLst>
            </a:custGeom>
            <a:solidFill>
              <a:srgbClr val="BDC9D4"/>
            </a:solidFill>
            <a:ln w="9525">
              <a:noFill/>
              <a:round/>
              <a:headEnd/>
              <a:tailEnd/>
            </a:ln>
            <a:effectLst>
              <a:outerShdw dist="35921" dir="2700000" algn="ctr" rotWithShape="0">
                <a:srgbClr val="808080"/>
              </a:outerShdw>
            </a:effectLst>
          </p:spPr>
          <p:txBody>
            <a:bodyPr/>
            <a:lstStyle/>
            <a:p>
              <a:endParaRPr lang="pt-BR"/>
            </a:p>
          </p:txBody>
        </p:sp>
        <p:sp>
          <p:nvSpPr>
            <p:cNvPr id="1862869" name="Freeform 213"/>
            <p:cNvSpPr>
              <a:spLocks/>
            </p:cNvSpPr>
            <p:nvPr/>
          </p:nvSpPr>
          <p:spPr bwMode="auto">
            <a:xfrm>
              <a:off x="3980" y="3043"/>
              <a:ext cx="111" cy="93"/>
            </a:xfrm>
            <a:custGeom>
              <a:avLst/>
              <a:gdLst/>
              <a:ahLst/>
              <a:cxnLst>
                <a:cxn ang="0">
                  <a:pos x="3" y="5"/>
                </a:cxn>
                <a:cxn ang="0">
                  <a:pos x="11" y="15"/>
                </a:cxn>
                <a:cxn ang="0">
                  <a:pos x="22" y="29"/>
                </a:cxn>
                <a:cxn ang="0">
                  <a:pos x="32" y="44"/>
                </a:cxn>
                <a:cxn ang="0">
                  <a:pos x="37" y="56"/>
                </a:cxn>
                <a:cxn ang="0">
                  <a:pos x="39" y="65"/>
                </a:cxn>
                <a:cxn ang="0">
                  <a:pos x="41" y="72"/>
                </a:cxn>
                <a:cxn ang="0">
                  <a:pos x="48" y="78"/>
                </a:cxn>
                <a:cxn ang="0">
                  <a:pos x="61" y="88"/>
                </a:cxn>
                <a:cxn ang="0">
                  <a:pos x="76" y="102"/>
                </a:cxn>
                <a:cxn ang="0">
                  <a:pos x="89" y="119"/>
                </a:cxn>
                <a:cxn ang="0">
                  <a:pos x="99" y="136"/>
                </a:cxn>
                <a:cxn ang="0">
                  <a:pos x="107" y="151"/>
                </a:cxn>
                <a:cxn ang="0">
                  <a:pos x="112" y="160"/>
                </a:cxn>
                <a:cxn ang="0">
                  <a:pos x="126" y="162"/>
                </a:cxn>
                <a:cxn ang="0">
                  <a:pos x="221" y="170"/>
                </a:cxn>
                <a:cxn ang="0">
                  <a:pos x="217" y="169"/>
                </a:cxn>
                <a:cxn ang="0">
                  <a:pos x="205" y="167"/>
                </a:cxn>
                <a:cxn ang="0">
                  <a:pos x="189" y="160"/>
                </a:cxn>
                <a:cxn ang="0">
                  <a:pos x="178" y="154"/>
                </a:cxn>
                <a:cxn ang="0">
                  <a:pos x="167" y="149"/>
                </a:cxn>
                <a:cxn ang="0">
                  <a:pos x="153" y="141"/>
                </a:cxn>
                <a:cxn ang="0">
                  <a:pos x="141" y="133"/>
                </a:cxn>
                <a:cxn ang="0">
                  <a:pos x="128" y="125"/>
                </a:cxn>
                <a:cxn ang="0">
                  <a:pos x="118" y="117"/>
                </a:cxn>
                <a:cxn ang="0">
                  <a:pos x="106" y="109"/>
                </a:cxn>
                <a:cxn ang="0">
                  <a:pos x="98" y="104"/>
                </a:cxn>
                <a:cxn ang="0">
                  <a:pos x="91" y="100"/>
                </a:cxn>
                <a:cxn ang="0">
                  <a:pos x="153" y="113"/>
                </a:cxn>
                <a:cxn ang="0">
                  <a:pos x="150" y="104"/>
                </a:cxn>
                <a:cxn ang="0">
                  <a:pos x="142" y="92"/>
                </a:cxn>
                <a:cxn ang="0">
                  <a:pos x="129" y="78"/>
                </a:cxn>
                <a:cxn ang="0">
                  <a:pos x="114" y="69"/>
                </a:cxn>
                <a:cxn ang="0">
                  <a:pos x="103" y="64"/>
                </a:cxn>
                <a:cxn ang="0">
                  <a:pos x="90" y="59"/>
                </a:cxn>
                <a:cxn ang="0">
                  <a:pos x="80" y="56"/>
                </a:cxn>
                <a:cxn ang="0">
                  <a:pos x="68" y="55"/>
                </a:cxn>
                <a:cxn ang="0">
                  <a:pos x="58" y="52"/>
                </a:cxn>
                <a:cxn ang="0">
                  <a:pos x="51" y="52"/>
                </a:cxn>
                <a:cxn ang="0">
                  <a:pos x="48" y="51"/>
                </a:cxn>
                <a:cxn ang="0">
                  <a:pos x="45" y="44"/>
                </a:cxn>
                <a:cxn ang="0">
                  <a:pos x="41" y="33"/>
                </a:cxn>
                <a:cxn ang="0">
                  <a:pos x="36" y="22"/>
                </a:cxn>
                <a:cxn ang="0">
                  <a:pos x="26" y="12"/>
                </a:cxn>
                <a:cxn ang="0">
                  <a:pos x="16" y="5"/>
                </a:cxn>
                <a:cxn ang="0">
                  <a:pos x="3" y="0"/>
                </a:cxn>
                <a:cxn ang="0">
                  <a:pos x="0" y="0"/>
                </a:cxn>
              </a:cxnLst>
              <a:rect l="0" t="0" r="r" b="b"/>
              <a:pathLst>
                <a:path w="221" h="186">
                  <a:moveTo>
                    <a:pt x="0" y="0"/>
                  </a:moveTo>
                  <a:lnTo>
                    <a:pt x="3" y="5"/>
                  </a:lnTo>
                  <a:lnTo>
                    <a:pt x="7" y="10"/>
                  </a:lnTo>
                  <a:lnTo>
                    <a:pt x="11" y="15"/>
                  </a:lnTo>
                  <a:lnTo>
                    <a:pt x="16" y="22"/>
                  </a:lnTo>
                  <a:lnTo>
                    <a:pt x="22" y="29"/>
                  </a:lnTo>
                  <a:lnTo>
                    <a:pt x="26" y="37"/>
                  </a:lnTo>
                  <a:lnTo>
                    <a:pt x="32" y="44"/>
                  </a:lnTo>
                  <a:lnTo>
                    <a:pt x="34" y="50"/>
                  </a:lnTo>
                  <a:lnTo>
                    <a:pt x="37" y="56"/>
                  </a:lnTo>
                  <a:lnTo>
                    <a:pt x="38" y="61"/>
                  </a:lnTo>
                  <a:lnTo>
                    <a:pt x="39" y="65"/>
                  </a:lnTo>
                  <a:lnTo>
                    <a:pt x="40" y="70"/>
                  </a:lnTo>
                  <a:lnTo>
                    <a:pt x="41" y="72"/>
                  </a:lnTo>
                  <a:lnTo>
                    <a:pt x="45" y="74"/>
                  </a:lnTo>
                  <a:lnTo>
                    <a:pt x="48" y="78"/>
                  </a:lnTo>
                  <a:lnTo>
                    <a:pt x="55" y="84"/>
                  </a:lnTo>
                  <a:lnTo>
                    <a:pt x="61" y="88"/>
                  </a:lnTo>
                  <a:lnTo>
                    <a:pt x="68" y="95"/>
                  </a:lnTo>
                  <a:lnTo>
                    <a:pt x="76" y="102"/>
                  </a:lnTo>
                  <a:lnTo>
                    <a:pt x="83" y="111"/>
                  </a:lnTo>
                  <a:lnTo>
                    <a:pt x="89" y="119"/>
                  </a:lnTo>
                  <a:lnTo>
                    <a:pt x="95" y="128"/>
                  </a:lnTo>
                  <a:lnTo>
                    <a:pt x="99" y="136"/>
                  </a:lnTo>
                  <a:lnTo>
                    <a:pt x="104" y="144"/>
                  </a:lnTo>
                  <a:lnTo>
                    <a:pt x="107" y="151"/>
                  </a:lnTo>
                  <a:lnTo>
                    <a:pt x="110" y="156"/>
                  </a:lnTo>
                  <a:lnTo>
                    <a:pt x="112" y="160"/>
                  </a:lnTo>
                  <a:lnTo>
                    <a:pt x="113" y="162"/>
                  </a:lnTo>
                  <a:lnTo>
                    <a:pt x="126" y="162"/>
                  </a:lnTo>
                  <a:lnTo>
                    <a:pt x="145" y="186"/>
                  </a:lnTo>
                  <a:lnTo>
                    <a:pt x="221" y="170"/>
                  </a:lnTo>
                  <a:lnTo>
                    <a:pt x="219" y="169"/>
                  </a:lnTo>
                  <a:lnTo>
                    <a:pt x="217" y="169"/>
                  </a:lnTo>
                  <a:lnTo>
                    <a:pt x="211" y="167"/>
                  </a:lnTo>
                  <a:lnTo>
                    <a:pt x="205" y="167"/>
                  </a:lnTo>
                  <a:lnTo>
                    <a:pt x="197" y="162"/>
                  </a:lnTo>
                  <a:lnTo>
                    <a:pt x="189" y="160"/>
                  </a:lnTo>
                  <a:lnTo>
                    <a:pt x="183" y="158"/>
                  </a:lnTo>
                  <a:lnTo>
                    <a:pt x="178" y="154"/>
                  </a:lnTo>
                  <a:lnTo>
                    <a:pt x="173" y="152"/>
                  </a:lnTo>
                  <a:lnTo>
                    <a:pt x="167" y="149"/>
                  </a:lnTo>
                  <a:lnTo>
                    <a:pt x="160" y="145"/>
                  </a:lnTo>
                  <a:lnTo>
                    <a:pt x="153" y="141"/>
                  </a:lnTo>
                  <a:lnTo>
                    <a:pt x="148" y="137"/>
                  </a:lnTo>
                  <a:lnTo>
                    <a:pt x="141" y="133"/>
                  </a:lnTo>
                  <a:lnTo>
                    <a:pt x="135" y="129"/>
                  </a:lnTo>
                  <a:lnTo>
                    <a:pt x="128" y="125"/>
                  </a:lnTo>
                  <a:lnTo>
                    <a:pt x="122" y="121"/>
                  </a:lnTo>
                  <a:lnTo>
                    <a:pt x="118" y="117"/>
                  </a:lnTo>
                  <a:lnTo>
                    <a:pt x="111" y="113"/>
                  </a:lnTo>
                  <a:lnTo>
                    <a:pt x="106" y="109"/>
                  </a:lnTo>
                  <a:lnTo>
                    <a:pt x="100" y="107"/>
                  </a:lnTo>
                  <a:lnTo>
                    <a:pt x="98" y="104"/>
                  </a:lnTo>
                  <a:lnTo>
                    <a:pt x="92" y="101"/>
                  </a:lnTo>
                  <a:lnTo>
                    <a:pt x="91" y="100"/>
                  </a:lnTo>
                  <a:lnTo>
                    <a:pt x="155" y="115"/>
                  </a:lnTo>
                  <a:lnTo>
                    <a:pt x="153" y="113"/>
                  </a:lnTo>
                  <a:lnTo>
                    <a:pt x="152" y="110"/>
                  </a:lnTo>
                  <a:lnTo>
                    <a:pt x="150" y="104"/>
                  </a:lnTo>
                  <a:lnTo>
                    <a:pt x="148" y="99"/>
                  </a:lnTo>
                  <a:lnTo>
                    <a:pt x="142" y="92"/>
                  </a:lnTo>
                  <a:lnTo>
                    <a:pt x="136" y="85"/>
                  </a:lnTo>
                  <a:lnTo>
                    <a:pt x="129" y="78"/>
                  </a:lnTo>
                  <a:lnTo>
                    <a:pt x="121" y="72"/>
                  </a:lnTo>
                  <a:lnTo>
                    <a:pt x="114" y="69"/>
                  </a:lnTo>
                  <a:lnTo>
                    <a:pt x="108" y="65"/>
                  </a:lnTo>
                  <a:lnTo>
                    <a:pt x="103" y="64"/>
                  </a:lnTo>
                  <a:lnTo>
                    <a:pt x="97" y="62"/>
                  </a:lnTo>
                  <a:lnTo>
                    <a:pt x="90" y="59"/>
                  </a:lnTo>
                  <a:lnTo>
                    <a:pt x="85" y="58"/>
                  </a:lnTo>
                  <a:lnTo>
                    <a:pt x="80" y="56"/>
                  </a:lnTo>
                  <a:lnTo>
                    <a:pt x="74" y="56"/>
                  </a:lnTo>
                  <a:lnTo>
                    <a:pt x="68" y="55"/>
                  </a:lnTo>
                  <a:lnTo>
                    <a:pt x="62" y="54"/>
                  </a:lnTo>
                  <a:lnTo>
                    <a:pt x="58" y="52"/>
                  </a:lnTo>
                  <a:lnTo>
                    <a:pt x="55" y="52"/>
                  </a:lnTo>
                  <a:lnTo>
                    <a:pt x="51" y="52"/>
                  </a:lnTo>
                  <a:lnTo>
                    <a:pt x="48" y="52"/>
                  </a:lnTo>
                  <a:lnTo>
                    <a:pt x="48" y="51"/>
                  </a:lnTo>
                  <a:lnTo>
                    <a:pt x="47" y="49"/>
                  </a:lnTo>
                  <a:lnTo>
                    <a:pt x="45" y="44"/>
                  </a:lnTo>
                  <a:lnTo>
                    <a:pt x="44" y="40"/>
                  </a:lnTo>
                  <a:lnTo>
                    <a:pt x="41" y="33"/>
                  </a:lnTo>
                  <a:lnTo>
                    <a:pt x="39" y="28"/>
                  </a:lnTo>
                  <a:lnTo>
                    <a:pt x="36" y="22"/>
                  </a:lnTo>
                  <a:lnTo>
                    <a:pt x="32" y="18"/>
                  </a:lnTo>
                  <a:lnTo>
                    <a:pt x="26" y="12"/>
                  </a:lnTo>
                  <a:lnTo>
                    <a:pt x="21" y="9"/>
                  </a:lnTo>
                  <a:lnTo>
                    <a:pt x="16" y="5"/>
                  </a:lnTo>
                  <a:lnTo>
                    <a:pt x="11" y="4"/>
                  </a:lnTo>
                  <a:lnTo>
                    <a:pt x="3" y="0"/>
                  </a:lnTo>
                  <a:lnTo>
                    <a:pt x="0" y="0"/>
                  </a:lnTo>
                  <a:lnTo>
                    <a:pt x="0" y="0"/>
                  </a:lnTo>
                  <a:close/>
                </a:path>
              </a:pathLst>
            </a:custGeom>
            <a:solidFill>
              <a:srgbClr val="638091"/>
            </a:solidFill>
            <a:ln w="9525">
              <a:noFill/>
              <a:round/>
              <a:headEnd/>
              <a:tailEnd/>
            </a:ln>
            <a:effectLst>
              <a:outerShdw dist="35921" dir="2700000" algn="ctr" rotWithShape="0">
                <a:srgbClr val="808080"/>
              </a:outerShdw>
            </a:effectLst>
          </p:spPr>
          <p:txBody>
            <a:bodyPr/>
            <a:lstStyle/>
            <a:p>
              <a:endParaRPr lang="pt-BR"/>
            </a:p>
          </p:txBody>
        </p:sp>
        <p:sp>
          <p:nvSpPr>
            <p:cNvPr id="1862870" name="Freeform 214"/>
            <p:cNvSpPr>
              <a:spLocks/>
            </p:cNvSpPr>
            <p:nvPr/>
          </p:nvSpPr>
          <p:spPr bwMode="auto">
            <a:xfrm>
              <a:off x="3990" y="3118"/>
              <a:ext cx="217" cy="73"/>
            </a:xfrm>
            <a:custGeom>
              <a:avLst/>
              <a:gdLst/>
              <a:ahLst/>
              <a:cxnLst>
                <a:cxn ang="0">
                  <a:pos x="0" y="89"/>
                </a:cxn>
                <a:cxn ang="0">
                  <a:pos x="13" y="107"/>
                </a:cxn>
                <a:cxn ang="0">
                  <a:pos x="27" y="132"/>
                </a:cxn>
                <a:cxn ang="0">
                  <a:pos x="155" y="145"/>
                </a:cxn>
                <a:cxn ang="0">
                  <a:pos x="432" y="145"/>
                </a:cxn>
                <a:cxn ang="0">
                  <a:pos x="368" y="57"/>
                </a:cxn>
                <a:cxn ang="0">
                  <a:pos x="252" y="7"/>
                </a:cxn>
                <a:cxn ang="0">
                  <a:pos x="197" y="0"/>
                </a:cxn>
                <a:cxn ang="0">
                  <a:pos x="124" y="20"/>
                </a:cxn>
                <a:cxn ang="0">
                  <a:pos x="97" y="30"/>
                </a:cxn>
                <a:cxn ang="0">
                  <a:pos x="98" y="69"/>
                </a:cxn>
                <a:cxn ang="0">
                  <a:pos x="50" y="77"/>
                </a:cxn>
                <a:cxn ang="0">
                  <a:pos x="18" y="74"/>
                </a:cxn>
                <a:cxn ang="0">
                  <a:pos x="0" y="89"/>
                </a:cxn>
                <a:cxn ang="0">
                  <a:pos x="0" y="89"/>
                </a:cxn>
              </a:cxnLst>
              <a:rect l="0" t="0" r="r" b="b"/>
              <a:pathLst>
                <a:path w="432" h="145">
                  <a:moveTo>
                    <a:pt x="0" y="89"/>
                  </a:moveTo>
                  <a:lnTo>
                    <a:pt x="13" y="107"/>
                  </a:lnTo>
                  <a:lnTo>
                    <a:pt x="27" y="132"/>
                  </a:lnTo>
                  <a:lnTo>
                    <a:pt x="155" y="145"/>
                  </a:lnTo>
                  <a:lnTo>
                    <a:pt x="432" y="145"/>
                  </a:lnTo>
                  <a:lnTo>
                    <a:pt x="368" y="57"/>
                  </a:lnTo>
                  <a:lnTo>
                    <a:pt x="252" y="7"/>
                  </a:lnTo>
                  <a:lnTo>
                    <a:pt x="197" y="0"/>
                  </a:lnTo>
                  <a:lnTo>
                    <a:pt x="124" y="20"/>
                  </a:lnTo>
                  <a:lnTo>
                    <a:pt x="97" y="30"/>
                  </a:lnTo>
                  <a:lnTo>
                    <a:pt x="98" y="69"/>
                  </a:lnTo>
                  <a:lnTo>
                    <a:pt x="50" y="77"/>
                  </a:lnTo>
                  <a:lnTo>
                    <a:pt x="18" y="74"/>
                  </a:lnTo>
                  <a:lnTo>
                    <a:pt x="0" y="89"/>
                  </a:lnTo>
                  <a:lnTo>
                    <a:pt x="0" y="89"/>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2871" name="Freeform 215"/>
            <p:cNvSpPr>
              <a:spLocks/>
            </p:cNvSpPr>
            <p:nvPr/>
          </p:nvSpPr>
          <p:spPr bwMode="auto">
            <a:xfrm>
              <a:off x="4034" y="3022"/>
              <a:ext cx="108" cy="97"/>
            </a:xfrm>
            <a:custGeom>
              <a:avLst/>
              <a:gdLst/>
              <a:ahLst/>
              <a:cxnLst>
                <a:cxn ang="0">
                  <a:pos x="0" y="0"/>
                </a:cxn>
                <a:cxn ang="0">
                  <a:pos x="10" y="4"/>
                </a:cxn>
                <a:cxn ang="0">
                  <a:pos x="21" y="13"/>
                </a:cxn>
                <a:cxn ang="0">
                  <a:pos x="33" y="20"/>
                </a:cxn>
                <a:cxn ang="0">
                  <a:pos x="44" y="31"/>
                </a:cxn>
                <a:cxn ang="0">
                  <a:pos x="57" y="44"/>
                </a:cxn>
                <a:cxn ang="0">
                  <a:pos x="72" y="60"/>
                </a:cxn>
                <a:cxn ang="0">
                  <a:pos x="83" y="74"/>
                </a:cxn>
                <a:cxn ang="0">
                  <a:pos x="92" y="83"/>
                </a:cxn>
                <a:cxn ang="0">
                  <a:pos x="100" y="93"/>
                </a:cxn>
                <a:cxn ang="0">
                  <a:pos x="108" y="104"/>
                </a:cxn>
                <a:cxn ang="0">
                  <a:pos x="115" y="114"/>
                </a:cxn>
                <a:cxn ang="0">
                  <a:pos x="124" y="125"/>
                </a:cxn>
                <a:cxn ang="0">
                  <a:pos x="134" y="140"/>
                </a:cxn>
                <a:cxn ang="0">
                  <a:pos x="147" y="157"/>
                </a:cxn>
                <a:cxn ang="0">
                  <a:pos x="156" y="171"/>
                </a:cxn>
                <a:cxn ang="0">
                  <a:pos x="162" y="178"/>
                </a:cxn>
                <a:cxn ang="0">
                  <a:pos x="184" y="194"/>
                </a:cxn>
                <a:cxn ang="0">
                  <a:pos x="187" y="150"/>
                </a:cxn>
                <a:cxn ang="0">
                  <a:pos x="171" y="162"/>
                </a:cxn>
                <a:cxn ang="0">
                  <a:pos x="172" y="147"/>
                </a:cxn>
                <a:cxn ang="0">
                  <a:pos x="163" y="129"/>
                </a:cxn>
                <a:cxn ang="0">
                  <a:pos x="147" y="121"/>
                </a:cxn>
                <a:cxn ang="0">
                  <a:pos x="147" y="142"/>
                </a:cxn>
                <a:cxn ang="0">
                  <a:pos x="140" y="134"/>
                </a:cxn>
                <a:cxn ang="0">
                  <a:pos x="133" y="125"/>
                </a:cxn>
                <a:cxn ang="0">
                  <a:pos x="127" y="113"/>
                </a:cxn>
                <a:cxn ang="0">
                  <a:pos x="122" y="105"/>
                </a:cxn>
                <a:cxn ang="0">
                  <a:pos x="116" y="95"/>
                </a:cxn>
                <a:cxn ang="0">
                  <a:pos x="108" y="83"/>
                </a:cxn>
                <a:cxn ang="0">
                  <a:pos x="101" y="71"/>
                </a:cxn>
                <a:cxn ang="0">
                  <a:pos x="92" y="60"/>
                </a:cxn>
                <a:cxn ang="0">
                  <a:pos x="82" y="48"/>
                </a:cxn>
                <a:cxn ang="0">
                  <a:pos x="72" y="37"/>
                </a:cxn>
                <a:cxn ang="0">
                  <a:pos x="63" y="30"/>
                </a:cxn>
                <a:cxn ang="0">
                  <a:pos x="51" y="22"/>
                </a:cxn>
                <a:cxn ang="0">
                  <a:pos x="41" y="15"/>
                </a:cxn>
                <a:cxn ang="0">
                  <a:pos x="29" y="9"/>
                </a:cxn>
                <a:cxn ang="0">
                  <a:pos x="20" y="6"/>
                </a:cxn>
                <a:cxn ang="0">
                  <a:pos x="5" y="0"/>
                </a:cxn>
                <a:cxn ang="0">
                  <a:pos x="0" y="0"/>
                </a:cxn>
              </a:cxnLst>
              <a:rect l="0" t="0" r="r" b="b"/>
              <a:pathLst>
                <a:path w="215" h="194">
                  <a:moveTo>
                    <a:pt x="0" y="0"/>
                  </a:moveTo>
                  <a:lnTo>
                    <a:pt x="0" y="0"/>
                  </a:lnTo>
                  <a:lnTo>
                    <a:pt x="5" y="1"/>
                  </a:lnTo>
                  <a:lnTo>
                    <a:pt x="10" y="4"/>
                  </a:lnTo>
                  <a:lnTo>
                    <a:pt x="18" y="9"/>
                  </a:lnTo>
                  <a:lnTo>
                    <a:pt x="21" y="13"/>
                  </a:lnTo>
                  <a:lnTo>
                    <a:pt x="27" y="16"/>
                  </a:lnTo>
                  <a:lnTo>
                    <a:pt x="33" y="20"/>
                  </a:lnTo>
                  <a:lnTo>
                    <a:pt x="38" y="25"/>
                  </a:lnTo>
                  <a:lnTo>
                    <a:pt x="44" y="31"/>
                  </a:lnTo>
                  <a:lnTo>
                    <a:pt x="50" y="37"/>
                  </a:lnTo>
                  <a:lnTo>
                    <a:pt x="57" y="44"/>
                  </a:lnTo>
                  <a:lnTo>
                    <a:pt x="65" y="52"/>
                  </a:lnTo>
                  <a:lnTo>
                    <a:pt x="72" y="60"/>
                  </a:lnTo>
                  <a:lnTo>
                    <a:pt x="80" y="69"/>
                  </a:lnTo>
                  <a:lnTo>
                    <a:pt x="83" y="74"/>
                  </a:lnTo>
                  <a:lnTo>
                    <a:pt x="88" y="78"/>
                  </a:lnTo>
                  <a:lnTo>
                    <a:pt x="92" y="83"/>
                  </a:lnTo>
                  <a:lnTo>
                    <a:pt x="96" y="89"/>
                  </a:lnTo>
                  <a:lnTo>
                    <a:pt x="100" y="93"/>
                  </a:lnTo>
                  <a:lnTo>
                    <a:pt x="104" y="99"/>
                  </a:lnTo>
                  <a:lnTo>
                    <a:pt x="108" y="104"/>
                  </a:lnTo>
                  <a:lnTo>
                    <a:pt x="112" y="110"/>
                  </a:lnTo>
                  <a:lnTo>
                    <a:pt x="115" y="114"/>
                  </a:lnTo>
                  <a:lnTo>
                    <a:pt x="119" y="120"/>
                  </a:lnTo>
                  <a:lnTo>
                    <a:pt x="124" y="125"/>
                  </a:lnTo>
                  <a:lnTo>
                    <a:pt x="128" y="130"/>
                  </a:lnTo>
                  <a:lnTo>
                    <a:pt x="134" y="140"/>
                  </a:lnTo>
                  <a:lnTo>
                    <a:pt x="142" y="149"/>
                  </a:lnTo>
                  <a:lnTo>
                    <a:pt x="147" y="157"/>
                  </a:lnTo>
                  <a:lnTo>
                    <a:pt x="153" y="165"/>
                  </a:lnTo>
                  <a:lnTo>
                    <a:pt x="156" y="171"/>
                  </a:lnTo>
                  <a:lnTo>
                    <a:pt x="161" y="175"/>
                  </a:lnTo>
                  <a:lnTo>
                    <a:pt x="162" y="178"/>
                  </a:lnTo>
                  <a:lnTo>
                    <a:pt x="163" y="180"/>
                  </a:lnTo>
                  <a:lnTo>
                    <a:pt x="184" y="194"/>
                  </a:lnTo>
                  <a:lnTo>
                    <a:pt x="215" y="163"/>
                  </a:lnTo>
                  <a:lnTo>
                    <a:pt x="187" y="150"/>
                  </a:lnTo>
                  <a:lnTo>
                    <a:pt x="171" y="166"/>
                  </a:lnTo>
                  <a:lnTo>
                    <a:pt x="171" y="162"/>
                  </a:lnTo>
                  <a:lnTo>
                    <a:pt x="172" y="156"/>
                  </a:lnTo>
                  <a:lnTo>
                    <a:pt x="172" y="147"/>
                  </a:lnTo>
                  <a:lnTo>
                    <a:pt x="170" y="138"/>
                  </a:lnTo>
                  <a:lnTo>
                    <a:pt x="163" y="129"/>
                  </a:lnTo>
                  <a:lnTo>
                    <a:pt x="155" y="125"/>
                  </a:lnTo>
                  <a:lnTo>
                    <a:pt x="147" y="121"/>
                  </a:lnTo>
                  <a:lnTo>
                    <a:pt x="146" y="121"/>
                  </a:lnTo>
                  <a:lnTo>
                    <a:pt x="147" y="142"/>
                  </a:lnTo>
                  <a:lnTo>
                    <a:pt x="145" y="138"/>
                  </a:lnTo>
                  <a:lnTo>
                    <a:pt x="140" y="134"/>
                  </a:lnTo>
                  <a:lnTo>
                    <a:pt x="137" y="129"/>
                  </a:lnTo>
                  <a:lnTo>
                    <a:pt x="133" y="125"/>
                  </a:lnTo>
                  <a:lnTo>
                    <a:pt x="130" y="119"/>
                  </a:lnTo>
                  <a:lnTo>
                    <a:pt x="127" y="113"/>
                  </a:lnTo>
                  <a:lnTo>
                    <a:pt x="124" y="108"/>
                  </a:lnTo>
                  <a:lnTo>
                    <a:pt x="122" y="105"/>
                  </a:lnTo>
                  <a:lnTo>
                    <a:pt x="119" y="99"/>
                  </a:lnTo>
                  <a:lnTo>
                    <a:pt x="116" y="95"/>
                  </a:lnTo>
                  <a:lnTo>
                    <a:pt x="111" y="88"/>
                  </a:lnTo>
                  <a:lnTo>
                    <a:pt x="108" y="83"/>
                  </a:lnTo>
                  <a:lnTo>
                    <a:pt x="104" y="77"/>
                  </a:lnTo>
                  <a:lnTo>
                    <a:pt x="101" y="71"/>
                  </a:lnTo>
                  <a:lnTo>
                    <a:pt x="96" y="65"/>
                  </a:lnTo>
                  <a:lnTo>
                    <a:pt x="92" y="60"/>
                  </a:lnTo>
                  <a:lnTo>
                    <a:pt x="87" y="54"/>
                  </a:lnTo>
                  <a:lnTo>
                    <a:pt x="82" y="48"/>
                  </a:lnTo>
                  <a:lnTo>
                    <a:pt x="77" y="43"/>
                  </a:lnTo>
                  <a:lnTo>
                    <a:pt x="72" y="37"/>
                  </a:lnTo>
                  <a:lnTo>
                    <a:pt x="67" y="32"/>
                  </a:lnTo>
                  <a:lnTo>
                    <a:pt x="63" y="30"/>
                  </a:lnTo>
                  <a:lnTo>
                    <a:pt x="57" y="25"/>
                  </a:lnTo>
                  <a:lnTo>
                    <a:pt x="51" y="22"/>
                  </a:lnTo>
                  <a:lnTo>
                    <a:pt x="45" y="18"/>
                  </a:lnTo>
                  <a:lnTo>
                    <a:pt x="41" y="15"/>
                  </a:lnTo>
                  <a:lnTo>
                    <a:pt x="35" y="13"/>
                  </a:lnTo>
                  <a:lnTo>
                    <a:pt x="29" y="9"/>
                  </a:lnTo>
                  <a:lnTo>
                    <a:pt x="25" y="7"/>
                  </a:lnTo>
                  <a:lnTo>
                    <a:pt x="20" y="6"/>
                  </a:lnTo>
                  <a:lnTo>
                    <a:pt x="11" y="2"/>
                  </a:lnTo>
                  <a:lnTo>
                    <a:pt x="5" y="0"/>
                  </a:lnTo>
                  <a:lnTo>
                    <a:pt x="0" y="0"/>
                  </a:lnTo>
                  <a:lnTo>
                    <a:pt x="0" y="0"/>
                  </a:lnTo>
                  <a:lnTo>
                    <a:pt x="0" y="0"/>
                  </a:lnTo>
                  <a:close/>
                </a:path>
              </a:pathLst>
            </a:custGeom>
            <a:solidFill>
              <a:srgbClr val="638091"/>
            </a:solidFill>
            <a:ln w="9525">
              <a:noFill/>
              <a:round/>
              <a:headEnd/>
              <a:tailEnd/>
            </a:ln>
            <a:effectLst>
              <a:outerShdw dist="35921" dir="2700000" algn="ctr" rotWithShape="0">
                <a:srgbClr val="808080"/>
              </a:outerShdw>
            </a:effectLst>
          </p:spPr>
          <p:txBody>
            <a:bodyPr/>
            <a:lstStyle/>
            <a:p>
              <a:endParaRPr lang="pt-BR"/>
            </a:p>
          </p:txBody>
        </p:sp>
        <p:sp>
          <p:nvSpPr>
            <p:cNvPr id="1862872" name="Freeform 216"/>
            <p:cNvSpPr>
              <a:spLocks/>
            </p:cNvSpPr>
            <p:nvPr/>
          </p:nvSpPr>
          <p:spPr bwMode="auto">
            <a:xfrm>
              <a:off x="3924" y="2979"/>
              <a:ext cx="167" cy="187"/>
            </a:xfrm>
            <a:custGeom>
              <a:avLst/>
              <a:gdLst/>
              <a:ahLst/>
              <a:cxnLst>
                <a:cxn ang="0">
                  <a:pos x="78" y="29"/>
                </a:cxn>
                <a:cxn ang="0">
                  <a:pos x="21" y="181"/>
                </a:cxn>
                <a:cxn ang="0">
                  <a:pos x="131" y="374"/>
                </a:cxn>
                <a:cxn ang="0">
                  <a:pos x="223" y="333"/>
                </a:cxn>
                <a:cxn ang="0">
                  <a:pos x="188" y="309"/>
                </a:cxn>
                <a:cxn ang="0">
                  <a:pos x="182" y="289"/>
                </a:cxn>
                <a:cxn ang="0">
                  <a:pos x="165" y="268"/>
                </a:cxn>
                <a:cxn ang="0">
                  <a:pos x="141" y="251"/>
                </a:cxn>
                <a:cxn ang="0">
                  <a:pos x="123" y="247"/>
                </a:cxn>
                <a:cxn ang="0">
                  <a:pos x="128" y="263"/>
                </a:cxn>
                <a:cxn ang="0">
                  <a:pos x="137" y="277"/>
                </a:cxn>
                <a:cxn ang="0">
                  <a:pos x="155" y="300"/>
                </a:cxn>
                <a:cxn ang="0">
                  <a:pos x="158" y="306"/>
                </a:cxn>
                <a:cxn ang="0">
                  <a:pos x="142" y="302"/>
                </a:cxn>
                <a:cxn ang="0">
                  <a:pos x="123" y="284"/>
                </a:cxn>
                <a:cxn ang="0">
                  <a:pos x="104" y="260"/>
                </a:cxn>
                <a:cxn ang="0">
                  <a:pos x="90" y="242"/>
                </a:cxn>
                <a:cxn ang="0">
                  <a:pos x="104" y="230"/>
                </a:cxn>
                <a:cxn ang="0">
                  <a:pos x="93" y="215"/>
                </a:cxn>
                <a:cxn ang="0">
                  <a:pos x="84" y="200"/>
                </a:cxn>
                <a:cxn ang="0">
                  <a:pos x="74" y="181"/>
                </a:cxn>
                <a:cxn ang="0">
                  <a:pos x="68" y="165"/>
                </a:cxn>
                <a:cxn ang="0">
                  <a:pos x="69" y="153"/>
                </a:cxn>
                <a:cxn ang="0">
                  <a:pos x="92" y="153"/>
                </a:cxn>
                <a:cxn ang="0">
                  <a:pos x="114" y="158"/>
                </a:cxn>
                <a:cxn ang="0">
                  <a:pos x="110" y="153"/>
                </a:cxn>
                <a:cxn ang="0">
                  <a:pos x="86" y="127"/>
                </a:cxn>
                <a:cxn ang="0">
                  <a:pos x="59" y="105"/>
                </a:cxn>
                <a:cxn ang="0">
                  <a:pos x="36" y="97"/>
                </a:cxn>
                <a:cxn ang="0">
                  <a:pos x="23" y="104"/>
                </a:cxn>
                <a:cxn ang="0">
                  <a:pos x="40" y="79"/>
                </a:cxn>
                <a:cxn ang="0">
                  <a:pos x="62" y="88"/>
                </a:cxn>
                <a:cxn ang="0">
                  <a:pos x="88" y="92"/>
                </a:cxn>
                <a:cxn ang="0">
                  <a:pos x="107" y="92"/>
                </a:cxn>
                <a:cxn ang="0">
                  <a:pos x="144" y="108"/>
                </a:cxn>
                <a:cxn ang="0">
                  <a:pos x="171" y="102"/>
                </a:cxn>
                <a:cxn ang="0">
                  <a:pos x="183" y="114"/>
                </a:cxn>
                <a:cxn ang="0">
                  <a:pos x="197" y="129"/>
                </a:cxn>
                <a:cxn ang="0">
                  <a:pos x="211" y="154"/>
                </a:cxn>
                <a:cxn ang="0">
                  <a:pos x="222" y="177"/>
                </a:cxn>
                <a:cxn ang="0">
                  <a:pos x="230" y="194"/>
                </a:cxn>
                <a:cxn ang="0">
                  <a:pos x="234" y="208"/>
                </a:cxn>
                <a:cxn ang="0">
                  <a:pos x="242" y="233"/>
                </a:cxn>
                <a:cxn ang="0">
                  <a:pos x="249" y="257"/>
                </a:cxn>
                <a:cxn ang="0">
                  <a:pos x="253" y="273"/>
                </a:cxn>
                <a:cxn ang="0">
                  <a:pos x="333" y="300"/>
                </a:cxn>
                <a:cxn ang="0">
                  <a:pos x="209" y="88"/>
                </a:cxn>
                <a:cxn ang="0">
                  <a:pos x="96" y="0"/>
                </a:cxn>
              </a:cxnLst>
              <a:rect l="0" t="0" r="r" b="b"/>
              <a:pathLst>
                <a:path w="333" h="374">
                  <a:moveTo>
                    <a:pt x="96" y="0"/>
                  </a:moveTo>
                  <a:lnTo>
                    <a:pt x="89" y="8"/>
                  </a:lnTo>
                  <a:lnTo>
                    <a:pt x="78" y="29"/>
                  </a:lnTo>
                  <a:lnTo>
                    <a:pt x="31" y="58"/>
                  </a:lnTo>
                  <a:lnTo>
                    <a:pt x="0" y="106"/>
                  </a:lnTo>
                  <a:lnTo>
                    <a:pt x="21" y="181"/>
                  </a:lnTo>
                  <a:lnTo>
                    <a:pt x="65" y="252"/>
                  </a:lnTo>
                  <a:lnTo>
                    <a:pt x="104" y="343"/>
                  </a:lnTo>
                  <a:lnTo>
                    <a:pt x="131" y="374"/>
                  </a:lnTo>
                  <a:lnTo>
                    <a:pt x="156" y="359"/>
                  </a:lnTo>
                  <a:lnTo>
                    <a:pt x="181" y="362"/>
                  </a:lnTo>
                  <a:lnTo>
                    <a:pt x="223" y="333"/>
                  </a:lnTo>
                  <a:lnTo>
                    <a:pt x="217" y="304"/>
                  </a:lnTo>
                  <a:lnTo>
                    <a:pt x="189" y="312"/>
                  </a:lnTo>
                  <a:lnTo>
                    <a:pt x="188" y="309"/>
                  </a:lnTo>
                  <a:lnTo>
                    <a:pt x="187" y="300"/>
                  </a:lnTo>
                  <a:lnTo>
                    <a:pt x="183" y="295"/>
                  </a:lnTo>
                  <a:lnTo>
                    <a:pt x="182" y="289"/>
                  </a:lnTo>
                  <a:lnTo>
                    <a:pt x="178" y="282"/>
                  </a:lnTo>
                  <a:lnTo>
                    <a:pt x="173" y="276"/>
                  </a:lnTo>
                  <a:lnTo>
                    <a:pt x="165" y="268"/>
                  </a:lnTo>
                  <a:lnTo>
                    <a:pt x="156" y="262"/>
                  </a:lnTo>
                  <a:lnTo>
                    <a:pt x="148" y="255"/>
                  </a:lnTo>
                  <a:lnTo>
                    <a:pt x="141" y="251"/>
                  </a:lnTo>
                  <a:lnTo>
                    <a:pt x="133" y="247"/>
                  </a:lnTo>
                  <a:lnTo>
                    <a:pt x="127" y="246"/>
                  </a:lnTo>
                  <a:lnTo>
                    <a:pt x="123" y="247"/>
                  </a:lnTo>
                  <a:lnTo>
                    <a:pt x="122" y="251"/>
                  </a:lnTo>
                  <a:lnTo>
                    <a:pt x="123" y="255"/>
                  </a:lnTo>
                  <a:lnTo>
                    <a:pt x="128" y="263"/>
                  </a:lnTo>
                  <a:lnTo>
                    <a:pt x="130" y="268"/>
                  </a:lnTo>
                  <a:lnTo>
                    <a:pt x="134" y="273"/>
                  </a:lnTo>
                  <a:lnTo>
                    <a:pt x="137" y="277"/>
                  </a:lnTo>
                  <a:lnTo>
                    <a:pt x="142" y="283"/>
                  </a:lnTo>
                  <a:lnTo>
                    <a:pt x="148" y="291"/>
                  </a:lnTo>
                  <a:lnTo>
                    <a:pt x="155" y="300"/>
                  </a:lnTo>
                  <a:lnTo>
                    <a:pt x="159" y="305"/>
                  </a:lnTo>
                  <a:lnTo>
                    <a:pt x="160" y="307"/>
                  </a:lnTo>
                  <a:lnTo>
                    <a:pt x="158" y="306"/>
                  </a:lnTo>
                  <a:lnTo>
                    <a:pt x="151" y="305"/>
                  </a:lnTo>
                  <a:lnTo>
                    <a:pt x="146" y="304"/>
                  </a:lnTo>
                  <a:lnTo>
                    <a:pt x="142" y="302"/>
                  </a:lnTo>
                  <a:lnTo>
                    <a:pt x="136" y="297"/>
                  </a:lnTo>
                  <a:lnTo>
                    <a:pt x="130" y="292"/>
                  </a:lnTo>
                  <a:lnTo>
                    <a:pt x="123" y="284"/>
                  </a:lnTo>
                  <a:lnTo>
                    <a:pt x="116" y="277"/>
                  </a:lnTo>
                  <a:lnTo>
                    <a:pt x="110" y="268"/>
                  </a:lnTo>
                  <a:lnTo>
                    <a:pt x="104" y="260"/>
                  </a:lnTo>
                  <a:lnTo>
                    <a:pt x="97" y="252"/>
                  </a:lnTo>
                  <a:lnTo>
                    <a:pt x="93" y="246"/>
                  </a:lnTo>
                  <a:lnTo>
                    <a:pt x="90" y="242"/>
                  </a:lnTo>
                  <a:lnTo>
                    <a:pt x="90" y="240"/>
                  </a:lnTo>
                  <a:lnTo>
                    <a:pt x="55" y="191"/>
                  </a:lnTo>
                  <a:lnTo>
                    <a:pt x="104" y="230"/>
                  </a:lnTo>
                  <a:lnTo>
                    <a:pt x="101" y="226"/>
                  </a:lnTo>
                  <a:lnTo>
                    <a:pt x="97" y="221"/>
                  </a:lnTo>
                  <a:lnTo>
                    <a:pt x="93" y="215"/>
                  </a:lnTo>
                  <a:lnTo>
                    <a:pt x="91" y="210"/>
                  </a:lnTo>
                  <a:lnTo>
                    <a:pt x="88" y="205"/>
                  </a:lnTo>
                  <a:lnTo>
                    <a:pt x="84" y="200"/>
                  </a:lnTo>
                  <a:lnTo>
                    <a:pt x="81" y="194"/>
                  </a:lnTo>
                  <a:lnTo>
                    <a:pt x="77" y="187"/>
                  </a:lnTo>
                  <a:lnTo>
                    <a:pt x="74" y="181"/>
                  </a:lnTo>
                  <a:lnTo>
                    <a:pt x="71" y="176"/>
                  </a:lnTo>
                  <a:lnTo>
                    <a:pt x="69" y="171"/>
                  </a:lnTo>
                  <a:lnTo>
                    <a:pt x="68" y="165"/>
                  </a:lnTo>
                  <a:lnTo>
                    <a:pt x="67" y="161"/>
                  </a:lnTo>
                  <a:lnTo>
                    <a:pt x="68" y="157"/>
                  </a:lnTo>
                  <a:lnTo>
                    <a:pt x="69" y="153"/>
                  </a:lnTo>
                  <a:lnTo>
                    <a:pt x="76" y="150"/>
                  </a:lnTo>
                  <a:lnTo>
                    <a:pt x="83" y="149"/>
                  </a:lnTo>
                  <a:lnTo>
                    <a:pt x="92" y="153"/>
                  </a:lnTo>
                  <a:lnTo>
                    <a:pt x="100" y="154"/>
                  </a:lnTo>
                  <a:lnTo>
                    <a:pt x="108" y="157"/>
                  </a:lnTo>
                  <a:lnTo>
                    <a:pt x="114" y="158"/>
                  </a:lnTo>
                  <a:lnTo>
                    <a:pt x="116" y="161"/>
                  </a:lnTo>
                  <a:lnTo>
                    <a:pt x="115" y="157"/>
                  </a:lnTo>
                  <a:lnTo>
                    <a:pt x="110" y="153"/>
                  </a:lnTo>
                  <a:lnTo>
                    <a:pt x="103" y="144"/>
                  </a:lnTo>
                  <a:lnTo>
                    <a:pt x="96" y="138"/>
                  </a:lnTo>
                  <a:lnTo>
                    <a:pt x="86" y="127"/>
                  </a:lnTo>
                  <a:lnTo>
                    <a:pt x="77" y="119"/>
                  </a:lnTo>
                  <a:lnTo>
                    <a:pt x="67" y="111"/>
                  </a:lnTo>
                  <a:lnTo>
                    <a:pt x="59" y="105"/>
                  </a:lnTo>
                  <a:lnTo>
                    <a:pt x="50" y="99"/>
                  </a:lnTo>
                  <a:lnTo>
                    <a:pt x="41" y="97"/>
                  </a:lnTo>
                  <a:lnTo>
                    <a:pt x="36" y="97"/>
                  </a:lnTo>
                  <a:lnTo>
                    <a:pt x="31" y="98"/>
                  </a:lnTo>
                  <a:lnTo>
                    <a:pt x="24" y="102"/>
                  </a:lnTo>
                  <a:lnTo>
                    <a:pt x="23" y="104"/>
                  </a:lnTo>
                  <a:lnTo>
                    <a:pt x="32" y="74"/>
                  </a:lnTo>
                  <a:lnTo>
                    <a:pt x="36" y="75"/>
                  </a:lnTo>
                  <a:lnTo>
                    <a:pt x="40" y="79"/>
                  </a:lnTo>
                  <a:lnTo>
                    <a:pt x="46" y="82"/>
                  </a:lnTo>
                  <a:lnTo>
                    <a:pt x="54" y="84"/>
                  </a:lnTo>
                  <a:lnTo>
                    <a:pt x="62" y="88"/>
                  </a:lnTo>
                  <a:lnTo>
                    <a:pt x="70" y="90"/>
                  </a:lnTo>
                  <a:lnTo>
                    <a:pt x="81" y="92"/>
                  </a:lnTo>
                  <a:lnTo>
                    <a:pt x="88" y="92"/>
                  </a:lnTo>
                  <a:lnTo>
                    <a:pt x="96" y="92"/>
                  </a:lnTo>
                  <a:lnTo>
                    <a:pt x="101" y="92"/>
                  </a:lnTo>
                  <a:lnTo>
                    <a:pt x="107" y="92"/>
                  </a:lnTo>
                  <a:lnTo>
                    <a:pt x="114" y="90"/>
                  </a:lnTo>
                  <a:lnTo>
                    <a:pt x="116" y="90"/>
                  </a:lnTo>
                  <a:lnTo>
                    <a:pt x="144" y="108"/>
                  </a:lnTo>
                  <a:lnTo>
                    <a:pt x="164" y="99"/>
                  </a:lnTo>
                  <a:lnTo>
                    <a:pt x="167" y="101"/>
                  </a:lnTo>
                  <a:lnTo>
                    <a:pt x="171" y="102"/>
                  </a:lnTo>
                  <a:lnTo>
                    <a:pt x="178" y="108"/>
                  </a:lnTo>
                  <a:lnTo>
                    <a:pt x="180" y="111"/>
                  </a:lnTo>
                  <a:lnTo>
                    <a:pt x="183" y="114"/>
                  </a:lnTo>
                  <a:lnTo>
                    <a:pt x="188" y="118"/>
                  </a:lnTo>
                  <a:lnTo>
                    <a:pt x="193" y="124"/>
                  </a:lnTo>
                  <a:lnTo>
                    <a:pt x="197" y="129"/>
                  </a:lnTo>
                  <a:lnTo>
                    <a:pt x="202" y="136"/>
                  </a:lnTo>
                  <a:lnTo>
                    <a:pt x="207" y="144"/>
                  </a:lnTo>
                  <a:lnTo>
                    <a:pt x="211" y="154"/>
                  </a:lnTo>
                  <a:lnTo>
                    <a:pt x="216" y="162"/>
                  </a:lnTo>
                  <a:lnTo>
                    <a:pt x="220" y="172"/>
                  </a:lnTo>
                  <a:lnTo>
                    <a:pt x="222" y="177"/>
                  </a:lnTo>
                  <a:lnTo>
                    <a:pt x="225" y="183"/>
                  </a:lnTo>
                  <a:lnTo>
                    <a:pt x="226" y="188"/>
                  </a:lnTo>
                  <a:lnTo>
                    <a:pt x="230" y="194"/>
                  </a:lnTo>
                  <a:lnTo>
                    <a:pt x="230" y="199"/>
                  </a:lnTo>
                  <a:lnTo>
                    <a:pt x="233" y="203"/>
                  </a:lnTo>
                  <a:lnTo>
                    <a:pt x="234" y="208"/>
                  </a:lnTo>
                  <a:lnTo>
                    <a:pt x="237" y="214"/>
                  </a:lnTo>
                  <a:lnTo>
                    <a:pt x="239" y="223"/>
                  </a:lnTo>
                  <a:lnTo>
                    <a:pt x="242" y="233"/>
                  </a:lnTo>
                  <a:lnTo>
                    <a:pt x="245" y="240"/>
                  </a:lnTo>
                  <a:lnTo>
                    <a:pt x="248" y="250"/>
                  </a:lnTo>
                  <a:lnTo>
                    <a:pt x="249" y="257"/>
                  </a:lnTo>
                  <a:lnTo>
                    <a:pt x="252" y="263"/>
                  </a:lnTo>
                  <a:lnTo>
                    <a:pt x="253" y="268"/>
                  </a:lnTo>
                  <a:lnTo>
                    <a:pt x="253" y="273"/>
                  </a:lnTo>
                  <a:lnTo>
                    <a:pt x="254" y="274"/>
                  </a:lnTo>
                  <a:lnTo>
                    <a:pt x="255" y="276"/>
                  </a:lnTo>
                  <a:lnTo>
                    <a:pt x="333" y="300"/>
                  </a:lnTo>
                  <a:lnTo>
                    <a:pt x="241" y="143"/>
                  </a:lnTo>
                  <a:lnTo>
                    <a:pt x="186" y="86"/>
                  </a:lnTo>
                  <a:lnTo>
                    <a:pt x="209" y="88"/>
                  </a:lnTo>
                  <a:lnTo>
                    <a:pt x="164" y="56"/>
                  </a:lnTo>
                  <a:lnTo>
                    <a:pt x="96" y="0"/>
                  </a:lnTo>
                  <a:lnTo>
                    <a:pt x="96" y="0"/>
                  </a:lnTo>
                  <a:close/>
                </a:path>
              </a:pathLst>
            </a:custGeom>
            <a:solidFill>
              <a:srgbClr val="638091"/>
            </a:solidFill>
            <a:ln w="9525">
              <a:noFill/>
              <a:round/>
              <a:headEnd/>
              <a:tailEnd/>
            </a:ln>
            <a:effectLst>
              <a:outerShdw dist="35921" dir="2700000" algn="ctr" rotWithShape="0">
                <a:srgbClr val="808080"/>
              </a:outerShdw>
            </a:effectLst>
          </p:spPr>
          <p:txBody>
            <a:bodyPr/>
            <a:lstStyle/>
            <a:p>
              <a:endParaRPr lang="pt-BR"/>
            </a:p>
          </p:txBody>
        </p:sp>
        <p:sp>
          <p:nvSpPr>
            <p:cNvPr id="1862873" name="Freeform 217"/>
            <p:cNvSpPr>
              <a:spLocks/>
            </p:cNvSpPr>
            <p:nvPr/>
          </p:nvSpPr>
          <p:spPr bwMode="auto">
            <a:xfrm>
              <a:off x="3986" y="3013"/>
              <a:ext cx="19" cy="16"/>
            </a:xfrm>
            <a:custGeom>
              <a:avLst/>
              <a:gdLst/>
              <a:ahLst/>
              <a:cxnLst>
                <a:cxn ang="0">
                  <a:pos x="36" y="10"/>
                </a:cxn>
                <a:cxn ang="0">
                  <a:pos x="17" y="0"/>
                </a:cxn>
                <a:cxn ang="0">
                  <a:pos x="0" y="14"/>
                </a:cxn>
                <a:cxn ang="0">
                  <a:pos x="21" y="33"/>
                </a:cxn>
                <a:cxn ang="0">
                  <a:pos x="36" y="10"/>
                </a:cxn>
                <a:cxn ang="0">
                  <a:pos x="36" y="10"/>
                </a:cxn>
              </a:cxnLst>
              <a:rect l="0" t="0" r="r" b="b"/>
              <a:pathLst>
                <a:path w="36" h="33">
                  <a:moveTo>
                    <a:pt x="36" y="10"/>
                  </a:moveTo>
                  <a:lnTo>
                    <a:pt x="17" y="0"/>
                  </a:lnTo>
                  <a:lnTo>
                    <a:pt x="0" y="14"/>
                  </a:lnTo>
                  <a:lnTo>
                    <a:pt x="21" y="33"/>
                  </a:lnTo>
                  <a:lnTo>
                    <a:pt x="36" y="10"/>
                  </a:lnTo>
                  <a:lnTo>
                    <a:pt x="36" y="10"/>
                  </a:lnTo>
                  <a:close/>
                </a:path>
              </a:pathLst>
            </a:custGeom>
            <a:solidFill>
              <a:srgbClr val="BDC9D4"/>
            </a:solidFill>
            <a:ln w="9525">
              <a:noFill/>
              <a:round/>
              <a:headEnd/>
              <a:tailEnd/>
            </a:ln>
            <a:effectLst>
              <a:outerShdw dist="35921" dir="2700000" algn="ctr" rotWithShape="0">
                <a:srgbClr val="808080"/>
              </a:outerShdw>
            </a:effectLst>
          </p:spPr>
          <p:txBody>
            <a:bodyPr/>
            <a:lstStyle/>
            <a:p>
              <a:endParaRPr lang="pt-BR"/>
            </a:p>
          </p:txBody>
        </p:sp>
        <p:sp>
          <p:nvSpPr>
            <p:cNvPr id="1862874" name="Freeform 218"/>
            <p:cNvSpPr>
              <a:spLocks/>
            </p:cNvSpPr>
            <p:nvPr/>
          </p:nvSpPr>
          <p:spPr bwMode="auto">
            <a:xfrm>
              <a:off x="3957" y="2895"/>
              <a:ext cx="70" cy="70"/>
            </a:xfrm>
            <a:custGeom>
              <a:avLst/>
              <a:gdLst/>
              <a:ahLst/>
              <a:cxnLst>
                <a:cxn ang="0">
                  <a:pos x="26" y="140"/>
                </a:cxn>
                <a:cxn ang="0">
                  <a:pos x="15" y="127"/>
                </a:cxn>
                <a:cxn ang="0">
                  <a:pos x="14" y="125"/>
                </a:cxn>
                <a:cxn ang="0">
                  <a:pos x="12" y="121"/>
                </a:cxn>
                <a:cxn ang="0">
                  <a:pos x="11" y="115"/>
                </a:cxn>
                <a:cxn ang="0">
                  <a:pos x="9" y="108"/>
                </a:cxn>
                <a:cxn ang="0">
                  <a:pos x="7" y="99"/>
                </a:cxn>
                <a:cxn ang="0">
                  <a:pos x="5" y="91"/>
                </a:cxn>
                <a:cxn ang="0">
                  <a:pos x="3" y="82"/>
                </a:cxn>
                <a:cxn ang="0">
                  <a:pos x="2" y="74"/>
                </a:cxn>
                <a:cxn ang="0">
                  <a:pos x="0" y="64"/>
                </a:cxn>
                <a:cxn ang="0">
                  <a:pos x="0" y="55"/>
                </a:cxn>
                <a:cxn ang="0">
                  <a:pos x="0" y="47"/>
                </a:cxn>
                <a:cxn ang="0">
                  <a:pos x="0" y="41"/>
                </a:cxn>
                <a:cxn ang="0">
                  <a:pos x="0" y="37"/>
                </a:cxn>
                <a:cxn ang="0">
                  <a:pos x="1" y="32"/>
                </a:cxn>
                <a:cxn ang="0">
                  <a:pos x="1" y="30"/>
                </a:cxn>
                <a:cxn ang="0">
                  <a:pos x="2" y="30"/>
                </a:cxn>
                <a:cxn ang="0">
                  <a:pos x="2" y="27"/>
                </a:cxn>
                <a:cxn ang="0">
                  <a:pos x="3" y="25"/>
                </a:cxn>
                <a:cxn ang="0">
                  <a:pos x="7" y="21"/>
                </a:cxn>
                <a:cxn ang="0">
                  <a:pos x="12" y="17"/>
                </a:cxn>
                <a:cxn ang="0">
                  <a:pos x="18" y="11"/>
                </a:cxn>
                <a:cxn ang="0">
                  <a:pos x="26" y="7"/>
                </a:cxn>
                <a:cxn ang="0">
                  <a:pos x="31" y="4"/>
                </a:cxn>
                <a:cxn ang="0">
                  <a:pos x="37" y="3"/>
                </a:cxn>
                <a:cxn ang="0">
                  <a:pos x="42" y="1"/>
                </a:cxn>
                <a:cxn ang="0">
                  <a:pos x="49" y="1"/>
                </a:cxn>
                <a:cxn ang="0">
                  <a:pos x="54" y="0"/>
                </a:cxn>
                <a:cxn ang="0">
                  <a:pos x="62" y="0"/>
                </a:cxn>
                <a:cxn ang="0">
                  <a:pos x="68" y="0"/>
                </a:cxn>
                <a:cxn ang="0">
                  <a:pos x="76" y="1"/>
                </a:cxn>
                <a:cxn ang="0">
                  <a:pos x="82" y="1"/>
                </a:cxn>
                <a:cxn ang="0">
                  <a:pos x="90" y="3"/>
                </a:cxn>
                <a:cxn ang="0">
                  <a:pos x="97" y="4"/>
                </a:cxn>
                <a:cxn ang="0">
                  <a:pos x="104" y="8"/>
                </a:cxn>
                <a:cxn ang="0">
                  <a:pos x="109" y="9"/>
                </a:cxn>
                <a:cxn ang="0">
                  <a:pos x="115" y="10"/>
                </a:cxn>
                <a:cxn ang="0">
                  <a:pos x="120" y="12"/>
                </a:cxn>
                <a:cxn ang="0">
                  <a:pos x="126" y="14"/>
                </a:cxn>
                <a:cxn ang="0">
                  <a:pos x="131" y="17"/>
                </a:cxn>
                <a:cxn ang="0">
                  <a:pos x="135" y="18"/>
                </a:cxn>
                <a:cxn ang="0">
                  <a:pos x="139" y="30"/>
                </a:cxn>
                <a:cxn ang="0">
                  <a:pos x="135" y="66"/>
                </a:cxn>
                <a:cxn ang="0">
                  <a:pos x="26" y="140"/>
                </a:cxn>
                <a:cxn ang="0">
                  <a:pos x="26" y="140"/>
                </a:cxn>
              </a:cxnLst>
              <a:rect l="0" t="0" r="r" b="b"/>
              <a:pathLst>
                <a:path w="139" h="140">
                  <a:moveTo>
                    <a:pt x="26" y="140"/>
                  </a:moveTo>
                  <a:lnTo>
                    <a:pt x="15" y="127"/>
                  </a:lnTo>
                  <a:lnTo>
                    <a:pt x="14" y="125"/>
                  </a:lnTo>
                  <a:lnTo>
                    <a:pt x="12" y="121"/>
                  </a:lnTo>
                  <a:lnTo>
                    <a:pt x="11" y="115"/>
                  </a:lnTo>
                  <a:lnTo>
                    <a:pt x="9" y="108"/>
                  </a:lnTo>
                  <a:lnTo>
                    <a:pt x="7" y="99"/>
                  </a:lnTo>
                  <a:lnTo>
                    <a:pt x="5" y="91"/>
                  </a:lnTo>
                  <a:lnTo>
                    <a:pt x="3" y="82"/>
                  </a:lnTo>
                  <a:lnTo>
                    <a:pt x="2" y="74"/>
                  </a:lnTo>
                  <a:lnTo>
                    <a:pt x="0" y="64"/>
                  </a:lnTo>
                  <a:lnTo>
                    <a:pt x="0" y="55"/>
                  </a:lnTo>
                  <a:lnTo>
                    <a:pt x="0" y="47"/>
                  </a:lnTo>
                  <a:lnTo>
                    <a:pt x="0" y="41"/>
                  </a:lnTo>
                  <a:lnTo>
                    <a:pt x="0" y="37"/>
                  </a:lnTo>
                  <a:lnTo>
                    <a:pt x="1" y="32"/>
                  </a:lnTo>
                  <a:lnTo>
                    <a:pt x="1" y="30"/>
                  </a:lnTo>
                  <a:lnTo>
                    <a:pt x="2" y="30"/>
                  </a:lnTo>
                  <a:lnTo>
                    <a:pt x="2" y="27"/>
                  </a:lnTo>
                  <a:lnTo>
                    <a:pt x="3" y="25"/>
                  </a:lnTo>
                  <a:lnTo>
                    <a:pt x="7" y="21"/>
                  </a:lnTo>
                  <a:lnTo>
                    <a:pt x="12" y="17"/>
                  </a:lnTo>
                  <a:lnTo>
                    <a:pt x="18" y="11"/>
                  </a:lnTo>
                  <a:lnTo>
                    <a:pt x="26" y="7"/>
                  </a:lnTo>
                  <a:lnTo>
                    <a:pt x="31" y="4"/>
                  </a:lnTo>
                  <a:lnTo>
                    <a:pt x="37" y="3"/>
                  </a:lnTo>
                  <a:lnTo>
                    <a:pt x="42" y="1"/>
                  </a:lnTo>
                  <a:lnTo>
                    <a:pt x="49" y="1"/>
                  </a:lnTo>
                  <a:lnTo>
                    <a:pt x="54" y="0"/>
                  </a:lnTo>
                  <a:lnTo>
                    <a:pt x="62" y="0"/>
                  </a:lnTo>
                  <a:lnTo>
                    <a:pt x="68" y="0"/>
                  </a:lnTo>
                  <a:lnTo>
                    <a:pt x="76" y="1"/>
                  </a:lnTo>
                  <a:lnTo>
                    <a:pt x="82" y="1"/>
                  </a:lnTo>
                  <a:lnTo>
                    <a:pt x="90" y="3"/>
                  </a:lnTo>
                  <a:lnTo>
                    <a:pt x="97" y="4"/>
                  </a:lnTo>
                  <a:lnTo>
                    <a:pt x="104" y="8"/>
                  </a:lnTo>
                  <a:lnTo>
                    <a:pt x="109" y="9"/>
                  </a:lnTo>
                  <a:lnTo>
                    <a:pt x="115" y="10"/>
                  </a:lnTo>
                  <a:lnTo>
                    <a:pt x="120" y="12"/>
                  </a:lnTo>
                  <a:lnTo>
                    <a:pt x="126" y="14"/>
                  </a:lnTo>
                  <a:lnTo>
                    <a:pt x="131" y="17"/>
                  </a:lnTo>
                  <a:lnTo>
                    <a:pt x="135" y="18"/>
                  </a:lnTo>
                  <a:lnTo>
                    <a:pt x="139" y="30"/>
                  </a:lnTo>
                  <a:lnTo>
                    <a:pt x="135" y="66"/>
                  </a:lnTo>
                  <a:lnTo>
                    <a:pt x="26" y="140"/>
                  </a:lnTo>
                  <a:lnTo>
                    <a:pt x="26" y="140"/>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1862875" name="Freeform 219"/>
            <p:cNvSpPr>
              <a:spLocks/>
            </p:cNvSpPr>
            <p:nvPr/>
          </p:nvSpPr>
          <p:spPr bwMode="auto">
            <a:xfrm>
              <a:off x="3970" y="2906"/>
              <a:ext cx="58" cy="110"/>
            </a:xfrm>
            <a:custGeom>
              <a:avLst/>
              <a:gdLst/>
              <a:ahLst/>
              <a:cxnLst>
                <a:cxn ang="0">
                  <a:pos x="13" y="15"/>
                </a:cxn>
                <a:cxn ang="0">
                  <a:pos x="13" y="13"/>
                </a:cxn>
                <a:cxn ang="0">
                  <a:pos x="16" y="11"/>
                </a:cxn>
                <a:cxn ang="0">
                  <a:pos x="19" y="9"/>
                </a:cxn>
                <a:cxn ang="0">
                  <a:pos x="24" y="6"/>
                </a:cxn>
                <a:cxn ang="0">
                  <a:pos x="29" y="4"/>
                </a:cxn>
                <a:cxn ang="0">
                  <a:pos x="36" y="2"/>
                </a:cxn>
                <a:cxn ang="0">
                  <a:pos x="44" y="0"/>
                </a:cxn>
                <a:cxn ang="0">
                  <a:pos x="52" y="0"/>
                </a:cxn>
                <a:cxn ang="0">
                  <a:pos x="59" y="0"/>
                </a:cxn>
                <a:cxn ang="0">
                  <a:pos x="67" y="2"/>
                </a:cxn>
                <a:cxn ang="0">
                  <a:pos x="74" y="4"/>
                </a:cxn>
                <a:cxn ang="0">
                  <a:pos x="82" y="6"/>
                </a:cxn>
                <a:cxn ang="0">
                  <a:pos x="87" y="9"/>
                </a:cxn>
                <a:cxn ang="0">
                  <a:pos x="93" y="11"/>
                </a:cxn>
                <a:cxn ang="0">
                  <a:pos x="96" y="13"/>
                </a:cxn>
                <a:cxn ang="0">
                  <a:pos x="97" y="15"/>
                </a:cxn>
                <a:cxn ang="0">
                  <a:pos x="113" y="53"/>
                </a:cxn>
                <a:cxn ang="0">
                  <a:pos x="109" y="71"/>
                </a:cxn>
                <a:cxn ang="0">
                  <a:pos x="116" y="104"/>
                </a:cxn>
                <a:cxn ang="0">
                  <a:pos x="108" y="145"/>
                </a:cxn>
                <a:cxn ang="0">
                  <a:pos x="94" y="173"/>
                </a:cxn>
                <a:cxn ang="0">
                  <a:pos x="78" y="181"/>
                </a:cxn>
                <a:cxn ang="0">
                  <a:pos x="80" y="214"/>
                </a:cxn>
                <a:cxn ang="0">
                  <a:pos x="69" y="219"/>
                </a:cxn>
                <a:cxn ang="0">
                  <a:pos x="60" y="213"/>
                </a:cxn>
                <a:cxn ang="0">
                  <a:pos x="20" y="164"/>
                </a:cxn>
                <a:cxn ang="0">
                  <a:pos x="0" y="88"/>
                </a:cxn>
                <a:cxn ang="0">
                  <a:pos x="18" y="41"/>
                </a:cxn>
                <a:cxn ang="0">
                  <a:pos x="13" y="15"/>
                </a:cxn>
                <a:cxn ang="0">
                  <a:pos x="13" y="15"/>
                </a:cxn>
              </a:cxnLst>
              <a:rect l="0" t="0" r="r" b="b"/>
              <a:pathLst>
                <a:path w="116" h="219">
                  <a:moveTo>
                    <a:pt x="13" y="15"/>
                  </a:moveTo>
                  <a:lnTo>
                    <a:pt x="13" y="13"/>
                  </a:lnTo>
                  <a:lnTo>
                    <a:pt x="16" y="11"/>
                  </a:lnTo>
                  <a:lnTo>
                    <a:pt x="19" y="9"/>
                  </a:lnTo>
                  <a:lnTo>
                    <a:pt x="24" y="6"/>
                  </a:lnTo>
                  <a:lnTo>
                    <a:pt x="29" y="4"/>
                  </a:lnTo>
                  <a:lnTo>
                    <a:pt x="36" y="2"/>
                  </a:lnTo>
                  <a:lnTo>
                    <a:pt x="44" y="0"/>
                  </a:lnTo>
                  <a:lnTo>
                    <a:pt x="52" y="0"/>
                  </a:lnTo>
                  <a:lnTo>
                    <a:pt x="59" y="0"/>
                  </a:lnTo>
                  <a:lnTo>
                    <a:pt x="67" y="2"/>
                  </a:lnTo>
                  <a:lnTo>
                    <a:pt x="74" y="4"/>
                  </a:lnTo>
                  <a:lnTo>
                    <a:pt x="82" y="6"/>
                  </a:lnTo>
                  <a:lnTo>
                    <a:pt x="87" y="9"/>
                  </a:lnTo>
                  <a:lnTo>
                    <a:pt x="93" y="11"/>
                  </a:lnTo>
                  <a:lnTo>
                    <a:pt x="96" y="13"/>
                  </a:lnTo>
                  <a:lnTo>
                    <a:pt x="97" y="15"/>
                  </a:lnTo>
                  <a:lnTo>
                    <a:pt x="113" y="53"/>
                  </a:lnTo>
                  <a:lnTo>
                    <a:pt x="109" y="71"/>
                  </a:lnTo>
                  <a:lnTo>
                    <a:pt x="116" y="104"/>
                  </a:lnTo>
                  <a:lnTo>
                    <a:pt x="108" y="145"/>
                  </a:lnTo>
                  <a:lnTo>
                    <a:pt x="94" y="173"/>
                  </a:lnTo>
                  <a:lnTo>
                    <a:pt x="78" y="181"/>
                  </a:lnTo>
                  <a:lnTo>
                    <a:pt x="80" y="214"/>
                  </a:lnTo>
                  <a:lnTo>
                    <a:pt x="69" y="219"/>
                  </a:lnTo>
                  <a:lnTo>
                    <a:pt x="60" y="213"/>
                  </a:lnTo>
                  <a:lnTo>
                    <a:pt x="20" y="164"/>
                  </a:lnTo>
                  <a:lnTo>
                    <a:pt x="0" y="88"/>
                  </a:lnTo>
                  <a:lnTo>
                    <a:pt x="18" y="41"/>
                  </a:lnTo>
                  <a:lnTo>
                    <a:pt x="13" y="15"/>
                  </a:lnTo>
                  <a:lnTo>
                    <a:pt x="13" y="1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76" name="Freeform 220"/>
            <p:cNvSpPr>
              <a:spLocks/>
            </p:cNvSpPr>
            <p:nvPr/>
          </p:nvSpPr>
          <p:spPr bwMode="auto">
            <a:xfrm>
              <a:off x="3962" y="2914"/>
              <a:ext cx="51" cy="100"/>
            </a:xfrm>
            <a:custGeom>
              <a:avLst/>
              <a:gdLst/>
              <a:ahLst/>
              <a:cxnLst>
                <a:cxn ang="0">
                  <a:pos x="34" y="2"/>
                </a:cxn>
                <a:cxn ang="0">
                  <a:pos x="38" y="12"/>
                </a:cxn>
                <a:cxn ang="0">
                  <a:pos x="39" y="30"/>
                </a:cxn>
                <a:cxn ang="0">
                  <a:pos x="39" y="40"/>
                </a:cxn>
                <a:cxn ang="0">
                  <a:pos x="75" y="42"/>
                </a:cxn>
                <a:cxn ang="0">
                  <a:pos x="55" y="54"/>
                </a:cxn>
                <a:cxn ang="0">
                  <a:pos x="29" y="54"/>
                </a:cxn>
                <a:cxn ang="0">
                  <a:pos x="29" y="62"/>
                </a:cxn>
                <a:cxn ang="0">
                  <a:pos x="29" y="68"/>
                </a:cxn>
                <a:cxn ang="0">
                  <a:pos x="34" y="82"/>
                </a:cxn>
                <a:cxn ang="0">
                  <a:pos x="42" y="98"/>
                </a:cxn>
                <a:cxn ang="0">
                  <a:pos x="47" y="106"/>
                </a:cxn>
                <a:cxn ang="0">
                  <a:pos x="70" y="88"/>
                </a:cxn>
                <a:cxn ang="0">
                  <a:pos x="69" y="104"/>
                </a:cxn>
                <a:cxn ang="0">
                  <a:pos x="94" y="103"/>
                </a:cxn>
                <a:cxn ang="0">
                  <a:pos x="82" y="120"/>
                </a:cxn>
                <a:cxn ang="0">
                  <a:pos x="88" y="131"/>
                </a:cxn>
                <a:cxn ang="0">
                  <a:pos x="83" y="130"/>
                </a:cxn>
                <a:cxn ang="0">
                  <a:pos x="74" y="129"/>
                </a:cxn>
                <a:cxn ang="0">
                  <a:pos x="64" y="131"/>
                </a:cxn>
                <a:cxn ang="0">
                  <a:pos x="68" y="134"/>
                </a:cxn>
                <a:cxn ang="0">
                  <a:pos x="72" y="145"/>
                </a:cxn>
                <a:cxn ang="0">
                  <a:pos x="57" y="151"/>
                </a:cxn>
                <a:cxn ang="0">
                  <a:pos x="94" y="164"/>
                </a:cxn>
                <a:cxn ang="0">
                  <a:pos x="82" y="201"/>
                </a:cxn>
                <a:cxn ang="0">
                  <a:pos x="21" y="153"/>
                </a:cxn>
                <a:cxn ang="0">
                  <a:pos x="19" y="143"/>
                </a:cxn>
                <a:cxn ang="0">
                  <a:pos x="16" y="130"/>
                </a:cxn>
                <a:cxn ang="0">
                  <a:pos x="14" y="118"/>
                </a:cxn>
                <a:cxn ang="0">
                  <a:pos x="12" y="105"/>
                </a:cxn>
                <a:cxn ang="0">
                  <a:pos x="12" y="94"/>
                </a:cxn>
                <a:cxn ang="0">
                  <a:pos x="12" y="84"/>
                </a:cxn>
                <a:cxn ang="0">
                  <a:pos x="2" y="41"/>
                </a:cxn>
                <a:cxn ang="0">
                  <a:pos x="19" y="47"/>
                </a:cxn>
                <a:cxn ang="0">
                  <a:pos x="24" y="11"/>
                </a:cxn>
                <a:cxn ang="0">
                  <a:pos x="30" y="0"/>
                </a:cxn>
              </a:cxnLst>
              <a:rect l="0" t="0" r="r" b="b"/>
              <a:pathLst>
                <a:path w="103" h="201">
                  <a:moveTo>
                    <a:pt x="30" y="0"/>
                  </a:moveTo>
                  <a:lnTo>
                    <a:pt x="34" y="2"/>
                  </a:lnTo>
                  <a:lnTo>
                    <a:pt x="35" y="5"/>
                  </a:lnTo>
                  <a:lnTo>
                    <a:pt x="38" y="12"/>
                  </a:lnTo>
                  <a:lnTo>
                    <a:pt x="38" y="21"/>
                  </a:lnTo>
                  <a:lnTo>
                    <a:pt x="39" y="30"/>
                  </a:lnTo>
                  <a:lnTo>
                    <a:pt x="39" y="37"/>
                  </a:lnTo>
                  <a:lnTo>
                    <a:pt x="39" y="40"/>
                  </a:lnTo>
                  <a:lnTo>
                    <a:pt x="54" y="34"/>
                  </a:lnTo>
                  <a:lnTo>
                    <a:pt x="75" y="42"/>
                  </a:lnTo>
                  <a:lnTo>
                    <a:pt x="62" y="46"/>
                  </a:lnTo>
                  <a:lnTo>
                    <a:pt x="55" y="54"/>
                  </a:lnTo>
                  <a:lnTo>
                    <a:pt x="38" y="53"/>
                  </a:lnTo>
                  <a:lnTo>
                    <a:pt x="29" y="54"/>
                  </a:lnTo>
                  <a:lnTo>
                    <a:pt x="39" y="61"/>
                  </a:lnTo>
                  <a:lnTo>
                    <a:pt x="29" y="62"/>
                  </a:lnTo>
                  <a:lnTo>
                    <a:pt x="29" y="63"/>
                  </a:lnTo>
                  <a:lnTo>
                    <a:pt x="29" y="68"/>
                  </a:lnTo>
                  <a:lnTo>
                    <a:pt x="30" y="74"/>
                  </a:lnTo>
                  <a:lnTo>
                    <a:pt x="34" y="82"/>
                  </a:lnTo>
                  <a:lnTo>
                    <a:pt x="37" y="90"/>
                  </a:lnTo>
                  <a:lnTo>
                    <a:pt x="42" y="98"/>
                  </a:lnTo>
                  <a:lnTo>
                    <a:pt x="45" y="104"/>
                  </a:lnTo>
                  <a:lnTo>
                    <a:pt x="47" y="106"/>
                  </a:lnTo>
                  <a:lnTo>
                    <a:pt x="61" y="94"/>
                  </a:lnTo>
                  <a:lnTo>
                    <a:pt x="70" y="88"/>
                  </a:lnTo>
                  <a:lnTo>
                    <a:pt x="66" y="96"/>
                  </a:lnTo>
                  <a:lnTo>
                    <a:pt x="69" y="104"/>
                  </a:lnTo>
                  <a:lnTo>
                    <a:pt x="88" y="98"/>
                  </a:lnTo>
                  <a:lnTo>
                    <a:pt x="94" y="103"/>
                  </a:lnTo>
                  <a:lnTo>
                    <a:pt x="82" y="109"/>
                  </a:lnTo>
                  <a:lnTo>
                    <a:pt x="82" y="120"/>
                  </a:lnTo>
                  <a:lnTo>
                    <a:pt x="103" y="123"/>
                  </a:lnTo>
                  <a:lnTo>
                    <a:pt x="88" y="131"/>
                  </a:lnTo>
                  <a:lnTo>
                    <a:pt x="85" y="130"/>
                  </a:lnTo>
                  <a:lnTo>
                    <a:pt x="83" y="130"/>
                  </a:lnTo>
                  <a:lnTo>
                    <a:pt x="79" y="129"/>
                  </a:lnTo>
                  <a:lnTo>
                    <a:pt x="74" y="129"/>
                  </a:lnTo>
                  <a:lnTo>
                    <a:pt x="66" y="129"/>
                  </a:lnTo>
                  <a:lnTo>
                    <a:pt x="64" y="131"/>
                  </a:lnTo>
                  <a:lnTo>
                    <a:pt x="67" y="134"/>
                  </a:lnTo>
                  <a:lnTo>
                    <a:pt x="68" y="134"/>
                  </a:lnTo>
                  <a:lnTo>
                    <a:pt x="83" y="138"/>
                  </a:lnTo>
                  <a:lnTo>
                    <a:pt x="72" y="145"/>
                  </a:lnTo>
                  <a:lnTo>
                    <a:pt x="55" y="143"/>
                  </a:lnTo>
                  <a:lnTo>
                    <a:pt x="57" y="151"/>
                  </a:lnTo>
                  <a:lnTo>
                    <a:pt x="62" y="159"/>
                  </a:lnTo>
                  <a:lnTo>
                    <a:pt x="94" y="164"/>
                  </a:lnTo>
                  <a:lnTo>
                    <a:pt x="82" y="175"/>
                  </a:lnTo>
                  <a:lnTo>
                    <a:pt x="82" y="201"/>
                  </a:lnTo>
                  <a:lnTo>
                    <a:pt x="38" y="175"/>
                  </a:lnTo>
                  <a:lnTo>
                    <a:pt x="21" y="153"/>
                  </a:lnTo>
                  <a:lnTo>
                    <a:pt x="20" y="150"/>
                  </a:lnTo>
                  <a:lnTo>
                    <a:pt x="19" y="143"/>
                  </a:lnTo>
                  <a:lnTo>
                    <a:pt x="16" y="136"/>
                  </a:lnTo>
                  <a:lnTo>
                    <a:pt x="16" y="130"/>
                  </a:lnTo>
                  <a:lnTo>
                    <a:pt x="14" y="124"/>
                  </a:lnTo>
                  <a:lnTo>
                    <a:pt x="14" y="118"/>
                  </a:lnTo>
                  <a:lnTo>
                    <a:pt x="13" y="111"/>
                  </a:lnTo>
                  <a:lnTo>
                    <a:pt x="12" y="105"/>
                  </a:lnTo>
                  <a:lnTo>
                    <a:pt x="12" y="99"/>
                  </a:lnTo>
                  <a:lnTo>
                    <a:pt x="12" y="94"/>
                  </a:lnTo>
                  <a:lnTo>
                    <a:pt x="12" y="86"/>
                  </a:lnTo>
                  <a:lnTo>
                    <a:pt x="12" y="84"/>
                  </a:lnTo>
                  <a:lnTo>
                    <a:pt x="0" y="69"/>
                  </a:lnTo>
                  <a:lnTo>
                    <a:pt x="2" y="41"/>
                  </a:lnTo>
                  <a:lnTo>
                    <a:pt x="8" y="37"/>
                  </a:lnTo>
                  <a:lnTo>
                    <a:pt x="19" y="47"/>
                  </a:lnTo>
                  <a:lnTo>
                    <a:pt x="24" y="29"/>
                  </a:lnTo>
                  <a:lnTo>
                    <a:pt x="24" y="11"/>
                  </a:lnTo>
                  <a:lnTo>
                    <a:pt x="30" y="0"/>
                  </a:lnTo>
                  <a:lnTo>
                    <a:pt x="30" y="0"/>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2877" name="Freeform 221"/>
            <p:cNvSpPr>
              <a:spLocks/>
            </p:cNvSpPr>
            <p:nvPr/>
          </p:nvSpPr>
          <p:spPr bwMode="auto">
            <a:xfrm>
              <a:off x="4005" y="2930"/>
              <a:ext cx="18" cy="13"/>
            </a:xfrm>
            <a:custGeom>
              <a:avLst/>
              <a:gdLst/>
              <a:ahLst/>
              <a:cxnLst>
                <a:cxn ang="0">
                  <a:pos x="3" y="16"/>
                </a:cxn>
                <a:cxn ang="0">
                  <a:pos x="0" y="0"/>
                </a:cxn>
                <a:cxn ang="0">
                  <a:pos x="9" y="9"/>
                </a:cxn>
                <a:cxn ang="0">
                  <a:pos x="27" y="9"/>
                </a:cxn>
                <a:cxn ang="0">
                  <a:pos x="36" y="27"/>
                </a:cxn>
                <a:cxn ang="0">
                  <a:pos x="22" y="21"/>
                </a:cxn>
                <a:cxn ang="0">
                  <a:pos x="4" y="21"/>
                </a:cxn>
                <a:cxn ang="0">
                  <a:pos x="3" y="16"/>
                </a:cxn>
                <a:cxn ang="0">
                  <a:pos x="3" y="16"/>
                </a:cxn>
              </a:cxnLst>
              <a:rect l="0" t="0" r="r" b="b"/>
              <a:pathLst>
                <a:path w="36" h="27">
                  <a:moveTo>
                    <a:pt x="3" y="16"/>
                  </a:moveTo>
                  <a:lnTo>
                    <a:pt x="0" y="0"/>
                  </a:lnTo>
                  <a:lnTo>
                    <a:pt x="9" y="9"/>
                  </a:lnTo>
                  <a:lnTo>
                    <a:pt x="27" y="9"/>
                  </a:lnTo>
                  <a:lnTo>
                    <a:pt x="36" y="27"/>
                  </a:lnTo>
                  <a:lnTo>
                    <a:pt x="22" y="21"/>
                  </a:lnTo>
                  <a:lnTo>
                    <a:pt x="4" y="21"/>
                  </a:lnTo>
                  <a:lnTo>
                    <a:pt x="3" y="16"/>
                  </a:lnTo>
                  <a:lnTo>
                    <a:pt x="3" y="16"/>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2878" name="Freeform 222"/>
            <p:cNvSpPr>
              <a:spLocks/>
            </p:cNvSpPr>
            <p:nvPr/>
          </p:nvSpPr>
          <p:spPr bwMode="auto">
            <a:xfrm>
              <a:off x="3988" y="2930"/>
              <a:ext cx="16" cy="35"/>
            </a:xfrm>
            <a:custGeom>
              <a:avLst/>
              <a:gdLst/>
              <a:ahLst/>
              <a:cxnLst>
                <a:cxn ang="0">
                  <a:pos x="0" y="60"/>
                </a:cxn>
                <a:cxn ang="0">
                  <a:pos x="12" y="71"/>
                </a:cxn>
                <a:cxn ang="0">
                  <a:pos x="31" y="60"/>
                </a:cxn>
                <a:cxn ang="0">
                  <a:pos x="28" y="51"/>
                </a:cxn>
                <a:cxn ang="0">
                  <a:pos x="28" y="23"/>
                </a:cxn>
                <a:cxn ang="0">
                  <a:pos x="24" y="0"/>
                </a:cxn>
                <a:cxn ang="0">
                  <a:pos x="23" y="9"/>
                </a:cxn>
                <a:cxn ang="0">
                  <a:pos x="14" y="9"/>
                </a:cxn>
                <a:cxn ang="0">
                  <a:pos x="18" y="24"/>
                </a:cxn>
                <a:cxn ang="0">
                  <a:pos x="0" y="60"/>
                </a:cxn>
                <a:cxn ang="0">
                  <a:pos x="0" y="60"/>
                </a:cxn>
              </a:cxnLst>
              <a:rect l="0" t="0" r="r" b="b"/>
              <a:pathLst>
                <a:path w="31" h="71">
                  <a:moveTo>
                    <a:pt x="0" y="60"/>
                  </a:moveTo>
                  <a:lnTo>
                    <a:pt x="12" y="71"/>
                  </a:lnTo>
                  <a:lnTo>
                    <a:pt x="31" y="60"/>
                  </a:lnTo>
                  <a:lnTo>
                    <a:pt x="28" y="51"/>
                  </a:lnTo>
                  <a:lnTo>
                    <a:pt x="28" y="23"/>
                  </a:lnTo>
                  <a:lnTo>
                    <a:pt x="24" y="0"/>
                  </a:lnTo>
                  <a:lnTo>
                    <a:pt x="23" y="9"/>
                  </a:lnTo>
                  <a:lnTo>
                    <a:pt x="14" y="9"/>
                  </a:lnTo>
                  <a:lnTo>
                    <a:pt x="18" y="24"/>
                  </a:lnTo>
                  <a:lnTo>
                    <a:pt x="0" y="60"/>
                  </a:lnTo>
                  <a:lnTo>
                    <a:pt x="0" y="60"/>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2879" name="Freeform 223"/>
            <p:cNvSpPr>
              <a:spLocks/>
            </p:cNvSpPr>
            <p:nvPr/>
          </p:nvSpPr>
          <p:spPr bwMode="auto">
            <a:xfrm>
              <a:off x="4003" y="3014"/>
              <a:ext cx="20" cy="17"/>
            </a:xfrm>
            <a:custGeom>
              <a:avLst/>
              <a:gdLst/>
              <a:ahLst/>
              <a:cxnLst>
                <a:cxn ang="0">
                  <a:pos x="8" y="7"/>
                </a:cxn>
                <a:cxn ang="0">
                  <a:pos x="22" y="0"/>
                </a:cxn>
                <a:cxn ang="0">
                  <a:pos x="39" y="16"/>
                </a:cxn>
                <a:cxn ang="0">
                  <a:pos x="36" y="33"/>
                </a:cxn>
                <a:cxn ang="0">
                  <a:pos x="17" y="25"/>
                </a:cxn>
                <a:cxn ang="0">
                  <a:pos x="0" y="19"/>
                </a:cxn>
                <a:cxn ang="0">
                  <a:pos x="8" y="7"/>
                </a:cxn>
                <a:cxn ang="0">
                  <a:pos x="8" y="7"/>
                </a:cxn>
              </a:cxnLst>
              <a:rect l="0" t="0" r="r" b="b"/>
              <a:pathLst>
                <a:path w="39" h="33">
                  <a:moveTo>
                    <a:pt x="8" y="7"/>
                  </a:moveTo>
                  <a:lnTo>
                    <a:pt x="22" y="0"/>
                  </a:lnTo>
                  <a:lnTo>
                    <a:pt x="39" y="16"/>
                  </a:lnTo>
                  <a:lnTo>
                    <a:pt x="36" y="33"/>
                  </a:lnTo>
                  <a:lnTo>
                    <a:pt x="17" y="25"/>
                  </a:lnTo>
                  <a:lnTo>
                    <a:pt x="0" y="19"/>
                  </a:lnTo>
                  <a:lnTo>
                    <a:pt x="8" y="7"/>
                  </a:lnTo>
                  <a:lnTo>
                    <a:pt x="8" y="7"/>
                  </a:lnTo>
                  <a:close/>
                </a:path>
              </a:pathLst>
            </a:custGeom>
            <a:solidFill>
              <a:srgbClr val="121F6E"/>
            </a:solidFill>
            <a:ln w="9525">
              <a:noFill/>
              <a:round/>
              <a:headEnd/>
              <a:tailEnd/>
            </a:ln>
            <a:effectLst>
              <a:outerShdw dist="35921" dir="2700000" algn="ctr" rotWithShape="0">
                <a:srgbClr val="808080"/>
              </a:outerShdw>
            </a:effectLst>
          </p:spPr>
          <p:txBody>
            <a:bodyPr/>
            <a:lstStyle/>
            <a:p>
              <a:endParaRPr lang="pt-BR"/>
            </a:p>
          </p:txBody>
        </p:sp>
        <p:sp>
          <p:nvSpPr>
            <p:cNvPr id="1862880" name="Freeform 224"/>
            <p:cNvSpPr>
              <a:spLocks/>
            </p:cNvSpPr>
            <p:nvPr/>
          </p:nvSpPr>
          <p:spPr bwMode="auto">
            <a:xfrm>
              <a:off x="4014" y="3022"/>
              <a:ext cx="104" cy="123"/>
            </a:xfrm>
            <a:custGeom>
              <a:avLst/>
              <a:gdLst/>
              <a:ahLst/>
              <a:cxnLst>
                <a:cxn ang="0">
                  <a:pos x="1" y="0"/>
                </a:cxn>
                <a:cxn ang="0">
                  <a:pos x="8" y="1"/>
                </a:cxn>
                <a:cxn ang="0">
                  <a:pos x="17" y="4"/>
                </a:cxn>
                <a:cxn ang="0">
                  <a:pos x="30" y="10"/>
                </a:cxn>
                <a:cxn ang="0">
                  <a:pos x="43" y="18"/>
                </a:cxn>
                <a:cxn ang="0">
                  <a:pos x="59" y="30"/>
                </a:cxn>
                <a:cxn ang="0">
                  <a:pos x="73" y="41"/>
                </a:cxn>
                <a:cxn ang="0">
                  <a:pos x="82" y="51"/>
                </a:cxn>
                <a:cxn ang="0">
                  <a:pos x="91" y="60"/>
                </a:cxn>
                <a:cxn ang="0">
                  <a:pos x="100" y="70"/>
                </a:cxn>
                <a:cxn ang="0">
                  <a:pos x="111" y="83"/>
                </a:cxn>
                <a:cxn ang="0">
                  <a:pos x="122" y="95"/>
                </a:cxn>
                <a:cxn ang="0">
                  <a:pos x="132" y="106"/>
                </a:cxn>
                <a:cxn ang="0">
                  <a:pos x="141" y="120"/>
                </a:cxn>
                <a:cxn ang="0">
                  <a:pos x="151" y="132"/>
                </a:cxn>
                <a:cxn ang="0">
                  <a:pos x="160" y="144"/>
                </a:cxn>
                <a:cxn ang="0">
                  <a:pos x="170" y="157"/>
                </a:cxn>
                <a:cxn ang="0">
                  <a:pos x="178" y="167"/>
                </a:cxn>
                <a:cxn ang="0">
                  <a:pos x="189" y="182"/>
                </a:cxn>
                <a:cxn ang="0">
                  <a:pos x="201" y="199"/>
                </a:cxn>
                <a:cxn ang="0">
                  <a:pos x="205" y="207"/>
                </a:cxn>
                <a:cxn ang="0">
                  <a:pos x="203" y="245"/>
                </a:cxn>
                <a:cxn ang="0">
                  <a:pos x="104" y="174"/>
                </a:cxn>
                <a:cxn ang="0">
                  <a:pos x="98" y="164"/>
                </a:cxn>
                <a:cxn ang="0">
                  <a:pos x="92" y="152"/>
                </a:cxn>
                <a:cxn ang="0">
                  <a:pos x="85" y="138"/>
                </a:cxn>
                <a:cxn ang="0">
                  <a:pos x="77" y="122"/>
                </a:cxn>
                <a:cxn ang="0">
                  <a:pos x="68" y="106"/>
                </a:cxn>
                <a:cxn ang="0">
                  <a:pos x="59" y="88"/>
                </a:cxn>
                <a:cxn ang="0">
                  <a:pos x="50" y="73"/>
                </a:cxn>
                <a:cxn ang="0">
                  <a:pos x="39" y="55"/>
                </a:cxn>
                <a:cxn ang="0">
                  <a:pos x="31" y="43"/>
                </a:cxn>
                <a:cxn ang="0">
                  <a:pos x="22" y="30"/>
                </a:cxn>
                <a:cxn ang="0">
                  <a:pos x="15" y="20"/>
                </a:cxn>
                <a:cxn ang="0">
                  <a:pos x="3" y="4"/>
                </a:cxn>
                <a:cxn ang="0">
                  <a:pos x="0" y="0"/>
                </a:cxn>
              </a:cxnLst>
              <a:rect l="0" t="0" r="r" b="b"/>
              <a:pathLst>
                <a:path w="208" h="245">
                  <a:moveTo>
                    <a:pt x="0" y="0"/>
                  </a:moveTo>
                  <a:lnTo>
                    <a:pt x="1" y="0"/>
                  </a:lnTo>
                  <a:lnTo>
                    <a:pt x="6" y="1"/>
                  </a:lnTo>
                  <a:lnTo>
                    <a:pt x="8" y="1"/>
                  </a:lnTo>
                  <a:lnTo>
                    <a:pt x="13" y="3"/>
                  </a:lnTo>
                  <a:lnTo>
                    <a:pt x="17" y="4"/>
                  </a:lnTo>
                  <a:lnTo>
                    <a:pt x="24" y="8"/>
                  </a:lnTo>
                  <a:lnTo>
                    <a:pt x="30" y="10"/>
                  </a:lnTo>
                  <a:lnTo>
                    <a:pt x="36" y="14"/>
                  </a:lnTo>
                  <a:lnTo>
                    <a:pt x="43" y="18"/>
                  </a:lnTo>
                  <a:lnTo>
                    <a:pt x="51" y="24"/>
                  </a:lnTo>
                  <a:lnTo>
                    <a:pt x="59" y="30"/>
                  </a:lnTo>
                  <a:lnTo>
                    <a:pt x="68" y="37"/>
                  </a:lnTo>
                  <a:lnTo>
                    <a:pt x="73" y="41"/>
                  </a:lnTo>
                  <a:lnTo>
                    <a:pt x="77" y="46"/>
                  </a:lnTo>
                  <a:lnTo>
                    <a:pt x="82" y="51"/>
                  </a:lnTo>
                  <a:lnTo>
                    <a:pt x="87" y="55"/>
                  </a:lnTo>
                  <a:lnTo>
                    <a:pt x="91" y="60"/>
                  </a:lnTo>
                  <a:lnTo>
                    <a:pt x="96" y="65"/>
                  </a:lnTo>
                  <a:lnTo>
                    <a:pt x="100" y="70"/>
                  </a:lnTo>
                  <a:lnTo>
                    <a:pt x="106" y="77"/>
                  </a:lnTo>
                  <a:lnTo>
                    <a:pt x="111" y="83"/>
                  </a:lnTo>
                  <a:lnTo>
                    <a:pt x="117" y="88"/>
                  </a:lnTo>
                  <a:lnTo>
                    <a:pt x="122" y="95"/>
                  </a:lnTo>
                  <a:lnTo>
                    <a:pt x="127" y="102"/>
                  </a:lnTo>
                  <a:lnTo>
                    <a:pt x="132" y="106"/>
                  </a:lnTo>
                  <a:lnTo>
                    <a:pt x="136" y="113"/>
                  </a:lnTo>
                  <a:lnTo>
                    <a:pt x="141" y="120"/>
                  </a:lnTo>
                  <a:lnTo>
                    <a:pt x="147" y="126"/>
                  </a:lnTo>
                  <a:lnTo>
                    <a:pt x="151" y="132"/>
                  </a:lnTo>
                  <a:lnTo>
                    <a:pt x="156" y="138"/>
                  </a:lnTo>
                  <a:lnTo>
                    <a:pt x="160" y="144"/>
                  </a:lnTo>
                  <a:lnTo>
                    <a:pt x="166" y="151"/>
                  </a:lnTo>
                  <a:lnTo>
                    <a:pt x="170" y="157"/>
                  </a:lnTo>
                  <a:lnTo>
                    <a:pt x="173" y="162"/>
                  </a:lnTo>
                  <a:lnTo>
                    <a:pt x="178" y="167"/>
                  </a:lnTo>
                  <a:lnTo>
                    <a:pt x="182" y="173"/>
                  </a:lnTo>
                  <a:lnTo>
                    <a:pt x="189" y="182"/>
                  </a:lnTo>
                  <a:lnTo>
                    <a:pt x="196" y="192"/>
                  </a:lnTo>
                  <a:lnTo>
                    <a:pt x="201" y="199"/>
                  </a:lnTo>
                  <a:lnTo>
                    <a:pt x="204" y="203"/>
                  </a:lnTo>
                  <a:lnTo>
                    <a:pt x="205" y="207"/>
                  </a:lnTo>
                  <a:lnTo>
                    <a:pt x="208" y="208"/>
                  </a:lnTo>
                  <a:lnTo>
                    <a:pt x="203" y="245"/>
                  </a:lnTo>
                  <a:lnTo>
                    <a:pt x="132" y="217"/>
                  </a:lnTo>
                  <a:lnTo>
                    <a:pt x="104" y="174"/>
                  </a:lnTo>
                  <a:lnTo>
                    <a:pt x="102" y="171"/>
                  </a:lnTo>
                  <a:lnTo>
                    <a:pt x="98" y="164"/>
                  </a:lnTo>
                  <a:lnTo>
                    <a:pt x="95" y="158"/>
                  </a:lnTo>
                  <a:lnTo>
                    <a:pt x="92" y="152"/>
                  </a:lnTo>
                  <a:lnTo>
                    <a:pt x="89" y="145"/>
                  </a:lnTo>
                  <a:lnTo>
                    <a:pt x="85" y="138"/>
                  </a:lnTo>
                  <a:lnTo>
                    <a:pt x="82" y="130"/>
                  </a:lnTo>
                  <a:lnTo>
                    <a:pt x="77" y="122"/>
                  </a:lnTo>
                  <a:lnTo>
                    <a:pt x="73" y="114"/>
                  </a:lnTo>
                  <a:lnTo>
                    <a:pt x="68" y="106"/>
                  </a:lnTo>
                  <a:lnTo>
                    <a:pt x="63" y="97"/>
                  </a:lnTo>
                  <a:lnTo>
                    <a:pt x="59" y="88"/>
                  </a:lnTo>
                  <a:lnTo>
                    <a:pt x="54" y="80"/>
                  </a:lnTo>
                  <a:lnTo>
                    <a:pt x="50" y="73"/>
                  </a:lnTo>
                  <a:lnTo>
                    <a:pt x="45" y="65"/>
                  </a:lnTo>
                  <a:lnTo>
                    <a:pt x="39" y="55"/>
                  </a:lnTo>
                  <a:lnTo>
                    <a:pt x="35" y="48"/>
                  </a:lnTo>
                  <a:lnTo>
                    <a:pt x="31" y="43"/>
                  </a:lnTo>
                  <a:lnTo>
                    <a:pt x="25" y="36"/>
                  </a:lnTo>
                  <a:lnTo>
                    <a:pt x="22" y="30"/>
                  </a:lnTo>
                  <a:lnTo>
                    <a:pt x="17" y="24"/>
                  </a:lnTo>
                  <a:lnTo>
                    <a:pt x="15" y="20"/>
                  </a:lnTo>
                  <a:lnTo>
                    <a:pt x="8" y="10"/>
                  </a:lnTo>
                  <a:lnTo>
                    <a:pt x="3" y="4"/>
                  </a:lnTo>
                  <a:lnTo>
                    <a:pt x="0" y="1"/>
                  </a:lnTo>
                  <a:lnTo>
                    <a:pt x="0" y="0"/>
                  </a:lnTo>
                  <a:lnTo>
                    <a:pt x="0" y="0"/>
                  </a:lnTo>
                  <a:close/>
                </a:path>
              </a:pathLst>
            </a:custGeom>
            <a:solidFill>
              <a:srgbClr val="121F6E"/>
            </a:solidFill>
            <a:ln w="9525">
              <a:noFill/>
              <a:round/>
              <a:headEnd/>
              <a:tailEnd/>
            </a:ln>
            <a:effectLst>
              <a:outerShdw dist="35921" dir="2700000" algn="ctr" rotWithShape="0">
                <a:srgbClr val="808080"/>
              </a:outerShdw>
            </a:effectLst>
          </p:spPr>
          <p:txBody>
            <a:bodyPr/>
            <a:lstStyle/>
            <a:p>
              <a:endParaRPr lang="pt-BR"/>
            </a:p>
          </p:txBody>
        </p:sp>
        <p:sp>
          <p:nvSpPr>
            <p:cNvPr id="1862881" name="Freeform 225"/>
            <p:cNvSpPr>
              <a:spLocks/>
            </p:cNvSpPr>
            <p:nvPr/>
          </p:nvSpPr>
          <p:spPr bwMode="auto">
            <a:xfrm>
              <a:off x="4013" y="3016"/>
              <a:ext cx="7" cy="10"/>
            </a:xfrm>
            <a:custGeom>
              <a:avLst/>
              <a:gdLst/>
              <a:ahLst/>
              <a:cxnLst>
                <a:cxn ang="0">
                  <a:pos x="3" y="0"/>
                </a:cxn>
                <a:cxn ang="0">
                  <a:pos x="0" y="14"/>
                </a:cxn>
                <a:cxn ang="0">
                  <a:pos x="5" y="22"/>
                </a:cxn>
                <a:cxn ang="0">
                  <a:pos x="15" y="10"/>
                </a:cxn>
                <a:cxn ang="0">
                  <a:pos x="3" y="0"/>
                </a:cxn>
                <a:cxn ang="0">
                  <a:pos x="3" y="0"/>
                </a:cxn>
              </a:cxnLst>
              <a:rect l="0" t="0" r="r" b="b"/>
              <a:pathLst>
                <a:path w="15" h="22">
                  <a:moveTo>
                    <a:pt x="3" y="0"/>
                  </a:moveTo>
                  <a:lnTo>
                    <a:pt x="0" y="14"/>
                  </a:lnTo>
                  <a:lnTo>
                    <a:pt x="5" y="22"/>
                  </a:lnTo>
                  <a:lnTo>
                    <a:pt x="15" y="10"/>
                  </a:lnTo>
                  <a:lnTo>
                    <a:pt x="3" y="0"/>
                  </a:lnTo>
                  <a:lnTo>
                    <a:pt x="3"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2882" name="Freeform 226"/>
            <p:cNvSpPr>
              <a:spLocks/>
            </p:cNvSpPr>
            <p:nvPr/>
          </p:nvSpPr>
          <p:spPr bwMode="auto">
            <a:xfrm>
              <a:off x="4030" y="3031"/>
              <a:ext cx="11" cy="15"/>
            </a:xfrm>
            <a:custGeom>
              <a:avLst/>
              <a:gdLst/>
              <a:ahLst/>
              <a:cxnLst>
                <a:cxn ang="0">
                  <a:pos x="5" y="0"/>
                </a:cxn>
                <a:cxn ang="0">
                  <a:pos x="0" y="9"/>
                </a:cxn>
                <a:cxn ang="0">
                  <a:pos x="9" y="31"/>
                </a:cxn>
                <a:cxn ang="0">
                  <a:pos x="23" y="12"/>
                </a:cxn>
                <a:cxn ang="0">
                  <a:pos x="5" y="0"/>
                </a:cxn>
                <a:cxn ang="0">
                  <a:pos x="5" y="0"/>
                </a:cxn>
              </a:cxnLst>
              <a:rect l="0" t="0" r="r" b="b"/>
              <a:pathLst>
                <a:path w="23" h="31">
                  <a:moveTo>
                    <a:pt x="5" y="0"/>
                  </a:moveTo>
                  <a:lnTo>
                    <a:pt x="0" y="9"/>
                  </a:lnTo>
                  <a:lnTo>
                    <a:pt x="9" y="31"/>
                  </a:lnTo>
                  <a:lnTo>
                    <a:pt x="23" y="12"/>
                  </a:lnTo>
                  <a:lnTo>
                    <a:pt x="5" y="0"/>
                  </a:lnTo>
                  <a:lnTo>
                    <a:pt x="5"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2883" name="Freeform 227"/>
            <p:cNvSpPr>
              <a:spLocks/>
            </p:cNvSpPr>
            <p:nvPr/>
          </p:nvSpPr>
          <p:spPr bwMode="auto">
            <a:xfrm>
              <a:off x="4045" y="3046"/>
              <a:ext cx="15" cy="31"/>
            </a:xfrm>
            <a:custGeom>
              <a:avLst/>
              <a:gdLst/>
              <a:ahLst/>
              <a:cxnLst>
                <a:cxn ang="0">
                  <a:pos x="13" y="0"/>
                </a:cxn>
                <a:cxn ang="0">
                  <a:pos x="1" y="19"/>
                </a:cxn>
                <a:cxn ang="0">
                  <a:pos x="0" y="31"/>
                </a:cxn>
                <a:cxn ang="0">
                  <a:pos x="13" y="62"/>
                </a:cxn>
                <a:cxn ang="0">
                  <a:pos x="21" y="29"/>
                </a:cxn>
                <a:cxn ang="0">
                  <a:pos x="30" y="15"/>
                </a:cxn>
                <a:cxn ang="0">
                  <a:pos x="13" y="0"/>
                </a:cxn>
                <a:cxn ang="0">
                  <a:pos x="13" y="0"/>
                </a:cxn>
              </a:cxnLst>
              <a:rect l="0" t="0" r="r" b="b"/>
              <a:pathLst>
                <a:path w="30" h="62">
                  <a:moveTo>
                    <a:pt x="13" y="0"/>
                  </a:moveTo>
                  <a:lnTo>
                    <a:pt x="1" y="19"/>
                  </a:lnTo>
                  <a:lnTo>
                    <a:pt x="0" y="31"/>
                  </a:lnTo>
                  <a:lnTo>
                    <a:pt x="13" y="62"/>
                  </a:lnTo>
                  <a:lnTo>
                    <a:pt x="21" y="29"/>
                  </a:lnTo>
                  <a:lnTo>
                    <a:pt x="30" y="15"/>
                  </a:lnTo>
                  <a:lnTo>
                    <a:pt x="13" y="0"/>
                  </a:lnTo>
                  <a:lnTo>
                    <a:pt x="13"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2884" name="Freeform 228"/>
            <p:cNvSpPr>
              <a:spLocks/>
            </p:cNvSpPr>
            <p:nvPr/>
          </p:nvSpPr>
          <p:spPr bwMode="auto">
            <a:xfrm>
              <a:off x="4066" y="3067"/>
              <a:ext cx="12" cy="46"/>
            </a:xfrm>
            <a:custGeom>
              <a:avLst/>
              <a:gdLst/>
              <a:ahLst/>
              <a:cxnLst>
                <a:cxn ang="0">
                  <a:pos x="8" y="0"/>
                </a:cxn>
                <a:cxn ang="0">
                  <a:pos x="7" y="0"/>
                </a:cxn>
                <a:cxn ang="0">
                  <a:pos x="6" y="3"/>
                </a:cxn>
                <a:cxn ang="0">
                  <a:pos x="3" y="7"/>
                </a:cxn>
                <a:cxn ang="0">
                  <a:pos x="3" y="10"/>
                </a:cxn>
                <a:cxn ang="0">
                  <a:pos x="1" y="14"/>
                </a:cxn>
                <a:cxn ang="0">
                  <a:pos x="1" y="19"/>
                </a:cxn>
                <a:cxn ang="0">
                  <a:pos x="0" y="25"/>
                </a:cxn>
                <a:cxn ang="0">
                  <a:pos x="0" y="31"/>
                </a:cxn>
                <a:cxn ang="0">
                  <a:pos x="0" y="38"/>
                </a:cxn>
                <a:cxn ang="0">
                  <a:pos x="0" y="45"/>
                </a:cxn>
                <a:cxn ang="0">
                  <a:pos x="0" y="49"/>
                </a:cxn>
                <a:cxn ang="0">
                  <a:pos x="0" y="54"/>
                </a:cxn>
                <a:cxn ang="0">
                  <a:pos x="0" y="56"/>
                </a:cxn>
                <a:cxn ang="0">
                  <a:pos x="0" y="59"/>
                </a:cxn>
                <a:cxn ang="0">
                  <a:pos x="14" y="91"/>
                </a:cxn>
                <a:cxn ang="0">
                  <a:pos x="14" y="90"/>
                </a:cxn>
                <a:cxn ang="0">
                  <a:pos x="14" y="86"/>
                </a:cxn>
                <a:cxn ang="0">
                  <a:pos x="14" y="81"/>
                </a:cxn>
                <a:cxn ang="0">
                  <a:pos x="15" y="75"/>
                </a:cxn>
                <a:cxn ang="0">
                  <a:pos x="15" y="67"/>
                </a:cxn>
                <a:cxn ang="0">
                  <a:pos x="16" y="59"/>
                </a:cxn>
                <a:cxn ang="0">
                  <a:pos x="17" y="51"/>
                </a:cxn>
                <a:cxn ang="0">
                  <a:pos x="17" y="45"/>
                </a:cxn>
                <a:cxn ang="0">
                  <a:pos x="17" y="37"/>
                </a:cxn>
                <a:cxn ang="0">
                  <a:pos x="20" y="32"/>
                </a:cxn>
                <a:cxn ang="0">
                  <a:pos x="20" y="28"/>
                </a:cxn>
                <a:cxn ang="0">
                  <a:pos x="22" y="25"/>
                </a:cxn>
                <a:cxn ang="0">
                  <a:pos x="22" y="21"/>
                </a:cxn>
                <a:cxn ang="0">
                  <a:pos x="23" y="19"/>
                </a:cxn>
                <a:cxn ang="0">
                  <a:pos x="8" y="0"/>
                </a:cxn>
                <a:cxn ang="0">
                  <a:pos x="8" y="0"/>
                </a:cxn>
              </a:cxnLst>
              <a:rect l="0" t="0" r="r" b="b"/>
              <a:pathLst>
                <a:path w="23" h="91">
                  <a:moveTo>
                    <a:pt x="8" y="0"/>
                  </a:moveTo>
                  <a:lnTo>
                    <a:pt x="7" y="0"/>
                  </a:lnTo>
                  <a:lnTo>
                    <a:pt x="6" y="3"/>
                  </a:lnTo>
                  <a:lnTo>
                    <a:pt x="3" y="7"/>
                  </a:lnTo>
                  <a:lnTo>
                    <a:pt x="3" y="10"/>
                  </a:lnTo>
                  <a:lnTo>
                    <a:pt x="1" y="14"/>
                  </a:lnTo>
                  <a:lnTo>
                    <a:pt x="1" y="19"/>
                  </a:lnTo>
                  <a:lnTo>
                    <a:pt x="0" y="25"/>
                  </a:lnTo>
                  <a:lnTo>
                    <a:pt x="0" y="31"/>
                  </a:lnTo>
                  <a:lnTo>
                    <a:pt x="0" y="38"/>
                  </a:lnTo>
                  <a:lnTo>
                    <a:pt x="0" y="45"/>
                  </a:lnTo>
                  <a:lnTo>
                    <a:pt x="0" y="49"/>
                  </a:lnTo>
                  <a:lnTo>
                    <a:pt x="0" y="54"/>
                  </a:lnTo>
                  <a:lnTo>
                    <a:pt x="0" y="56"/>
                  </a:lnTo>
                  <a:lnTo>
                    <a:pt x="0" y="59"/>
                  </a:lnTo>
                  <a:lnTo>
                    <a:pt x="14" y="91"/>
                  </a:lnTo>
                  <a:lnTo>
                    <a:pt x="14" y="90"/>
                  </a:lnTo>
                  <a:lnTo>
                    <a:pt x="14" y="86"/>
                  </a:lnTo>
                  <a:lnTo>
                    <a:pt x="14" y="81"/>
                  </a:lnTo>
                  <a:lnTo>
                    <a:pt x="15" y="75"/>
                  </a:lnTo>
                  <a:lnTo>
                    <a:pt x="15" y="67"/>
                  </a:lnTo>
                  <a:lnTo>
                    <a:pt x="16" y="59"/>
                  </a:lnTo>
                  <a:lnTo>
                    <a:pt x="17" y="51"/>
                  </a:lnTo>
                  <a:lnTo>
                    <a:pt x="17" y="45"/>
                  </a:lnTo>
                  <a:lnTo>
                    <a:pt x="17" y="37"/>
                  </a:lnTo>
                  <a:lnTo>
                    <a:pt x="20" y="32"/>
                  </a:lnTo>
                  <a:lnTo>
                    <a:pt x="20" y="28"/>
                  </a:lnTo>
                  <a:lnTo>
                    <a:pt x="22" y="25"/>
                  </a:lnTo>
                  <a:lnTo>
                    <a:pt x="22" y="21"/>
                  </a:lnTo>
                  <a:lnTo>
                    <a:pt x="23" y="19"/>
                  </a:lnTo>
                  <a:lnTo>
                    <a:pt x="8" y="0"/>
                  </a:lnTo>
                  <a:lnTo>
                    <a:pt x="8"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2885" name="Freeform 229"/>
            <p:cNvSpPr>
              <a:spLocks/>
            </p:cNvSpPr>
            <p:nvPr/>
          </p:nvSpPr>
          <p:spPr bwMode="auto">
            <a:xfrm>
              <a:off x="4088" y="3099"/>
              <a:ext cx="14" cy="33"/>
            </a:xfrm>
            <a:custGeom>
              <a:avLst/>
              <a:gdLst/>
              <a:ahLst/>
              <a:cxnLst>
                <a:cxn ang="0">
                  <a:pos x="11" y="0"/>
                </a:cxn>
                <a:cxn ang="0">
                  <a:pos x="10" y="2"/>
                </a:cxn>
                <a:cxn ang="0">
                  <a:pos x="8" y="6"/>
                </a:cxn>
                <a:cxn ang="0">
                  <a:pos x="7" y="13"/>
                </a:cxn>
                <a:cxn ang="0">
                  <a:pos x="4" y="22"/>
                </a:cxn>
                <a:cxn ang="0">
                  <a:pos x="2" y="26"/>
                </a:cxn>
                <a:cxn ang="0">
                  <a:pos x="2" y="32"/>
                </a:cxn>
                <a:cxn ang="0">
                  <a:pos x="1" y="36"/>
                </a:cxn>
                <a:cxn ang="0">
                  <a:pos x="1" y="41"/>
                </a:cxn>
                <a:cxn ang="0">
                  <a:pos x="0" y="47"/>
                </a:cxn>
                <a:cxn ang="0">
                  <a:pos x="0" y="51"/>
                </a:cxn>
                <a:cxn ang="0">
                  <a:pos x="26" y="66"/>
                </a:cxn>
                <a:cxn ang="0">
                  <a:pos x="25" y="63"/>
                </a:cxn>
                <a:cxn ang="0">
                  <a:pos x="25" y="56"/>
                </a:cxn>
                <a:cxn ang="0">
                  <a:pos x="25" y="47"/>
                </a:cxn>
                <a:cxn ang="0">
                  <a:pos x="26" y="38"/>
                </a:cxn>
                <a:cxn ang="0">
                  <a:pos x="26" y="30"/>
                </a:cxn>
                <a:cxn ang="0">
                  <a:pos x="26" y="26"/>
                </a:cxn>
                <a:cxn ang="0">
                  <a:pos x="26" y="22"/>
                </a:cxn>
                <a:cxn ang="0">
                  <a:pos x="27" y="22"/>
                </a:cxn>
                <a:cxn ang="0">
                  <a:pos x="11" y="0"/>
                </a:cxn>
                <a:cxn ang="0">
                  <a:pos x="11" y="0"/>
                </a:cxn>
              </a:cxnLst>
              <a:rect l="0" t="0" r="r" b="b"/>
              <a:pathLst>
                <a:path w="27" h="66">
                  <a:moveTo>
                    <a:pt x="11" y="0"/>
                  </a:moveTo>
                  <a:lnTo>
                    <a:pt x="10" y="2"/>
                  </a:lnTo>
                  <a:lnTo>
                    <a:pt x="8" y="6"/>
                  </a:lnTo>
                  <a:lnTo>
                    <a:pt x="7" y="13"/>
                  </a:lnTo>
                  <a:lnTo>
                    <a:pt x="4" y="22"/>
                  </a:lnTo>
                  <a:lnTo>
                    <a:pt x="2" y="26"/>
                  </a:lnTo>
                  <a:lnTo>
                    <a:pt x="2" y="32"/>
                  </a:lnTo>
                  <a:lnTo>
                    <a:pt x="1" y="36"/>
                  </a:lnTo>
                  <a:lnTo>
                    <a:pt x="1" y="41"/>
                  </a:lnTo>
                  <a:lnTo>
                    <a:pt x="0" y="47"/>
                  </a:lnTo>
                  <a:lnTo>
                    <a:pt x="0" y="51"/>
                  </a:lnTo>
                  <a:lnTo>
                    <a:pt x="26" y="66"/>
                  </a:lnTo>
                  <a:lnTo>
                    <a:pt x="25" y="63"/>
                  </a:lnTo>
                  <a:lnTo>
                    <a:pt x="25" y="56"/>
                  </a:lnTo>
                  <a:lnTo>
                    <a:pt x="25" y="47"/>
                  </a:lnTo>
                  <a:lnTo>
                    <a:pt x="26" y="38"/>
                  </a:lnTo>
                  <a:lnTo>
                    <a:pt x="26" y="30"/>
                  </a:lnTo>
                  <a:lnTo>
                    <a:pt x="26" y="26"/>
                  </a:lnTo>
                  <a:lnTo>
                    <a:pt x="26" y="22"/>
                  </a:lnTo>
                  <a:lnTo>
                    <a:pt x="27" y="22"/>
                  </a:lnTo>
                  <a:lnTo>
                    <a:pt x="11" y="0"/>
                  </a:lnTo>
                  <a:lnTo>
                    <a:pt x="11"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2886" name="Freeform 230"/>
            <p:cNvSpPr>
              <a:spLocks/>
            </p:cNvSpPr>
            <p:nvPr/>
          </p:nvSpPr>
          <p:spPr bwMode="auto">
            <a:xfrm>
              <a:off x="4155" y="3086"/>
              <a:ext cx="269" cy="100"/>
            </a:xfrm>
            <a:custGeom>
              <a:avLst/>
              <a:gdLst/>
              <a:ahLst/>
              <a:cxnLst>
                <a:cxn ang="0">
                  <a:pos x="18" y="98"/>
                </a:cxn>
                <a:cxn ang="0">
                  <a:pos x="17" y="102"/>
                </a:cxn>
                <a:cxn ang="0">
                  <a:pos x="16" y="113"/>
                </a:cxn>
                <a:cxn ang="0">
                  <a:pos x="15" y="130"/>
                </a:cxn>
                <a:cxn ang="0">
                  <a:pos x="18" y="150"/>
                </a:cxn>
                <a:cxn ang="0">
                  <a:pos x="24" y="167"/>
                </a:cxn>
                <a:cxn ang="0">
                  <a:pos x="33" y="184"/>
                </a:cxn>
                <a:cxn ang="0">
                  <a:pos x="41" y="195"/>
                </a:cxn>
                <a:cxn ang="0">
                  <a:pos x="45" y="200"/>
                </a:cxn>
                <a:cxn ang="0">
                  <a:pos x="378" y="61"/>
                </a:cxn>
                <a:cxn ang="0">
                  <a:pos x="277" y="0"/>
                </a:cxn>
                <a:cxn ang="0">
                  <a:pos x="271" y="0"/>
                </a:cxn>
                <a:cxn ang="0">
                  <a:pos x="259" y="0"/>
                </a:cxn>
                <a:cxn ang="0">
                  <a:pos x="243" y="2"/>
                </a:cxn>
                <a:cxn ang="0">
                  <a:pos x="229" y="2"/>
                </a:cxn>
                <a:cxn ang="0">
                  <a:pos x="218" y="2"/>
                </a:cxn>
                <a:cxn ang="0">
                  <a:pos x="206" y="3"/>
                </a:cxn>
                <a:cxn ang="0">
                  <a:pos x="195" y="5"/>
                </a:cxn>
                <a:cxn ang="0">
                  <a:pos x="183" y="6"/>
                </a:cxn>
                <a:cxn ang="0">
                  <a:pos x="169" y="6"/>
                </a:cxn>
                <a:cxn ang="0">
                  <a:pos x="157" y="7"/>
                </a:cxn>
                <a:cxn ang="0">
                  <a:pos x="144" y="8"/>
                </a:cxn>
                <a:cxn ang="0">
                  <a:pos x="131" y="9"/>
                </a:cxn>
                <a:cxn ang="0">
                  <a:pos x="119" y="9"/>
                </a:cxn>
                <a:cxn ang="0">
                  <a:pos x="106" y="10"/>
                </a:cxn>
                <a:cxn ang="0">
                  <a:pos x="92" y="11"/>
                </a:cxn>
                <a:cxn ang="0">
                  <a:pos x="81" y="11"/>
                </a:cxn>
                <a:cxn ang="0">
                  <a:pos x="69" y="11"/>
                </a:cxn>
                <a:cxn ang="0">
                  <a:pos x="57" y="13"/>
                </a:cxn>
                <a:cxn ang="0">
                  <a:pos x="47" y="14"/>
                </a:cxn>
                <a:cxn ang="0">
                  <a:pos x="37" y="15"/>
                </a:cxn>
                <a:cxn ang="0">
                  <a:pos x="27" y="15"/>
                </a:cxn>
                <a:cxn ang="0">
                  <a:pos x="16" y="15"/>
                </a:cxn>
                <a:cxn ang="0">
                  <a:pos x="4" y="16"/>
                </a:cxn>
                <a:cxn ang="0">
                  <a:pos x="0" y="16"/>
                </a:cxn>
                <a:cxn ang="0">
                  <a:pos x="0" y="16"/>
                </a:cxn>
              </a:cxnLst>
              <a:rect l="0" t="0" r="r" b="b"/>
              <a:pathLst>
                <a:path w="536" h="200">
                  <a:moveTo>
                    <a:pt x="0" y="16"/>
                  </a:moveTo>
                  <a:lnTo>
                    <a:pt x="18" y="98"/>
                  </a:lnTo>
                  <a:lnTo>
                    <a:pt x="18" y="98"/>
                  </a:lnTo>
                  <a:lnTo>
                    <a:pt x="17" y="102"/>
                  </a:lnTo>
                  <a:lnTo>
                    <a:pt x="16" y="106"/>
                  </a:lnTo>
                  <a:lnTo>
                    <a:pt x="16" y="113"/>
                  </a:lnTo>
                  <a:lnTo>
                    <a:pt x="15" y="121"/>
                  </a:lnTo>
                  <a:lnTo>
                    <a:pt x="15" y="130"/>
                  </a:lnTo>
                  <a:lnTo>
                    <a:pt x="16" y="140"/>
                  </a:lnTo>
                  <a:lnTo>
                    <a:pt x="18" y="150"/>
                  </a:lnTo>
                  <a:lnTo>
                    <a:pt x="20" y="158"/>
                  </a:lnTo>
                  <a:lnTo>
                    <a:pt x="24" y="167"/>
                  </a:lnTo>
                  <a:lnTo>
                    <a:pt x="29" y="176"/>
                  </a:lnTo>
                  <a:lnTo>
                    <a:pt x="33" y="184"/>
                  </a:lnTo>
                  <a:lnTo>
                    <a:pt x="37" y="189"/>
                  </a:lnTo>
                  <a:lnTo>
                    <a:pt x="41" y="195"/>
                  </a:lnTo>
                  <a:lnTo>
                    <a:pt x="42" y="197"/>
                  </a:lnTo>
                  <a:lnTo>
                    <a:pt x="45" y="200"/>
                  </a:lnTo>
                  <a:lnTo>
                    <a:pt x="536" y="187"/>
                  </a:lnTo>
                  <a:lnTo>
                    <a:pt x="378" y="61"/>
                  </a:lnTo>
                  <a:lnTo>
                    <a:pt x="279" y="0"/>
                  </a:lnTo>
                  <a:lnTo>
                    <a:pt x="277" y="0"/>
                  </a:lnTo>
                  <a:lnTo>
                    <a:pt x="276" y="0"/>
                  </a:lnTo>
                  <a:lnTo>
                    <a:pt x="271" y="0"/>
                  </a:lnTo>
                  <a:lnTo>
                    <a:pt x="266" y="0"/>
                  </a:lnTo>
                  <a:lnTo>
                    <a:pt x="259" y="0"/>
                  </a:lnTo>
                  <a:lnTo>
                    <a:pt x="252" y="1"/>
                  </a:lnTo>
                  <a:lnTo>
                    <a:pt x="243" y="2"/>
                  </a:lnTo>
                  <a:lnTo>
                    <a:pt x="234" y="2"/>
                  </a:lnTo>
                  <a:lnTo>
                    <a:pt x="229" y="2"/>
                  </a:lnTo>
                  <a:lnTo>
                    <a:pt x="224" y="2"/>
                  </a:lnTo>
                  <a:lnTo>
                    <a:pt x="218" y="2"/>
                  </a:lnTo>
                  <a:lnTo>
                    <a:pt x="213" y="3"/>
                  </a:lnTo>
                  <a:lnTo>
                    <a:pt x="206" y="3"/>
                  </a:lnTo>
                  <a:lnTo>
                    <a:pt x="202" y="5"/>
                  </a:lnTo>
                  <a:lnTo>
                    <a:pt x="195" y="5"/>
                  </a:lnTo>
                  <a:lnTo>
                    <a:pt x="189" y="6"/>
                  </a:lnTo>
                  <a:lnTo>
                    <a:pt x="183" y="6"/>
                  </a:lnTo>
                  <a:lnTo>
                    <a:pt x="176" y="6"/>
                  </a:lnTo>
                  <a:lnTo>
                    <a:pt x="169" y="6"/>
                  </a:lnTo>
                  <a:lnTo>
                    <a:pt x="165" y="7"/>
                  </a:lnTo>
                  <a:lnTo>
                    <a:pt x="157" y="7"/>
                  </a:lnTo>
                  <a:lnTo>
                    <a:pt x="151" y="7"/>
                  </a:lnTo>
                  <a:lnTo>
                    <a:pt x="144" y="8"/>
                  </a:lnTo>
                  <a:lnTo>
                    <a:pt x="138" y="9"/>
                  </a:lnTo>
                  <a:lnTo>
                    <a:pt x="131" y="9"/>
                  </a:lnTo>
                  <a:lnTo>
                    <a:pt x="124" y="9"/>
                  </a:lnTo>
                  <a:lnTo>
                    <a:pt x="119" y="9"/>
                  </a:lnTo>
                  <a:lnTo>
                    <a:pt x="112" y="10"/>
                  </a:lnTo>
                  <a:lnTo>
                    <a:pt x="106" y="10"/>
                  </a:lnTo>
                  <a:lnTo>
                    <a:pt x="99" y="11"/>
                  </a:lnTo>
                  <a:lnTo>
                    <a:pt x="92" y="11"/>
                  </a:lnTo>
                  <a:lnTo>
                    <a:pt x="87" y="11"/>
                  </a:lnTo>
                  <a:lnTo>
                    <a:pt x="81" y="11"/>
                  </a:lnTo>
                  <a:lnTo>
                    <a:pt x="74" y="11"/>
                  </a:lnTo>
                  <a:lnTo>
                    <a:pt x="69" y="11"/>
                  </a:lnTo>
                  <a:lnTo>
                    <a:pt x="63" y="13"/>
                  </a:lnTo>
                  <a:lnTo>
                    <a:pt x="57" y="13"/>
                  </a:lnTo>
                  <a:lnTo>
                    <a:pt x="52" y="14"/>
                  </a:lnTo>
                  <a:lnTo>
                    <a:pt x="47" y="14"/>
                  </a:lnTo>
                  <a:lnTo>
                    <a:pt x="42" y="15"/>
                  </a:lnTo>
                  <a:lnTo>
                    <a:pt x="37" y="15"/>
                  </a:lnTo>
                  <a:lnTo>
                    <a:pt x="32" y="15"/>
                  </a:lnTo>
                  <a:lnTo>
                    <a:pt x="27" y="15"/>
                  </a:lnTo>
                  <a:lnTo>
                    <a:pt x="23" y="15"/>
                  </a:lnTo>
                  <a:lnTo>
                    <a:pt x="16" y="15"/>
                  </a:lnTo>
                  <a:lnTo>
                    <a:pt x="10" y="16"/>
                  </a:lnTo>
                  <a:lnTo>
                    <a:pt x="4" y="16"/>
                  </a:lnTo>
                  <a:lnTo>
                    <a:pt x="2" y="16"/>
                  </a:lnTo>
                  <a:lnTo>
                    <a:pt x="0" y="16"/>
                  </a:lnTo>
                  <a:lnTo>
                    <a:pt x="0" y="16"/>
                  </a:lnTo>
                  <a:lnTo>
                    <a:pt x="0" y="16"/>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2887" name="Freeform 231"/>
            <p:cNvSpPr>
              <a:spLocks/>
            </p:cNvSpPr>
            <p:nvPr/>
          </p:nvSpPr>
          <p:spPr bwMode="auto">
            <a:xfrm>
              <a:off x="4071" y="2892"/>
              <a:ext cx="302" cy="230"/>
            </a:xfrm>
            <a:custGeom>
              <a:avLst/>
              <a:gdLst/>
              <a:ahLst/>
              <a:cxnLst>
                <a:cxn ang="0">
                  <a:pos x="104" y="23"/>
                </a:cxn>
                <a:cxn ang="0">
                  <a:pos x="96" y="22"/>
                </a:cxn>
                <a:cxn ang="0">
                  <a:pos x="87" y="21"/>
                </a:cxn>
                <a:cxn ang="0">
                  <a:pos x="76" y="21"/>
                </a:cxn>
                <a:cxn ang="0">
                  <a:pos x="65" y="21"/>
                </a:cxn>
                <a:cxn ang="0">
                  <a:pos x="52" y="21"/>
                </a:cxn>
                <a:cxn ang="0">
                  <a:pos x="42" y="21"/>
                </a:cxn>
                <a:cxn ang="0">
                  <a:pos x="32" y="23"/>
                </a:cxn>
                <a:cxn ang="0">
                  <a:pos x="19" y="25"/>
                </a:cxn>
                <a:cxn ang="0">
                  <a:pos x="14" y="30"/>
                </a:cxn>
                <a:cxn ang="0">
                  <a:pos x="13" y="36"/>
                </a:cxn>
                <a:cxn ang="0">
                  <a:pos x="23" y="205"/>
                </a:cxn>
                <a:cxn ang="0">
                  <a:pos x="119" y="397"/>
                </a:cxn>
                <a:cxn ang="0">
                  <a:pos x="556" y="441"/>
                </a:cxn>
                <a:cxn ang="0">
                  <a:pos x="582" y="404"/>
                </a:cxn>
                <a:cxn ang="0">
                  <a:pos x="583" y="399"/>
                </a:cxn>
                <a:cxn ang="0">
                  <a:pos x="584" y="386"/>
                </a:cxn>
                <a:cxn ang="0">
                  <a:pos x="583" y="374"/>
                </a:cxn>
                <a:cxn ang="0">
                  <a:pos x="578" y="361"/>
                </a:cxn>
                <a:cxn ang="0">
                  <a:pos x="569" y="345"/>
                </a:cxn>
                <a:cxn ang="0">
                  <a:pos x="557" y="328"/>
                </a:cxn>
                <a:cxn ang="0">
                  <a:pos x="548" y="316"/>
                </a:cxn>
                <a:cxn ang="0">
                  <a:pos x="539" y="307"/>
                </a:cxn>
                <a:cxn ang="0">
                  <a:pos x="527" y="296"/>
                </a:cxn>
                <a:cxn ang="0">
                  <a:pos x="518" y="285"/>
                </a:cxn>
                <a:cxn ang="0">
                  <a:pos x="506" y="275"/>
                </a:cxn>
                <a:cxn ang="0">
                  <a:pos x="495" y="263"/>
                </a:cxn>
                <a:cxn ang="0">
                  <a:pos x="482" y="252"/>
                </a:cxn>
                <a:cxn ang="0">
                  <a:pos x="472" y="242"/>
                </a:cxn>
                <a:cxn ang="0">
                  <a:pos x="459" y="233"/>
                </a:cxn>
                <a:cxn ang="0">
                  <a:pos x="449" y="224"/>
                </a:cxn>
                <a:cxn ang="0">
                  <a:pos x="432" y="210"/>
                </a:cxn>
                <a:cxn ang="0">
                  <a:pos x="420" y="201"/>
                </a:cxn>
                <a:cxn ang="0">
                  <a:pos x="335" y="122"/>
                </a:cxn>
                <a:cxn ang="0">
                  <a:pos x="278" y="67"/>
                </a:cxn>
                <a:cxn ang="0">
                  <a:pos x="128" y="0"/>
                </a:cxn>
              </a:cxnLst>
              <a:rect l="0" t="0" r="r" b="b"/>
              <a:pathLst>
                <a:path w="605" h="461">
                  <a:moveTo>
                    <a:pt x="128" y="0"/>
                  </a:moveTo>
                  <a:lnTo>
                    <a:pt x="104" y="23"/>
                  </a:lnTo>
                  <a:lnTo>
                    <a:pt x="102" y="22"/>
                  </a:lnTo>
                  <a:lnTo>
                    <a:pt x="96" y="22"/>
                  </a:lnTo>
                  <a:lnTo>
                    <a:pt x="91" y="21"/>
                  </a:lnTo>
                  <a:lnTo>
                    <a:pt x="87" y="21"/>
                  </a:lnTo>
                  <a:lnTo>
                    <a:pt x="81" y="21"/>
                  </a:lnTo>
                  <a:lnTo>
                    <a:pt x="76" y="21"/>
                  </a:lnTo>
                  <a:lnTo>
                    <a:pt x="69" y="21"/>
                  </a:lnTo>
                  <a:lnTo>
                    <a:pt x="65" y="21"/>
                  </a:lnTo>
                  <a:lnTo>
                    <a:pt x="58" y="21"/>
                  </a:lnTo>
                  <a:lnTo>
                    <a:pt x="52" y="21"/>
                  </a:lnTo>
                  <a:lnTo>
                    <a:pt x="46" y="21"/>
                  </a:lnTo>
                  <a:lnTo>
                    <a:pt x="42" y="21"/>
                  </a:lnTo>
                  <a:lnTo>
                    <a:pt x="36" y="22"/>
                  </a:lnTo>
                  <a:lnTo>
                    <a:pt x="32" y="23"/>
                  </a:lnTo>
                  <a:lnTo>
                    <a:pt x="23" y="23"/>
                  </a:lnTo>
                  <a:lnTo>
                    <a:pt x="19" y="25"/>
                  </a:lnTo>
                  <a:lnTo>
                    <a:pt x="15" y="28"/>
                  </a:lnTo>
                  <a:lnTo>
                    <a:pt x="14" y="30"/>
                  </a:lnTo>
                  <a:lnTo>
                    <a:pt x="12" y="34"/>
                  </a:lnTo>
                  <a:lnTo>
                    <a:pt x="13" y="36"/>
                  </a:lnTo>
                  <a:lnTo>
                    <a:pt x="0" y="73"/>
                  </a:lnTo>
                  <a:lnTo>
                    <a:pt x="23" y="205"/>
                  </a:lnTo>
                  <a:lnTo>
                    <a:pt x="47" y="292"/>
                  </a:lnTo>
                  <a:lnTo>
                    <a:pt x="119" y="397"/>
                  </a:lnTo>
                  <a:lnTo>
                    <a:pt x="436" y="381"/>
                  </a:lnTo>
                  <a:lnTo>
                    <a:pt x="556" y="441"/>
                  </a:lnTo>
                  <a:lnTo>
                    <a:pt x="605" y="461"/>
                  </a:lnTo>
                  <a:lnTo>
                    <a:pt x="582" y="404"/>
                  </a:lnTo>
                  <a:lnTo>
                    <a:pt x="582" y="403"/>
                  </a:lnTo>
                  <a:lnTo>
                    <a:pt x="583" y="399"/>
                  </a:lnTo>
                  <a:lnTo>
                    <a:pt x="583" y="394"/>
                  </a:lnTo>
                  <a:lnTo>
                    <a:pt x="584" y="386"/>
                  </a:lnTo>
                  <a:lnTo>
                    <a:pt x="583" y="380"/>
                  </a:lnTo>
                  <a:lnTo>
                    <a:pt x="583" y="374"/>
                  </a:lnTo>
                  <a:lnTo>
                    <a:pt x="579" y="367"/>
                  </a:lnTo>
                  <a:lnTo>
                    <a:pt x="578" y="361"/>
                  </a:lnTo>
                  <a:lnTo>
                    <a:pt x="574" y="353"/>
                  </a:lnTo>
                  <a:lnTo>
                    <a:pt x="569" y="345"/>
                  </a:lnTo>
                  <a:lnTo>
                    <a:pt x="564" y="336"/>
                  </a:lnTo>
                  <a:lnTo>
                    <a:pt x="557" y="328"/>
                  </a:lnTo>
                  <a:lnTo>
                    <a:pt x="553" y="322"/>
                  </a:lnTo>
                  <a:lnTo>
                    <a:pt x="548" y="316"/>
                  </a:lnTo>
                  <a:lnTo>
                    <a:pt x="544" y="312"/>
                  </a:lnTo>
                  <a:lnTo>
                    <a:pt x="539" y="307"/>
                  </a:lnTo>
                  <a:lnTo>
                    <a:pt x="533" y="301"/>
                  </a:lnTo>
                  <a:lnTo>
                    <a:pt x="527" y="296"/>
                  </a:lnTo>
                  <a:lnTo>
                    <a:pt x="523" y="290"/>
                  </a:lnTo>
                  <a:lnTo>
                    <a:pt x="518" y="285"/>
                  </a:lnTo>
                  <a:lnTo>
                    <a:pt x="511" y="279"/>
                  </a:lnTo>
                  <a:lnTo>
                    <a:pt x="506" y="275"/>
                  </a:lnTo>
                  <a:lnTo>
                    <a:pt x="500" y="269"/>
                  </a:lnTo>
                  <a:lnTo>
                    <a:pt x="495" y="263"/>
                  </a:lnTo>
                  <a:lnTo>
                    <a:pt x="488" y="257"/>
                  </a:lnTo>
                  <a:lnTo>
                    <a:pt x="482" y="252"/>
                  </a:lnTo>
                  <a:lnTo>
                    <a:pt x="477" y="247"/>
                  </a:lnTo>
                  <a:lnTo>
                    <a:pt x="472" y="242"/>
                  </a:lnTo>
                  <a:lnTo>
                    <a:pt x="465" y="238"/>
                  </a:lnTo>
                  <a:lnTo>
                    <a:pt x="459" y="233"/>
                  </a:lnTo>
                  <a:lnTo>
                    <a:pt x="454" y="229"/>
                  </a:lnTo>
                  <a:lnTo>
                    <a:pt x="449" y="224"/>
                  </a:lnTo>
                  <a:lnTo>
                    <a:pt x="440" y="216"/>
                  </a:lnTo>
                  <a:lnTo>
                    <a:pt x="432" y="210"/>
                  </a:lnTo>
                  <a:lnTo>
                    <a:pt x="425" y="204"/>
                  </a:lnTo>
                  <a:lnTo>
                    <a:pt x="420" y="201"/>
                  </a:lnTo>
                  <a:lnTo>
                    <a:pt x="417" y="197"/>
                  </a:lnTo>
                  <a:lnTo>
                    <a:pt x="335" y="122"/>
                  </a:lnTo>
                  <a:lnTo>
                    <a:pt x="289" y="95"/>
                  </a:lnTo>
                  <a:lnTo>
                    <a:pt x="278" y="67"/>
                  </a:lnTo>
                  <a:lnTo>
                    <a:pt x="128" y="0"/>
                  </a:lnTo>
                  <a:lnTo>
                    <a:pt x="128" y="0"/>
                  </a:lnTo>
                  <a:close/>
                </a:path>
              </a:pathLst>
            </a:custGeom>
            <a:solidFill>
              <a:srgbClr val="F7E391"/>
            </a:solidFill>
            <a:ln w="9525">
              <a:noFill/>
              <a:round/>
              <a:headEnd/>
              <a:tailEnd/>
            </a:ln>
            <a:effectLst>
              <a:outerShdw dist="35921" dir="2700000" algn="ctr" rotWithShape="0">
                <a:srgbClr val="808080"/>
              </a:outerShdw>
            </a:effectLst>
          </p:spPr>
          <p:txBody>
            <a:bodyPr/>
            <a:lstStyle/>
            <a:p>
              <a:endParaRPr lang="pt-BR"/>
            </a:p>
          </p:txBody>
        </p:sp>
        <p:sp>
          <p:nvSpPr>
            <p:cNvPr id="1862888" name="Freeform 232"/>
            <p:cNvSpPr>
              <a:spLocks/>
            </p:cNvSpPr>
            <p:nvPr/>
          </p:nvSpPr>
          <p:spPr bwMode="auto">
            <a:xfrm>
              <a:off x="4099" y="2894"/>
              <a:ext cx="201" cy="206"/>
            </a:xfrm>
            <a:custGeom>
              <a:avLst/>
              <a:gdLst/>
              <a:ahLst/>
              <a:cxnLst>
                <a:cxn ang="0">
                  <a:pos x="148" y="119"/>
                </a:cxn>
                <a:cxn ang="0">
                  <a:pos x="284" y="199"/>
                </a:cxn>
                <a:cxn ang="0">
                  <a:pos x="263" y="182"/>
                </a:cxn>
                <a:cxn ang="0">
                  <a:pos x="239" y="162"/>
                </a:cxn>
                <a:cxn ang="0">
                  <a:pos x="214" y="145"/>
                </a:cxn>
                <a:cxn ang="0">
                  <a:pos x="194" y="133"/>
                </a:cxn>
                <a:cxn ang="0">
                  <a:pos x="170" y="131"/>
                </a:cxn>
                <a:cxn ang="0">
                  <a:pos x="147" y="135"/>
                </a:cxn>
                <a:cxn ang="0">
                  <a:pos x="122" y="138"/>
                </a:cxn>
                <a:cxn ang="0">
                  <a:pos x="124" y="155"/>
                </a:cxn>
                <a:cxn ang="0">
                  <a:pos x="136" y="175"/>
                </a:cxn>
                <a:cxn ang="0">
                  <a:pos x="158" y="199"/>
                </a:cxn>
                <a:cxn ang="0">
                  <a:pos x="189" y="227"/>
                </a:cxn>
                <a:cxn ang="0">
                  <a:pos x="224" y="254"/>
                </a:cxn>
                <a:cxn ang="0">
                  <a:pos x="250" y="275"/>
                </a:cxn>
                <a:cxn ang="0">
                  <a:pos x="263" y="283"/>
                </a:cxn>
                <a:cxn ang="0">
                  <a:pos x="247" y="281"/>
                </a:cxn>
                <a:cxn ang="0">
                  <a:pos x="214" y="278"/>
                </a:cxn>
                <a:cxn ang="0">
                  <a:pos x="177" y="276"/>
                </a:cxn>
                <a:cxn ang="0">
                  <a:pos x="158" y="283"/>
                </a:cxn>
                <a:cxn ang="0">
                  <a:pos x="173" y="306"/>
                </a:cxn>
                <a:cxn ang="0">
                  <a:pos x="204" y="326"/>
                </a:cxn>
                <a:cxn ang="0">
                  <a:pos x="237" y="343"/>
                </a:cxn>
                <a:cxn ang="0">
                  <a:pos x="264" y="353"/>
                </a:cxn>
                <a:cxn ang="0">
                  <a:pos x="290" y="349"/>
                </a:cxn>
                <a:cxn ang="0">
                  <a:pos x="303" y="338"/>
                </a:cxn>
                <a:cxn ang="0">
                  <a:pos x="393" y="410"/>
                </a:cxn>
                <a:cxn ang="0">
                  <a:pos x="371" y="406"/>
                </a:cxn>
                <a:cxn ang="0">
                  <a:pos x="339" y="401"/>
                </a:cxn>
                <a:cxn ang="0">
                  <a:pos x="303" y="399"/>
                </a:cxn>
                <a:cxn ang="0">
                  <a:pos x="266" y="401"/>
                </a:cxn>
                <a:cxn ang="0">
                  <a:pos x="236" y="406"/>
                </a:cxn>
                <a:cxn ang="0">
                  <a:pos x="214" y="410"/>
                </a:cxn>
                <a:cxn ang="0">
                  <a:pos x="118" y="319"/>
                </a:cxn>
                <a:cxn ang="0">
                  <a:pos x="130" y="304"/>
                </a:cxn>
                <a:cxn ang="0">
                  <a:pos x="131" y="278"/>
                </a:cxn>
                <a:cxn ang="0">
                  <a:pos x="127" y="251"/>
                </a:cxn>
                <a:cxn ang="0">
                  <a:pos x="116" y="221"/>
                </a:cxn>
                <a:cxn ang="0">
                  <a:pos x="103" y="189"/>
                </a:cxn>
                <a:cxn ang="0">
                  <a:pos x="88" y="155"/>
                </a:cxn>
                <a:cxn ang="0">
                  <a:pos x="72" y="125"/>
                </a:cxn>
                <a:cxn ang="0">
                  <a:pos x="60" y="103"/>
                </a:cxn>
                <a:cxn ang="0">
                  <a:pos x="52" y="89"/>
                </a:cxn>
                <a:cxn ang="0">
                  <a:pos x="109" y="100"/>
                </a:cxn>
                <a:cxn ang="0">
                  <a:pos x="95" y="75"/>
                </a:cxn>
                <a:cxn ang="0">
                  <a:pos x="79" y="56"/>
                </a:cxn>
                <a:cxn ang="0">
                  <a:pos x="56" y="38"/>
                </a:cxn>
                <a:cxn ang="0">
                  <a:pos x="31" y="27"/>
                </a:cxn>
                <a:cxn ang="0">
                  <a:pos x="10" y="21"/>
                </a:cxn>
                <a:cxn ang="0">
                  <a:pos x="39" y="20"/>
                </a:cxn>
              </a:cxnLst>
              <a:rect l="0" t="0" r="r" b="b"/>
              <a:pathLst>
                <a:path w="402" h="414">
                  <a:moveTo>
                    <a:pt x="72" y="18"/>
                  </a:moveTo>
                  <a:lnTo>
                    <a:pt x="150" y="52"/>
                  </a:lnTo>
                  <a:lnTo>
                    <a:pt x="99" y="68"/>
                  </a:lnTo>
                  <a:lnTo>
                    <a:pt x="148" y="119"/>
                  </a:lnTo>
                  <a:lnTo>
                    <a:pt x="185" y="81"/>
                  </a:lnTo>
                  <a:lnTo>
                    <a:pt x="215" y="110"/>
                  </a:lnTo>
                  <a:lnTo>
                    <a:pt x="287" y="202"/>
                  </a:lnTo>
                  <a:lnTo>
                    <a:pt x="284" y="199"/>
                  </a:lnTo>
                  <a:lnTo>
                    <a:pt x="278" y="194"/>
                  </a:lnTo>
                  <a:lnTo>
                    <a:pt x="273" y="190"/>
                  </a:lnTo>
                  <a:lnTo>
                    <a:pt x="269" y="186"/>
                  </a:lnTo>
                  <a:lnTo>
                    <a:pt x="263" y="182"/>
                  </a:lnTo>
                  <a:lnTo>
                    <a:pt x="258" y="178"/>
                  </a:lnTo>
                  <a:lnTo>
                    <a:pt x="251" y="172"/>
                  </a:lnTo>
                  <a:lnTo>
                    <a:pt x="245" y="168"/>
                  </a:lnTo>
                  <a:lnTo>
                    <a:pt x="239" y="162"/>
                  </a:lnTo>
                  <a:lnTo>
                    <a:pt x="232" y="157"/>
                  </a:lnTo>
                  <a:lnTo>
                    <a:pt x="226" y="152"/>
                  </a:lnTo>
                  <a:lnTo>
                    <a:pt x="219" y="148"/>
                  </a:lnTo>
                  <a:lnTo>
                    <a:pt x="214" y="145"/>
                  </a:lnTo>
                  <a:lnTo>
                    <a:pt x="210" y="142"/>
                  </a:lnTo>
                  <a:lnTo>
                    <a:pt x="204" y="138"/>
                  </a:lnTo>
                  <a:lnTo>
                    <a:pt x="198" y="135"/>
                  </a:lnTo>
                  <a:lnTo>
                    <a:pt x="194" y="133"/>
                  </a:lnTo>
                  <a:lnTo>
                    <a:pt x="190" y="133"/>
                  </a:lnTo>
                  <a:lnTo>
                    <a:pt x="182" y="131"/>
                  </a:lnTo>
                  <a:lnTo>
                    <a:pt x="176" y="131"/>
                  </a:lnTo>
                  <a:lnTo>
                    <a:pt x="170" y="131"/>
                  </a:lnTo>
                  <a:lnTo>
                    <a:pt x="165" y="132"/>
                  </a:lnTo>
                  <a:lnTo>
                    <a:pt x="159" y="133"/>
                  </a:lnTo>
                  <a:lnTo>
                    <a:pt x="154" y="135"/>
                  </a:lnTo>
                  <a:lnTo>
                    <a:pt x="147" y="135"/>
                  </a:lnTo>
                  <a:lnTo>
                    <a:pt x="140" y="137"/>
                  </a:lnTo>
                  <a:lnTo>
                    <a:pt x="136" y="138"/>
                  </a:lnTo>
                  <a:lnTo>
                    <a:pt x="130" y="138"/>
                  </a:lnTo>
                  <a:lnTo>
                    <a:pt x="122" y="138"/>
                  </a:lnTo>
                  <a:lnTo>
                    <a:pt x="118" y="138"/>
                  </a:lnTo>
                  <a:lnTo>
                    <a:pt x="118" y="142"/>
                  </a:lnTo>
                  <a:lnTo>
                    <a:pt x="121" y="147"/>
                  </a:lnTo>
                  <a:lnTo>
                    <a:pt x="124" y="155"/>
                  </a:lnTo>
                  <a:lnTo>
                    <a:pt x="127" y="159"/>
                  </a:lnTo>
                  <a:lnTo>
                    <a:pt x="129" y="163"/>
                  </a:lnTo>
                  <a:lnTo>
                    <a:pt x="131" y="169"/>
                  </a:lnTo>
                  <a:lnTo>
                    <a:pt x="136" y="175"/>
                  </a:lnTo>
                  <a:lnTo>
                    <a:pt x="139" y="179"/>
                  </a:lnTo>
                  <a:lnTo>
                    <a:pt x="145" y="185"/>
                  </a:lnTo>
                  <a:lnTo>
                    <a:pt x="150" y="192"/>
                  </a:lnTo>
                  <a:lnTo>
                    <a:pt x="158" y="199"/>
                  </a:lnTo>
                  <a:lnTo>
                    <a:pt x="163" y="205"/>
                  </a:lnTo>
                  <a:lnTo>
                    <a:pt x="173" y="212"/>
                  </a:lnTo>
                  <a:lnTo>
                    <a:pt x="181" y="220"/>
                  </a:lnTo>
                  <a:lnTo>
                    <a:pt x="189" y="227"/>
                  </a:lnTo>
                  <a:lnTo>
                    <a:pt x="197" y="234"/>
                  </a:lnTo>
                  <a:lnTo>
                    <a:pt x="206" y="241"/>
                  </a:lnTo>
                  <a:lnTo>
                    <a:pt x="214" y="247"/>
                  </a:lnTo>
                  <a:lnTo>
                    <a:pt x="224" y="254"/>
                  </a:lnTo>
                  <a:lnTo>
                    <a:pt x="232" y="260"/>
                  </a:lnTo>
                  <a:lnTo>
                    <a:pt x="239" y="266"/>
                  </a:lnTo>
                  <a:lnTo>
                    <a:pt x="244" y="271"/>
                  </a:lnTo>
                  <a:lnTo>
                    <a:pt x="250" y="275"/>
                  </a:lnTo>
                  <a:lnTo>
                    <a:pt x="255" y="278"/>
                  </a:lnTo>
                  <a:lnTo>
                    <a:pt x="259" y="281"/>
                  </a:lnTo>
                  <a:lnTo>
                    <a:pt x="260" y="282"/>
                  </a:lnTo>
                  <a:lnTo>
                    <a:pt x="263" y="283"/>
                  </a:lnTo>
                  <a:lnTo>
                    <a:pt x="260" y="282"/>
                  </a:lnTo>
                  <a:lnTo>
                    <a:pt x="258" y="282"/>
                  </a:lnTo>
                  <a:lnTo>
                    <a:pt x="252" y="281"/>
                  </a:lnTo>
                  <a:lnTo>
                    <a:pt x="247" y="281"/>
                  </a:lnTo>
                  <a:lnTo>
                    <a:pt x="239" y="280"/>
                  </a:lnTo>
                  <a:lnTo>
                    <a:pt x="232" y="279"/>
                  </a:lnTo>
                  <a:lnTo>
                    <a:pt x="222" y="278"/>
                  </a:lnTo>
                  <a:lnTo>
                    <a:pt x="214" y="278"/>
                  </a:lnTo>
                  <a:lnTo>
                    <a:pt x="204" y="276"/>
                  </a:lnTo>
                  <a:lnTo>
                    <a:pt x="195" y="276"/>
                  </a:lnTo>
                  <a:lnTo>
                    <a:pt x="185" y="276"/>
                  </a:lnTo>
                  <a:lnTo>
                    <a:pt x="177" y="276"/>
                  </a:lnTo>
                  <a:lnTo>
                    <a:pt x="169" y="276"/>
                  </a:lnTo>
                  <a:lnTo>
                    <a:pt x="165" y="279"/>
                  </a:lnTo>
                  <a:lnTo>
                    <a:pt x="159" y="281"/>
                  </a:lnTo>
                  <a:lnTo>
                    <a:pt x="158" y="283"/>
                  </a:lnTo>
                  <a:lnTo>
                    <a:pt x="157" y="289"/>
                  </a:lnTo>
                  <a:lnTo>
                    <a:pt x="162" y="297"/>
                  </a:lnTo>
                  <a:lnTo>
                    <a:pt x="167" y="301"/>
                  </a:lnTo>
                  <a:lnTo>
                    <a:pt x="173" y="306"/>
                  </a:lnTo>
                  <a:lnTo>
                    <a:pt x="180" y="311"/>
                  </a:lnTo>
                  <a:lnTo>
                    <a:pt x="188" y="317"/>
                  </a:lnTo>
                  <a:lnTo>
                    <a:pt x="196" y="321"/>
                  </a:lnTo>
                  <a:lnTo>
                    <a:pt x="204" y="326"/>
                  </a:lnTo>
                  <a:lnTo>
                    <a:pt x="213" y="331"/>
                  </a:lnTo>
                  <a:lnTo>
                    <a:pt x="222" y="336"/>
                  </a:lnTo>
                  <a:lnTo>
                    <a:pt x="229" y="340"/>
                  </a:lnTo>
                  <a:lnTo>
                    <a:pt x="237" y="343"/>
                  </a:lnTo>
                  <a:lnTo>
                    <a:pt x="245" y="346"/>
                  </a:lnTo>
                  <a:lnTo>
                    <a:pt x="254" y="350"/>
                  </a:lnTo>
                  <a:lnTo>
                    <a:pt x="259" y="350"/>
                  </a:lnTo>
                  <a:lnTo>
                    <a:pt x="264" y="353"/>
                  </a:lnTo>
                  <a:lnTo>
                    <a:pt x="269" y="353"/>
                  </a:lnTo>
                  <a:lnTo>
                    <a:pt x="274" y="354"/>
                  </a:lnTo>
                  <a:lnTo>
                    <a:pt x="282" y="350"/>
                  </a:lnTo>
                  <a:lnTo>
                    <a:pt x="290" y="349"/>
                  </a:lnTo>
                  <a:lnTo>
                    <a:pt x="295" y="345"/>
                  </a:lnTo>
                  <a:lnTo>
                    <a:pt x="300" y="341"/>
                  </a:lnTo>
                  <a:lnTo>
                    <a:pt x="301" y="338"/>
                  </a:lnTo>
                  <a:lnTo>
                    <a:pt x="303" y="338"/>
                  </a:lnTo>
                  <a:lnTo>
                    <a:pt x="312" y="278"/>
                  </a:lnTo>
                  <a:lnTo>
                    <a:pt x="402" y="414"/>
                  </a:lnTo>
                  <a:lnTo>
                    <a:pt x="400" y="413"/>
                  </a:lnTo>
                  <a:lnTo>
                    <a:pt x="393" y="410"/>
                  </a:lnTo>
                  <a:lnTo>
                    <a:pt x="389" y="409"/>
                  </a:lnTo>
                  <a:lnTo>
                    <a:pt x="384" y="408"/>
                  </a:lnTo>
                  <a:lnTo>
                    <a:pt x="377" y="407"/>
                  </a:lnTo>
                  <a:lnTo>
                    <a:pt x="371" y="406"/>
                  </a:lnTo>
                  <a:lnTo>
                    <a:pt x="363" y="405"/>
                  </a:lnTo>
                  <a:lnTo>
                    <a:pt x="356" y="403"/>
                  </a:lnTo>
                  <a:lnTo>
                    <a:pt x="347" y="401"/>
                  </a:lnTo>
                  <a:lnTo>
                    <a:pt x="339" y="401"/>
                  </a:lnTo>
                  <a:lnTo>
                    <a:pt x="330" y="400"/>
                  </a:lnTo>
                  <a:lnTo>
                    <a:pt x="320" y="399"/>
                  </a:lnTo>
                  <a:lnTo>
                    <a:pt x="311" y="399"/>
                  </a:lnTo>
                  <a:lnTo>
                    <a:pt x="303" y="399"/>
                  </a:lnTo>
                  <a:lnTo>
                    <a:pt x="293" y="399"/>
                  </a:lnTo>
                  <a:lnTo>
                    <a:pt x="284" y="399"/>
                  </a:lnTo>
                  <a:lnTo>
                    <a:pt x="274" y="399"/>
                  </a:lnTo>
                  <a:lnTo>
                    <a:pt x="266" y="401"/>
                  </a:lnTo>
                  <a:lnTo>
                    <a:pt x="258" y="401"/>
                  </a:lnTo>
                  <a:lnTo>
                    <a:pt x="250" y="402"/>
                  </a:lnTo>
                  <a:lnTo>
                    <a:pt x="242" y="403"/>
                  </a:lnTo>
                  <a:lnTo>
                    <a:pt x="236" y="406"/>
                  </a:lnTo>
                  <a:lnTo>
                    <a:pt x="228" y="406"/>
                  </a:lnTo>
                  <a:lnTo>
                    <a:pt x="222" y="407"/>
                  </a:lnTo>
                  <a:lnTo>
                    <a:pt x="218" y="408"/>
                  </a:lnTo>
                  <a:lnTo>
                    <a:pt x="214" y="410"/>
                  </a:lnTo>
                  <a:lnTo>
                    <a:pt x="209" y="412"/>
                  </a:lnTo>
                  <a:lnTo>
                    <a:pt x="206" y="413"/>
                  </a:lnTo>
                  <a:lnTo>
                    <a:pt x="118" y="380"/>
                  </a:lnTo>
                  <a:lnTo>
                    <a:pt x="118" y="319"/>
                  </a:lnTo>
                  <a:lnTo>
                    <a:pt x="121" y="318"/>
                  </a:lnTo>
                  <a:lnTo>
                    <a:pt x="125" y="313"/>
                  </a:lnTo>
                  <a:lnTo>
                    <a:pt x="127" y="309"/>
                  </a:lnTo>
                  <a:lnTo>
                    <a:pt x="130" y="304"/>
                  </a:lnTo>
                  <a:lnTo>
                    <a:pt x="131" y="297"/>
                  </a:lnTo>
                  <a:lnTo>
                    <a:pt x="132" y="289"/>
                  </a:lnTo>
                  <a:lnTo>
                    <a:pt x="131" y="283"/>
                  </a:lnTo>
                  <a:lnTo>
                    <a:pt x="131" y="278"/>
                  </a:lnTo>
                  <a:lnTo>
                    <a:pt x="131" y="272"/>
                  </a:lnTo>
                  <a:lnTo>
                    <a:pt x="130" y="266"/>
                  </a:lnTo>
                  <a:lnTo>
                    <a:pt x="128" y="258"/>
                  </a:lnTo>
                  <a:lnTo>
                    <a:pt x="127" y="251"/>
                  </a:lnTo>
                  <a:lnTo>
                    <a:pt x="124" y="244"/>
                  </a:lnTo>
                  <a:lnTo>
                    <a:pt x="122" y="237"/>
                  </a:lnTo>
                  <a:lnTo>
                    <a:pt x="118" y="229"/>
                  </a:lnTo>
                  <a:lnTo>
                    <a:pt x="116" y="221"/>
                  </a:lnTo>
                  <a:lnTo>
                    <a:pt x="113" y="212"/>
                  </a:lnTo>
                  <a:lnTo>
                    <a:pt x="110" y="205"/>
                  </a:lnTo>
                  <a:lnTo>
                    <a:pt x="107" y="197"/>
                  </a:lnTo>
                  <a:lnTo>
                    <a:pt x="103" y="189"/>
                  </a:lnTo>
                  <a:lnTo>
                    <a:pt x="99" y="179"/>
                  </a:lnTo>
                  <a:lnTo>
                    <a:pt x="97" y="171"/>
                  </a:lnTo>
                  <a:lnTo>
                    <a:pt x="92" y="163"/>
                  </a:lnTo>
                  <a:lnTo>
                    <a:pt x="88" y="155"/>
                  </a:lnTo>
                  <a:lnTo>
                    <a:pt x="84" y="147"/>
                  </a:lnTo>
                  <a:lnTo>
                    <a:pt x="80" y="139"/>
                  </a:lnTo>
                  <a:lnTo>
                    <a:pt x="76" y="132"/>
                  </a:lnTo>
                  <a:lnTo>
                    <a:pt x="72" y="125"/>
                  </a:lnTo>
                  <a:lnTo>
                    <a:pt x="69" y="119"/>
                  </a:lnTo>
                  <a:lnTo>
                    <a:pt x="67" y="113"/>
                  </a:lnTo>
                  <a:lnTo>
                    <a:pt x="62" y="108"/>
                  </a:lnTo>
                  <a:lnTo>
                    <a:pt x="60" y="103"/>
                  </a:lnTo>
                  <a:lnTo>
                    <a:pt x="57" y="98"/>
                  </a:lnTo>
                  <a:lnTo>
                    <a:pt x="55" y="96"/>
                  </a:lnTo>
                  <a:lnTo>
                    <a:pt x="52" y="90"/>
                  </a:lnTo>
                  <a:lnTo>
                    <a:pt x="52" y="89"/>
                  </a:lnTo>
                  <a:lnTo>
                    <a:pt x="116" y="115"/>
                  </a:lnTo>
                  <a:lnTo>
                    <a:pt x="115" y="111"/>
                  </a:lnTo>
                  <a:lnTo>
                    <a:pt x="113" y="107"/>
                  </a:lnTo>
                  <a:lnTo>
                    <a:pt x="109" y="100"/>
                  </a:lnTo>
                  <a:lnTo>
                    <a:pt x="106" y="92"/>
                  </a:lnTo>
                  <a:lnTo>
                    <a:pt x="102" y="86"/>
                  </a:lnTo>
                  <a:lnTo>
                    <a:pt x="99" y="81"/>
                  </a:lnTo>
                  <a:lnTo>
                    <a:pt x="95" y="75"/>
                  </a:lnTo>
                  <a:lnTo>
                    <a:pt x="93" y="71"/>
                  </a:lnTo>
                  <a:lnTo>
                    <a:pt x="88" y="65"/>
                  </a:lnTo>
                  <a:lnTo>
                    <a:pt x="84" y="60"/>
                  </a:lnTo>
                  <a:lnTo>
                    <a:pt x="79" y="56"/>
                  </a:lnTo>
                  <a:lnTo>
                    <a:pt x="75" y="52"/>
                  </a:lnTo>
                  <a:lnTo>
                    <a:pt x="68" y="46"/>
                  </a:lnTo>
                  <a:lnTo>
                    <a:pt x="62" y="43"/>
                  </a:lnTo>
                  <a:lnTo>
                    <a:pt x="56" y="38"/>
                  </a:lnTo>
                  <a:lnTo>
                    <a:pt x="49" y="36"/>
                  </a:lnTo>
                  <a:lnTo>
                    <a:pt x="43" y="33"/>
                  </a:lnTo>
                  <a:lnTo>
                    <a:pt x="37" y="30"/>
                  </a:lnTo>
                  <a:lnTo>
                    <a:pt x="31" y="27"/>
                  </a:lnTo>
                  <a:lnTo>
                    <a:pt x="26" y="27"/>
                  </a:lnTo>
                  <a:lnTo>
                    <a:pt x="20" y="23"/>
                  </a:lnTo>
                  <a:lnTo>
                    <a:pt x="15" y="22"/>
                  </a:lnTo>
                  <a:lnTo>
                    <a:pt x="10" y="21"/>
                  </a:lnTo>
                  <a:lnTo>
                    <a:pt x="8" y="21"/>
                  </a:lnTo>
                  <a:lnTo>
                    <a:pt x="2" y="20"/>
                  </a:lnTo>
                  <a:lnTo>
                    <a:pt x="0" y="20"/>
                  </a:lnTo>
                  <a:lnTo>
                    <a:pt x="39" y="20"/>
                  </a:lnTo>
                  <a:lnTo>
                    <a:pt x="52" y="0"/>
                  </a:lnTo>
                  <a:lnTo>
                    <a:pt x="72" y="18"/>
                  </a:lnTo>
                  <a:lnTo>
                    <a:pt x="72" y="18"/>
                  </a:lnTo>
                  <a:close/>
                </a:path>
              </a:pathLst>
            </a:custGeom>
            <a:solidFill>
              <a:srgbClr val="91A169"/>
            </a:solidFill>
            <a:ln w="9525">
              <a:noFill/>
              <a:round/>
              <a:headEnd/>
              <a:tailEnd/>
            </a:ln>
            <a:effectLst>
              <a:outerShdw dist="35921" dir="2700000" algn="ctr" rotWithShape="0">
                <a:srgbClr val="808080"/>
              </a:outerShdw>
            </a:effectLst>
          </p:spPr>
          <p:txBody>
            <a:bodyPr/>
            <a:lstStyle/>
            <a:p>
              <a:endParaRPr lang="pt-BR"/>
            </a:p>
          </p:txBody>
        </p:sp>
        <p:sp>
          <p:nvSpPr>
            <p:cNvPr id="1862889" name="Freeform 233"/>
            <p:cNvSpPr>
              <a:spLocks/>
            </p:cNvSpPr>
            <p:nvPr/>
          </p:nvSpPr>
          <p:spPr bwMode="auto">
            <a:xfrm>
              <a:off x="4062" y="2906"/>
              <a:ext cx="81" cy="179"/>
            </a:xfrm>
            <a:custGeom>
              <a:avLst/>
              <a:gdLst/>
              <a:ahLst/>
              <a:cxnLst>
                <a:cxn ang="0">
                  <a:pos x="32" y="2"/>
                </a:cxn>
                <a:cxn ang="0">
                  <a:pos x="15" y="16"/>
                </a:cxn>
                <a:cxn ang="0">
                  <a:pos x="6" y="33"/>
                </a:cxn>
                <a:cxn ang="0">
                  <a:pos x="0" y="55"/>
                </a:cxn>
                <a:cxn ang="0">
                  <a:pos x="0" y="74"/>
                </a:cxn>
                <a:cxn ang="0">
                  <a:pos x="1" y="90"/>
                </a:cxn>
                <a:cxn ang="0">
                  <a:pos x="6" y="107"/>
                </a:cxn>
                <a:cxn ang="0">
                  <a:pos x="9" y="123"/>
                </a:cxn>
                <a:cxn ang="0">
                  <a:pos x="15" y="141"/>
                </a:cxn>
                <a:cxn ang="0">
                  <a:pos x="22" y="161"/>
                </a:cxn>
                <a:cxn ang="0">
                  <a:pos x="33" y="186"/>
                </a:cxn>
                <a:cxn ang="0">
                  <a:pos x="39" y="200"/>
                </a:cxn>
                <a:cxn ang="0">
                  <a:pos x="39" y="206"/>
                </a:cxn>
                <a:cxn ang="0">
                  <a:pos x="41" y="227"/>
                </a:cxn>
                <a:cxn ang="0">
                  <a:pos x="48" y="246"/>
                </a:cxn>
                <a:cxn ang="0">
                  <a:pos x="56" y="265"/>
                </a:cxn>
                <a:cxn ang="0">
                  <a:pos x="68" y="287"/>
                </a:cxn>
                <a:cxn ang="0">
                  <a:pos x="83" y="309"/>
                </a:cxn>
                <a:cxn ang="0">
                  <a:pos x="99" y="329"/>
                </a:cxn>
                <a:cxn ang="0">
                  <a:pos x="113" y="343"/>
                </a:cxn>
                <a:cxn ang="0">
                  <a:pos x="125" y="357"/>
                </a:cxn>
                <a:cxn ang="0">
                  <a:pos x="120" y="298"/>
                </a:cxn>
                <a:cxn ang="0">
                  <a:pos x="122" y="287"/>
                </a:cxn>
                <a:cxn ang="0">
                  <a:pos x="125" y="261"/>
                </a:cxn>
                <a:cxn ang="0">
                  <a:pos x="121" y="246"/>
                </a:cxn>
                <a:cxn ang="0">
                  <a:pos x="113" y="230"/>
                </a:cxn>
                <a:cxn ang="0">
                  <a:pos x="98" y="211"/>
                </a:cxn>
                <a:cxn ang="0">
                  <a:pos x="76" y="201"/>
                </a:cxn>
                <a:cxn ang="0">
                  <a:pos x="68" y="215"/>
                </a:cxn>
                <a:cxn ang="0">
                  <a:pos x="73" y="235"/>
                </a:cxn>
                <a:cxn ang="0">
                  <a:pos x="81" y="260"/>
                </a:cxn>
                <a:cxn ang="0">
                  <a:pos x="89" y="283"/>
                </a:cxn>
                <a:cxn ang="0">
                  <a:pos x="96" y="300"/>
                </a:cxn>
                <a:cxn ang="0">
                  <a:pos x="99" y="307"/>
                </a:cxn>
                <a:cxn ang="0">
                  <a:pos x="91" y="295"/>
                </a:cxn>
                <a:cxn ang="0">
                  <a:pos x="83" y="282"/>
                </a:cxn>
                <a:cxn ang="0">
                  <a:pos x="71" y="262"/>
                </a:cxn>
                <a:cxn ang="0">
                  <a:pos x="62" y="242"/>
                </a:cxn>
                <a:cxn ang="0">
                  <a:pos x="56" y="223"/>
                </a:cxn>
                <a:cxn ang="0">
                  <a:pos x="54" y="204"/>
                </a:cxn>
                <a:cxn ang="0">
                  <a:pos x="54" y="187"/>
                </a:cxn>
                <a:cxn ang="0">
                  <a:pos x="58" y="170"/>
                </a:cxn>
                <a:cxn ang="0">
                  <a:pos x="81" y="153"/>
                </a:cxn>
                <a:cxn ang="0">
                  <a:pos x="84" y="66"/>
                </a:cxn>
                <a:cxn ang="0">
                  <a:pos x="56" y="89"/>
                </a:cxn>
                <a:cxn ang="0">
                  <a:pos x="69" y="82"/>
                </a:cxn>
                <a:cxn ang="0">
                  <a:pos x="85" y="79"/>
                </a:cxn>
                <a:cxn ang="0">
                  <a:pos x="104" y="81"/>
                </a:cxn>
                <a:cxn ang="0">
                  <a:pos x="114" y="82"/>
                </a:cxn>
                <a:cxn ang="0">
                  <a:pos x="113" y="74"/>
                </a:cxn>
                <a:cxn ang="0">
                  <a:pos x="100" y="57"/>
                </a:cxn>
                <a:cxn ang="0">
                  <a:pos x="77" y="40"/>
                </a:cxn>
                <a:cxn ang="0">
                  <a:pos x="53" y="23"/>
                </a:cxn>
                <a:cxn ang="0">
                  <a:pos x="43" y="16"/>
                </a:cxn>
                <a:cxn ang="0">
                  <a:pos x="39" y="0"/>
                </a:cxn>
              </a:cxnLst>
              <a:rect l="0" t="0" r="r" b="b"/>
              <a:pathLst>
                <a:path w="161" h="357">
                  <a:moveTo>
                    <a:pt x="39" y="0"/>
                  </a:moveTo>
                  <a:lnTo>
                    <a:pt x="37" y="0"/>
                  </a:lnTo>
                  <a:lnTo>
                    <a:pt x="32" y="2"/>
                  </a:lnTo>
                  <a:lnTo>
                    <a:pt x="25" y="5"/>
                  </a:lnTo>
                  <a:lnTo>
                    <a:pt x="20" y="14"/>
                  </a:lnTo>
                  <a:lnTo>
                    <a:pt x="15" y="16"/>
                  </a:lnTo>
                  <a:lnTo>
                    <a:pt x="11" y="22"/>
                  </a:lnTo>
                  <a:lnTo>
                    <a:pt x="8" y="26"/>
                  </a:lnTo>
                  <a:lnTo>
                    <a:pt x="6" y="33"/>
                  </a:lnTo>
                  <a:lnTo>
                    <a:pt x="2" y="39"/>
                  </a:lnTo>
                  <a:lnTo>
                    <a:pt x="1" y="47"/>
                  </a:lnTo>
                  <a:lnTo>
                    <a:pt x="0" y="55"/>
                  </a:lnTo>
                  <a:lnTo>
                    <a:pt x="0" y="66"/>
                  </a:lnTo>
                  <a:lnTo>
                    <a:pt x="0" y="69"/>
                  </a:lnTo>
                  <a:lnTo>
                    <a:pt x="0" y="74"/>
                  </a:lnTo>
                  <a:lnTo>
                    <a:pt x="0" y="79"/>
                  </a:lnTo>
                  <a:lnTo>
                    <a:pt x="1" y="84"/>
                  </a:lnTo>
                  <a:lnTo>
                    <a:pt x="1" y="90"/>
                  </a:lnTo>
                  <a:lnTo>
                    <a:pt x="2" y="96"/>
                  </a:lnTo>
                  <a:lnTo>
                    <a:pt x="3" y="101"/>
                  </a:lnTo>
                  <a:lnTo>
                    <a:pt x="6" y="107"/>
                  </a:lnTo>
                  <a:lnTo>
                    <a:pt x="7" y="112"/>
                  </a:lnTo>
                  <a:lnTo>
                    <a:pt x="8" y="118"/>
                  </a:lnTo>
                  <a:lnTo>
                    <a:pt x="9" y="123"/>
                  </a:lnTo>
                  <a:lnTo>
                    <a:pt x="11" y="130"/>
                  </a:lnTo>
                  <a:lnTo>
                    <a:pt x="13" y="135"/>
                  </a:lnTo>
                  <a:lnTo>
                    <a:pt x="15" y="141"/>
                  </a:lnTo>
                  <a:lnTo>
                    <a:pt x="16" y="146"/>
                  </a:lnTo>
                  <a:lnTo>
                    <a:pt x="20" y="152"/>
                  </a:lnTo>
                  <a:lnTo>
                    <a:pt x="22" y="161"/>
                  </a:lnTo>
                  <a:lnTo>
                    <a:pt x="25" y="171"/>
                  </a:lnTo>
                  <a:lnTo>
                    <a:pt x="30" y="179"/>
                  </a:lnTo>
                  <a:lnTo>
                    <a:pt x="33" y="186"/>
                  </a:lnTo>
                  <a:lnTo>
                    <a:pt x="35" y="191"/>
                  </a:lnTo>
                  <a:lnTo>
                    <a:pt x="38" y="196"/>
                  </a:lnTo>
                  <a:lnTo>
                    <a:pt x="39" y="200"/>
                  </a:lnTo>
                  <a:lnTo>
                    <a:pt x="39" y="201"/>
                  </a:lnTo>
                  <a:lnTo>
                    <a:pt x="39" y="202"/>
                  </a:lnTo>
                  <a:lnTo>
                    <a:pt x="39" y="206"/>
                  </a:lnTo>
                  <a:lnTo>
                    <a:pt x="39" y="213"/>
                  </a:lnTo>
                  <a:lnTo>
                    <a:pt x="41" y="223"/>
                  </a:lnTo>
                  <a:lnTo>
                    <a:pt x="41" y="227"/>
                  </a:lnTo>
                  <a:lnTo>
                    <a:pt x="44" y="232"/>
                  </a:lnTo>
                  <a:lnTo>
                    <a:pt x="45" y="239"/>
                  </a:lnTo>
                  <a:lnTo>
                    <a:pt x="48" y="246"/>
                  </a:lnTo>
                  <a:lnTo>
                    <a:pt x="50" y="252"/>
                  </a:lnTo>
                  <a:lnTo>
                    <a:pt x="53" y="260"/>
                  </a:lnTo>
                  <a:lnTo>
                    <a:pt x="56" y="265"/>
                  </a:lnTo>
                  <a:lnTo>
                    <a:pt x="61" y="273"/>
                  </a:lnTo>
                  <a:lnTo>
                    <a:pt x="63" y="280"/>
                  </a:lnTo>
                  <a:lnTo>
                    <a:pt x="68" y="287"/>
                  </a:lnTo>
                  <a:lnTo>
                    <a:pt x="73" y="295"/>
                  </a:lnTo>
                  <a:lnTo>
                    <a:pt x="78" y="302"/>
                  </a:lnTo>
                  <a:lnTo>
                    <a:pt x="83" y="309"/>
                  </a:lnTo>
                  <a:lnTo>
                    <a:pt x="89" y="315"/>
                  </a:lnTo>
                  <a:lnTo>
                    <a:pt x="95" y="322"/>
                  </a:lnTo>
                  <a:lnTo>
                    <a:pt x="99" y="329"/>
                  </a:lnTo>
                  <a:lnTo>
                    <a:pt x="104" y="334"/>
                  </a:lnTo>
                  <a:lnTo>
                    <a:pt x="108" y="339"/>
                  </a:lnTo>
                  <a:lnTo>
                    <a:pt x="113" y="343"/>
                  </a:lnTo>
                  <a:lnTo>
                    <a:pt x="118" y="347"/>
                  </a:lnTo>
                  <a:lnTo>
                    <a:pt x="122" y="353"/>
                  </a:lnTo>
                  <a:lnTo>
                    <a:pt x="125" y="357"/>
                  </a:lnTo>
                  <a:lnTo>
                    <a:pt x="161" y="351"/>
                  </a:lnTo>
                  <a:lnTo>
                    <a:pt x="145" y="299"/>
                  </a:lnTo>
                  <a:lnTo>
                    <a:pt x="120" y="298"/>
                  </a:lnTo>
                  <a:lnTo>
                    <a:pt x="120" y="297"/>
                  </a:lnTo>
                  <a:lnTo>
                    <a:pt x="121" y="292"/>
                  </a:lnTo>
                  <a:lnTo>
                    <a:pt x="122" y="287"/>
                  </a:lnTo>
                  <a:lnTo>
                    <a:pt x="125" y="279"/>
                  </a:lnTo>
                  <a:lnTo>
                    <a:pt x="125" y="270"/>
                  </a:lnTo>
                  <a:lnTo>
                    <a:pt x="125" y="261"/>
                  </a:lnTo>
                  <a:lnTo>
                    <a:pt x="123" y="255"/>
                  </a:lnTo>
                  <a:lnTo>
                    <a:pt x="122" y="250"/>
                  </a:lnTo>
                  <a:lnTo>
                    <a:pt x="121" y="246"/>
                  </a:lnTo>
                  <a:lnTo>
                    <a:pt x="120" y="241"/>
                  </a:lnTo>
                  <a:lnTo>
                    <a:pt x="116" y="235"/>
                  </a:lnTo>
                  <a:lnTo>
                    <a:pt x="113" y="230"/>
                  </a:lnTo>
                  <a:lnTo>
                    <a:pt x="110" y="225"/>
                  </a:lnTo>
                  <a:lnTo>
                    <a:pt x="106" y="220"/>
                  </a:lnTo>
                  <a:lnTo>
                    <a:pt x="98" y="211"/>
                  </a:lnTo>
                  <a:lnTo>
                    <a:pt x="90" y="205"/>
                  </a:lnTo>
                  <a:lnTo>
                    <a:pt x="82" y="201"/>
                  </a:lnTo>
                  <a:lnTo>
                    <a:pt x="76" y="201"/>
                  </a:lnTo>
                  <a:lnTo>
                    <a:pt x="71" y="203"/>
                  </a:lnTo>
                  <a:lnTo>
                    <a:pt x="69" y="210"/>
                  </a:lnTo>
                  <a:lnTo>
                    <a:pt x="68" y="215"/>
                  </a:lnTo>
                  <a:lnTo>
                    <a:pt x="69" y="220"/>
                  </a:lnTo>
                  <a:lnTo>
                    <a:pt x="70" y="227"/>
                  </a:lnTo>
                  <a:lnTo>
                    <a:pt x="73" y="235"/>
                  </a:lnTo>
                  <a:lnTo>
                    <a:pt x="75" y="242"/>
                  </a:lnTo>
                  <a:lnTo>
                    <a:pt x="77" y="250"/>
                  </a:lnTo>
                  <a:lnTo>
                    <a:pt x="81" y="260"/>
                  </a:lnTo>
                  <a:lnTo>
                    <a:pt x="83" y="268"/>
                  </a:lnTo>
                  <a:lnTo>
                    <a:pt x="85" y="275"/>
                  </a:lnTo>
                  <a:lnTo>
                    <a:pt x="89" y="283"/>
                  </a:lnTo>
                  <a:lnTo>
                    <a:pt x="91" y="288"/>
                  </a:lnTo>
                  <a:lnTo>
                    <a:pt x="95" y="295"/>
                  </a:lnTo>
                  <a:lnTo>
                    <a:pt x="96" y="300"/>
                  </a:lnTo>
                  <a:lnTo>
                    <a:pt x="98" y="303"/>
                  </a:lnTo>
                  <a:lnTo>
                    <a:pt x="99" y="306"/>
                  </a:lnTo>
                  <a:lnTo>
                    <a:pt x="99" y="307"/>
                  </a:lnTo>
                  <a:lnTo>
                    <a:pt x="98" y="305"/>
                  </a:lnTo>
                  <a:lnTo>
                    <a:pt x="95" y="300"/>
                  </a:lnTo>
                  <a:lnTo>
                    <a:pt x="91" y="295"/>
                  </a:lnTo>
                  <a:lnTo>
                    <a:pt x="89" y="292"/>
                  </a:lnTo>
                  <a:lnTo>
                    <a:pt x="85" y="286"/>
                  </a:lnTo>
                  <a:lnTo>
                    <a:pt x="83" y="282"/>
                  </a:lnTo>
                  <a:lnTo>
                    <a:pt x="78" y="275"/>
                  </a:lnTo>
                  <a:lnTo>
                    <a:pt x="76" y="269"/>
                  </a:lnTo>
                  <a:lnTo>
                    <a:pt x="71" y="262"/>
                  </a:lnTo>
                  <a:lnTo>
                    <a:pt x="69" y="256"/>
                  </a:lnTo>
                  <a:lnTo>
                    <a:pt x="66" y="249"/>
                  </a:lnTo>
                  <a:lnTo>
                    <a:pt x="62" y="242"/>
                  </a:lnTo>
                  <a:lnTo>
                    <a:pt x="60" y="235"/>
                  </a:lnTo>
                  <a:lnTo>
                    <a:pt x="59" y="230"/>
                  </a:lnTo>
                  <a:lnTo>
                    <a:pt x="56" y="223"/>
                  </a:lnTo>
                  <a:lnTo>
                    <a:pt x="55" y="216"/>
                  </a:lnTo>
                  <a:lnTo>
                    <a:pt x="54" y="209"/>
                  </a:lnTo>
                  <a:lnTo>
                    <a:pt x="54" y="204"/>
                  </a:lnTo>
                  <a:lnTo>
                    <a:pt x="54" y="198"/>
                  </a:lnTo>
                  <a:lnTo>
                    <a:pt x="54" y="193"/>
                  </a:lnTo>
                  <a:lnTo>
                    <a:pt x="54" y="187"/>
                  </a:lnTo>
                  <a:lnTo>
                    <a:pt x="55" y="183"/>
                  </a:lnTo>
                  <a:lnTo>
                    <a:pt x="55" y="175"/>
                  </a:lnTo>
                  <a:lnTo>
                    <a:pt x="58" y="170"/>
                  </a:lnTo>
                  <a:lnTo>
                    <a:pt x="58" y="166"/>
                  </a:lnTo>
                  <a:lnTo>
                    <a:pt x="59" y="165"/>
                  </a:lnTo>
                  <a:lnTo>
                    <a:pt x="81" y="153"/>
                  </a:lnTo>
                  <a:lnTo>
                    <a:pt x="39" y="113"/>
                  </a:lnTo>
                  <a:lnTo>
                    <a:pt x="47" y="36"/>
                  </a:lnTo>
                  <a:lnTo>
                    <a:pt x="84" y="66"/>
                  </a:lnTo>
                  <a:lnTo>
                    <a:pt x="61" y="69"/>
                  </a:lnTo>
                  <a:lnTo>
                    <a:pt x="55" y="91"/>
                  </a:lnTo>
                  <a:lnTo>
                    <a:pt x="56" y="89"/>
                  </a:lnTo>
                  <a:lnTo>
                    <a:pt x="62" y="86"/>
                  </a:lnTo>
                  <a:lnTo>
                    <a:pt x="65" y="84"/>
                  </a:lnTo>
                  <a:lnTo>
                    <a:pt x="69" y="82"/>
                  </a:lnTo>
                  <a:lnTo>
                    <a:pt x="74" y="79"/>
                  </a:lnTo>
                  <a:lnTo>
                    <a:pt x="81" y="79"/>
                  </a:lnTo>
                  <a:lnTo>
                    <a:pt x="85" y="79"/>
                  </a:lnTo>
                  <a:lnTo>
                    <a:pt x="91" y="79"/>
                  </a:lnTo>
                  <a:lnTo>
                    <a:pt x="97" y="79"/>
                  </a:lnTo>
                  <a:lnTo>
                    <a:pt x="104" y="81"/>
                  </a:lnTo>
                  <a:lnTo>
                    <a:pt x="108" y="81"/>
                  </a:lnTo>
                  <a:lnTo>
                    <a:pt x="113" y="82"/>
                  </a:lnTo>
                  <a:lnTo>
                    <a:pt x="114" y="82"/>
                  </a:lnTo>
                  <a:lnTo>
                    <a:pt x="116" y="83"/>
                  </a:lnTo>
                  <a:lnTo>
                    <a:pt x="115" y="79"/>
                  </a:lnTo>
                  <a:lnTo>
                    <a:pt x="113" y="74"/>
                  </a:lnTo>
                  <a:lnTo>
                    <a:pt x="108" y="68"/>
                  </a:lnTo>
                  <a:lnTo>
                    <a:pt x="105" y="63"/>
                  </a:lnTo>
                  <a:lnTo>
                    <a:pt x="100" y="57"/>
                  </a:lnTo>
                  <a:lnTo>
                    <a:pt x="95" y="52"/>
                  </a:lnTo>
                  <a:lnTo>
                    <a:pt x="85" y="46"/>
                  </a:lnTo>
                  <a:lnTo>
                    <a:pt x="77" y="40"/>
                  </a:lnTo>
                  <a:lnTo>
                    <a:pt x="69" y="33"/>
                  </a:lnTo>
                  <a:lnTo>
                    <a:pt x="61" y="29"/>
                  </a:lnTo>
                  <a:lnTo>
                    <a:pt x="53" y="23"/>
                  </a:lnTo>
                  <a:lnTo>
                    <a:pt x="47" y="19"/>
                  </a:lnTo>
                  <a:lnTo>
                    <a:pt x="44" y="16"/>
                  </a:lnTo>
                  <a:lnTo>
                    <a:pt x="43" y="16"/>
                  </a:lnTo>
                  <a:lnTo>
                    <a:pt x="25" y="22"/>
                  </a:lnTo>
                  <a:lnTo>
                    <a:pt x="39" y="0"/>
                  </a:lnTo>
                  <a:lnTo>
                    <a:pt x="39" y="0"/>
                  </a:lnTo>
                  <a:close/>
                </a:path>
              </a:pathLst>
            </a:custGeom>
            <a:solidFill>
              <a:srgbClr val="91A169"/>
            </a:solidFill>
            <a:ln w="9525">
              <a:noFill/>
              <a:round/>
              <a:headEnd/>
              <a:tailEnd/>
            </a:ln>
            <a:effectLst>
              <a:outerShdw dist="35921" dir="2700000" algn="ctr" rotWithShape="0">
                <a:srgbClr val="808080"/>
              </a:outerShdw>
            </a:effectLst>
          </p:spPr>
          <p:txBody>
            <a:bodyPr/>
            <a:lstStyle/>
            <a:p>
              <a:endParaRPr lang="pt-BR"/>
            </a:p>
          </p:txBody>
        </p:sp>
        <p:sp>
          <p:nvSpPr>
            <p:cNvPr id="1862890" name="Freeform 234"/>
            <p:cNvSpPr>
              <a:spLocks/>
            </p:cNvSpPr>
            <p:nvPr/>
          </p:nvSpPr>
          <p:spPr bwMode="auto">
            <a:xfrm>
              <a:off x="4277" y="3000"/>
              <a:ext cx="76" cy="131"/>
            </a:xfrm>
            <a:custGeom>
              <a:avLst/>
              <a:gdLst/>
              <a:ahLst/>
              <a:cxnLst>
                <a:cxn ang="0">
                  <a:pos x="0" y="0"/>
                </a:cxn>
                <a:cxn ang="0">
                  <a:pos x="46" y="107"/>
                </a:cxn>
                <a:cxn ang="0">
                  <a:pos x="67" y="208"/>
                </a:cxn>
                <a:cxn ang="0">
                  <a:pos x="119" y="261"/>
                </a:cxn>
                <a:cxn ang="0">
                  <a:pos x="153" y="236"/>
                </a:cxn>
                <a:cxn ang="0">
                  <a:pos x="143" y="185"/>
                </a:cxn>
                <a:cxn ang="0">
                  <a:pos x="105" y="188"/>
                </a:cxn>
                <a:cxn ang="0">
                  <a:pos x="105" y="187"/>
                </a:cxn>
                <a:cxn ang="0">
                  <a:pos x="108" y="182"/>
                </a:cxn>
                <a:cxn ang="0">
                  <a:pos x="110" y="178"/>
                </a:cxn>
                <a:cxn ang="0">
                  <a:pos x="113" y="169"/>
                </a:cxn>
                <a:cxn ang="0">
                  <a:pos x="113" y="164"/>
                </a:cxn>
                <a:cxn ang="0">
                  <a:pos x="114" y="158"/>
                </a:cxn>
                <a:cxn ang="0">
                  <a:pos x="113" y="151"/>
                </a:cxn>
                <a:cxn ang="0">
                  <a:pos x="113" y="146"/>
                </a:cxn>
                <a:cxn ang="0">
                  <a:pos x="111" y="137"/>
                </a:cxn>
                <a:cxn ang="0">
                  <a:pos x="110" y="131"/>
                </a:cxn>
                <a:cxn ang="0">
                  <a:pos x="105" y="122"/>
                </a:cxn>
                <a:cxn ang="0">
                  <a:pos x="103" y="113"/>
                </a:cxn>
                <a:cxn ang="0">
                  <a:pos x="96" y="104"/>
                </a:cxn>
                <a:cxn ang="0">
                  <a:pos x="90" y="95"/>
                </a:cxn>
                <a:cxn ang="0">
                  <a:pos x="82" y="84"/>
                </a:cxn>
                <a:cxn ang="0">
                  <a:pos x="75" y="75"/>
                </a:cxn>
                <a:cxn ang="0">
                  <a:pos x="66" y="65"/>
                </a:cxn>
                <a:cxn ang="0">
                  <a:pos x="58" y="55"/>
                </a:cxn>
                <a:cxn ang="0">
                  <a:pos x="50" y="47"/>
                </a:cxn>
                <a:cxn ang="0">
                  <a:pos x="41" y="39"/>
                </a:cxn>
                <a:cxn ang="0">
                  <a:pos x="33" y="30"/>
                </a:cxn>
                <a:cxn ang="0">
                  <a:pos x="24" y="22"/>
                </a:cxn>
                <a:cxn ang="0">
                  <a:pos x="18" y="16"/>
                </a:cxn>
                <a:cxn ang="0">
                  <a:pos x="12" y="10"/>
                </a:cxn>
                <a:cxn ang="0">
                  <a:pos x="6" y="5"/>
                </a:cxn>
                <a:cxn ang="0">
                  <a:pos x="3" y="2"/>
                </a:cxn>
                <a:cxn ang="0">
                  <a:pos x="0" y="0"/>
                </a:cxn>
                <a:cxn ang="0">
                  <a:pos x="0" y="0"/>
                </a:cxn>
              </a:cxnLst>
              <a:rect l="0" t="0" r="r" b="b"/>
              <a:pathLst>
                <a:path w="153" h="261">
                  <a:moveTo>
                    <a:pt x="0" y="0"/>
                  </a:moveTo>
                  <a:lnTo>
                    <a:pt x="46" y="107"/>
                  </a:lnTo>
                  <a:lnTo>
                    <a:pt x="67" y="208"/>
                  </a:lnTo>
                  <a:lnTo>
                    <a:pt x="119" y="261"/>
                  </a:lnTo>
                  <a:lnTo>
                    <a:pt x="153" y="236"/>
                  </a:lnTo>
                  <a:lnTo>
                    <a:pt x="143" y="185"/>
                  </a:lnTo>
                  <a:lnTo>
                    <a:pt x="105" y="188"/>
                  </a:lnTo>
                  <a:lnTo>
                    <a:pt x="105" y="187"/>
                  </a:lnTo>
                  <a:lnTo>
                    <a:pt x="108" y="182"/>
                  </a:lnTo>
                  <a:lnTo>
                    <a:pt x="110" y="178"/>
                  </a:lnTo>
                  <a:lnTo>
                    <a:pt x="113" y="169"/>
                  </a:lnTo>
                  <a:lnTo>
                    <a:pt x="113" y="164"/>
                  </a:lnTo>
                  <a:lnTo>
                    <a:pt x="114" y="158"/>
                  </a:lnTo>
                  <a:lnTo>
                    <a:pt x="113" y="151"/>
                  </a:lnTo>
                  <a:lnTo>
                    <a:pt x="113" y="146"/>
                  </a:lnTo>
                  <a:lnTo>
                    <a:pt x="111" y="137"/>
                  </a:lnTo>
                  <a:lnTo>
                    <a:pt x="110" y="131"/>
                  </a:lnTo>
                  <a:lnTo>
                    <a:pt x="105" y="122"/>
                  </a:lnTo>
                  <a:lnTo>
                    <a:pt x="103" y="113"/>
                  </a:lnTo>
                  <a:lnTo>
                    <a:pt x="96" y="104"/>
                  </a:lnTo>
                  <a:lnTo>
                    <a:pt x="90" y="95"/>
                  </a:lnTo>
                  <a:lnTo>
                    <a:pt x="82" y="84"/>
                  </a:lnTo>
                  <a:lnTo>
                    <a:pt x="75" y="75"/>
                  </a:lnTo>
                  <a:lnTo>
                    <a:pt x="66" y="65"/>
                  </a:lnTo>
                  <a:lnTo>
                    <a:pt x="58" y="55"/>
                  </a:lnTo>
                  <a:lnTo>
                    <a:pt x="50" y="47"/>
                  </a:lnTo>
                  <a:lnTo>
                    <a:pt x="41" y="39"/>
                  </a:lnTo>
                  <a:lnTo>
                    <a:pt x="33" y="30"/>
                  </a:lnTo>
                  <a:lnTo>
                    <a:pt x="24" y="22"/>
                  </a:lnTo>
                  <a:lnTo>
                    <a:pt x="18" y="16"/>
                  </a:lnTo>
                  <a:lnTo>
                    <a:pt x="12" y="10"/>
                  </a:lnTo>
                  <a:lnTo>
                    <a:pt x="6" y="5"/>
                  </a:lnTo>
                  <a:lnTo>
                    <a:pt x="3" y="2"/>
                  </a:lnTo>
                  <a:lnTo>
                    <a:pt x="0" y="0"/>
                  </a:lnTo>
                  <a:lnTo>
                    <a:pt x="0" y="0"/>
                  </a:lnTo>
                  <a:close/>
                </a:path>
              </a:pathLst>
            </a:custGeom>
            <a:solidFill>
              <a:srgbClr val="91A169"/>
            </a:solidFill>
            <a:ln w="9525">
              <a:noFill/>
              <a:round/>
              <a:headEnd/>
              <a:tailEnd/>
            </a:ln>
            <a:effectLst>
              <a:outerShdw dist="35921" dir="2700000" algn="ctr" rotWithShape="0">
                <a:srgbClr val="808080"/>
              </a:outerShdw>
            </a:effectLst>
          </p:spPr>
          <p:txBody>
            <a:bodyPr/>
            <a:lstStyle/>
            <a:p>
              <a:endParaRPr lang="pt-BR"/>
            </a:p>
          </p:txBody>
        </p:sp>
        <p:sp>
          <p:nvSpPr>
            <p:cNvPr id="1862891" name="Freeform 235"/>
            <p:cNvSpPr>
              <a:spLocks/>
            </p:cNvSpPr>
            <p:nvPr/>
          </p:nvSpPr>
          <p:spPr bwMode="auto">
            <a:xfrm>
              <a:off x="4084" y="2773"/>
              <a:ext cx="89" cy="116"/>
            </a:xfrm>
            <a:custGeom>
              <a:avLst/>
              <a:gdLst/>
              <a:ahLst/>
              <a:cxnLst>
                <a:cxn ang="0">
                  <a:pos x="177" y="16"/>
                </a:cxn>
                <a:cxn ang="0">
                  <a:pos x="167" y="4"/>
                </a:cxn>
                <a:cxn ang="0">
                  <a:pos x="134" y="0"/>
                </a:cxn>
                <a:cxn ang="0">
                  <a:pos x="130" y="0"/>
                </a:cxn>
                <a:cxn ang="0">
                  <a:pos x="123" y="1"/>
                </a:cxn>
                <a:cxn ang="0">
                  <a:pos x="119" y="1"/>
                </a:cxn>
                <a:cxn ang="0">
                  <a:pos x="114" y="3"/>
                </a:cxn>
                <a:cxn ang="0">
                  <a:pos x="109" y="4"/>
                </a:cxn>
                <a:cxn ang="0">
                  <a:pos x="105" y="6"/>
                </a:cxn>
                <a:cxn ang="0">
                  <a:pos x="97" y="7"/>
                </a:cxn>
                <a:cxn ang="0">
                  <a:pos x="91" y="9"/>
                </a:cxn>
                <a:cxn ang="0">
                  <a:pos x="84" y="11"/>
                </a:cxn>
                <a:cxn ang="0">
                  <a:pos x="78" y="15"/>
                </a:cxn>
                <a:cxn ang="0">
                  <a:pos x="71" y="16"/>
                </a:cxn>
                <a:cxn ang="0">
                  <a:pos x="64" y="18"/>
                </a:cxn>
                <a:cxn ang="0">
                  <a:pos x="60" y="22"/>
                </a:cxn>
                <a:cxn ang="0">
                  <a:pos x="54" y="25"/>
                </a:cxn>
                <a:cxn ang="0">
                  <a:pos x="48" y="28"/>
                </a:cxn>
                <a:cxn ang="0">
                  <a:pos x="42" y="31"/>
                </a:cxn>
                <a:cxn ang="0">
                  <a:pos x="38" y="33"/>
                </a:cxn>
                <a:cxn ang="0">
                  <a:pos x="36" y="37"/>
                </a:cxn>
                <a:cxn ang="0">
                  <a:pos x="27" y="44"/>
                </a:cxn>
                <a:cxn ang="0">
                  <a:pos x="23" y="52"/>
                </a:cxn>
                <a:cxn ang="0">
                  <a:pos x="18" y="55"/>
                </a:cxn>
                <a:cxn ang="0">
                  <a:pos x="16" y="61"/>
                </a:cxn>
                <a:cxn ang="0">
                  <a:pos x="15" y="65"/>
                </a:cxn>
                <a:cxn ang="0">
                  <a:pos x="15" y="66"/>
                </a:cxn>
                <a:cxn ang="0">
                  <a:pos x="12" y="81"/>
                </a:cxn>
                <a:cxn ang="0">
                  <a:pos x="0" y="108"/>
                </a:cxn>
                <a:cxn ang="0">
                  <a:pos x="9" y="133"/>
                </a:cxn>
                <a:cxn ang="0">
                  <a:pos x="37" y="182"/>
                </a:cxn>
                <a:cxn ang="0">
                  <a:pos x="64" y="211"/>
                </a:cxn>
                <a:cxn ang="0">
                  <a:pos x="86" y="232"/>
                </a:cxn>
                <a:cxn ang="0">
                  <a:pos x="120" y="226"/>
                </a:cxn>
                <a:cxn ang="0">
                  <a:pos x="138" y="25"/>
                </a:cxn>
                <a:cxn ang="0">
                  <a:pos x="177" y="16"/>
                </a:cxn>
                <a:cxn ang="0">
                  <a:pos x="177" y="16"/>
                </a:cxn>
              </a:cxnLst>
              <a:rect l="0" t="0" r="r" b="b"/>
              <a:pathLst>
                <a:path w="177" h="232">
                  <a:moveTo>
                    <a:pt x="177" y="16"/>
                  </a:moveTo>
                  <a:lnTo>
                    <a:pt x="167" y="4"/>
                  </a:lnTo>
                  <a:lnTo>
                    <a:pt x="134" y="0"/>
                  </a:lnTo>
                  <a:lnTo>
                    <a:pt x="130" y="0"/>
                  </a:lnTo>
                  <a:lnTo>
                    <a:pt x="123" y="1"/>
                  </a:lnTo>
                  <a:lnTo>
                    <a:pt x="119" y="1"/>
                  </a:lnTo>
                  <a:lnTo>
                    <a:pt x="114" y="3"/>
                  </a:lnTo>
                  <a:lnTo>
                    <a:pt x="109" y="4"/>
                  </a:lnTo>
                  <a:lnTo>
                    <a:pt x="105" y="6"/>
                  </a:lnTo>
                  <a:lnTo>
                    <a:pt x="97" y="7"/>
                  </a:lnTo>
                  <a:lnTo>
                    <a:pt x="91" y="9"/>
                  </a:lnTo>
                  <a:lnTo>
                    <a:pt x="84" y="11"/>
                  </a:lnTo>
                  <a:lnTo>
                    <a:pt x="78" y="15"/>
                  </a:lnTo>
                  <a:lnTo>
                    <a:pt x="71" y="16"/>
                  </a:lnTo>
                  <a:lnTo>
                    <a:pt x="64" y="18"/>
                  </a:lnTo>
                  <a:lnTo>
                    <a:pt x="60" y="22"/>
                  </a:lnTo>
                  <a:lnTo>
                    <a:pt x="54" y="25"/>
                  </a:lnTo>
                  <a:lnTo>
                    <a:pt x="48" y="28"/>
                  </a:lnTo>
                  <a:lnTo>
                    <a:pt x="42" y="31"/>
                  </a:lnTo>
                  <a:lnTo>
                    <a:pt x="38" y="33"/>
                  </a:lnTo>
                  <a:lnTo>
                    <a:pt x="36" y="37"/>
                  </a:lnTo>
                  <a:lnTo>
                    <a:pt x="27" y="44"/>
                  </a:lnTo>
                  <a:lnTo>
                    <a:pt x="23" y="52"/>
                  </a:lnTo>
                  <a:lnTo>
                    <a:pt x="18" y="55"/>
                  </a:lnTo>
                  <a:lnTo>
                    <a:pt x="16" y="61"/>
                  </a:lnTo>
                  <a:lnTo>
                    <a:pt x="15" y="65"/>
                  </a:lnTo>
                  <a:lnTo>
                    <a:pt x="15" y="66"/>
                  </a:lnTo>
                  <a:lnTo>
                    <a:pt x="12" y="81"/>
                  </a:lnTo>
                  <a:lnTo>
                    <a:pt x="0" y="108"/>
                  </a:lnTo>
                  <a:lnTo>
                    <a:pt x="9" y="133"/>
                  </a:lnTo>
                  <a:lnTo>
                    <a:pt x="37" y="182"/>
                  </a:lnTo>
                  <a:lnTo>
                    <a:pt x="64" y="211"/>
                  </a:lnTo>
                  <a:lnTo>
                    <a:pt x="86" y="232"/>
                  </a:lnTo>
                  <a:lnTo>
                    <a:pt x="120" y="226"/>
                  </a:lnTo>
                  <a:lnTo>
                    <a:pt x="138" y="25"/>
                  </a:lnTo>
                  <a:lnTo>
                    <a:pt x="177" y="16"/>
                  </a:lnTo>
                  <a:lnTo>
                    <a:pt x="177" y="16"/>
                  </a:lnTo>
                  <a:close/>
                </a:path>
              </a:pathLst>
            </a:custGeom>
            <a:solidFill>
              <a:srgbClr val="786959"/>
            </a:solidFill>
            <a:ln w="9525">
              <a:noFill/>
              <a:round/>
              <a:headEnd/>
              <a:tailEnd/>
            </a:ln>
            <a:effectLst>
              <a:outerShdw dist="35921" dir="2700000" algn="ctr" rotWithShape="0">
                <a:srgbClr val="808080"/>
              </a:outerShdw>
            </a:effectLst>
          </p:spPr>
          <p:txBody>
            <a:bodyPr/>
            <a:lstStyle/>
            <a:p>
              <a:endParaRPr lang="pt-BR"/>
            </a:p>
          </p:txBody>
        </p:sp>
        <p:sp>
          <p:nvSpPr>
            <p:cNvPr id="1862892" name="Freeform 236"/>
            <p:cNvSpPr>
              <a:spLocks/>
            </p:cNvSpPr>
            <p:nvPr/>
          </p:nvSpPr>
          <p:spPr bwMode="auto">
            <a:xfrm>
              <a:off x="4094" y="2778"/>
              <a:ext cx="78" cy="35"/>
            </a:xfrm>
            <a:custGeom>
              <a:avLst/>
              <a:gdLst/>
              <a:ahLst/>
              <a:cxnLst>
                <a:cxn ang="0">
                  <a:pos x="142" y="28"/>
                </a:cxn>
                <a:cxn ang="0">
                  <a:pos x="156" y="8"/>
                </a:cxn>
                <a:cxn ang="0">
                  <a:pos x="140" y="0"/>
                </a:cxn>
                <a:cxn ang="0">
                  <a:pos x="105" y="5"/>
                </a:cxn>
                <a:cxn ang="0">
                  <a:pos x="81" y="14"/>
                </a:cxn>
                <a:cxn ang="0">
                  <a:pos x="73" y="29"/>
                </a:cxn>
                <a:cxn ang="0">
                  <a:pos x="21" y="46"/>
                </a:cxn>
                <a:cxn ang="0">
                  <a:pos x="7" y="56"/>
                </a:cxn>
                <a:cxn ang="0">
                  <a:pos x="0" y="71"/>
                </a:cxn>
                <a:cxn ang="0">
                  <a:pos x="34" y="49"/>
                </a:cxn>
                <a:cxn ang="0">
                  <a:pos x="81" y="36"/>
                </a:cxn>
                <a:cxn ang="0">
                  <a:pos x="87" y="46"/>
                </a:cxn>
                <a:cxn ang="0">
                  <a:pos x="142" y="28"/>
                </a:cxn>
                <a:cxn ang="0">
                  <a:pos x="142" y="28"/>
                </a:cxn>
              </a:cxnLst>
              <a:rect l="0" t="0" r="r" b="b"/>
              <a:pathLst>
                <a:path w="156" h="71">
                  <a:moveTo>
                    <a:pt x="142" y="28"/>
                  </a:moveTo>
                  <a:lnTo>
                    <a:pt x="156" y="8"/>
                  </a:lnTo>
                  <a:lnTo>
                    <a:pt x="140" y="0"/>
                  </a:lnTo>
                  <a:lnTo>
                    <a:pt x="105" y="5"/>
                  </a:lnTo>
                  <a:lnTo>
                    <a:pt x="81" y="14"/>
                  </a:lnTo>
                  <a:lnTo>
                    <a:pt x="73" y="29"/>
                  </a:lnTo>
                  <a:lnTo>
                    <a:pt x="21" y="46"/>
                  </a:lnTo>
                  <a:lnTo>
                    <a:pt x="7" y="56"/>
                  </a:lnTo>
                  <a:lnTo>
                    <a:pt x="0" y="71"/>
                  </a:lnTo>
                  <a:lnTo>
                    <a:pt x="34" y="49"/>
                  </a:lnTo>
                  <a:lnTo>
                    <a:pt x="81" y="36"/>
                  </a:lnTo>
                  <a:lnTo>
                    <a:pt x="87" y="46"/>
                  </a:lnTo>
                  <a:lnTo>
                    <a:pt x="142" y="28"/>
                  </a:lnTo>
                  <a:lnTo>
                    <a:pt x="142" y="28"/>
                  </a:lnTo>
                  <a:close/>
                </a:path>
              </a:pathLst>
            </a:custGeom>
            <a:solidFill>
              <a:srgbClr val="544230"/>
            </a:solidFill>
            <a:ln w="9525">
              <a:noFill/>
              <a:round/>
              <a:headEnd/>
              <a:tailEnd/>
            </a:ln>
            <a:effectLst>
              <a:outerShdw dist="35921" dir="2700000" algn="ctr" rotWithShape="0">
                <a:srgbClr val="808080"/>
              </a:outerShdw>
            </a:effectLst>
          </p:spPr>
          <p:txBody>
            <a:bodyPr/>
            <a:lstStyle/>
            <a:p>
              <a:endParaRPr lang="pt-BR"/>
            </a:p>
          </p:txBody>
        </p:sp>
        <p:sp>
          <p:nvSpPr>
            <p:cNvPr id="1862893" name="Freeform 237"/>
            <p:cNvSpPr>
              <a:spLocks/>
            </p:cNvSpPr>
            <p:nvPr/>
          </p:nvSpPr>
          <p:spPr bwMode="auto">
            <a:xfrm>
              <a:off x="4133" y="2786"/>
              <a:ext cx="86" cy="147"/>
            </a:xfrm>
            <a:custGeom>
              <a:avLst/>
              <a:gdLst/>
              <a:ahLst/>
              <a:cxnLst>
                <a:cxn ang="0">
                  <a:pos x="4" y="26"/>
                </a:cxn>
                <a:cxn ang="0">
                  <a:pos x="15" y="16"/>
                </a:cxn>
                <a:cxn ang="0">
                  <a:pos x="55" y="0"/>
                </a:cxn>
                <a:cxn ang="0">
                  <a:pos x="91" y="25"/>
                </a:cxn>
                <a:cxn ang="0">
                  <a:pos x="98" y="44"/>
                </a:cxn>
                <a:cxn ang="0">
                  <a:pos x="132" y="52"/>
                </a:cxn>
                <a:cxn ang="0">
                  <a:pos x="139" y="56"/>
                </a:cxn>
                <a:cxn ang="0">
                  <a:pos x="136" y="82"/>
                </a:cxn>
                <a:cxn ang="0">
                  <a:pos x="154" y="105"/>
                </a:cxn>
                <a:cxn ang="0">
                  <a:pos x="151" y="118"/>
                </a:cxn>
                <a:cxn ang="0">
                  <a:pos x="161" y="123"/>
                </a:cxn>
                <a:cxn ang="0">
                  <a:pos x="161" y="132"/>
                </a:cxn>
                <a:cxn ang="0">
                  <a:pos x="173" y="152"/>
                </a:cxn>
                <a:cxn ang="0">
                  <a:pos x="173" y="163"/>
                </a:cxn>
                <a:cxn ang="0">
                  <a:pos x="142" y="201"/>
                </a:cxn>
                <a:cxn ang="0">
                  <a:pos x="116" y="229"/>
                </a:cxn>
                <a:cxn ang="0">
                  <a:pos x="126" y="278"/>
                </a:cxn>
                <a:cxn ang="0">
                  <a:pos x="114" y="296"/>
                </a:cxn>
                <a:cxn ang="0">
                  <a:pos x="90" y="280"/>
                </a:cxn>
                <a:cxn ang="0">
                  <a:pos x="0" y="175"/>
                </a:cxn>
                <a:cxn ang="0">
                  <a:pos x="23" y="88"/>
                </a:cxn>
                <a:cxn ang="0">
                  <a:pos x="4" y="26"/>
                </a:cxn>
                <a:cxn ang="0">
                  <a:pos x="4" y="26"/>
                </a:cxn>
              </a:cxnLst>
              <a:rect l="0" t="0" r="r" b="b"/>
              <a:pathLst>
                <a:path w="173" h="296">
                  <a:moveTo>
                    <a:pt x="4" y="26"/>
                  </a:moveTo>
                  <a:lnTo>
                    <a:pt x="15" y="16"/>
                  </a:lnTo>
                  <a:lnTo>
                    <a:pt x="55" y="0"/>
                  </a:lnTo>
                  <a:lnTo>
                    <a:pt x="91" y="25"/>
                  </a:lnTo>
                  <a:lnTo>
                    <a:pt x="98" y="44"/>
                  </a:lnTo>
                  <a:lnTo>
                    <a:pt x="132" y="52"/>
                  </a:lnTo>
                  <a:lnTo>
                    <a:pt x="139" y="56"/>
                  </a:lnTo>
                  <a:lnTo>
                    <a:pt x="136" y="82"/>
                  </a:lnTo>
                  <a:lnTo>
                    <a:pt x="154" y="105"/>
                  </a:lnTo>
                  <a:lnTo>
                    <a:pt x="151" y="118"/>
                  </a:lnTo>
                  <a:lnTo>
                    <a:pt x="161" y="123"/>
                  </a:lnTo>
                  <a:lnTo>
                    <a:pt x="161" y="132"/>
                  </a:lnTo>
                  <a:lnTo>
                    <a:pt x="173" y="152"/>
                  </a:lnTo>
                  <a:lnTo>
                    <a:pt x="173" y="163"/>
                  </a:lnTo>
                  <a:lnTo>
                    <a:pt x="142" y="201"/>
                  </a:lnTo>
                  <a:lnTo>
                    <a:pt x="116" y="229"/>
                  </a:lnTo>
                  <a:lnTo>
                    <a:pt x="126" y="278"/>
                  </a:lnTo>
                  <a:lnTo>
                    <a:pt x="114" y="296"/>
                  </a:lnTo>
                  <a:lnTo>
                    <a:pt x="90" y="280"/>
                  </a:lnTo>
                  <a:lnTo>
                    <a:pt x="0" y="175"/>
                  </a:lnTo>
                  <a:lnTo>
                    <a:pt x="23" y="88"/>
                  </a:lnTo>
                  <a:lnTo>
                    <a:pt x="4" y="26"/>
                  </a:lnTo>
                  <a:lnTo>
                    <a:pt x="4" y="26"/>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2894" name="Freeform 238"/>
            <p:cNvSpPr>
              <a:spLocks/>
            </p:cNvSpPr>
            <p:nvPr/>
          </p:nvSpPr>
          <p:spPr bwMode="auto">
            <a:xfrm>
              <a:off x="4109" y="2798"/>
              <a:ext cx="109" cy="129"/>
            </a:xfrm>
            <a:custGeom>
              <a:avLst/>
              <a:gdLst/>
              <a:ahLst/>
              <a:cxnLst>
                <a:cxn ang="0">
                  <a:pos x="218" y="138"/>
                </a:cxn>
                <a:cxn ang="0">
                  <a:pos x="203" y="132"/>
                </a:cxn>
                <a:cxn ang="0">
                  <a:pos x="169" y="139"/>
                </a:cxn>
                <a:cxn ang="0">
                  <a:pos x="164" y="142"/>
                </a:cxn>
                <a:cxn ang="0">
                  <a:pos x="155" y="150"/>
                </a:cxn>
                <a:cxn ang="0">
                  <a:pos x="140" y="158"/>
                </a:cxn>
                <a:cxn ang="0">
                  <a:pos x="124" y="162"/>
                </a:cxn>
                <a:cxn ang="0">
                  <a:pos x="113" y="162"/>
                </a:cxn>
                <a:cxn ang="0">
                  <a:pos x="103" y="160"/>
                </a:cxn>
                <a:cxn ang="0">
                  <a:pos x="86" y="154"/>
                </a:cxn>
                <a:cxn ang="0">
                  <a:pos x="71" y="149"/>
                </a:cxn>
                <a:cxn ang="0">
                  <a:pos x="66" y="146"/>
                </a:cxn>
                <a:cxn ang="0">
                  <a:pos x="69" y="138"/>
                </a:cxn>
                <a:cxn ang="0">
                  <a:pos x="72" y="130"/>
                </a:cxn>
                <a:cxn ang="0">
                  <a:pos x="75" y="120"/>
                </a:cxn>
                <a:cxn ang="0">
                  <a:pos x="80" y="107"/>
                </a:cxn>
                <a:cxn ang="0">
                  <a:pos x="83" y="95"/>
                </a:cxn>
                <a:cxn ang="0">
                  <a:pos x="86" y="84"/>
                </a:cxn>
                <a:cxn ang="0">
                  <a:pos x="89" y="75"/>
                </a:cxn>
                <a:cxn ang="0">
                  <a:pos x="88" y="60"/>
                </a:cxn>
                <a:cxn ang="0">
                  <a:pos x="84" y="50"/>
                </a:cxn>
                <a:cxn ang="0">
                  <a:pos x="78" y="45"/>
                </a:cxn>
                <a:cxn ang="0">
                  <a:pos x="108" y="19"/>
                </a:cxn>
                <a:cxn ang="0">
                  <a:pos x="108" y="5"/>
                </a:cxn>
                <a:cxn ang="0">
                  <a:pos x="76" y="19"/>
                </a:cxn>
                <a:cxn ang="0">
                  <a:pos x="50" y="15"/>
                </a:cxn>
                <a:cxn ang="0">
                  <a:pos x="42" y="88"/>
                </a:cxn>
                <a:cxn ang="0">
                  <a:pos x="15" y="70"/>
                </a:cxn>
                <a:cxn ang="0">
                  <a:pos x="7" y="73"/>
                </a:cxn>
                <a:cxn ang="0">
                  <a:pos x="0" y="82"/>
                </a:cxn>
                <a:cxn ang="0">
                  <a:pos x="1" y="93"/>
                </a:cxn>
                <a:cxn ang="0">
                  <a:pos x="12" y="109"/>
                </a:cxn>
                <a:cxn ang="0">
                  <a:pos x="24" y="122"/>
                </a:cxn>
                <a:cxn ang="0">
                  <a:pos x="35" y="128"/>
                </a:cxn>
                <a:cxn ang="0">
                  <a:pos x="35" y="207"/>
                </a:cxn>
                <a:cxn ang="0">
                  <a:pos x="147" y="217"/>
                </a:cxn>
                <a:cxn ang="0">
                  <a:pos x="171" y="195"/>
                </a:cxn>
              </a:cxnLst>
              <a:rect l="0" t="0" r="r" b="b"/>
              <a:pathLst>
                <a:path w="218" h="258">
                  <a:moveTo>
                    <a:pt x="171" y="195"/>
                  </a:moveTo>
                  <a:lnTo>
                    <a:pt x="218" y="138"/>
                  </a:lnTo>
                  <a:lnTo>
                    <a:pt x="213" y="130"/>
                  </a:lnTo>
                  <a:lnTo>
                    <a:pt x="203" y="132"/>
                  </a:lnTo>
                  <a:lnTo>
                    <a:pt x="196" y="128"/>
                  </a:lnTo>
                  <a:lnTo>
                    <a:pt x="169" y="139"/>
                  </a:lnTo>
                  <a:lnTo>
                    <a:pt x="168" y="139"/>
                  </a:lnTo>
                  <a:lnTo>
                    <a:pt x="164" y="142"/>
                  </a:lnTo>
                  <a:lnTo>
                    <a:pt x="159" y="145"/>
                  </a:lnTo>
                  <a:lnTo>
                    <a:pt x="155" y="150"/>
                  </a:lnTo>
                  <a:lnTo>
                    <a:pt x="148" y="153"/>
                  </a:lnTo>
                  <a:lnTo>
                    <a:pt x="140" y="158"/>
                  </a:lnTo>
                  <a:lnTo>
                    <a:pt x="132" y="160"/>
                  </a:lnTo>
                  <a:lnTo>
                    <a:pt x="124" y="162"/>
                  </a:lnTo>
                  <a:lnTo>
                    <a:pt x="118" y="162"/>
                  </a:lnTo>
                  <a:lnTo>
                    <a:pt x="113" y="162"/>
                  </a:lnTo>
                  <a:lnTo>
                    <a:pt x="108" y="161"/>
                  </a:lnTo>
                  <a:lnTo>
                    <a:pt x="103" y="160"/>
                  </a:lnTo>
                  <a:lnTo>
                    <a:pt x="94" y="158"/>
                  </a:lnTo>
                  <a:lnTo>
                    <a:pt x="86" y="154"/>
                  </a:lnTo>
                  <a:lnTo>
                    <a:pt x="76" y="151"/>
                  </a:lnTo>
                  <a:lnTo>
                    <a:pt x="71" y="149"/>
                  </a:lnTo>
                  <a:lnTo>
                    <a:pt x="67" y="146"/>
                  </a:lnTo>
                  <a:lnTo>
                    <a:pt x="66" y="146"/>
                  </a:lnTo>
                  <a:lnTo>
                    <a:pt x="66" y="144"/>
                  </a:lnTo>
                  <a:lnTo>
                    <a:pt x="69" y="138"/>
                  </a:lnTo>
                  <a:lnTo>
                    <a:pt x="71" y="134"/>
                  </a:lnTo>
                  <a:lnTo>
                    <a:pt x="72" y="130"/>
                  </a:lnTo>
                  <a:lnTo>
                    <a:pt x="73" y="124"/>
                  </a:lnTo>
                  <a:lnTo>
                    <a:pt x="75" y="120"/>
                  </a:lnTo>
                  <a:lnTo>
                    <a:pt x="78" y="113"/>
                  </a:lnTo>
                  <a:lnTo>
                    <a:pt x="80" y="107"/>
                  </a:lnTo>
                  <a:lnTo>
                    <a:pt x="81" y="101"/>
                  </a:lnTo>
                  <a:lnTo>
                    <a:pt x="83" y="95"/>
                  </a:lnTo>
                  <a:lnTo>
                    <a:pt x="84" y="90"/>
                  </a:lnTo>
                  <a:lnTo>
                    <a:pt x="86" y="84"/>
                  </a:lnTo>
                  <a:lnTo>
                    <a:pt x="87" y="79"/>
                  </a:lnTo>
                  <a:lnTo>
                    <a:pt x="89" y="75"/>
                  </a:lnTo>
                  <a:lnTo>
                    <a:pt x="88" y="65"/>
                  </a:lnTo>
                  <a:lnTo>
                    <a:pt x="88" y="60"/>
                  </a:lnTo>
                  <a:lnTo>
                    <a:pt x="86" y="53"/>
                  </a:lnTo>
                  <a:lnTo>
                    <a:pt x="84" y="50"/>
                  </a:lnTo>
                  <a:lnTo>
                    <a:pt x="80" y="46"/>
                  </a:lnTo>
                  <a:lnTo>
                    <a:pt x="78" y="45"/>
                  </a:lnTo>
                  <a:lnTo>
                    <a:pt x="105" y="27"/>
                  </a:lnTo>
                  <a:lnTo>
                    <a:pt x="108" y="19"/>
                  </a:lnTo>
                  <a:lnTo>
                    <a:pt x="126" y="17"/>
                  </a:lnTo>
                  <a:lnTo>
                    <a:pt x="108" y="5"/>
                  </a:lnTo>
                  <a:lnTo>
                    <a:pt x="80" y="27"/>
                  </a:lnTo>
                  <a:lnTo>
                    <a:pt x="76" y="19"/>
                  </a:lnTo>
                  <a:lnTo>
                    <a:pt x="56" y="0"/>
                  </a:lnTo>
                  <a:lnTo>
                    <a:pt x="50" y="15"/>
                  </a:lnTo>
                  <a:lnTo>
                    <a:pt x="56" y="72"/>
                  </a:lnTo>
                  <a:lnTo>
                    <a:pt x="42" y="88"/>
                  </a:lnTo>
                  <a:lnTo>
                    <a:pt x="16" y="70"/>
                  </a:lnTo>
                  <a:lnTo>
                    <a:pt x="15" y="70"/>
                  </a:lnTo>
                  <a:lnTo>
                    <a:pt x="12" y="71"/>
                  </a:lnTo>
                  <a:lnTo>
                    <a:pt x="7" y="73"/>
                  </a:lnTo>
                  <a:lnTo>
                    <a:pt x="3" y="78"/>
                  </a:lnTo>
                  <a:lnTo>
                    <a:pt x="0" y="82"/>
                  </a:lnTo>
                  <a:lnTo>
                    <a:pt x="0" y="88"/>
                  </a:lnTo>
                  <a:lnTo>
                    <a:pt x="1" y="93"/>
                  </a:lnTo>
                  <a:lnTo>
                    <a:pt x="6" y="102"/>
                  </a:lnTo>
                  <a:lnTo>
                    <a:pt x="12" y="109"/>
                  </a:lnTo>
                  <a:lnTo>
                    <a:pt x="19" y="117"/>
                  </a:lnTo>
                  <a:lnTo>
                    <a:pt x="24" y="122"/>
                  </a:lnTo>
                  <a:lnTo>
                    <a:pt x="27" y="125"/>
                  </a:lnTo>
                  <a:lnTo>
                    <a:pt x="35" y="128"/>
                  </a:lnTo>
                  <a:lnTo>
                    <a:pt x="35" y="182"/>
                  </a:lnTo>
                  <a:lnTo>
                    <a:pt x="35" y="207"/>
                  </a:lnTo>
                  <a:lnTo>
                    <a:pt x="144" y="258"/>
                  </a:lnTo>
                  <a:lnTo>
                    <a:pt x="147" y="217"/>
                  </a:lnTo>
                  <a:lnTo>
                    <a:pt x="157" y="209"/>
                  </a:lnTo>
                  <a:lnTo>
                    <a:pt x="171" y="195"/>
                  </a:lnTo>
                  <a:lnTo>
                    <a:pt x="171" y="19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95" name="Freeform 239"/>
            <p:cNvSpPr>
              <a:spLocks/>
            </p:cNvSpPr>
            <p:nvPr/>
          </p:nvSpPr>
          <p:spPr bwMode="auto">
            <a:xfrm>
              <a:off x="4176" y="2812"/>
              <a:ext cx="26" cy="18"/>
            </a:xfrm>
            <a:custGeom>
              <a:avLst/>
              <a:gdLst/>
              <a:ahLst/>
              <a:cxnLst>
                <a:cxn ang="0">
                  <a:pos x="0" y="11"/>
                </a:cxn>
                <a:cxn ang="0">
                  <a:pos x="9" y="27"/>
                </a:cxn>
                <a:cxn ang="0">
                  <a:pos x="46" y="0"/>
                </a:cxn>
                <a:cxn ang="0">
                  <a:pos x="52" y="6"/>
                </a:cxn>
                <a:cxn ang="0">
                  <a:pos x="45" y="30"/>
                </a:cxn>
                <a:cxn ang="0">
                  <a:pos x="37" y="25"/>
                </a:cxn>
                <a:cxn ang="0">
                  <a:pos x="14" y="35"/>
                </a:cxn>
                <a:cxn ang="0">
                  <a:pos x="3" y="30"/>
                </a:cxn>
                <a:cxn ang="0">
                  <a:pos x="0" y="11"/>
                </a:cxn>
                <a:cxn ang="0">
                  <a:pos x="0" y="11"/>
                </a:cxn>
              </a:cxnLst>
              <a:rect l="0" t="0" r="r" b="b"/>
              <a:pathLst>
                <a:path w="52" h="35">
                  <a:moveTo>
                    <a:pt x="0" y="11"/>
                  </a:moveTo>
                  <a:lnTo>
                    <a:pt x="9" y="27"/>
                  </a:lnTo>
                  <a:lnTo>
                    <a:pt x="46" y="0"/>
                  </a:lnTo>
                  <a:lnTo>
                    <a:pt x="52" y="6"/>
                  </a:lnTo>
                  <a:lnTo>
                    <a:pt x="45" y="30"/>
                  </a:lnTo>
                  <a:lnTo>
                    <a:pt x="37" y="25"/>
                  </a:lnTo>
                  <a:lnTo>
                    <a:pt x="14" y="35"/>
                  </a:lnTo>
                  <a:lnTo>
                    <a:pt x="3" y="30"/>
                  </a:lnTo>
                  <a:lnTo>
                    <a:pt x="0" y="11"/>
                  </a:lnTo>
                  <a:lnTo>
                    <a:pt x="0" y="11"/>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96" name="Freeform 240"/>
            <p:cNvSpPr>
              <a:spLocks/>
            </p:cNvSpPr>
            <p:nvPr/>
          </p:nvSpPr>
          <p:spPr bwMode="auto">
            <a:xfrm>
              <a:off x="4187" y="2834"/>
              <a:ext cx="21" cy="11"/>
            </a:xfrm>
            <a:custGeom>
              <a:avLst/>
              <a:gdLst/>
              <a:ahLst/>
              <a:cxnLst>
                <a:cxn ang="0">
                  <a:pos x="0" y="22"/>
                </a:cxn>
                <a:cxn ang="0">
                  <a:pos x="29" y="0"/>
                </a:cxn>
                <a:cxn ang="0">
                  <a:pos x="43" y="6"/>
                </a:cxn>
                <a:cxn ang="0">
                  <a:pos x="43" y="20"/>
                </a:cxn>
                <a:cxn ang="0">
                  <a:pos x="22" y="16"/>
                </a:cxn>
                <a:cxn ang="0">
                  <a:pos x="0" y="22"/>
                </a:cxn>
                <a:cxn ang="0">
                  <a:pos x="0" y="22"/>
                </a:cxn>
              </a:cxnLst>
              <a:rect l="0" t="0" r="r" b="b"/>
              <a:pathLst>
                <a:path w="43" h="22">
                  <a:moveTo>
                    <a:pt x="0" y="22"/>
                  </a:moveTo>
                  <a:lnTo>
                    <a:pt x="29" y="0"/>
                  </a:lnTo>
                  <a:lnTo>
                    <a:pt x="43" y="6"/>
                  </a:lnTo>
                  <a:lnTo>
                    <a:pt x="43" y="20"/>
                  </a:lnTo>
                  <a:lnTo>
                    <a:pt x="22" y="16"/>
                  </a:lnTo>
                  <a:lnTo>
                    <a:pt x="0" y="22"/>
                  </a:lnTo>
                  <a:lnTo>
                    <a:pt x="0" y="22"/>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897" name="Freeform 241"/>
            <p:cNvSpPr>
              <a:spLocks/>
            </p:cNvSpPr>
            <p:nvPr/>
          </p:nvSpPr>
          <p:spPr bwMode="auto">
            <a:xfrm>
              <a:off x="4120" y="2810"/>
              <a:ext cx="16" cy="28"/>
            </a:xfrm>
            <a:custGeom>
              <a:avLst/>
              <a:gdLst/>
              <a:ahLst/>
              <a:cxnLst>
                <a:cxn ang="0">
                  <a:pos x="16" y="3"/>
                </a:cxn>
                <a:cxn ang="0">
                  <a:pos x="15" y="3"/>
                </a:cxn>
                <a:cxn ang="0">
                  <a:pos x="13" y="7"/>
                </a:cxn>
                <a:cxn ang="0">
                  <a:pos x="8" y="10"/>
                </a:cxn>
                <a:cxn ang="0">
                  <a:pos x="6" y="17"/>
                </a:cxn>
                <a:cxn ang="0">
                  <a:pos x="4" y="22"/>
                </a:cxn>
                <a:cxn ang="0">
                  <a:pos x="1" y="28"/>
                </a:cxn>
                <a:cxn ang="0">
                  <a:pos x="0" y="32"/>
                </a:cxn>
                <a:cxn ang="0">
                  <a:pos x="0" y="34"/>
                </a:cxn>
                <a:cxn ang="0">
                  <a:pos x="11" y="28"/>
                </a:cxn>
                <a:cxn ang="0">
                  <a:pos x="8" y="37"/>
                </a:cxn>
                <a:cxn ang="0">
                  <a:pos x="8" y="48"/>
                </a:cxn>
                <a:cxn ang="0">
                  <a:pos x="16" y="43"/>
                </a:cxn>
                <a:cxn ang="0">
                  <a:pos x="16" y="56"/>
                </a:cxn>
                <a:cxn ang="0">
                  <a:pos x="27" y="56"/>
                </a:cxn>
                <a:cxn ang="0">
                  <a:pos x="32" y="39"/>
                </a:cxn>
                <a:cxn ang="0">
                  <a:pos x="26" y="10"/>
                </a:cxn>
                <a:cxn ang="0">
                  <a:pos x="26" y="0"/>
                </a:cxn>
                <a:cxn ang="0">
                  <a:pos x="16" y="3"/>
                </a:cxn>
                <a:cxn ang="0">
                  <a:pos x="16" y="3"/>
                </a:cxn>
              </a:cxnLst>
              <a:rect l="0" t="0" r="r" b="b"/>
              <a:pathLst>
                <a:path w="32" h="56">
                  <a:moveTo>
                    <a:pt x="16" y="3"/>
                  </a:moveTo>
                  <a:lnTo>
                    <a:pt x="15" y="3"/>
                  </a:lnTo>
                  <a:lnTo>
                    <a:pt x="13" y="7"/>
                  </a:lnTo>
                  <a:lnTo>
                    <a:pt x="8" y="10"/>
                  </a:lnTo>
                  <a:lnTo>
                    <a:pt x="6" y="17"/>
                  </a:lnTo>
                  <a:lnTo>
                    <a:pt x="4" y="22"/>
                  </a:lnTo>
                  <a:lnTo>
                    <a:pt x="1" y="28"/>
                  </a:lnTo>
                  <a:lnTo>
                    <a:pt x="0" y="32"/>
                  </a:lnTo>
                  <a:lnTo>
                    <a:pt x="0" y="34"/>
                  </a:lnTo>
                  <a:lnTo>
                    <a:pt x="11" y="28"/>
                  </a:lnTo>
                  <a:lnTo>
                    <a:pt x="8" y="37"/>
                  </a:lnTo>
                  <a:lnTo>
                    <a:pt x="8" y="48"/>
                  </a:lnTo>
                  <a:lnTo>
                    <a:pt x="16" y="43"/>
                  </a:lnTo>
                  <a:lnTo>
                    <a:pt x="16" y="56"/>
                  </a:lnTo>
                  <a:lnTo>
                    <a:pt x="27" y="56"/>
                  </a:lnTo>
                  <a:lnTo>
                    <a:pt x="32" y="39"/>
                  </a:lnTo>
                  <a:lnTo>
                    <a:pt x="26" y="10"/>
                  </a:lnTo>
                  <a:lnTo>
                    <a:pt x="26" y="0"/>
                  </a:lnTo>
                  <a:lnTo>
                    <a:pt x="16" y="3"/>
                  </a:lnTo>
                  <a:lnTo>
                    <a:pt x="16" y="3"/>
                  </a:lnTo>
                  <a:close/>
                </a:path>
              </a:pathLst>
            </a:custGeom>
            <a:solidFill>
              <a:srgbClr val="D1BDBD"/>
            </a:solidFill>
            <a:ln w="9525">
              <a:noFill/>
              <a:round/>
              <a:headEnd/>
              <a:tailEnd/>
            </a:ln>
            <a:effectLst>
              <a:outerShdw dist="35921" dir="2700000" algn="ctr" rotWithShape="0">
                <a:srgbClr val="808080"/>
              </a:outerShdw>
            </a:effectLst>
          </p:spPr>
          <p:txBody>
            <a:bodyPr/>
            <a:lstStyle/>
            <a:p>
              <a:endParaRPr lang="pt-BR"/>
            </a:p>
          </p:txBody>
        </p:sp>
        <p:sp>
          <p:nvSpPr>
            <p:cNvPr id="1862898" name="Freeform 242"/>
            <p:cNvSpPr>
              <a:spLocks/>
            </p:cNvSpPr>
            <p:nvPr/>
          </p:nvSpPr>
          <p:spPr bwMode="auto">
            <a:xfrm>
              <a:off x="4185" y="2930"/>
              <a:ext cx="24" cy="23"/>
            </a:xfrm>
            <a:custGeom>
              <a:avLst/>
              <a:gdLst/>
              <a:ahLst/>
              <a:cxnLst>
                <a:cxn ang="0">
                  <a:pos x="23" y="0"/>
                </a:cxn>
                <a:cxn ang="0">
                  <a:pos x="7" y="13"/>
                </a:cxn>
                <a:cxn ang="0">
                  <a:pos x="0" y="29"/>
                </a:cxn>
                <a:cxn ang="0">
                  <a:pos x="47" y="46"/>
                </a:cxn>
                <a:cxn ang="0">
                  <a:pos x="47" y="16"/>
                </a:cxn>
                <a:cxn ang="0">
                  <a:pos x="23" y="0"/>
                </a:cxn>
                <a:cxn ang="0">
                  <a:pos x="23" y="0"/>
                </a:cxn>
              </a:cxnLst>
              <a:rect l="0" t="0" r="r" b="b"/>
              <a:pathLst>
                <a:path w="47" h="46">
                  <a:moveTo>
                    <a:pt x="23" y="0"/>
                  </a:moveTo>
                  <a:lnTo>
                    <a:pt x="7" y="13"/>
                  </a:lnTo>
                  <a:lnTo>
                    <a:pt x="0" y="29"/>
                  </a:lnTo>
                  <a:lnTo>
                    <a:pt x="47" y="46"/>
                  </a:lnTo>
                  <a:lnTo>
                    <a:pt x="47" y="16"/>
                  </a:lnTo>
                  <a:lnTo>
                    <a:pt x="23" y="0"/>
                  </a:lnTo>
                  <a:lnTo>
                    <a:pt x="23" y="0"/>
                  </a:lnTo>
                  <a:close/>
                </a:path>
              </a:pathLst>
            </a:custGeom>
            <a:solidFill>
              <a:srgbClr val="296329"/>
            </a:solidFill>
            <a:ln w="9525">
              <a:noFill/>
              <a:round/>
              <a:headEnd/>
              <a:tailEnd/>
            </a:ln>
            <a:effectLst>
              <a:outerShdw dist="35921" dir="2700000" algn="ctr" rotWithShape="0">
                <a:srgbClr val="808080"/>
              </a:outerShdw>
            </a:effectLst>
          </p:spPr>
          <p:txBody>
            <a:bodyPr/>
            <a:lstStyle/>
            <a:p>
              <a:endParaRPr lang="pt-BR"/>
            </a:p>
          </p:txBody>
        </p:sp>
        <p:sp>
          <p:nvSpPr>
            <p:cNvPr id="1862899" name="Freeform 243"/>
            <p:cNvSpPr>
              <a:spLocks/>
            </p:cNvSpPr>
            <p:nvPr/>
          </p:nvSpPr>
          <p:spPr bwMode="auto">
            <a:xfrm>
              <a:off x="4197" y="2941"/>
              <a:ext cx="126" cy="177"/>
            </a:xfrm>
            <a:custGeom>
              <a:avLst/>
              <a:gdLst/>
              <a:ahLst/>
              <a:cxnLst>
                <a:cxn ang="0">
                  <a:pos x="23" y="15"/>
                </a:cxn>
                <a:cxn ang="0">
                  <a:pos x="31" y="22"/>
                </a:cxn>
                <a:cxn ang="0">
                  <a:pos x="41" y="29"/>
                </a:cxn>
                <a:cxn ang="0">
                  <a:pos x="53" y="39"/>
                </a:cxn>
                <a:cxn ang="0">
                  <a:pos x="68" y="53"/>
                </a:cxn>
                <a:cxn ang="0">
                  <a:pos x="82" y="66"/>
                </a:cxn>
                <a:cxn ang="0">
                  <a:pos x="91" y="75"/>
                </a:cxn>
                <a:cxn ang="0">
                  <a:pos x="101" y="85"/>
                </a:cxn>
                <a:cxn ang="0">
                  <a:pos x="113" y="98"/>
                </a:cxn>
                <a:cxn ang="0">
                  <a:pos x="123" y="110"/>
                </a:cxn>
                <a:cxn ang="0">
                  <a:pos x="134" y="121"/>
                </a:cxn>
                <a:cxn ang="0">
                  <a:pos x="145" y="135"/>
                </a:cxn>
                <a:cxn ang="0">
                  <a:pos x="156" y="149"/>
                </a:cxn>
                <a:cxn ang="0">
                  <a:pos x="168" y="164"/>
                </a:cxn>
                <a:cxn ang="0">
                  <a:pos x="179" y="178"/>
                </a:cxn>
                <a:cxn ang="0">
                  <a:pos x="190" y="192"/>
                </a:cxn>
                <a:cxn ang="0">
                  <a:pos x="201" y="206"/>
                </a:cxn>
                <a:cxn ang="0">
                  <a:pos x="211" y="218"/>
                </a:cxn>
                <a:cxn ang="0">
                  <a:pos x="219" y="230"/>
                </a:cxn>
                <a:cxn ang="0">
                  <a:pos x="228" y="241"/>
                </a:cxn>
                <a:cxn ang="0">
                  <a:pos x="235" y="251"/>
                </a:cxn>
                <a:cxn ang="0">
                  <a:pos x="243" y="263"/>
                </a:cxn>
                <a:cxn ang="0">
                  <a:pos x="250" y="273"/>
                </a:cxn>
                <a:cxn ang="0">
                  <a:pos x="219" y="355"/>
                </a:cxn>
                <a:cxn ang="0">
                  <a:pos x="210" y="343"/>
                </a:cxn>
                <a:cxn ang="0">
                  <a:pos x="196" y="329"/>
                </a:cxn>
                <a:cxn ang="0">
                  <a:pos x="179" y="318"/>
                </a:cxn>
                <a:cxn ang="0">
                  <a:pos x="168" y="310"/>
                </a:cxn>
                <a:cxn ang="0">
                  <a:pos x="158" y="303"/>
                </a:cxn>
                <a:cxn ang="0">
                  <a:pos x="139" y="292"/>
                </a:cxn>
                <a:cxn ang="0">
                  <a:pos x="126" y="283"/>
                </a:cxn>
                <a:cxn ang="0">
                  <a:pos x="121" y="282"/>
                </a:cxn>
                <a:cxn ang="0">
                  <a:pos x="121" y="273"/>
                </a:cxn>
                <a:cxn ang="0">
                  <a:pos x="120" y="262"/>
                </a:cxn>
                <a:cxn ang="0">
                  <a:pos x="120" y="250"/>
                </a:cxn>
                <a:cxn ang="0">
                  <a:pos x="119" y="232"/>
                </a:cxn>
                <a:cxn ang="0">
                  <a:pos x="115" y="214"/>
                </a:cxn>
                <a:cxn ang="0">
                  <a:pos x="113" y="203"/>
                </a:cxn>
                <a:cxn ang="0">
                  <a:pos x="109" y="193"/>
                </a:cxn>
                <a:cxn ang="0">
                  <a:pos x="106" y="181"/>
                </a:cxn>
                <a:cxn ang="0">
                  <a:pos x="103" y="172"/>
                </a:cxn>
                <a:cxn ang="0">
                  <a:pos x="97" y="158"/>
                </a:cxn>
                <a:cxn ang="0">
                  <a:pos x="91" y="147"/>
                </a:cxn>
                <a:cxn ang="0">
                  <a:pos x="85" y="135"/>
                </a:cxn>
                <a:cxn ang="0">
                  <a:pos x="78" y="122"/>
                </a:cxn>
                <a:cxn ang="0">
                  <a:pos x="71" y="111"/>
                </a:cxn>
                <a:cxn ang="0">
                  <a:pos x="63" y="98"/>
                </a:cxn>
                <a:cxn ang="0">
                  <a:pos x="56" y="88"/>
                </a:cxn>
                <a:cxn ang="0">
                  <a:pos x="51" y="79"/>
                </a:cxn>
                <a:cxn ang="0">
                  <a:pos x="41" y="67"/>
                </a:cxn>
                <a:cxn ang="0">
                  <a:pos x="36" y="59"/>
                </a:cxn>
                <a:cxn ang="0">
                  <a:pos x="24" y="45"/>
                </a:cxn>
                <a:cxn ang="0">
                  <a:pos x="16" y="35"/>
                </a:cxn>
                <a:cxn ang="0">
                  <a:pos x="0" y="0"/>
                </a:cxn>
                <a:cxn ang="0">
                  <a:pos x="22" y="15"/>
                </a:cxn>
              </a:cxnLst>
              <a:rect l="0" t="0" r="r" b="b"/>
              <a:pathLst>
                <a:path w="251" h="355">
                  <a:moveTo>
                    <a:pt x="22" y="15"/>
                  </a:moveTo>
                  <a:lnTo>
                    <a:pt x="23" y="15"/>
                  </a:lnTo>
                  <a:lnTo>
                    <a:pt x="28" y="20"/>
                  </a:lnTo>
                  <a:lnTo>
                    <a:pt x="31" y="22"/>
                  </a:lnTo>
                  <a:lnTo>
                    <a:pt x="36" y="25"/>
                  </a:lnTo>
                  <a:lnTo>
                    <a:pt x="41" y="29"/>
                  </a:lnTo>
                  <a:lnTo>
                    <a:pt x="47" y="35"/>
                  </a:lnTo>
                  <a:lnTo>
                    <a:pt x="53" y="39"/>
                  </a:lnTo>
                  <a:lnTo>
                    <a:pt x="61" y="46"/>
                  </a:lnTo>
                  <a:lnTo>
                    <a:pt x="68" y="53"/>
                  </a:lnTo>
                  <a:lnTo>
                    <a:pt x="77" y="61"/>
                  </a:lnTo>
                  <a:lnTo>
                    <a:pt x="82" y="66"/>
                  </a:lnTo>
                  <a:lnTo>
                    <a:pt x="86" y="70"/>
                  </a:lnTo>
                  <a:lnTo>
                    <a:pt x="91" y="75"/>
                  </a:lnTo>
                  <a:lnTo>
                    <a:pt x="96" y="81"/>
                  </a:lnTo>
                  <a:lnTo>
                    <a:pt x="101" y="85"/>
                  </a:lnTo>
                  <a:lnTo>
                    <a:pt x="107" y="91"/>
                  </a:lnTo>
                  <a:lnTo>
                    <a:pt x="113" y="98"/>
                  </a:lnTo>
                  <a:lnTo>
                    <a:pt x="119" y="104"/>
                  </a:lnTo>
                  <a:lnTo>
                    <a:pt x="123" y="110"/>
                  </a:lnTo>
                  <a:lnTo>
                    <a:pt x="128" y="116"/>
                  </a:lnTo>
                  <a:lnTo>
                    <a:pt x="134" y="121"/>
                  </a:lnTo>
                  <a:lnTo>
                    <a:pt x="139" y="129"/>
                  </a:lnTo>
                  <a:lnTo>
                    <a:pt x="145" y="135"/>
                  </a:lnTo>
                  <a:lnTo>
                    <a:pt x="151" y="143"/>
                  </a:lnTo>
                  <a:lnTo>
                    <a:pt x="156" y="149"/>
                  </a:lnTo>
                  <a:lnTo>
                    <a:pt x="163" y="158"/>
                  </a:lnTo>
                  <a:lnTo>
                    <a:pt x="168" y="164"/>
                  </a:lnTo>
                  <a:lnTo>
                    <a:pt x="174" y="172"/>
                  </a:lnTo>
                  <a:lnTo>
                    <a:pt x="179" y="178"/>
                  </a:lnTo>
                  <a:lnTo>
                    <a:pt x="184" y="186"/>
                  </a:lnTo>
                  <a:lnTo>
                    <a:pt x="190" y="192"/>
                  </a:lnTo>
                  <a:lnTo>
                    <a:pt x="196" y="200"/>
                  </a:lnTo>
                  <a:lnTo>
                    <a:pt x="201" y="206"/>
                  </a:lnTo>
                  <a:lnTo>
                    <a:pt x="206" y="214"/>
                  </a:lnTo>
                  <a:lnTo>
                    <a:pt x="211" y="218"/>
                  </a:lnTo>
                  <a:lnTo>
                    <a:pt x="216" y="224"/>
                  </a:lnTo>
                  <a:lnTo>
                    <a:pt x="219" y="230"/>
                  </a:lnTo>
                  <a:lnTo>
                    <a:pt x="224" y="237"/>
                  </a:lnTo>
                  <a:lnTo>
                    <a:pt x="228" y="241"/>
                  </a:lnTo>
                  <a:lnTo>
                    <a:pt x="232" y="246"/>
                  </a:lnTo>
                  <a:lnTo>
                    <a:pt x="235" y="251"/>
                  </a:lnTo>
                  <a:lnTo>
                    <a:pt x="239" y="255"/>
                  </a:lnTo>
                  <a:lnTo>
                    <a:pt x="243" y="263"/>
                  </a:lnTo>
                  <a:lnTo>
                    <a:pt x="248" y="269"/>
                  </a:lnTo>
                  <a:lnTo>
                    <a:pt x="250" y="273"/>
                  </a:lnTo>
                  <a:lnTo>
                    <a:pt x="251" y="274"/>
                  </a:lnTo>
                  <a:lnTo>
                    <a:pt x="219" y="355"/>
                  </a:lnTo>
                  <a:lnTo>
                    <a:pt x="216" y="351"/>
                  </a:lnTo>
                  <a:lnTo>
                    <a:pt x="210" y="343"/>
                  </a:lnTo>
                  <a:lnTo>
                    <a:pt x="203" y="336"/>
                  </a:lnTo>
                  <a:lnTo>
                    <a:pt x="196" y="329"/>
                  </a:lnTo>
                  <a:lnTo>
                    <a:pt x="188" y="323"/>
                  </a:lnTo>
                  <a:lnTo>
                    <a:pt x="179" y="318"/>
                  </a:lnTo>
                  <a:lnTo>
                    <a:pt x="174" y="313"/>
                  </a:lnTo>
                  <a:lnTo>
                    <a:pt x="168" y="310"/>
                  </a:lnTo>
                  <a:lnTo>
                    <a:pt x="163" y="306"/>
                  </a:lnTo>
                  <a:lnTo>
                    <a:pt x="158" y="303"/>
                  </a:lnTo>
                  <a:lnTo>
                    <a:pt x="148" y="297"/>
                  </a:lnTo>
                  <a:lnTo>
                    <a:pt x="139" y="292"/>
                  </a:lnTo>
                  <a:lnTo>
                    <a:pt x="131" y="286"/>
                  </a:lnTo>
                  <a:lnTo>
                    <a:pt x="126" y="283"/>
                  </a:lnTo>
                  <a:lnTo>
                    <a:pt x="122" y="282"/>
                  </a:lnTo>
                  <a:lnTo>
                    <a:pt x="121" y="282"/>
                  </a:lnTo>
                  <a:lnTo>
                    <a:pt x="121" y="278"/>
                  </a:lnTo>
                  <a:lnTo>
                    <a:pt x="121" y="273"/>
                  </a:lnTo>
                  <a:lnTo>
                    <a:pt x="120" y="267"/>
                  </a:lnTo>
                  <a:lnTo>
                    <a:pt x="120" y="262"/>
                  </a:lnTo>
                  <a:lnTo>
                    <a:pt x="120" y="255"/>
                  </a:lnTo>
                  <a:lnTo>
                    <a:pt x="120" y="250"/>
                  </a:lnTo>
                  <a:lnTo>
                    <a:pt x="119" y="241"/>
                  </a:lnTo>
                  <a:lnTo>
                    <a:pt x="119" y="232"/>
                  </a:lnTo>
                  <a:lnTo>
                    <a:pt x="116" y="223"/>
                  </a:lnTo>
                  <a:lnTo>
                    <a:pt x="115" y="214"/>
                  </a:lnTo>
                  <a:lnTo>
                    <a:pt x="114" y="209"/>
                  </a:lnTo>
                  <a:lnTo>
                    <a:pt x="113" y="203"/>
                  </a:lnTo>
                  <a:lnTo>
                    <a:pt x="111" y="198"/>
                  </a:lnTo>
                  <a:lnTo>
                    <a:pt x="109" y="193"/>
                  </a:lnTo>
                  <a:lnTo>
                    <a:pt x="107" y="187"/>
                  </a:lnTo>
                  <a:lnTo>
                    <a:pt x="106" y="181"/>
                  </a:lnTo>
                  <a:lnTo>
                    <a:pt x="104" y="177"/>
                  </a:lnTo>
                  <a:lnTo>
                    <a:pt x="103" y="172"/>
                  </a:lnTo>
                  <a:lnTo>
                    <a:pt x="100" y="165"/>
                  </a:lnTo>
                  <a:lnTo>
                    <a:pt x="97" y="158"/>
                  </a:lnTo>
                  <a:lnTo>
                    <a:pt x="94" y="152"/>
                  </a:lnTo>
                  <a:lnTo>
                    <a:pt x="91" y="147"/>
                  </a:lnTo>
                  <a:lnTo>
                    <a:pt x="88" y="140"/>
                  </a:lnTo>
                  <a:lnTo>
                    <a:pt x="85" y="135"/>
                  </a:lnTo>
                  <a:lnTo>
                    <a:pt x="82" y="128"/>
                  </a:lnTo>
                  <a:lnTo>
                    <a:pt x="78" y="122"/>
                  </a:lnTo>
                  <a:lnTo>
                    <a:pt x="74" y="117"/>
                  </a:lnTo>
                  <a:lnTo>
                    <a:pt x="71" y="111"/>
                  </a:lnTo>
                  <a:lnTo>
                    <a:pt x="67" y="104"/>
                  </a:lnTo>
                  <a:lnTo>
                    <a:pt x="63" y="98"/>
                  </a:lnTo>
                  <a:lnTo>
                    <a:pt x="60" y="94"/>
                  </a:lnTo>
                  <a:lnTo>
                    <a:pt x="56" y="88"/>
                  </a:lnTo>
                  <a:lnTo>
                    <a:pt x="53" y="83"/>
                  </a:lnTo>
                  <a:lnTo>
                    <a:pt x="51" y="79"/>
                  </a:lnTo>
                  <a:lnTo>
                    <a:pt x="46" y="73"/>
                  </a:lnTo>
                  <a:lnTo>
                    <a:pt x="41" y="67"/>
                  </a:lnTo>
                  <a:lnTo>
                    <a:pt x="38" y="62"/>
                  </a:lnTo>
                  <a:lnTo>
                    <a:pt x="36" y="59"/>
                  </a:lnTo>
                  <a:lnTo>
                    <a:pt x="29" y="51"/>
                  </a:lnTo>
                  <a:lnTo>
                    <a:pt x="24" y="45"/>
                  </a:lnTo>
                  <a:lnTo>
                    <a:pt x="18" y="38"/>
                  </a:lnTo>
                  <a:lnTo>
                    <a:pt x="16" y="35"/>
                  </a:lnTo>
                  <a:lnTo>
                    <a:pt x="14" y="32"/>
                  </a:lnTo>
                  <a:lnTo>
                    <a:pt x="0" y="0"/>
                  </a:lnTo>
                  <a:lnTo>
                    <a:pt x="22" y="15"/>
                  </a:lnTo>
                  <a:lnTo>
                    <a:pt x="22" y="15"/>
                  </a:lnTo>
                  <a:close/>
                </a:path>
              </a:pathLst>
            </a:custGeom>
            <a:solidFill>
              <a:srgbClr val="296329"/>
            </a:solidFill>
            <a:ln w="9525">
              <a:noFill/>
              <a:round/>
              <a:headEnd/>
              <a:tailEnd/>
            </a:ln>
            <a:effectLst>
              <a:outerShdw dist="35921" dir="2700000" algn="ctr" rotWithShape="0">
                <a:srgbClr val="808080"/>
              </a:outerShdw>
            </a:effectLst>
          </p:spPr>
          <p:txBody>
            <a:bodyPr/>
            <a:lstStyle/>
            <a:p>
              <a:endParaRPr lang="pt-BR"/>
            </a:p>
          </p:txBody>
        </p:sp>
        <p:sp>
          <p:nvSpPr>
            <p:cNvPr id="1862900" name="Freeform 244"/>
            <p:cNvSpPr>
              <a:spLocks/>
            </p:cNvSpPr>
            <p:nvPr/>
          </p:nvSpPr>
          <p:spPr bwMode="auto">
            <a:xfrm>
              <a:off x="4333" y="3114"/>
              <a:ext cx="65" cy="72"/>
            </a:xfrm>
            <a:custGeom>
              <a:avLst/>
              <a:gdLst/>
              <a:ahLst/>
              <a:cxnLst>
                <a:cxn ang="0">
                  <a:pos x="13" y="3"/>
                </a:cxn>
                <a:cxn ang="0">
                  <a:pos x="52" y="0"/>
                </a:cxn>
                <a:cxn ang="0">
                  <a:pos x="97" y="30"/>
                </a:cxn>
                <a:cxn ang="0">
                  <a:pos x="115" y="42"/>
                </a:cxn>
                <a:cxn ang="0">
                  <a:pos x="132" y="87"/>
                </a:cxn>
                <a:cxn ang="0">
                  <a:pos x="130" y="95"/>
                </a:cxn>
                <a:cxn ang="0">
                  <a:pos x="95" y="106"/>
                </a:cxn>
                <a:cxn ang="0">
                  <a:pos x="73" y="109"/>
                </a:cxn>
                <a:cxn ang="0">
                  <a:pos x="66" y="132"/>
                </a:cxn>
                <a:cxn ang="0">
                  <a:pos x="53" y="145"/>
                </a:cxn>
                <a:cxn ang="0">
                  <a:pos x="46" y="133"/>
                </a:cxn>
                <a:cxn ang="0">
                  <a:pos x="42" y="93"/>
                </a:cxn>
                <a:cxn ang="0">
                  <a:pos x="0" y="95"/>
                </a:cxn>
                <a:cxn ang="0">
                  <a:pos x="0" y="32"/>
                </a:cxn>
                <a:cxn ang="0">
                  <a:pos x="13" y="3"/>
                </a:cxn>
                <a:cxn ang="0">
                  <a:pos x="13" y="3"/>
                </a:cxn>
              </a:cxnLst>
              <a:rect l="0" t="0" r="r" b="b"/>
              <a:pathLst>
                <a:path w="132" h="145">
                  <a:moveTo>
                    <a:pt x="13" y="3"/>
                  </a:moveTo>
                  <a:lnTo>
                    <a:pt x="52" y="0"/>
                  </a:lnTo>
                  <a:lnTo>
                    <a:pt x="97" y="30"/>
                  </a:lnTo>
                  <a:lnTo>
                    <a:pt x="115" y="42"/>
                  </a:lnTo>
                  <a:lnTo>
                    <a:pt x="132" y="87"/>
                  </a:lnTo>
                  <a:lnTo>
                    <a:pt x="130" y="95"/>
                  </a:lnTo>
                  <a:lnTo>
                    <a:pt x="95" y="106"/>
                  </a:lnTo>
                  <a:lnTo>
                    <a:pt x="73" y="109"/>
                  </a:lnTo>
                  <a:lnTo>
                    <a:pt x="66" y="132"/>
                  </a:lnTo>
                  <a:lnTo>
                    <a:pt x="53" y="145"/>
                  </a:lnTo>
                  <a:lnTo>
                    <a:pt x="46" y="133"/>
                  </a:lnTo>
                  <a:lnTo>
                    <a:pt x="42" y="93"/>
                  </a:lnTo>
                  <a:lnTo>
                    <a:pt x="0" y="95"/>
                  </a:lnTo>
                  <a:lnTo>
                    <a:pt x="0" y="32"/>
                  </a:lnTo>
                  <a:lnTo>
                    <a:pt x="13" y="3"/>
                  </a:lnTo>
                  <a:lnTo>
                    <a:pt x="13" y="3"/>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2901" name="Freeform 245"/>
            <p:cNvSpPr>
              <a:spLocks/>
            </p:cNvSpPr>
            <p:nvPr/>
          </p:nvSpPr>
          <p:spPr bwMode="auto">
            <a:xfrm>
              <a:off x="4324" y="3117"/>
              <a:ext cx="39" cy="68"/>
            </a:xfrm>
            <a:custGeom>
              <a:avLst/>
              <a:gdLst/>
              <a:ahLst/>
              <a:cxnLst>
                <a:cxn ang="0">
                  <a:pos x="16" y="97"/>
                </a:cxn>
                <a:cxn ang="0">
                  <a:pos x="49" y="97"/>
                </a:cxn>
                <a:cxn ang="0">
                  <a:pos x="48" y="100"/>
                </a:cxn>
                <a:cxn ang="0">
                  <a:pos x="48" y="108"/>
                </a:cxn>
                <a:cxn ang="0">
                  <a:pos x="48" y="112"/>
                </a:cxn>
                <a:cxn ang="0">
                  <a:pos x="48" y="117"/>
                </a:cxn>
                <a:cxn ang="0">
                  <a:pos x="48" y="121"/>
                </a:cxn>
                <a:cxn ang="0">
                  <a:pos x="52" y="127"/>
                </a:cxn>
                <a:cxn ang="0">
                  <a:pos x="56" y="132"/>
                </a:cxn>
                <a:cxn ang="0">
                  <a:pos x="61" y="135"/>
                </a:cxn>
                <a:cxn ang="0">
                  <a:pos x="66" y="135"/>
                </a:cxn>
                <a:cxn ang="0">
                  <a:pos x="69" y="136"/>
                </a:cxn>
                <a:cxn ang="0">
                  <a:pos x="75" y="123"/>
                </a:cxn>
                <a:cxn ang="0">
                  <a:pos x="75" y="120"/>
                </a:cxn>
                <a:cxn ang="0">
                  <a:pos x="76" y="115"/>
                </a:cxn>
                <a:cxn ang="0">
                  <a:pos x="76" y="108"/>
                </a:cxn>
                <a:cxn ang="0">
                  <a:pos x="76" y="103"/>
                </a:cxn>
                <a:cxn ang="0">
                  <a:pos x="74" y="103"/>
                </a:cxn>
                <a:cxn ang="0">
                  <a:pos x="70" y="104"/>
                </a:cxn>
                <a:cxn ang="0">
                  <a:pos x="67" y="108"/>
                </a:cxn>
                <a:cxn ang="0">
                  <a:pos x="66" y="109"/>
                </a:cxn>
                <a:cxn ang="0">
                  <a:pos x="66" y="103"/>
                </a:cxn>
                <a:cxn ang="0">
                  <a:pos x="75" y="89"/>
                </a:cxn>
                <a:cxn ang="0">
                  <a:pos x="73" y="87"/>
                </a:cxn>
                <a:cxn ang="0">
                  <a:pos x="70" y="83"/>
                </a:cxn>
                <a:cxn ang="0">
                  <a:pos x="63" y="78"/>
                </a:cxn>
                <a:cxn ang="0">
                  <a:pos x="55" y="75"/>
                </a:cxn>
                <a:cxn ang="0">
                  <a:pos x="49" y="75"/>
                </a:cxn>
                <a:cxn ang="0">
                  <a:pos x="44" y="75"/>
                </a:cxn>
                <a:cxn ang="0">
                  <a:pos x="38" y="76"/>
                </a:cxn>
                <a:cxn ang="0">
                  <a:pos x="33" y="80"/>
                </a:cxn>
                <a:cxn ang="0">
                  <a:pos x="29" y="80"/>
                </a:cxn>
                <a:cxn ang="0">
                  <a:pos x="24" y="82"/>
                </a:cxn>
                <a:cxn ang="0">
                  <a:pos x="22" y="83"/>
                </a:cxn>
                <a:cxn ang="0">
                  <a:pos x="22" y="84"/>
                </a:cxn>
                <a:cxn ang="0">
                  <a:pos x="21" y="83"/>
                </a:cxn>
                <a:cxn ang="0">
                  <a:pos x="21" y="81"/>
                </a:cxn>
                <a:cxn ang="0">
                  <a:pos x="21" y="78"/>
                </a:cxn>
                <a:cxn ang="0">
                  <a:pos x="22" y="73"/>
                </a:cxn>
                <a:cxn ang="0">
                  <a:pos x="23" y="66"/>
                </a:cxn>
                <a:cxn ang="0">
                  <a:pos x="24" y="59"/>
                </a:cxn>
                <a:cxn ang="0">
                  <a:pos x="26" y="54"/>
                </a:cxn>
                <a:cxn ang="0">
                  <a:pos x="28" y="52"/>
                </a:cxn>
                <a:cxn ang="0">
                  <a:pos x="44" y="39"/>
                </a:cxn>
                <a:cxn ang="0">
                  <a:pos x="60" y="59"/>
                </a:cxn>
                <a:cxn ang="0">
                  <a:pos x="71" y="71"/>
                </a:cxn>
                <a:cxn ang="0">
                  <a:pos x="71" y="43"/>
                </a:cxn>
                <a:cxn ang="0">
                  <a:pos x="61" y="14"/>
                </a:cxn>
                <a:cxn ang="0">
                  <a:pos x="29" y="0"/>
                </a:cxn>
                <a:cxn ang="0">
                  <a:pos x="0" y="43"/>
                </a:cxn>
                <a:cxn ang="0">
                  <a:pos x="0" y="69"/>
                </a:cxn>
                <a:cxn ang="0">
                  <a:pos x="16" y="97"/>
                </a:cxn>
                <a:cxn ang="0">
                  <a:pos x="16" y="97"/>
                </a:cxn>
              </a:cxnLst>
              <a:rect l="0" t="0" r="r" b="b"/>
              <a:pathLst>
                <a:path w="76" h="136">
                  <a:moveTo>
                    <a:pt x="16" y="97"/>
                  </a:moveTo>
                  <a:lnTo>
                    <a:pt x="49" y="97"/>
                  </a:lnTo>
                  <a:lnTo>
                    <a:pt x="48" y="100"/>
                  </a:lnTo>
                  <a:lnTo>
                    <a:pt x="48" y="108"/>
                  </a:lnTo>
                  <a:lnTo>
                    <a:pt x="48" y="112"/>
                  </a:lnTo>
                  <a:lnTo>
                    <a:pt x="48" y="117"/>
                  </a:lnTo>
                  <a:lnTo>
                    <a:pt x="48" y="121"/>
                  </a:lnTo>
                  <a:lnTo>
                    <a:pt x="52" y="127"/>
                  </a:lnTo>
                  <a:lnTo>
                    <a:pt x="56" y="132"/>
                  </a:lnTo>
                  <a:lnTo>
                    <a:pt x="61" y="135"/>
                  </a:lnTo>
                  <a:lnTo>
                    <a:pt x="66" y="135"/>
                  </a:lnTo>
                  <a:lnTo>
                    <a:pt x="69" y="136"/>
                  </a:lnTo>
                  <a:lnTo>
                    <a:pt x="75" y="123"/>
                  </a:lnTo>
                  <a:lnTo>
                    <a:pt x="75" y="120"/>
                  </a:lnTo>
                  <a:lnTo>
                    <a:pt x="76" y="115"/>
                  </a:lnTo>
                  <a:lnTo>
                    <a:pt x="76" y="108"/>
                  </a:lnTo>
                  <a:lnTo>
                    <a:pt x="76" y="103"/>
                  </a:lnTo>
                  <a:lnTo>
                    <a:pt x="74" y="103"/>
                  </a:lnTo>
                  <a:lnTo>
                    <a:pt x="70" y="104"/>
                  </a:lnTo>
                  <a:lnTo>
                    <a:pt x="67" y="108"/>
                  </a:lnTo>
                  <a:lnTo>
                    <a:pt x="66" y="109"/>
                  </a:lnTo>
                  <a:lnTo>
                    <a:pt x="66" y="103"/>
                  </a:lnTo>
                  <a:lnTo>
                    <a:pt x="75" y="89"/>
                  </a:lnTo>
                  <a:lnTo>
                    <a:pt x="73" y="87"/>
                  </a:lnTo>
                  <a:lnTo>
                    <a:pt x="70" y="83"/>
                  </a:lnTo>
                  <a:lnTo>
                    <a:pt x="63" y="78"/>
                  </a:lnTo>
                  <a:lnTo>
                    <a:pt x="55" y="75"/>
                  </a:lnTo>
                  <a:lnTo>
                    <a:pt x="49" y="75"/>
                  </a:lnTo>
                  <a:lnTo>
                    <a:pt x="44" y="75"/>
                  </a:lnTo>
                  <a:lnTo>
                    <a:pt x="38" y="76"/>
                  </a:lnTo>
                  <a:lnTo>
                    <a:pt x="33" y="80"/>
                  </a:lnTo>
                  <a:lnTo>
                    <a:pt x="29" y="80"/>
                  </a:lnTo>
                  <a:lnTo>
                    <a:pt x="24" y="82"/>
                  </a:lnTo>
                  <a:lnTo>
                    <a:pt x="22" y="83"/>
                  </a:lnTo>
                  <a:lnTo>
                    <a:pt x="22" y="84"/>
                  </a:lnTo>
                  <a:lnTo>
                    <a:pt x="21" y="83"/>
                  </a:lnTo>
                  <a:lnTo>
                    <a:pt x="21" y="81"/>
                  </a:lnTo>
                  <a:lnTo>
                    <a:pt x="21" y="78"/>
                  </a:lnTo>
                  <a:lnTo>
                    <a:pt x="22" y="73"/>
                  </a:lnTo>
                  <a:lnTo>
                    <a:pt x="23" y="66"/>
                  </a:lnTo>
                  <a:lnTo>
                    <a:pt x="24" y="59"/>
                  </a:lnTo>
                  <a:lnTo>
                    <a:pt x="26" y="54"/>
                  </a:lnTo>
                  <a:lnTo>
                    <a:pt x="28" y="52"/>
                  </a:lnTo>
                  <a:lnTo>
                    <a:pt x="44" y="39"/>
                  </a:lnTo>
                  <a:lnTo>
                    <a:pt x="60" y="59"/>
                  </a:lnTo>
                  <a:lnTo>
                    <a:pt x="71" y="71"/>
                  </a:lnTo>
                  <a:lnTo>
                    <a:pt x="71" y="43"/>
                  </a:lnTo>
                  <a:lnTo>
                    <a:pt x="61" y="14"/>
                  </a:lnTo>
                  <a:lnTo>
                    <a:pt x="29" y="0"/>
                  </a:lnTo>
                  <a:lnTo>
                    <a:pt x="0" y="43"/>
                  </a:lnTo>
                  <a:lnTo>
                    <a:pt x="0" y="69"/>
                  </a:lnTo>
                  <a:lnTo>
                    <a:pt x="16" y="97"/>
                  </a:lnTo>
                  <a:lnTo>
                    <a:pt x="16" y="97"/>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902" name="Freeform 246"/>
            <p:cNvSpPr>
              <a:spLocks/>
            </p:cNvSpPr>
            <p:nvPr/>
          </p:nvSpPr>
          <p:spPr bwMode="auto">
            <a:xfrm>
              <a:off x="4368" y="3152"/>
              <a:ext cx="30" cy="17"/>
            </a:xfrm>
            <a:custGeom>
              <a:avLst/>
              <a:gdLst/>
              <a:ahLst/>
              <a:cxnLst>
                <a:cxn ang="0">
                  <a:pos x="0" y="32"/>
                </a:cxn>
                <a:cxn ang="0">
                  <a:pos x="9" y="0"/>
                </a:cxn>
                <a:cxn ang="0">
                  <a:pos x="17" y="13"/>
                </a:cxn>
                <a:cxn ang="0">
                  <a:pos x="33" y="4"/>
                </a:cxn>
                <a:cxn ang="0">
                  <a:pos x="47" y="8"/>
                </a:cxn>
                <a:cxn ang="0">
                  <a:pos x="58" y="16"/>
                </a:cxn>
                <a:cxn ang="0">
                  <a:pos x="32" y="34"/>
                </a:cxn>
                <a:cxn ang="0">
                  <a:pos x="0" y="32"/>
                </a:cxn>
                <a:cxn ang="0">
                  <a:pos x="0" y="32"/>
                </a:cxn>
              </a:cxnLst>
              <a:rect l="0" t="0" r="r" b="b"/>
              <a:pathLst>
                <a:path w="58" h="34">
                  <a:moveTo>
                    <a:pt x="0" y="32"/>
                  </a:moveTo>
                  <a:lnTo>
                    <a:pt x="9" y="0"/>
                  </a:lnTo>
                  <a:lnTo>
                    <a:pt x="17" y="13"/>
                  </a:lnTo>
                  <a:lnTo>
                    <a:pt x="33" y="4"/>
                  </a:lnTo>
                  <a:lnTo>
                    <a:pt x="47" y="8"/>
                  </a:lnTo>
                  <a:lnTo>
                    <a:pt x="58" y="16"/>
                  </a:lnTo>
                  <a:lnTo>
                    <a:pt x="32" y="34"/>
                  </a:lnTo>
                  <a:lnTo>
                    <a:pt x="0" y="32"/>
                  </a:lnTo>
                  <a:lnTo>
                    <a:pt x="0" y="32"/>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903" name="Freeform 247"/>
            <p:cNvSpPr>
              <a:spLocks/>
            </p:cNvSpPr>
            <p:nvPr/>
          </p:nvSpPr>
          <p:spPr bwMode="auto">
            <a:xfrm>
              <a:off x="4043" y="3061"/>
              <a:ext cx="309" cy="85"/>
            </a:xfrm>
            <a:custGeom>
              <a:avLst/>
              <a:gdLst/>
              <a:ahLst/>
              <a:cxnLst>
                <a:cxn ang="0">
                  <a:pos x="171" y="46"/>
                </a:cxn>
                <a:cxn ang="0">
                  <a:pos x="168" y="44"/>
                </a:cxn>
                <a:cxn ang="0">
                  <a:pos x="165" y="41"/>
                </a:cxn>
                <a:cxn ang="0">
                  <a:pos x="156" y="35"/>
                </a:cxn>
                <a:cxn ang="0">
                  <a:pos x="148" y="28"/>
                </a:cxn>
                <a:cxn ang="0">
                  <a:pos x="142" y="23"/>
                </a:cxn>
                <a:cxn ang="0">
                  <a:pos x="136" y="21"/>
                </a:cxn>
                <a:cxn ang="0">
                  <a:pos x="129" y="16"/>
                </a:cxn>
                <a:cxn ang="0">
                  <a:pos x="123" y="14"/>
                </a:cxn>
                <a:cxn ang="0">
                  <a:pos x="115" y="11"/>
                </a:cxn>
                <a:cxn ang="0">
                  <a:pos x="108" y="7"/>
                </a:cxn>
                <a:cxn ang="0">
                  <a:pos x="100" y="5"/>
                </a:cxn>
                <a:cxn ang="0">
                  <a:pos x="93" y="4"/>
                </a:cxn>
                <a:cxn ang="0">
                  <a:pos x="84" y="1"/>
                </a:cxn>
                <a:cxn ang="0">
                  <a:pos x="76" y="0"/>
                </a:cxn>
                <a:cxn ang="0">
                  <a:pos x="68" y="0"/>
                </a:cxn>
                <a:cxn ang="0">
                  <a:pos x="60" y="0"/>
                </a:cxn>
                <a:cxn ang="0">
                  <a:pos x="52" y="0"/>
                </a:cxn>
                <a:cxn ang="0">
                  <a:pos x="44" y="0"/>
                </a:cxn>
                <a:cxn ang="0">
                  <a:pos x="36" y="1"/>
                </a:cxn>
                <a:cxn ang="0">
                  <a:pos x="30" y="2"/>
                </a:cxn>
                <a:cxn ang="0">
                  <a:pos x="23" y="2"/>
                </a:cxn>
                <a:cxn ang="0">
                  <a:pos x="17" y="2"/>
                </a:cxn>
                <a:cxn ang="0">
                  <a:pos x="11" y="4"/>
                </a:cxn>
                <a:cxn ang="0">
                  <a:pos x="8" y="5"/>
                </a:cxn>
                <a:cxn ang="0">
                  <a:pos x="2" y="7"/>
                </a:cxn>
                <a:cxn ang="0">
                  <a:pos x="0" y="7"/>
                </a:cxn>
                <a:cxn ang="0">
                  <a:pos x="2" y="30"/>
                </a:cxn>
                <a:cxn ang="0">
                  <a:pos x="3" y="30"/>
                </a:cxn>
                <a:cxn ang="0">
                  <a:pos x="7" y="32"/>
                </a:cxn>
                <a:cxn ang="0">
                  <a:pos x="11" y="35"/>
                </a:cxn>
                <a:cxn ang="0">
                  <a:pos x="19" y="39"/>
                </a:cxn>
                <a:cxn ang="0">
                  <a:pos x="23" y="41"/>
                </a:cxn>
                <a:cxn ang="0">
                  <a:pos x="28" y="43"/>
                </a:cxn>
                <a:cxn ang="0">
                  <a:pos x="33" y="44"/>
                </a:cxn>
                <a:cxn ang="0">
                  <a:pos x="39" y="47"/>
                </a:cxn>
                <a:cxn ang="0">
                  <a:pos x="45" y="49"/>
                </a:cxn>
                <a:cxn ang="0">
                  <a:pos x="49" y="51"/>
                </a:cxn>
                <a:cxn ang="0">
                  <a:pos x="56" y="53"/>
                </a:cxn>
                <a:cxn ang="0">
                  <a:pos x="63" y="54"/>
                </a:cxn>
                <a:cxn ang="0">
                  <a:pos x="68" y="54"/>
                </a:cxn>
                <a:cxn ang="0">
                  <a:pos x="75" y="56"/>
                </a:cxn>
                <a:cxn ang="0">
                  <a:pos x="82" y="57"/>
                </a:cxn>
                <a:cxn ang="0">
                  <a:pos x="88" y="58"/>
                </a:cxn>
                <a:cxn ang="0">
                  <a:pos x="93" y="58"/>
                </a:cxn>
                <a:cxn ang="0">
                  <a:pos x="100" y="58"/>
                </a:cxn>
                <a:cxn ang="0">
                  <a:pos x="105" y="58"/>
                </a:cxn>
                <a:cxn ang="0">
                  <a:pos x="112" y="59"/>
                </a:cxn>
                <a:cxn ang="0">
                  <a:pos x="121" y="59"/>
                </a:cxn>
                <a:cxn ang="0">
                  <a:pos x="128" y="59"/>
                </a:cxn>
                <a:cxn ang="0">
                  <a:pos x="133" y="59"/>
                </a:cxn>
                <a:cxn ang="0">
                  <a:pos x="136" y="60"/>
                </a:cxn>
                <a:cxn ang="0">
                  <a:pos x="570" y="171"/>
                </a:cxn>
                <a:cxn ang="0">
                  <a:pos x="616" y="169"/>
                </a:cxn>
                <a:cxn ang="0">
                  <a:pos x="610" y="140"/>
                </a:cxn>
                <a:cxn ang="0">
                  <a:pos x="234" y="51"/>
                </a:cxn>
                <a:cxn ang="0">
                  <a:pos x="171" y="46"/>
                </a:cxn>
                <a:cxn ang="0">
                  <a:pos x="171" y="46"/>
                </a:cxn>
              </a:cxnLst>
              <a:rect l="0" t="0" r="r" b="b"/>
              <a:pathLst>
                <a:path w="616" h="171">
                  <a:moveTo>
                    <a:pt x="171" y="46"/>
                  </a:moveTo>
                  <a:lnTo>
                    <a:pt x="168" y="44"/>
                  </a:lnTo>
                  <a:lnTo>
                    <a:pt x="165" y="41"/>
                  </a:lnTo>
                  <a:lnTo>
                    <a:pt x="156" y="35"/>
                  </a:lnTo>
                  <a:lnTo>
                    <a:pt x="148" y="28"/>
                  </a:lnTo>
                  <a:lnTo>
                    <a:pt x="142" y="23"/>
                  </a:lnTo>
                  <a:lnTo>
                    <a:pt x="136" y="21"/>
                  </a:lnTo>
                  <a:lnTo>
                    <a:pt x="129" y="16"/>
                  </a:lnTo>
                  <a:lnTo>
                    <a:pt x="123" y="14"/>
                  </a:lnTo>
                  <a:lnTo>
                    <a:pt x="115" y="11"/>
                  </a:lnTo>
                  <a:lnTo>
                    <a:pt x="108" y="7"/>
                  </a:lnTo>
                  <a:lnTo>
                    <a:pt x="100" y="5"/>
                  </a:lnTo>
                  <a:lnTo>
                    <a:pt x="93" y="4"/>
                  </a:lnTo>
                  <a:lnTo>
                    <a:pt x="84" y="1"/>
                  </a:lnTo>
                  <a:lnTo>
                    <a:pt x="76" y="0"/>
                  </a:lnTo>
                  <a:lnTo>
                    <a:pt x="68" y="0"/>
                  </a:lnTo>
                  <a:lnTo>
                    <a:pt x="60" y="0"/>
                  </a:lnTo>
                  <a:lnTo>
                    <a:pt x="52" y="0"/>
                  </a:lnTo>
                  <a:lnTo>
                    <a:pt x="44" y="0"/>
                  </a:lnTo>
                  <a:lnTo>
                    <a:pt x="36" y="1"/>
                  </a:lnTo>
                  <a:lnTo>
                    <a:pt x="30" y="2"/>
                  </a:lnTo>
                  <a:lnTo>
                    <a:pt x="23" y="2"/>
                  </a:lnTo>
                  <a:lnTo>
                    <a:pt x="17" y="2"/>
                  </a:lnTo>
                  <a:lnTo>
                    <a:pt x="11" y="4"/>
                  </a:lnTo>
                  <a:lnTo>
                    <a:pt x="8" y="5"/>
                  </a:lnTo>
                  <a:lnTo>
                    <a:pt x="2" y="7"/>
                  </a:lnTo>
                  <a:lnTo>
                    <a:pt x="0" y="7"/>
                  </a:lnTo>
                  <a:lnTo>
                    <a:pt x="2" y="30"/>
                  </a:lnTo>
                  <a:lnTo>
                    <a:pt x="3" y="30"/>
                  </a:lnTo>
                  <a:lnTo>
                    <a:pt x="7" y="32"/>
                  </a:lnTo>
                  <a:lnTo>
                    <a:pt x="11" y="35"/>
                  </a:lnTo>
                  <a:lnTo>
                    <a:pt x="19" y="39"/>
                  </a:lnTo>
                  <a:lnTo>
                    <a:pt x="23" y="41"/>
                  </a:lnTo>
                  <a:lnTo>
                    <a:pt x="28" y="43"/>
                  </a:lnTo>
                  <a:lnTo>
                    <a:pt x="33" y="44"/>
                  </a:lnTo>
                  <a:lnTo>
                    <a:pt x="39" y="47"/>
                  </a:lnTo>
                  <a:lnTo>
                    <a:pt x="45" y="49"/>
                  </a:lnTo>
                  <a:lnTo>
                    <a:pt x="49" y="51"/>
                  </a:lnTo>
                  <a:lnTo>
                    <a:pt x="56" y="53"/>
                  </a:lnTo>
                  <a:lnTo>
                    <a:pt x="63" y="54"/>
                  </a:lnTo>
                  <a:lnTo>
                    <a:pt x="68" y="54"/>
                  </a:lnTo>
                  <a:lnTo>
                    <a:pt x="75" y="56"/>
                  </a:lnTo>
                  <a:lnTo>
                    <a:pt x="82" y="57"/>
                  </a:lnTo>
                  <a:lnTo>
                    <a:pt x="88" y="58"/>
                  </a:lnTo>
                  <a:lnTo>
                    <a:pt x="93" y="58"/>
                  </a:lnTo>
                  <a:lnTo>
                    <a:pt x="100" y="58"/>
                  </a:lnTo>
                  <a:lnTo>
                    <a:pt x="105" y="58"/>
                  </a:lnTo>
                  <a:lnTo>
                    <a:pt x="112" y="59"/>
                  </a:lnTo>
                  <a:lnTo>
                    <a:pt x="121" y="59"/>
                  </a:lnTo>
                  <a:lnTo>
                    <a:pt x="128" y="59"/>
                  </a:lnTo>
                  <a:lnTo>
                    <a:pt x="133" y="59"/>
                  </a:lnTo>
                  <a:lnTo>
                    <a:pt x="136" y="60"/>
                  </a:lnTo>
                  <a:lnTo>
                    <a:pt x="570" y="171"/>
                  </a:lnTo>
                  <a:lnTo>
                    <a:pt x="616" y="169"/>
                  </a:lnTo>
                  <a:lnTo>
                    <a:pt x="610" y="140"/>
                  </a:lnTo>
                  <a:lnTo>
                    <a:pt x="234" y="51"/>
                  </a:lnTo>
                  <a:lnTo>
                    <a:pt x="171" y="46"/>
                  </a:lnTo>
                  <a:lnTo>
                    <a:pt x="171" y="46"/>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2904" name="Freeform 248"/>
            <p:cNvSpPr>
              <a:spLocks/>
            </p:cNvSpPr>
            <p:nvPr/>
          </p:nvSpPr>
          <p:spPr bwMode="auto">
            <a:xfrm>
              <a:off x="4056" y="3061"/>
              <a:ext cx="51" cy="17"/>
            </a:xfrm>
            <a:custGeom>
              <a:avLst/>
              <a:gdLst/>
              <a:ahLst/>
              <a:cxnLst>
                <a:cxn ang="0">
                  <a:pos x="0" y="7"/>
                </a:cxn>
                <a:cxn ang="0">
                  <a:pos x="3" y="11"/>
                </a:cxn>
                <a:cxn ang="0">
                  <a:pos x="6" y="13"/>
                </a:cxn>
                <a:cxn ang="0">
                  <a:pos x="13" y="16"/>
                </a:cxn>
                <a:cxn ang="0">
                  <a:pos x="19" y="21"/>
                </a:cxn>
                <a:cxn ang="0">
                  <a:pos x="24" y="26"/>
                </a:cxn>
                <a:cxn ang="0">
                  <a:pos x="33" y="28"/>
                </a:cxn>
                <a:cxn ang="0">
                  <a:pos x="41" y="31"/>
                </a:cxn>
                <a:cxn ang="0">
                  <a:pos x="48" y="32"/>
                </a:cxn>
                <a:cxn ang="0">
                  <a:pos x="53" y="35"/>
                </a:cxn>
                <a:cxn ang="0">
                  <a:pos x="59" y="35"/>
                </a:cxn>
                <a:cxn ang="0">
                  <a:pos x="66" y="35"/>
                </a:cxn>
                <a:cxn ang="0">
                  <a:pos x="71" y="35"/>
                </a:cxn>
                <a:cxn ang="0">
                  <a:pos x="74" y="35"/>
                </a:cxn>
                <a:cxn ang="0">
                  <a:pos x="75" y="35"/>
                </a:cxn>
                <a:cxn ang="0">
                  <a:pos x="78" y="35"/>
                </a:cxn>
                <a:cxn ang="0">
                  <a:pos x="102" y="23"/>
                </a:cxn>
                <a:cxn ang="0">
                  <a:pos x="99" y="21"/>
                </a:cxn>
                <a:cxn ang="0">
                  <a:pos x="98" y="20"/>
                </a:cxn>
                <a:cxn ang="0">
                  <a:pos x="94" y="16"/>
                </a:cxn>
                <a:cxn ang="0">
                  <a:pos x="89" y="14"/>
                </a:cxn>
                <a:cxn ang="0">
                  <a:pos x="82" y="9"/>
                </a:cxn>
                <a:cxn ang="0">
                  <a:pos x="75" y="7"/>
                </a:cxn>
                <a:cxn ang="0">
                  <a:pos x="66" y="4"/>
                </a:cxn>
                <a:cxn ang="0">
                  <a:pos x="57" y="2"/>
                </a:cxn>
                <a:cxn ang="0">
                  <a:pos x="52" y="1"/>
                </a:cxn>
                <a:cxn ang="0">
                  <a:pos x="46" y="0"/>
                </a:cxn>
                <a:cxn ang="0">
                  <a:pos x="41" y="0"/>
                </a:cxn>
                <a:cxn ang="0">
                  <a:pos x="36" y="1"/>
                </a:cxn>
                <a:cxn ang="0">
                  <a:pos x="27" y="1"/>
                </a:cxn>
                <a:cxn ang="0">
                  <a:pos x="19" y="2"/>
                </a:cxn>
                <a:cxn ang="0">
                  <a:pos x="11" y="4"/>
                </a:cxn>
                <a:cxn ang="0">
                  <a:pos x="5" y="6"/>
                </a:cxn>
                <a:cxn ang="0">
                  <a:pos x="1" y="7"/>
                </a:cxn>
                <a:cxn ang="0">
                  <a:pos x="0" y="7"/>
                </a:cxn>
                <a:cxn ang="0">
                  <a:pos x="0" y="7"/>
                </a:cxn>
              </a:cxnLst>
              <a:rect l="0" t="0" r="r" b="b"/>
              <a:pathLst>
                <a:path w="102" h="35">
                  <a:moveTo>
                    <a:pt x="0" y="7"/>
                  </a:moveTo>
                  <a:lnTo>
                    <a:pt x="3" y="11"/>
                  </a:lnTo>
                  <a:lnTo>
                    <a:pt x="6" y="13"/>
                  </a:lnTo>
                  <a:lnTo>
                    <a:pt x="13" y="16"/>
                  </a:lnTo>
                  <a:lnTo>
                    <a:pt x="19" y="21"/>
                  </a:lnTo>
                  <a:lnTo>
                    <a:pt x="24" y="26"/>
                  </a:lnTo>
                  <a:lnTo>
                    <a:pt x="33" y="28"/>
                  </a:lnTo>
                  <a:lnTo>
                    <a:pt x="41" y="31"/>
                  </a:lnTo>
                  <a:lnTo>
                    <a:pt x="48" y="32"/>
                  </a:lnTo>
                  <a:lnTo>
                    <a:pt x="53" y="35"/>
                  </a:lnTo>
                  <a:lnTo>
                    <a:pt x="59" y="35"/>
                  </a:lnTo>
                  <a:lnTo>
                    <a:pt x="66" y="35"/>
                  </a:lnTo>
                  <a:lnTo>
                    <a:pt x="71" y="35"/>
                  </a:lnTo>
                  <a:lnTo>
                    <a:pt x="74" y="35"/>
                  </a:lnTo>
                  <a:lnTo>
                    <a:pt x="75" y="35"/>
                  </a:lnTo>
                  <a:lnTo>
                    <a:pt x="78" y="35"/>
                  </a:lnTo>
                  <a:lnTo>
                    <a:pt x="102" y="23"/>
                  </a:lnTo>
                  <a:lnTo>
                    <a:pt x="99" y="21"/>
                  </a:lnTo>
                  <a:lnTo>
                    <a:pt x="98" y="20"/>
                  </a:lnTo>
                  <a:lnTo>
                    <a:pt x="94" y="16"/>
                  </a:lnTo>
                  <a:lnTo>
                    <a:pt x="89" y="14"/>
                  </a:lnTo>
                  <a:lnTo>
                    <a:pt x="82" y="9"/>
                  </a:lnTo>
                  <a:lnTo>
                    <a:pt x="75" y="7"/>
                  </a:lnTo>
                  <a:lnTo>
                    <a:pt x="66" y="4"/>
                  </a:lnTo>
                  <a:lnTo>
                    <a:pt x="57" y="2"/>
                  </a:lnTo>
                  <a:lnTo>
                    <a:pt x="52" y="1"/>
                  </a:lnTo>
                  <a:lnTo>
                    <a:pt x="46" y="0"/>
                  </a:lnTo>
                  <a:lnTo>
                    <a:pt x="41" y="0"/>
                  </a:lnTo>
                  <a:lnTo>
                    <a:pt x="36" y="1"/>
                  </a:lnTo>
                  <a:lnTo>
                    <a:pt x="27" y="1"/>
                  </a:lnTo>
                  <a:lnTo>
                    <a:pt x="19" y="2"/>
                  </a:lnTo>
                  <a:lnTo>
                    <a:pt x="11" y="4"/>
                  </a:lnTo>
                  <a:lnTo>
                    <a:pt x="5" y="6"/>
                  </a:lnTo>
                  <a:lnTo>
                    <a:pt x="1" y="7"/>
                  </a:lnTo>
                  <a:lnTo>
                    <a:pt x="0" y="7"/>
                  </a:lnTo>
                  <a:lnTo>
                    <a:pt x="0" y="7"/>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05" name="Freeform 249"/>
            <p:cNvSpPr>
              <a:spLocks/>
            </p:cNvSpPr>
            <p:nvPr/>
          </p:nvSpPr>
          <p:spPr bwMode="auto">
            <a:xfrm>
              <a:off x="4171" y="3088"/>
              <a:ext cx="170" cy="49"/>
            </a:xfrm>
            <a:custGeom>
              <a:avLst/>
              <a:gdLst/>
              <a:ahLst/>
              <a:cxnLst>
                <a:cxn ang="0">
                  <a:pos x="1" y="0"/>
                </a:cxn>
                <a:cxn ang="0">
                  <a:pos x="176" y="47"/>
                </a:cxn>
                <a:cxn ang="0">
                  <a:pos x="189" y="66"/>
                </a:cxn>
                <a:cxn ang="0">
                  <a:pos x="278" y="73"/>
                </a:cxn>
                <a:cxn ang="0">
                  <a:pos x="339" y="82"/>
                </a:cxn>
                <a:cxn ang="0">
                  <a:pos x="287" y="100"/>
                </a:cxn>
                <a:cxn ang="0">
                  <a:pos x="0" y="26"/>
                </a:cxn>
                <a:cxn ang="0">
                  <a:pos x="1" y="0"/>
                </a:cxn>
                <a:cxn ang="0">
                  <a:pos x="1" y="0"/>
                </a:cxn>
              </a:cxnLst>
              <a:rect l="0" t="0" r="r" b="b"/>
              <a:pathLst>
                <a:path w="339" h="100">
                  <a:moveTo>
                    <a:pt x="1" y="0"/>
                  </a:moveTo>
                  <a:lnTo>
                    <a:pt x="176" y="47"/>
                  </a:lnTo>
                  <a:lnTo>
                    <a:pt x="189" y="66"/>
                  </a:lnTo>
                  <a:lnTo>
                    <a:pt x="278" y="73"/>
                  </a:lnTo>
                  <a:lnTo>
                    <a:pt x="339" y="82"/>
                  </a:lnTo>
                  <a:lnTo>
                    <a:pt x="287" y="100"/>
                  </a:lnTo>
                  <a:lnTo>
                    <a:pt x="0" y="26"/>
                  </a:lnTo>
                  <a:lnTo>
                    <a:pt x="1" y="0"/>
                  </a:lnTo>
                  <a:lnTo>
                    <a:pt x="1"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06" name="Freeform 250"/>
            <p:cNvSpPr>
              <a:spLocks/>
            </p:cNvSpPr>
            <p:nvPr/>
          </p:nvSpPr>
          <p:spPr bwMode="auto">
            <a:xfrm>
              <a:off x="4105" y="3048"/>
              <a:ext cx="78" cy="90"/>
            </a:xfrm>
            <a:custGeom>
              <a:avLst/>
              <a:gdLst/>
              <a:ahLst/>
              <a:cxnLst>
                <a:cxn ang="0">
                  <a:pos x="110" y="180"/>
                </a:cxn>
                <a:cxn ang="0">
                  <a:pos x="152" y="148"/>
                </a:cxn>
                <a:cxn ang="0">
                  <a:pos x="157" y="46"/>
                </a:cxn>
                <a:cxn ang="0">
                  <a:pos x="143" y="24"/>
                </a:cxn>
                <a:cxn ang="0">
                  <a:pos x="119" y="36"/>
                </a:cxn>
                <a:cxn ang="0">
                  <a:pos x="96" y="22"/>
                </a:cxn>
                <a:cxn ang="0">
                  <a:pos x="76" y="22"/>
                </a:cxn>
                <a:cxn ang="0">
                  <a:pos x="35" y="0"/>
                </a:cxn>
                <a:cxn ang="0">
                  <a:pos x="2" y="27"/>
                </a:cxn>
                <a:cxn ang="0">
                  <a:pos x="0" y="96"/>
                </a:cxn>
                <a:cxn ang="0">
                  <a:pos x="51" y="115"/>
                </a:cxn>
                <a:cxn ang="0">
                  <a:pos x="90" y="115"/>
                </a:cxn>
                <a:cxn ang="0">
                  <a:pos x="99" y="154"/>
                </a:cxn>
                <a:cxn ang="0">
                  <a:pos x="110" y="180"/>
                </a:cxn>
                <a:cxn ang="0">
                  <a:pos x="110" y="180"/>
                </a:cxn>
              </a:cxnLst>
              <a:rect l="0" t="0" r="r" b="b"/>
              <a:pathLst>
                <a:path w="157" h="180">
                  <a:moveTo>
                    <a:pt x="110" y="180"/>
                  </a:moveTo>
                  <a:lnTo>
                    <a:pt x="152" y="148"/>
                  </a:lnTo>
                  <a:lnTo>
                    <a:pt x="157" y="46"/>
                  </a:lnTo>
                  <a:lnTo>
                    <a:pt x="143" y="24"/>
                  </a:lnTo>
                  <a:lnTo>
                    <a:pt x="119" y="36"/>
                  </a:lnTo>
                  <a:lnTo>
                    <a:pt x="96" y="22"/>
                  </a:lnTo>
                  <a:lnTo>
                    <a:pt x="76" y="22"/>
                  </a:lnTo>
                  <a:lnTo>
                    <a:pt x="35" y="0"/>
                  </a:lnTo>
                  <a:lnTo>
                    <a:pt x="2" y="27"/>
                  </a:lnTo>
                  <a:lnTo>
                    <a:pt x="0" y="96"/>
                  </a:lnTo>
                  <a:lnTo>
                    <a:pt x="51" y="115"/>
                  </a:lnTo>
                  <a:lnTo>
                    <a:pt x="90" y="115"/>
                  </a:lnTo>
                  <a:lnTo>
                    <a:pt x="99" y="154"/>
                  </a:lnTo>
                  <a:lnTo>
                    <a:pt x="110" y="180"/>
                  </a:lnTo>
                  <a:lnTo>
                    <a:pt x="110" y="180"/>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2907" name="Freeform 251"/>
            <p:cNvSpPr>
              <a:spLocks/>
            </p:cNvSpPr>
            <p:nvPr/>
          </p:nvSpPr>
          <p:spPr bwMode="auto">
            <a:xfrm>
              <a:off x="4102" y="3071"/>
              <a:ext cx="72" cy="67"/>
            </a:xfrm>
            <a:custGeom>
              <a:avLst/>
              <a:gdLst/>
              <a:ahLst/>
              <a:cxnLst>
                <a:cxn ang="0">
                  <a:pos x="17" y="0"/>
                </a:cxn>
                <a:cxn ang="0">
                  <a:pos x="17" y="38"/>
                </a:cxn>
                <a:cxn ang="0">
                  <a:pos x="33" y="38"/>
                </a:cxn>
                <a:cxn ang="0">
                  <a:pos x="55" y="28"/>
                </a:cxn>
                <a:cxn ang="0">
                  <a:pos x="82" y="41"/>
                </a:cxn>
                <a:cxn ang="0">
                  <a:pos x="117" y="46"/>
                </a:cxn>
                <a:cxn ang="0">
                  <a:pos x="111" y="91"/>
                </a:cxn>
                <a:cxn ang="0">
                  <a:pos x="145" y="103"/>
                </a:cxn>
                <a:cxn ang="0">
                  <a:pos x="111" y="134"/>
                </a:cxn>
                <a:cxn ang="0">
                  <a:pos x="96" y="120"/>
                </a:cxn>
                <a:cxn ang="0">
                  <a:pos x="94" y="88"/>
                </a:cxn>
                <a:cxn ang="0">
                  <a:pos x="52" y="88"/>
                </a:cxn>
                <a:cxn ang="0">
                  <a:pos x="17" y="66"/>
                </a:cxn>
                <a:cxn ang="0">
                  <a:pos x="0" y="50"/>
                </a:cxn>
                <a:cxn ang="0">
                  <a:pos x="17" y="0"/>
                </a:cxn>
                <a:cxn ang="0">
                  <a:pos x="17" y="0"/>
                </a:cxn>
              </a:cxnLst>
              <a:rect l="0" t="0" r="r" b="b"/>
              <a:pathLst>
                <a:path w="145" h="134">
                  <a:moveTo>
                    <a:pt x="17" y="0"/>
                  </a:moveTo>
                  <a:lnTo>
                    <a:pt x="17" y="38"/>
                  </a:lnTo>
                  <a:lnTo>
                    <a:pt x="33" y="38"/>
                  </a:lnTo>
                  <a:lnTo>
                    <a:pt x="55" y="28"/>
                  </a:lnTo>
                  <a:lnTo>
                    <a:pt x="82" y="41"/>
                  </a:lnTo>
                  <a:lnTo>
                    <a:pt x="117" y="46"/>
                  </a:lnTo>
                  <a:lnTo>
                    <a:pt x="111" y="91"/>
                  </a:lnTo>
                  <a:lnTo>
                    <a:pt x="145" y="103"/>
                  </a:lnTo>
                  <a:lnTo>
                    <a:pt x="111" y="134"/>
                  </a:lnTo>
                  <a:lnTo>
                    <a:pt x="96" y="120"/>
                  </a:lnTo>
                  <a:lnTo>
                    <a:pt x="94" y="88"/>
                  </a:lnTo>
                  <a:lnTo>
                    <a:pt x="52" y="88"/>
                  </a:lnTo>
                  <a:lnTo>
                    <a:pt x="17" y="66"/>
                  </a:lnTo>
                  <a:lnTo>
                    <a:pt x="0" y="50"/>
                  </a:lnTo>
                  <a:lnTo>
                    <a:pt x="17" y="0"/>
                  </a:lnTo>
                  <a:lnTo>
                    <a:pt x="17"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908" name="Freeform 252"/>
            <p:cNvSpPr>
              <a:spLocks/>
            </p:cNvSpPr>
            <p:nvPr/>
          </p:nvSpPr>
          <p:spPr bwMode="auto">
            <a:xfrm>
              <a:off x="4180" y="3107"/>
              <a:ext cx="23" cy="19"/>
            </a:xfrm>
            <a:custGeom>
              <a:avLst/>
              <a:gdLst/>
              <a:ahLst/>
              <a:cxnLst>
                <a:cxn ang="0">
                  <a:pos x="0" y="0"/>
                </a:cxn>
                <a:cxn ang="0">
                  <a:pos x="45" y="14"/>
                </a:cxn>
                <a:cxn ang="0">
                  <a:pos x="43" y="16"/>
                </a:cxn>
                <a:cxn ang="0">
                  <a:pos x="38" y="24"/>
                </a:cxn>
                <a:cxn ang="0">
                  <a:pos x="29" y="31"/>
                </a:cxn>
                <a:cxn ang="0">
                  <a:pos x="22" y="38"/>
                </a:cxn>
                <a:cxn ang="0">
                  <a:pos x="13" y="38"/>
                </a:cxn>
                <a:cxn ang="0">
                  <a:pos x="6" y="34"/>
                </a:cxn>
                <a:cxn ang="0">
                  <a:pos x="1" y="30"/>
                </a:cxn>
                <a:cxn ang="0">
                  <a:pos x="0" y="29"/>
                </a:cxn>
                <a:cxn ang="0">
                  <a:pos x="0" y="0"/>
                </a:cxn>
                <a:cxn ang="0">
                  <a:pos x="0" y="0"/>
                </a:cxn>
              </a:cxnLst>
              <a:rect l="0" t="0" r="r" b="b"/>
              <a:pathLst>
                <a:path w="45" h="38">
                  <a:moveTo>
                    <a:pt x="0" y="0"/>
                  </a:moveTo>
                  <a:lnTo>
                    <a:pt x="45" y="14"/>
                  </a:lnTo>
                  <a:lnTo>
                    <a:pt x="43" y="16"/>
                  </a:lnTo>
                  <a:lnTo>
                    <a:pt x="38" y="24"/>
                  </a:lnTo>
                  <a:lnTo>
                    <a:pt x="29" y="31"/>
                  </a:lnTo>
                  <a:lnTo>
                    <a:pt x="22" y="38"/>
                  </a:lnTo>
                  <a:lnTo>
                    <a:pt x="13" y="38"/>
                  </a:lnTo>
                  <a:lnTo>
                    <a:pt x="6" y="34"/>
                  </a:lnTo>
                  <a:lnTo>
                    <a:pt x="1" y="30"/>
                  </a:lnTo>
                  <a:lnTo>
                    <a:pt x="0" y="29"/>
                  </a:lnTo>
                  <a:lnTo>
                    <a:pt x="0" y="0"/>
                  </a:lnTo>
                  <a:lnTo>
                    <a:pt x="0"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909" name="Freeform 253"/>
            <p:cNvSpPr>
              <a:spLocks/>
            </p:cNvSpPr>
            <p:nvPr/>
          </p:nvSpPr>
          <p:spPr bwMode="auto">
            <a:xfrm>
              <a:off x="3652" y="3144"/>
              <a:ext cx="1296" cy="160"/>
            </a:xfrm>
            <a:custGeom>
              <a:avLst/>
              <a:gdLst/>
              <a:ahLst/>
              <a:cxnLst>
                <a:cxn ang="0">
                  <a:pos x="1557" y="80"/>
                </a:cxn>
                <a:cxn ang="0">
                  <a:pos x="2569" y="44"/>
                </a:cxn>
                <a:cxn ang="0">
                  <a:pos x="2168" y="317"/>
                </a:cxn>
                <a:cxn ang="0">
                  <a:pos x="2150" y="316"/>
                </a:cxn>
                <a:cxn ang="0">
                  <a:pos x="2124" y="315"/>
                </a:cxn>
                <a:cxn ang="0">
                  <a:pos x="2090" y="314"/>
                </a:cxn>
                <a:cxn ang="0">
                  <a:pos x="2051" y="313"/>
                </a:cxn>
                <a:cxn ang="0">
                  <a:pos x="2002" y="309"/>
                </a:cxn>
                <a:cxn ang="0">
                  <a:pos x="1948" y="307"/>
                </a:cxn>
                <a:cxn ang="0">
                  <a:pos x="1888" y="303"/>
                </a:cxn>
                <a:cxn ang="0">
                  <a:pos x="1825" y="301"/>
                </a:cxn>
                <a:cxn ang="0">
                  <a:pos x="1757" y="296"/>
                </a:cxn>
                <a:cxn ang="0">
                  <a:pos x="1684" y="293"/>
                </a:cxn>
                <a:cxn ang="0">
                  <a:pos x="1609" y="288"/>
                </a:cxn>
                <a:cxn ang="0">
                  <a:pos x="1532" y="285"/>
                </a:cxn>
                <a:cxn ang="0">
                  <a:pos x="1452" y="278"/>
                </a:cxn>
                <a:cxn ang="0">
                  <a:pos x="1370" y="273"/>
                </a:cxn>
                <a:cxn ang="0">
                  <a:pos x="1289" y="268"/>
                </a:cxn>
                <a:cxn ang="0">
                  <a:pos x="1208" y="261"/>
                </a:cxn>
                <a:cxn ang="0">
                  <a:pos x="1126" y="255"/>
                </a:cxn>
                <a:cxn ang="0">
                  <a:pos x="1046" y="247"/>
                </a:cxn>
                <a:cxn ang="0">
                  <a:pos x="967" y="240"/>
                </a:cxn>
                <a:cxn ang="0">
                  <a:pos x="892" y="232"/>
                </a:cxn>
                <a:cxn ang="0">
                  <a:pos x="819" y="223"/>
                </a:cxn>
                <a:cxn ang="0">
                  <a:pos x="748" y="213"/>
                </a:cxn>
                <a:cxn ang="0">
                  <a:pos x="681" y="204"/>
                </a:cxn>
                <a:cxn ang="0">
                  <a:pos x="617" y="195"/>
                </a:cxn>
                <a:cxn ang="0">
                  <a:pos x="557" y="186"/>
                </a:cxn>
                <a:cxn ang="0">
                  <a:pos x="498" y="175"/>
                </a:cxn>
                <a:cxn ang="0">
                  <a:pos x="444" y="166"/>
                </a:cxn>
                <a:cxn ang="0">
                  <a:pos x="393" y="157"/>
                </a:cxn>
                <a:cxn ang="0">
                  <a:pos x="344" y="147"/>
                </a:cxn>
                <a:cxn ang="0">
                  <a:pos x="300" y="139"/>
                </a:cxn>
                <a:cxn ang="0">
                  <a:pos x="260" y="130"/>
                </a:cxn>
                <a:cxn ang="0">
                  <a:pos x="222" y="121"/>
                </a:cxn>
                <a:cxn ang="0">
                  <a:pos x="187" y="113"/>
                </a:cxn>
                <a:cxn ang="0">
                  <a:pos x="157" y="107"/>
                </a:cxn>
                <a:cxn ang="0">
                  <a:pos x="132" y="100"/>
                </a:cxn>
                <a:cxn ang="0">
                  <a:pos x="109" y="95"/>
                </a:cxn>
                <a:cxn ang="0">
                  <a:pos x="90" y="90"/>
                </a:cxn>
                <a:cxn ang="0">
                  <a:pos x="74" y="86"/>
                </a:cxn>
                <a:cxn ang="0">
                  <a:pos x="60" y="82"/>
                </a:cxn>
                <a:cxn ang="0">
                  <a:pos x="0" y="16"/>
                </a:cxn>
              </a:cxnLst>
              <a:rect l="0" t="0" r="r" b="b"/>
              <a:pathLst>
                <a:path w="2592" h="318">
                  <a:moveTo>
                    <a:pt x="0" y="16"/>
                  </a:moveTo>
                  <a:lnTo>
                    <a:pt x="298" y="47"/>
                  </a:lnTo>
                  <a:lnTo>
                    <a:pt x="1557" y="80"/>
                  </a:lnTo>
                  <a:lnTo>
                    <a:pt x="2332" y="16"/>
                  </a:lnTo>
                  <a:lnTo>
                    <a:pt x="2592" y="0"/>
                  </a:lnTo>
                  <a:lnTo>
                    <a:pt x="2569" y="44"/>
                  </a:lnTo>
                  <a:lnTo>
                    <a:pt x="2177" y="318"/>
                  </a:lnTo>
                  <a:lnTo>
                    <a:pt x="2175" y="317"/>
                  </a:lnTo>
                  <a:lnTo>
                    <a:pt x="2168" y="317"/>
                  </a:lnTo>
                  <a:lnTo>
                    <a:pt x="2162" y="316"/>
                  </a:lnTo>
                  <a:lnTo>
                    <a:pt x="2157" y="316"/>
                  </a:lnTo>
                  <a:lnTo>
                    <a:pt x="2150" y="316"/>
                  </a:lnTo>
                  <a:lnTo>
                    <a:pt x="2144" y="316"/>
                  </a:lnTo>
                  <a:lnTo>
                    <a:pt x="2134" y="315"/>
                  </a:lnTo>
                  <a:lnTo>
                    <a:pt x="2124" y="315"/>
                  </a:lnTo>
                  <a:lnTo>
                    <a:pt x="2112" y="314"/>
                  </a:lnTo>
                  <a:lnTo>
                    <a:pt x="2102" y="314"/>
                  </a:lnTo>
                  <a:lnTo>
                    <a:pt x="2090" y="314"/>
                  </a:lnTo>
                  <a:lnTo>
                    <a:pt x="2078" y="314"/>
                  </a:lnTo>
                  <a:lnTo>
                    <a:pt x="2064" y="313"/>
                  </a:lnTo>
                  <a:lnTo>
                    <a:pt x="2051" y="313"/>
                  </a:lnTo>
                  <a:lnTo>
                    <a:pt x="2034" y="310"/>
                  </a:lnTo>
                  <a:lnTo>
                    <a:pt x="2019" y="310"/>
                  </a:lnTo>
                  <a:lnTo>
                    <a:pt x="2002" y="309"/>
                  </a:lnTo>
                  <a:lnTo>
                    <a:pt x="1985" y="309"/>
                  </a:lnTo>
                  <a:lnTo>
                    <a:pt x="1967" y="307"/>
                  </a:lnTo>
                  <a:lnTo>
                    <a:pt x="1948" y="307"/>
                  </a:lnTo>
                  <a:lnTo>
                    <a:pt x="1929" y="306"/>
                  </a:lnTo>
                  <a:lnTo>
                    <a:pt x="1910" y="306"/>
                  </a:lnTo>
                  <a:lnTo>
                    <a:pt x="1888" y="303"/>
                  </a:lnTo>
                  <a:lnTo>
                    <a:pt x="1869" y="302"/>
                  </a:lnTo>
                  <a:lnTo>
                    <a:pt x="1846" y="301"/>
                  </a:lnTo>
                  <a:lnTo>
                    <a:pt x="1825" y="301"/>
                  </a:lnTo>
                  <a:lnTo>
                    <a:pt x="1802" y="299"/>
                  </a:lnTo>
                  <a:lnTo>
                    <a:pt x="1780" y="299"/>
                  </a:lnTo>
                  <a:lnTo>
                    <a:pt x="1757" y="296"/>
                  </a:lnTo>
                  <a:lnTo>
                    <a:pt x="1734" y="296"/>
                  </a:lnTo>
                  <a:lnTo>
                    <a:pt x="1708" y="295"/>
                  </a:lnTo>
                  <a:lnTo>
                    <a:pt x="1684" y="293"/>
                  </a:lnTo>
                  <a:lnTo>
                    <a:pt x="1659" y="292"/>
                  </a:lnTo>
                  <a:lnTo>
                    <a:pt x="1635" y="291"/>
                  </a:lnTo>
                  <a:lnTo>
                    <a:pt x="1609" y="288"/>
                  </a:lnTo>
                  <a:lnTo>
                    <a:pt x="1584" y="287"/>
                  </a:lnTo>
                  <a:lnTo>
                    <a:pt x="1557" y="286"/>
                  </a:lnTo>
                  <a:lnTo>
                    <a:pt x="1532" y="285"/>
                  </a:lnTo>
                  <a:lnTo>
                    <a:pt x="1505" y="281"/>
                  </a:lnTo>
                  <a:lnTo>
                    <a:pt x="1479" y="281"/>
                  </a:lnTo>
                  <a:lnTo>
                    <a:pt x="1452" y="278"/>
                  </a:lnTo>
                  <a:lnTo>
                    <a:pt x="1424" y="277"/>
                  </a:lnTo>
                  <a:lnTo>
                    <a:pt x="1397" y="275"/>
                  </a:lnTo>
                  <a:lnTo>
                    <a:pt x="1370" y="273"/>
                  </a:lnTo>
                  <a:lnTo>
                    <a:pt x="1344" y="271"/>
                  </a:lnTo>
                  <a:lnTo>
                    <a:pt x="1317" y="270"/>
                  </a:lnTo>
                  <a:lnTo>
                    <a:pt x="1289" y="268"/>
                  </a:lnTo>
                  <a:lnTo>
                    <a:pt x="1262" y="265"/>
                  </a:lnTo>
                  <a:lnTo>
                    <a:pt x="1234" y="263"/>
                  </a:lnTo>
                  <a:lnTo>
                    <a:pt x="1208" y="261"/>
                  </a:lnTo>
                  <a:lnTo>
                    <a:pt x="1180" y="258"/>
                  </a:lnTo>
                  <a:lnTo>
                    <a:pt x="1153" y="256"/>
                  </a:lnTo>
                  <a:lnTo>
                    <a:pt x="1126" y="255"/>
                  </a:lnTo>
                  <a:lnTo>
                    <a:pt x="1100" y="253"/>
                  </a:lnTo>
                  <a:lnTo>
                    <a:pt x="1072" y="250"/>
                  </a:lnTo>
                  <a:lnTo>
                    <a:pt x="1046" y="247"/>
                  </a:lnTo>
                  <a:lnTo>
                    <a:pt x="1019" y="244"/>
                  </a:lnTo>
                  <a:lnTo>
                    <a:pt x="994" y="242"/>
                  </a:lnTo>
                  <a:lnTo>
                    <a:pt x="967" y="240"/>
                  </a:lnTo>
                  <a:lnTo>
                    <a:pt x="943" y="236"/>
                  </a:lnTo>
                  <a:lnTo>
                    <a:pt x="918" y="234"/>
                  </a:lnTo>
                  <a:lnTo>
                    <a:pt x="892" y="232"/>
                  </a:lnTo>
                  <a:lnTo>
                    <a:pt x="868" y="228"/>
                  </a:lnTo>
                  <a:lnTo>
                    <a:pt x="843" y="226"/>
                  </a:lnTo>
                  <a:lnTo>
                    <a:pt x="819" y="223"/>
                  </a:lnTo>
                  <a:lnTo>
                    <a:pt x="796" y="219"/>
                  </a:lnTo>
                  <a:lnTo>
                    <a:pt x="771" y="216"/>
                  </a:lnTo>
                  <a:lnTo>
                    <a:pt x="748" y="213"/>
                  </a:lnTo>
                  <a:lnTo>
                    <a:pt x="726" y="210"/>
                  </a:lnTo>
                  <a:lnTo>
                    <a:pt x="704" y="208"/>
                  </a:lnTo>
                  <a:lnTo>
                    <a:pt x="681" y="204"/>
                  </a:lnTo>
                  <a:lnTo>
                    <a:pt x="659" y="201"/>
                  </a:lnTo>
                  <a:lnTo>
                    <a:pt x="637" y="197"/>
                  </a:lnTo>
                  <a:lnTo>
                    <a:pt x="617" y="195"/>
                  </a:lnTo>
                  <a:lnTo>
                    <a:pt x="596" y="190"/>
                  </a:lnTo>
                  <a:lnTo>
                    <a:pt x="576" y="188"/>
                  </a:lnTo>
                  <a:lnTo>
                    <a:pt x="557" y="186"/>
                  </a:lnTo>
                  <a:lnTo>
                    <a:pt x="537" y="182"/>
                  </a:lnTo>
                  <a:lnTo>
                    <a:pt x="517" y="179"/>
                  </a:lnTo>
                  <a:lnTo>
                    <a:pt x="498" y="175"/>
                  </a:lnTo>
                  <a:lnTo>
                    <a:pt x="479" y="172"/>
                  </a:lnTo>
                  <a:lnTo>
                    <a:pt x="462" y="169"/>
                  </a:lnTo>
                  <a:lnTo>
                    <a:pt x="444" y="166"/>
                  </a:lnTo>
                  <a:lnTo>
                    <a:pt x="426" y="162"/>
                  </a:lnTo>
                  <a:lnTo>
                    <a:pt x="410" y="159"/>
                  </a:lnTo>
                  <a:lnTo>
                    <a:pt x="393" y="157"/>
                  </a:lnTo>
                  <a:lnTo>
                    <a:pt x="377" y="153"/>
                  </a:lnTo>
                  <a:lnTo>
                    <a:pt x="360" y="150"/>
                  </a:lnTo>
                  <a:lnTo>
                    <a:pt x="344" y="147"/>
                  </a:lnTo>
                  <a:lnTo>
                    <a:pt x="329" y="144"/>
                  </a:lnTo>
                  <a:lnTo>
                    <a:pt x="314" y="142"/>
                  </a:lnTo>
                  <a:lnTo>
                    <a:pt x="300" y="139"/>
                  </a:lnTo>
                  <a:lnTo>
                    <a:pt x="287" y="136"/>
                  </a:lnTo>
                  <a:lnTo>
                    <a:pt x="274" y="134"/>
                  </a:lnTo>
                  <a:lnTo>
                    <a:pt x="260" y="130"/>
                  </a:lnTo>
                  <a:lnTo>
                    <a:pt x="246" y="127"/>
                  </a:lnTo>
                  <a:lnTo>
                    <a:pt x="233" y="124"/>
                  </a:lnTo>
                  <a:lnTo>
                    <a:pt x="222" y="121"/>
                  </a:lnTo>
                  <a:lnTo>
                    <a:pt x="209" y="119"/>
                  </a:lnTo>
                  <a:lnTo>
                    <a:pt x="199" y="116"/>
                  </a:lnTo>
                  <a:lnTo>
                    <a:pt x="187" y="113"/>
                  </a:lnTo>
                  <a:lnTo>
                    <a:pt x="177" y="112"/>
                  </a:lnTo>
                  <a:lnTo>
                    <a:pt x="167" y="108"/>
                  </a:lnTo>
                  <a:lnTo>
                    <a:pt x="157" y="107"/>
                  </a:lnTo>
                  <a:lnTo>
                    <a:pt x="148" y="105"/>
                  </a:lnTo>
                  <a:lnTo>
                    <a:pt x="140" y="102"/>
                  </a:lnTo>
                  <a:lnTo>
                    <a:pt x="132" y="100"/>
                  </a:lnTo>
                  <a:lnTo>
                    <a:pt x="123" y="98"/>
                  </a:lnTo>
                  <a:lnTo>
                    <a:pt x="116" y="97"/>
                  </a:lnTo>
                  <a:lnTo>
                    <a:pt x="109" y="95"/>
                  </a:lnTo>
                  <a:lnTo>
                    <a:pt x="102" y="93"/>
                  </a:lnTo>
                  <a:lnTo>
                    <a:pt x="95" y="92"/>
                  </a:lnTo>
                  <a:lnTo>
                    <a:pt x="90" y="90"/>
                  </a:lnTo>
                  <a:lnTo>
                    <a:pt x="85" y="89"/>
                  </a:lnTo>
                  <a:lnTo>
                    <a:pt x="79" y="87"/>
                  </a:lnTo>
                  <a:lnTo>
                    <a:pt x="74" y="86"/>
                  </a:lnTo>
                  <a:lnTo>
                    <a:pt x="70" y="84"/>
                  </a:lnTo>
                  <a:lnTo>
                    <a:pt x="67" y="84"/>
                  </a:lnTo>
                  <a:lnTo>
                    <a:pt x="60" y="82"/>
                  </a:lnTo>
                  <a:lnTo>
                    <a:pt x="56" y="80"/>
                  </a:lnTo>
                  <a:lnTo>
                    <a:pt x="53" y="80"/>
                  </a:lnTo>
                  <a:lnTo>
                    <a:pt x="0" y="16"/>
                  </a:lnTo>
                  <a:lnTo>
                    <a:pt x="0" y="16"/>
                  </a:lnTo>
                  <a:close/>
                </a:path>
              </a:pathLst>
            </a:custGeom>
            <a:solidFill>
              <a:srgbClr val="FF6600"/>
            </a:solidFill>
            <a:ln w="9525">
              <a:noFill/>
              <a:round/>
              <a:headEnd/>
              <a:tailEnd/>
            </a:ln>
            <a:effectLst>
              <a:outerShdw dist="35921" dir="2700000" algn="ctr" rotWithShape="0">
                <a:srgbClr val="808080"/>
              </a:outerShdw>
            </a:effectLst>
          </p:spPr>
          <p:txBody>
            <a:bodyPr/>
            <a:lstStyle/>
            <a:p>
              <a:endParaRPr lang="pt-BR"/>
            </a:p>
          </p:txBody>
        </p:sp>
        <p:sp>
          <p:nvSpPr>
            <p:cNvPr id="1862910" name="Freeform 254"/>
            <p:cNvSpPr>
              <a:spLocks/>
            </p:cNvSpPr>
            <p:nvPr/>
          </p:nvSpPr>
          <p:spPr bwMode="auto">
            <a:xfrm>
              <a:off x="3642" y="3126"/>
              <a:ext cx="1318" cy="70"/>
            </a:xfrm>
            <a:custGeom>
              <a:avLst/>
              <a:gdLst/>
              <a:ahLst/>
              <a:cxnLst>
                <a:cxn ang="0">
                  <a:pos x="241" y="89"/>
                </a:cxn>
                <a:cxn ang="0">
                  <a:pos x="267" y="91"/>
                </a:cxn>
                <a:cxn ang="0">
                  <a:pos x="302" y="95"/>
                </a:cxn>
                <a:cxn ang="0">
                  <a:pos x="334" y="97"/>
                </a:cxn>
                <a:cxn ang="0">
                  <a:pos x="375" y="100"/>
                </a:cxn>
                <a:cxn ang="0">
                  <a:pos x="428" y="105"/>
                </a:cxn>
                <a:cxn ang="0">
                  <a:pos x="486" y="107"/>
                </a:cxn>
                <a:cxn ang="0">
                  <a:pos x="547" y="111"/>
                </a:cxn>
                <a:cxn ang="0">
                  <a:pos x="609" y="115"/>
                </a:cxn>
                <a:cxn ang="0">
                  <a:pos x="673" y="119"/>
                </a:cxn>
                <a:cxn ang="0">
                  <a:pos x="733" y="122"/>
                </a:cxn>
                <a:cxn ang="0">
                  <a:pos x="788" y="125"/>
                </a:cxn>
                <a:cxn ang="0">
                  <a:pos x="835" y="128"/>
                </a:cxn>
                <a:cxn ang="0">
                  <a:pos x="876" y="130"/>
                </a:cxn>
                <a:cxn ang="0">
                  <a:pos x="913" y="133"/>
                </a:cxn>
                <a:cxn ang="0">
                  <a:pos x="933" y="134"/>
                </a:cxn>
                <a:cxn ang="0">
                  <a:pos x="970" y="134"/>
                </a:cxn>
                <a:cxn ang="0">
                  <a:pos x="1012" y="136"/>
                </a:cxn>
                <a:cxn ang="0">
                  <a:pos x="1067" y="137"/>
                </a:cxn>
                <a:cxn ang="0">
                  <a:pos x="1134" y="140"/>
                </a:cxn>
                <a:cxn ang="0">
                  <a:pos x="1210" y="140"/>
                </a:cxn>
                <a:cxn ang="0">
                  <a:pos x="1297" y="138"/>
                </a:cxn>
                <a:cxn ang="0">
                  <a:pos x="1395" y="137"/>
                </a:cxn>
                <a:cxn ang="0">
                  <a:pos x="1500" y="135"/>
                </a:cxn>
                <a:cxn ang="0">
                  <a:pos x="1613" y="130"/>
                </a:cxn>
                <a:cxn ang="0">
                  <a:pos x="1732" y="123"/>
                </a:cxn>
                <a:cxn ang="0">
                  <a:pos x="1857" y="115"/>
                </a:cxn>
                <a:cxn ang="0">
                  <a:pos x="1982" y="105"/>
                </a:cxn>
                <a:cxn ang="0">
                  <a:pos x="2105" y="92"/>
                </a:cxn>
                <a:cxn ang="0">
                  <a:pos x="2223" y="82"/>
                </a:cxn>
                <a:cxn ang="0">
                  <a:pos x="2330" y="70"/>
                </a:cxn>
                <a:cxn ang="0">
                  <a:pos x="2424" y="60"/>
                </a:cxn>
                <a:cxn ang="0">
                  <a:pos x="2504" y="51"/>
                </a:cxn>
                <a:cxn ang="0">
                  <a:pos x="2563" y="44"/>
                </a:cxn>
                <a:cxn ang="0">
                  <a:pos x="2599" y="39"/>
                </a:cxn>
                <a:cxn ang="0">
                  <a:pos x="2630" y="0"/>
                </a:cxn>
                <a:cxn ang="0">
                  <a:pos x="1120" y="103"/>
                </a:cxn>
                <a:cxn ang="0">
                  <a:pos x="1085" y="101"/>
                </a:cxn>
                <a:cxn ang="0">
                  <a:pos x="1051" y="101"/>
                </a:cxn>
                <a:cxn ang="0">
                  <a:pos x="1012" y="101"/>
                </a:cxn>
                <a:cxn ang="0">
                  <a:pos x="966" y="99"/>
                </a:cxn>
                <a:cxn ang="0">
                  <a:pos x="916" y="97"/>
                </a:cxn>
                <a:cxn ang="0">
                  <a:pos x="862" y="97"/>
                </a:cxn>
                <a:cxn ang="0">
                  <a:pos x="806" y="96"/>
                </a:cxn>
                <a:cxn ang="0">
                  <a:pos x="751" y="93"/>
                </a:cxn>
                <a:cxn ang="0">
                  <a:pos x="694" y="92"/>
                </a:cxn>
                <a:cxn ang="0">
                  <a:pos x="639" y="90"/>
                </a:cxn>
                <a:cxn ang="0">
                  <a:pos x="586" y="89"/>
                </a:cxn>
                <a:cxn ang="0">
                  <a:pos x="535" y="88"/>
                </a:cxn>
                <a:cxn ang="0">
                  <a:pos x="489" y="85"/>
                </a:cxn>
                <a:cxn ang="0">
                  <a:pos x="448" y="84"/>
                </a:cxn>
                <a:cxn ang="0">
                  <a:pos x="411" y="83"/>
                </a:cxn>
                <a:cxn ang="0">
                  <a:pos x="375" y="83"/>
                </a:cxn>
                <a:cxn ang="0">
                  <a:pos x="339" y="83"/>
                </a:cxn>
                <a:cxn ang="0">
                  <a:pos x="75" y="46"/>
                </a:cxn>
              </a:cxnLst>
              <a:rect l="0" t="0" r="r" b="b"/>
              <a:pathLst>
                <a:path w="2635" h="140">
                  <a:moveTo>
                    <a:pt x="75" y="46"/>
                  </a:moveTo>
                  <a:lnTo>
                    <a:pt x="0" y="44"/>
                  </a:lnTo>
                  <a:lnTo>
                    <a:pt x="9" y="53"/>
                  </a:lnTo>
                  <a:lnTo>
                    <a:pt x="241" y="89"/>
                  </a:lnTo>
                  <a:lnTo>
                    <a:pt x="240" y="89"/>
                  </a:lnTo>
                  <a:lnTo>
                    <a:pt x="241" y="89"/>
                  </a:lnTo>
                  <a:lnTo>
                    <a:pt x="242" y="89"/>
                  </a:lnTo>
                  <a:lnTo>
                    <a:pt x="246" y="89"/>
                  </a:lnTo>
                  <a:lnTo>
                    <a:pt x="250" y="90"/>
                  </a:lnTo>
                  <a:lnTo>
                    <a:pt x="258" y="91"/>
                  </a:lnTo>
                  <a:lnTo>
                    <a:pt x="262" y="91"/>
                  </a:lnTo>
                  <a:lnTo>
                    <a:pt x="267" y="91"/>
                  </a:lnTo>
                  <a:lnTo>
                    <a:pt x="272" y="92"/>
                  </a:lnTo>
                  <a:lnTo>
                    <a:pt x="279" y="92"/>
                  </a:lnTo>
                  <a:lnTo>
                    <a:pt x="286" y="92"/>
                  </a:lnTo>
                  <a:lnTo>
                    <a:pt x="294" y="93"/>
                  </a:lnTo>
                  <a:lnTo>
                    <a:pt x="297" y="93"/>
                  </a:lnTo>
                  <a:lnTo>
                    <a:pt x="302" y="95"/>
                  </a:lnTo>
                  <a:lnTo>
                    <a:pt x="308" y="95"/>
                  </a:lnTo>
                  <a:lnTo>
                    <a:pt x="314" y="96"/>
                  </a:lnTo>
                  <a:lnTo>
                    <a:pt x="318" y="96"/>
                  </a:lnTo>
                  <a:lnTo>
                    <a:pt x="323" y="96"/>
                  </a:lnTo>
                  <a:lnTo>
                    <a:pt x="329" y="97"/>
                  </a:lnTo>
                  <a:lnTo>
                    <a:pt x="334" y="97"/>
                  </a:lnTo>
                  <a:lnTo>
                    <a:pt x="340" y="97"/>
                  </a:lnTo>
                  <a:lnTo>
                    <a:pt x="347" y="97"/>
                  </a:lnTo>
                  <a:lnTo>
                    <a:pt x="353" y="98"/>
                  </a:lnTo>
                  <a:lnTo>
                    <a:pt x="361" y="99"/>
                  </a:lnTo>
                  <a:lnTo>
                    <a:pt x="368" y="99"/>
                  </a:lnTo>
                  <a:lnTo>
                    <a:pt x="375" y="100"/>
                  </a:lnTo>
                  <a:lnTo>
                    <a:pt x="384" y="101"/>
                  </a:lnTo>
                  <a:lnTo>
                    <a:pt x="392" y="101"/>
                  </a:lnTo>
                  <a:lnTo>
                    <a:pt x="400" y="101"/>
                  </a:lnTo>
                  <a:lnTo>
                    <a:pt x="408" y="103"/>
                  </a:lnTo>
                  <a:lnTo>
                    <a:pt x="418" y="104"/>
                  </a:lnTo>
                  <a:lnTo>
                    <a:pt x="428" y="105"/>
                  </a:lnTo>
                  <a:lnTo>
                    <a:pt x="436" y="105"/>
                  </a:lnTo>
                  <a:lnTo>
                    <a:pt x="446" y="105"/>
                  </a:lnTo>
                  <a:lnTo>
                    <a:pt x="456" y="106"/>
                  </a:lnTo>
                  <a:lnTo>
                    <a:pt x="466" y="106"/>
                  </a:lnTo>
                  <a:lnTo>
                    <a:pt x="475" y="106"/>
                  </a:lnTo>
                  <a:lnTo>
                    <a:pt x="486" y="107"/>
                  </a:lnTo>
                  <a:lnTo>
                    <a:pt x="494" y="108"/>
                  </a:lnTo>
                  <a:lnTo>
                    <a:pt x="505" y="110"/>
                  </a:lnTo>
                  <a:lnTo>
                    <a:pt x="516" y="110"/>
                  </a:lnTo>
                  <a:lnTo>
                    <a:pt x="526" y="110"/>
                  </a:lnTo>
                  <a:lnTo>
                    <a:pt x="535" y="111"/>
                  </a:lnTo>
                  <a:lnTo>
                    <a:pt x="547" y="111"/>
                  </a:lnTo>
                  <a:lnTo>
                    <a:pt x="557" y="111"/>
                  </a:lnTo>
                  <a:lnTo>
                    <a:pt x="568" y="112"/>
                  </a:lnTo>
                  <a:lnTo>
                    <a:pt x="578" y="113"/>
                  </a:lnTo>
                  <a:lnTo>
                    <a:pt x="589" y="114"/>
                  </a:lnTo>
                  <a:lnTo>
                    <a:pt x="600" y="114"/>
                  </a:lnTo>
                  <a:lnTo>
                    <a:pt x="609" y="115"/>
                  </a:lnTo>
                  <a:lnTo>
                    <a:pt x="619" y="115"/>
                  </a:lnTo>
                  <a:lnTo>
                    <a:pt x="631" y="115"/>
                  </a:lnTo>
                  <a:lnTo>
                    <a:pt x="641" y="115"/>
                  </a:lnTo>
                  <a:lnTo>
                    <a:pt x="651" y="116"/>
                  </a:lnTo>
                  <a:lnTo>
                    <a:pt x="661" y="118"/>
                  </a:lnTo>
                  <a:lnTo>
                    <a:pt x="673" y="119"/>
                  </a:lnTo>
                  <a:lnTo>
                    <a:pt x="682" y="119"/>
                  </a:lnTo>
                  <a:lnTo>
                    <a:pt x="692" y="120"/>
                  </a:lnTo>
                  <a:lnTo>
                    <a:pt x="701" y="120"/>
                  </a:lnTo>
                  <a:lnTo>
                    <a:pt x="713" y="121"/>
                  </a:lnTo>
                  <a:lnTo>
                    <a:pt x="722" y="121"/>
                  </a:lnTo>
                  <a:lnTo>
                    <a:pt x="733" y="122"/>
                  </a:lnTo>
                  <a:lnTo>
                    <a:pt x="742" y="123"/>
                  </a:lnTo>
                  <a:lnTo>
                    <a:pt x="751" y="125"/>
                  </a:lnTo>
                  <a:lnTo>
                    <a:pt x="760" y="125"/>
                  </a:lnTo>
                  <a:lnTo>
                    <a:pt x="770" y="125"/>
                  </a:lnTo>
                  <a:lnTo>
                    <a:pt x="779" y="125"/>
                  </a:lnTo>
                  <a:lnTo>
                    <a:pt x="788" y="125"/>
                  </a:lnTo>
                  <a:lnTo>
                    <a:pt x="796" y="125"/>
                  </a:lnTo>
                  <a:lnTo>
                    <a:pt x="804" y="126"/>
                  </a:lnTo>
                  <a:lnTo>
                    <a:pt x="812" y="126"/>
                  </a:lnTo>
                  <a:lnTo>
                    <a:pt x="820" y="127"/>
                  </a:lnTo>
                  <a:lnTo>
                    <a:pt x="828" y="127"/>
                  </a:lnTo>
                  <a:lnTo>
                    <a:pt x="835" y="128"/>
                  </a:lnTo>
                  <a:lnTo>
                    <a:pt x="842" y="128"/>
                  </a:lnTo>
                  <a:lnTo>
                    <a:pt x="850" y="129"/>
                  </a:lnTo>
                  <a:lnTo>
                    <a:pt x="856" y="129"/>
                  </a:lnTo>
                  <a:lnTo>
                    <a:pt x="863" y="129"/>
                  </a:lnTo>
                  <a:lnTo>
                    <a:pt x="870" y="129"/>
                  </a:lnTo>
                  <a:lnTo>
                    <a:pt x="876" y="130"/>
                  </a:lnTo>
                  <a:lnTo>
                    <a:pt x="880" y="130"/>
                  </a:lnTo>
                  <a:lnTo>
                    <a:pt x="886" y="130"/>
                  </a:lnTo>
                  <a:lnTo>
                    <a:pt x="891" y="130"/>
                  </a:lnTo>
                  <a:lnTo>
                    <a:pt x="896" y="131"/>
                  </a:lnTo>
                  <a:lnTo>
                    <a:pt x="905" y="131"/>
                  </a:lnTo>
                  <a:lnTo>
                    <a:pt x="913" y="133"/>
                  </a:lnTo>
                  <a:lnTo>
                    <a:pt x="917" y="133"/>
                  </a:lnTo>
                  <a:lnTo>
                    <a:pt x="922" y="133"/>
                  </a:lnTo>
                  <a:lnTo>
                    <a:pt x="925" y="133"/>
                  </a:lnTo>
                  <a:lnTo>
                    <a:pt x="926" y="134"/>
                  </a:lnTo>
                  <a:lnTo>
                    <a:pt x="930" y="134"/>
                  </a:lnTo>
                  <a:lnTo>
                    <a:pt x="933" y="134"/>
                  </a:lnTo>
                  <a:lnTo>
                    <a:pt x="939" y="134"/>
                  </a:lnTo>
                  <a:lnTo>
                    <a:pt x="946" y="134"/>
                  </a:lnTo>
                  <a:lnTo>
                    <a:pt x="955" y="134"/>
                  </a:lnTo>
                  <a:lnTo>
                    <a:pt x="960" y="134"/>
                  </a:lnTo>
                  <a:lnTo>
                    <a:pt x="966" y="134"/>
                  </a:lnTo>
                  <a:lnTo>
                    <a:pt x="970" y="134"/>
                  </a:lnTo>
                  <a:lnTo>
                    <a:pt x="977" y="135"/>
                  </a:lnTo>
                  <a:lnTo>
                    <a:pt x="983" y="135"/>
                  </a:lnTo>
                  <a:lnTo>
                    <a:pt x="990" y="135"/>
                  </a:lnTo>
                  <a:lnTo>
                    <a:pt x="997" y="135"/>
                  </a:lnTo>
                  <a:lnTo>
                    <a:pt x="1005" y="136"/>
                  </a:lnTo>
                  <a:lnTo>
                    <a:pt x="1012" y="136"/>
                  </a:lnTo>
                  <a:lnTo>
                    <a:pt x="1021" y="136"/>
                  </a:lnTo>
                  <a:lnTo>
                    <a:pt x="1030" y="136"/>
                  </a:lnTo>
                  <a:lnTo>
                    <a:pt x="1040" y="137"/>
                  </a:lnTo>
                  <a:lnTo>
                    <a:pt x="1048" y="137"/>
                  </a:lnTo>
                  <a:lnTo>
                    <a:pt x="1058" y="137"/>
                  </a:lnTo>
                  <a:lnTo>
                    <a:pt x="1067" y="137"/>
                  </a:lnTo>
                  <a:lnTo>
                    <a:pt x="1078" y="138"/>
                  </a:lnTo>
                  <a:lnTo>
                    <a:pt x="1088" y="138"/>
                  </a:lnTo>
                  <a:lnTo>
                    <a:pt x="1100" y="138"/>
                  </a:lnTo>
                  <a:lnTo>
                    <a:pt x="1111" y="138"/>
                  </a:lnTo>
                  <a:lnTo>
                    <a:pt x="1123" y="140"/>
                  </a:lnTo>
                  <a:lnTo>
                    <a:pt x="1134" y="140"/>
                  </a:lnTo>
                  <a:lnTo>
                    <a:pt x="1146" y="140"/>
                  </a:lnTo>
                  <a:lnTo>
                    <a:pt x="1158" y="140"/>
                  </a:lnTo>
                  <a:lnTo>
                    <a:pt x="1171" y="140"/>
                  </a:lnTo>
                  <a:lnTo>
                    <a:pt x="1184" y="140"/>
                  </a:lnTo>
                  <a:lnTo>
                    <a:pt x="1197" y="140"/>
                  </a:lnTo>
                  <a:lnTo>
                    <a:pt x="1210" y="140"/>
                  </a:lnTo>
                  <a:lnTo>
                    <a:pt x="1225" y="140"/>
                  </a:lnTo>
                  <a:lnTo>
                    <a:pt x="1239" y="138"/>
                  </a:lnTo>
                  <a:lnTo>
                    <a:pt x="1253" y="138"/>
                  </a:lnTo>
                  <a:lnTo>
                    <a:pt x="1268" y="138"/>
                  </a:lnTo>
                  <a:lnTo>
                    <a:pt x="1283" y="138"/>
                  </a:lnTo>
                  <a:lnTo>
                    <a:pt x="1297" y="138"/>
                  </a:lnTo>
                  <a:lnTo>
                    <a:pt x="1313" y="138"/>
                  </a:lnTo>
                  <a:lnTo>
                    <a:pt x="1329" y="138"/>
                  </a:lnTo>
                  <a:lnTo>
                    <a:pt x="1347" y="138"/>
                  </a:lnTo>
                  <a:lnTo>
                    <a:pt x="1362" y="138"/>
                  </a:lnTo>
                  <a:lnTo>
                    <a:pt x="1379" y="138"/>
                  </a:lnTo>
                  <a:lnTo>
                    <a:pt x="1395" y="137"/>
                  </a:lnTo>
                  <a:lnTo>
                    <a:pt x="1411" y="137"/>
                  </a:lnTo>
                  <a:lnTo>
                    <a:pt x="1428" y="136"/>
                  </a:lnTo>
                  <a:lnTo>
                    <a:pt x="1447" y="136"/>
                  </a:lnTo>
                  <a:lnTo>
                    <a:pt x="1464" y="136"/>
                  </a:lnTo>
                  <a:lnTo>
                    <a:pt x="1483" y="136"/>
                  </a:lnTo>
                  <a:lnTo>
                    <a:pt x="1500" y="135"/>
                  </a:lnTo>
                  <a:lnTo>
                    <a:pt x="1519" y="134"/>
                  </a:lnTo>
                  <a:lnTo>
                    <a:pt x="1537" y="134"/>
                  </a:lnTo>
                  <a:lnTo>
                    <a:pt x="1557" y="134"/>
                  </a:lnTo>
                  <a:lnTo>
                    <a:pt x="1575" y="133"/>
                  </a:lnTo>
                  <a:lnTo>
                    <a:pt x="1595" y="131"/>
                  </a:lnTo>
                  <a:lnTo>
                    <a:pt x="1613" y="130"/>
                  </a:lnTo>
                  <a:lnTo>
                    <a:pt x="1634" y="130"/>
                  </a:lnTo>
                  <a:lnTo>
                    <a:pt x="1654" y="129"/>
                  </a:lnTo>
                  <a:lnTo>
                    <a:pt x="1672" y="128"/>
                  </a:lnTo>
                  <a:lnTo>
                    <a:pt x="1692" y="126"/>
                  </a:lnTo>
                  <a:lnTo>
                    <a:pt x="1714" y="125"/>
                  </a:lnTo>
                  <a:lnTo>
                    <a:pt x="1732" y="123"/>
                  </a:lnTo>
                  <a:lnTo>
                    <a:pt x="1754" y="122"/>
                  </a:lnTo>
                  <a:lnTo>
                    <a:pt x="1774" y="121"/>
                  </a:lnTo>
                  <a:lnTo>
                    <a:pt x="1795" y="120"/>
                  </a:lnTo>
                  <a:lnTo>
                    <a:pt x="1815" y="118"/>
                  </a:lnTo>
                  <a:lnTo>
                    <a:pt x="1837" y="116"/>
                  </a:lnTo>
                  <a:lnTo>
                    <a:pt x="1857" y="115"/>
                  </a:lnTo>
                  <a:lnTo>
                    <a:pt x="1879" y="114"/>
                  </a:lnTo>
                  <a:lnTo>
                    <a:pt x="1898" y="111"/>
                  </a:lnTo>
                  <a:lnTo>
                    <a:pt x="1920" y="111"/>
                  </a:lnTo>
                  <a:lnTo>
                    <a:pt x="1941" y="108"/>
                  </a:lnTo>
                  <a:lnTo>
                    <a:pt x="1962" y="107"/>
                  </a:lnTo>
                  <a:lnTo>
                    <a:pt x="1982" y="105"/>
                  </a:lnTo>
                  <a:lnTo>
                    <a:pt x="2002" y="103"/>
                  </a:lnTo>
                  <a:lnTo>
                    <a:pt x="2023" y="101"/>
                  </a:lnTo>
                  <a:lnTo>
                    <a:pt x="2044" y="99"/>
                  </a:lnTo>
                  <a:lnTo>
                    <a:pt x="2064" y="97"/>
                  </a:lnTo>
                  <a:lnTo>
                    <a:pt x="2085" y="96"/>
                  </a:lnTo>
                  <a:lnTo>
                    <a:pt x="2105" y="92"/>
                  </a:lnTo>
                  <a:lnTo>
                    <a:pt x="2126" y="92"/>
                  </a:lnTo>
                  <a:lnTo>
                    <a:pt x="2144" y="89"/>
                  </a:lnTo>
                  <a:lnTo>
                    <a:pt x="2164" y="88"/>
                  </a:lnTo>
                  <a:lnTo>
                    <a:pt x="2183" y="85"/>
                  </a:lnTo>
                  <a:lnTo>
                    <a:pt x="2204" y="84"/>
                  </a:lnTo>
                  <a:lnTo>
                    <a:pt x="2223" y="82"/>
                  </a:lnTo>
                  <a:lnTo>
                    <a:pt x="2241" y="80"/>
                  </a:lnTo>
                  <a:lnTo>
                    <a:pt x="2259" y="78"/>
                  </a:lnTo>
                  <a:lnTo>
                    <a:pt x="2278" y="77"/>
                  </a:lnTo>
                  <a:lnTo>
                    <a:pt x="2295" y="74"/>
                  </a:lnTo>
                  <a:lnTo>
                    <a:pt x="2314" y="73"/>
                  </a:lnTo>
                  <a:lnTo>
                    <a:pt x="2330" y="70"/>
                  </a:lnTo>
                  <a:lnTo>
                    <a:pt x="2347" y="69"/>
                  </a:lnTo>
                  <a:lnTo>
                    <a:pt x="2363" y="67"/>
                  </a:lnTo>
                  <a:lnTo>
                    <a:pt x="2379" y="64"/>
                  </a:lnTo>
                  <a:lnTo>
                    <a:pt x="2396" y="63"/>
                  </a:lnTo>
                  <a:lnTo>
                    <a:pt x="2411" y="62"/>
                  </a:lnTo>
                  <a:lnTo>
                    <a:pt x="2424" y="60"/>
                  </a:lnTo>
                  <a:lnTo>
                    <a:pt x="2439" y="59"/>
                  </a:lnTo>
                  <a:lnTo>
                    <a:pt x="2453" y="55"/>
                  </a:lnTo>
                  <a:lnTo>
                    <a:pt x="2467" y="55"/>
                  </a:lnTo>
                  <a:lnTo>
                    <a:pt x="2480" y="53"/>
                  </a:lnTo>
                  <a:lnTo>
                    <a:pt x="2493" y="52"/>
                  </a:lnTo>
                  <a:lnTo>
                    <a:pt x="2504" y="51"/>
                  </a:lnTo>
                  <a:lnTo>
                    <a:pt x="2516" y="51"/>
                  </a:lnTo>
                  <a:lnTo>
                    <a:pt x="2526" y="48"/>
                  </a:lnTo>
                  <a:lnTo>
                    <a:pt x="2536" y="47"/>
                  </a:lnTo>
                  <a:lnTo>
                    <a:pt x="2546" y="46"/>
                  </a:lnTo>
                  <a:lnTo>
                    <a:pt x="2555" y="45"/>
                  </a:lnTo>
                  <a:lnTo>
                    <a:pt x="2563" y="44"/>
                  </a:lnTo>
                  <a:lnTo>
                    <a:pt x="2571" y="43"/>
                  </a:lnTo>
                  <a:lnTo>
                    <a:pt x="2578" y="41"/>
                  </a:lnTo>
                  <a:lnTo>
                    <a:pt x="2585" y="41"/>
                  </a:lnTo>
                  <a:lnTo>
                    <a:pt x="2590" y="41"/>
                  </a:lnTo>
                  <a:lnTo>
                    <a:pt x="2595" y="40"/>
                  </a:lnTo>
                  <a:lnTo>
                    <a:pt x="2599" y="39"/>
                  </a:lnTo>
                  <a:lnTo>
                    <a:pt x="2603" y="39"/>
                  </a:lnTo>
                  <a:lnTo>
                    <a:pt x="2608" y="39"/>
                  </a:lnTo>
                  <a:lnTo>
                    <a:pt x="2610" y="39"/>
                  </a:lnTo>
                  <a:lnTo>
                    <a:pt x="2594" y="63"/>
                  </a:lnTo>
                  <a:lnTo>
                    <a:pt x="2635" y="41"/>
                  </a:lnTo>
                  <a:lnTo>
                    <a:pt x="2630" y="0"/>
                  </a:lnTo>
                  <a:lnTo>
                    <a:pt x="2102" y="49"/>
                  </a:lnTo>
                  <a:lnTo>
                    <a:pt x="1612" y="97"/>
                  </a:lnTo>
                  <a:lnTo>
                    <a:pt x="1137" y="105"/>
                  </a:lnTo>
                  <a:lnTo>
                    <a:pt x="1134" y="104"/>
                  </a:lnTo>
                  <a:lnTo>
                    <a:pt x="1127" y="104"/>
                  </a:lnTo>
                  <a:lnTo>
                    <a:pt x="1120" y="103"/>
                  </a:lnTo>
                  <a:lnTo>
                    <a:pt x="1115" y="103"/>
                  </a:lnTo>
                  <a:lnTo>
                    <a:pt x="1108" y="103"/>
                  </a:lnTo>
                  <a:lnTo>
                    <a:pt x="1100" y="103"/>
                  </a:lnTo>
                  <a:lnTo>
                    <a:pt x="1095" y="101"/>
                  </a:lnTo>
                  <a:lnTo>
                    <a:pt x="1090" y="101"/>
                  </a:lnTo>
                  <a:lnTo>
                    <a:pt x="1085" y="101"/>
                  </a:lnTo>
                  <a:lnTo>
                    <a:pt x="1080" y="101"/>
                  </a:lnTo>
                  <a:lnTo>
                    <a:pt x="1074" y="101"/>
                  </a:lnTo>
                  <a:lnTo>
                    <a:pt x="1068" y="101"/>
                  </a:lnTo>
                  <a:lnTo>
                    <a:pt x="1063" y="101"/>
                  </a:lnTo>
                  <a:lnTo>
                    <a:pt x="1058" y="101"/>
                  </a:lnTo>
                  <a:lnTo>
                    <a:pt x="1051" y="101"/>
                  </a:lnTo>
                  <a:lnTo>
                    <a:pt x="1044" y="101"/>
                  </a:lnTo>
                  <a:lnTo>
                    <a:pt x="1038" y="101"/>
                  </a:lnTo>
                  <a:lnTo>
                    <a:pt x="1033" y="101"/>
                  </a:lnTo>
                  <a:lnTo>
                    <a:pt x="1026" y="101"/>
                  </a:lnTo>
                  <a:lnTo>
                    <a:pt x="1019" y="101"/>
                  </a:lnTo>
                  <a:lnTo>
                    <a:pt x="1012" y="101"/>
                  </a:lnTo>
                  <a:lnTo>
                    <a:pt x="1005" y="101"/>
                  </a:lnTo>
                  <a:lnTo>
                    <a:pt x="997" y="100"/>
                  </a:lnTo>
                  <a:lnTo>
                    <a:pt x="990" y="100"/>
                  </a:lnTo>
                  <a:lnTo>
                    <a:pt x="981" y="99"/>
                  </a:lnTo>
                  <a:lnTo>
                    <a:pt x="974" y="99"/>
                  </a:lnTo>
                  <a:lnTo>
                    <a:pt x="966" y="99"/>
                  </a:lnTo>
                  <a:lnTo>
                    <a:pt x="958" y="99"/>
                  </a:lnTo>
                  <a:lnTo>
                    <a:pt x="948" y="99"/>
                  </a:lnTo>
                  <a:lnTo>
                    <a:pt x="941" y="99"/>
                  </a:lnTo>
                  <a:lnTo>
                    <a:pt x="932" y="98"/>
                  </a:lnTo>
                  <a:lnTo>
                    <a:pt x="924" y="98"/>
                  </a:lnTo>
                  <a:lnTo>
                    <a:pt x="916" y="97"/>
                  </a:lnTo>
                  <a:lnTo>
                    <a:pt x="907" y="97"/>
                  </a:lnTo>
                  <a:lnTo>
                    <a:pt x="898" y="97"/>
                  </a:lnTo>
                  <a:lnTo>
                    <a:pt x="890" y="97"/>
                  </a:lnTo>
                  <a:lnTo>
                    <a:pt x="880" y="97"/>
                  </a:lnTo>
                  <a:lnTo>
                    <a:pt x="872" y="97"/>
                  </a:lnTo>
                  <a:lnTo>
                    <a:pt x="862" y="97"/>
                  </a:lnTo>
                  <a:lnTo>
                    <a:pt x="854" y="97"/>
                  </a:lnTo>
                  <a:lnTo>
                    <a:pt x="843" y="96"/>
                  </a:lnTo>
                  <a:lnTo>
                    <a:pt x="835" y="96"/>
                  </a:lnTo>
                  <a:lnTo>
                    <a:pt x="825" y="96"/>
                  </a:lnTo>
                  <a:lnTo>
                    <a:pt x="817" y="96"/>
                  </a:lnTo>
                  <a:lnTo>
                    <a:pt x="806" y="96"/>
                  </a:lnTo>
                  <a:lnTo>
                    <a:pt x="798" y="96"/>
                  </a:lnTo>
                  <a:lnTo>
                    <a:pt x="788" y="95"/>
                  </a:lnTo>
                  <a:lnTo>
                    <a:pt x="779" y="95"/>
                  </a:lnTo>
                  <a:lnTo>
                    <a:pt x="770" y="93"/>
                  </a:lnTo>
                  <a:lnTo>
                    <a:pt x="760" y="93"/>
                  </a:lnTo>
                  <a:lnTo>
                    <a:pt x="751" y="93"/>
                  </a:lnTo>
                  <a:lnTo>
                    <a:pt x="742" y="93"/>
                  </a:lnTo>
                  <a:lnTo>
                    <a:pt x="733" y="93"/>
                  </a:lnTo>
                  <a:lnTo>
                    <a:pt x="723" y="93"/>
                  </a:lnTo>
                  <a:lnTo>
                    <a:pt x="714" y="92"/>
                  </a:lnTo>
                  <a:lnTo>
                    <a:pt x="705" y="92"/>
                  </a:lnTo>
                  <a:lnTo>
                    <a:pt x="694" y="92"/>
                  </a:lnTo>
                  <a:lnTo>
                    <a:pt x="685" y="92"/>
                  </a:lnTo>
                  <a:lnTo>
                    <a:pt x="676" y="91"/>
                  </a:lnTo>
                  <a:lnTo>
                    <a:pt x="667" y="91"/>
                  </a:lnTo>
                  <a:lnTo>
                    <a:pt x="658" y="91"/>
                  </a:lnTo>
                  <a:lnTo>
                    <a:pt x="649" y="91"/>
                  </a:lnTo>
                  <a:lnTo>
                    <a:pt x="639" y="90"/>
                  </a:lnTo>
                  <a:lnTo>
                    <a:pt x="630" y="90"/>
                  </a:lnTo>
                  <a:lnTo>
                    <a:pt x="621" y="90"/>
                  </a:lnTo>
                  <a:lnTo>
                    <a:pt x="613" y="90"/>
                  </a:lnTo>
                  <a:lnTo>
                    <a:pt x="603" y="89"/>
                  </a:lnTo>
                  <a:lnTo>
                    <a:pt x="595" y="89"/>
                  </a:lnTo>
                  <a:lnTo>
                    <a:pt x="586" y="89"/>
                  </a:lnTo>
                  <a:lnTo>
                    <a:pt x="578" y="89"/>
                  </a:lnTo>
                  <a:lnTo>
                    <a:pt x="569" y="88"/>
                  </a:lnTo>
                  <a:lnTo>
                    <a:pt x="561" y="88"/>
                  </a:lnTo>
                  <a:lnTo>
                    <a:pt x="553" y="88"/>
                  </a:lnTo>
                  <a:lnTo>
                    <a:pt x="544" y="88"/>
                  </a:lnTo>
                  <a:lnTo>
                    <a:pt x="535" y="88"/>
                  </a:lnTo>
                  <a:lnTo>
                    <a:pt x="527" y="88"/>
                  </a:lnTo>
                  <a:lnTo>
                    <a:pt x="519" y="88"/>
                  </a:lnTo>
                  <a:lnTo>
                    <a:pt x="512" y="88"/>
                  </a:lnTo>
                  <a:lnTo>
                    <a:pt x="503" y="86"/>
                  </a:lnTo>
                  <a:lnTo>
                    <a:pt x="496" y="86"/>
                  </a:lnTo>
                  <a:lnTo>
                    <a:pt x="489" y="85"/>
                  </a:lnTo>
                  <a:lnTo>
                    <a:pt x="481" y="85"/>
                  </a:lnTo>
                  <a:lnTo>
                    <a:pt x="474" y="85"/>
                  </a:lnTo>
                  <a:lnTo>
                    <a:pt x="467" y="85"/>
                  </a:lnTo>
                  <a:lnTo>
                    <a:pt x="460" y="85"/>
                  </a:lnTo>
                  <a:lnTo>
                    <a:pt x="454" y="85"/>
                  </a:lnTo>
                  <a:lnTo>
                    <a:pt x="448" y="84"/>
                  </a:lnTo>
                  <a:lnTo>
                    <a:pt x="441" y="84"/>
                  </a:lnTo>
                  <a:lnTo>
                    <a:pt x="434" y="84"/>
                  </a:lnTo>
                  <a:lnTo>
                    <a:pt x="428" y="84"/>
                  </a:lnTo>
                  <a:lnTo>
                    <a:pt x="421" y="83"/>
                  </a:lnTo>
                  <a:lnTo>
                    <a:pt x="416" y="83"/>
                  </a:lnTo>
                  <a:lnTo>
                    <a:pt x="411" y="83"/>
                  </a:lnTo>
                  <a:lnTo>
                    <a:pt x="406" y="83"/>
                  </a:lnTo>
                  <a:lnTo>
                    <a:pt x="400" y="83"/>
                  </a:lnTo>
                  <a:lnTo>
                    <a:pt x="394" y="83"/>
                  </a:lnTo>
                  <a:lnTo>
                    <a:pt x="389" y="83"/>
                  </a:lnTo>
                  <a:lnTo>
                    <a:pt x="384" y="83"/>
                  </a:lnTo>
                  <a:lnTo>
                    <a:pt x="375" y="83"/>
                  </a:lnTo>
                  <a:lnTo>
                    <a:pt x="368" y="83"/>
                  </a:lnTo>
                  <a:lnTo>
                    <a:pt x="360" y="83"/>
                  </a:lnTo>
                  <a:lnTo>
                    <a:pt x="354" y="83"/>
                  </a:lnTo>
                  <a:lnTo>
                    <a:pt x="347" y="83"/>
                  </a:lnTo>
                  <a:lnTo>
                    <a:pt x="344" y="83"/>
                  </a:lnTo>
                  <a:lnTo>
                    <a:pt x="339" y="83"/>
                  </a:lnTo>
                  <a:lnTo>
                    <a:pt x="337" y="83"/>
                  </a:lnTo>
                  <a:lnTo>
                    <a:pt x="237" y="75"/>
                  </a:lnTo>
                  <a:lnTo>
                    <a:pt x="97" y="60"/>
                  </a:lnTo>
                  <a:lnTo>
                    <a:pt x="75" y="55"/>
                  </a:lnTo>
                  <a:lnTo>
                    <a:pt x="75" y="46"/>
                  </a:lnTo>
                  <a:lnTo>
                    <a:pt x="75" y="46"/>
                  </a:lnTo>
                  <a:close/>
                </a:path>
              </a:pathLst>
            </a:custGeom>
            <a:solidFill>
              <a:srgbClr val="C47A12"/>
            </a:solidFill>
            <a:ln w="9525">
              <a:noFill/>
              <a:round/>
              <a:headEnd/>
              <a:tailEnd/>
            </a:ln>
            <a:effectLst>
              <a:outerShdw dist="35921" dir="2700000" algn="ctr" rotWithShape="0">
                <a:srgbClr val="808080"/>
              </a:outerShdw>
            </a:effectLst>
          </p:spPr>
          <p:txBody>
            <a:bodyPr/>
            <a:lstStyle/>
            <a:p>
              <a:endParaRPr lang="pt-BR"/>
            </a:p>
          </p:txBody>
        </p:sp>
        <p:sp>
          <p:nvSpPr>
            <p:cNvPr id="1862911" name="Freeform 255"/>
            <p:cNvSpPr>
              <a:spLocks/>
            </p:cNvSpPr>
            <p:nvPr/>
          </p:nvSpPr>
          <p:spPr bwMode="auto">
            <a:xfrm>
              <a:off x="3832" y="3145"/>
              <a:ext cx="30" cy="15"/>
            </a:xfrm>
            <a:custGeom>
              <a:avLst/>
              <a:gdLst/>
              <a:ahLst/>
              <a:cxnLst>
                <a:cxn ang="0">
                  <a:pos x="0" y="20"/>
                </a:cxn>
                <a:cxn ang="0">
                  <a:pos x="56" y="0"/>
                </a:cxn>
                <a:cxn ang="0">
                  <a:pos x="60" y="8"/>
                </a:cxn>
                <a:cxn ang="0">
                  <a:pos x="10" y="29"/>
                </a:cxn>
                <a:cxn ang="0">
                  <a:pos x="0" y="20"/>
                </a:cxn>
                <a:cxn ang="0">
                  <a:pos x="0" y="20"/>
                </a:cxn>
              </a:cxnLst>
              <a:rect l="0" t="0" r="r" b="b"/>
              <a:pathLst>
                <a:path w="60" h="29">
                  <a:moveTo>
                    <a:pt x="0" y="20"/>
                  </a:moveTo>
                  <a:lnTo>
                    <a:pt x="56" y="0"/>
                  </a:lnTo>
                  <a:lnTo>
                    <a:pt x="60" y="8"/>
                  </a:lnTo>
                  <a:lnTo>
                    <a:pt x="10" y="29"/>
                  </a:lnTo>
                  <a:lnTo>
                    <a:pt x="0" y="20"/>
                  </a:lnTo>
                  <a:lnTo>
                    <a:pt x="0" y="20"/>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2912" name="Freeform 256"/>
            <p:cNvSpPr>
              <a:spLocks/>
            </p:cNvSpPr>
            <p:nvPr/>
          </p:nvSpPr>
          <p:spPr bwMode="auto">
            <a:xfrm>
              <a:off x="3816" y="3147"/>
              <a:ext cx="36" cy="21"/>
            </a:xfrm>
            <a:custGeom>
              <a:avLst/>
              <a:gdLst/>
              <a:ahLst/>
              <a:cxnLst>
                <a:cxn ang="0">
                  <a:pos x="4" y="5"/>
                </a:cxn>
                <a:cxn ang="0">
                  <a:pos x="20" y="0"/>
                </a:cxn>
                <a:cxn ang="0">
                  <a:pos x="60" y="17"/>
                </a:cxn>
                <a:cxn ang="0">
                  <a:pos x="73" y="32"/>
                </a:cxn>
                <a:cxn ang="0">
                  <a:pos x="69" y="34"/>
                </a:cxn>
                <a:cxn ang="0">
                  <a:pos x="51" y="30"/>
                </a:cxn>
                <a:cxn ang="0">
                  <a:pos x="32" y="42"/>
                </a:cxn>
                <a:cxn ang="0">
                  <a:pos x="14" y="37"/>
                </a:cxn>
                <a:cxn ang="0">
                  <a:pos x="6" y="26"/>
                </a:cxn>
                <a:cxn ang="0">
                  <a:pos x="9" y="19"/>
                </a:cxn>
                <a:cxn ang="0">
                  <a:pos x="0" y="12"/>
                </a:cxn>
                <a:cxn ang="0">
                  <a:pos x="4" y="5"/>
                </a:cxn>
                <a:cxn ang="0">
                  <a:pos x="4" y="5"/>
                </a:cxn>
              </a:cxnLst>
              <a:rect l="0" t="0" r="r" b="b"/>
              <a:pathLst>
                <a:path w="73" h="42">
                  <a:moveTo>
                    <a:pt x="4" y="5"/>
                  </a:moveTo>
                  <a:lnTo>
                    <a:pt x="20" y="0"/>
                  </a:lnTo>
                  <a:lnTo>
                    <a:pt x="60" y="17"/>
                  </a:lnTo>
                  <a:lnTo>
                    <a:pt x="73" y="32"/>
                  </a:lnTo>
                  <a:lnTo>
                    <a:pt x="69" y="34"/>
                  </a:lnTo>
                  <a:lnTo>
                    <a:pt x="51" y="30"/>
                  </a:lnTo>
                  <a:lnTo>
                    <a:pt x="32" y="42"/>
                  </a:lnTo>
                  <a:lnTo>
                    <a:pt x="14" y="37"/>
                  </a:lnTo>
                  <a:lnTo>
                    <a:pt x="6" y="26"/>
                  </a:lnTo>
                  <a:lnTo>
                    <a:pt x="9" y="19"/>
                  </a:lnTo>
                  <a:lnTo>
                    <a:pt x="0" y="12"/>
                  </a:lnTo>
                  <a:lnTo>
                    <a:pt x="4" y="5"/>
                  </a:lnTo>
                  <a:lnTo>
                    <a:pt x="4" y="5"/>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2913" name="Freeform 257"/>
            <p:cNvSpPr>
              <a:spLocks/>
            </p:cNvSpPr>
            <p:nvPr/>
          </p:nvSpPr>
          <p:spPr bwMode="auto">
            <a:xfrm>
              <a:off x="3816" y="3150"/>
              <a:ext cx="16" cy="18"/>
            </a:xfrm>
            <a:custGeom>
              <a:avLst/>
              <a:gdLst/>
              <a:ahLst/>
              <a:cxnLst>
                <a:cxn ang="0">
                  <a:pos x="5" y="0"/>
                </a:cxn>
                <a:cxn ang="0">
                  <a:pos x="28" y="14"/>
                </a:cxn>
                <a:cxn ang="0">
                  <a:pos x="32" y="23"/>
                </a:cxn>
                <a:cxn ang="0">
                  <a:pos x="29" y="37"/>
                </a:cxn>
                <a:cxn ang="0">
                  <a:pos x="12" y="32"/>
                </a:cxn>
                <a:cxn ang="0">
                  <a:pos x="6" y="21"/>
                </a:cxn>
                <a:cxn ang="0">
                  <a:pos x="7" y="15"/>
                </a:cxn>
                <a:cxn ang="0">
                  <a:pos x="0" y="7"/>
                </a:cxn>
                <a:cxn ang="0">
                  <a:pos x="5" y="0"/>
                </a:cxn>
                <a:cxn ang="0">
                  <a:pos x="5" y="0"/>
                </a:cxn>
              </a:cxnLst>
              <a:rect l="0" t="0" r="r" b="b"/>
              <a:pathLst>
                <a:path w="32" h="37">
                  <a:moveTo>
                    <a:pt x="5" y="0"/>
                  </a:moveTo>
                  <a:lnTo>
                    <a:pt x="28" y="14"/>
                  </a:lnTo>
                  <a:lnTo>
                    <a:pt x="32" y="23"/>
                  </a:lnTo>
                  <a:lnTo>
                    <a:pt x="29" y="37"/>
                  </a:lnTo>
                  <a:lnTo>
                    <a:pt x="12" y="32"/>
                  </a:lnTo>
                  <a:lnTo>
                    <a:pt x="6" y="21"/>
                  </a:lnTo>
                  <a:lnTo>
                    <a:pt x="7" y="15"/>
                  </a:lnTo>
                  <a:lnTo>
                    <a:pt x="0" y="7"/>
                  </a:lnTo>
                  <a:lnTo>
                    <a:pt x="5" y="0"/>
                  </a:lnTo>
                  <a:lnTo>
                    <a:pt x="5"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914" name="Freeform 258"/>
            <p:cNvSpPr>
              <a:spLocks/>
            </p:cNvSpPr>
            <p:nvPr/>
          </p:nvSpPr>
          <p:spPr bwMode="auto">
            <a:xfrm>
              <a:off x="3612" y="3158"/>
              <a:ext cx="214" cy="76"/>
            </a:xfrm>
            <a:custGeom>
              <a:avLst/>
              <a:gdLst/>
              <a:ahLst/>
              <a:cxnLst>
                <a:cxn ang="0">
                  <a:pos x="422" y="0"/>
                </a:cxn>
                <a:cxn ang="0">
                  <a:pos x="428" y="10"/>
                </a:cxn>
                <a:cxn ang="0">
                  <a:pos x="143" y="125"/>
                </a:cxn>
                <a:cxn ang="0">
                  <a:pos x="143" y="137"/>
                </a:cxn>
                <a:cxn ang="0">
                  <a:pos x="123" y="153"/>
                </a:cxn>
                <a:cxn ang="0">
                  <a:pos x="0" y="150"/>
                </a:cxn>
                <a:cxn ang="0">
                  <a:pos x="99" y="111"/>
                </a:cxn>
                <a:cxn ang="0">
                  <a:pos x="131" y="111"/>
                </a:cxn>
                <a:cxn ang="0">
                  <a:pos x="422" y="0"/>
                </a:cxn>
                <a:cxn ang="0">
                  <a:pos x="422" y="0"/>
                </a:cxn>
              </a:cxnLst>
              <a:rect l="0" t="0" r="r" b="b"/>
              <a:pathLst>
                <a:path w="428" h="153">
                  <a:moveTo>
                    <a:pt x="422" y="0"/>
                  </a:moveTo>
                  <a:lnTo>
                    <a:pt x="428" y="10"/>
                  </a:lnTo>
                  <a:lnTo>
                    <a:pt x="143" y="125"/>
                  </a:lnTo>
                  <a:lnTo>
                    <a:pt x="143" y="137"/>
                  </a:lnTo>
                  <a:lnTo>
                    <a:pt x="123" y="153"/>
                  </a:lnTo>
                  <a:lnTo>
                    <a:pt x="0" y="150"/>
                  </a:lnTo>
                  <a:lnTo>
                    <a:pt x="99" y="111"/>
                  </a:lnTo>
                  <a:lnTo>
                    <a:pt x="131" y="111"/>
                  </a:lnTo>
                  <a:lnTo>
                    <a:pt x="422" y="0"/>
                  </a:lnTo>
                  <a:lnTo>
                    <a:pt x="422" y="0"/>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2915" name="Freeform 259"/>
            <p:cNvSpPr>
              <a:spLocks/>
            </p:cNvSpPr>
            <p:nvPr/>
          </p:nvSpPr>
          <p:spPr bwMode="auto">
            <a:xfrm>
              <a:off x="3893" y="3253"/>
              <a:ext cx="850" cy="100"/>
            </a:xfrm>
            <a:custGeom>
              <a:avLst/>
              <a:gdLst/>
              <a:ahLst/>
              <a:cxnLst>
                <a:cxn ang="0">
                  <a:pos x="1616" y="75"/>
                </a:cxn>
                <a:cxn ang="0">
                  <a:pos x="1484" y="45"/>
                </a:cxn>
                <a:cxn ang="0">
                  <a:pos x="1378" y="44"/>
                </a:cxn>
                <a:cxn ang="0">
                  <a:pos x="1282" y="54"/>
                </a:cxn>
                <a:cxn ang="0">
                  <a:pos x="1158" y="49"/>
                </a:cxn>
                <a:cxn ang="0">
                  <a:pos x="1065" y="60"/>
                </a:cxn>
                <a:cxn ang="0">
                  <a:pos x="970" y="45"/>
                </a:cxn>
                <a:cxn ang="0">
                  <a:pos x="832" y="45"/>
                </a:cxn>
                <a:cxn ang="0">
                  <a:pos x="712" y="60"/>
                </a:cxn>
                <a:cxn ang="0">
                  <a:pos x="636" y="66"/>
                </a:cxn>
                <a:cxn ang="0">
                  <a:pos x="513" y="67"/>
                </a:cxn>
                <a:cxn ang="0">
                  <a:pos x="364" y="64"/>
                </a:cxn>
                <a:cxn ang="0">
                  <a:pos x="267" y="60"/>
                </a:cxn>
                <a:cxn ang="0">
                  <a:pos x="356" y="44"/>
                </a:cxn>
                <a:cxn ang="0">
                  <a:pos x="361" y="30"/>
                </a:cxn>
                <a:cxn ang="0">
                  <a:pos x="222" y="27"/>
                </a:cxn>
                <a:cxn ang="0">
                  <a:pos x="103" y="23"/>
                </a:cxn>
                <a:cxn ang="0">
                  <a:pos x="80" y="2"/>
                </a:cxn>
                <a:cxn ang="0">
                  <a:pos x="0" y="1"/>
                </a:cxn>
                <a:cxn ang="0">
                  <a:pos x="0" y="21"/>
                </a:cxn>
                <a:cxn ang="0">
                  <a:pos x="99" y="36"/>
                </a:cxn>
                <a:cxn ang="0">
                  <a:pos x="195" y="40"/>
                </a:cxn>
                <a:cxn ang="0">
                  <a:pos x="208" y="52"/>
                </a:cxn>
                <a:cxn ang="0">
                  <a:pos x="177" y="75"/>
                </a:cxn>
                <a:cxn ang="0">
                  <a:pos x="295" y="84"/>
                </a:cxn>
                <a:cxn ang="0">
                  <a:pos x="387" y="89"/>
                </a:cxn>
                <a:cxn ang="0">
                  <a:pos x="485" y="89"/>
                </a:cxn>
                <a:cxn ang="0">
                  <a:pos x="592" y="88"/>
                </a:cxn>
                <a:cxn ang="0">
                  <a:pos x="702" y="85"/>
                </a:cxn>
                <a:cxn ang="0">
                  <a:pos x="818" y="85"/>
                </a:cxn>
                <a:cxn ang="0">
                  <a:pos x="932" y="88"/>
                </a:cxn>
                <a:cxn ang="0">
                  <a:pos x="1034" y="90"/>
                </a:cxn>
                <a:cxn ang="0">
                  <a:pos x="1134" y="93"/>
                </a:cxn>
                <a:cxn ang="0">
                  <a:pos x="1260" y="111"/>
                </a:cxn>
                <a:cxn ang="0">
                  <a:pos x="1142" y="119"/>
                </a:cxn>
                <a:cxn ang="0">
                  <a:pos x="1001" y="129"/>
                </a:cxn>
                <a:cxn ang="0">
                  <a:pos x="857" y="141"/>
                </a:cxn>
                <a:cxn ang="0">
                  <a:pos x="720" y="152"/>
                </a:cxn>
                <a:cxn ang="0">
                  <a:pos x="601" y="161"/>
                </a:cxn>
                <a:cxn ang="0">
                  <a:pos x="509" y="166"/>
                </a:cxn>
                <a:cxn ang="0">
                  <a:pos x="462" y="112"/>
                </a:cxn>
                <a:cxn ang="0">
                  <a:pos x="353" y="112"/>
                </a:cxn>
                <a:cxn ang="0">
                  <a:pos x="203" y="116"/>
                </a:cxn>
                <a:cxn ang="0">
                  <a:pos x="79" y="110"/>
                </a:cxn>
                <a:cxn ang="0">
                  <a:pos x="79" y="115"/>
                </a:cxn>
                <a:cxn ang="0">
                  <a:pos x="193" y="130"/>
                </a:cxn>
                <a:cxn ang="0">
                  <a:pos x="327" y="130"/>
                </a:cxn>
                <a:cxn ang="0">
                  <a:pos x="434" y="130"/>
                </a:cxn>
                <a:cxn ang="0">
                  <a:pos x="357" y="158"/>
                </a:cxn>
                <a:cxn ang="0">
                  <a:pos x="375" y="193"/>
                </a:cxn>
                <a:cxn ang="0">
                  <a:pos x="480" y="198"/>
                </a:cxn>
                <a:cxn ang="0">
                  <a:pos x="603" y="198"/>
                </a:cxn>
                <a:cxn ang="0">
                  <a:pos x="716" y="196"/>
                </a:cxn>
                <a:cxn ang="0">
                  <a:pos x="816" y="187"/>
                </a:cxn>
                <a:cxn ang="0">
                  <a:pos x="945" y="166"/>
                </a:cxn>
                <a:cxn ang="0">
                  <a:pos x="1045" y="155"/>
                </a:cxn>
                <a:cxn ang="0">
                  <a:pos x="1159" y="142"/>
                </a:cxn>
                <a:cxn ang="0">
                  <a:pos x="1273" y="130"/>
                </a:cxn>
                <a:cxn ang="0">
                  <a:pos x="1378" y="122"/>
                </a:cxn>
                <a:cxn ang="0">
                  <a:pos x="1472" y="118"/>
                </a:cxn>
                <a:cxn ang="0">
                  <a:pos x="1412" y="97"/>
                </a:cxn>
                <a:cxn ang="0">
                  <a:pos x="1511" y="96"/>
                </a:cxn>
                <a:cxn ang="0">
                  <a:pos x="1630" y="99"/>
                </a:cxn>
              </a:cxnLst>
              <a:rect l="0" t="0" r="r" b="b"/>
              <a:pathLst>
                <a:path w="1701" h="200">
                  <a:moveTo>
                    <a:pt x="1701" y="107"/>
                  </a:moveTo>
                  <a:lnTo>
                    <a:pt x="1698" y="106"/>
                  </a:lnTo>
                  <a:lnTo>
                    <a:pt x="1696" y="104"/>
                  </a:lnTo>
                  <a:lnTo>
                    <a:pt x="1689" y="101"/>
                  </a:lnTo>
                  <a:lnTo>
                    <a:pt x="1683" y="99"/>
                  </a:lnTo>
                  <a:lnTo>
                    <a:pt x="1678" y="97"/>
                  </a:lnTo>
                  <a:lnTo>
                    <a:pt x="1673" y="94"/>
                  </a:lnTo>
                  <a:lnTo>
                    <a:pt x="1667" y="92"/>
                  </a:lnTo>
                  <a:lnTo>
                    <a:pt x="1663" y="91"/>
                  </a:lnTo>
                  <a:lnTo>
                    <a:pt x="1657" y="89"/>
                  </a:lnTo>
                  <a:lnTo>
                    <a:pt x="1651" y="86"/>
                  </a:lnTo>
                  <a:lnTo>
                    <a:pt x="1644" y="84"/>
                  </a:lnTo>
                  <a:lnTo>
                    <a:pt x="1638" y="83"/>
                  </a:lnTo>
                  <a:lnTo>
                    <a:pt x="1630" y="79"/>
                  </a:lnTo>
                  <a:lnTo>
                    <a:pt x="1623" y="77"/>
                  </a:lnTo>
                  <a:lnTo>
                    <a:pt x="1616" y="75"/>
                  </a:lnTo>
                  <a:lnTo>
                    <a:pt x="1608" y="73"/>
                  </a:lnTo>
                  <a:lnTo>
                    <a:pt x="1600" y="70"/>
                  </a:lnTo>
                  <a:lnTo>
                    <a:pt x="1592" y="68"/>
                  </a:lnTo>
                  <a:lnTo>
                    <a:pt x="1584" y="64"/>
                  </a:lnTo>
                  <a:lnTo>
                    <a:pt x="1576" y="63"/>
                  </a:lnTo>
                  <a:lnTo>
                    <a:pt x="1568" y="60"/>
                  </a:lnTo>
                  <a:lnTo>
                    <a:pt x="1560" y="59"/>
                  </a:lnTo>
                  <a:lnTo>
                    <a:pt x="1552" y="56"/>
                  </a:lnTo>
                  <a:lnTo>
                    <a:pt x="1543" y="55"/>
                  </a:lnTo>
                  <a:lnTo>
                    <a:pt x="1535" y="52"/>
                  </a:lnTo>
                  <a:lnTo>
                    <a:pt x="1526" y="52"/>
                  </a:lnTo>
                  <a:lnTo>
                    <a:pt x="1518" y="49"/>
                  </a:lnTo>
                  <a:lnTo>
                    <a:pt x="1510" y="49"/>
                  </a:lnTo>
                  <a:lnTo>
                    <a:pt x="1501" y="47"/>
                  </a:lnTo>
                  <a:lnTo>
                    <a:pt x="1492" y="47"/>
                  </a:lnTo>
                  <a:lnTo>
                    <a:pt x="1484" y="45"/>
                  </a:lnTo>
                  <a:lnTo>
                    <a:pt x="1477" y="45"/>
                  </a:lnTo>
                  <a:lnTo>
                    <a:pt x="1469" y="44"/>
                  </a:lnTo>
                  <a:lnTo>
                    <a:pt x="1461" y="43"/>
                  </a:lnTo>
                  <a:lnTo>
                    <a:pt x="1453" y="43"/>
                  </a:lnTo>
                  <a:lnTo>
                    <a:pt x="1447" y="43"/>
                  </a:lnTo>
                  <a:lnTo>
                    <a:pt x="1438" y="43"/>
                  </a:lnTo>
                  <a:lnTo>
                    <a:pt x="1432" y="43"/>
                  </a:lnTo>
                  <a:lnTo>
                    <a:pt x="1424" y="43"/>
                  </a:lnTo>
                  <a:lnTo>
                    <a:pt x="1419" y="43"/>
                  </a:lnTo>
                  <a:lnTo>
                    <a:pt x="1411" y="43"/>
                  </a:lnTo>
                  <a:lnTo>
                    <a:pt x="1405" y="43"/>
                  </a:lnTo>
                  <a:lnTo>
                    <a:pt x="1401" y="43"/>
                  </a:lnTo>
                  <a:lnTo>
                    <a:pt x="1395" y="44"/>
                  </a:lnTo>
                  <a:lnTo>
                    <a:pt x="1389" y="44"/>
                  </a:lnTo>
                  <a:lnTo>
                    <a:pt x="1383" y="44"/>
                  </a:lnTo>
                  <a:lnTo>
                    <a:pt x="1378" y="44"/>
                  </a:lnTo>
                  <a:lnTo>
                    <a:pt x="1382" y="70"/>
                  </a:lnTo>
                  <a:lnTo>
                    <a:pt x="1373" y="69"/>
                  </a:lnTo>
                  <a:lnTo>
                    <a:pt x="1368" y="67"/>
                  </a:lnTo>
                  <a:lnTo>
                    <a:pt x="1363" y="67"/>
                  </a:lnTo>
                  <a:lnTo>
                    <a:pt x="1357" y="64"/>
                  </a:lnTo>
                  <a:lnTo>
                    <a:pt x="1352" y="64"/>
                  </a:lnTo>
                  <a:lnTo>
                    <a:pt x="1345" y="63"/>
                  </a:lnTo>
                  <a:lnTo>
                    <a:pt x="1340" y="62"/>
                  </a:lnTo>
                  <a:lnTo>
                    <a:pt x="1333" y="60"/>
                  </a:lnTo>
                  <a:lnTo>
                    <a:pt x="1327" y="60"/>
                  </a:lnTo>
                  <a:lnTo>
                    <a:pt x="1319" y="58"/>
                  </a:lnTo>
                  <a:lnTo>
                    <a:pt x="1312" y="58"/>
                  </a:lnTo>
                  <a:lnTo>
                    <a:pt x="1305" y="56"/>
                  </a:lnTo>
                  <a:lnTo>
                    <a:pt x="1298" y="56"/>
                  </a:lnTo>
                  <a:lnTo>
                    <a:pt x="1290" y="55"/>
                  </a:lnTo>
                  <a:lnTo>
                    <a:pt x="1282" y="54"/>
                  </a:lnTo>
                  <a:lnTo>
                    <a:pt x="1275" y="53"/>
                  </a:lnTo>
                  <a:lnTo>
                    <a:pt x="1268" y="53"/>
                  </a:lnTo>
                  <a:lnTo>
                    <a:pt x="1259" y="52"/>
                  </a:lnTo>
                  <a:lnTo>
                    <a:pt x="1252" y="52"/>
                  </a:lnTo>
                  <a:lnTo>
                    <a:pt x="1244" y="52"/>
                  </a:lnTo>
                  <a:lnTo>
                    <a:pt x="1236" y="52"/>
                  </a:lnTo>
                  <a:lnTo>
                    <a:pt x="1228" y="51"/>
                  </a:lnTo>
                  <a:lnTo>
                    <a:pt x="1219" y="49"/>
                  </a:lnTo>
                  <a:lnTo>
                    <a:pt x="1211" y="49"/>
                  </a:lnTo>
                  <a:lnTo>
                    <a:pt x="1203" y="49"/>
                  </a:lnTo>
                  <a:lnTo>
                    <a:pt x="1195" y="49"/>
                  </a:lnTo>
                  <a:lnTo>
                    <a:pt x="1188" y="49"/>
                  </a:lnTo>
                  <a:lnTo>
                    <a:pt x="1180" y="49"/>
                  </a:lnTo>
                  <a:lnTo>
                    <a:pt x="1173" y="49"/>
                  </a:lnTo>
                  <a:lnTo>
                    <a:pt x="1165" y="49"/>
                  </a:lnTo>
                  <a:lnTo>
                    <a:pt x="1158" y="49"/>
                  </a:lnTo>
                  <a:lnTo>
                    <a:pt x="1150" y="49"/>
                  </a:lnTo>
                  <a:lnTo>
                    <a:pt x="1143" y="51"/>
                  </a:lnTo>
                  <a:lnTo>
                    <a:pt x="1136" y="51"/>
                  </a:lnTo>
                  <a:lnTo>
                    <a:pt x="1131" y="52"/>
                  </a:lnTo>
                  <a:lnTo>
                    <a:pt x="1124" y="52"/>
                  </a:lnTo>
                  <a:lnTo>
                    <a:pt x="1118" y="53"/>
                  </a:lnTo>
                  <a:lnTo>
                    <a:pt x="1112" y="53"/>
                  </a:lnTo>
                  <a:lnTo>
                    <a:pt x="1106" y="53"/>
                  </a:lnTo>
                  <a:lnTo>
                    <a:pt x="1101" y="54"/>
                  </a:lnTo>
                  <a:lnTo>
                    <a:pt x="1095" y="55"/>
                  </a:lnTo>
                  <a:lnTo>
                    <a:pt x="1086" y="55"/>
                  </a:lnTo>
                  <a:lnTo>
                    <a:pt x="1079" y="56"/>
                  </a:lnTo>
                  <a:lnTo>
                    <a:pt x="1072" y="58"/>
                  </a:lnTo>
                  <a:lnTo>
                    <a:pt x="1067" y="59"/>
                  </a:lnTo>
                  <a:lnTo>
                    <a:pt x="1065" y="59"/>
                  </a:lnTo>
                  <a:lnTo>
                    <a:pt x="1065" y="60"/>
                  </a:lnTo>
                  <a:lnTo>
                    <a:pt x="1063" y="59"/>
                  </a:lnTo>
                  <a:lnTo>
                    <a:pt x="1060" y="58"/>
                  </a:lnTo>
                  <a:lnTo>
                    <a:pt x="1056" y="56"/>
                  </a:lnTo>
                  <a:lnTo>
                    <a:pt x="1050" y="56"/>
                  </a:lnTo>
                  <a:lnTo>
                    <a:pt x="1042" y="54"/>
                  </a:lnTo>
                  <a:lnTo>
                    <a:pt x="1034" y="53"/>
                  </a:lnTo>
                  <a:lnTo>
                    <a:pt x="1028" y="52"/>
                  </a:lnTo>
                  <a:lnTo>
                    <a:pt x="1022" y="52"/>
                  </a:lnTo>
                  <a:lnTo>
                    <a:pt x="1016" y="51"/>
                  </a:lnTo>
                  <a:lnTo>
                    <a:pt x="1012" y="51"/>
                  </a:lnTo>
                  <a:lnTo>
                    <a:pt x="1005" y="48"/>
                  </a:lnTo>
                  <a:lnTo>
                    <a:pt x="998" y="47"/>
                  </a:lnTo>
                  <a:lnTo>
                    <a:pt x="991" y="47"/>
                  </a:lnTo>
                  <a:lnTo>
                    <a:pt x="984" y="47"/>
                  </a:lnTo>
                  <a:lnTo>
                    <a:pt x="977" y="46"/>
                  </a:lnTo>
                  <a:lnTo>
                    <a:pt x="970" y="45"/>
                  </a:lnTo>
                  <a:lnTo>
                    <a:pt x="962" y="44"/>
                  </a:lnTo>
                  <a:lnTo>
                    <a:pt x="955" y="44"/>
                  </a:lnTo>
                  <a:lnTo>
                    <a:pt x="946" y="43"/>
                  </a:lnTo>
                  <a:lnTo>
                    <a:pt x="938" y="43"/>
                  </a:lnTo>
                  <a:lnTo>
                    <a:pt x="930" y="43"/>
                  </a:lnTo>
                  <a:lnTo>
                    <a:pt x="923" y="43"/>
                  </a:lnTo>
                  <a:lnTo>
                    <a:pt x="914" y="43"/>
                  </a:lnTo>
                  <a:lnTo>
                    <a:pt x="906" y="43"/>
                  </a:lnTo>
                  <a:lnTo>
                    <a:pt x="896" y="43"/>
                  </a:lnTo>
                  <a:lnTo>
                    <a:pt x="887" y="43"/>
                  </a:lnTo>
                  <a:lnTo>
                    <a:pt x="878" y="43"/>
                  </a:lnTo>
                  <a:lnTo>
                    <a:pt x="869" y="43"/>
                  </a:lnTo>
                  <a:lnTo>
                    <a:pt x="859" y="43"/>
                  </a:lnTo>
                  <a:lnTo>
                    <a:pt x="850" y="44"/>
                  </a:lnTo>
                  <a:lnTo>
                    <a:pt x="841" y="44"/>
                  </a:lnTo>
                  <a:lnTo>
                    <a:pt x="832" y="45"/>
                  </a:lnTo>
                  <a:lnTo>
                    <a:pt x="824" y="46"/>
                  </a:lnTo>
                  <a:lnTo>
                    <a:pt x="814" y="47"/>
                  </a:lnTo>
                  <a:lnTo>
                    <a:pt x="805" y="47"/>
                  </a:lnTo>
                  <a:lnTo>
                    <a:pt x="797" y="48"/>
                  </a:lnTo>
                  <a:lnTo>
                    <a:pt x="789" y="48"/>
                  </a:lnTo>
                  <a:lnTo>
                    <a:pt x="781" y="51"/>
                  </a:lnTo>
                  <a:lnTo>
                    <a:pt x="773" y="52"/>
                  </a:lnTo>
                  <a:lnTo>
                    <a:pt x="764" y="52"/>
                  </a:lnTo>
                  <a:lnTo>
                    <a:pt x="757" y="53"/>
                  </a:lnTo>
                  <a:lnTo>
                    <a:pt x="750" y="55"/>
                  </a:lnTo>
                  <a:lnTo>
                    <a:pt x="742" y="55"/>
                  </a:lnTo>
                  <a:lnTo>
                    <a:pt x="736" y="56"/>
                  </a:lnTo>
                  <a:lnTo>
                    <a:pt x="729" y="56"/>
                  </a:lnTo>
                  <a:lnTo>
                    <a:pt x="723" y="59"/>
                  </a:lnTo>
                  <a:lnTo>
                    <a:pt x="717" y="59"/>
                  </a:lnTo>
                  <a:lnTo>
                    <a:pt x="712" y="60"/>
                  </a:lnTo>
                  <a:lnTo>
                    <a:pt x="706" y="60"/>
                  </a:lnTo>
                  <a:lnTo>
                    <a:pt x="702" y="62"/>
                  </a:lnTo>
                  <a:lnTo>
                    <a:pt x="694" y="63"/>
                  </a:lnTo>
                  <a:lnTo>
                    <a:pt x="690" y="64"/>
                  </a:lnTo>
                  <a:lnTo>
                    <a:pt x="685" y="64"/>
                  </a:lnTo>
                  <a:lnTo>
                    <a:pt x="685" y="66"/>
                  </a:lnTo>
                  <a:lnTo>
                    <a:pt x="683" y="66"/>
                  </a:lnTo>
                  <a:lnTo>
                    <a:pt x="681" y="66"/>
                  </a:lnTo>
                  <a:lnTo>
                    <a:pt x="674" y="66"/>
                  </a:lnTo>
                  <a:lnTo>
                    <a:pt x="667" y="66"/>
                  </a:lnTo>
                  <a:lnTo>
                    <a:pt x="662" y="66"/>
                  </a:lnTo>
                  <a:lnTo>
                    <a:pt x="659" y="66"/>
                  </a:lnTo>
                  <a:lnTo>
                    <a:pt x="653" y="66"/>
                  </a:lnTo>
                  <a:lnTo>
                    <a:pt x="648" y="66"/>
                  </a:lnTo>
                  <a:lnTo>
                    <a:pt x="641" y="66"/>
                  </a:lnTo>
                  <a:lnTo>
                    <a:pt x="636" y="66"/>
                  </a:lnTo>
                  <a:lnTo>
                    <a:pt x="630" y="66"/>
                  </a:lnTo>
                  <a:lnTo>
                    <a:pt x="624" y="67"/>
                  </a:lnTo>
                  <a:lnTo>
                    <a:pt x="617" y="67"/>
                  </a:lnTo>
                  <a:lnTo>
                    <a:pt x="609" y="67"/>
                  </a:lnTo>
                  <a:lnTo>
                    <a:pt x="602" y="67"/>
                  </a:lnTo>
                  <a:lnTo>
                    <a:pt x="594" y="67"/>
                  </a:lnTo>
                  <a:lnTo>
                    <a:pt x="586" y="67"/>
                  </a:lnTo>
                  <a:lnTo>
                    <a:pt x="579" y="67"/>
                  </a:lnTo>
                  <a:lnTo>
                    <a:pt x="571" y="67"/>
                  </a:lnTo>
                  <a:lnTo>
                    <a:pt x="563" y="67"/>
                  </a:lnTo>
                  <a:lnTo>
                    <a:pt x="555" y="67"/>
                  </a:lnTo>
                  <a:lnTo>
                    <a:pt x="547" y="67"/>
                  </a:lnTo>
                  <a:lnTo>
                    <a:pt x="539" y="67"/>
                  </a:lnTo>
                  <a:lnTo>
                    <a:pt x="529" y="67"/>
                  </a:lnTo>
                  <a:lnTo>
                    <a:pt x="521" y="67"/>
                  </a:lnTo>
                  <a:lnTo>
                    <a:pt x="513" y="67"/>
                  </a:lnTo>
                  <a:lnTo>
                    <a:pt x="505" y="67"/>
                  </a:lnTo>
                  <a:lnTo>
                    <a:pt x="497" y="68"/>
                  </a:lnTo>
                  <a:lnTo>
                    <a:pt x="488" y="67"/>
                  </a:lnTo>
                  <a:lnTo>
                    <a:pt x="480" y="67"/>
                  </a:lnTo>
                  <a:lnTo>
                    <a:pt x="469" y="67"/>
                  </a:lnTo>
                  <a:lnTo>
                    <a:pt x="461" y="67"/>
                  </a:lnTo>
                  <a:lnTo>
                    <a:pt x="451" y="66"/>
                  </a:lnTo>
                  <a:lnTo>
                    <a:pt x="442" y="66"/>
                  </a:lnTo>
                  <a:lnTo>
                    <a:pt x="432" y="66"/>
                  </a:lnTo>
                  <a:lnTo>
                    <a:pt x="423" y="66"/>
                  </a:lnTo>
                  <a:lnTo>
                    <a:pt x="413" y="64"/>
                  </a:lnTo>
                  <a:lnTo>
                    <a:pt x="404" y="64"/>
                  </a:lnTo>
                  <a:lnTo>
                    <a:pt x="393" y="64"/>
                  </a:lnTo>
                  <a:lnTo>
                    <a:pt x="384" y="64"/>
                  </a:lnTo>
                  <a:lnTo>
                    <a:pt x="374" y="64"/>
                  </a:lnTo>
                  <a:lnTo>
                    <a:pt x="364" y="64"/>
                  </a:lnTo>
                  <a:lnTo>
                    <a:pt x="356" y="64"/>
                  </a:lnTo>
                  <a:lnTo>
                    <a:pt x="348" y="64"/>
                  </a:lnTo>
                  <a:lnTo>
                    <a:pt x="339" y="64"/>
                  </a:lnTo>
                  <a:lnTo>
                    <a:pt x="331" y="64"/>
                  </a:lnTo>
                  <a:lnTo>
                    <a:pt x="323" y="63"/>
                  </a:lnTo>
                  <a:lnTo>
                    <a:pt x="316" y="63"/>
                  </a:lnTo>
                  <a:lnTo>
                    <a:pt x="308" y="62"/>
                  </a:lnTo>
                  <a:lnTo>
                    <a:pt x="301" y="62"/>
                  </a:lnTo>
                  <a:lnTo>
                    <a:pt x="296" y="62"/>
                  </a:lnTo>
                  <a:lnTo>
                    <a:pt x="290" y="62"/>
                  </a:lnTo>
                  <a:lnTo>
                    <a:pt x="285" y="61"/>
                  </a:lnTo>
                  <a:lnTo>
                    <a:pt x="280" y="61"/>
                  </a:lnTo>
                  <a:lnTo>
                    <a:pt x="275" y="60"/>
                  </a:lnTo>
                  <a:lnTo>
                    <a:pt x="273" y="60"/>
                  </a:lnTo>
                  <a:lnTo>
                    <a:pt x="269" y="60"/>
                  </a:lnTo>
                  <a:lnTo>
                    <a:pt x="267" y="60"/>
                  </a:lnTo>
                  <a:lnTo>
                    <a:pt x="267" y="58"/>
                  </a:lnTo>
                  <a:lnTo>
                    <a:pt x="272" y="56"/>
                  </a:lnTo>
                  <a:lnTo>
                    <a:pt x="278" y="55"/>
                  </a:lnTo>
                  <a:lnTo>
                    <a:pt x="287" y="54"/>
                  </a:lnTo>
                  <a:lnTo>
                    <a:pt x="292" y="52"/>
                  </a:lnTo>
                  <a:lnTo>
                    <a:pt x="296" y="52"/>
                  </a:lnTo>
                  <a:lnTo>
                    <a:pt x="302" y="51"/>
                  </a:lnTo>
                  <a:lnTo>
                    <a:pt x="308" y="51"/>
                  </a:lnTo>
                  <a:lnTo>
                    <a:pt x="314" y="49"/>
                  </a:lnTo>
                  <a:lnTo>
                    <a:pt x="319" y="48"/>
                  </a:lnTo>
                  <a:lnTo>
                    <a:pt x="326" y="47"/>
                  </a:lnTo>
                  <a:lnTo>
                    <a:pt x="332" y="47"/>
                  </a:lnTo>
                  <a:lnTo>
                    <a:pt x="338" y="46"/>
                  </a:lnTo>
                  <a:lnTo>
                    <a:pt x="345" y="45"/>
                  </a:lnTo>
                  <a:lnTo>
                    <a:pt x="350" y="44"/>
                  </a:lnTo>
                  <a:lnTo>
                    <a:pt x="356" y="44"/>
                  </a:lnTo>
                  <a:lnTo>
                    <a:pt x="362" y="43"/>
                  </a:lnTo>
                  <a:lnTo>
                    <a:pt x="368" y="41"/>
                  </a:lnTo>
                  <a:lnTo>
                    <a:pt x="374" y="40"/>
                  </a:lnTo>
                  <a:lnTo>
                    <a:pt x="378" y="40"/>
                  </a:lnTo>
                  <a:lnTo>
                    <a:pt x="387" y="38"/>
                  </a:lnTo>
                  <a:lnTo>
                    <a:pt x="393" y="38"/>
                  </a:lnTo>
                  <a:lnTo>
                    <a:pt x="398" y="36"/>
                  </a:lnTo>
                  <a:lnTo>
                    <a:pt x="400" y="36"/>
                  </a:lnTo>
                  <a:lnTo>
                    <a:pt x="397" y="33"/>
                  </a:lnTo>
                  <a:lnTo>
                    <a:pt x="392" y="33"/>
                  </a:lnTo>
                  <a:lnTo>
                    <a:pt x="387" y="32"/>
                  </a:lnTo>
                  <a:lnTo>
                    <a:pt x="383" y="31"/>
                  </a:lnTo>
                  <a:lnTo>
                    <a:pt x="378" y="31"/>
                  </a:lnTo>
                  <a:lnTo>
                    <a:pt x="374" y="31"/>
                  </a:lnTo>
                  <a:lnTo>
                    <a:pt x="368" y="30"/>
                  </a:lnTo>
                  <a:lnTo>
                    <a:pt x="361" y="30"/>
                  </a:lnTo>
                  <a:lnTo>
                    <a:pt x="354" y="29"/>
                  </a:lnTo>
                  <a:lnTo>
                    <a:pt x="347" y="29"/>
                  </a:lnTo>
                  <a:lnTo>
                    <a:pt x="339" y="29"/>
                  </a:lnTo>
                  <a:lnTo>
                    <a:pt x="332" y="29"/>
                  </a:lnTo>
                  <a:lnTo>
                    <a:pt x="324" y="29"/>
                  </a:lnTo>
                  <a:lnTo>
                    <a:pt x="316" y="29"/>
                  </a:lnTo>
                  <a:lnTo>
                    <a:pt x="307" y="27"/>
                  </a:lnTo>
                  <a:lnTo>
                    <a:pt x="297" y="27"/>
                  </a:lnTo>
                  <a:lnTo>
                    <a:pt x="288" y="27"/>
                  </a:lnTo>
                  <a:lnTo>
                    <a:pt x="279" y="27"/>
                  </a:lnTo>
                  <a:lnTo>
                    <a:pt x="269" y="27"/>
                  </a:lnTo>
                  <a:lnTo>
                    <a:pt x="260" y="27"/>
                  </a:lnTo>
                  <a:lnTo>
                    <a:pt x="250" y="27"/>
                  </a:lnTo>
                  <a:lnTo>
                    <a:pt x="242" y="27"/>
                  </a:lnTo>
                  <a:lnTo>
                    <a:pt x="232" y="27"/>
                  </a:lnTo>
                  <a:lnTo>
                    <a:pt x="222" y="27"/>
                  </a:lnTo>
                  <a:lnTo>
                    <a:pt x="213" y="27"/>
                  </a:lnTo>
                  <a:lnTo>
                    <a:pt x="204" y="27"/>
                  </a:lnTo>
                  <a:lnTo>
                    <a:pt x="195" y="27"/>
                  </a:lnTo>
                  <a:lnTo>
                    <a:pt x="187" y="27"/>
                  </a:lnTo>
                  <a:lnTo>
                    <a:pt x="178" y="27"/>
                  </a:lnTo>
                  <a:lnTo>
                    <a:pt x="172" y="27"/>
                  </a:lnTo>
                  <a:lnTo>
                    <a:pt x="162" y="26"/>
                  </a:lnTo>
                  <a:lnTo>
                    <a:pt x="154" y="26"/>
                  </a:lnTo>
                  <a:lnTo>
                    <a:pt x="147" y="25"/>
                  </a:lnTo>
                  <a:lnTo>
                    <a:pt x="140" y="25"/>
                  </a:lnTo>
                  <a:lnTo>
                    <a:pt x="132" y="24"/>
                  </a:lnTo>
                  <a:lnTo>
                    <a:pt x="127" y="24"/>
                  </a:lnTo>
                  <a:lnTo>
                    <a:pt x="121" y="24"/>
                  </a:lnTo>
                  <a:lnTo>
                    <a:pt x="115" y="24"/>
                  </a:lnTo>
                  <a:lnTo>
                    <a:pt x="109" y="23"/>
                  </a:lnTo>
                  <a:lnTo>
                    <a:pt x="103" y="23"/>
                  </a:lnTo>
                  <a:lnTo>
                    <a:pt x="99" y="23"/>
                  </a:lnTo>
                  <a:lnTo>
                    <a:pt x="94" y="23"/>
                  </a:lnTo>
                  <a:lnTo>
                    <a:pt x="85" y="23"/>
                  </a:lnTo>
                  <a:lnTo>
                    <a:pt x="78" y="23"/>
                  </a:lnTo>
                  <a:lnTo>
                    <a:pt x="71" y="22"/>
                  </a:lnTo>
                  <a:lnTo>
                    <a:pt x="65" y="21"/>
                  </a:lnTo>
                  <a:lnTo>
                    <a:pt x="60" y="19"/>
                  </a:lnTo>
                  <a:lnTo>
                    <a:pt x="57" y="19"/>
                  </a:lnTo>
                  <a:lnTo>
                    <a:pt x="53" y="17"/>
                  </a:lnTo>
                  <a:lnTo>
                    <a:pt x="53" y="16"/>
                  </a:lnTo>
                  <a:lnTo>
                    <a:pt x="54" y="14"/>
                  </a:lnTo>
                  <a:lnTo>
                    <a:pt x="58" y="11"/>
                  </a:lnTo>
                  <a:lnTo>
                    <a:pt x="64" y="9"/>
                  </a:lnTo>
                  <a:lnTo>
                    <a:pt x="71" y="7"/>
                  </a:lnTo>
                  <a:lnTo>
                    <a:pt x="76" y="4"/>
                  </a:lnTo>
                  <a:lnTo>
                    <a:pt x="80" y="2"/>
                  </a:lnTo>
                  <a:lnTo>
                    <a:pt x="80" y="1"/>
                  </a:lnTo>
                  <a:lnTo>
                    <a:pt x="79" y="1"/>
                  </a:lnTo>
                  <a:lnTo>
                    <a:pt x="76" y="1"/>
                  </a:lnTo>
                  <a:lnTo>
                    <a:pt x="71" y="0"/>
                  </a:lnTo>
                  <a:lnTo>
                    <a:pt x="65" y="0"/>
                  </a:lnTo>
                  <a:lnTo>
                    <a:pt x="61" y="0"/>
                  </a:lnTo>
                  <a:lnTo>
                    <a:pt x="53" y="0"/>
                  </a:lnTo>
                  <a:lnTo>
                    <a:pt x="47" y="0"/>
                  </a:lnTo>
                  <a:lnTo>
                    <a:pt x="40" y="0"/>
                  </a:lnTo>
                  <a:lnTo>
                    <a:pt x="34" y="0"/>
                  </a:lnTo>
                  <a:lnTo>
                    <a:pt x="26" y="0"/>
                  </a:lnTo>
                  <a:lnTo>
                    <a:pt x="20" y="0"/>
                  </a:lnTo>
                  <a:lnTo>
                    <a:pt x="15" y="0"/>
                  </a:lnTo>
                  <a:lnTo>
                    <a:pt x="10" y="1"/>
                  </a:lnTo>
                  <a:lnTo>
                    <a:pt x="2" y="1"/>
                  </a:lnTo>
                  <a:lnTo>
                    <a:pt x="0" y="1"/>
                  </a:lnTo>
                  <a:lnTo>
                    <a:pt x="1" y="1"/>
                  </a:lnTo>
                  <a:lnTo>
                    <a:pt x="4" y="1"/>
                  </a:lnTo>
                  <a:lnTo>
                    <a:pt x="10" y="2"/>
                  </a:lnTo>
                  <a:lnTo>
                    <a:pt x="17" y="4"/>
                  </a:lnTo>
                  <a:lnTo>
                    <a:pt x="23" y="6"/>
                  </a:lnTo>
                  <a:lnTo>
                    <a:pt x="30" y="7"/>
                  </a:lnTo>
                  <a:lnTo>
                    <a:pt x="33" y="9"/>
                  </a:lnTo>
                  <a:lnTo>
                    <a:pt x="35" y="10"/>
                  </a:lnTo>
                  <a:lnTo>
                    <a:pt x="34" y="10"/>
                  </a:lnTo>
                  <a:lnTo>
                    <a:pt x="30" y="12"/>
                  </a:lnTo>
                  <a:lnTo>
                    <a:pt x="24" y="12"/>
                  </a:lnTo>
                  <a:lnTo>
                    <a:pt x="17" y="15"/>
                  </a:lnTo>
                  <a:lnTo>
                    <a:pt x="9" y="15"/>
                  </a:lnTo>
                  <a:lnTo>
                    <a:pt x="3" y="17"/>
                  </a:lnTo>
                  <a:lnTo>
                    <a:pt x="0" y="18"/>
                  </a:lnTo>
                  <a:lnTo>
                    <a:pt x="0" y="21"/>
                  </a:lnTo>
                  <a:lnTo>
                    <a:pt x="2" y="23"/>
                  </a:lnTo>
                  <a:lnTo>
                    <a:pt x="9" y="24"/>
                  </a:lnTo>
                  <a:lnTo>
                    <a:pt x="12" y="25"/>
                  </a:lnTo>
                  <a:lnTo>
                    <a:pt x="18" y="26"/>
                  </a:lnTo>
                  <a:lnTo>
                    <a:pt x="24" y="27"/>
                  </a:lnTo>
                  <a:lnTo>
                    <a:pt x="32" y="29"/>
                  </a:lnTo>
                  <a:lnTo>
                    <a:pt x="39" y="29"/>
                  </a:lnTo>
                  <a:lnTo>
                    <a:pt x="48" y="31"/>
                  </a:lnTo>
                  <a:lnTo>
                    <a:pt x="57" y="31"/>
                  </a:lnTo>
                  <a:lnTo>
                    <a:pt x="67" y="33"/>
                  </a:lnTo>
                  <a:lnTo>
                    <a:pt x="71" y="33"/>
                  </a:lnTo>
                  <a:lnTo>
                    <a:pt x="77" y="33"/>
                  </a:lnTo>
                  <a:lnTo>
                    <a:pt x="83" y="33"/>
                  </a:lnTo>
                  <a:lnTo>
                    <a:pt x="88" y="34"/>
                  </a:lnTo>
                  <a:lnTo>
                    <a:pt x="94" y="34"/>
                  </a:lnTo>
                  <a:lnTo>
                    <a:pt x="99" y="36"/>
                  </a:lnTo>
                  <a:lnTo>
                    <a:pt x="106" y="37"/>
                  </a:lnTo>
                  <a:lnTo>
                    <a:pt x="113" y="38"/>
                  </a:lnTo>
                  <a:lnTo>
                    <a:pt x="117" y="38"/>
                  </a:lnTo>
                  <a:lnTo>
                    <a:pt x="123" y="38"/>
                  </a:lnTo>
                  <a:lnTo>
                    <a:pt x="129" y="38"/>
                  </a:lnTo>
                  <a:lnTo>
                    <a:pt x="135" y="38"/>
                  </a:lnTo>
                  <a:lnTo>
                    <a:pt x="140" y="38"/>
                  </a:lnTo>
                  <a:lnTo>
                    <a:pt x="147" y="38"/>
                  </a:lnTo>
                  <a:lnTo>
                    <a:pt x="154" y="38"/>
                  </a:lnTo>
                  <a:lnTo>
                    <a:pt x="160" y="39"/>
                  </a:lnTo>
                  <a:lnTo>
                    <a:pt x="166" y="39"/>
                  </a:lnTo>
                  <a:lnTo>
                    <a:pt x="172" y="39"/>
                  </a:lnTo>
                  <a:lnTo>
                    <a:pt x="177" y="39"/>
                  </a:lnTo>
                  <a:lnTo>
                    <a:pt x="183" y="40"/>
                  </a:lnTo>
                  <a:lnTo>
                    <a:pt x="189" y="40"/>
                  </a:lnTo>
                  <a:lnTo>
                    <a:pt x="195" y="40"/>
                  </a:lnTo>
                  <a:lnTo>
                    <a:pt x="199" y="40"/>
                  </a:lnTo>
                  <a:lnTo>
                    <a:pt x="206" y="41"/>
                  </a:lnTo>
                  <a:lnTo>
                    <a:pt x="215" y="41"/>
                  </a:lnTo>
                  <a:lnTo>
                    <a:pt x="225" y="41"/>
                  </a:lnTo>
                  <a:lnTo>
                    <a:pt x="232" y="41"/>
                  </a:lnTo>
                  <a:lnTo>
                    <a:pt x="238" y="43"/>
                  </a:lnTo>
                  <a:lnTo>
                    <a:pt x="243" y="43"/>
                  </a:lnTo>
                  <a:lnTo>
                    <a:pt x="245" y="43"/>
                  </a:lnTo>
                  <a:lnTo>
                    <a:pt x="248" y="44"/>
                  </a:lnTo>
                  <a:lnTo>
                    <a:pt x="248" y="46"/>
                  </a:lnTo>
                  <a:lnTo>
                    <a:pt x="244" y="46"/>
                  </a:lnTo>
                  <a:lnTo>
                    <a:pt x="240" y="47"/>
                  </a:lnTo>
                  <a:lnTo>
                    <a:pt x="234" y="47"/>
                  </a:lnTo>
                  <a:lnTo>
                    <a:pt x="227" y="48"/>
                  </a:lnTo>
                  <a:lnTo>
                    <a:pt x="218" y="49"/>
                  </a:lnTo>
                  <a:lnTo>
                    <a:pt x="208" y="52"/>
                  </a:lnTo>
                  <a:lnTo>
                    <a:pt x="199" y="52"/>
                  </a:lnTo>
                  <a:lnTo>
                    <a:pt x="191" y="55"/>
                  </a:lnTo>
                  <a:lnTo>
                    <a:pt x="181" y="56"/>
                  </a:lnTo>
                  <a:lnTo>
                    <a:pt x="173" y="58"/>
                  </a:lnTo>
                  <a:lnTo>
                    <a:pt x="165" y="59"/>
                  </a:lnTo>
                  <a:lnTo>
                    <a:pt x="158" y="60"/>
                  </a:lnTo>
                  <a:lnTo>
                    <a:pt x="152" y="61"/>
                  </a:lnTo>
                  <a:lnTo>
                    <a:pt x="148" y="64"/>
                  </a:lnTo>
                  <a:lnTo>
                    <a:pt x="145" y="64"/>
                  </a:lnTo>
                  <a:lnTo>
                    <a:pt x="146" y="68"/>
                  </a:lnTo>
                  <a:lnTo>
                    <a:pt x="147" y="69"/>
                  </a:lnTo>
                  <a:lnTo>
                    <a:pt x="152" y="70"/>
                  </a:lnTo>
                  <a:lnTo>
                    <a:pt x="158" y="71"/>
                  </a:lnTo>
                  <a:lnTo>
                    <a:pt x="167" y="74"/>
                  </a:lnTo>
                  <a:lnTo>
                    <a:pt x="172" y="74"/>
                  </a:lnTo>
                  <a:lnTo>
                    <a:pt x="177" y="75"/>
                  </a:lnTo>
                  <a:lnTo>
                    <a:pt x="183" y="75"/>
                  </a:lnTo>
                  <a:lnTo>
                    <a:pt x="190" y="76"/>
                  </a:lnTo>
                  <a:lnTo>
                    <a:pt x="196" y="77"/>
                  </a:lnTo>
                  <a:lnTo>
                    <a:pt x="204" y="78"/>
                  </a:lnTo>
                  <a:lnTo>
                    <a:pt x="212" y="79"/>
                  </a:lnTo>
                  <a:lnTo>
                    <a:pt x="220" y="79"/>
                  </a:lnTo>
                  <a:lnTo>
                    <a:pt x="227" y="79"/>
                  </a:lnTo>
                  <a:lnTo>
                    <a:pt x="236" y="81"/>
                  </a:lnTo>
                  <a:lnTo>
                    <a:pt x="245" y="81"/>
                  </a:lnTo>
                  <a:lnTo>
                    <a:pt x="255" y="82"/>
                  </a:lnTo>
                  <a:lnTo>
                    <a:pt x="264" y="82"/>
                  </a:lnTo>
                  <a:lnTo>
                    <a:pt x="273" y="83"/>
                  </a:lnTo>
                  <a:lnTo>
                    <a:pt x="278" y="83"/>
                  </a:lnTo>
                  <a:lnTo>
                    <a:pt x="284" y="84"/>
                  </a:lnTo>
                  <a:lnTo>
                    <a:pt x="289" y="84"/>
                  </a:lnTo>
                  <a:lnTo>
                    <a:pt x="295" y="84"/>
                  </a:lnTo>
                  <a:lnTo>
                    <a:pt x="300" y="84"/>
                  </a:lnTo>
                  <a:lnTo>
                    <a:pt x="304" y="84"/>
                  </a:lnTo>
                  <a:lnTo>
                    <a:pt x="310" y="84"/>
                  </a:lnTo>
                  <a:lnTo>
                    <a:pt x="316" y="84"/>
                  </a:lnTo>
                  <a:lnTo>
                    <a:pt x="322" y="84"/>
                  </a:lnTo>
                  <a:lnTo>
                    <a:pt x="327" y="85"/>
                  </a:lnTo>
                  <a:lnTo>
                    <a:pt x="332" y="85"/>
                  </a:lnTo>
                  <a:lnTo>
                    <a:pt x="339" y="86"/>
                  </a:lnTo>
                  <a:lnTo>
                    <a:pt x="345" y="86"/>
                  </a:lnTo>
                  <a:lnTo>
                    <a:pt x="350" y="86"/>
                  </a:lnTo>
                  <a:lnTo>
                    <a:pt x="355" y="86"/>
                  </a:lnTo>
                  <a:lnTo>
                    <a:pt x="362" y="86"/>
                  </a:lnTo>
                  <a:lnTo>
                    <a:pt x="368" y="86"/>
                  </a:lnTo>
                  <a:lnTo>
                    <a:pt x="374" y="88"/>
                  </a:lnTo>
                  <a:lnTo>
                    <a:pt x="380" y="88"/>
                  </a:lnTo>
                  <a:lnTo>
                    <a:pt x="387" y="89"/>
                  </a:lnTo>
                  <a:lnTo>
                    <a:pt x="392" y="89"/>
                  </a:lnTo>
                  <a:lnTo>
                    <a:pt x="398" y="89"/>
                  </a:lnTo>
                  <a:lnTo>
                    <a:pt x="404" y="89"/>
                  </a:lnTo>
                  <a:lnTo>
                    <a:pt x="410" y="89"/>
                  </a:lnTo>
                  <a:lnTo>
                    <a:pt x="415" y="89"/>
                  </a:lnTo>
                  <a:lnTo>
                    <a:pt x="422" y="89"/>
                  </a:lnTo>
                  <a:lnTo>
                    <a:pt x="429" y="89"/>
                  </a:lnTo>
                  <a:lnTo>
                    <a:pt x="435" y="89"/>
                  </a:lnTo>
                  <a:lnTo>
                    <a:pt x="440" y="89"/>
                  </a:lnTo>
                  <a:lnTo>
                    <a:pt x="447" y="89"/>
                  </a:lnTo>
                  <a:lnTo>
                    <a:pt x="453" y="89"/>
                  </a:lnTo>
                  <a:lnTo>
                    <a:pt x="460" y="89"/>
                  </a:lnTo>
                  <a:lnTo>
                    <a:pt x="466" y="89"/>
                  </a:lnTo>
                  <a:lnTo>
                    <a:pt x="472" y="89"/>
                  </a:lnTo>
                  <a:lnTo>
                    <a:pt x="479" y="89"/>
                  </a:lnTo>
                  <a:lnTo>
                    <a:pt x="485" y="89"/>
                  </a:lnTo>
                  <a:lnTo>
                    <a:pt x="491" y="88"/>
                  </a:lnTo>
                  <a:lnTo>
                    <a:pt x="497" y="88"/>
                  </a:lnTo>
                  <a:lnTo>
                    <a:pt x="504" y="88"/>
                  </a:lnTo>
                  <a:lnTo>
                    <a:pt x="511" y="88"/>
                  </a:lnTo>
                  <a:lnTo>
                    <a:pt x="517" y="88"/>
                  </a:lnTo>
                  <a:lnTo>
                    <a:pt x="524" y="88"/>
                  </a:lnTo>
                  <a:lnTo>
                    <a:pt x="529" y="88"/>
                  </a:lnTo>
                  <a:lnTo>
                    <a:pt x="537" y="88"/>
                  </a:lnTo>
                  <a:lnTo>
                    <a:pt x="543" y="88"/>
                  </a:lnTo>
                  <a:lnTo>
                    <a:pt x="550" y="88"/>
                  </a:lnTo>
                  <a:lnTo>
                    <a:pt x="557" y="88"/>
                  </a:lnTo>
                  <a:lnTo>
                    <a:pt x="564" y="88"/>
                  </a:lnTo>
                  <a:lnTo>
                    <a:pt x="571" y="88"/>
                  </a:lnTo>
                  <a:lnTo>
                    <a:pt x="578" y="88"/>
                  </a:lnTo>
                  <a:lnTo>
                    <a:pt x="585" y="88"/>
                  </a:lnTo>
                  <a:lnTo>
                    <a:pt x="592" y="88"/>
                  </a:lnTo>
                  <a:lnTo>
                    <a:pt x="597" y="86"/>
                  </a:lnTo>
                  <a:lnTo>
                    <a:pt x="604" y="86"/>
                  </a:lnTo>
                  <a:lnTo>
                    <a:pt x="611" y="86"/>
                  </a:lnTo>
                  <a:lnTo>
                    <a:pt x="618" y="86"/>
                  </a:lnTo>
                  <a:lnTo>
                    <a:pt x="625" y="86"/>
                  </a:lnTo>
                  <a:lnTo>
                    <a:pt x="632" y="86"/>
                  </a:lnTo>
                  <a:lnTo>
                    <a:pt x="639" y="86"/>
                  </a:lnTo>
                  <a:lnTo>
                    <a:pt x="646" y="86"/>
                  </a:lnTo>
                  <a:lnTo>
                    <a:pt x="653" y="85"/>
                  </a:lnTo>
                  <a:lnTo>
                    <a:pt x="660" y="85"/>
                  </a:lnTo>
                  <a:lnTo>
                    <a:pt x="667" y="85"/>
                  </a:lnTo>
                  <a:lnTo>
                    <a:pt x="674" y="85"/>
                  </a:lnTo>
                  <a:lnTo>
                    <a:pt x="681" y="85"/>
                  </a:lnTo>
                  <a:lnTo>
                    <a:pt x="687" y="85"/>
                  </a:lnTo>
                  <a:lnTo>
                    <a:pt x="694" y="85"/>
                  </a:lnTo>
                  <a:lnTo>
                    <a:pt x="702" y="85"/>
                  </a:lnTo>
                  <a:lnTo>
                    <a:pt x="708" y="85"/>
                  </a:lnTo>
                  <a:lnTo>
                    <a:pt x="716" y="85"/>
                  </a:lnTo>
                  <a:lnTo>
                    <a:pt x="722" y="85"/>
                  </a:lnTo>
                  <a:lnTo>
                    <a:pt x="730" y="85"/>
                  </a:lnTo>
                  <a:lnTo>
                    <a:pt x="736" y="85"/>
                  </a:lnTo>
                  <a:lnTo>
                    <a:pt x="745" y="85"/>
                  </a:lnTo>
                  <a:lnTo>
                    <a:pt x="751" y="85"/>
                  </a:lnTo>
                  <a:lnTo>
                    <a:pt x="759" y="85"/>
                  </a:lnTo>
                  <a:lnTo>
                    <a:pt x="766" y="85"/>
                  </a:lnTo>
                  <a:lnTo>
                    <a:pt x="773" y="85"/>
                  </a:lnTo>
                  <a:lnTo>
                    <a:pt x="781" y="85"/>
                  </a:lnTo>
                  <a:lnTo>
                    <a:pt x="788" y="85"/>
                  </a:lnTo>
                  <a:lnTo>
                    <a:pt x="795" y="85"/>
                  </a:lnTo>
                  <a:lnTo>
                    <a:pt x="803" y="85"/>
                  </a:lnTo>
                  <a:lnTo>
                    <a:pt x="809" y="85"/>
                  </a:lnTo>
                  <a:lnTo>
                    <a:pt x="818" y="85"/>
                  </a:lnTo>
                  <a:lnTo>
                    <a:pt x="824" y="85"/>
                  </a:lnTo>
                  <a:lnTo>
                    <a:pt x="832" y="85"/>
                  </a:lnTo>
                  <a:lnTo>
                    <a:pt x="839" y="85"/>
                  </a:lnTo>
                  <a:lnTo>
                    <a:pt x="846" y="85"/>
                  </a:lnTo>
                  <a:lnTo>
                    <a:pt x="852" y="85"/>
                  </a:lnTo>
                  <a:lnTo>
                    <a:pt x="859" y="85"/>
                  </a:lnTo>
                  <a:lnTo>
                    <a:pt x="867" y="85"/>
                  </a:lnTo>
                  <a:lnTo>
                    <a:pt x="874" y="85"/>
                  </a:lnTo>
                  <a:lnTo>
                    <a:pt x="881" y="85"/>
                  </a:lnTo>
                  <a:lnTo>
                    <a:pt x="888" y="85"/>
                  </a:lnTo>
                  <a:lnTo>
                    <a:pt x="896" y="85"/>
                  </a:lnTo>
                  <a:lnTo>
                    <a:pt x="903" y="86"/>
                  </a:lnTo>
                  <a:lnTo>
                    <a:pt x="910" y="86"/>
                  </a:lnTo>
                  <a:lnTo>
                    <a:pt x="917" y="86"/>
                  </a:lnTo>
                  <a:lnTo>
                    <a:pt x="924" y="86"/>
                  </a:lnTo>
                  <a:lnTo>
                    <a:pt x="932" y="88"/>
                  </a:lnTo>
                  <a:lnTo>
                    <a:pt x="938" y="88"/>
                  </a:lnTo>
                  <a:lnTo>
                    <a:pt x="945" y="88"/>
                  </a:lnTo>
                  <a:lnTo>
                    <a:pt x="952" y="88"/>
                  </a:lnTo>
                  <a:lnTo>
                    <a:pt x="959" y="88"/>
                  </a:lnTo>
                  <a:lnTo>
                    <a:pt x="964" y="88"/>
                  </a:lnTo>
                  <a:lnTo>
                    <a:pt x="971" y="88"/>
                  </a:lnTo>
                  <a:lnTo>
                    <a:pt x="977" y="88"/>
                  </a:lnTo>
                  <a:lnTo>
                    <a:pt x="984" y="89"/>
                  </a:lnTo>
                  <a:lnTo>
                    <a:pt x="990" y="89"/>
                  </a:lnTo>
                  <a:lnTo>
                    <a:pt x="997" y="89"/>
                  </a:lnTo>
                  <a:lnTo>
                    <a:pt x="1003" y="89"/>
                  </a:lnTo>
                  <a:lnTo>
                    <a:pt x="1009" y="89"/>
                  </a:lnTo>
                  <a:lnTo>
                    <a:pt x="1015" y="89"/>
                  </a:lnTo>
                  <a:lnTo>
                    <a:pt x="1021" y="89"/>
                  </a:lnTo>
                  <a:lnTo>
                    <a:pt x="1027" y="89"/>
                  </a:lnTo>
                  <a:lnTo>
                    <a:pt x="1034" y="90"/>
                  </a:lnTo>
                  <a:lnTo>
                    <a:pt x="1038" y="90"/>
                  </a:lnTo>
                  <a:lnTo>
                    <a:pt x="1043" y="90"/>
                  </a:lnTo>
                  <a:lnTo>
                    <a:pt x="1048" y="90"/>
                  </a:lnTo>
                  <a:lnTo>
                    <a:pt x="1053" y="90"/>
                  </a:lnTo>
                  <a:lnTo>
                    <a:pt x="1063" y="90"/>
                  </a:lnTo>
                  <a:lnTo>
                    <a:pt x="1073" y="91"/>
                  </a:lnTo>
                  <a:lnTo>
                    <a:pt x="1081" y="91"/>
                  </a:lnTo>
                  <a:lnTo>
                    <a:pt x="1090" y="91"/>
                  </a:lnTo>
                  <a:lnTo>
                    <a:pt x="1098" y="91"/>
                  </a:lnTo>
                  <a:lnTo>
                    <a:pt x="1105" y="92"/>
                  </a:lnTo>
                  <a:lnTo>
                    <a:pt x="1111" y="92"/>
                  </a:lnTo>
                  <a:lnTo>
                    <a:pt x="1117" y="92"/>
                  </a:lnTo>
                  <a:lnTo>
                    <a:pt x="1121" y="92"/>
                  </a:lnTo>
                  <a:lnTo>
                    <a:pt x="1126" y="92"/>
                  </a:lnTo>
                  <a:lnTo>
                    <a:pt x="1131" y="92"/>
                  </a:lnTo>
                  <a:lnTo>
                    <a:pt x="1134" y="93"/>
                  </a:lnTo>
                  <a:lnTo>
                    <a:pt x="1346" y="107"/>
                  </a:lnTo>
                  <a:lnTo>
                    <a:pt x="1344" y="107"/>
                  </a:lnTo>
                  <a:lnTo>
                    <a:pt x="1336" y="107"/>
                  </a:lnTo>
                  <a:lnTo>
                    <a:pt x="1330" y="107"/>
                  </a:lnTo>
                  <a:lnTo>
                    <a:pt x="1325" y="107"/>
                  </a:lnTo>
                  <a:lnTo>
                    <a:pt x="1316" y="107"/>
                  </a:lnTo>
                  <a:lnTo>
                    <a:pt x="1308" y="108"/>
                  </a:lnTo>
                  <a:lnTo>
                    <a:pt x="1304" y="108"/>
                  </a:lnTo>
                  <a:lnTo>
                    <a:pt x="1299" y="108"/>
                  </a:lnTo>
                  <a:lnTo>
                    <a:pt x="1293" y="108"/>
                  </a:lnTo>
                  <a:lnTo>
                    <a:pt x="1289" y="108"/>
                  </a:lnTo>
                  <a:lnTo>
                    <a:pt x="1283" y="108"/>
                  </a:lnTo>
                  <a:lnTo>
                    <a:pt x="1277" y="110"/>
                  </a:lnTo>
                  <a:lnTo>
                    <a:pt x="1273" y="110"/>
                  </a:lnTo>
                  <a:lnTo>
                    <a:pt x="1267" y="111"/>
                  </a:lnTo>
                  <a:lnTo>
                    <a:pt x="1260" y="111"/>
                  </a:lnTo>
                  <a:lnTo>
                    <a:pt x="1254" y="112"/>
                  </a:lnTo>
                  <a:lnTo>
                    <a:pt x="1247" y="112"/>
                  </a:lnTo>
                  <a:lnTo>
                    <a:pt x="1241" y="112"/>
                  </a:lnTo>
                  <a:lnTo>
                    <a:pt x="1234" y="112"/>
                  </a:lnTo>
                  <a:lnTo>
                    <a:pt x="1228" y="113"/>
                  </a:lnTo>
                  <a:lnTo>
                    <a:pt x="1221" y="114"/>
                  </a:lnTo>
                  <a:lnTo>
                    <a:pt x="1214" y="115"/>
                  </a:lnTo>
                  <a:lnTo>
                    <a:pt x="1206" y="115"/>
                  </a:lnTo>
                  <a:lnTo>
                    <a:pt x="1199" y="115"/>
                  </a:lnTo>
                  <a:lnTo>
                    <a:pt x="1191" y="116"/>
                  </a:lnTo>
                  <a:lnTo>
                    <a:pt x="1184" y="116"/>
                  </a:lnTo>
                  <a:lnTo>
                    <a:pt x="1176" y="116"/>
                  </a:lnTo>
                  <a:lnTo>
                    <a:pt x="1166" y="116"/>
                  </a:lnTo>
                  <a:lnTo>
                    <a:pt x="1158" y="118"/>
                  </a:lnTo>
                  <a:lnTo>
                    <a:pt x="1151" y="119"/>
                  </a:lnTo>
                  <a:lnTo>
                    <a:pt x="1142" y="119"/>
                  </a:lnTo>
                  <a:lnTo>
                    <a:pt x="1134" y="120"/>
                  </a:lnTo>
                  <a:lnTo>
                    <a:pt x="1126" y="121"/>
                  </a:lnTo>
                  <a:lnTo>
                    <a:pt x="1117" y="121"/>
                  </a:lnTo>
                  <a:lnTo>
                    <a:pt x="1108" y="121"/>
                  </a:lnTo>
                  <a:lnTo>
                    <a:pt x="1099" y="122"/>
                  </a:lnTo>
                  <a:lnTo>
                    <a:pt x="1091" y="123"/>
                  </a:lnTo>
                  <a:lnTo>
                    <a:pt x="1083" y="125"/>
                  </a:lnTo>
                  <a:lnTo>
                    <a:pt x="1074" y="125"/>
                  </a:lnTo>
                  <a:lnTo>
                    <a:pt x="1065" y="126"/>
                  </a:lnTo>
                  <a:lnTo>
                    <a:pt x="1056" y="126"/>
                  </a:lnTo>
                  <a:lnTo>
                    <a:pt x="1048" y="127"/>
                  </a:lnTo>
                  <a:lnTo>
                    <a:pt x="1038" y="127"/>
                  </a:lnTo>
                  <a:lnTo>
                    <a:pt x="1029" y="128"/>
                  </a:lnTo>
                  <a:lnTo>
                    <a:pt x="1020" y="129"/>
                  </a:lnTo>
                  <a:lnTo>
                    <a:pt x="1011" y="129"/>
                  </a:lnTo>
                  <a:lnTo>
                    <a:pt x="1001" y="129"/>
                  </a:lnTo>
                  <a:lnTo>
                    <a:pt x="992" y="130"/>
                  </a:lnTo>
                  <a:lnTo>
                    <a:pt x="983" y="131"/>
                  </a:lnTo>
                  <a:lnTo>
                    <a:pt x="974" y="133"/>
                  </a:lnTo>
                  <a:lnTo>
                    <a:pt x="966" y="133"/>
                  </a:lnTo>
                  <a:lnTo>
                    <a:pt x="956" y="134"/>
                  </a:lnTo>
                  <a:lnTo>
                    <a:pt x="947" y="134"/>
                  </a:lnTo>
                  <a:lnTo>
                    <a:pt x="939" y="135"/>
                  </a:lnTo>
                  <a:lnTo>
                    <a:pt x="929" y="135"/>
                  </a:lnTo>
                  <a:lnTo>
                    <a:pt x="921" y="136"/>
                  </a:lnTo>
                  <a:lnTo>
                    <a:pt x="910" y="137"/>
                  </a:lnTo>
                  <a:lnTo>
                    <a:pt x="902" y="138"/>
                  </a:lnTo>
                  <a:lnTo>
                    <a:pt x="893" y="138"/>
                  </a:lnTo>
                  <a:lnTo>
                    <a:pt x="884" y="138"/>
                  </a:lnTo>
                  <a:lnTo>
                    <a:pt x="874" y="140"/>
                  </a:lnTo>
                  <a:lnTo>
                    <a:pt x="866" y="141"/>
                  </a:lnTo>
                  <a:lnTo>
                    <a:pt x="857" y="141"/>
                  </a:lnTo>
                  <a:lnTo>
                    <a:pt x="848" y="142"/>
                  </a:lnTo>
                  <a:lnTo>
                    <a:pt x="839" y="143"/>
                  </a:lnTo>
                  <a:lnTo>
                    <a:pt x="831" y="144"/>
                  </a:lnTo>
                  <a:lnTo>
                    <a:pt x="821" y="144"/>
                  </a:lnTo>
                  <a:lnTo>
                    <a:pt x="813" y="144"/>
                  </a:lnTo>
                  <a:lnTo>
                    <a:pt x="804" y="145"/>
                  </a:lnTo>
                  <a:lnTo>
                    <a:pt x="796" y="146"/>
                  </a:lnTo>
                  <a:lnTo>
                    <a:pt x="787" y="146"/>
                  </a:lnTo>
                  <a:lnTo>
                    <a:pt x="779" y="148"/>
                  </a:lnTo>
                  <a:lnTo>
                    <a:pt x="769" y="149"/>
                  </a:lnTo>
                  <a:lnTo>
                    <a:pt x="761" y="149"/>
                  </a:lnTo>
                  <a:lnTo>
                    <a:pt x="753" y="149"/>
                  </a:lnTo>
                  <a:lnTo>
                    <a:pt x="745" y="150"/>
                  </a:lnTo>
                  <a:lnTo>
                    <a:pt x="736" y="151"/>
                  </a:lnTo>
                  <a:lnTo>
                    <a:pt x="728" y="152"/>
                  </a:lnTo>
                  <a:lnTo>
                    <a:pt x="720" y="152"/>
                  </a:lnTo>
                  <a:lnTo>
                    <a:pt x="712" y="153"/>
                  </a:lnTo>
                  <a:lnTo>
                    <a:pt x="704" y="153"/>
                  </a:lnTo>
                  <a:lnTo>
                    <a:pt x="696" y="155"/>
                  </a:lnTo>
                  <a:lnTo>
                    <a:pt x="687" y="156"/>
                  </a:lnTo>
                  <a:lnTo>
                    <a:pt x="681" y="157"/>
                  </a:lnTo>
                  <a:lnTo>
                    <a:pt x="672" y="158"/>
                  </a:lnTo>
                  <a:lnTo>
                    <a:pt x="667" y="158"/>
                  </a:lnTo>
                  <a:lnTo>
                    <a:pt x="659" y="158"/>
                  </a:lnTo>
                  <a:lnTo>
                    <a:pt x="651" y="158"/>
                  </a:lnTo>
                  <a:lnTo>
                    <a:pt x="644" y="159"/>
                  </a:lnTo>
                  <a:lnTo>
                    <a:pt x="636" y="160"/>
                  </a:lnTo>
                  <a:lnTo>
                    <a:pt x="629" y="160"/>
                  </a:lnTo>
                  <a:lnTo>
                    <a:pt x="622" y="160"/>
                  </a:lnTo>
                  <a:lnTo>
                    <a:pt x="615" y="161"/>
                  </a:lnTo>
                  <a:lnTo>
                    <a:pt x="608" y="161"/>
                  </a:lnTo>
                  <a:lnTo>
                    <a:pt x="601" y="161"/>
                  </a:lnTo>
                  <a:lnTo>
                    <a:pt x="594" y="161"/>
                  </a:lnTo>
                  <a:lnTo>
                    <a:pt x="587" y="161"/>
                  </a:lnTo>
                  <a:lnTo>
                    <a:pt x="581" y="163"/>
                  </a:lnTo>
                  <a:lnTo>
                    <a:pt x="575" y="163"/>
                  </a:lnTo>
                  <a:lnTo>
                    <a:pt x="570" y="164"/>
                  </a:lnTo>
                  <a:lnTo>
                    <a:pt x="564" y="164"/>
                  </a:lnTo>
                  <a:lnTo>
                    <a:pt x="558" y="165"/>
                  </a:lnTo>
                  <a:lnTo>
                    <a:pt x="552" y="165"/>
                  </a:lnTo>
                  <a:lnTo>
                    <a:pt x="547" y="165"/>
                  </a:lnTo>
                  <a:lnTo>
                    <a:pt x="541" y="165"/>
                  </a:lnTo>
                  <a:lnTo>
                    <a:pt x="536" y="165"/>
                  </a:lnTo>
                  <a:lnTo>
                    <a:pt x="530" y="165"/>
                  </a:lnTo>
                  <a:lnTo>
                    <a:pt x="526" y="165"/>
                  </a:lnTo>
                  <a:lnTo>
                    <a:pt x="521" y="165"/>
                  </a:lnTo>
                  <a:lnTo>
                    <a:pt x="518" y="166"/>
                  </a:lnTo>
                  <a:lnTo>
                    <a:pt x="509" y="166"/>
                  </a:lnTo>
                  <a:lnTo>
                    <a:pt x="502" y="166"/>
                  </a:lnTo>
                  <a:lnTo>
                    <a:pt x="494" y="166"/>
                  </a:lnTo>
                  <a:lnTo>
                    <a:pt x="489" y="166"/>
                  </a:lnTo>
                  <a:lnTo>
                    <a:pt x="482" y="164"/>
                  </a:lnTo>
                  <a:lnTo>
                    <a:pt x="477" y="163"/>
                  </a:lnTo>
                  <a:lnTo>
                    <a:pt x="472" y="161"/>
                  </a:lnTo>
                  <a:lnTo>
                    <a:pt x="469" y="161"/>
                  </a:lnTo>
                  <a:lnTo>
                    <a:pt x="464" y="158"/>
                  </a:lnTo>
                  <a:lnTo>
                    <a:pt x="461" y="156"/>
                  </a:lnTo>
                  <a:lnTo>
                    <a:pt x="459" y="149"/>
                  </a:lnTo>
                  <a:lnTo>
                    <a:pt x="462" y="142"/>
                  </a:lnTo>
                  <a:lnTo>
                    <a:pt x="467" y="134"/>
                  </a:lnTo>
                  <a:lnTo>
                    <a:pt x="472" y="126"/>
                  </a:lnTo>
                  <a:lnTo>
                    <a:pt x="473" y="120"/>
                  </a:lnTo>
                  <a:lnTo>
                    <a:pt x="469" y="115"/>
                  </a:lnTo>
                  <a:lnTo>
                    <a:pt x="462" y="112"/>
                  </a:lnTo>
                  <a:lnTo>
                    <a:pt x="455" y="112"/>
                  </a:lnTo>
                  <a:lnTo>
                    <a:pt x="451" y="111"/>
                  </a:lnTo>
                  <a:lnTo>
                    <a:pt x="446" y="111"/>
                  </a:lnTo>
                  <a:lnTo>
                    <a:pt x="440" y="111"/>
                  </a:lnTo>
                  <a:lnTo>
                    <a:pt x="436" y="111"/>
                  </a:lnTo>
                  <a:lnTo>
                    <a:pt x="429" y="110"/>
                  </a:lnTo>
                  <a:lnTo>
                    <a:pt x="423" y="110"/>
                  </a:lnTo>
                  <a:lnTo>
                    <a:pt x="415" y="110"/>
                  </a:lnTo>
                  <a:lnTo>
                    <a:pt x="409" y="110"/>
                  </a:lnTo>
                  <a:lnTo>
                    <a:pt x="401" y="110"/>
                  </a:lnTo>
                  <a:lnTo>
                    <a:pt x="394" y="111"/>
                  </a:lnTo>
                  <a:lnTo>
                    <a:pt x="387" y="111"/>
                  </a:lnTo>
                  <a:lnTo>
                    <a:pt x="379" y="112"/>
                  </a:lnTo>
                  <a:lnTo>
                    <a:pt x="370" y="112"/>
                  </a:lnTo>
                  <a:lnTo>
                    <a:pt x="362" y="112"/>
                  </a:lnTo>
                  <a:lnTo>
                    <a:pt x="353" y="112"/>
                  </a:lnTo>
                  <a:lnTo>
                    <a:pt x="345" y="112"/>
                  </a:lnTo>
                  <a:lnTo>
                    <a:pt x="334" y="112"/>
                  </a:lnTo>
                  <a:lnTo>
                    <a:pt x="326" y="113"/>
                  </a:lnTo>
                  <a:lnTo>
                    <a:pt x="316" y="113"/>
                  </a:lnTo>
                  <a:lnTo>
                    <a:pt x="308" y="114"/>
                  </a:lnTo>
                  <a:lnTo>
                    <a:pt x="297" y="114"/>
                  </a:lnTo>
                  <a:lnTo>
                    <a:pt x="288" y="115"/>
                  </a:lnTo>
                  <a:lnTo>
                    <a:pt x="278" y="115"/>
                  </a:lnTo>
                  <a:lnTo>
                    <a:pt x="270" y="116"/>
                  </a:lnTo>
                  <a:lnTo>
                    <a:pt x="259" y="116"/>
                  </a:lnTo>
                  <a:lnTo>
                    <a:pt x="250" y="116"/>
                  </a:lnTo>
                  <a:lnTo>
                    <a:pt x="241" y="116"/>
                  </a:lnTo>
                  <a:lnTo>
                    <a:pt x="232" y="118"/>
                  </a:lnTo>
                  <a:lnTo>
                    <a:pt x="222" y="116"/>
                  </a:lnTo>
                  <a:lnTo>
                    <a:pt x="213" y="116"/>
                  </a:lnTo>
                  <a:lnTo>
                    <a:pt x="203" y="116"/>
                  </a:lnTo>
                  <a:lnTo>
                    <a:pt x="195" y="116"/>
                  </a:lnTo>
                  <a:lnTo>
                    <a:pt x="184" y="116"/>
                  </a:lnTo>
                  <a:lnTo>
                    <a:pt x="176" y="116"/>
                  </a:lnTo>
                  <a:lnTo>
                    <a:pt x="167" y="116"/>
                  </a:lnTo>
                  <a:lnTo>
                    <a:pt x="159" y="116"/>
                  </a:lnTo>
                  <a:lnTo>
                    <a:pt x="150" y="115"/>
                  </a:lnTo>
                  <a:lnTo>
                    <a:pt x="142" y="114"/>
                  </a:lnTo>
                  <a:lnTo>
                    <a:pt x="133" y="114"/>
                  </a:lnTo>
                  <a:lnTo>
                    <a:pt x="127" y="114"/>
                  </a:lnTo>
                  <a:lnTo>
                    <a:pt x="117" y="113"/>
                  </a:lnTo>
                  <a:lnTo>
                    <a:pt x="112" y="112"/>
                  </a:lnTo>
                  <a:lnTo>
                    <a:pt x="103" y="112"/>
                  </a:lnTo>
                  <a:lnTo>
                    <a:pt x="99" y="112"/>
                  </a:lnTo>
                  <a:lnTo>
                    <a:pt x="91" y="112"/>
                  </a:lnTo>
                  <a:lnTo>
                    <a:pt x="85" y="111"/>
                  </a:lnTo>
                  <a:lnTo>
                    <a:pt x="79" y="110"/>
                  </a:lnTo>
                  <a:lnTo>
                    <a:pt x="73" y="110"/>
                  </a:lnTo>
                  <a:lnTo>
                    <a:pt x="68" y="108"/>
                  </a:lnTo>
                  <a:lnTo>
                    <a:pt x="62" y="108"/>
                  </a:lnTo>
                  <a:lnTo>
                    <a:pt x="57" y="107"/>
                  </a:lnTo>
                  <a:lnTo>
                    <a:pt x="55" y="107"/>
                  </a:lnTo>
                  <a:lnTo>
                    <a:pt x="48" y="107"/>
                  </a:lnTo>
                  <a:lnTo>
                    <a:pt x="43" y="107"/>
                  </a:lnTo>
                  <a:lnTo>
                    <a:pt x="40" y="107"/>
                  </a:lnTo>
                  <a:lnTo>
                    <a:pt x="43" y="107"/>
                  </a:lnTo>
                  <a:lnTo>
                    <a:pt x="46" y="107"/>
                  </a:lnTo>
                  <a:lnTo>
                    <a:pt x="52" y="110"/>
                  </a:lnTo>
                  <a:lnTo>
                    <a:pt x="57" y="111"/>
                  </a:lnTo>
                  <a:lnTo>
                    <a:pt x="65" y="112"/>
                  </a:lnTo>
                  <a:lnTo>
                    <a:pt x="69" y="113"/>
                  </a:lnTo>
                  <a:lnTo>
                    <a:pt x="73" y="114"/>
                  </a:lnTo>
                  <a:lnTo>
                    <a:pt x="79" y="115"/>
                  </a:lnTo>
                  <a:lnTo>
                    <a:pt x="85" y="116"/>
                  </a:lnTo>
                  <a:lnTo>
                    <a:pt x="90" y="116"/>
                  </a:lnTo>
                  <a:lnTo>
                    <a:pt x="94" y="119"/>
                  </a:lnTo>
                  <a:lnTo>
                    <a:pt x="100" y="119"/>
                  </a:lnTo>
                  <a:lnTo>
                    <a:pt x="107" y="121"/>
                  </a:lnTo>
                  <a:lnTo>
                    <a:pt x="113" y="121"/>
                  </a:lnTo>
                  <a:lnTo>
                    <a:pt x="121" y="122"/>
                  </a:lnTo>
                  <a:lnTo>
                    <a:pt x="127" y="123"/>
                  </a:lnTo>
                  <a:lnTo>
                    <a:pt x="135" y="126"/>
                  </a:lnTo>
                  <a:lnTo>
                    <a:pt x="143" y="126"/>
                  </a:lnTo>
                  <a:lnTo>
                    <a:pt x="150" y="126"/>
                  </a:lnTo>
                  <a:lnTo>
                    <a:pt x="158" y="127"/>
                  </a:lnTo>
                  <a:lnTo>
                    <a:pt x="167" y="128"/>
                  </a:lnTo>
                  <a:lnTo>
                    <a:pt x="176" y="129"/>
                  </a:lnTo>
                  <a:lnTo>
                    <a:pt x="184" y="129"/>
                  </a:lnTo>
                  <a:lnTo>
                    <a:pt x="193" y="130"/>
                  </a:lnTo>
                  <a:lnTo>
                    <a:pt x="204" y="131"/>
                  </a:lnTo>
                  <a:lnTo>
                    <a:pt x="212" y="131"/>
                  </a:lnTo>
                  <a:lnTo>
                    <a:pt x="222" y="131"/>
                  </a:lnTo>
                  <a:lnTo>
                    <a:pt x="232" y="131"/>
                  </a:lnTo>
                  <a:lnTo>
                    <a:pt x="241" y="131"/>
                  </a:lnTo>
                  <a:lnTo>
                    <a:pt x="250" y="131"/>
                  </a:lnTo>
                  <a:lnTo>
                    <a:pt x="260" y="131"/>
                  </a:lnTo>
                  <a:lnTo>
                    <a:pt x="265" y="131"/>
                  </a:lnTo>
                  <a:lnTo>
                    <a:pt x="271" y="131"/>
                  </a:lnTo>
                  <a:lnTo>
                    <a:pt x="275" y="131"/>
                  </a:lnTo>
                  <a:lnTo>
                    <a:pt x="281" y="131"/>
                  </a:lnTo>
                  <a:lnTo>
                    <a:pt x="290" y="130"/>
                  </a:lnTo>
                  <a:lnTo>
                    <a:pt x="300" y="130"/>
                  </a:lnTo>
                  <a:lnTo>
                    <a:pt x="309" y="130"/>
                  </a:lnTo>
                  <a:lnTo>
                    <a:pt x="319" y="130"/>
                  </a:lnTo>
                  <a:lnTo>
                    <a:pt x="327" y="130"/>
                  </a:lnTo>
                  <a:lnTo>
                    <a:pt x="337" y="130"/>
                  </a:lnTo>
                  <a:lnTo>
                    <a:pt x="347" y="130"/>
                  </a:lnTo>
                  <a:lnTo>
                    <a:pt x="355" y="130"/>
                  </a:lnTo>
                  <a:lnTo>
                    <a:pt x="363" y="129"/>
                  </a:lnTo>
                  <a:lnTo>
                    <a:pt x="371" y="129"/>
                  </a:lnTo>
                  <a:lnTo>
                    <a:pt x="378" y="129"/>
                  </a:lnTo>
                  <a:lnTo>
                    <a:pt x="387" y="129"/>
                  </a:lnTo>
                  <a:lnTo>
                    <a:pt x="393" y="129"/>
                  </a:lnTo>
                  <a:lnTo>
                    <a:pt x="400" y="129"/>
                  </a:lnTo>
                  <a:lnTo>
                    <a:pt x="406" y="129"/>
                  </a:lnTo>
                  <a:lnTo>
                    <a:pt x="412" y="129"/>
                  </a:lnTo>
                  <a:lnTo>
                    <a:pt x="416" y="129"/>
                  </a:lnTo>
                  <a:lnTo>
                    <a:pt x="421" y="129"/>
                  </a:lnTo>
                  <a:lnTo>
                    <a:pt x="424" y="129"/>
                  </a:lnTo>
                  <a:lnTo>
                    <a:pt x="429" y="129"/>
                  </a:lnTo>
                  <a:lnTo>
                    <a:pt x="434" y="130"/>
                  </a:lnTo>
                  <a:lnTo>
                    <a:pt x="436" y="133"/>
                  </a:lnTo>
                  <a:lnTo>
                    <a:pt x="434" y="134"/>
                  </a:lnTo>
                  <a:lnTo>
                    <a:pt x="430" y="135"/>
                  </a:lnTo>
                  <a:lnTo>
                    <a:pt x="424" y="138"/>
                  </a:lnTo>
                  <a:lnTo>
                    <a:pt x="416" y="141"/>
                  </a:lnTo>
                  <a:lnTo>
                    <a:pt x="410" y="142"/>
                  </a:lnTo>
                  <a:lnTo>
                    <a:pt x="406" y="144"/>
                  </a:lnTo>
                  <a:lnTo>
                    <a:pt x="401" y="144"/>
                  </a:lnTo>
                  <a:lnTo>
                    <a:pt x="397" y="146"/>
                  </a:lnTo>
                  <a:lnTo>
                    <a:pt x="392" y="148"/>
                  </a:lnTo>
                  <a:lnTo>
                    <a:pt x="386" y="150"/>
                  </a:lnTo>
                  <a:lnTo>
                    <a:pt x="380" y="151"/>
                  </a:lnTo>
                  <a:lnTo>
                    <a:pt x="375" y="153"/>
                  </a:lnTo>
                  <a:lnTo>
                    <a:pt x="369" y="155"/>
                  </a:lnTo>
                  <a:lnTo>
                    <a:pt x="363" y="157"/>
                  </a:lnTo>
                  <a:lnTo>
                    <a:pt x="357" y="158"/>
                  </a:lnTo>
                  <a:lnTo>
                    <a:pt x="352" y="160"/>
                  </a:lnTo>
                  <a:lnTo>
                    <a:pt x="341" y="164"/>
                  </a:lnTo>
                  <a:lnTo>
                    <a:pt x="334" y="167"/>
                  </a:lnTo>
                  <a:lnTo>
                    <a:pt x="326" y="171"/>
                  </a:lnTo>
                  <a:lnTo>
                    <a:pt x="322" y="175"/>
                  </a:lnTo>
                  <a:lnTo>
                    <a:pt x="319" y="179"/>
                  </a:lnTo>
                  <a:lnTo>
                    <a:pt x="319" y="182"/>
                  </a:lnTo>
                  <a:lnTo>
                    <a:pt x="323" y="185"/>
                  </a:lnTo>
                  <a:lnTo>
                    <a:pt x="331" y="187"/>
                  </a:lnTo>
                  <a:lnTo>
                    <a:pt x="337" y="188"/>
                  </a:lnTo>
                  <a:lnTo>
                    <a:pt x="344" y="190"/>
                  </a:lnTo>
                  <a:lnTo>
                    <a:pt x="350" y="190"/>
                  </a:lnTo>
                  <a:lnTo>
                    <a:pt x="361" y="193"/>
                  </a:lnTo>
                  <a:lnTo>
                    <a:pt x="364" y="193"/>
                  </a:lnTo>
                  <a:lnTo>
                    <a:pt x="369" y="193"/>
                  </a:lnTo>
                  <a:lnTo>
                    <a:pt x="375" y="193"/>
                  </a:lnTo>
                  <a:lnTo>
                    <a:pt x="380" y="194"/>
                  </a:lnTo>
                  <a:lnTo>
                    <a:pt x="386" y="194"/>
                  </a:lnTo>
                  <a:lnTo>
                    <a:pt x="392" y="195"/>
                  </a:lnTo>
                  <a:lnTo>
                    <a:pt x="398" y="195"/>
                  </a:lnTo>
                  <a:lnTo>
                    <a:pt x="405" y="195"/>
                  </a:lnTo>
                  <a:lnTo>
                    <a:pt x="410" y="195"/>
                  </a:lnTo>
                  <a:lnTo>
                    <a:pt x="416" y="195"/>
                  </a:lnTo>
                  <a:lnTo>
                    <a:pt x="423" y="195"/>
                  </a:lnTo>
                  <a:lnTo>
                    <a:pt x="430" y="196"/>
                  </a:lnTo>
                  <a:lnTo>
                    <a:pt x="437" y="196"/>
                  </a:lnTo>
                  <a:lnTo>
                    <a:pt x="444" y="197"/>
                  </a:lnTo>
                  <a:lnTo>
                    <a:pt x="451" y="197"/>
                  </a:lnTo>
                  <a:lnTo>
                    <a:pt x="459" y="198"/>
                  </a:lnTo>
                  <a:lnTo>
                    <a:pt x="466" y="198"/>
                  </a:lnTo>
                  <a:lnTo>
                    <a:pt x="473" y="198"/>
                  </a:lnTo>
                  <a:lnTo>
                    <a:pt x="480" y="198"/>
                  </a:lnTo>
                  <a:lnTo>
                    <a:pt x="488" y="198"/>
                  </a:lnTo>
                  <a:lnTo>
                    <a:pt x="495" y="198"/>
                  </a:lnTo>
                  <a:lnTo>
                    <a:pt x="502" y="198"/>
                  </a:lnTo>
                  <a:lnTo>
                    <a:pt x="510" y="198"/>
                  </a:lnTo>
                  <a:lnTo>
                    <a:pt x="518" y="198"/>
                  </a:lnTo>
                  <a:lnTo>
                    <a:pt x="525" y="198"/>
                  </a:lnTo>
                  <a:lnTo>
                    <a:pt x="533" y="198"/>
                  </a:lnTo>
                  <a:lnTo>
                    <a:pt x="540" y="198"/>
                  </a:lnTo>
                  <a:lnTo>
                    <a:pt x="548" y="198"/>
                  </a:lnTo>
                  <a:lnTo>
                    <a:pt x="556" y="198"/>
                  </a:lnTo>
                  <a:lnTo>
                    <a:pt x="564" y="198"/>
                  </a:lnTo>
                  <a:lnTo>
                    <a:pt x="572" y="198"/>
                  </a:lnTo>
                  <a:lnTo>
                    <a:pt x="580" y="200"/>
                  </a:lnTo>
                  <a:lnTo>
                    <a:pt x="588" y="198"/>
                  </a:lnTo>
                  <a:lnTo>
                    <a:pt x="595" y="198"/>
                  </a:lnTo>
                  <a:lnTo>
                    <a:pt x="603" y="198"/>
                  </a:lnTo>
                  <a:lnTo>
                    <a:pt x="611" y="198"/>
                  </a:lnTo>
                  <a:lnTo>
                    <a:pt x="618" y="198"/>
                  </a:lnTo>
                  <a:lnTo>
                    <a:pt x="626" y="198"/>
                  </a:lnTo>
                  <a:lnTo>
                    <a:pt x="633" y="198"/>
                  </a:lnTo>
                  <a:lnTo>
                    <a:pt x="641" y="198"/>
                  </a:lnTo>
                  <a:lnTo>
                    <a:pt x="648" y="198"/>
                  </a:lnTo>
                  <a:lnTo>
                    <a:pt x="656" y="198"/>
                  </a:lnTo>
                  <a:lnTo>
                    <a:pt x="662" y="198"/>
                  </a:lnTo>
                  <a:lnTo>
                    <a:pt x="671" y="198"/>
                  </a:lnTo>
                  <a:lnTo>
                    <a:pt x="677" y="198"/>
                  </a:lnTo>
                  <a:lnTo>
                    <a:pt x="685" y="198"/>
                  </a:lnTo>
                  <a:lnTo>
                    <a:pt x="691" y="198"/>
                  </a:lnTo>
                  <a:lnTo>
                    <a:pt x="699" y="198"/>
                  </a:lnTo>
                  <a:lnTo>
                    <a:pt x="704" y="197"/>
                  </a:lnTo>
                  <a:lnTo>
                    <a:pt x="711" y="197"/>
                  </a:lnTo>
                  <a:lnTo>
                    <a:pt x="716" y="196"/>
                  </a:lnTo>
                  <a:lnTo>
                    <a:pt x="722" y="196"/>
                  </a:lnTo>
                  <a:lnTo>
                    <a:pt x="728" y="195"/>
                  </a:lnTo>
                  <a:lnTo>
                    <a:pt x="734" y="195"/>
                  </a:lnTo>
                  <a:lnTo>
                    <a:pt x="739" y="195"/>
                  </a:lnTo>
                  <a:lnTo>
                    <a:pt x="745" y="195"/>
                  </a:lnTo>
                  <a:lnTo>
                    <a:pt x="751" y="194"/>
                  </a:lnTo>
                  <a:lnTo>
                    <a:pt x="757" y="194"/>
                  </a:lnTo>
                  <a:lnTo>
                    <a:pt x="762" y="193"/>
                  </a:lnTo>
                  <a:lnTo>
                    <a:pt x="768" y="193"/>
                  </a:lnTo>
                  <a:lnTo>
                    <a:pt x="773" y="192"/>
                  </a:lnTo>
                  <a:lnTo>
                    <a:pt x="777" y="192"/>
                  </a:lnTo>
                  <a:lnTo>
                    <a:pt x="782" y="190"/>
                  </a:lnTo>
                  <a:lnTo>
                    <a:pt x="788" y="190"/>
                  </a:lnTo>
                  <a:lnTo>
                    <a:pt x="797" y="189"/>
                  </a:lnTo>
                  <a:lnTo>
                    <a:pt x="806" y="188"/>
                  </a:lnTo>
                  <a:lnTo>
                    <a:pt x="816" y="187"/>
                  </a:lnTo>
                  <a:lnTo>
                    <a:pt x="826" y="186"/>
                  </a:lnTo>
                  <a:lnTo>
                    <a:pt x="835" y="185"/>
                  </a:lnTo>
                  <a:lnTo>
                    <a:pt x="844" y="183"/>
                  </a:lnTo>
                  <a:lnTo>
                    <a:pt x="854" y="182"/>
                  </a:lnTo>
                  <a:lnTo>
                    <a:pt x="864" y="181"/>
                  </a:lnTo>
                  <a:lnTo>
                    <a:pt x="872" y="179"/>
                  </a:lnTo>
                  <a:lnTo>
                    <a:pt x="881" y="178"/>
                  </a:lnTo>
                  <a:lnTo>
                    <a:pt x="891" y="175"/>
                  </a:lnTo>
                  <a:lnTo>
                    <a:pt x="901" y="175"/>
                  </a:lnTo>
                  <a:lnTo>
                    <a:pt x="909" y="172"/>
                  </a:lnTo>
                  <a:lnTo>
                    <a:pt x="919" y="171"/>
                  </a:lnTo>
                  <a:lnTo>
                    <a:pt x="924" y="171"/>
                  </a:lnTo>
                  <a:lnTo>
                    <a:pt x="929" y="170"/>
                  </a:lnTo>
                  <a:lnTo>
                    <a:pt x="934" y="168"/>
                  </a:lnTo>
                  <a:lnTo>
                    <a:pt x="940" y="168"/>
                  </a:lnTo>
                  <a:lnTo>
                    <a:pt x="945" y="166"/>
                  </a:lnTo>
                  <a:lnTo>
                    <a:pt x="951" y="166"/>
                  </a:lnTo>
                  <a:lnTo>
                    <a:pt x="956" y="165"/>
                  </a:lnTo>
                  <a:lnTo>
                    <a:pt x="961" y="165"/>
                  </a:lnTo>
                  <a:lnTo>
                    <a:pt x="967" y="164"/>
                  </a:lnTo>
                  <a:lnTo>
                    <a:pt x="973" y="163"/>
                  </a:lnTo>
                  <a:lnTo>
                    <a:pt x="978" y="161"/>
                  </a:lnTo>
                  <a:lnTo>
                    <a:pt x="985" y="161"/>
                  </a:lnTo>
                  <a:lnTo>
                    <a:pt x="991" y="161"/>
                  </a:lnTo>
                  <a:lnTo>
                    <a:pt x="997" y="160"/>
                  </a:lnTo>
                  <a:lnTo>
                    <a:pt x="1004" y="159"/>
                  </a:lnTo>
                  <a:lnTo>
                    <a:pt x="1011" y="159"/>
                  </a:lnTo>
                  <a:lnTo>
                    <a:pt x="1016" y="158"/>
                  </a:lnTo>
                  <a:lnTo>
                    <a:pt x="1024" y="158"/>
                  </a:lnTo>
                  <a:lnTo>
                    <a:pt x="1030" y="157"/>
                  </a:lnTo>
                  <a:lnTo>
                    <a:pt x="1038" y="157"/>
                  </a:lnTo>
                  <a:lnTo>
                    <a:pt x="1045" y="155"/>
                  </a:lnTo>
                  <a:lnTo>
                    <a:pt x="1052" y="153"/>
                  </a:lnTo>
                  <a:lnTo>
                    <a:pt x="1059" y="153"/>
                  </a:lnTo>
                  <a:lnTo>
                    <a:pt x="1066" y="153"/>
                  </a:lnTo>
                  <a:lnTo>
                    <a:pt x="1073" y="151"/>
                  </a:lnTo>
                  <a:lnTo>
                    <a:pt x="1081" y="150"/>
                  </a:lnTo>
                  <a:lnTo>
                    <a:pt x="1088" y="149"/>
                  </a:lnTo>
                  <a:lnTo>
                    <a:pt x="1096" y="149"/>
                  </a:lnTo>
                  <a:lnTo>
                    <a:pt x="1103" y="148"/>
                  </a:lnTo>
                  <a:lnTo>
                    <a:pt x="1110" y="148"/>
                  </a:lnTo>
                  <a:lnTo>
                    <a:pt x="1116" y="145"/>
                  </a:lnTo>
                  <a:lnTo>
                    <a:pt x="1124" y="145"/>
                  </a:lnTo>
                  <a:lnTo>
                    <a:pt x="1131" y="144"/>
                  </a:lnTo>
                  <a:lnTo>
                    <a:pt x="1139" y="144"/>
                  </a:lnTo>
                  <a:lnTo>
                    <a:pt x="1144" y="143"/>
                  </a:lnTo>
                  <a:lnTo>
                    <a:pt x="1153" y="143"/>
                  </a:lnTo>
                  <a:lnTo>
                    <a:pt x="1159" y="142"/>
                  </a:lnTo>
                  <a:lnTo>
                    <a:pt x="1166" y="141"/>
                  </a:lnTo>
                  <a:lnTo>
                    <a:pt x="1174" y="140"/>
                  </a:lnTo>
                  <a:lnTo>
                    <a:pt x="1181" y="140"/>
                  </a:lnTo>
                  <a:lnTo>
                    <a:pt x="1188" y="138"/>
                  </a:lnTo>
                  <a:lnTo>
                    <a:pt x="1195" y="138"/>
                  </a:lnTo>
                  <a:lnTo>
                    <a:pt x="1203" y="137"/>
                  </a:lnTo>
                  <a:lnTo>
                    <a:pt x="1210" y="137"/>
                  </a:lnTo>
                  <a:lnTo>
                    <a:pt x="1217" y="136"/>
                  </a:lnTo>
                  <a:lnTo>
                    <a:pt x="1224" y="135"/>
                  </a:lnTo>
                  <a:lnTo>
                    <a:pt x="1231" y="134"/>
                  </a:lnTo>
                  <a:lnTo>
                    <a:pt x="1239" y="134"/>
                  </a:lnTo>
                  <a:lnTo>
                    <a:pt x="1245" y="134"/>
                  </a:lnTo>
                  <a:lnTo>
                    <a:pt x="1253" y="133"/>
                  </a:lnTo>
                  <a:lnTo>
                    <a:pt x="1260" y="131"/>
                  </a:lnTo>
                  <a:lnTo>
                    <a:pt x="1268" y="131"/>
                  </a:lnTo>
                  <a:lnTo>
                    <a:pt x="1273" y="130"/>
                  </a:lnTo>
                  <a:lnTo>
                    <a:pt x="1281" y="129"/>
                  </a:lnTo>
                  <a:lnTo>
                    <a:pt x="1285" y="129"/>
                  </a:lnTo>
                  <a:lnTo>
                    <a:pt x="1293" y="129"/>
                  </a:lnTo>
                  <a:lnTo>
                    <a:pt x="1300" y="128"/>
                  </a:lnTo>
                  <a:lnTo>
                    <a:pt x="1306" y="127"/>
                  </a:lnTo>
                  <a:lnTo>
                    <a:pt x="1313" y="126"/>
                  </a:lnTo>
                  <a:lnTo>
                    <a:pt x="1320" y="126"/>
                  </a:lnTo>
                  <a:lnTo>
                    <a:pt x="1326" y="126"/>
                  </a:lnTo>
                  <a:lnTo>
                    <a:pt x="1333" y="126"/>
                  </a:lnTo>
                  <a:lnTo>
                    <a:pt x="1338" y="125"/>
                  </a:lnTo>
                  <a:lnTo>
                    <a:pt x="1345" y="125"/>
                  </a:lnTo>
                  <a:lnTo>
                    <a:pt x="1351" y="123"/>
                  </a:lnTo>
                  <a:lnTo>
                    <a:pt x="1359" y="123"/>
                  </a:lnTo>
                  <a:lnTo>
                    <a:pt x="1364" y="123"/>
                  </a:lnTo>
                  <a:lnTo>
                    <a:pt x="1372" y="123"/>
                  </a:lnTo>
                  <a:lnTo>
                    <a:pt x="1378" y="122"/>
                  </a:lnTo>
                  <a:lnTo>
                    <a:pt x="1383" y="121"/>
                  </a:lnTo>
                  <a:lnTo>
                    <a:pt x="1389" y="121"/>
                  </a:lnTo>
                  <a:lnTo>
                    <a:pt x="1396" y="121"/>
                  </a:lnTo>
                  <a:lnTo>
                    <a:pt x="1401" y="120"/>
                  </a:lnTo>
                  <a:lnTo>
                    <a:pt x="1406" y="120"/>
                  </a:lnTo>
                  <a:lnTo>
                    <a:pt x="1412" y="120"/>
                  </a:lnTo>
                  <a:lnTo>
                    <a:pt x="1419" y="120"/>
                  </a:lnTo>
                  <a:lnTo>
                    <a:pt x="1424" y="119"/>
                  </a:lnTo>
                  <a:lnTo>
                    <a:pt x="1430" y="119"/>
                  </a:lnTo>
                  <a:lnTo>
                    <a:pt x="1435" y="119"/>
                  </a:lnTo>
                  <a:lnTo>
                    <a:pt x="1441" y="119"/>
                  </a:lnTo>
                  <a:lnTo>
                    <a:pt x="1447" y="119"/>
                  </a:lnTo>
                  <a:lnTo>
                    <a:pt x="1451" y="119"/>
                  </a:lnTo>
                  <a:lnTo>
                    <a:pt x="1457" y="119"/>
                  </a:lnTo>
                  <a:lnTo>
                    <a:pt x="1463" y="119"/>
                  </a:lnTo>
                  <a:lnTo>
                    <a:pt x="1472" y="118"/>
                  </a:lnTo>
                  <a:lnTo>
                    <a:pt x="1481" y="118"/>
                  </a:lnTo>
                  <a:lnTo>
                    <a:pt x="1491" y="116"/>
                  </a:lnTo>
                  <a:lnTo>
                    <a:pt x="1500" y="116"/>
                  </a:lnTo>
                  <a:lnTo>
                    <a:pt x="1508" y="116"/>
                  </a:lnTo>
                  <a:lnTo>
                    <a:pt x="1516" y="116"/>
                  </a:lnTo>
                  <a:lnTo>
                    <a:pt x="1524" y="116"/>
                  </a:lnTo>
                  <a:lnTo>
                    <a:pt x="1532" y="116"/>
                  </a:lnTo>
                  <a:lnTo>
                    <a:pt x="1538" y="116"/>
                  </a:lnTo>
                  <a:lnTo>
                    <a:pt x="1546" y="116"/>
                  </a:lnTo>
                  <a:lnTo>
                    <a:pt x="1552" y="116"/>
                  </a:lnTo>
                  <a:lnTo>
                    <a:pt x="1560" y="116"/>
                  </a:lnTo>
                  <a:lnTo>
                    <a:pt x="1566" y="116"/>
                  </a:lnTo>
                  <a:lnTo>
                    <a:pt x="1570" y="116"/>
                  </a:lnTo>
                  <a:lnTo>
                    <a:pt x="1576" y="116"/>
                  </a:lnTo>
                  <a:lnTo>
                    <a:pt x="1591" y="116"/>
                  </a:lnTo>
                  <a:lnTo>
                    <a:pt x="1412" y="97"/>
                  </a:lnTo>
                  <a:lnTo>
                    <a:pt x="1413" y="96"/>
                  </a:lnTo>
                  <a:lnTo>
                    <a:pt x="1417" y="96"/>
                  </a:lnTo>
                  <a:lnTo>
                    <a:pt x="1423" y="96"/>
                  </a:lnTo>
                  <a:lnTo>
                    <a:pt x="1432" y="96"/>
                  </a:lnTo>
                  <a:lnTo>
                    <a:pt x="1436" y="96"/>
                  </a:lnTo>
                  <a:lnTo>
                    <a:pt x="1442" y="96"/>
                  </a:lnTo>
                  <a:lnTo>
                    <a:pt x="1447" y="96"/>
                  </a:lnTo>
                  <a:lnTo>
                    <a:pt x="1454" y="96"/>
                  </a:lnTo>
                  <a:lnTo>
                    <a:pt x="1460" y="96"/>
                  </a:lnTo>
                  <a:lnTo>
                    <a:pt x="1466" y="96"/>
                  </a:lnTo>
                  <a:lnTo>
                    <a:pt x="1473" y="96"/>
                  </a:lnTo>
                  <a:lnTo>
                    <a:pt x="1481" y="96"/>
                  </a:lnTo>
                  <a:lnTo>
                    <a:pt x="1487" y="96"/>
                  </a:lnTo>
                  <a:lnTo>
                    <a:pt x="1495" y="96"/>
                  </a:lnTo>
                  <a:lnTo>
                    <a:pt x="1503" y="96"/>
                  </a:lnTo>
                  <a:lnTo>
                    <a:pt x="1511" y="96"/>
                  </a:lnTo>
                  <a:lnTo>
                    <a:pt x="1520" y="96"/>
                  </a:lnTo>
                  <a:lnTo>
                    <a:pt x="1529" y="96"/>
                  </a:lnTo>
                  <a:lnTo>
                    <a:pt x="1537" y="96"/>
                  </a:lnTo>
                  <a:lnTo>
                    <a:pt x="1545" y="96"/>
                  </a:lnTo>
                  <a:lnTo>
                    <a:pt x="1552" y="96"/>
                  </a:lnTo>
                  <a:lnTo>
                    <a:pt x="1561" y="96"/>
                  </a:lnTo>
                  <a:lnTo>
                    <a:pt x="1568" y="96"/>
                  </a:lnTo>
                  <a:lnTo>
                    <a:pt x="1576" y="96"/>
                  </a:lnTo>
                  <a:lnTo>
                    <a:pt x="1584" y="96"/>
                  </a:lnTo>
                  <a:lnTo>
                    <a:pt x="1591" y="97"/>
                  </a:lnTo>
                  <a:lnTo>
                    <a:pt x="1598" y="97"/>
                  </a:lnTo>
                  <a:lnTo>
                    <a:pt x="1606" y="98"/>
                  </a:lnTo>
                  <a:lnTo>
                    <a:pt x="1612" y="98"/>
                  </a:lnTo>
                  <a:lnTo>
                    <a:pt x="1618" y="98"/>
                  </a:lnTo>
                  <a:lnTo>
                    <a:pt x="1623" y="98"/>
                  </a:lnTo>
                  <a:lnTo>
                    <a:pt x="1630" y="99"/>
                  </a:lnTo>
                  <a:lnTo>
                    <a:pt x="1635" y="99"/>
                  </a:lnTo>
                  <a:lnTo>
                    <a:pt x="1640" y="100"/>
                  </a:lnTo>
                  <a:lnTo>
                    <a:pt x="1644" y="100"/>
                  </a:lnTo>
                  <a:lnTo>
                    <a:pt x="1650" y="101"/>
                  </a:lnTo>
                  <a:lnTo>
                    <a:pt x="1657" y="101"/>
                  </a:lnTo>
                  <a:lnTo>
                    <a:pt x="1666" y="101"/>
                  </a:lnTo>
                  <a:lnTo>
                    <a:pt x="1673" y="103"/>
                  </a:lnTo>
                  <a:lnTo>
                    <a:pt x="1680" y="104"/>
                  </a:lnTo>
                  <a:lnTo>
                    <a:pt x="1685" y="104"/>
                  </a:lnTo>
                  <a:lnTo>
                    <a:pt x="1689" y="104"/>
                  </a:lnTo>
                  <a:lnTo>
                    <a:pt x="1692" y="104"/>
                  </a:lnTo>
                  <a:lnTo>
                    <a:pt x="1695" y="105"/>
                  </a:lnTo>
                  <a:lnTo>
                    <a:pt x="1698" y="106"/>
                  </a:lnTo>
                  <a:lnTo>
                    <a:pt x="1701" y="107"/>
                  </a:lnTo>
                  <a:lnTo>
                    <a:pt x="1701" y="107"/>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2916" name="Freeform 260"/>
            <p:cNvSpPr>
              <a:spLocks/>
            </p:cNvSpPr>
            <p:nvPr/>
          </p:nvSpPr>
          <p:spPr bwMode="auto">
            <a:xfrm>
              <a:off x="4397" y="3147"/>
              <a:ext cx="92" cy="67"/>
            </a:xfrm>
            <a:custGeom>
              <a:avLst/>
              <a:gdLst/>
              <a:ahLst/>
              <a:cxnLst>
                <a:cxn ang="0">
                  <a:pos x="51" y="0"/>
                </a:cxn>
                <a:cxn ang="0">
                  <a:pos x="41" y="18"/>
                </a:cxn>
                <a:cxn ang="0">
                  <a:pos x="32" y="34"/>
                </a:cxn>
                <a:cxn ang="0">
                  <a:pos x="1" y="48"/>
                </a:cxn>
                <a:cxn ang="0">
                  <a:pos x="0" y="48"/>
                </a:cxn>
                <a:cxn ang="0">
                  <a:pos x="1" y="51"/>
                </a:cxn>
                <a:cxn ang="0">
                  <a:pos x="2" y="54"/>
                </a:cxn>
                <a:cxn ang="0">
                  <a:pos x="7" y="58"/>
                </a:cxn>
                <a:cxn ang="0">
                  <a:pos x="13" y="60"/>
                </a:cxn>
                <a:cxn ang="0">
                  <a:pos x="22" y="62"/>
                </a:cxn>
                <a:cxn ang="0">
                  <a:pos x="29" y="63"/>
                </a:cxn>
                <a:cxn ang="0">
                  <a:pos x="32" y="64"/>
                </a:cxn>
                <a:cxn ang="0">
                  <a:pos x="30" y="92"/>
                </a:cxn>
                <a:cxn ang="0">
                  <a:pos x="54" y="117"/>
                </a:cxn>
                <a:cxn ang="0">
                  <a:pos x="68" y="134"/>
                </a:cxn>
                <a:cxn ang="0">
                  <a:pos x="69" y="133"/>
                </a:cxn>
                <a:cxn ang="0">
                  <a:pos x="74" y="133"/>
                </a:cxn>
                <a:cxn ang="0">
                  <a:pos x="77" y="132"/>
                </a:cxn>
                <a:cxn ang="0">
                  <a:pos x="82" y="130"/>
                </a:cxn>
                <a:cxn ang="0">
                  <a:pos x="84" y="126"/>
                </a:cxn>
                <a:cxn ang="0">
                  <a:pos x="84" y="122"/>
                </a:cxn>
                <a:cxn ang="0">
                  <a:pos x="84" y="118"/>
                </a:cxn>
                <a:cxn ang="0">
                  <a:pos x="84" y="117"/>
                </a:cxn>
                <a:cxn ang="0">
                  <a:pos x="77" y="95"/>
                </a:cxn>
                <a:cxn ang="0">
                  <a:pos x="94" y="109"/>
                </a:cxn>
                <a:cxn ang="0">
                  <a:pos x="114" y="106"/>
                </a:cxn>
                <a:cxn ang="0">
                  <a:pos x="116" y="95"/>
                </a:cxn>
                <a:cxn ang="0">
                  <a:pos x="146" y="97"/>
                </a:cxn>
                <a:cxn ang="0">
                  <a:pos x="164" y="97"/>
                </a:cxn>
                <a:cxn ang="0">
                  <a:pos x="165" y="97"/>
                </a:cxn>
                <a:cxn ang="0">
                  <a:pos x="169" y="95"/>
                </a:cxn>
                <a:cxn ang="0">
                  <a:pos x="173" y="93"/>
                </a:cxn>
                <a:cxn ang="0">
                  <a:pos x="176" y="89"/>
                </a:cxn>
                <a:cxn ang="0">
                  <a:pos x="176" y="87"/>
                </a:cxn>
                <a:cxn ang="0">
                  <a:pos x="177" y="84"/>
                </a:cxn>
                <a:cxn ang="0">
                  <a:pos x="178" y="79"/>
                </a:cxn>
                <a:cxn ang="0">
                  <a:pos x="180" y="74"/>
                </a:cxn>
                <a:cxn ang="0">
                  <a:pos x="181" y="69"/>
                </a:cxn>
                <a:cxn ang="0">
                  <a:pos x="182" y="65"/>
                </a:cxn>
                <a:cxn ang="0">
                  <a:pos x="184" y="60"/>
                </a:cxn>
                <a:cxn ang="0">
                  <a:pos x="185" y="60"/>
                </a:cxn>
                <a:cxn ang="0">
                  <a:pos x="51" y="0"/>
                </a:cxn>
                <a:cxn ang="0">
                  <a:pos x="51" y="0"/>
                </a:cxn>
              </a:cxnLst>
              <a:rect l="0" t="0" r="r" b="b"/>
              <a:pathLst>
                <a:path w="185" h="134">
                  <a:moveTo>
                    <a:pt x="51" y="0"/>
                  </a:moveTo>
                  <a:lnTo>
                    <a:pt x="41" y="18"/>
                  </a:lnTo>
                  <a:lnTo>
                    <a:pt x="32" y="34"/>
                  </a:lnTo>
                  <a:lnTo>
                    <a:pt x="1" y="48"/>
                  </a:lnTo>
                  <a:lnTo>
                    <a:pt x="0" y="48"/>
                  </a:lnTo>
                  <a:lnTo>
                    <a:pt x="1" y="51"/>
                  </a:lnTo>
                  <a:lnTo>
                    <a:pt x="2" y="54"/>
                  </a:lnTo>
                  <a:lnTo>
                    <a:pt x="7" y="58"/>
                  </a:lnTo>
                  <a:lnTo>
                    <a:pt x="13" y="60"/>
                  </a:lnTo>
                  <a:lnTo>
                    <a:pt x="22" y="62"/>
                  </a:lnTo>
                  <a:lnTo>
                    <a:pt x="29" y="63"/>
                  </a:lnTo>
                  <a:lnTo>
                    <a:pt x="32" y="64"/>
                  </a:lnTo>
                  <a:lnTo>
                    <a:pt x="30" y="92"/>
                  </a:lnTo>
                  <a:lnTo>
                    <a:pt x="54" y="117"/>
                  </a:lnTo>
                  <a:lnTo>
                    <a:pt x="68" y="134"/>
                  </a:lnTo>
                  <a:lnTo>
                    <a:pt x="69" y="133"/>
                  </a:lnTo>
                  <a:lnTo>
                    <a:pt x="74" y="133"/>
                  </a:lnTo>
                  <a:lnTo>
                    <a:pt x="77" y="132"/>
                  </a:lnTo>
                  <a:lnTo>
                    <a:pt x="82" y="130"/>
                  </a:lnTo>
                  <a:lnTo>
                    <a:pt x="84" y="126"/>
                  </a:lnTo>
                  <a:lnTo>
                    <a:pt x="84" y="122"/>
                  </a:lnTo>
                  <a:lnTo>
                    <a:pt x="84" y="118"/>
                  </a:lnTo>
                  <a:lnTo>
                    <a:pt x="84" y="117"/>
                  </a:lnTo>
                  <a:lnTo>
                    <a:pt x="77" y="95"/>
                  </a:lnTo>
                  <a:lnTo>
                    <a:pt x="94" y="109"/>
                  </a:lnTo>
                  <a:lnTo>
                    <a:pt x="114" y="106"/>
                  </a:lnTo>
                  <a:lnTo>
                    <a:pt x="116" y="95"/>
                  </a:lnTo>
                  <a:lnTo>
                    <a:pt x="146" y="97"/>
                  </a:lnTo>
                  <a:lnTo>
                    <a:pt x="164" y="97"/>
                  </a:lnTo>
                  <a:lnTo>
                    <a:pt x="165" y="97"/>
                  </a:lnTo>
                  <a:lnTo>
                    <a:pt x="169" y="95"/>
                  </a:lnTo>
                  <a:lnTo>
                    <a:pt x="173" y="93"/>
                  </a:lnTo>
                  <a:lnTo>
                    <a:pt x="176" y="89"/>
                  </a:lnTo>
                  <a:lnTo>
                    <a:pt x="176" y="87"/>
                  </a:lnTo>
                  <a:lnTo>
                    <a:pt x="177" y="84"/>
                  </a:lnTo>
                  <a:lnTo>
                    <a:pt x="178" y="79"/>
                  </a:lnTo>
                  <a:lnTo>
                    <a:pt x="180" y="74"/>
                  </a:lnTo>
                  <a:lnTo>
                    <a:pt x="181" y="69"/>
                  </a:lnTo>
                  <a:lnTo>
                    <a:pt x="182" y="65"/>
                  </a:lnTo>
                  <a:lnTo>
                    <a:pt x="184" y="60"/>
                  </a:lnTo>
                  <a:lnTo>
                    <a:pt x="185" y="60"/>
                  </a:lnTo>
                  <a:lnTo>
                    <a:pt x="51" y="0"/>
                  </a:lnTo>
                  <a:lnTo>
                    <a:pt x="51"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917" name="Freeform 261"/>
            <p:cNvSpPr>
              <a:spLocks/>
            </p:cNvSpPr>
            <p:nvPr/>
          </p:nvSpPr>
          <p:spPr bwMode="auto">
            <a:xfrm>
              <a:off x="4411" y="3007"/>
              <a:ext cx="176" cy="186"/>
            </a:xfrm>
            <a:custGeom>
              <a:avLst/>
              <a:gdLst/>
              <a:ahLst/>
              <a:cxnLst>
                <a:cxn ang="0">
                  <a:pos x="282" y="6"/>
                </a:cxn>
                <a:cxn ang="0">
                  <a:pos x="280" y="7"/>
                </a:cxn>
                <a:cxn ang="0">
                  <a:pos x="277" y="11"/>
                </a:cxn>
                <a:cxn ang="0">
                  <a:pos x="272" y="15"/>
                </a:cxn>
                <a:cxn ang="0">
                  <a:pos x="270" y="19"/>
                </a:cxn>
                <a:cxn ang="0">
                  <a:pos x="267" y="25"/>
                </a:cxn>
                <a:cxn ang="0">
                  <a:pos x="263" y="30"/>
                </a:cxn>
                <a:cxn ang="0">
                  <a:pos x="258" y="36"/>
                </a:cxn>
                <a:cxn ang="0">
                  <a:pos x="254" y="43"/>
                </a:cxn>
                <a:cxn ang="0">
                  <a:pos x="249" y="48"/>
                </a:cxn>
                <a:cxn ang="0">
                  <a:pos x="245" y="56"/>
                </a:cxn>
                <a:cxn ang="0">
                  <a:pos x="239" y="63"/>
                </a:cxn>
                <a:cxn ang="0">
                  <a:pos x="235" y="71"/>
                </a:cxn>
                <a:cxn ang="0">
                  <a:pos x="231" y="80"/>
                </a:cxn>
                <a:cxn ang="0">
                  <a:pos x="227" y="88"/>
                </a:cxn>
                <a:cxn ang="0">
                  <a:pos x="223" y="95"/>
                </a:cxn>
                <a:cxn ang="0">
                  <a:pos x="218" y="104"/>
                </a:cxn>
                <a:cxn ang="0">
                  <a:pos x="215" y="111"/>
                </a:cxn>
                <a:cxn ang="0">
                  <a:pos x="212" y="119"/>
                </a:cxn>
                <a:cxn ang="0">
                  <a:pos x="209" y="127"/>
                </a:cxn>
                <a:cxn ang="0">
                  <a:pos x="207" y="135"/>
                </a:cxn>
                <a:cxn ang="0">
                  <a:pos x="204" y="143"/>
                </a:cxn>
                <a:cxn ang="0">
                  <a:pos x="201" y="151"/>
                </a:cxn>
                <a:cxn ang="0">
                  <a:pos x="197" y="159"/>
                </a:cxn>
                <a:cxn ang="0">
                  <a:pos x="195" y="166"/>
                </a:cxn>
                <a:cxn ang="0">
                  <a:pos x="192" y="173"/>
                </a:cxn>
                <a:cxn ang="0">
                  <a:pos x="189" y="182"/>
                </a:cxn>
                <a:cxn ang="0">
                  <a:pos x="186" y="189"/>
                </a:cxn>
                <a:cxn ang="0">
                  <a:pos x="182" y="197"/>
                </a:cxn>
                <a:cxn ang="0">
                  <a:pos x="180" y="205"/>
                </a:cxn>
                <a:cxn ang="0">
                  <a:pos x="177" y="214"/>
                </a:cxn>
                <a:cxn ang="0">
                  <a:pos x="172" y="219"/>
                </a:cxn>
                <a:cxn ang="0">
                  <a:pos x="168" y="227"/>
                </a:cxn>
                <a:cxn ang="0">
                  <a:pos x="164" y="234"/>
                </a:cxn>
                <a:cxn ang="0">
                  <a:pos x="162" y="242"/>
                </a:cxn>
                <a:cxn ang="0">
                  <a:pos x="157" y="248"/>
                </a:cxn>
                <a:cxn ang="0">
                  <a:pos x="153" y="255"/>
                </a:cxn>
                <a:cxn ang="0">
                  <a:pos x="149" y="261"/>
                </a:cxn>
                <a:cxn ang="0">
                  <a:pos x="147" y="267"/>
                </a:cxn>
                <a:cxn ang="0">
                  <a:pos x="140" y="275"/>
                </a:cxn>
                <a:cxn ang="0">
                  <a:pos x="135" y="284"/>
                </a:cxn>
                <a:cxn ang="0">
                  <a:pos x="130" y="289"/>
                </a:cxn>
                <a:cxn ang="0">
                  <a:pos x="130" y="290"/>
                </a:cxn>
                <a:cxn ang="0">
                  <a:pos x="117" y="277"/>
                </a:cxn>
                <a:cxn ang="0">
                  <a:pos x="91" y="282"/>
                </a:cxn>
                <a:cxn ang="0">
                  <a:pos x="59" y="274"/>
                </a:cxn>
                <a:cxn ang="0">
                  <a:pos x="39" y="282"/>
                </a:cxn>
                <a:cxn ang="0">
                  <a:pos x="23" y="277"/>
                </a:cxn>
                <a:cxn ang="0">
                  <a:pos x="12" y="321"/>
                </a:cxn>
                <a:cxn ang="0">
                  <a:pos x="0" y="363"/>
                </a:cxn>
                <a:cxn ang="0">
                  <a:pos x="20" y="371"/>
                </a:cxn>
                <a:cxn ang="0">
                  <a:pos x="44" y="327"/>
                </a:cxn>
                <a:cxn ang="0">
                  <a:pos x="44" y="358"/>
                </a:cxn>
                <a:cxn ang="0">
                  <a:pos x="63" y="359"/>
                </a:cxn>
                <a:cxn ang="0">
                  <a:pos x="78" y="346"/>
                </a:cxn>
                <a:cxn ang="0">
                  <a:pos x="95" y="354"/>
                </a:cxn>
                <a:cxn ang="0">
                  <a:pos x="135" y="357"/>
                </a:cxn>
                <a:cxn ang="0">
                  <a:pos x="189" y="297"/>
                </a:cxn>
                <a:cxn ang="0">
                  <a:pos x="352" y="88"/>
                </a:cxn>
                <a:cxn ang="0">
                  <a:pos x="352" y="41"/>
                </a:cxn>
                <a:cxn ang="0">
                  <a:pos x="300" y="0"/>
                </a:cxn>
                <a:cxn ang="0">
                  <a:pos x="282" y="6"/>
                </a:cxn>
                <a:cxn ang="0">
                  <a:pos x="282" y="6"/>
                </a:cxn>
              </a:cxnLst>
              <a:rect l="0" t="0" r="r" b="b"/>
              <a:pathLst>
                <a:path w="352" h="371">
                  <a:moveTo>
                    <a:pt x="282" y="6"/>
                  </a:moveTo>
                  <a:lnTo>
                    <a:pt x="280" y="7"/>
                  </a:lnTo>
                  <a:lnTo>
                    <a:pt x="277" y="11"/>
                  </a:lnTo>
                  <a:lnTo>
                    <a:pt x="272" y="15"/>
                  </a:lnTo>
                  <a:lnTo>
                    <a:pt x="270" y="19"/>
                  </a:lnTo>
                  <a:lnTo>
                    <a:pt x="267" y="25"/>
                  </a:lnTo>
                  <a:lnTo>
                    <a:pt x="263" y="30"/>
                  </a:lnTo>
                  <a:lnTo>
                    <a:pt x="258" y="36"/>
                  </a:lnTo>
                  <a:lnTo>
                    <a:pt x="254" y="43"/>
                  </a:lnTo>
                  <a:lnTo>
                    <a:pt x="249" y="48"/>
                  </a:lnTo>
                  <a:lnTo>
                    <a:pt x="245" y="56"/>
                  </a:lnTo>
                  <a:lnTo>
                    <a:pt x="239" y="63"/>
                  </a:lnTo>
                  <a:lnTo>
                    <a:pt x="235" y="71"/>
                  </a:lnTo>
                  <a:lnTo>
                    <a:pt x="231" y="80"/>
                  </a:lnTo>
                  <a:lnTo>
                    <a:pt x="227" y="88"/>
                  </a:lnTo>
                  <a:lnTo>
                    <a:pt x="223" y="95"/>
                  </a:lnTo>
                  <a:lnTo>
                    <a:pt x="218" y="104"/>
                  </a:lnTo>
                  <a:lnTo>
                    <a:pt x="215" y="111"/>
                  </a:lnTo>
                  <a:lnTo>
                    <a:pt x="212" y="119"/>
                  </a:lnTo>
                  <a:lnTo>
                    <a:pt x="209" y="127"/>
                  </a:lnTo>
                  <a:lnTo>
                    <a:pt x="207" y="135"/>
                  </a:lnTo>
                  <a:lnTo>
                    <a:pt x="204" y="143"/>
                  </a:lnTo>
                  <a:lnTo>
                    <a:pt x="201" y="151"/>
                  </a:lnTo>
                  <a:lnTo>
                    <a:pt x="197" y="159"/>
                  </a:lnTo>
                  <a:lnTo>
                    <a:pt x="195" y="166"/>
                  </a:lnTo>
                  <a:lnTo>
                    <a:pt x="192" y="173"/>
                  </a:lnTo>
                  <a:lnTo>
                    <a:pt x="189" y="182"/>
                  </a:lnTo>
                  <a:lnTo>
                    <a:pt x="186" y="189"/>
                  </a:lnTo>
                  <a:lnTo>
                    <a:pt x="182" y="197"/>
                  </a:lnTo>
                  <a:lnTo>
                    <a:pt x="180" y="205"/>
                  </a:lnTo>
                  <a:lnTo>
                    <a:pt x="177" y="214"/>
                  </a:lnTo>
                  <a:lnTo>
                    <a:pt x="172" y="219"/>
                  </a:lnTo>
                  <a:lnTo>
                    <a:pt x="168" y="227"/>
                  </a:lnTo>
                  <a:lnTo>
                    <a:pt x="164" y="234"/>
                  </a:lnTo>
                  <a:lnTo>
                    <a:pt x="162" y="242"/>
                  </a:lnTo>
                  <a:lnTo>
                    <a:pt x="157" y="248"/>
                  </a:lnTo>
                  <a:lnTo>
                    <a:pt x="153" y="255"/>
                  </a:lnTo>
                  <a:lnTo>
                    <a:pt x="149" y="261"/>
                  </a:lnTo>
                  <a:lnTo>
                    <a:pt x="147" y="267"/>
                  </a:lnTo>
                  <a:lnTo>
                    <a:pt x="140" y="275"/>
                  </a:lnTo>
                  <a:lnTo>
                    <a:pt x="135" y="284"/>
                  </a:lnTo>
                  <a:lnTo>
                    <a:pt x="130" y="289"/>
                  </a:lnTo>
                  <a:lnTo>
                    <a:pt x="130" y="290"/>
                  </a:lnTo>
                  <a:lnTo>
                    <a:pt x="117" y="277"/>
                  </a:lnTo>
                  <a:lnTo>
                    <a:pt x="91" y="282"/>
                  </a:lnTo>
                  <a:lnTo>
                    <a:pt x="59" y="274"/>
                  </a:lnTo>
                  <a:lnTo>
                    <a:pt x="39" y="282"/>
                  </a:lnTo>
                  <a:lnTo>
                    <a:pt x="23" y="277"/>
                  </a:lnTo>
                  <a:lnTo>
                    <a:pt x="12" y="321"/>
                  </a:lnTo>
                  <a:lnTo>
                    <a:pt x="0" y="363"/>
                  </a:lnTo>
                  <a:lnTo>
                    <a:pt x="20" y="371"/>
                  </a:lnTo>
                  <a:lnTo>
                    <a:pt x="44" y="327"/>
                  </a:lnTo>
                  <a:lnTo>
                    <a:pt x="44" y="358"/>
                  </a:lnTo>
                  <a:lnTo>
                    <a:pt x="63" y="359"/>
                  </a:lnTo>
                  <a:lnTo>
                    <a:pt x="78" y="346"/>
                  </a:lnTo>
                  <a:lnTo>
                    <a:pt x="95" y="354"/>
                  </a:lnTo>
                  <a:lnTo>
                    <a:pt x="135" y="357"/>
                  </a:lnTo>
                  <a:lnTo>
                    <a:pt x="189" y="297"/>
                  </a:lnTo>
                  <a:lnTo>
                    <a:pt x="352" y="88"/>
                  </a:lnTo>
                  <a:lnTo>
                    <a:pt x="352" y="41"/>
                  </a:lnTo>
                  <a:lnTo>
                    <a:pt x="300" y="0"/>
                  </a:lnTo>
                  <a:lnTo>
                    <a:pt x="282" y="6"/>
                  </a:lnTo>
                  <a:lnTo>
                    <a:pt x="282" y="6"/>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2918" name="Freeform 262"/>
            <p:cNvSpPr>
              <a:spLocks/>
            </p:cNvSpPr>
            <p:nvPr/>
          </p:nvSpPr>
          <p:spPr bwMode="auto">
            <a:xfrm>
              <a:off x="4469" y="3006"/>
              <a:ext cx="134" cy="179"/>
            </a:xfrm>
            <a:custGeom>
              <a:avLst/>
              <a:gdLst/>
              <a:ahLst/>
              <a:cxnLst>
                <a:cxn ang="0">
                  <a:pos x="165" y="13"/>
                </a:cxn>
                <a:cxn ang="0">
                  <a:pos x="175" y="14"/>
                </a:cxn>
                <a:cxn ang="0">
                  <a:pos x="187" y="17"/>
                </a:cxn>
                <a:cxn ang="0">
                  <a:pos x="197" y="21"/>
                </a:cxn>
                <a:cxn ang="0">
                  <a:pos x="206" y="29"/>
                </a:cxn>
                <a:cxn ang="0">
                  <a:pos x="212" y="41"/>
                </a:cxn>
                <a:cxn ang="0">
                  <a:pos x="213" y="54"/>
                </a:cxn>
                <a:cxn ang="0">
                  <a:pos x="213" y="64"/>
                </a:cxn>
                <a:cxn ang="0">
                  <a:pos x="211" y="74"/>
                </a:cxn>
                <a:cxn ang="0">
                  <a:pos x="206" y="86"/>
                </a:cxn>
                <a:cxn ang="0">
                  <a:pos x="200" y="99"/>
                </a:cxn>
                <a:cxn ang="0">
                  <a:pos x="192" y="112"/>
                </a:cxn>
                <a:cxn ang="0">
                  <a:pos x="184" y="127"/>
                </a:cxn>
                <a:cxn ang="0">
                  <a:pos x="175" y="142"/>
                </a:cxn>
                <a:cxn ang="0">
                  <a:pos x="166" y="157"/>
                </a:cxn>
                <a:cxn ang="0">
                  <a:pos x="157" y="172"/>
                </a:cxn>
                <a:cxn ang="0">
                  <a:pos x="147" y="186"/>
                </a:cxn>
                <a:cxn ang="0">
                  <a:pos x="138" y="200"/>
                </a:cxn>
                <a:cxn ang="0">
                  <a:pos x="129" y="211"/>
                </a:cxn>
                <a:cxn ang="0">
                  <a:pos x="122" y="222"/>
                </a:cxn>
                <a:cxn ang="0">
                  <a:pos x="113" y="235"/>
                </a:cxn>
                <a:cxn ang="0">
                  <a:pos x="106" y="246"/>
                </a:cxn>
                <a:cxn ang="0">
                  <a:pos x="47" y="313"/>
                </a:cxn>
                <a:cxn ang="0">
                  <a:pos x="24" y="319"/>
                </a:cxn>
                <a:cxn ang="0">
                  <a:pos x="8" y="358"/>
                </a:cxn>
                <a:cxn ang="0">
                  <a:pos x="27" y="353"/>
                </a:cxn>
                <a:cxn ang="0">
                  <a:pos x="69" y="315"/>
                </a:cxn>
                <a:cxn ang="0">
                  <a:pos x="79" y="305"/>
                </a:cxn>
                <a:cxn ang="0">
                  <a:pos x="92" y="294"/>
                </a:cxn>
                <a:cxn ang="0">
                  <a:pos x="107" y="281"/>
                </a:cxn>
                <a:cxn ang="0">
                  <a:pos x="124" y="264"/>
                </a:cxn>
                <a:cxn ang="0">
                  <a:pos x="143" y="244"/>
                </a:cxn>
                <a:cxn ang="0">
                  <a:pos x="152" y="233"/>
                </a:cxn>
                <a:cxn ang="0">
                  <a:pos x="162" y="223"/>
                </a:cxn>
                <a:cxn ang="0">
                  <a:pos x="172" y="211"/>
                </a:cxn>
                <a:cxn ang="0">
                  <a:pos x="182" y="200"/>
                </a:cxn>
                <a:cxn ang="0">
                  <a:pos x="190" y="186"/>
                </a:cxn>
                <a:cxn ang="0">
                  <a:pos x="198" y="174"/>
                </a:cxn>
                <a:cxn ang="0">
                  <a:pos x="206" y="161"/>
                </a:cxn>
                <a:cxn ang="0">
                  <a:pos x="214" y="149"/>
                </a:cxn>
                <a:cxn ang="0">
                  <a:pos x="220" y="136"/>
                </a:cxn>
                <a:cxn ang="0">
                  <a:pos x="228" y="124"/>
                </a:cxn>
                <a:cxn ang="0">
                  <a:pos x="234" y="112"/>
                </a:cxn>
                <a:cxn ang="0">
                  <a:pos x="242" y="102"/>
                </a:cxn>
                <a:cxn ang="0">
                  <a:pos x="247" y="90"/>
                </a:cxn>
                <a:cxn ang="0">
                  <a:pos x="251" y="81"/>
                </a:cxn>
                <a:cxn ang="0">
                  <a:pos x="259" y="66"/>
                </a:cxn>
                <a:cxn ang="0">
                  <a:pos x="264" y="57"/>
                </a:cxn>
                <a:cxn ang="0">
                  <a:pos x="266" y="54"/>
                </a:cxn>
                <a:cxn ang="0">
                  <a:pos x="262" y="49"/>
                </a:cxn>
                <a:cxn ang="0">
                  <a:pos x="252" y="38"/>
                </a:cxn>
                <a:cxn ang="0">
                  <a:pos x="238" y="25"/>
                </a:cxn>
                <a:cxn ang="0">
                  <a:pos x="223" y="14"/>
                </a:cxn>
                <a:cxn ang="0">
                  <a:pos x="206" y="5"/>
                </a:cxn>
                <a:cxn ang="0">
                  <a:pos x="192" y="2"/>
                </a:cxn>
                <a:cxn ang="0">
                  <a:pos x="183" y="0"/>
                </a:cxn>
                <a:cxn ang="0">
                  <a:pos x="162" y="14"/>
                </a:cxn>
              </a:cxnLst>
              <a:rect l="0" t="0" r="r" b="b"/>
              <a:pathLst>
                <a:path w="266" h="358">
                  <a:moveTo>
                    <a:pt x="162" y="14"/>
                  </a:moveTo>
                  <a:lnTo>
                    <a:pt x="165" y="13"/>
                  </a:lnTo>
                  <a:lnTo>
                    <a:pt x="172" y="14"/>
                  </a:lnTo>
                  <a:lnTo>
                    <a:pt x="175" y="14"/>
                  </a:lnTo>
                  <a:lnTo>
                    <a:pt x="181" y="15"/>
                  </a:lnTo>
                  <a:lnTo>
                    <a:pt x="187" y="17"/>
                  </a:lnTo>
                  <a:lnTo>
                    <a:pt x="192" y="20"/>
                  </a:lnTo>
                  <a:lnTo>
                    <a:pt x="197" y="21"/>
                  </a:lnTo>
                  <a:lnTo>
                    <a:pt x="202" y="25"/>
                  </a:lnTo>
                  <a:lnTo>
                    <a:pt x="206" y="29"/>
                  </a:lnTo>
                  <a:lnTo>
                    <a:pt x="211" y="35"/>
                  </a:lnTo>
                  <a:lnTo>
                    <a:pt x="212" y="41"/>
                  </a:lnTo>
                  <a:lnTo>
                    <a:pt x="214" y="49"/>
                  </a:lnTo>
                  <a:lnTo>
                    <a:pt x="213" y="54"/>
                  </a:lnTo>
                  <a:lnTo>
                    <a:pt x="213" y="58"/>
                  </a:lnTo>
                  <a:lnTo>
                    <a:pt x="213" y="64"/>
                  </a:lnTo>
                  <a:lnTo>
                    <a:pt x="213" y="70"/>
                  </a:lnTo>
                  <a:lnTo>
                    <a:pt x="211" y="74"/>
                  </a:lnTo>
                  <a:lnTo>
                    <a:pt x="208" y="80"/>
                  </a:lnTo>
                  <a:lnTo>
                    <a:pt x="206" y="86"/>
                  </a:lnTo>
                  <a:lnTo>
                    <a:pt x="204" y="93"/>
                  </a:lnTo>
                  <a:lnTo>
                    <a:pt x="200" y="99"/>
                  </a:lnTo>
                  <a:lnTo>
                    <a:pt x="197" y="107"/>
                  </a:lnTo>
                  <a:lnTo>
                    <a:pt x="192" y="112"/>
                  </a:lnTo>
                  <a:lnTo>
                    <a:pt x="189" y="122"/>
                  </a:lnTo>
                  <a:lnTo>
                    <a:pt x="184" y="127"/>
                  </a:lnTo>
                  <a:lnTo>
                    <a:pt x="180" y="136"/>
                  </a:lnTo>
                  <a:lnTo>
                    <a:pt x="175" y="142"/>
                  </a:lnTo>
                  <a:lnTo>
                    <a:pt x="170" y="151"/>
                  </a:lnTo>
                  <a:lnTo>
                    <a:pt x="166" y="157"/>
                  </a:lnTo>
                  <a:lnTo>
                    <a:pt x="161" y="164"/>
                  </a:lnTo>
                  <a:lnTo>
                    <a:pt x="157" y="172"/>
                  </a:lnTo>
                  <a:lnTo>
                    <a:pt x="153" y="181"/>
                  </a:lnTo>
                  <a:lnTo>
                    <a:pt x="147" y="186"/>
                  </a:lnTo>
                  <a:lnTo>
                    <a:pt x="143" y="193"/>
                  </a:lnTo>
                  <a:lnTo>
                    <a:pt x="138" y="200"/>
                  </a:lnTo>
                  <a:lnTo>
                    <a:pt x="135" y="206"/>
                  </a:lnTo>
                  <a:lnTo>
                    <a:pt x="129" y="211"/>
                  </a:lnTo>
                  <a:lnTo>
                    <a:pt x="125" y="216"/>
                  </a:lnTo>
                  <a:lnTo>
                    <a:pt x="122" y="222"/>
                  </a:lnTo>
                  <a:lnTo>
                    <a:pt x="120" y="228"/>
                  </a:lnTo>
                  <a:lnTo>
                    <a:pt x="113" y="235"/>
                  </a:lnTo>
                  <a:lnTo>
                    <a:pt x="109" y="242"/>
                  </a:lnTo>
                  <a:lnTo>
                    <a:pt x="106" y="246"/>
                  </a:lnTo>
                  <a:lnTo>
                    <a:pt x="106" y="248"/>
                  </a:lnTo>
                  <a:lnTo>
                    <a:pt x="47" y="313"/>
                  </a:lnTo>
                  <a:lnTo>
                    <a:pt x="43" y="294"/>
                  </a:lnTo>
                  <a:lnTo>
                    <a:pt x="24" y="319"/>
                  </a:lnTo>
                  <a:lnTo>
                    <a:pt x="0" y="335"/>
                  </a:lnTo>
                  <a:lnTo>
                    <a:pt x="8" y="358"/>
                  </a:lnTo>
                  <a:lnTo>
                    <a:pt x="19" y="342"/>
                  </a:lnTo>
                  <a:lnTo>
                    <a:pt x="27" y="353"/>
                  </a:lnTo>
                  <a:lnTo>
                    <a:pt x="51" y="348"/>
                  </a:lnTo>
                  <a:lnTo>
                    <a:pt x="69" y="315"/>
                  </a:lnTo>
                  <a:lnTo>
                    <a:pt x="71" y="311"/>
                  </a:lnTo>
                  <a:lnTo>
                    <a:pt x="79" y="305"/>
                  </a:lnTo>
                  <a:lnTo>
                    <a:pt x="84" y="300"/>
                  </a:lnTo>
                  <a:lnTo>
                    <a:pt x="92" y="294"/>
                  </a:lnTo>
                  <a:lnTo>
                    <a:pt x="99" y="288"/>
                  </a:lnTo>
                  <a:lnTo>
                    <a:pt x="107" y="281"/>
                  </a:lnTo>
                  <a:lnTo>
                    <a:pt x="115" y="272"/>
                  </a:lnTo>
                  <a:lnTo>
                    <a:pt x="124" y="264"/>
                  </a:lnTo>
                  <a:lnTo>
                    <a:pt x="132" y="253"/>
                  </a:lnTo>
                  <a:lnTo>
                    <a:pt x="143" y="244"/>
                  </a:lnTo>
                  <a:lnTo>
                    <a:pt x="147" y="238"/>
                  </a:lnTo>
                  <a:lnTo>
                    <a:pt x="152" y="233"/>
                  </a:lnTo>
                  <a:lnTo>
                    <a:pt x="157" y="228"/>
                  </a:lnTo>
                  <a:lnTo>
                    <a:pt x="162" y="223"/>
                  </a:lnTo>
                  <a:lnTo>
                    <a:pt x="167" y="216"/>
                  </a:lnTo>
                  <a:lnTo>
                    <a:pt x="172" y="211"/>
                  </a:lnTo>
                  <a:lnTo>
                    <a:pt x="176" y="205"/>
                  </a:lnTo>
                  <a:lnTo>
                    <a:pt x="182" y="200"/>
                  </a:lnTo>
                  <a:lnTo>
                    <a:pt x="185" y="192"/>
                  </a:lnTo>
                  <a:lnTo>
                    <a:pt x="190" y="186"/>
                  </a:lnTo>
                  <a:lnTo>
                    <a:pt x="193" y="179"/>
                  </a:lnTo>
                  <a:lnTo>
                    <a:pt x="198" y="174"/>
                  </a:lnTo>
                  <a:lnTo>
                    <a:pt x="202" y="168"/>
                  </a:lnTo>
                  <a:lnTo>
                    <a:pt x="206" y="161"/>
                  </a:lnTo>
                  <a:lnTo>
                    <a:pt x="210" y="154"/>
                  </a:lnTo>
                  <a:lnTo>
                    <a:pt x="214" y="149"/>
                  </a:lnTo>
                  <a:lnTo>
                    <a:pt x="217" y="142"/>
                  </a:lnTo>
                  <a:lnTo>
                    <a:pt x="220" y="136"/>
                  </a:lnTo>
                  <a:lnTo>
                    <a:pt x="225" y="130"/>
                  </a:lnTo>
                  <a:lnTo>
                    <a:pt x="228" y="124"/>
                  </a:lnTo>
                  <a:lnTo>
                    <a:pt x="230" y="117"/>
                  </a:lnTo>
                  <a:lnTo>
                    <a:pt x="234" y="112"/>
                  </a:lnTo>
                  <a:lnTo>
                    <a:pt x="238" y="107"/>
                  </a:lnTo>
                  <a:lnTo>
                    <a:pt x="242" y="102"/>
                  </a:lnTo>
                  <a:lnTo>
                    <a:pt x="243" y="96"/>
                  </a:lnTo>
                  <a:lnTo>
                    <a:pt x="247" y="90"/>
                  </a:lnTo>
                  <a:lnTo>
                    <a:pt x="248" y="85"/>
                  </a:lnTo>
                  <a:lnTo>
                    <a:pt x="251" y="81"/>
                  </a:lnTo>
                  <a:lnTo>
                    <a:pt x="255" y="73"/>
                  </a:lnTo>
                  <a:lnTo>
                    <a:pt x="259" y="66"/>
                  </a:lnTo>
                  <a:lnTo>
                    <a:pt x="262" y="60"/>
                  </a:lnTo>
                  <a:lnTo>
                    <a:pt x="264" y="57"/>
                  </a:lnTo>
                  <a:lnTo>
                    <a:pt x="265" y="54"/>
                  </a:lnTo>
                  <a:lnTo>
                    <a:pt x="266" y="54"/>
                  </a:lnTo>
                  <a:lnTo>
                    <a:pt x="264" y="52"/>
                  </a:lnTo>
                  <a:lnTo>
                    <a:pt x="262" y="49"/>
                  </a:lnTo>
                  <a:lnTo>
                    <a:pt x="257" y="43"/>
                  </a:lnTo>
                  <a:lnTo>
                    <a:pt x="252" y="38"/>
                  </a:lnTo>
                  <a:lnTo>
                    <a:pt x="245" y="32"/>
                  </a:lnTo>
                  <a:lnTo>
                    <a:pt x="238" y="25"/>
                  </a:lnTo>
                  <a:lnTo>
                    <a:pt x="230" y="19"/>
                  </a:lnTo>
                  <a:lnTo>
                    <a:pt x="223" y="14"/>
                  </a:lnTo>
                  <a:lnTo>
                    <a:pt x="215" y="8"/>
                  </a:lnTo>
                  <a:lnTo>
                    <a:pt x="206" y="5"/>
                  </a:lnTo>
                  <a:lnTo>
                    <a:pt x="198" y="2"/>
                  </a:lnTo>
                  <a:lnTo>
                    <a:pt x="192" y="2"/>
                  </a:lnTo>
                  <a:lnTo>
                    <a:pt x="187" y="0"/>
                  </a:lnTo>
                  <a:lnTo>
                    <a:pt x="183" y="0"/>
                  </a:lnTo>
                  <a:lnTo>
                    <a:pt x="178" y="0"/>
                  </a:lnTo>
                  <a:lnTo>
                    <a:pt x="162" y="14"/>
                  </a:lnTo>
                  <a:lnTo>
                    <a:pt x="162" y="14"/>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919" name="Freeform 263"/>
            <p:cNvSpPr>
              <a:spLocks/>
            </p:cNvSpPr>
            <p:nvPr/>
          </p:nvSpPr>
          <p:spPr bwMode="auto">
            <a:xfrm>
              <a:off x="4645" y="3124"/>
              <a:ext cx="322" cy="42"/>
            </a:xfrm>
            <a:custGeom>
              <a:avLst/>
              <a:gdLst/>
              <a:ahLst/>
              <a:cxnLst>
                <a:cxn ang="0">
                  <a:pos x="644" y="16"/>
                </a:cxn>
                <a:cxn ang="0">
                  <a:pos x="618" y="0"/>
                </a:cxn>
                <a:cxn ang="0">
                  <a:pos x="596" y="1"/>
                </a:cxn>
                <a:cxn ang="0">
                  <a:pos x="578" y="5"/>
                </a:cxn>
                <a:cxn ang="0">
                  <a:pos x="552" y="6"/>
                </a:cxn>
                <a:cxn ang="0">
                  <a:pos x="534" y="8"/>
                </a:cxn>
                <a:cxn ang="0">
                  <a:pos x="519" y="10"/>
                </a:cxn>
                <a:cxn ang="0">
                  <a:pos x="503" y="12"/>
                </a:cxn>
                <a:cxn ang="0">
                  <a:pos x="484" y="14"/>
                </a:cxn>
                <a:cxn ang="0">
                  <a:pos x="467" y="15"/>
                </a:cxn>
                <a:cxn ang="0">
                  <a:pos x="447" y="17"/>
                </a:cxn>
                <a:cxn ang="0">
                  <a:pos x="428" y="20"/>
                </a:cxn>
                <a:cxn ang="0">
                  <a:pos x="407" y="21"/>
                </a:cxn>
                <a:cxn ang="0">
                  <a:pos x="386" y="23"/>
                </a:cxn>
                <a:cxn ang="0">
                  <a:pos x="363" y="24"/>
                </a:cxn>
                <a:cxn ang="0">
                  <a:pos x="342" y="28"/>
                </a:cxn>
                <a:cxn ang="0">
                  <a:pos x="319" y="29"/>
                </a:cxn>
                <a:cxn ang="0">
                  <a:pos x="298" y="29"/>
                </a:cxn>
                <a:cxn ang="0">
                  <a:pos x="277" y="31"/>
                </a:cxn>
                <a:cxn ang="0">
                  <a:pos x="258" y="34"/>
                </a:cxn>
                <a:cxn ang="0">
                  <a:pos x="240" y="35"/>
                </a:cxn>
                <a:cxn ang="0">
                  <a:pos x="222" y="36"/>
                </a:cxn>
                <a:cxn ang="0">
                  <a:pos x="202" y="38"/>
                </a:cxn>
                <a:cxn ang="0">
                  <a:pos x="174" y="42"/>
                </a:cxn>
                <a:cxn ang="0">
                  <a:pos x="150" y="44"/>
                </a:cxn>
                <a:cxn ang="0">
                  <a:pos x="130" y="47"/>
                </a:cxn>
                <a:cxn ang="0">
                  <a:pos x="115" y="50"/>
                </a:cxn>
                <a:cxn ang="0">
                  <a:pos x="8" y="82"/>
                </a:cxn>
                <a:cxn ang="0">
                  <a:pos x="23" y="80"/>
                </a:cxn>
                <a:cxn ang="0">
                  <a:pos x="41" y="79"/>
                </a:cxn>
                <a:cxn ang="0">
                  <a:pos x="58" y="75"/>
                </a:cxn>
                <a:cxn ang="0">
                  <a:pos x="79" y="75"/>
                </a:cxn>
                <a:cxn ang="0">
                  <a:pos x="101" y="72"/>
                </a:cxn>
                <a:cxn ang="0">
                  <a:pos x="123" y="70"/>
                </a:cxn>
                <a:cxn ang="0">
                  <a:pos x="146" y="66"/>
                </a:cxn>
                <a:cxn ang="0">
                  <a:pos x="170" y="65"/>
                </a:cxn>
                <a:cxn ang="0">
                  <a:pos x="196" y="61"/>
                </a:cxn>
                <a:cxn ang="0">
                  <a:pos x="221" y="60"/>
                </a:cxn>
                <a:cxn ang="0">
                  <a:pos x="245" y="57"/>
                </a:cxn>
                <a:cxn ang="0">
                  <a:pos x="271" y="55"/>
                </a:cxn>
                <a:cxn ang="0">
                  <a:pos x="296" y="53"/>
                </a:cxn>
                <a:cxn ang="0">
                  <a:pos x="322" y="52"/>
                </a:cxn>
                <a:cxn ang="0">
                  <a:pos x="346" y="50"/>
                </a:cxn>
                <a:cxn ang="0">
                  <a:pos x="370" y="47"/>
                </a:cxn>
                <a:cxn ang="0">
                  <a:pos x="392" y="46"/>
                </a:cxn>
                <a:cxn ang="0">
                  <a:pos x="415" y="44"/>
                </a:cxn>
                <a:cxn ang="0">
                  <a:pos x="435" y="43"/>
                </a:cxn>
                <a:cxn ang="0">
                  <a:pos x="454" y="40"/>
                </a:cxn>
                <a:cxn ang="0">
                  <a:pos x="474" y="39"/>
                </a:cxn>
                <a:cxn ang="0">
                  <a:pos x="491" y="38"/>
                </a:cxn>
                <a:cxn ang="0">
                  <a:pos x="507" y="36"/>
                </a:cxn>
                <a:cxn ang="0">
                  <a:pos x="533" y="34"/>
                </a:cxn>
                <a:cxn ang="0">
                  <a:pos x="558" y="32"/>
                </a:cxn>
                <a:cxn ang="0">
                  <a:pos x="579" y="30"/>
                </a:cxn>
                <a:cxn ang="0">
                  <a:pos x="595" y="29"/>
                </a:cxn>
                <a:cxn ang="0">
                  <a:pos x="614" y="28"/>
                </a:cxn>
                <a:cxn ang="0">
                  <a:pos x="627" y="39"/>
                </a:cxn>
              </a:cxnLst>
              <a:rect l="0" t="0" r="r" b="b"/>
              <a:pathLst>
                <a:path w="644" h="84">
                  <a:moveTo>
                    <a:pt x="610" y="59"/>
                  </a:moveTo>
                  <a:lnTo>
                    <a:pt x="630" y="50"/>
                  </a:lnTo>
                  <a:lnTo>
                    <a:pt x="644" y="16"/>
                  </a:lnTo>
                  <a:lnTo>
                    <a:pt x="624" y="0"/>
                  </a:lnTo>
                  <a:lnTo>
                    <a:pt x="623" y="0"/>
                  </a:lnTo>
                  <a:lnTo>
                    <a:pt x="618" y="0"/>
                  </a:lnTo>
                  <a:lnTo>
                    <a:pt x="611" y="1"/>
                  </a:lnTo>
                  <a:lnTo>
                    <a:pt x="602" y="1"/>
                  </a:lnTo>
                  <a:lnTo>
                    <a:pt x="596" y="1"/>
                  </a:lnTo>
                  <a:lnTo>
                    <a:pt x="590" y="2"/>
                  </a:lnTo>
                  <a:lnTo>
                    <a:pt x="584" y="3"/>
                  </a:lnTo>
                  <a:lnTo>
                    <a:pt x="578" y="5"/>
                  </a:lnTo>
                  <a:lnTo>
                    <a:pt x="570" y="5"/>
                  </a:lnTo>
                  <a:lnTo>
                    <a:pt x="560" y="6"/>
                  </a:lnTo>
                  <a:lnTo>
                    <a:pt x="552" y="6"/>
                  </a:lnTo>
                  <a:lnTo>
                    <a:pt x="544" y="8"/>
                  </a:lnTo>
                  <a:lnTo>
                    <a:pt x="539" y="8"/>
                  </a:lnTo>
                  <a:lnTo>
                    <a:pt x="534" y="8"/>
                  </a:lnTo>
                  <a:lnTo>
                    <a:pt x="528" y="9"/>
                  </a:lnTo>
                  <a:lnTo>
                    <a:pt x="524" y="10"/>
                  </a:lnTo>
                  <a:lnTo>
                    <a:pt x="519" y="10"/>
                  </a:lnTo>
                  <a:lnTo>
                    <a:pt x="513" y="10"/>
                  </a:lnTo>
                  <a:lnTo>
                    <a:pt x="507" y="10"/>
                  </a:lnTo>
                  <a:lnTo>
                    <a:pt x="503" y="12"/>
                  </a:lnTo>
                  <a:lnTo>
                    <a:pt x="496" y="12"/>
                  </a:lnTo>
                  <a:lnTo>
                    <a:pt x="491" y="13"/>
                  </a:lnTo>
                  <a:lnTo>
                    <a:pt x="484" y="14"/>
                  </a:lnTo>
                  <a:lnTo>
                    <a:pt x="478" y="15"/>
                  </a:lnTo>
                  <a:lnTo>
                    <a:pt x="473" y="15"/>
                  </a:lnTo>
                  <a:lnTo>
                    <a:pt x="467" y="15"/>
                  </a:lnTo>
                  <a:lnTo>
                    <a:pt x="460" y="16"/>
                  </a:lnTo>
                  <a:lnTo>
                    <a:pt x="454" y="17"/>
                  </a:lnTo>
                  <a:lnTo>
                    <a:pt x="447" y="17"/>
                  </a:lnTo>
                  <a:lnTo>
                    <a:pt x="442" y="17"/>
                  </a:lnTo>
                  <a:lnTo>
                    <a:pt x="435" y="19"/>
                  </a:lnTo>
                  <a:lnTo>
                    <a:pt x="428" y="20"/>
                  </a:lnTo>
                  <a:lnTo>
                    <a:pt x="421" y="20"/>
                  </a:lnTo>
                  <a:lnTo>
                    <a:pt x="414" y="20"/>
                  </a:lnTo>
                  <a:lnTo>
                    <a:pt x="407" y="21"/>
                  </a:lnTo>
                  <a:lnTo>
                    <a:pt x="400" y="22"/>
                  </a:lnTo>
                  <a:lnTo>
                    <a:pt x="393" y="22"/>
                  </a:lnTo>
                  <a:lnTo>
                    <a:pt x="386" y="23"/>
                  </a:lnTo>
                  <a:lnTo>
                    <a:pt x="378" y="24"/>
                  </a:lnTo>
                  <a:lnTo>
                    <a:pt x="372" y="24"/>
                  </a:lnTo>
                  <a:lnTo>
                    <a:pt x="363" y="24"/>
                  </a:lnTo>
                  <a:lnTo>
                    <a:pt x="357" y="25"/>
                  </a:lnTo>
                  <a:lnTo>
                    <a:pt x="349" y="27"/>
                  </a:lnTo>
                  <a:lnTo>
                    <a:pt x="342" y="28"/>
                  </a:lnTo>
                  <a:lnTo>
                    <a:pt x="334" y="28"/>
                  </a:lnTo>
                  <a:lnTo>
                    <a:pt x="326" y="28"/>
                  </a:lnTo>
                  <a:lnTo>
                    <a:pt x="319" y="29"/>
                  </a:lnTo>
                  <a:lnTo>
                    <a:pt x="312" y="29"/>
                  </a:lnTo>
                  <a:lnTo>
                    <a:pt x="304" y="29"/>
                  </a:lnTo>
                  <a:lnTo>
                    <a:pt x="298" y="29"/>
                  </a:lnTo>
                  <a:lnTo>
                    <a:pt x="290" y="30"/>
                  </a:lnTo>
                  <a:lnTo>
                    <a:pt x="285" y="31"/>
                  </a:lnTo>
                  <a:lnTo>
                    <a:pt x="277" y="31"/>
                  </a:lnTo>
                  <a:lnTo>
                    <a:pt x="271" y="32"/>
                  </a:lnTo>
                  <a:lnTo>
                    <a:pt x="264" y="32"/>
                  </a:lnTo>
                  <a:lnTo>
                    <a:pt x="258" y="34"/>
                  </a:lnTo>
                  <a:lnTo>
                    <a:pt x="252" y="34"/>
                  </a:lnTo>
                  <a:lnTo>
                    <a:pt x="245" y="34"/>
                  </a:lnTo>
                  <a:lnTo>
                    <a:pt x="240" y="35"/>
                  </a:lnTo>
                  <a:lnTo>
                    <a:pt x="235" y="36"/>
                  </a:lnTo>
                  <a:lnTo>
                    <a:pt x="228" y="36"/>
                  </a:lnTo>
                  <a:lnTo>
                    <a:pt x="222" y="36"/>
                  </a:lnTo>
                  <a:lnTo>
                    <a:pt x="217" y="37"/>
                  </a:lnTo>
                  <a:lnTo>
                    <a:pt x="212" y="38"/>
                  </a:lnTo>
                  <a:lnTo>
                    <a:pt x="202" y="38"/>
                  </a:lnTo>
                  <a:lnTo>
                    <a:pt x="192" y="39"/>
                  </a:lnTo>
                  <a:lnTo>
                    <a:pt x="182" y="40"/>
                  </a:lnTo>
                  <a:lnTo>
                    <a:pt x="174" y="42"/>
                  </a:lnTo>
                  <a:lnTo>
                    <a:pt x="166" y="43"/>
                  </a:lnTo>
                  <a:lnTo>
                    <a:pt x="158" y="44"/>
                  </a:lnTo>
                  <a:lnTo>
                    <a:pt x="150" y="44"/>
                  </a:lnTo>
                  <a:lnTo>
                    <a:pt x="143" y="45"/>
                  </a:lnTo>
                  <a:lnTo>
                    <a:pt x="136" y="46"/>
                  </a:lnTo>
                  <a:lnTo>
                    <a:pt x="130" y="47"/>
                  </a:lnTo>
                  <a:lnTo>
                    <a:pt x="125" y="47"/>
                  </a:lnTo>
                  <a:lnTo>
                    <a:pt x="120" y="49"/>
                  </a:lnTo>
                  <a:lnTo>
                    <a:pt x="115" y="50"/>
                  </a:lnTo>
                  <a:lnTo>
                    <a:pt x="0" y="84"/>
                  </a:lnTo>
                  <a:lnTo>
                    <a:pt x="3" y="83"/>
                  </a:lnTo>
                  <a:lnTo>
                    <a:pt x="8" y="82"/>
                  </a:lnTo>
                  <a:lnTo>
                    <a:pt x="12" y="81"/>
                  </a:lnTo>
                  <a:lnTo>
                    <a:pt x="18" y="81"/>
                  </a:lnTo>
                  <a:lnTo>
                    <a:pt x="23" y="80"/>
                  </a:lnTo>
                  <a:lnTo>
                    <a:pt x="28" y="80"/>
                  </a:lnTo>
                  <a:lnTo>
                    <a:pt x="34" y="79"/>
                  </a:lnTo>
                  <a:lnTo>
                    <a:pt x="41" y="79"/>
                  </a:lnTo>
                  <a:lnTo>
                    <a:pt x="47" y="77"/>
                  </a:lnTo>
                  <a:lnTo>
                    <a:pt x="51" y="76"/>
                  </a:lnTo>
                  <a:lnTo>
                    <a:pt x="58" y="75"/>
                  </a:lnTo>
                  <a:lnTo>
                    <a:pt x="65" y="75"/>
                  </a:lnTo>
                  <a:lnTo>
                    <a:pt x="72" y="75"/>
                  </a:lnTo>
                  <a:lnTo>
                    <a:pt x="79" y="75"/>
                  </a:lnTo>
                  <a:lnTo>
                    <a:pt x="86" y="74"/>
                  </a:lnTo>
                  <a:lnTo>
                    <a:pt x="94" y="74"/>
                  </a:lnTo>
                  <a:lnTo>
                    <a:pt x="101" y="72"/>
                  </a:lnTo>
                  <a:lnTo>
                    <a:pt x="108" y="70"/>
                  </a:lnTo>
                  <a:lnTo>
                    <a:pt x="115" y="70"/>
                  </a:lnTo>
                  <a:lnTo>
                    <a:pt x="123" y="70"/>
                  </a:lnTo>
                  <a:lnTo>
                    <a:pt x="130" y="68"/>
                  </a:lnTo>
                  <a:lnTo>
                    <a:pt x="138" y="67"/>
                  </a:lnTo>
                  <a:lnTo>
                    <a:pt x="146" y="66"/>
                  </a:lnTo>
                  <a:lnTo>
                    <a:pt x="154" y="66"/>
                  </a:lnTo>
                  <a:lnTo>
                    <a:pt x="162" y="65"/>
                  </a:lnTo>
                  <a:lnTo>
                    <a:pt x="170" y="65"/>
                  </a:lnTo>
                  <a:lnTo>
                    <a:pt x="180" y="62"/>
                  </a:lnTo>
                  <a:lnTo>
                    <a:pt x="188" y="62"/>
                  </a:lnTo>
                  <a:lnTo>
                    <a:pt x="196" y="61"/>
                  </a:lnTo>
                  <a:lnTo>
                    <a:pt x="204" y="61"/>
                  </a:lnTo>
                  <a:lnTo>
                    <a:pt x="212" y="60"/>
                  </a:lnTo>
                  <a:lnTo>
                    <a:pt x="221" y="60"/>
                  </a:lnTo>
                  <a:lnTo>
                    <a:pt x="229" y="59"/>
                  </a:lnTo>
                  <a:lnTo>
                    <a:pt x="237" y="58"/>
                  </a:lnTo>
                  <a:lnTo>
                    <a:pt x="245" y="57"/>
                  </a:lnTo>
                  <a:lnTo>
                    <a:pt x="253" y="57"/>
                  </a:lnTo>
                  <a:lnTo>
                    <a:pt x="263" y="57"/>
                  </a:lnTo>
                  <a:lnTo>
                    <a:pt x="271" y="55"/>
                  </a:lnTo>
                  <a:lnTo>
                    <a:pt x="279" y="54"/>
                  </a:lnTo>
                  <a:lnTo>
                    <a:pt x="288" y="54"/>
                  </a:lnTo>
                  <a:lnTo>
                    <a:pt x="296" y="53"/>
                  </a:lnTo>
                  <a:lnTo>
                    <a:pt x="304" y="52"/>
                  </a:lnTo>
                  <a:lnTo>
                    <a:pt x="312" y="52"/>
                  </a:lnTo>
                  <a:lnTo>
                    <a:pt x="322" y="52"/>
                  </a:lnTo>
                  <a:lnTo>
                    <a:pt x="330" y="51"/>
                  </a:lnTo>
                  <a:lnTo>
                    <a:pt x="338" y="50"/>
                  </a:lnTo>
                  <a:lnTo>
                    <a:pt x="346" y="50"/>
                  </a:lnTo>
                  <a:lnTo>
                    <a:pt x="355" y="50"/>
                  </a:lnTo>
                  <a:lnTo>
                    <a:pt x="363" y="49"/>
                  </a:lnTo>
                  <a:lnTo>
                    <a:pt x="370" y="47"/>
                  </a:lnTo>
                  <a:lnTo>
                    <a:pt x="377" y="47"/>
                  </a:lnTo>
                  <a:lnTo>
                    <a:pt x="386" y="47"/>
                  </a:lnTo>
                  <a:lnTo>
                    <a:pt x="392" y="46"/>
                  </a:lnTo>
                  <a:lnTo>
                    <a:pt x="400" y="45"/>
                  </a:lnTo>
                  <a:lnTo>
                    <a:pt x="407" y="44"/>
                  </a:lnTo>
                  <a:lnTo>
                    <a:pt x="415" y="44"/>
                  </a:lnTo>
                  <a:lnTo>
                    <a:pt x="422" y="43"/>
                  </a:lnTo>
                  <a:lnTo>
                    <a:pt x="428" y="43"/>
                  </a:lnTo>
                  <a:lnTo>
                    <a:pt x="435" y="43"/>
                  </a:lnTo>
                  <a:lnTo>
                    <a:pt x="442" y="43"/>
                  </a:lnTo>
                  <a:lnTo>
                    <a:pt x="447" y="42"/>
                  </a:lnTo>
                  <a:lnTo>
                    <a:pt x="454" y="40"/>
                  </a:lnTo>
                  <a:lnTo>
                    <a:pt x="460" y="40"/>
                  </a:lnTo>
                  <a:lnTo>
                    <a:pt x="468" y="40"/>
                  </a:lnTo>
                  <a:lnTo>
                    <a:pt x="474" y="39"/>
                  </a:lnTo>
                  <a:lnTo>
                    <a:pt x="478" y="38"/>
                  </a:lnTo>
                  <a:lnTo>
                    <a:pt x="484" y="38"/>
                  </a:lnTo>
                  <a:lnTo>
                    <a:pt x="491" y="38"/>
                  </a:lnTo>
                  <a:lnTo>
                    <a:pt x="496" y="37"/>
                  </a:lnTo>
                  <a:lnTo>
                    <a:pt x="502" y="37"/>
                  </a:lnTo>
                  <a:lnTo>
                    <a:pt x="507" y="36"/>
                  </a:lnTo>
                  <a:lnTo>
                    <a:pt x="513" y="36"/>
                  </a:lnTo>
                  <a:lnTo>
                    <a:pt x="522" y="35"/>
                  </a:lnTo>
                  <a:lnTo>
                    <a:pt x="533" y="34"/>
                  </a:lnTo>
                  <a:lnTo>
                    <a:pt x="542" y="34"/>
                  </a:lnTo>
                  <a:lnTo>
                    <a:pt x="551" y="34"/>
                  </a:lnTo>
                  <a:lnTo>
                    <a:pt x="558" y="32"/>
                  </a:lnTo>
                  <a:lnTo>
                    <a:pt x="565" y="31"/>
                  </a:lnTo>
                  <a:lnTo>
                    <a:pt x="572" y="30"/>
                  </a:lnTo>
                  <a:lnTo>
                    <a:pt x="579" y="30"/>
                  </a:lnTo>
                  <a:lnTo>
                    <a:pt x="585" y="29"/>
                  </a:lnTo>
                  <a:lnTo>
                    <a:pt x="590" y="29"/>
                  </a:lnTo>
                  <a:lnTo>
                    <a:pt x="595" y="29"/>
                  </a:lnTo>
                  <a:lnTo>
                    <a:pt x="601" y="29"/>
                  </a:lnTo>
                  <a:lnTo>
                    <a:pt x="607" y="28"/>
                  </a:lnTo>
                  <a:lnTo>
                    <a:pt x="614" y="28"/>
                  </a:lnTo>
                  <a:lnTo>
                    <a:pt x="616" y="28"/>
                  </a:lnTo>
                  <a:lnTo>
                    <a:pt x="618" y="28"/>
                  </a:lnTo>
                  <a:lnTo>
                    <a:pt x="627" y="39"/>
                  </a:lnTo>
                  <a:lnTo>
                    <a:pt x="610" y="59"/>
                  </a:lnTo>
                  <a:lnTo>
                    <a:pt x="610" y="59"/>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2920" name="Freeform 264"/>
            <p:cNvSpPr>
              <a:spLocks/>
            </p:cNvSpPr>
            <p:nvPr/>
          </p:nvSpPr>
          <p:spPr bwMode="auto">
            <a:xfrm>
              <a:off x="4502" y="3162"/>
              <a:ext cx="96" cy="14"/>
            </a:xfrm>
            <a:custGeom>
              <a:avLst/>
              <a:gdLst/>
              <a:ahLst/>
              <a:cxnLst>
                <a:cxn ang="0">
                  <a:pos x="193" y="15"/>
                </a:cxn>
                <a:cxn ang="0">
                  <a:pos x="151" y="0"/>
                </a:cxn>
                <a:cxn ang="0">
                  <a:pos x="38" y="7"/>
                </a:cxn>
                <a:cxn ang="0">
                  <a:pos x="0" y="28"/>
                </a:cxn>
                <a:cxn ang="0">
                  <a:pos x="193" y="15"/>
                </a:cxn>
                <a:cxn ang="0">
                  <a:pos x="193" y="15"/>
                </a:cxn>
              </a:cxnLst>
              <a:rect l="0" t="0" r="r" b="b"/>
              <a:pathLst>
                <a:path w="193" h="28">
                  <a:moveTo>
                    <a:pt x="193" y="15"/>
                  </a:moveTo>
                  <a:lnTo>
                    <a:pt x="151" y="0"/>
                  </a:lnTo>
                  <a:lnTo>
                    <a:pt x="38" y="7"/>
                  </a:lnTo>
                  <a:lnTo>
                    <a:pt x="0" y="28"/>
                  </a:lnTo>
                  <a:lnTo>
                    <a:pt x="193" y="15"/>
                  </a:lnTo>
                  <a:lnTo>
                    <a:pt x="193" y="15"/>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2921" name="Freeform 265"/>
            <p:cNvSpPr>
              <a:spLocks/>
            </p:cNvSpPr>
            <p:nvPr/>
          </p:nvSpPr>
          <p:spPr bwMode="auto">
            <a:xfrm>
              <a:off x="4080" y="3177"/>
              <a:ext cx="124" cy="10"/>
            </a:xfrm>
            <a:custGeom>
              <a:avLst/>
              <a:gdLst/>
              <a:ahLst/>
              <a:cxnLst>
                <a:cxn ang="0">
                  <a:pos x="0" y="0"/>
                </a:cxn>
                <a:cxn ang="0">
                  <a:pos x="247" y="1"/>
                </a:cxn>
                <a:cxn ang="0">
                  <a:pos x="168" y="21"/>
                </a:cxn>
                <a:cxn ang="0">
                  <a:pos x="0" y="0"/>
                </a:cxn>
                <a:cxn ang="0">
                  <a:pos x="0" y="0"/>
                </a:cxn>
              </a:cxnLst>
              <a:rect l="0" t="0" r="r" b="b"/>
              <a:pathLst>
                <a:path w="247" h="21">
                  <a:moveTo>
                    <a:pt x="0" y="0"/>
                  </a:moveTo>
                  <a:lnTo>
                    <a:pt x="247" y="1"/>
                  </a:lnTo>
                  <a:lnTo>
                    <a:pt x="168" y="21"/>
                  </a:lnTo>
                  <a:lnTo>
                    <a:pt x="0" y="0"/>
                  </a:lnTo>
                  <a:lnTo>
                    <a:pt x="0" y="0"/>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2922" name="Freeform 266"/>
            <p:cNvSpPr>
              <a:spLocks/>
            </p:cNvSpPr>
            <p:nvPr/>
          </p:nvSpPr>
          <p:spPr bwMode="auto">
            <a:xfrm>
              <a:off x="3844" y="3168"/>
              <a:ext cx="92" cy="9"/>
            </a:xfrm>
            <a:custGeom>
              <a:avLst/>
              <a:gdLst/>
              <a:ahLst/>
              <a:cxnLst>
                <a:cxn ang="0">
                  <a:pos x="0" y="0"/>
                </a:cxn>
                <a:cxn ang="0">
                  <a:pos x="183" y="8"/>
                </a:cxn>
                <a:cxn ang="0">
                  <a:pos x="136" y="18"/>
                </a:cxn>
                <a:cxn ang="0">
                  <a:pos x="20" y="14"/>
                </a:cxn>
                <a:cxn ang="0">
                  <a:pos x="0" y="0"/>
                </a:cxn>
                <a:cxn ang="0">
                  <a:pos x="0" y="0"/>
                </a:cxn>
              </a:cxnLst>
              <a:rect l="0" t="0" r="r" b="b"/>
              <a:pathLst>
                <a:path w="183" h="18">
                  <a:moveTo>
                    <a:pt x="0" y="0"/>
                  </a:moveTo>
                  <a:lnTo>
                    <a:pt x="183" y="8"/>
                  </a:lnTo>
                  <a:lnTo>
                    <a:pt x="136" y="18"/>
                  </a:lnTo>
                  <a:lnTo>
                    <a:pt x="20" y="14"/>
                  </a:lnTo>
                  <a:lnTo>
                    <a:pt x="0" y="0"/>
                  </a:lnTo>
                  <a:lnTo>
                    <a:pt x="0" y="0"/>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2923" name="Freeform 267"/>
            <p:cNvSpPr>
              <a:spLocks/>
            </p:cNvSpPr>
            <p:nvPr/>
          </p:nvSpPr>
          <p:spPr bwMode="auto">
            <a:xfrm>
              <a:off x="3713" y="3158"/>
              <a:ext cx="69" cy="10"/>
            </a:xfrm>
            <a:custGeom>
              <a:avLst/>
              <a:gdLst/>
              <a:ahLst/>
              <a:cxnLst>
                <a:cxn ang="0">
                  <a:pos x="0" y="0"/>
                </a:cxn>
                <a:cxn ang="0">
                  <a:pos x="138" y="17"/>
                </a:cxn>
                <a:cxn ang="0">
                  <a:pos x="85" y="20"/>
                </a:cxn>
                <a:cxn ang="0">
                  <a:pos x="0" y="0"/>
                </a:cxn>
                <a:cxn ang="0">
                  <a:pos x="0" y="0"/>
                </a:cxn>
              </a:cxnLst>
              <a:rect l="0" t="0" r="r" b="b"/>
              <a:pathLst>
                <a:path w="138" h="20">
                  <a:moveTo>
                    <a:pt x="0" y="0"/>
                  </a:moveTo>
                  <a:lnTo>
                    <a:pt x="138" y="17"/>
                  </a:lnTo>
                  <a:lnTo>
                    <a:pt x="85" y="20"/>
                  </a:lnTo>
                  <a:lnTo>
                    <a:pt x="0" y="0"/>
                  </a:lnTo>
                  <a:lnTo>
                    <a:pt x="0" y="0"/>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2924" name="Freeform 268"/>
            <p:cNvSpPr>
              <a:spLocks/>
            </p:cNvSpPr>
            <p:nvPr/>
          </p:nvSpPr>
          <p:spPr bwMode="auto">
            <a:xfrm>
              <a:off x="3689" y="3144"/>
              <a:ext cx="15" cy="12"/>
            </a:xfrm>
            <a:custGeom>
              <a:avLst/>
              <a:gdLst/>
              <a:ahLst/>
              <a:cxnLst>
                <a:cxn ang="0">
                  <a:pos x="0" y="0"/>
                </a:cxn>
                <a:cxn ang="0">
                  <a:pos x="0" y="17"/>
                </a:cxn>
                <a:cxn ang="0">
                  <a:pos x="6" y="23"/>
                </a:cxn>
                <a:cxn ang="0">
                  <a:pos x="22" y="22"/>
                </a:cxn>
                <a:cxn ang="0">
                  <a:pos x="30" y="22"/>
                </a:cxn>
                <a:cxn ang="0">
                  <a:pos x="16" y="3"/>
                </a:cxn>
                <a:cxn ang="0">
                  <a:pos x="0" y="0"/>
                </a:cxn>
                <a:cxn ang="0">
                  <a:pos x="0" y="0"/>
                </a:cxn>
              </a:cxnLst>
              <a:rect l="0" t="0" r="r" b="b"/>
              <a:pathLst>
                <a:path w="30" h="23">
                  <a:moveTo>
                    <a:pt x="0" y="0"/>
                  </a:moveTo>
                  <a:lnTo>
                    <a:pt x="0" y="17"/>
                  </a:lnTo>
                  <a:lnTo>
                    <a:pt x="6" y="23"/>
                  </a:lnTo>
                  <a:lnTo>
                    <a:pt x="22" y="22"/>
                  </a:lnTo>
                  <a:lnTo>
                    <a:pt x="30" y="22"/>
                  </a:lnTo>
                  <a:lnTo>
                    <a:pt x="16" y="3"/>
                  </a:lnTo>
                  <a:lnTo>
                    <a:pt x="0" y="0"/>
                  </a:lnTo>
                  <a:lnTo>
                    <a:pt x="0" y="0"/>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2925" name="Freeform 269"/>
            <p:cNvSpPr>
              <a:spLocks/>
            </p:cNvSpPr>
            <p:nvPr/>
          </p:nvSpPr>
          <p:spPr bwMode="auto">
            <a:xfrm>
              <a:off x="3579" y="3152"/>
              <a:ext cx="113" cy="52"/>
            </a:xfrm>
            <a:custGeom>
              <a:avLst/>
              <a:gdLst/>
              <a:ahLst/>
              <a:cxnLst>
                <a:cxn ang="0">
                  <a:pos x="220" y="0"/>
                </a:cxn>
                <a:cxn ang="0">
                  <a:pos x="63" y="77"/>
                </a:cxn>
                <a:cxn ang="0">
                  <a:pos x="44" y="76"/>
                </a:cxn>
                <a:cxn ang="0">
                  <a:pos x="0" y="98"/>
                </a:cxn>
                <a:cxn ang="0">
                  <a:pos x="2" y="101"/>
                </a:cxn>
                <a:cxn ang="0">
                  <a:pos x="49" y="105"/>
                </a:cxn>
                <a:cxn ang="0">
                  <a:pos x="63" y="93"/>
                </a:cxn>
                <a:cxn ang="0">
                  <a:pos x="68" y="84"/>
                </a:cxn>
                <a:cxn ang="0">
                  <a:pos x="226" y="4"/>
                </a:cxn>
                <a:cxn ang="0">
                  <a:pos x="220" y="0"/>
                </a:cxn>
                <a:cxn ang="0">
                  <a:pos x="220" y="0"/>
                </a:cxn>
              </a:cxnLst>
              <a:rect l="0" t="0" r="r" b="b"/>
              <a:pathLst>
                <a:path w="226" h="105">
                  <a:moveTo>
                    <a:pt x="220" y="0"/>
                  </a:moveTo>
                  <a:lnTo>
                    <a:pt x="63" y="77"/>
                  </a:lnTo>
                  <a:lnTo>
                    <a:pt x="44" y="76"/>
                  </a:lnTo>
                  <a:lnTo>
                    <a:pt x="0" y="98"/>
                  </a:lnTo>
                  <a:lnTo>
                    <a:pt x="2" y="101"/>
                  </a:lnTo>
                  <a:lnTo>
                    <a:pt x="49" y="105"/>
                  </a:lnTo>
                  <a:lnTo>
                    <a:pt x="63" y="93"/>
                  </a:lnTo>
                  <a:lnTo>
                    <a:pt x="68" y="84"/>
                  </a:lnTo>
                  <a:lnTo>
                    <a:pt x="226" y="4"/>
                  </a:lnTo>
                  <a:lnTo>
                    <a:pt x="220" y="0"/>
                  </a:lnTo>
                  <a:lnTo>
                    <a:pt x="220" y="0"/>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2926" name="Freeform 270"/>
            <p:cNvSpPr>
              <a:spLocks/>
            </p:cNvSpPr>
            <p:nvPr/>
          </p:nvSpPr>
          <p:spPr bwMode="auto">
            <a:xfrm>
              <a:off x="3700" y="3143"/>
              <a:ext cx="13" cy="7"/>
            </a:xfrm>
            <a:custGeom>
              <a:avLst/>
              <a:gdLst/>
              <a:ahLst/>
              <a:cxnLst>
                <a:cxn ang="0">
                  <a:pos x="0" y="7"/>
                </a:cxn>
                <a:cxn ang="0">
                  <a:pos x="17" y="0"/>
                </a:cxn>
                <a:cxn ang="0">
                  <a:pos x="27" y="4"/>
                </a:cxn>
                <a:cxn ang="0">
                  <a:pos x="4" y="14"/>
                </a:cxn>
                <a:cxn ang="0">
                  <a:pos x="0" y="7"/>
                </a:cxn>
                <a:cxn ang="0">
                  <a:pos x="0" y="7"/>
                </a:cxn>
              </a:cxnLst>
              <a:rect l="0" t="0" r="r" b="b"/>
              <a:pathLst>
                <a:path w="27" h="14">
                  <a:moveTo>
                    <a:pt x="0" y="7"/>
                  </a:moveTo>
                  <a:lnTo>
                    <a:pt x="17" y="0"/>
                  </a:lnTo>
                  <a:lnTo>
                    <a:pt x="27" y="4"/>
                  </a:lnTo>
                  <a:lnTo>
                    <a:pt x="4" y="14"/>
                  </a:lnTo>
                  <a:lnTo>
                    <a:pt x="0" y="7"/>
                  </a:lnTo>
                  <a:lnTo>
                    <a:pt x="0" y="7"/>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2927" name="Freeform 271"/>
            <p:cNvSpPr>
              <a:spLocks/>
            </p:cNvSpPr>
            <p:nvPr/>
          </p:nvSpPr>
          <p:spPr bwMode="auto">
            <a:xfrm>
              <a:off x="3665" y="3119"/>
              <a:ext cx="41" cy="36"/>
            </a:xfrm>
            <a:custGeom>
              <a:avLst/>
              <a:gdLst/>
              <a:ahLst/>
              <a:cxnLst>
                <a:cxn ang="0">
                  <a:pos x="18" y="0"/>
                </a:cxn>
                <a:cxn ang="0">
                  <a:pos x="0" y="6"/>
                </a:cxn>
                <a:cxn ang="0">
                  <a:pos x="7" y="9"/>
                </a:cxn>
                <a:cxn ang="0">
                  <a:pos x="10" y="20"/>
                </a:cxn>
                <a:cxn ang="0">
                  <a:pos x="51" y="52"/>
                </a:cxn>
                <a:cxn ang="0">
                  <a:pos x="55" y="67"/>
                </a:cxn>
                <a:cxn ang="0">
                  <a:pos x="68" y="63"/>
                </a:cxn>
                <a:cxn ang="0">
                  <a:pos x="77" y="72"/>
                </a:cxn>
                <a:cxn ang="0">
                  <a:pos x="82" y="69"/>
                </a:cxn>
                <a:cxn ang="0">
                  <a:pos x="74" y="52"/>
                </a:cxn>
                <a:cxn ang="0">
                  <a:pos x="57" y="47"/>
                </a:cxn>
                <a:cxn ang="0">
                  <a:pos x="56" y="45"/>
                </a:cxn>
                <a:cxn ang="0">
                  <a:pos x="54" y="40"/>
                </a:cxn>
                <a:cxn ang="0">
                  <a:pos x="49" y="32"/>
                </a:cxn>
                <a:cxn ang="0">
                  <a:pos x="44" y="24"/>
                </a:cxn>
                <a:cxn ang="0">
                  <a:pos x="36" y="14"/>
                </a:cxn>
                <a:cxn ang="0">
                  <a:pos x="27" y="7"/>
                </a:cxn>
                <a:cxn ang="0">
                  <a:pos x="21" y="1"/>
                </a:cxn>
                <a:cxn ang="0">
                  <a:pos x="18" y="0"/>
                </a:cxn>
                <a:cxn ang="0">
                  <a:pos x="18" y="0"/>
                </a:cxn>
              </a:cxnLst>
              <a:rect l="0" t="0" r="r" b="b"/>
              <a:pathLst>
                <a:path w="82" h="72">
                  <a:moveTo>
                    <a:pt x="18" y="0"/>
                  </a:moveTo>
                  <a:lnTo>
                    <a:pt x="0" y="6"/>
                  </a:lnTo>
                  <a:lnTo>
                    <a:pt x="7" y="9"/>
                  </a:lnTo>
                  <a:lnTo>
                    <a:pt x="10" y="20"/>
                  </a:lnTo>
                  <a:lnTo>
                    <a:pt x="51" y="52"/>
                  </a:lnTo>
                  <a:lnTo>
                    <a:pt x="55" y="67"/>
                  </a:lnTo>
                  <a:lnTo>
                    <a:pt x="68" y="63"/>
                  </a:lnTo>
                  <a:lnTo>
                    <a:pt x="77" y="72"/>
                  </a:lnTo>
                  <a:lnTo>
                    <a:pt x="82" y="69"/>
                  </a:lnTo>
                  <a:lnTo>
                    <a:pt x="74" y="52"/>
                  </a:lnTo>
                  <a:lnTo>
                    <a:pt x="57" y="47"/>
                  </a:lnTo>
                  <a:lnTo>
                    <a:pt x="56" y="45"/>
                  </a:lnTo>
                  <a:lnTo>
                    <a:pt x="54" y="40"/>
                  </a:lnTo>
                  <a:lnTo>
                    <a:pt x="49" y="32"/>
                  </a:lnTo>
                  <a:lnTo>
                    <a:pt x="44" y="24"/>
                  </a:lnTo>
                  <a:lnTo>
                    <a:pt x="36" y="14"/>
                  </a:lnTo>
                  <a:lnTo>
                    <a:pt x="27" y="7"/>
                  </a:lnTo>
                  <a:lnTo>
                    <a:pt x="21" y="1"/>
                  </a:lnTo>
                  <a:lnTo>
                    <a:pt x="18" y="0"/>
                  </a:lnTo>
                  <a:lnTo>
                    <a:pt x="18" y="0"/>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2928" name="Freeform 272"/>
            <p:cNvSpPr>
              <a:spLocks/>
            </p:cNvSpPr>
            <p:nvPr/>
          </p:nvSpPr>
          <p:spPr bwMode="auto">
            <a:xfrm>
              <a:off x="4259" y="3175"/>
              <a:ext cx="135" cy="11"/>
            </a:xfrm>
            <a:custGeom>
              <a:avLst/>
              <a:gdLst/>
              <a:ahLst/>
              <a:cxnLst>
                <a:cxn ang="0">
                  <a:pos x="272" y="17"/>
                </a:cxn>
                <a:cxn ang="0">
                  <a:pos x="217" y="0"/>
                </a:cxn>
                <a:cxn ang="0">
                  <a:pos x="0" y="4"/>
                </a:cxn>
                <a:cxn ang="0">
                  <a:pos x="79" y="22"/>
                </a:cxn>
                <a:cxn ang="0">
                  <a:pos x="272" y="17"/>
                </a:cxn>
                <a:cxn ang="0">
                  <a:pos x="272" y="17"/>
                </a:cxn>
              </a:cxnLst>
              <a:rect l="0" t="0" r="r" b="b"/>
              <a:pathLst>
                <a:path w="272" h="22">
                  <a:moveTo>
                    <a:pt x="272" y="17"/>
                  </a:moveTo>
                  <a:lnTo>
                    <a:pt x="217" y="0"/>
                  </a:lnTo>
                  <a:lnTo>
                    <a:pt x="0" y="4"/>
                  </a:lnTo>
                  <a:lnTo>
                    <a:pt x="79" y="22"/>
                  </a:lnTo>
                  <a:lnTo>
                    <a:pt x="272" y="17"/>
                  </a:lnTo>
                  <a:lnTo>
                    <a:pt x="272" y="17"/>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2929" name="Freeform 273"/>
            <p:cNvSpPr>
              <a:spLocks/>
            </p:cNvSpPr>
            <p:nvPr/>
          </p:nvSpPr>
          <p:spPr bwMode="auto">
            <a:xfrm>
              <a:off x="3618" y="3161"/>
              <a:ext cx="200" cy="72"/>
            </a:xfrm>
            <a:custGeom>
              <a:avLst/>
              <a:gdLst/>
              <a:ahLst/>
              <a:cxnLst>
                <a:cxn ang="0">
                  <a:pos x="402" y="0"/>
                </a:cxn>
                <a:cxn ang="0">
                  <a:pos x="392" y="9"/>
                </a:cxn>
                <a:cxn ang="0">
                  <a:pos x="131" y="111"/>
                </a:cxn>
                <a:cxn ang="0">
                  <a:pos x="96" y="111"/>
                </a:cxn>
                <a:cxn ang="0">
                  <a:pos x="0" y="143"/>
                </a:cxn>
                <a:cxn ang="0">
                  <a:pos x="89" y="101"/>
                </a:cxn>
                <a:cxn ang="0">
                  <a:pos x="127" y="102"/>
                </a:cxn>
                <a:cxn ang="0">
                  <a:pos x="402" y="0"/>
                </a:cxn>
                <a:cxn ang="0">
                  <a:pos x="402" y="0"/>
                </a:cxn>
              </a:cxnLst>
              <a:rect l="0" t="0" r="r" b="b"/>
              <a:pathLst>
                <a:path w="402" h="143">
                  <a:moveTo>
                    <a:pt x="402" y="0"/>
                  </a:moveTo>
                  <a:lnTo>
                    <a:pt x="392" y="9"/>
                  </a:lnTo>
                  <a:lnTo>
                    <a:pt x="131" y="111"/>
                  </a:lnTo>
                  <a:lnTo>
                    <a:pt x="96" y="111"/>
                  </a:lnTo>
                  <a:lnTo>
                    <a:pt x="0" y="143"/>
                  </a:lnTo>
                  <a:lnTo>
                    <a:pt x="89" y="101"/>
                  </a:lnTo>
                  <a:lnTo>
                    <a:pt x="127" y="102"/>
                  </a:lnTo>
                  <a:lnTo>
                    <a:pt x="402" y="0"/>
                  </a:lnTo>
                  <a:lnTo>
                    <a:pt x="402"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30" name="Freeform 274"/>
            <p:cNvSpPr>
              <a:spLocks/>
            </p:cNvSpPr>
            <p:nvPr/>
          </p:nvSpPr>
          <p:spPr bwMode="auto">
            <a:xfrm>
              <a:off x="3578" y="3301"/>
              <a:ext cx="199" cy="45"/>
            </a:xfrm>
            <a:custGeom>
              <a:avLst/>
              <a:gdLst/>
              <a:ahLst/>
              <a:cxnLst>
                <a:cxn ang="0">
                  <a:pos x="1" y="74"/>
                </a:cxn>
                <a:cxn ang="0">
                  <a:pos x="11" y="74"/>
                </a:cxn>
                <a:cxn ang="0">
                  <a:pos x="25" y="76"/>
                </a:cxn>
                <a:cxn ang="0">
                  <a:pos x="35" y="77"/>
                </a:cxn>
                <a:cxn ang="0">
                  <a:pos x="49" y="78"/>
                </a:cxn>
                <a:cxn ang="0">
                  <a:pos x="65" y="80"/>
                </a:cxn>
                <a:cxn ang="0">
                  <a:pos x="82" y="81"/>
                </a:cxn>
                <a:cxn ang="0">
                  <a:pos x="98" y="83"/>
                </a:cxn>
                <a:cxn ang="0">
                  <a:pos x="115" y="84"/>
                </a:cxn>
                <a:cxn ang="0">
                  <a:pos x="135" y="85"/>
                </a:cxn>
                <a:cxn ang="0">
                  <a:pos x="154" y="86"/>
                </a:cxn>
                <a:cxn ang="0">
                  <a:pos x="173" y="88"/>
                </a:cxn>
                <a:cxn ang="0">
                  <a:pos x="192" y="89"/>
                </a:cxn>
                <a:cxn ang="0">
                  <a:pos x="212" y="89"/>
                </a:cxn>
                <a:cxn ang="0">
                  <a:pos x="230" y="89"/>
                </a:cxn>
                <a:cxn ang="0">
                  <a:pos x="249" y="89"/>
                </a:cxn>
                <a:cxn ang="0">
                  <a:pos x="266" y="89"/>
                </a:cxn>
                <a:cxn ang="0">
                  <a:pos x="282" y="88"/>
                </a:cxn>
                <a:cxn ang="0">
                  <a:pos x="297" y="86"/>
                </a:cxn>
                <a:cxn ang="0">
                  <a:pos x="312" y="85"/>
                </a:cxn>
                <a:cxn ang="0">
                  <a:pos x="326" y="84"/>
                </a:cxn>
                <a:cxn ang="0">
                  <a:pos x="340" y="84"/>
                </a:cxn>
                <a:cxn ang="0">
                  <a:pos x="352" y="83"/>
                </a:cxn>
                <a:cxn ang="0">
                  <a:pos x="361" y="81"/>
                </a:cxn>
                <a:cxn ang="0">
                  <a:pos x="375" y="78"/>
                </a:cxn>
                <a:cxn ang="0">
                  <a:pos x="387" y="77"/>
                </a:cxn>
                <a:cxn ang="0">
                  <a:pos x="394" y="77"/>
                </a:cxn>
                <a:cxn ang="0">
                  <a:pos x="394" y="77"/>
                </a:cxn>
                <a:cxn ang="0">
                  <a:pos x="386" y="77"/>
                </a:cxn>
                <a:cxn ang="0">
                  <a:pos x="378" y="77"/>
                </a:cxn>
                <a:cxn ang="0">
                  <a:pos x="367" y="78"/>
                </a:cxn>
                <a:cxn ang="0">
                  <a:pos x="355" y="78"/>
                </a:cxn>
                <a:cxn ang="0">
                  <a:pos x="341" y="78"/>
                </a:cxn>
                <a:cxn ang="0">
                  <a:pos x="325" y="80"/>
                </a:cxn>
                <a:cxn ang="0">
                  <a:pos x="309" y="81"/>
                </a:cxn>
                <a:cxn ang="0">
                  <a:pos x="290" y="81"/>
                </a:cxn>
                <a:cxn ang="0">
                  <a:pos x="271" y="81"/>
                </a:cxn>
                <a:cxn ang="0">
                  <a:pos x="252" y="81"/>
                </a:cxn>
                <a:cxn ang="0">
                  <a:pos x="237" y="80"/>
                </a:cxn>
                <a:cxn ang="0">
                  <a:pos x="228" y="78"/>
                </a:cxn>
                <a:cxn ang="0">
                  <a:pos x="213" y="78"/>
                </a:cxn>
                <a:cxn ang="0">
                  <a:pos x="194" y="77"/>
                </a:cxn>
                <a:cxn ang="0">
                  <a:pos x="174" y="75"/>
                </a:cxn>
                <a:cxn ang="0">
                  <a:pos x="155" y="73"/>
                </a:cxn>
                <a:cxn ang="0">
                  <a:pos x="138" y="69"/>
                </a:cxn>
                <a:cxn ang="0">
                  <a:pos x="122" y="64"/>
                </a:cxn>
                <a:cxn ang="0">
                  <a:pos x="107" y="61"/>
                </a:cxn>
                <a:cxn ang="0">
                  <a:pos x="94" y="56"/>
                </a:cxn>
                <a:cxn ang="0">
                  <a:pos x="82" y="52"/>
                </a:cxn>
                <a:cxn ang="0">
                  <a:pos x="71" y="47"/>
                </a:cxn>
                <a:cxn ang="0">
                  <a:pos x="61" y="44"/>
                </a:cxn>
                <a:cxn ang="0">
                  <a:pos x="48" y="37"/>
                </a:cxn>
                <a:cxn ang="0">
                  <a:pos x="35" y="30"/>
                </a:cxn>
                <a:cxn ang="0">
                  <a:pos x="24" y="23"/>
                </a:cxn>
                <a:cxn ang="0">
                  <a:pos x="205" y="13"/>
                </a:cxn>
                <a:cxn ang="0">
                  <a:pos x="0" y="0"/>
                </a:cxn>
                <a:cxn ang="0">
                  <a:pos x="0" y="74"/>
                </a:cxn>
              </a:cxnLst>
              <a:rect l="0" t="0" r="r" b="b"/>
              <a:pathLst>
                <a:path w="397" h="90">
                  <a:moveTo>
                    <a:pt x="0" y="74"/>
                  </a:moveTo>
                  <a:lnTo>
                    <a:pt x="1" y="74"/>
                  </a:lnTo>
                  <a:lnTo>
                    <a:pt x="4" y="74"/>
                  </a:lnTo>
                  <a:lnTo>
                    <a:pt x="11" y="74"/>
                  </a:lnTo>
                  <a:lnTo>
                    <a:pt x="20" y="76"/>
                  </a:lnTo>
                  <a:lnTo>
                    <a:pt x="25" y="76"/>
                  </a:lnTo>
                  <a:lnTo>
                    <a:pt x="31" y="76"/>
                  </a:lnTo>
                  <a:lnTo>
                    <a:pt x="35" y="77"/>
                  </a:lnTo>
                  <a:lnTo>
                    <a:pt x="43" y="78"/>
                  </a:lnTo>
                  <a:lnTo>
                    <a:pt x="49" y="78"/>
                  </a:lnTo>
                  <a:lnTo>
                    <a:pt x="57" y="78"/>
                  </a:lnTo>
                  <a:lnTo>
                    <a:pt x="65" y="80"/>
                  </a:lnTo>
                  <a:lnTo>
                    <a:pt x="73" y="81"/>
                  </a:lnTo>
                  <a:lnTo>
                    <a:pt x="82" y="81"/>
                  </a:lnTo>
                  <a:lnTo>
                    <a:pt x="90" y="82"/>
                  </a:lnTo>
                  <a:lnTo>
                    <a:pt x="98" y="83"/>
                  </a:lnTo>
                  <a:lnTo>
                    <a:pt x="107" y="84"/>
                  </a:lnTo>
                  <a:lnTo>
                    <a:pt x="115" y="84"/>
                  </a:lnTo>
                  <a:lnTo>
                    <a:pt x="125" y="84"/>
                  </a:lnTo>
                  <a:lnTo>
                    <a:pt x="135" y="85"/>
                  </a:lnTo>
                  <a:lnTo>
                    <a:pt x="145" y="86"/>
                  </a:lnTo>
                  <a:lnTo>
                    <a:pt x="154" y="86"/>
                  </a:lnTo>
                  <a:lnTo>
                    <a:pt x="163" y="88"/>
                  </a:lnTo>
                  <a:lnTo>
                    <a:pt x="173" y="88"/>
                  </a:lnTo>
                  <a:lnTo>
                    <a:pt x="183" y="89"/>
                  </a:lnTo>
                  <a:lnTo>
                    <a:pt x="192" y="89"/>
                  </a:lnTo>
                  <a:lnTo>
                    <a:pt x="203" y="89"/>
                  </a:lnTo>
                  <a:lnTo>
                    <a:pt x="212" y="89"/>
                  </a:lnTo>
                  <a:lnTo>
                    <a:pt x="222" y="90"/>
                  </a:lnTo>
                  <a:lnTo>
                    <a:pt x="230" y="89"/>
                  </a:lnTo>
                  <a:lnTo>
                    <a:pt x="240" y="89"/>
                  </a:lnTo>
                  <a:lnTo>
                    <a:pt x="249" y="89"/>
                  </a:lnTo>
                  <a:lnTo>
                    <a:pt x="258" y="89"/>
                  </a:lnTo>
                  <a:lnTo>
                    <a:pt x="266" y="89"/>
                  </a:lnTo>
                  <a:lnTo>
                    <a:pt x="274" y="89"/>
                  </a:lnTo>
                  <a:lnTo>
                    <a:pt x="282" y="88"/>
                  </a:lnTo>
                  <a:lnTo>
                    <a:pt x="292" y="88"/>
                  </a:lnTo>
                  <a:lnTo>
                    <a:pt x="297" y="86"/>
                  </a:lnTo>
                  <a:lnTo>
                    <a:pt x="305" y="85"/>
                  </a:lnTo>
                  <a:lnTo>
                    <a:pt x="312" y="85"/>
                  </a:lnTo>
                  <a:lnTo>
                    <a:pt x="319" y="85"/>
                  </a:lnTo>
                  <a:lnTo>
                    <a:pt x="326" y="84"/>
                  </a:lnTo>
                  <a:lnTo>
                    <a:pt x="333" y="84"/>
                  </a:lnTo>
                  <a:lnTo>
                    <a:pt x="340" y="84"/>
                  </a:lnTo>
                  <a:lnTo>
                    <a:pt x="347" y="84"/>
                  </a:lnTo>
                  <a:lnTo>
                    <a:pt x="352" y="83"/>
                  </a:lnTo>
                  <a:lnTo>
                    <a:pt x="356" y="82"/>
                  </a:lnTo>
                  <a:lnTo>
                    <a:pt x="361" y="81"/>
                  </a:lnTo>
                  <a:lnTo>
                    <a:pt x="367" y="81"/>
                  </a:lnTo>
                  <a:lnTo>
                    <a:pt x="375" y="78"/>
                  </a:lnTo>
                  <a:lnTo>
                    <a:pt x="383" y="78"/>
                  </a:lnTo>
                  <a:lnTo>
                    <a:pt x="387" y="77"/>
                  </a:lnTo>
                  <a:lnTo>
                    <a:pt x="392" y="77"/>
                  </a:lnTo>
                  <a:lnTo>
                    <a:pt x="394" y="77"/>
                  </a:lnTo>
                  <a:lnTo>
                    <a:pt x="397" y="77"/>
                  </a:lnTo>
                  <a:lnTo>
                    <a:pt x="394" y="77"/>
                  </a:lnTo>
                  <a:lnTo>
                    <a:pt x="390" y="77"/>
                  </a:lnTo>
                  <a:lnTo>
                    <a:pt x="386" y="77"/>
                  </a:lnTo>
                  <a:lnTo>
                    <a:pt x="383" y="77"/>
                  </a:lnTo>
                  <a:lnTo>
                    <a:pt x="378" y="77"/>
                  </a:lnTo>
                  <a:lnTo>
                    <a:pt x="374" y="78"/>
                  </a:lnTo>
                  <a:lnTo>
                    <a:pt x="367" y="78"/>
                  </a:lnTo>
                  <a:lnTo>
                    <a:pt x="361" y="78"/>
                  </a:lnTo>
                  <a:lnTo>
                    <a:pt x="355" y="78"/>
                  </a:lnTo>
                  <a:lnTo>
                    <a:pt x="348" y="78"/>
                  </a:lnTo>
                  <a:lnTo>
                    <a:pt x="341" y="78"/>
                  </a:lnTo>
                  <a:lnTo>
                    <a:pt x="333" y="80"/>
                  </a:lnTo>
                  <a:lnTo>
                    <a:pt x="325" y="80"/>
                  </a:lnTo>
                  <a:lnTo>
                    <a:pt x="318" y="81"/>
                  </a:lnTo>
                  <a:lnTo>
                    <a:pt x="309" y="81"/>
                  </a:lnTo>
                  <a:lnTo>
                    <a:pt x="300" y="81"/>
                  </a:lnTo>
                  <a:lnTo>
                    <a:pt x="290" y="81"/>
                  </a:lnTo>
                  <a:lnTo>
                    <a:pt x="281" y="81"/>
                  </a:lnTo>
                  <a:lnTo>
                    <a:pt x="271" y="81"/>
                  </a:lnTo>
                  <a:lnTo>
                    <a:pt x="262" y="81"/>
                  </a:lnTo>
                  <a:lnTo>
                    <a:pt x="252" y="81"/>
                  </a:lnTo>
                  <a:lnTo>
                    <a:pt x="243" y="81"/>
                  </a:lnTo>
                  <a:lnTo>
                    <a:pt x="237" y="80"/>
                  </a:lnTo>
                  <a:lnTo>
                    <a:pt x="233" y="80"/>
                  </a:lnTo>
                  <a:lnTo>
                    <a:pt x="228" y="78"/>
                  </a:lnTo>
                  <a:lnTo>
                    <a:pt x="224" y="78"/>
                  </a:lnTo>
                  <a:lnTo>
                    <a:pt x="213" y="78"/>
                  </a:lnTo>
                  <a:lnTo>
                    <a:pt x="204" y="78"/>
                  </a:lnTo>
                  <a:lnTo>
                    <a:pt x="194" y="77"/>
                  </a:lnTo>
                  <a:lnTo>
                    <a:pt x="184" y="76"/>
                  </a:lnTo>
                  <a:lnTo>
                    <a:pt x="174" y="75"/>
                  </a:lnTo>
                  <a:lnTo>
                    <a:pt x="166" y="74"/>
                  </a:lnTo>
                  <a:lnTo>
                    <a:pt x="155" y="73"/>
                  </a:lnTo>
                  <a:lnTo>
                    <a:pt x="146" y="70"/>
                  </a:lnTo>
                  <a:lnTo>
                    <a:pt x="138" y="69"/>
                  </a:lnTo>
                  <a:lnTo>
                    <a:pt x="131" y="67"/>
                  </a:lnTo>
                  <a:lnTo>
                    <a:pt x="122" y="64"/>
                  </a:lnTo>
                  <a:lnTo>
                    <a:pt x="114" y="63"/>
                  </a:lnTo>
                  <a:lnTo>
                    <a:pt x="107" y="61"/>
                  </a:lnTo>
                  <a:lnTo>
                    <a:pt x="101" y="60"/>
                  </a:lnTo>
                  <a:lnTo>
                    <a:pt x="94" y="56"/>
                  </a:lnTo>
                  <a:lnTo>
                    <a:pt x="87" y="54"/>
                  </a:lnTo>
                  <a:lnTo>
                    <a:pt x="82" y="52"/>
                  </a:lnTo>
                  <a:lnTo>
                    <a:pt x="77" y="51"/>
                  </a:lnTo>
                  <a:lnTo>
                    <a:pt x="71" y="47"/>
                  </a:lnTo>
                  <a:lnTo>
                    <a:pt x="65" y="46"/>
                  </a:lnTo>
                  <a:lnTo>
                    <a:pt x="61" y="44"/>
                  </a:lnTo>
                  <a:lnTo>
                    <a:pt x="57" y="41"/>
                  </a:lnTo>
                  <a:lnTo>
                    <a:pt x="48" y="37"/>
                  </a:lnTo>
                  <a:lnTo>
                    <a:pt x="40" y="33"/>
                  </a:lnTo>
                  <a:lnTo>
                    <a:pt x="35" y="30"/>
                  </a:lnTo>
                  <a:lnTo>
                    <a:pt x="31" y="28"/>
                  </a:lnTo>
                  <a:lnTo>
                    <a:pt x="24" y="23"/>
                  </a:lnTo>
                  <a:lnTo>
                    <a:pt x="23" y="22"/>
                  </a:lnTo>
                  <a:lnTo>
                    <a:pt x="205" y="13"/>
                  </a:lnTo>
                  <a:lnTo>
                    <a:pt x="86" y="2"/>
                  </a:lnTo>
                  <a:lnTo>
                    <a:pt x="0" y="0"/>
                  </a:lnTo>
                  <a:lnTo>
                    <a:pt x="0" y="74"/>
                  </a:lnTo>
                  <a:lnTo>
                    <a:pt x="0" y="74"/>
                  </a:lnTo>
                  <a:close/>
                </a:path>
              </a:pathLst>
            </a:custGeom>
            <a:solidFill>
              <a:srgbClr val="BDD6FF"/>
            </a:solidFill>
            <a:ln w="9525">
              <a:noFill/>
              <a:round/>
              <a:headEnd/>
              <a:tailEnd/>
            </a:ln>
            <a:effectLst>
              <a:outerShdw dist="35921" dir="2700000" algn="ctr" rotWithShape="0">
                <a:srgbClr val="808080"/>
              </a:outerShdw>
            </a:effectLst>
          </p:spPr>
          <p:txBody>
            <a:bodyPr/>
            <a:lstStyle/>
            <a:p>
              <a:endParaRPr lang="pt-BR"/>
            </a:p>
          </p:txBody>
        </p:sp>
        <p:sp>
          <p:nvSpPr>
            <p:cNvPr id="1862931" name="Freeform 275"/>
            <p:cNvSpPr>
              <a:spLocks/>
            </p:cNvSpPr>
            <p:nvPr/>
          </p:nvSpPr>
          <p:spPr bwMode="auto">
            <a:xfrm>
              <a:off x="4068" y="3155"/>
              <a:ext cx="14" cy="10"/>
            </a:xfrm>
            <a:custGeom>
              <a:avLst/>
              <a:gdLst/>
              <a:ahLst/>
              <a:cxnLst>
                <a:cxn ang="0">
                  <a:pos x="3" y="2"/>
                </a:cxn>
                <a:cxn ang="0">
                  <a:pos x="28" y="0"/>
                </a:cxn>
                <a:cxn ang="0">
                  <a:pos x="28" y="2"/>
                </a:cxn>
                <a:cxn ang="0">
                  <a:pos x="28" y="6"/>
                </a:cxn>
                <a:cxn ang="0">
                  <a:pos x="26" y="11"/>
                </a:cxn>
                <a:cxn ang="0">
                  <a:pos x="22" y="16"/>
                </a:cxn>
                <a:cxn ang="0">
                  <a:pos x="14" y="18"/>
                </a:cxn>
                <a:cxn ang="0">
                  <a:pos x="9" y="19"/>
                </a:cxn>
                <a:cxn ang="0">
                  <a:pos x="2" y="19"/>
                </a:cxn>
                <a:cxn ang="0">
                  <a:pos x="0" y="19"/>
                </a:cxn>
                <a:cxn ang="0">
                  <a:pos x="3" y="2"/>
                </a:cxn>
                <a:cxn ang="0">
                  <a:pos x="3" y="2"/>
                </a:cxn>
              </a:cxnLst>
              <a:rect l="0" t="0" r="r" b="b"/>
              <a:pathLst>
                <a:path w="28" h="19">
                  <a:moveTo>
                    <a:pt x="3" y="2"/>
                  </a:moveTo>
                  <a:lnTo>
                    <a:pt x="28" y="0"/>
                  </a:lnTo>
                  <a:lnTo>
                    <a:pt x="28" y="2"/>
                  </a:lnTo>
                  <a:lnTo>
                    <a:pt x="28" y="6"/>
                  </a:lnTo>
                  <a:lnTo>
                    <a:pt x="26" y="11"/>
                  </a:lnTo>
                  <a:lnTo>
                    <a:pt x="22" y="16"/>
                  </a:lnTo>
                  <a:lnTo>
                    <a:pt x="14" y="18"/>
                  </a:lnTo>
                  <a:lnTo>
                    <a:pt x="9" y="19"/>
                  </a:lnTo>
                  <a:lnTo>
                    <a:pt x="2" y="19"/>
                  </a:lnTo>
                  <a:lnTo>
                    <a:pt x="0" y="19"/>
                  </a:lnTo>
                  <a:lnTo>
                    <a:pt x="3" y="2"/>
                  </a:lnTo>
                  <a:lnTo>
                    <a:pt x="3" y="2"/>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2932" name="Freeform 276"/>
            <p:cNvSpPr>
              <a:spLocks/>
            </p:cNvSpPr>
            <p:nvPr/>
          </p:nvSpPr>
          <p:spPr bwMode="auto">
            <a:xfrm>
              <a:off x="4027" y="3111"/>
              <a:ext cx="123" cy="59"/>
            </a:xfrm>
            <a:custGeom>
              <a:avLst/>
              <a:gdLst/>
              <a:ahLst/>
              <a:cxnLst>
                <a:cxn ang="0">
                  <a:pos x="0" y="91"/>
                </a:cxn>
                <a:cxn ang="0">
                  <a:pos x="192" y="2"/>
                </a:cxn>
                <a:cxn ang="0">
                  <a:pos x="244" y="0"/>
                </a:cxn>
                <a:cxn ang="0">
                  <a:pos x="8" y="116"/>
                </a:cxn>
                <a:cxn ang="0">
                  <a:pos x="0" y="91"/>
                </a:cxn>
                <a:cxn ang="0">
                  <a:pos x="0" y="91"/>
                </a:cxn>
              </a:cxnLst>
              <a:rect l="0" t="0" r="r" b="b"/>
              <a:pathLst>
                <a:path w="244" h="116">
                  <a:moveTo>
                    <a:pt x="0" y="91"/>
                  </a:moveTo>
                  <a:lnTo>
                    <a:pt x="192" y="2"/>
                  </a:lnTo>
                  <a:lnTo>
                    <a:pt x="244" y="0"/>
                  </a:lnTo>
                  <a:lnTo>
                    <a:pt x="8" y="116"/>
                  </a:lnTo>
                  <a:lnTo>
                    <a:pt x="0" y="91"/>
                  </a:lnTo>
                  <a:lnTo>
                    <a:pt x="0" y="91"/>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2933" name="Freeform 277"/>
            <p:cNvSpPr>
              <a:spLocks/>
            </p:cNvSpPr>
            <p:nvPr/>
          </p:nvSpPr>
          <p:spPr bwMode="auto">
            <a:xfrm>
              <a:off x="4018" y="3140"/>
              <a:ext cx="51" cy="41"/>
            </a:xfrm>
            <a:custGeom>
              <a:avLst/>
              <a:gdLst/>
              <a:ahLst/>
              <a:cxnLst>
                <a:cxn ang="0">
                  <a:pos x="0" y="16"/>
                </a:cxn>
                <a:cxn ang="0">
                  <a:pos x="47" y="0"/>
                </a:cxn>
                <a:cxn ang="0">
                  <a:pos x="103" y="32"/>
                </a:cxn>
                <a:cxn ang="0">
                  <a:pos x="100" y="57"/>
                </a:cxn>
                <a:cxn ang="0">
                  <a:pos x="77" y="80"/>
                </a:cxn>
                <a:cxn ang="0">
                  <a:pos x="69" y="46"/>
                </a:cxn>
                <a:cxn ang="0">
                  <a:pos x="15" y="63"/>
                </a:cxn>
                <a:cxn ang="0">
                  <a:pos x="0" y="16"/>
                </a:cxn>
                <a:cxn ang="0">
                  <a:pos x="0" y="16"/>
                </a:cxn>
              </a:cxnLst>
              <a:rect l="0" t="0" r="r" b="b"/>
              <a:pathLst>
                <a:path w="103" h="80">
                  <a:moveTo>
                    <a:pt x="0" y="16"/>
                  </a:moveTo>
                  <a:lnTo>
                    <a:pt x="47" y="0"/>
                  </a:lnTo>
                  <a:lnTo>
                    <a:pt x="103" y="32"/>
                  </a:lnTo>
                  <a:lnTo>
                    <a:pt x="100" y="57"/>
                  </a:lnTo>
                  <a:lnTo>
                    <a:pt x="77" y="80"/>
                  </a:lnTo>
                  <a:lnTo>
                    <a:pt x="69" y="46"/>
                  </a:lnTo>
                  <a:lnTo>
                    <a:pt x="15" y="63"/>
                  </a:lnTo>
                  <a:lnTo>
                    <a:pt x="0" y="16"/>
                  </a:lnTo>
                  <a:lnTo>
                    <a:pt x="0" y="16"/>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2934" name="Freeform 278"/>
            <p:cNvSpPr>
              <a:spLocks/>
            </p:cNvSpPr>
            <p:nvPr/>
          </p:nvSpPr>
          <p:spPr bwMode="auto">
            <a:xfrm>
              <a:off x="4013" y="3148"/>
              <a:ext cx="50" cy="39"/>
            </a:xfrm>
            <a:custGeom>
              <a:avLst/>
              <a:gdLst/>
              <a:ahLst/>
              <a:cxnLst>
                <a:cxn ang="0">
                  <a:pos x="10" y="0"/>
                </a:cxn>
                <a:cxn ang="0">
                  <a:pos x="10" y="1"/>
                </a:cxn>
                <a:cxn ang="0">
                  <a:pos x="14" y="5"/>
                </a:cxn>
                <a:cxn ang="0">
                  <a:pos x="16" y="11"/>
                </a:cxn>
                <a:cxn ang="0">
                  <a:pos x="21" y="17"/>
                </a:cxn>
                <a:cxn ang="0">
                  <a:pos x="25" y="20"/>
                </a:cxn>
                <a:cxn ang="0">
                  <a:pos x="30" y="23"/>
                </a:cxn>
                <a:cxn ang="0">
                  <a:pos x="33" y="25"/>
                </a:cxn>
                <a:cxn ang="0">
                  <a:pos x="36" y="25"/>
                </a:cxn>
                <a:cxn ang="0">
                  <a:pos x="40" y="33"/>
                </a:cxn>
                <a:cxn ang="0">
                  <a:pos x="54" y="33"/>
                </a:cxn>
                <a:cxn ang="0">
                  <a:pos x="60" y="23"/>
                </a:cxn>
                <a:cxn ang="0">
                  <a:pos x="77" y="25"/>
                </a:cxn>
                <a:cxn ang="0">
                  <a:pos x="93" y="19"/>
                </a:cxn>
                <a:cxn ang="0">
                  <a:pos x="99" y="49"/>
                </a:cxn>
                <a:cxn ang="0">
                  <a:pos x="84" y="69"/>
                </a:cxn>
                <a:cxn ang="0">
                  <a:pos x="71" y="70"/>
                </a:cxn>
                <a:cxn ang="0">
                  <a:pos x="71" y="57"/>
                </a:cxn>
                <a:cxn ang="0">
                  <a:pos x="34" y="77"/>
                </a:cxn>
                <a:cxn ang="0">
                  <a:pos x="10" y="77"/>
                </a:cxn>
                <a:cxn ang="0">
                  <a:pos x="2" y="61"/>
                </a:cxn>
                <a:cxn ang="0">
                  <a:pos x="18" y="45"/>
                </a:cxn>
                <a:cxn ang="0">
                  <a:pos x="16" y="44"/>
                </a:cxn>
                <a:cxn ang="0">
                  <a:pos x="11" y="39"/>
                </a:cxn>
                <a:cxn ang="0">
                  <a:pos x="6" y="33"/>
                </a:cxn>
                <a:cxn ang="0">
                  <a:pos x="2" y="27"/>
                </a:cxn>
                <a:cxn ang="0">
                  <a:pos x="0" y="19"/>
                </a:cxn>
                <a:cxn ang="0">
                  <a:pos x="0" y="12"/>
                </a:cxn>
                <a:cxn ang="0">
                  <a:pos x="1" y="8"/>
                </a:cxn>
                <a:cxn ang="0">
                  <a:pos x="2" y="7"/>
                </a:cxn>
                <a:cxn ang="0">
                  <a:pos x="10" y="0"/>
                </a:cxn>
                <a:cxn ang="0">
                  <a:pos x="10" y="0"/>
                </a:cxn>
              </a:cxnLst>
              <a:rect l="0" t="0" r="r" b="b"/>
              <a:pathLst>
                <a:path w="99" h="77">
                  <a:moveTo>
                    <a:pt x="10" y="0"/>
                  </a:moveTo>
                  <a:lnTo>
                    <a:pt x="10" y="1"/>
                  </a:lnTo>
                  <a:lnTo>
                    <a:pt x="14" y="5"/>
                  </a:lnTo>
                  <a:lnTo>
                    <a:pt x="16" y="11"/>
                  </a:lnTo>
                  <a:lnTo>
                    <a:pt x="21" y="17"/>
                  </a:lnTo>
                  <a:lnTo>
                    <a:pt x="25" y="20"/>
                  </a:lnTo>
                  <a:lnTo>
                    <a:pt x="30" y="23"/>
                  </a:lnTo>
                  <a:lnTo>
                    <a:pt x="33" y="25"/>
                  </a:lnTo>
                  <a:lnTo>
                    <a:pt x="36" y="25"/>
                  </a:lnTo>
                  <a:lnTo>
                    <a:pt x="40" y="33"/>
                  </a:lnTo>
                  <a:lnTo>
                    <a:pt x="54" y="33"/>
                  </a:lnTo>
                  <a:lnTo>
                    <a:pt x="60" y="23"/>
                  </a:lnTo>
                  <a:lnTo>
                    <a:pt x="77" y="25"/>
                  </a:lnTo>
                  <a:lnTo>
                    <a:pt x="93" y="19"/>
                  </a:lnTo>
                  <a:lnTo>
                    <a:pt x="99" y="49"/>
                  </a:lnTo>
                  <a:lnTo>
                    <a:pt x="84" y="69"/>
                  </a:lnTo>
                  <a:lnTo>
                    <a:pt x="71" y="70"/>
                  </a:lnTo>
                  <a:lnTo>
                    <a:pt x="71" y="57"/>
                  </a:lnTo>
                  <a:lnTo>
                    <a:pt x="34" y="77"/>
                  </a:lnTo>
                  <a:lnTo>
                    <a:pt x="10" y="77"/>
                  </a:lnTo>
                  <a:lnTo>
                    <a:pt x="2" y="61"/>
                  </a:lnTo>
                  <a:lnTo>
                    <a:pt x="18" y="45"/>
                  </a:lnTo>
                  <a:lnTo>
                    <a:pt x="16" y="44"/>
                  </a:lnTo>
                  <a:lnTo>
                    <a:pt x="11" y="39"/>
                  </a:lnTo>
                  <a:lnTo>
                    <a:pt x="6" y="33"/>
                  </a:lnTo>
                  <a:lnTo>
                    <a:pt x="2" y="27"/>
                  </a:lnTo>
                  <a:lnTo>
                    <a:pt x="0" y="19"/>
                  </a:lnTo>
                  <a:lnTo>
                    <a:pt x="0" y="12"/>
                  </a:lnTo>
                  <a:lnTo>
                    <a:pt x="1" y="8"/>
                  </a:lnTo>
                  <a:lnTo>
                    <a:pt x="2" y="7"/>
                  </a:lnTo>
                  <a:lnTo>
                    <a:pt x="10" y="0"/>
                  </a:lnTo>
                  <a:lnTo>
                    <a:pt x="10" y="0"/>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2935" name="Freeform 279"/>
            <p:cNvSpPr>
              <a:spLocks/>
            </p:cNvSpPr>
            <p:nvPr/>
          </p:nvSpPr>
          <p:spPr bwMode="auto">
            <a:xfrm>
              <a:off x="3616" y="3163"/>
              <a:ext cx="410" cy="164"/>
            </a:xfrm>
            <a:custGeom>
              <a:avLst/>
              <a:gdLst/>
              <a:ahLst/>
              <a:cxnLst>
                <a:cxn ang="0">
                  <a:pos x="802" y="0"/>
                </a:cxn>
                <a:cxn ang="0">
                  <a:pos x="270" y="240"/>
                </a:cxn>
                <a:cxn ang="0">
                  <a:pos x="188" y="235"/>
                </a:cxn>
                <a:cxn ang="0">
                  <a:pos x="0" y="311"/>
                </a:cxn>
                <a:cxn ang="0">
                  <a:pos x="3" y="311"/>
                </a:cxn>
                <a:cxn ang="0">
                  <a:pos x="8" y="313"/>
                </a:cxn>
                <a:cxn ang="0">
                  <a:pos x="16" y="315"/>
                </a:cxn>
                <a:cxn ang="0">
                  <a:pos x="19" y="315"/>
                </a:cxn>
                <a:cxn ang="0">
                  <a:pos x="26" y="317"/>
                </a:cxn>
                <a:cxn ang="0">
                  <a:pos x="32" y="318"/>
                </a:cxn>
                <a:cxn ang="0">
                  <a:pos x="40" y="320"/>
                </a:cxn>
                <a:cxn ang="0">
                  <a:pos x="48" y="321"/>
                </a:cxn>
                <a:cxn ang="0">
                  <a:pos x="57" y="323"/>
                </a:cxn>
                <a:cxn ang="0">
                  <a:pos x="62" y="323"/>
                </a:cxn>
                <a:cxn ang="0">
                  <a:pos x="68" y="324"/>
                </a:cxn>
                <a:cxn ang="0">
                  <a:pos x="74" y="324"/>
                </a:cxn>
                <a:cxn ang="0">
                  <a:pos x="79" y="326"/>
                </a:cxn>
                <a:cxn ang="0">
                  <a:pos x="85" y="326"/>
                </a:cxn>
                <a:cxn ang="0">
                  <a:pos x="91" y="328"/>
                </a:cxn>
                <a:cxn ang="0">
                  <a:pos x="97" y="328"/>
                </a:cxn>
                <a:cxn ang="0">
                  <a:pos x="105" y="329"/>
                </a:cxn>
                <a:cxn ang="0">
                  <a:pos x="111" y="329"/>
                </a:cxn>
                <a:cxn ang="0">
                  <a:pos x="119" y="329"/>
                </a:cxn>
                <a:cxn ang="0">
                  <a:pos x="124" y="329"/>
                </a:cxn>
                <a:cxn ang="0">
                  <a:pos x="134" y="329"/>
                </a:cxn>
                <a:cxn ang="0">
                  <a:pos x="139" y="329"/>
                </a:cxn>
                <a:cxn ang="0">
                  <a:pos x="148" y="329"/>
                </a:cxn>
                <a:cxn ang="0">
                  <a:pos x="154" y="329"/>
                </a:cxn>
                <a:cxn ang="0">
                  <a:pos x="161" y="329"/>
                </a:cxn>
                <a:cxn ang="0">
                  <a:pos x="169" y="329"/>
                </a:cxn>
                <a:cxn ang="0">
                  <a:pos x="176" y="329"/>
                </a:cxn>
                <a:cxn ang="0">
                  <a:pos x="184" y="329"/>
                </a:cxn>
                <a:cxn ang="0">
                  <a:pos x="191" y="329"/>
                </a:cxn>
                <a:cxn ang="0">
                  <a:pos x="197" y="328"/>
                </a:cxn>
                <a:cxn ang="0">
                  <a:pos x="203" y="326"/>
                </a:cxn>
                <a:cxn ang="0">
                  <a:pos x="210" y="326"/>
                </a:cxn>
                <a:cxn ang="0">
                  <a:pos x="216" y="326"/>
                </a:cxn>
                <a:cxn ang="0">
                  <a:pos x="221" y="325"/>
                </a:cxn>
                <a:cxn ang="0">
                  <a:pos x="226" y="324"/>
                </a:cxn>
                <a:cxn ang="0">
                  <a:pos x="231" y="324"/>
                </a:cxn>
                <a:cxn ang="0">
                  <a:pos x="236" y="324"/>
                </a:cxn>
                <a:cxn ang="0">
                  <a:pos x="243" y="324"/>
                </a:cxn>
                <a:cxn ang="0">
                  <a:pos x="250" y="324"/>
                </a:cxn>
                <a:cxn ang="0">
                  <a:pos x="254" y="324"/>
                </a:cxn>
                <a:cxn ang="0">
                  <a:pos x="256" y="324"/>
                </a:cxn>
                <a:cxn ang="0">
                  <a:pos x="322" y="290"/>
                </a:cxn>
                <a:cxn ang="0">
                  <a:pos x="340" y="250"/>
                </a:cxn>
                <a:cxn ang="0">
                  <a:pos x="818" y="18"/>
                </a:cxn>
                <a:cxn ang="0">
                  <a:pos x="802" y="0"/>
                </a:cxn>
                <a:cxn ang="0">
                  <a:pos x="802" y="0"/>
                </a:cxn>
              </a:cxnLst>
              <a:rect l="0" t="0" r="r" b="b"/>
              <a:pathLst>
                <a:path w="818" h="329">
                  <a:moveTo>
                    <a:pt x="802" y="0"/>
                  </a:moveTo>
                  <a:lnTo>
                    <a:pt x="270" y="240"/>
                  </a:lnTo>
                  <a:lnTo>
                    <a:pt x="188" y="235"/>
                  </a:lnTo>
                  <a:lnTo>
                    <a:pt x="0" y="311"/>
                  </a:lnTo>
                  <a:lnTo>
                    <a:pt x="3" y="311"/>
                  </a:lnTo>
                  <a:lnTo>
                    <a:pt x="8" y="313"/>
                  </a:lnTo>
                  <a:lnTo>
                    <a:pt x="16" y="315"/>
                  </a:lnTo>
                  <a:lnTo>
                    <a:pt x="19" y="315"/>
                  </a:lnTo>
                  <a:lnTo>
                    <a:pt x="26" y="317"/>
                  </a:lnTo>
                  <a:lnTo>
                    <a:pt x="32" y="318"/>
                  </a:lnTo>
                  <a:lnTo>
                    <a:pt x="40" y="320"/>
                  </a:lnTo>
                  <a:lnTo>
                    <a:pt x="48" y="321"/>
                  </a:lnTo>
                  <a:lnTo>
                    <a:pt x="57" y="323"/>
                  </a:lnTo>
                  <a:lnTo>
                    <a:pt x="62" y="323"/>
                  </a:lnTo>
                  <a:lnTo>
                    <a:pt x="68" y="324"/>
                  </a:lnTo>
                  <a:lnTo>
                    <a:pt x="74" y="324"/>
                  </a:lnTo>
                  <a:lnTo>
                    <a:pt x="79" y="326"/>
                  </a:lnTo>
                  <a:lnTo>
                    <a:pt x="85" y="326"/>
                  </a:lnTo>
                  <a:lnTo>
                    <a:pt x="91" y="328"/>
                  </a:lnTo>
                  <a:lnTo>
                    <a:pt x="97" y="328"/>
                  </a:lnTo>
                  <a:lnTo>
                    <a:pt x="105" y="329"/>
                  </a:lnTo>
                  <a:lnTo>
                    <a:pt x="111" y="329"/>
                  </a:lnTo>
                  <a:lnTo>
                    <a:pt x="119" y="329"/>
                  </a:lnTo>
                  <a:lnTo>
                    <a:pt x="124" y="329"/>
                  </a:lnTo>
                  <a:lnTo>
                    <a:pt x="134" y="329"/>
                  </a:lnTo>
                  <a:lnTo>
                    <a:pt x="139" y="329"/>
                  </a:lnTo>
                  <a:lnTo>
                    <a:pt x="148" y="329"/>
                  </a:lnTo>
                  <a:lnTo>
                    <a:pt x="154" y="329"/>
                  </a:lnTo>
                  <a:lnTo>
                    <a:pt x="161" y="329"/>
                  </a:lnTo>
                  <a:lnTo>
                    <a:pt x="169" y="329"/>
                  </a:lnTo>
                  <a:lnTo>
                    <a:pt x="176" y="329"/>
                  </a:lnTo>
                  <a:lnTo>
                    <a:pt x="184" y="329"/>
                  </a:lnTo>
                  <a:lnTo>
                    <a:pt x="191" y="329"/>
                  </a:lnTo>
                  <a:lnTo>
                    <a:pt x="197" y="328"/>
                  </a:lnTo>
                  <a:lnTo>
                    <a:pt x="203" y="326"/>
                  </a:lnTo>
                  <a:lnTo>
                    <a:pt x="210" y="326"/>
                  </a:lnTo>
                  <a:lnTo>
                    <a:pt x="216" y="326"/>
                  </a:lnTo>
                  <a:lnTo>
                    <a:pt x="221" y="325"/>
                  </a:lnTo>
                  <a:lnTo>
                    <a:pt x="226" y="324"/>
                  </a:lnTo>
                  <a:lnTo>
                    <a:pt x="231" y="324"/>
                  </a:lnTo>
                  <a:lnTo>
                    <a:pt x="236" y="324"/>
                  </a:lnTo>
                  <a:lnTo>
                    <a:pt x="243" y="324"/>
                  </a:lnTo>
                  <a:lnTo>
                    <a:pt x="250" y="324"/>
                  </a:lnTo>
                  <a:lnTo>
                    <a:pt x="254" y="324"/>
                  </a:lnTo>
                  <a:lnTo>
                    <a:pt x="256" y="324"/>
                  </a:lnTo>
                  <a:lnTo>
                    <a:pt x="322" y="290"/>
                  </a:lnTo>
                  <a:lnTo>
                    <a:pt x="340" y="250"/>
                  </a:lnTo>
                  <a:lnTo>
                    <a:pt x="818" y="18"/>
                  </a:lnTo>
                  <a:lnTo>
                    <a:pt x="802" y="0"/>
                  </a:lnTo>
                  <a:lnTo>
                    <a:pt x="802" y="0"/>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2936" name="Freeform 280"/>
            <p:cNvSpPr>
              <a:spLocks/>
            </p:cNvSpPr>
            <p:nvPr/>
          </p:nvSpPr>
          <p:spPr bwMode="auto">
            <a:xfrm>
              <a:off x="3609" y="3168"/>
              <a:ext cx="407" cy="152"/>
            </a:xfrm>
            <a:custGeom>
              <a:avLst/>
              <a:gdLst/>
              <a:ahLst/>
              <a:cxnLst>
                <a:cxn ang="0">
                  <a:pos x="799" y="0"/>
                </a:cxn>
                <a:cxn ang="0">
                  <a:pos x="812" y="8"/>
                </a:cxn>
                <a:cxn ang="0">
                  <a:pos x="337" y="228"/>
                </a:cxn>
                <a:cxn ang="0">
                  <a:pos x="240" y="230"/>
                </a:cxn>
                <a:cxn ang="0">
                  <a:pos x="30" y="304"/>
                </a:cxn>
                <a:cxn ang="0">
                  <a:pos x="0" y="297"/>
                </a:cxn>
                <a:cxn ang="0">
                  <a:pos x="238" y="206"/>
                </a:cxn>
                <a:cxn ang="0">
                  <a:pos x="322" y="208"/>
                </a:cxn>
                <a:cxn ang="0">
                  <a:pos x="799" y="0"/>
                </a:cxn>
                <a:cxn ang="0">
                  <a:pos x="799" y="0"/>
                </a:cxn>
              </a:cxnLst>
              <a:rect l="0" t="0" r="r" b="b"/>
              <a:pathLst>
                <a:path w="812" h="304">
                  <a:moveTo>
                    <a:pt x="799" y="0"/>
                  </a:moveTo>
                  <a:lnTo>
                    <a:pt x="812" y="8"/>
                  </a:lnTo>
                  <a:lnTo>
                    <a:pt x="337" y="228"/>
                  </a:lnTo>
                  <a:lnTo>
                    <a:pt x="240" y="230"/>
                  </a:lnTo>
                  <a:lnTo>
                    <a:pt x="30" y="304"/>
                  </a:lnTo>
                  <a:lnTo>
                    <a:pt x="0" y="297"/>
                  </a:lnTo>
                  <a:lnTo>
                    <a:pt x="238" y="206"/>
                  </a:lnTo>
                  <a:lnTo>
                    <a:pt x="322" y="208"/>
                  </a:lnTo>
                  <a:lnTo>
                    <a:pt x="799" y="0"/>
                  </a:lnTo>
                  <a:lnTo>
                    <a:pt x="799"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37" name="Freeform 281"/>
            <p:cNvSpPr>
              <a:spLocks/>
            </p:cNvSpPr>
            <p:nvPr/>
          </p:nvSpPr>
          <p:spPr bwMode="auto">
            <a:xfrm>
              <a:off x="3580" y="3154"/>
              <a:ext cx="103" cy="49"/>
            </a:xfrm>
            <a:custGeom>
              <a:avLst/>
              <a:gdLst/>
              <a:ahLst/>
              <a:cxnLst>
                <a:cxn ang="0">
                  <a:pos x="207" y="0"/>
                </a:cxn>
                <a:cxn ang="0">
                  <a:pos x="207" y="4"/>
                </a:cxn>
                <a:cxn ang="0">
                  <a:pos x="61" y="78"/>
                </a:cxn>
                <a:cxn ang="0">
                  <a:pos x="59" y="87"/>
                </a:cxn>
                <a:cxn ang="0">
                  <a:pos x="45" y="95"/>
                </a:cxn>
                <a:cxn ang="0">
                  <a:pos x="14" y="97"/>
                </a:cxn>
                <a:cxn ang="0">
                  <a:pos x="0" y="97"/>
                </a:cxn>
                <a:cxn ang="0">
                  <a:pos x="42" y="73"/>
                </a:cxn>
                <a:cxn ang="0">
                  <a:pos x="60" y="73"/>
                </a:cxn>
                <a:cxn ang="0">
                  <a:pos x="207" y="0"/>
                </a:cxn>
                <a:cxn ang="0">
                  <a:pos x="207" y="0"/>
                </a:cxn>
              </a:cxnLst>
              <a:rect l="0" t="0" r="r" b="b"/>
              <a:pathLst>
                <a:path w="207" h="97">
                  <a:moveTo>
                    <a:pt x="207" y="0"/>
                  </a:moveTo>
                  <a:lnTo>
                    <a:pt x="207" y="4"/>
                  </a:lnTo>
                  <a:lnTo>
                    <a:pt x="61" y="78"/>
                  </a:lnTo>
                  <a:lnTo>
                    <a:pt x="59" y="87"/>
                  </a:lnTo>
                  <a:lnTo>
                    <a:pt x="45" y="95"/>
                  </a:lnTo>
                  <a:lnTo>
                    <a:pt x="14" y="97"/>
                  </a:lnTo>
                  <a:lnTo>
                    <a:pt x="0" y="97"/>
                  </a:lnTo>
                  <a:lnTo>
                    <a:pt x="42" y="73"/>
                  </a:lnTo>
                  <a:lnTo>
                    <a:pt x="60" y="73"/>
                  </a:lnTo>
                  <a:lnTo>
                    <a:pt x="207" y="0"/>
                  </a:lnTo>
                  <a:lnTo>
                    <a:pt x="207"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38" name="Freeform 282"/>
            <p:cNvSpPr>
              <a:spLocks/>
            </p:cNvSpPr>
            <p:nvPr/>
          </p:nvSpPr>
          <p:spPr bwMode="auto">
            <a:xfrm>
              <a:off x="3728" y="3141"/>
              <a:ext cx="25" cy="7"/>
            </a:xfrm>
            <a:custGeom>
              <a:avLst/>
              <a:gdLst/>
              <a:ahLst/>
              <a:cxnLst>
                <a:cxn ang="0">
                  <a:pos x="0" y="0"/>
                </a:cxn>
                <a:cxn ang="0">
                  <a:pos x="44" y="9"/>
                </a:cxn>
                <a:cxn ang="0">
                  <a:pos x="49" y="11"/>
                </a:cxn>
                <a:cxn ang="0">
                  <a:pos x="46" y="14"/>
                </a:cxn>
                <a:cxn ang="0">
                  <a:pos x="4" y="6"/>
                </a:cxn>
                <a:cxn ang="0">
                  <a:pos x="0" y="0"/>
                </a:cxn>
                <a:cxn ang="0">
                  <a:pos x="0" y="0"/>
                </a:cxn>
              </a:cxnLst>
              <a:rect l="0" t="0" r="r" b="b"/>
              <a:pathLst>
                <a:path w="49" h="14">
                  <a:moveTo>
                    <a:pt x="0" y="0"/>
                  </a:moveTo>
                  <a:lnTo>
                    <a:pt x="44" y="9"/>
                  </a:lnTo>
                  <a:lnTo>
                    <a:pt x="49" y="11"/>
                  </a:lnTo>
                  <a:lnTo>
                    <a:pt x="46" y="14"/>
                  </a:lnTo>
                  <a:lnTo>
                    <a:pt x="4" y="6"/>
                  </a:lnTo>
                  <a:lnTo>
                    <a:pt x="0" y="0"/>
                  </a:lnTo>
                  <a:lnTo>
                    <a:pt x="0"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39" name="Freeform 283"/>
            <p:cNvSpPr>
              <a:spLocks/>
            </p:cNvSpPr>
            <p:nvPr/>
          </p:nvSpPr>
          <p:spPr bwMode="auto">
            <a:xfrm>
              <a:off x="3695" y="3133"/>
              <a:ext cx="12" cy="4"/>
            </a:xfrm>
            <a:custGeom>
              <a:avLst/>
              <a:gdLst/>
              <a:ahLst/>
              <a:cxnLst>
                <a:cxn ang="0">
                  <a:pos x="24" y="8"/>
                </a:cxn>
                <a:cxn ang="0">
                  <a:pos x="6" y="0"/>
                </a:cxn>
                <a:cxn ang="0">
                  <a:pos x="0" y="0"/>
                </a:cxn>
                <a:cxn ang="0">
                  <a:pos x="0" y="3"/>
                </a:cxn>
                <a:cxn ang="0">
                  <a:pos x="6" y="8"/>
                </a:cxn>
                <a:cxn ang="0">
                  <a:pos x="24" y="8"/>
                </a:cxn>
                <a:cxn ang="0">
                  <a:pos x="24" y="8"/>
                </a:cxn>
              </a:cxnLst>
              <a:rect l="0" t="0" r="r" b="b"/>
              <a:pathLst>
                <a:path w="24" h="8">
                  <a:moveTo>
                    <a:pt x="24" y="8"/>
                  </a:moveTo>
                  <a:lnTo>
                    <a:pt x="6" y="0"/>
                  </a:lnTo>
                  <a:lnTo>
                    <a:pt x="0" y="0"/>
                  </a:lnTo>
                  <a:lnTo>
                    <a:pt x="0" y="3"/>
                  </a:lnTo>
                  <a:lnTo>
                    <a:pt x="6" y="8"/>
                  </a:lnTo>
                  <a:lnTo>
                    <a:pt x="24" y="8"/>
                  </a:lnTo>
                  <a:lnTo>
                    <a:pt x="24" y="8"/>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40" name="Freeform 284"/>
            <p:cNvSpPr>
              <a:spLocks/>
            </p:cNvSpPr>
            <p:nvPr/>
          </p:nvSpPr>
          <p:spPr bwMode="auto">
            <a:xfrm>
              <a:off x="3660" y="3100"/>
              <a:ext cx="25" cy="6"/>
            </a:xfrm>
            <a:custGeom>
              <a:avLst/>
              <a:gdLst/>
              <a:ahLst/>
              <a:cxnLst>
                <a:cxn ang="0">
                  <a:pos x="11" y="0"/>
                </a:cxn>
                <a:cxn ang="0">
                  <a:pos x="0" y="3"/>
                </a:cxn>
                <a:cxn ang="0">
                  <a:pos x="14" y="5"/>
                </a:cxn>
                <a:cxn ang="0">
                  <a:pos x="12" y="9"/>
                </a:cxn>
                <a:cxn ang="0">
                  <a:pos x="50" y="11"/>
                </a:cxn>
                <a:cxn ang="0">
                  <a:pos x="14" y="2"/>
                </a:cxn>
                <a:cxn ang="0">
                  <a:pos x="11" y="0"/>
                </a:cxn>
                <a:cxn ang="0">
                  <a:pos x="11" y="0"/>
                </a:cxn>
              </a:cxnLst>
              <a:rect l="0" t="0" r="r" b="b"/>
              <a:pathLst>
                <a:path w="50" h="11">
                  <a:moveTo>
                    <a:pt x="11" y="0"/>
                  </a:moveTo>
                  <a:lnTo>
                    <a:pt x="0" y="3"/>
                  </a:lnTo>
                  <a:lnTo>
                    <a:pt x="14" y="5"/>
                  </a:lnTo>
                  <a:lnTo>
                    <a:pt x="12" y="9"/>
                  </a:lnTo>
                  <a:lnTo>
                    <a:pt x="50" y="11"/>
                  </a:lnTo>
                  <a:lnTo>
                    <a:pt x="14" y="2"/>
                  </a:lnTo>
                  <a:lnTo>
                    <a:pt x="11" y="0"/>
                  </a:lnTo>
                  <a:lnTo>
                    <a:pt x="11" y="0"/>
                  </a:lnTo>
                  <a:close/>
                </a:path>
              </a:pathLst>
            </a:custGeom>
            <a:solidFill>
              <a:srgbClr val="EDE8BA"/>
            </a:solidFill>
            <a:ln w="9525">
              <a:noFill/>
              <a:round/>
              <a:headEnd/>
              <a:tailEnd/>
            </a:ln>
            <a:effectLst>
              <a:outerShdw dist="35921" dir="2700000" algn="ctr" rotWithShape="0">
                <a:srgbClr val="808080"/>
              </a:outerShdw>
            </a:effectLst>
          </p:spPr>
          <p:txBody>
            <a:bodyPr/>
            <a:lstStyle/>
            <a:p>
              <a:endParaRPr lang="pt-BR"/>
            </a:p>
          </p:txBody>
        </p:sp>
        <p:sp>
          <p:nvSpPr>
            <p:cNvPr id="1862941" name="Freeform 285"/>
            <p:cNvSpPr>
              <a:spLocks/>
            </p:cNvSpPr>
            <p:nvPr/>
          </p:nvSpPr>
          <p:spPr bwMode="auto">
            <a:xfrm>
              <a:off x="3679" y="3097"/>
              <a:ext cx="12" cy="10"/>
            </a:xfrm>
            <a:custGeom>
              <a:avLst/>
              <a:gdLst/>
              <a:ahLst/>
              <a:cxnLst>
                <a:cxn ang="0">
                  <a:pos x="0" y="0"/>
                </a:cxn>
                <a:cxn ang="0">
                  <a:pos x="12" y="1"/>
                </a:cxn>
                <a:cxn ang="0">
                  <a:pos x="11" y="6"/>
                </a:cxn>
                <a:cxn ang="0">
                  <a:pos x="23" y="13"/>
                </a:cxn>
                <a:cxn ang="0">
                  <a:pos x="20" y="20"/>
                </a:cxn>
                <a:cxn ang="0">
                  <a:pos x="0" y="0"/>
                </a:cxn>
                <a:cxn ang="0">
                  <a:pos x="0" y="0"/>
                </a:cxn>
              </a:cxnLst>
              <a:rect l="0" t="0" r="r" b="b"/>
              <a:pathLst>
                <a:path w="23" h="20">
                  <a:moveTo>
                    <a:pt x="0" y="0"/>
                  </a:moveTo>
                  <a:lnTo>
                    <a:pt x="12" y="1"/>
                  </a:lnTo>
                  <a:lnTo>
                    <a:pt x="11" y="6"/>
                  </a:lnTo>
                  <a:lnTo>
                    <a:pt x="23" y="13"/>
                  </a:lnTo>
                  <a:lnTo>
                    <a:pt x="20" y="20"/>
                  </a:lnTo>
                  <a:lnTo>
                    <a:pt x="0" y="0"/>
                  </a:lnTo>
                  <a:lnTo>
                    <a:pt x="0" y="0"/>
                  </a:lnTo>
                  <a:close/>
                </a:path>
              </a:pathLst>
            </a:custGeom>
            <a:solidFill>
              <a:srgbClr val="EDE8BA"/>
            </a:solidFill>
            <a:ln w="9525">
              <a:noFill/>
              <a:round/>
              <a:headEnd/>
              <a:tailEnd/>
            </a:ln>
            <a:effectLst>
              <a:outerShdw dist="35921" dir="2700000" algn="ctr" rotWithShape="0">
                <a:srgbClr val="808080"/>
              </a:outerShdw>
            </a:effectLst>
          </p:spPr>
          <p:txBody>
            <a:bodyPr/>
            <a:lstStyle/>
            <a:p>
              <a:endParaRPr lang="pt-BR"/>
            </a:p>
          </p:txBody>
        </p:sp>
        <p:sp>
          <p:nvSpPr>
            <p:cNvPr id="1862942" name="Freeform 286"/>
            <p:cNvSpPr>
              <a:spLocks/>
            </p:cNvSpPr>
            <p:nvPr/>
          </p:nvSpPr>
          <p:spPr bwMode="auto">
            <a:xfrm>
              <a:off x="4004" y="2937"/>
              <a:ext cx="6" cy="22"/>
            </a:xfrm>
            <a:custGeom>
              <a:avLst/>
              <a:gdLst/>
              <a:ahLst/>
              <a:cxnLst>
                <a:cxn ang="0">
                  <a:pos x="2" y="0"/>
                </a:cxn>
                <a:cxn ang="0">
                  <a:pos x="11" y="30"/>
                </a:cxn>
                <a:cxn ang="0">
                  <a:pos x="13" y="37"/>
                </a:cxn>
                <a:cxn ang="0">
                  <a:pos x="7" y="44"/>
                </a:cxn>
                <a:cxn ang="0">
                  <a:pos x="7" y="40"/>
                </a:cxn>
                <a:cxn ang="0">
                  <a:pos x="0" y="37"/>
                </a:cxn>
                <a:cxn ang="0">
                  <a:pos x="1" y="24"/>
                </a:cxn>
                <a:cxn ang="0">
                  <a:pos x="2" y="0"/>
                </a:cxn>
                <a:cxn ang="0">
                  <a:pos x="2" y="0"/>
                </a:cxn>
              </a:cxnLst>
              <a:rect l="0" t="0" r="r" b="b"/>
              <a:pathLst>
                <a:path w="13" h="44">
                  <a:moveTo>
                    <a:pt x="2" y="0"/>
                  </a:moveTo>
                  <a:lnTo>
                    <a:pt x="11" y="30"/>
                  </a:lnTo>
                  <a:lnTo>
                    <a:pt x="13" y="37"/>
                  </a:lnTo>
                  <a:lnTo>
                    <a:pt x="7" y="44"/>
                  </a:lnTo>
                  <a:lnTo>
                    <a:pt x="7" y="40"/>
                  </a:lnTo>
                  <a:lnTo>
                    <a:pt x="0" y="37"/>
                  </a:lnTo>
                  <a:lnTo>
                    <a:pt x="1" y="24"/>
                  </a:lnTo>
                  <a:lnTo>
                    <a:pt x="2" y="0"/>
                  </a:lnTo>
                  <a:lnTo>
                    <a:pt x="2" y="0"/>
                  </a:lnTo>
                  <a:close/>
                </a:path>
              </a:pathLst>
            </a:custGeom>
            <a:solidFill>
              <a:srgbClr val="FF9985"/>
            </a:solidFill>
            <a:ln w="9525">
              <a:noFill/>
              <a:round/>
              <a:headEnd/>
              <a:tailEnd/>
            </a:ln>
            <a:effectLst>
              <a:outerShdw dist="35921" dir="2700000" algn="ctr" rotWithShape="0">
                <a:srgbClr val="808080"/>
              </a:outerShdw>
            </a:effectLst>
          </p:spPr>
          <p:txBody>
            <a:bodyPr/>
            <a:lstStyle/>
            <a:p>
              <a:endParaRPr lang="pt-BR"/>
            </a:p>
          </p:txBody>
        </p:sp>
        <p:sp>
          <p:nvSpPr>
            <p:cNvPr id="1862943" name="Freeform 287"/>
            <p:cNvSpPr>
              <a:spLocks/>
            </p:cNvSpPr>
            <p:nvPr/>
          </p:nvSpPr>
          <p:spPr bwMode="auto">
            <a:xfrm>
              <a:off x="4021" y="2943"/>
              <a:ext cx="6" cy="17"/>
            </a:xfrm>
            <a:custGeom>
              <a:avLst/>
              <a:gdLst/>
              <a:ahLst/>
              <a:cxnLst>
                <a:cxn ang="0">
                  <a:pos x="5" y="0"/>
                </a:cxn>
                <a:cxn ang="0">
                  <a:pos x="0" y="17"/>
                </a:cxn>
                <a:cxn ang="0">
                  <a:pos x="10" y="33"/>
                </a:cxn>
                <a:cxn ang="0">
                  <a:pos x="8" y="16"/>
                </a:cxn>
                <a:cxn ang="0">
                  <a:pos x="5" y="0"/>
                </a:cxn>
                <a:cxn ang="0">
                  <a:pos x="5" y="0"/>
                </a:cxn>
              </a:cxnLst>
              <a:rect l="0" t="0" r="r" b="b"/>
              <a:pathLst>
                <a:path w="10" h="33">
                  <a:moveTo>
                    <a:pt x="5" y="0"/>
                  </a:moveTo>
                  <a:lnTo>
                    <a:pt x="0" y="17"/>
                  </a:lnTo>
                  <a:lnTo>
                    <a:pt x="10" y="33"/>
                  </a:lnTo>
                  <a:lnTo>
                    <a:pt x="8" y="16"/>
                  </a:lnTo>
                  <a:lnTo>
                    <a:pt x="5" y="0"/>
                  </a:lnTo>
                  <a:lnTo>
                    <a:pt x="5" y="0"/>
                  </a:lnTo>
                  <a:close/>
                </a:path>
              </a:pathLst>
            </a:custGeom>
            <a:solidFill>
              <a:srgbClr val="FF9985"/>
            </a:solidFill>
            <a:ln w="9525">
              <a:noFill/>
              <a:round/>
              <a:headEnd/>
              <a:tailEnd/>
            </a:ln>
            <a:effectLst>
              <a:outerShdw dist="35921" dir="2700000" algn="ctr" rotWithShape="0">
                <a:srgbClr val="808080"/>
              </a:outerShdw>
            </a:effectLst>
          </p:spPr>
          <p:txBody>
            <a:bodyPr/>
            <a:lstStyle/>
            <a:p>
              <a:endParaRPr lang="pt-BR"/>
            </a:p>
          </p:txBody>
        </p:sp>
        <p:sp>
          <p:nvSpPr>
            <p:cNvPr id="1862944" name="Freeform 288"/>
            <p:cNvSpPr>
              <a:spLocks/>
            </p:cNvSpPr>
            <p:nvPr/>
          </p:nvSpPr>
          <p:spPr bwMode="auto">
            <a:xfrm>
              <a:off x="4006" y="2924"/>
              <a:ext cx="13" cy="7"/>
            </a:xfrm>
            <a:custGeom>
              <a:avLst/>
              <a:gdLst/>
              <a:ahLst/>
              <a:cxnLst>
                <a:cxn ang="0">
                  <a:pos x="0" y="5"/>
                </a:cxn>
                <a:cxn ang="0">
                  <a:pos x="6" y="12"/>
                </a:cxn>
                <a:cxn ang="0">
                  <a:pos x="25" y="10"/>
                </a:cxn>
                <a:cxn ang="0">
                  <a:pos x="9" y="8"/>
                </a:cxn>
                <a:cxn ang="0">
                  <a:pos x="2" y="0"/>
                </a:cxn>
                <a:cxn ang="0">
                  <a:pos x="0" y="5"/>
                </a:cxn>
                <a:cxn ang="0">
                  <a:pos x="0" y="5"/>
                </a:cxn>
              </a:cxnLst>
              <a:rect l="0" t="0" r="r" b="b"/>
              <a:pathLst>
                <a:path w="25" h="12">
                  <a:moveTo>
                    <a:pt x="0" y="5"/>
                  </a:moveTo>
                  <a:lnTo>
                    <a:pt x="6" y="12"/>
                  </a:lnTo>
                  <a:lnTo>
                    <a:pt x="25" y="10"/>
                  </a:lnTo>
                  <a:lnTo>
                    <a:pt x="9" y="8"/>
                  </a:lnTo>
                  <a:lnTo>
                    <a:pt x="2" y="0"/>
                  </a:lnTo>
                  <a:lnTo>
                    <a:pt x="0" y="5"/>
                  </a:lnTo>
                  <a:lnTo>
                    <a:pt x="0" y="5"/>
                  </a:lnTo>
                  <a:close/>
                </a:path>
              </a:pathLst>
            </a:custGeom>
            <a:solidFill>
              <a:srgbClr val="FF9985"/>
            </a:solidFill>
            <a:ln w="9525">
              <a:noFill/>
              <a:round/>
              <a:headEnd/>
              <a:tailEnd/>
            </a:ln>
            <a:effectLst>
              <a:outerShdw dist="35921" dir="2700000" algn="ctr" rotWithShape="0">
                <a:srgbClr val="808080"/>
              </a:outerShdw>
            </a:effectLst>
          </p:spPr>
          <p:txBody>
            <a:bodyPr/>
            <a:lstStyle/>
            <a:p>
              <a:endParaRPr lang="pt-BR"/>
            </a:p>
          </p:txBody>
        </p:sp>
        <p:sp>
          <p:nvSpPr>
            <p:cNvPr id="1862945" name="Freeform 289"/>
            <p:cNvSpPr>
              <a:spLocks/>
            </p:cNvSpPr>
            <p:nvPr/>
          </p:nvSpPr>
          <p:spPr bwMode="auto">
            <a:xfrm>
              <a:off x="4763" y="3264"/>
              <a:ext cx="151" cy="40"/>
            </a:xfrm>
            <a:custGeom>
              <a:avLst/>
              <a:gdLst/>
              <a:ahLst/>
              <a:cxnLst>
                <a:cxn ang="0">
                  <a:pos x="9" y="77"/>
                </a:cxn>
                <a:cxn ang="0">
                  <a:pos x="28" y="77"/>
                </a:cxn>
                <a:cxn ang="0">
                  <a:pos x="53" y="77"/>
                </a:cxn>
                <a:cxn ang="0">
                  <a:pos x="68" y="77"/>
                </a:cxn>
                <a:cxn ang="0">
                  <a:pos x="84" y="77"/>
                </a:cxn>
                <a:cxn ang="0">
                  <a:pos x="100" y="77"/>
                </a:cxn>
                <a:cxn ang="0">
                  <a:pos x="120" y="77"/>
                </a:cxn>
                <a:cxn ang="0">
                  <a:pos x="137" y="76"/>
                </a:cxn>
                <a:cxn ang="0">
                  <a:pos x="156" y="75"/>
                </a:cxn>
                <a:cxn ang="0">
                  <a:pos x="174" y="74"/>
                </a:cxn>
                <a:cxn ang="0">
                  <a:pos x="192" y="74"/>
                </a:cxn>
                <a:cxn ang="0">
                  <a:pos x="208" y="74"/>
                </a:cxn>
                <a:cxn ang="0">
                  <a:pos x="234" y="73"/>
                </a:cxn>
                <a:cxn ang="0">
                  <a:pos x="258" y="70"/>
                </a:cxn>
                <a:cxn ang="0">
                  <a:pos x="278" y="69"/>
                </a:cxn>
                <a:cxn ang="0">
                  <a:pos x="284" y="61"/>
                </a:cxn>
                <a:cxn ang="0">
                  <a:pos x="268" y="54"/>
                </a:cxn>
                <a:cxn ang="0">
                  <a:pos x="242" y="47"/>
                </a:cxn>
                <a:cxn ang="0">
                  <a:pos x="226" y="43"/>
                </a:cxn>
                <a:cxn ang="0">
                  <a:pos x="211" y="38"/>
                </a:cxn>
                <a:cxn ang="0">
                  <a:pos x="193" y="32"/>
                </a:cxn>
                <a:cxn ang="0">
                  <a:pos x="188" y="25"/>
                </a:cxn>
                <a:cxn ang="0">
                  <a:pos x="210" y="20"/>
                </a:cxn>
                <a:cxn ang="0">
                  <a:pos x="225" y="17"/>
                </a:cxn>
                <a:cxn ang="0">
                  <a:pos x="242" y="15"/>
                </a:cxn>
                <a:cxn ang="0">
                  <a:pos x="261" y="15"/>
                </a:cxn>
                <a:cxn ang="0">
                  <a:pos x="277" y="13"/>
                </a:cxn>
                <a:cxn ang="0">
                  <a:pos x="300" y="10"/>
                </a:cxn>
                <a:cxn ang="0">
                  <a:pos x="301" y="9"/>
                </a:cxn>
                <a:cxn ang="0">
                  <a:pos x="289" y="6"/>
                </a:cxn>
                <a:cxn ang="0">
                  <a:pos x="270" y="4"/>
                </a:cxn>
                <a:cxn ang="0">
                  <a:pos x="246" y="4"/>
                </a:cxn>
                <a:cxn ang="0">
                  <a:pos x="219" y="3"/>
                </a:cxn>
                <a:cxn ang="0">
                  <a:pos x="190" y="2"/>
                </a:cxn>
                <a:cxn ang="0">
                  <a:pos x="162" y="1"/>
                </a:cxn>
                <a:cxn ang="0">
                  <a:pos x="134" y="0"/>
                </a:cxn>
                <a:cxn ang="0">
                  <a:pos x="112" y="0"/>
                </a:cxn>
                <a:cxn ang="0">
                  <a:pos x="93" y="0"/>
                </a:cxn>
                <a:cxn ang="0">
                  <a:pos x="82" y="0"/>
                </a:cxn>
                <a:cxn ang="0">
                  <a:pos x="93" y="1"/>
                </a:cxn>
                <a:cxn ang="0">
                  <a:pos x="113" y="3"/>
                </a:cxn>
                <a:cxn ang="0">
                  <a:pos x="133" y="8"/>
                </a:cxn>
                <a:cxn ang="0">
                  <a:pos x="148" y="17"/>
                </a:cxn>
                <a:cxn ang="0">
                  <a:pos x="133" y="31"/>
                </a:cxn>
                <a:cxn ang="0">
                  <a:pos x="119" y="37"/>
                </a:cxn>
                <a:cxn ang="0">
                  <a:pos x="102" y="43"/>
                </a:cxn>
                <a:cxn ang="0">
                  <a:pos x="83" y="50"/>
                </a:cxn>
                <a:cxn ang="0">
                  <a:pos x="65" y="58"/>
                </a:cxn>
                <a:cxn ang="0">
                  <a:pos x="45" y="62"/>
                </a:cxn>
                <a:cxn ang="0">
                  <a:pos x="28" y="68"/>
                </a:cxn>
                <a:cxn ang="0">
                  <a:pos x="9" y="74"/>
                </a:cxn>
                <a:cxn ang="0">
                  <a:pos x="0" y="78"/>
                </a:cxn>
              </a:cxnLst>
              <a:rect l="0" t="0" r="r" b="b"/>
              <a:pathLst>
                <a:path w="302" h="78">
                  <a:moveTo>
                    <a:pt x="0" y="78"/>
                  </a:moveTo>
                  <a:lnTo>
                    <a:pt x="1" y="77"/>
                  </a:lnTo>
                  <a:lnTo>
                    <a:pt x="9" y="77"/>
                  </a:lnTo>
                  <a:lnTo>
                    <a:pt x="14" y="77"/>
                  </a:lnTo>
                  <a:lnTo>
                    <a:pt x="20" y="77"/>
                  </a:lnTo>
                  <a:lnTo>
                    <a:pt x="28" y="77"/>
                  </a:lnTo>
                  <a:lnTo>
                    <a:pt x="36" y="77"/>
                  </a:lnTo>
                  <a:lnTo>
                    <a:pt x="44" y="77"/>
                  </a:lnTo>
                  <a:lnTo>
                    <a:pt x="53" y="77"/>
                  </a:lnTo>
                  <a:lnTo>
                    <a:pt x="58" y="77"/>
                  </a:lnTo>
                  <a:lnTo>
                    <a:pt x="62" y="77"/>
                  </a:lnTo>
                  <a:lnTo>
                    <a:pt x="68" y="77"/>
                  </a:lnTo>
                  <a:lnTo>
                    <a:pt x="73" y="77"/>
                  </a:lnTo>
                  <a:lnTo>
                    <a:pt x="78" y="77"/>
                  </a:lnTo>
                  <a:lnTo>
                    <a:pt x="84" y="77"/>
                  </a:lnTo>
                  <a:lnTo>
                    <a:pt x="90" y="77"/>
                  </a:lnTo>
                  <a:lnTo>
                    <a:pt x="96" y="77"/>
                  </a:lnTo>
                  <a:lnTo>
                    <a:pt x="100" y="77"/>
                  </a:lnTo>
                  <a:lnTo>
                    <a:pt x="107" y="77"/>
                  </a:lnTo>
                  <a:lnTo>
                    <a:pt x="114" y="77"/>
                  </a:lnTo>
                  <a:lnTo>
                    <a:pt x="120" y="77"/>
                  </a:lnTo>
                  <a:lnTo>
                    <a:pt x="126" y="76"/>
                  </a:lnTo>
                  <a:lnTo>
                    <a:pt x="132" y="76"/>
                  </a:lnTo>
                  <a:lnTo>
                    <a:pt x="137" y="76"/>
                  </a:lnTo>
                  <a:lnTo>
                    <a:pt x="144" y="76"/>
                  </a:lnTo>
                  <a:lnTo>
                    <a:pt x="150" y="75"/>
                  </a:lnTo>
                  <a:lnTo>
                    <a:pt x="156" y="75"/>
                  </a:lnTo>
                  <a:lnTo>
                    <a:pt x="162" y="75"/>
                  </a:lnTo>
                  <a:lnTo>
                    <a:pt x="168" y="75"/>
                  </a:lnTo>
                  <a:lnTo>
                    <a:pt x="174" y="74"/>
                  </a:lnTo>
                  <a:lnTo>
                    <a:pt x="179" y="74"/>
                  </a:lnTo>
                  <a:lnTo>
                    <a:pt x="185" y="74"/>
                  </a:lnTo>
                  <a:lnTo>
                    <a:pt x="192" y="74"/>
                  </a:lnTo>
                  <a:lnTo>
                    <a:pt x="197" y="74"/>
                  </a:lnTo>
                  <a:lnTo>
                    <a:pt x="202" y="74"/>
                  </a:lnTo>
                  <a:lnTo>
                    <a:pt x="208" y="74"/>
                  </a:lnTo>
                  <a:lnTo>
                    <a:pt x="215" y="74"/>
                  </a:lnTo>
                  <a:lnTo>
                    <a:pt x="224" y="74"/>
                  </a:lnTo>
                  <a:lnTo>
                    <a:pt x="234" y="73"/>
                  </a:lnTo>
                  <a:lnTo>
                    <a:pt x="242" y="71"/>
                  </a:lnTo>
                  <a:lnTo>
                    <a:pt x="252" y="71"/>
                  </a:lnTo>
                  <a:lnTo>
                    <a:pt x="258" y="70"/>
                  </a:lnTo>
                  <a:lnTo>
                    <a:pt x="265" y="70"/>
                  </a:lnTo>
                  <a:lnTo>
                    <a:pt x="271" y="69"/>
                  </a:lnTo>
                  <a:lnTo>
                    <a:pt x="278" y="69"/>
                  </a:lnTo>
                  <a:lnTo>
                    <a:pt x="284" y="67"/>
                  </a:lnTo>
                  <a:lnTo>
                    <a:pt x="286" y="65"/>
                  </a:lnTo>
                  <a:lnTo>
                    <a:pt x="284" y="61"/>
                  </a:lnTo>
                  <a:lnTo>
                    <a:pt x="282" y="60"/>
                  </a:lnTo>
                  <a:lnTo>
                    <a:pt x="275" y="56"/>
                  </a:lnTo>
                  <a:lnTo>
                    <a:pt x="268" y="54"/>
                  </a:lnTo>
                  <a:lnTo>
                    <a:pt x="258" y="52"/>
                  </a:lnTo>
                  <a:lnTo>
                    <a:pt x="249" y="50"/>
                  </a:lnTo>
                  <a:lnTo>
                    <a:pt x="242" y="47"/>
                  </a:lnTo>
                  <a:lnTo>
                    <a:pt x="238" y="46"/>
                  </a:lnTo>
                  <a:lnTo>
                    <a:pt x="232" y="44"/>
                  </a:lnTo>
                  <a:lnTo>
                    <a:pt x="226" y="43"/>
                  </a:lnTo>
                  <a:lnTo>
                    <a:pt x="220" y="41"/>
                  </a:lnTo>
                  <a:lnTo>
                    <a:pt x="216" y="40"/>
                  </a:lnTo>
                  <a:lnTo>
                    <a:pt x="211" y="38"/>
                  </a:lnTo>
                  <a:lnTo>
                    <a:pt x="207" y="37"/>
                  </a:lnTo>
                  <a:lnTo>
                    <a:pt x="197" y="35"/>
                  </a:lnTo>
                  <a:lnTo>
                    <a:pt x="193" y="32"/>
                  </a:lnTo>
                  <a:lnTo>
                    <a:pt x="188" y="30"/>
                  </a:lnTo>
                  <a:lnTo>
                    <a:pt x="188" y="29"/>
                  </a:lnTo>
                  <a:lnTo>
                    <a:pt x="188" y="25"/>
                  </a:lnTo>
                  <a:lnTo>
                    <a:pt x="193" y="24"/>
                  </a:lnTo>
                  <a:lnTo>
                    <a:pt x="201" y="22"/>
                  </a:lnTo>
                  <a:lnTo>
                    <a:pt x="210" y="20"/>
                  </a:lnTo>
                  <a:lnTo>
                    <a:pt x="215" y="20"/>
                  </a:lnTo>
                  <a:lnTo>
                    <a:pt x="219" y="18"/>
                  </a:lnTo>
                  <a:lnTo>
                    <a:pt x="225" y="17"/>
                  </a:lnTo>
                  <a:lnTo>
                    <a:pt x="231" y="17"/>
                  </a:lnTo>
                  <a:lnTo>
                    <a:pt x="237" y="16"/>
                  </a:lnTo>
                  <a:lnTo>
                    <a:pt x="242" y="15"/>
                  </a:lnTo>
                  <a:lnTo>
                    <a:pt x="248" y="15"/>
                  </a:lnTo>
                  <a:lnTo>
                    <a:pt x="255" y="15"/>
                  </a:lnTo>
                  <a:lnTo>
                    <a:pt x="261" y="15"/>
                  </a:lnTo>
                  <a:lnTo>
                    <a:pt x="265" y="14"/>
                  </a:lnTo>
                  <a:lnTo>
                    <a:pt x="271" y="13"/>
                  </a:lnTo>
                  <a:lnTo>
                    <a:pt x="277" y="13"/>
                  </a:lnTo>
                  <a:lnTo>
                    <a:pt x="286" y="11"/>
                  </a:lnTo>
                  <a:lnTo>
                    <a:pt x="294" y="11"/>
                  </a:lnTo>
                  <a:lnTo>
                    <a:pt x="300" y="10"/>
                  </a:lnTo>
                  <a:lnTo>
                    <a:pt x="302" y="10"/>
                  </a:lnTo>
                  <a:lnTo>
                    <a:pt x="302" y="9"/>
                  </a:lnTo>
                  <a:lnTo>
                    <a:pt x="301" y="9"/>
                  </a:lnTo>
                  <a:lnTo>
                    <a:pt x="298" y="8"/>
                  </a:lnTo>
                  <a:lnTo>
                    <a:pt x="293" y="7"/>
                  </a:lnTo>
                  <a:lnTo>
                    <a:pt x="289" y="6"/>
                  </a:lnTo>
                  <a:lnTo>
                    <a:pt x="284" y="6"/>
                  </a:lnTo>
                  <a:lnTo>
                    <a:pt x="276" y="4"/>
                  </a:lnTo>
                  <a:lnTo>
                    <a:pt x="270" y="4"/>
                  </a:lnTo>
                  <a:lnTo>
                    <a:pt x="262" y="4"/>
                  </a:lnTo>
                  <a:lnTo>
                    <a:pt x="255" y="4"/>
                  </a:lnTo>
                  <a:lnTo>
                    <a:pt x="246" y="4"/>
                  </a:lnTo>
                  <a:lnTo>
                    <a:pt x="238" y="4"/>
                  </a:lnTo>
                  <a:lnTo>
                    <a:pt x="228" y="3"/>
                  </a:lnTo>
                  <a:lnTo>
                    <a:pt x="219" y="3"/>
                  </a:lnTo>
                  <a:lnTo>
                    <a:pt x="209" y="2"/>
                  </a:lnTo>
                  <a:lnTo>
                    <a:pt x="200" y="2"/>
                  </a:lnTo>
                  <a:lnTo>
                    <a:pt x="190" y="2"/>
                  </a:lnTo>
                  <a:lnTo>
                    <a:pt x="181" y="2"/>
                  </a:lnTo>
                  <a:lnTo>
                    <a:pt x="171" y="1"/>
                  </a:lnTo>
                  <a:lnTo>
                    <a:pt x="162" y="1"/>
                  </a:lnTo>
                  <a:lnTo>
                    <a:pt x="151" y="1"/>
                  </a:lnTo>
                  <a:lnTo>
                    <a:pt x="143" y="1"/>
                  </a:lnTo>
                  <a:lnTo>
                    <a:pt x="134" y="0"/>
                  </a:lnTo>
                  <a:lnTo>
                    <a:pt x="126" y="0"/>
                  </a:lnTo>
                  <a:lnTo>
                    <a:pt x="119" y="0"/>
                  </a:lnTo>
                  <a:lnTo>
                    <a:pt x="112" y="0"/>
                  </a:lnTo>
                  <a:lnTo>
                    <a:pt x="105" y="0"/>
                  </a:lnTo>
                  <a:lnTo>
                    <a:pt x="99" y="0"/>
                  </a:lnTo>
                  <a:lnTo>
                    <a:pt x="93" y="0"/>
                  </a:lnTo>
                  <a:lnTo>
                    <a:pt x="90" y="0"/>
                  </a:lnTo>
                  <a:lnTo>
                    <a:pt x="83" y="0"/>
                  </a:lnTo>
                  <a:lnTo>
                    <a:pt x="82" y="0"/>
                  </a:lnTo>
                  <a:lnTo>
                    <a:pt x="84" y="0"/>
                  </a:lnTo>
                  <a:lnTo>
                    <a:pt x="88" y="0"/>
                  </a:lnTo>
                  <a:lnTo>
                    <a:pt x="93" y="1"/>
                  </a:lnTo>
                  <a:lnTo>
                    <a:pt x="99" y="1"/>
                  </a:lnTo>
                  <a:lnTo>
                    <a:pt x="105" y="2"/>
                  </a:lnTo>
                  <a:lnTo>
                    <a:pt x="113" y="3"/>
                  </a:lnTo>
                  <a:lnTo>
                    <a:pt x="120" y="4"/>
                  </a:lnTo>
                  <a:lnTo>
                    <a:pt x="127" y="6"/>
                  </a:lnTo>
                  <a:lnTo>
                    <a:pt x="133" y="8"/>
                  </a:lnTo>
                  <a:lnTo>
                    <a:pt x="137" y="10"/>
                  </a:lnTo>
                  <a:lnTo>
                    <a:pt x="143" y="13"/>
                  </a:lnTo>
                  <a:lnTo>
                    <a:pt x="148" y="17"/>
                  </a:lnTo>
                  <a:lnTo>
                    <a:pt x="147" y="24"/>
                  </a:lnTo>
                  <a:lnTo>
                    <a:pt x="141" y="26"/>
                  </a:lnTo>
                  <a:lnTo>
                    <a:pt x="133" y="31"/>
                  </a:lnTo>
                  <a:lnTo>
                    <a:pt x="128" y="33"/>
                  </a:lnTo>
                  <a:lnTo>
                    <a:pt x="123" y="35"/>
                  </a:lnTo>
                  <a:lnTo>
                    <a:pt x="119" y="37"/>
                  </a:lnTo>
                  <a:lnTo>
                    <a:pt x="114" y="39"/>
                  </a:lnTo>
                  <a:lnTo>
                    <a:pt x="107" y="41"/>
                  </a:lnTo>
                  <a:lnTo>
                    <a:pt x="102" y="43"/>
                  </a:lnTo>
                  <a:lnTo>
                    <a:pt x="96" y="45"/>
                  </a:lnTo>
                  <a:lnTo>
                    <a:pt x="90" y="47"/>
                  </a:lnTo>
                  <a:lnTo>
                    <a:pt x="83" y="50"/>
                  </a:lnTo>
                  <a:lnTo>
                    <a:pt x="77" y="52"/>
                  </a:lnTo>
                  <a:lnTo>
                    <a:pt x="70" y="55"/>
                  </a:lnTo>
                  <a:lnTo>
                    <a:pt x="65" y="58"/>
                  </a:lnTo>
                  <a:lnTo>
                    <a:pt x="58" y="59"/>
                  </a:lnTo>
                  <a:lnTo>
                    <a:pt x="51" y="61"/>
                  </a:lnTo>
                  <a:lnTo>
                    <a:pt x="45" y="62"/>
                  </a:lnTo>
                  <a:lnTo>
                    <a:pt x="39" y="66"/>
                  </a:lnTo>
                  <a:lnTo>
                    <a:pt x="33" y="66"/>
                  </a:lnTo>
                  <a:lnTo>
                    <a:pt x="28" y="68"/>
                  </a:lnTo>
                  <a:lnTo>
                    <a:pt x="23" y="69"/>
                  </a:lnTo>
                  <a:lnTo>
                    <a:pt x="18" y="71"/>
                  </a:lnTo>
                  <a:lnTo>
                    <a:pt x="9" y="74"/>
                  </a:lnTo>
                  <a:lnTo>
                    <a:pt x="5" y="76"/>
                  </a:lnTo>
                  <a:lnTo>
                    <a:pt x="0" y="77"/>
                  </a:lnTo>
                  <a:lnTo>
                    <a:pt x="0" y="78"/>
                  </a:lnTo>
                  <a:lnTo>
                    <a:pt x="0" y="78"/>
                  </a:lnTo>
                  <a:close/>
                </a:path>
              </a:pathLst>
            </a:custGeom>
            <a:solidFill>
              <a:srgbClr val="B3FFFF"/>
            </a:solidFill>
            <a:ln w="9525">
              <a:noFill/>
              <a:round/>
              <a:headEnd/>
              <a:tailEnd/>
            </a:ln>
            <a:effectLst>
              <a:outerShdw dist="35921" dir="2700000" algn="ctr" rotWithShape="0">
                <a:srgbClr val="808080"/>
              </a:outerShdw>
            </a:effectLst>
          </p:spPr>
          <p:txBody>
            <a:bodyPr/>
            <a:lstStyle/>
            <a:p>
              <a:endParaRPr lang="pt-BR"/>
            </a:p>
          </p:txBody>
        </p:sp>
        <p:sp>
          <p:nvSpPr>
            <p:cNvPr id="1862946" name="Freeform 290"/>
            <p:cNvSpPr>
              <a:spLocks/>
            </p:cNvSpPr>
            <p:nvPr/>
          </p:nvSpPr>
          <p:spPr bwMode="auto">
            <a:xfrm>
              <a:off x="4584" y="3276"/>
              <a:ext cx="143" cy="23"/>
            </a:xfrm>
            <a:custGeom>
              <a:avLst/>
              <a:gdLst/>
              <a:ahLst/>
              <a:cxnLst>
                <a:cxn ang="0">
                  <a:pos x="285" y="46"/>
                </a:cxn>
                <a:cxn ang="0">
                  <a:pos x="283" y="46"/>
                </a:cxn>
                <a:cxn ang="0">
                  <a:pos x="280" y="45"/>
                </a:cxn>
                <a:cxn ang="0">
                  <a:pos x="274" y="43"/>
                </a:cxn>
                <a:cxn ang="0">
                  <a:pos x="267" y="42"/>
                </a:cxn>
                <a:cxn ang="0">
                  <a:pos x="258" y="38"/>
                </a:cxn>
                <a:cxn ang="0">
                  <a:pos x="248" y="35"/>
                </a:cxn>
                <a:cxn ang="0">
                  <a:pos x="243" y="33"/>
                </a:cxn>
                <a:cxn ang="0">
                  <a:pos x="238" y="31"/>
                </a:cxn>
                <a:cxn ang="0">
                  <a:pos x="232" y="29"/>
                </a:cxn>
                <a:cxn ang="0">
                  <a:pos x="226" y="29"/>
                </a:cxn>
                <a:cxn ang="0">
                  <a:pos x="221" y="25"/>
                </a:cxn>
                <a:cxn ang="0">
                  <a:pos x="214" y="24"/>
                </a:cxn>
                <a:cxn ang="0">
                  <a:pos x="207" y="22"/>
                </a:cxn>
                <a:cxn ang="0">
                  <a:pos x="202" y="21"/>
                </a:cxn>
                <a:cxn ang="0">
                  <a:pos x="195" y="18"/>
                </a:cxn>
                <a:cxn ang="0">
                  <a:pos x="188" y="17"/>
                </a:cxn>
                <a:cxn ang="0">
                  <a:pos x="183" y="15"/>
                </a:cxn>
                <a:cxn ang="0">
                  <a:pos x="177" y="14"/>
                </a:cxn>
                <a:cxn ang="0">
                  <a:pos x="170" y="12"/>
                </a:cxn>
                <a:cxn ang="0">
                  <a:pos x="164" y="10"/>
                </a:cxn>
                <a:cxn ang="0">
                  <a:pos x="158" y="9"/>
                </a:cxn>
                <a:cxn ang="0">
                  <a:pos x="153" y="8"/>
                </a:cxn>
                <a:cxn ang="0">
                  <a:pos x="147" y="7"/>
                </a:cxn>
                <a:cxn ang="0">
                  <a:pos x="142" y="6"/>
                </a:cxn>
                <a:cxn ang="0">
                  <a:pos x="138" y="6"/>
                </a:cxn>
                <a:cxn ang="0">
                  <a:pos x="133" y="6"/>
                </a:cxn>
                <a:cxn ang="0">
                  <a:pos x="128" y="3"/>
                </a:cxn>
                <a:cxn ang="0">
                  <a:pos x="124" y="2"/>
                </a:cxn>
                <a:cxn ang="0">
                  <a:pos x="118" y="1"/>
                </a:cxn>
                <a:cxn ang="0">
                  <a:pos x="113" y="1"/>
                </a:cxn>
                <a:cxn ang="0">
                  <a:pos x="108" y="1"/>
                </a:cxn>
                <a:cxn ang="0">
                  <a:pos x="102" y="1"/>
                </a:cxn>
                <a:cxn ang="0">
                  <a:pos x="96" y="1"/>
                </a:cxn>
                <a:cxn ang="0">
                  <a:pos x="93" y="1"/>
                </a:cxn>
                <a:cxn ang="0">
                  <a:pos x="87" y="0"/>
                </a:cxn>
                <a:cxn ang="0">
                  <a:pos x="81" y="0"/>
                </a:cxn>
                <a:cxn ang="0">
                  <a:pos x="75" y="0"/>
                </a:cxn>
                <a:cxn ang="0">
                  <a:pos x="69" y="0"/>
                </a:cxn>
                <a:cxn ang="0">
                  <a:pos x="65" y="0"/>
                </a:cxn>
                <a:cxn ang="0">
                  <a:pos x="59" y="0"/>
                </a:cxn>
                <a:cxn ang="0">
                  <a:pos x="53" y="0"/>
                </a:cxn>
                <a:cxn ang="0">
                  <a:pos x="49" y="0"/>
                </a:cxn>
                <a:cxn ang="0">
                  <a:pos x="43" y="0"/>
                </a:cxn>
                <a:cxn ang="0">
                  <a:pos x="37" y="0"/>
                </a:cxn>
                <a:cxn ang="0">
                  <a:pos x="33" y="0"/>
                </a:cxn>
                <a:cxn ang="0">
                  <a:pos x="29" y="0"/>
                </a:cxn>
                <a:cxn ang="0">
                  <a:pos x="21" y="0"/>
                </a:cxn>
                <a:cxn ang="0">
                  <a:pos x="14" y="0"/>
                </a:cxn>
                <a:cxn ang="0">
                  <a:pos x="8" y="0"/>
                </a:cxn>
                <a:cxn ang="0">
                  <a:pos x="4" y="0"/>
                </a:cxn>
                <a:cxn ang="0">
                  <a:pos x="0" y="0"/>
                </a:cxn>
                <a:cxn ang="0">
                  <a:pos x="0" y="1"/>
                </a:cxn>
                <a:cxn ang="0">
                  <a:pos x="158" y="33"/>
                </a:cxn>
                <a:cxn ang="0">
                  <a:pos x="285" y="46"/>
                </a:cxn>
                <a:cxn ang="0">
                  <a:pos x="285" y="46"/>
                </a:cxn>
              </a:cxnLst>
              <a:rect l="0" t="0" r="r" b="b"/>
              <a:pathLst>
                <a:path w="285" h="46">
                  <a:moveTo>
                    <a:pt x="285" y="46"/>
                  </a:moveTo>
                  <a:lnTo>
                    <a:pt x="283" y="46"/>
                  </a:lnTo>
                  <a:lnTo>
                    <a:pt x="280" y="45"/>
                  </a:lnTo>
                  <a:lnTo>
                    <a:pt x="274" y="43"/>
                  </a:lnTo>
                  <a:lnTo>
                    <a:pt x="267" y="42"/>
                  </a:lnTo>
                  <a:lnTo>
                    <a:pt x="258" y="38"/>
                  </a:lnTo>
                  <a:lnTo>
                    <a:pt x="248" y="35"/>
                  </a:lnTo>
                  <a:lnTo>
                    <a:pt x="243" y="33"/>
                  </a:lnTo>
                  <a:lnTo>
                    <a:pt x="238" y="31"/>
                  </a:lnTo>
                  <a:lnTo>
                    <a:pt x="232" y="29"/>
                  </a:lnTo>
                  <a:lnTo>
                    <a:pt x="226" y="29"/>
                  </a:lnTo>
                  <a:lnTo>
                    <a:pt x="221" y="25"/>
                  </a:lnTo>
                  <a:lnTo>
                    <a:pt x="214" y="24"/>
                  </a:lnTo>
                  <a:lnTo>
                    <a:pt x="207" y="22"/>
                  </a:lnTo>
                  <a:lnTo>
                    <a:pt x="202" y="21"/>
                  </a:lnTo>
                  <a:lnTo>
                    <a:pt x="195" y="18"/>
                  </a:lnTo>
                  <a:lnTo>
                    <a:pt x="188" y="17"/>
                  </a:lnTo>
                  <a:lnTo>
                    <a:pt x="183" y="15"/>
                  </a:lnTo>
                  <a:lnTo>
                    <a:pt x="177" y="14"/>
                  </a:lnTo>
                  <a:lnTo>
                    <a:pt x="170" y="12"/>
                  </a:lnTo>
                  <a:lnTo>
                    <a:pt x="164" y="10"/>
                  </a:lnTo>
                  <a:lnTo>
                    <a:pt x="158" y="9"/>
                  </a:lnTo>
                  <a:lnTo>
                    <a:pt x="153" y="8"/>
                  </a:lnTo>
                  <a:lnTo>
                    <a:pt x="147" y="7"/>
                  </a:lnTo>
                  <a:lnTo>
                    <a:pt x="142" y="6"/>
                  </a:lnTo>
                  <a:lnTo>
                    <a:pt x="138" y="6"/>
                  </a:lnTo>
                  <a:lnTo>
                    <a:pt x="133" y="6"/>
                  </a:lnTo>
                  <a:lnTo>
                    <a:pt x="128" y="3"/>
                  </a:lnTo>
                  <a:lnTo>
                    <a:pt x="124" y="2"/>
                  </a:lnTo>
                  <a:lnTo>
                    <a:pt x="118" y="1"/>
                  </a:lnTo>
                  <a:lnTo>
                    <a:pt x="113" y="1"/>
                  </a:lnTo>
                  <a:lnTo>
                    <a:pt x="108" y="1"/>
                  </a:lnTo>
                  <a:lnTo>
                    <a:pt x="102" y="1"/>
                  </a:lnTo>
                  <a:lnTo>
                    <a:pt x="96" y="1"/>
                  </a:lnTo>
                  <a:lnTo>
                    <a:pt x="93" y="1"/>
                  </a:lnTo>
                  <a:lnTo>
                    <a:pt x="87" y="0"/>
                  </a:lnTo>
                  <a:lnTo>
                    <a:pt x="81" y="0"/>
                  </a:lnTo>
                  <a:lnTo>
                    <a:pt x="75" y="0"/>
                  </a:lnTo>
                  <a:lnTo>
                    <a:pt x="69" y="0"/>
                  </a:lnTo>
                  <a:lnTo>
                    <a:pt x="65" y="0"/>
                  </a:lnTo>
                  <a:lnTo>
                    <a:pt x="59" y="0"/>
                  </a:lnTo>
                  <a:lnTo>
                    <a:pt x="53" y="0"/>
                  </a:lnTo>
                  <a:lnTo>
                    <a:pt x="49" y="0"/>
                  </a:lnTo>
                  <a:lnTo>
                    <a:pt x="43" y="0"/>
                  </a:lnTo>
                  <a:lnTo>
                    <a:pt x="37" y="0"/>
                  </a:lnTo>
                  <a:lnTo>
                    <a:pt x="33" y="0"/>
                  </a:lnTo>
                  <a:lnTo>
                    <a:pt x="29" y="0"/>
                  </a:lnTo>
                  <a:lnTo>
                    <a:pt x="21" y="0"/>
                  </a:lnTo>
                  <a:lnTo>
                    <a:pt x="14" y="0"/>
                  </a:lnTo>
                  <a:lnTo>
                    <a:pt x="8" y="0"/>
                  </a:lnTo>
                  <a:lnTo>
                    <a:pt x="4" y="0"/>
                  </a:lnTo>
                  <a:lnTo>
                    <a:pt x="0" y="0"/>
                  </a:lnTo>
                  <a:lnTo>
                    <a:pt x="0" y="1"/>
                  </a:lnTo>
                  <a:lnTo>
                    <a:pt x="158" y="33"/>
                  </a:lnTo>
                  <a:lnTo>
                    <a:pt x="285" y="46"/>
                  </a:lnTo>
                  <a:lnTo>
                    <a:pt x="285" y="46"/>
                  </a:lnTo>
                  <a:close/>
                </a:path>
              </a:pathLst>
            </a:custGeom>
            <a:solidFill>
              <a:srgbClr val="B3FFFF"/>
            </a:solidFill>
            <a:ln w="9525">
              <a:noFill/>
              <a:round/>
              <a:headEnd/>
              <a:tailEnd/>
            </a:ln>
            <a:effectLst>
              <a:outerShdw dist="35921" dir="2700000" algn="ctr" rotWithShape="0">
                <a:srgbClr val="808080"/>
              </a:outerShdw>
            </a:effectLst>
          </p:spPr>
          <p:txBody>
            <a:bodyPr/>
            <a:lstStyle/>
            <a:p>
              <a:endParaRPr lang="pt-BR"/>
            </a:p>
          </p:txBody>
        </p:sp>
        <p:sp>
          <p:nvSpPr>
            <p:cNvPr id="1862947" name="Freeform 291"/>
            <p:cNvSpPr>
              <a:spLocks/>
            </p:cNvSpPr>
            <p:nvPr/>
          </p:nvSpPr>
          <p:spPr bwMode="auto">
            <a:xfrm>
              <a:off x="3867" y="3355"/>
              <a:ext cx="853" cy="37"/>
            </a:xfrm>
            <a:custGeom>
              <a:avLst/>
              <a:gdLst/>
              <a:ahLst/>
              <a:cxnLst>
                <a:cxn ang="0">
                  <a:pos x="1668" y="52"/>
                </a:cxn>
                <a:cxn ang="0">
                  <a:pos x="1632" y="52"/>
                </a:cxn>
                <a:cxn ang="0">
                  <a:pos x="1584" y="51"/>
                </a:cxn>
                <a:cxn ang="0">
                  <a:pos x="1527" y="49"/>
                </a:cxn>
                <a:cxn ang="0">
                  <a:pos x="1465" y="47"/>
                </a:cxn>
                <a:cxn ang="0">
                  <a:pos x="1395" y="47"/>
                </a:cxn>
                <a:cxn ang="0">
                  <a:pos x="1323" y="47"/>
                </a:cxn>
                <a:cxn ang="0">
                  <a:pos x="1247" y="47"/>
                </a:cxn>
                <a:cxn ang="0">
                  <a:pos x="1170" y="47"/>
                </a:cxn>
                <a:cxn ang="0">
                  <a:pos x="1091" y="47"/>
                </a:cxn>
                <a:cxn ang="0">
                  <a:pos x="1013" y="47"/>
                </a:cxn>
                <a:cxn ang="0">
                  <a:pos x="934" y="50"/>
                </a:cxn>
                <a:cxn ang="0">
                  <a:pos x="856" y="51"/>
                </a:cxn>
                <a:cxn ang="0">
                  <a:pos x="779" y="52"/>
                </a:cxn>
                <a:cxn ang="0">
                  <a:pos x="704" y="52"/>
                </a:cxn>
                <a:cxn ang="0">
                  <a:pos x="630" y="53"/>
                </a:cxn>
                <a:cxn ang="0">
                  <a:pos x="559" y="54"/>
                </a:cxn>
                <a:cxn ang="0">
                  <a:pos x="490" y="53"/>
                </a:cxn>
                <a:cxn ang="0">
                  <a:pos x="424" y="52"/>
                </a:cxn>
                <a:cxn ang="0">
                  <a:pos x="364" y="51"/>
                </a:cxn>
                <a:cxn ang="0">
                  <a:pos x="309" y="50"/>
                </a:cxn>
                <a:cxn ang="0">
                  <a:pos x="259" y="46"/>
                </a:cxn>
                <a:cxn ang="0">
                  <a:pos x="215" y="44"/>
                </a:cxn>
                <a:cxn ang="0">
                  <a:pos x="175" y="41"/>
                </a:cxn>
                <a:cxn ang="0">
                  <a:pos x="132" y="34"/>
                </a:cxn>
                <a:cxn ang="0">
                  <a:pos x="135" y="14"/>
                </a:cxn>
                <a:cxn ang="0">
                  <a:pos x="179" y="0"/>
                </a:cxn>
                <a:cxn ang="0">
                  <a:pos x="162" y="1"/>
                </a:cxn>
                <a:cxn ang="0">
                  <a:pos x="114" y="6"/>
                </a:cxn>
                <a:cxn ang="0">
                  <a:pos x="59" y="14"/>
                </a:cxn>
                <a:cxn ang="0">
                  <a:pos x="14" y="22"/>
                </a:cxn>
                <a:cxn ang="0">
                  <a:pos x="11" y="35"/>
                </a:cxn>
                <a:cxn ang="0">
                  <a:pos x="52" y="42"/>
                </a:cxn>
                <a:cxn ang="0">
                  <a:pos x="109" y="46"/>
                </a:cxn>
                <a:cxn ang="0">
                  <a:pos x="159" y="51"/>
                </a:cxn>
                <a:cxn ang="0">
                  <a:pos x="196" y="53"/>
                </a:cxn>
                <a:cxn ang="0">
                  <a:pos x="233" y="57"/>
                </a:cxn>
                <a:cxn ang="0">
                  <a:pos x="271" y="58"/>
                </a:cxn>
                <a:cxn ang="0">
                  <a:pos x="312" y="61"/>
                </a:cxn>
                <a:cxn ang="0">
                  <a:pos x="356" y="65"/>
                </a:cxn>
                <a:cxn ang="0">
                  <a:pos x="402" y="67"/>
                </a:cxn>
                <a:cxn ang="0">
                  <a:pos x="452" y="69"/>
                </a:cxn>
                <a:cxn ang="0">
                  <a:pos x="506" y="73"/>
                </a:cxn>
                <a:cxn ang="0">
                  <a:pos x="563" y="74"/>
                </a:cxn>
                <a:cxn ang="0">
                  <a:pos x="627" y="74"/>
                </a:cxn>
                <a:cxn ang="0">
                  <a:pos x="696" y="74"/>
                </a:cxn>
                <a:cxn ang="0">
                  <a:pos x="769" y="74"/>
                </a:cxn>
                <a:cxn ang="0">
                  <a:pos x="848" y="73"/>
                </a:cxn>
                <a:cxn ang="0">
                  <a:pos x="929" y="71"/>
                </a:cxn>
                <a:cxn ang="0">
                  <a:pos x="1011" y="69"/>
                </a:cxn>
                <a:cxn ang="0">
                  <a:pos x="1093" y="68"/>
                </a:cxn>
                <a:cxn ang="0">
                  <a:pos x="1173" y="66"/>
                </a:cxn>
                <a:cxn ang="0">
                  <a:pos x="1252" y="64"/>
                </a:cxn>
                <a:cxn ang="0">
                  <a:pos x="1327" y="62"/>
                </a:cxn>
                <a:cxn ang="0">
                  <a:pos x="1397" y="61"/>
                </a:cxn>
                <a:cxn ang="0">
                  <a:pos x="1462" y="60"/>
                </a:cxn>
                <a:cxn ang="0">
                  <a:pos x="1518" y="59"/>
                </a:cxn>
                <a:cxn ang="0">
                  <a:pos x="1569" y="57"/>
                </a:cxn>
                <a:cxn ang="0">
                  <a:pos x="1613" y="57"/>
                </a:cxn>
                <a:cxn ang="0">
                  <a:pos x="1659" y="54"/>
                </a:cxn>
                <a:cxn ang="0">
                  <a:pos x="1700" y="54"/>
                </a:cxn>
              </a:cxnLst>
              <a:rect l="0" t="0" r="r" b="b"/>
              <a:pathLst>
                <a:path w="1705" h="75">
                  <a:moveTo>
                    <a:pt x="1705" y="54"/>
                  </a:moveTo>
                  <a:lnTo>
                    <a:pt x="1703" y="53"/>
                  </a:lnTo>
                  <a:lnTo>
                    <a:pt x="1695" y="53"/>
                  </a:lnTo>
                  <a:lnTo>
                    <a:pt x="1689" y="52"/>
                  </a:lnTo>
                  <a:lnTo>
                    <a:pt x="1683" y="52"/>
                  </a:lnTo>
                  <a:lnTo>
                    <a:pt x="1675" y="52"/>
                  </a:lnTo>
                  <a:lnTo>
                    <a:pt x="1668" y="52"/>
                  </a:lnTo>
                  <a:lnTo>
                    <a:pt x="1663" y="52"/>
                  </a:lnTo>
                  <a:lnTo>
                    <a:pt x="1658" y="52"/>
                  </a:lnTo>
                  <a:lnTo>
                    <a:pt x="1652" y="52"/>
                  </a:lnTo>
                  <a:lnTo>
                    <a:pt x="1648" y="52"/>
                  </a:lnTo>
                  <a:lnTo>
                    <a:pt x="1642" y="52"/>
                  </a:lnTo>
                  <a:lnTo>
                    <a:pt x="1636" y="52"/>
                  </a:lnTo>
                  <a:lnTo>
                    <a:pt x="1632" y="52"/>
                  </a:lnTo>
                  <a:lnTo>
                    <a:pt x="1626" y="52"/>
                  </a:lnTo>
                  <a:lnTo>
                    <a:pt x="1618" y="51"/>
                  </a:lnTo>
                  <a:lnTo>
                    <a:pt x="1612" y="51"/>
                  </a:lnTo>
                  <a:lnTo>
                    <a:pt x="1605" y="51"/>
                  </a:lnTo>
                  <a:lnTo>
                    <a:pt x="1599" y="51"/>
                  </a:lnTo>
                  <a:lnTo>
                    <a:pt x="1590" y="51"/>
                  </a:lnTo>
                  <a:lnTo>
                    <a:pt x="1584" y="51"/>
                  </a:lnTo>
                  <a:lnTo>
                    <a:pt x="1576" y="51"/>
                  </a:lnTo>
                  <a:lnTo>
                    <a:pt x="1569" y="51"/>
                  </a:lnTo>
                  <a:lnTo>
                    <a:pt x="1561" y="50"/>
                  </a:lnTo>
                  <a:lnTo>
                    <a:pt x="1553" y="50"/>
                  </a:lnTo>
                  <a:lnTo>
                    <a:pt x="1544" y="50"/>
                  </a:lnTo>
                  <a:lnTo>
                    <a:pt x="1536" y="50"/>
                  </a:lnTo>
                  <a:lnTo>
                    <a:pt x="1527" y="49"/>
                  </a:lnTo>
                  <a:lnTo>
                    <a:pt x="1518" y="49"/>
                  </a:lnTo>
                  <a:lnTo>
                    <a:pt x="1510" y="49"/>
                  </a:lnTo>
                  <a:lnTo>
                    <a:pt x="1502" y="49"/>
                  </a:lnTo>
                  <a:lnTo>
                    <a:pt x="1492" y="47"/>
                  </a:lnTo>
                  <a:lnTo>
                    <a:pt x="1484" y="47"/>
                  </a:lnTo>
                  <a:lnTo>
                    <a:pt x="1473" y="47"/>
                  </a:lnTo>
                  <a:lnTo>
                    <a:pt x="1465" y="47"/>
                  </a:lnTo>
                  <a:lnTo>
                    <a:pt x="1455" y="47"/>
                  </a:lnTo>
                  <a:lnTo>
                    <a:pt x="1446" y="47"/>
                  </a:lnTo>
                  <a:lnTo>
                    <a:pt x="1435" y="47"/>
                  </a:lnTo>
                  <a:lnTo>
                    <a:pt x="1426" y="47"/>
                  </a:lnTo>
                  <a:lnTo>
                    <a:pt x="1416" y="47"/>
                  </a:lnTo>
                  <a:lnTo>
                    <a:pt x="1407" y="47"/>
                  </a:lnTo>
                  <a:lnTo>
                    <a:pt x="1395" y="47"/>
                  </a:lnTo>
                  <a:lnTo>
                    <a:pt x="1386" y="47"/>
                  </a:lnTo>
                  <a:lnTo>
                    <a:pt x="1374" y="47"/>
                  </a:lnTo>
                  <a:lnTo>
                    <a:pt x="1365" y="47"/>
                  </a:lnTo>
                  <a:lnTo>
                    <a:pt x="1355" y="47"/>
                  </a:lnTo>
                  <a:lnTo>
                    <a:pt x="1344" y="47"/>
                  </a:lnTo>
                  <a:lnTo>
                    <a:pt x="1334" y="47"/>
                  </a:lnTo>
                  <a:lnTo>
                    <a:pt x="1323" y="47"/>
                  </a:lnTo>
                  <a:lnTo>
                    <a:pt x="1312" y="47"/>
                  </a:lnTo>
                  <a:lnTo>
                    <a:pt x="1301" y="47"/>
                  </a:lnTo>
                  <a:lnTo>
                    <a:pt x="1291" y="47"/>
                  </a:lnTo>
                  <a:lnTo>
                    <a:pt x="1281" y="47"/>
                  </a:lnTo>
                  <a:lnTo>
                    <a:pt x="1269" y="47"/>
                  </a:lnTo>
                  <a:lnTo>
                    <a:pt x="1260" y="47"/>
                  </a:lnTo>
                  <a:lnTo>
                    <a:pt x="1247" y="47"/>
                  </a:lnTo>
                  <a:lnTo>
                    <a:pt x="1237" y="47"/>
                  </a:lnTo>
                  <a:lnTo>
                    <a:pt x="1225" y="47"/>
                  </a:lnTo>
                  <a:lnTo>
                    <a:pt x="1215" y="47"/>
                  </a:lnTo>
                  <a:lnTo>
                    <a:pt x="1203" y="47"/>
                  </a:lnTo>
                  <a:lnTo>
                    <a:pt x="1192" y="47"/>
                  </a:lnTo>
                  <a:lnTo>
                    <a:pt x="1181" y="47"/>
                  </a:lnTo>
                  <a:lnTo>
                    <a:pt x="1170" y="47"/>
                  </a:lnTo>
                  <a:lnTo>
                    <a:pt x="1158" y="47"/>
                  </a:lnTo>
                  <a:lnTo>
                    <a:pt x="1147" y="47"/>
                  </a:lnTo>
                  <a:lnTo>
                    <a:pt x="1136" y="47"/>
                  </a:lnTo>
                  <a:lnTo>
                    <a:pt x="1125" y="47"/>
                  </a:lnTo>
                  <a:lnTo>
                    <a:pt x="1113" y="47"/>
                  </a:lnTo>
                  <a:lnTo>
                    <a:pt x="1103" y="47"/>
                  </a:lnTo>
                  <a:lnTo>
                    <a:pt x="1091" y="47"/>
                  </a:lnTo>
                  <a:lnTo>
                    <a:pt x="1081" y="47"/>
                  </a:lnTo>
                  <a:lnTo>
                    <a:pt x="1068" y="47"/>
                  </a:lnTo>
                  <a:lnTo>
                    <a:pt x="1058" y="47"/>
                  </a:lnTo>
                  <a:lnTo>
                    <a:pt x="1046" y="47"/>
                  </a:lnTo>
                  <a:lnTo>
                    <a:pt x="1035" y="47"/>
                  </a:lnTo>
                  <a:lnTo>
                    <a:pt x="1023" y="47"/>
                  </a:lnTo>
                  <a:lnTo>
                    <a:pt x="1013" y="47"/>
                  </a:lnTo>
                  <a:lnTo>
                    <a:pt x="1001" y="47"/>
                  </a:lnTo>
                  <a:lnTo>
                    <a:pt x="990" y="49"/>
                  </a:lnTo>
                  <a:lnTo>
                    <a:pt x="979" y="49"/>
                  </a:lnTo>
                  <a:lnTo>
                    <a:pt x="968" y="49"/>
                  </a:lnTo>
                  <a:lnTo>
                    <a:pt x="958" y="49"/>
                  </a:lnTo>
                  <a:lnTo>
                    <a:pt x="946" y="50"/>
                  </a:lnTo>
                  <a:lnTo>
                    <a:pt x="934" y="50"/>
                  </a:lnTo>
                  <a:lnTo>
                    <a:pt x="924" y="50"/>
                  </a:lnTo>
                  <a:lnTo>
                    <a:pt x="913" y="50"/>
                  </a:lnTo>
                  <a:lnTo>
                    <a:pt x="902" y="51"/>
                  </a:lnTo>
                  <a:lnTo>
                    <a:pt x="889" y="51"/>
                  </a:lnTo>
                  <a:lnTo>
                    <a:pt x="879" y="51"/>
                  </a:lnTo>
                  <a:lnTo>
                    <a:pt x="868" y="51"/>
                  </a:lnTo>
                  <a:lnTo>
                    <a:pt x="856" y="51"/>
                  </a:lnTo>
                  <a:lnTo>
                    <a:pt x="846" y="51"/>
                  </a:lnTo>
                  <a:lnTo>
                    <a:pt x="834" y="51"/>
                  </a:lnTo>
                  <a:lnTo>
                    <a:pt x="824" y="51"/>
                  </a:lnTo>
                  <a:lnTo>
                    <a:pt x="812" y="52"/>
                  </a:lnTo>
                  <a:lnTo>
                    <a:pt x="802" y="52"/>
                  </a:lnTo>
                  <a:lnTo>
                    <a:pt x="790" y="52"/>
                  </a:lnTo>
                  <a:lnTo>
                    <a:pt x="779" y="52"/>
                  </a:lnTo>
                  <a:lnTo>
                    <a:pt x="768" y="52"/>
                  </a:lnTo>
                  <a:lnTo>
                    <a:pt x="757" y="52"/>
                  </a:lnTo>
                  <a:lnTo>
                    <a:pt x="746" y="52"/>
                  </a:lnTo>
                  <a:lnTo>
                    <a:pt x="736" y="52"/>
                  </a:lnTo>
                  <a:lnTo>
                    <a:pt x="726" y="52"/>
                  </a:lnTo>
                  <a:lnTo>
                    <a:pt x="714" y="52"/>
                  </a:lnTo>
                  <a:lnTo>
                    <a:pt x="704" y="52"/>
                  </a:lnTo>
                  <a:lnTo>
                    <a:pt x="692" y="52"/>
                  </a:lnTo>
                  <a:lnTo>
                    <a:pt x="683" y="52"/>
                  </a:lnTo>
                  <a:lnTo>
                    <a:pt x="671" y="52"/>
                  </a:lnTo>
                  <a:lnTo>
                    <a:pt x="661" y="52"/>
                  </a:lnTo>
                  <a:lnTo>
                    <a:pt x="651" y="52"/>
                  </a:lnTo>
                  <a:lnTo>
                    <a:pt x="641" y="53"/>
                  </a:lnTo>
                  <a:lnTo>
                    <a:pt x="630" y="53"/>
                  </a:lnTo>
                  <a:lnTo>
                    <a:pt x="619" y="53"/>
                  </a:lnTo>
                  <a:lnTo>
                    <a:pt x="609" y="53"/>
                  </a:lnTo>
                  <a:lnTo>
                    <a:pt x="600" y="53"/>
                  </a:lnTo>
                  <a:lnTo>
                    <a:pt x="589" y="53"/>
                  </a:lnTo>
                  <a:lnTo>
                    <a:pt x="579" y="53"/>
                  </a:lnTo>
                  <a:lnTo>
                    <a:pt x="569" y="53"/>
                  </a:lnTo>
                  <a:lnTo>
                    <a:pt x="559" y="54"/>
                  </a:lnTo>
                  <a:lnTo>
                    <a:pt x="549" y="53"/>
                  </a:lnTo>
                  <a:lnTo>
                    <a:pt x="540" y="53"/>
                  </a:lnTo>
                  <a:lnTo>
                    <a:pt x="528" y="53"/>
                  </a:lnTo>
                  <a:lnTo>
                    <a:pt x="519" y="53"/>
                  </a:lnTo>
                  <a:lnTo>
                    <a:pt x="509" y="53"/>
                  </a:lnTo>
                  <a:lnTo>
                    <a:pt x="499" y="53"/>
                  </a:lnTo>
                  <a:lnTo>
                    <a:pt x="490" y="53"/>
                  </a:lnTo>
                  <a:lnTo>
                    <a:pt x="481" y="53"/>
                  </a:lnTo>
                  <a:lnTo>
                    <a:pt x="471" y="52"/>
                  </a:lnTo>
                  <a:lnTo>
                    <a:pt x="461" y="52"/>
                  </a:lnTo>
                  <a:lnTo>
                    <a:pt x="452" y="52"/>
                  </a:lnTo>
                  <a:lnTo>
                    <a:pt x="443" y="52"/>
                  </a:lnTo>
                  <a:lnTo>
                    <a:pt x="434" y="52"/>
                  </a:lnTo>
                  <a:lnTo>
                    <a:pt x="424" y="52"/>
                  </a:lnTo>
                  <a:lnTo>
                    <a:pt x="416" y="52"/>
                  </a:lnTo>
                  <a:lnTo>
                    <a:pt x="407" y="52"/>
                  </a:lnTo>
                  <a:lnTo>
                    <a:pt x="399" y="52"/>
                  </a:lnTo>
                  <a:lnTo>
                    <a:pt x="390" y="52"/>
                  </a:lnTo>
                  <a:lnTo>
                    <a:pt x="381" y="52"/>
                  </a:lnTo>
                  <a:lnTo>
                    <a:pt x="372" y="52"/>
                  </a:lnTo>
                  <a:lnTo>
                    <a:pt x="364" y="51"/>
                  </a:lnTo>
                  <a:lnTo>
                    <a:pt x="356" y="51"/>
                  </a:lnTo>
                  <a:lnTo>
                    <a:pt x="348" y="51"/>
                  </a:lnTo>
                  <a:lnTo>
                    <a:pt x="340" y="51"/>
                  </a:lnTo>
                  <a:lnTo>
                    <a:pt x="332" y="50"/>
                  </a:lnTo>
                  <a:lnTo>
                    <a:pt x="324" y="50"/>
                  </a:lnTo>
                  <a:lnTo>
                    <a:pt x="316" y="50"/>
                  </a:lnTo>
                  <a:lnTo>
                    <a:pt x="309" y="50"/>
                  </a:lnTo>
                  <a:lnTo>
                    <a:pt x="302" y="49"/>
                  </a:lnTo>
                  <a:lnTo>
                    <a:pt x="295" y="49"/>
                  </a:lnTo>
                  <a:lnTo>
                    <a:pt x="288" y="49"/>
                  </a:lnTo>
                  <a:lnTo>
                    <a:pt x="281" y="49"/>
                  </a:lnTo>
                  <a:lnTo>
                    <a:pt x="273" y="47"/>
                  </a:lnTo>
                  <a:lnTo>
                    <a:pt x="266" y="47"/>
                  </a:lnTo>
                  <a:lnTo>
                    <a:pt x="259" y="46"/>
                  </a:lnTo>
                  <a:lnTo>
                    <a:pt x="254" y="46"/>
                  </a:lnTo>
                  <a:lnTo>
                    <a:pt x="247" y="46"/>
                  </a:lnTo>
                  <a:lnTo>
                    <a:pt x="240" y="46"/>
                  </a:lnTo>
                  <a:lnTo>
                    <a:pt x="234" y="45"/>
                  </a:lnTo>
                  <a:lnTo>
                    <a:pt x="229" y="45"/>
                  </a:lnTo>
                  <a:lnTo>
                    <a:pt x="222" y="44"/>
                  </a:lnTo>
                  <a:lnTo>
                    <a:pt x="215" y="44"/>
                  </a:lnTo>
                  <a:lnTo>
                    <a:pt x="210" y="43"/>
                  </a:lnTo>
                  <a:lnTo>
                    <a:pt x="206" y="43"/>
                  </a:lnTo>
                  <a:lnTo>
                    <a:pt x="200" y="42"/>
                  </a:lnTo>
                  <a:lnTo>
                    <a:pt x="195" y="42"/>
                  </a:lnTo>
                  <a:lnTo>
                    <a:pt x="190" y="42"/>
                  </a:lnTo>
                  <a:lnTo>
                    <a:pt x="185" y="42"/>
                  </a:lnTo>
                  <a:lnTo>
                    <a:pt x="175" y="41"/>
                  </a:lnTo>
                  <a:lnTo>
                    <a:pt x="167" y="39"/>
                  </a:lnTo>
                  <a:lnTo>
                    <a:pt x="159" y="38"/>
                  </a:lnTo>
                  <a:lnTo>
                    <a:pt x="153" y="37"/>
                  </a:lnTo>
                  <a:lnTo>
                    <a:pt x="146" y="36"/>
                  </a:lnTo>
                  <a:lnTo>
                    <a:pt x="140" y="36"/>
                  </a:lnTo>
                  <a:lnTo>
                    <a:pt x="135" y="34"/>
                  </a:lnTo>
                  <a:lnTo>
                    <a:pt x="132" y="34"/>
                  </a:lnTo>
                  <a:lnTo>
                    <a:pt x="124" y="30"/>
                  </a:lnTo>
                  <a:lnTo>
                    <a:pt x="121" y="28"/>
                  </a:lnTo>
                  <a:lnTo>
                    <a:pt x="120" y="24"/>
                  </a:lnTo>
                  <a:lnTo>
                    <a:pt x="122" y="22"/>
                  </a:lnTo>
                  <a:lnTo>
                    <a:pt x="123" y="20"/>
                  </a:lnTo>
                  <a:lnTo>
                    <a:pt x="129" y="16"/>
                  </a:lnTo>
                  <a:lnTo>
                    <a:pt x="135" y="14"/>
                  </a:lnTo>
                  <a:lnTo>
                    <a:pt x="142" y="12"/>
                  </a:lnTo>
                  <a:lnTo>
                    <a:pt x="147" y="9"/>
                  </a:lnTo>
                  <a:lnTo>
                    <a:pt x="155" y="6"/>
                  </a:lnTo>
                  <a:lnTo>
                    <a:pt x="161" y="5"/>
                  </a:lnTo>
                  <a:lnTo>
                    <a:pt x="169" y="4"/>
                  </a:lnTo>
                  <a:lnTo>
                    <a:pt x="174" y="1"/>
                  </a:lnTo>
                  <a:lnTo>
                    <a:pt x="179" y="0"/>
                  </a:lnTo>
                  <a:lnTo>
                    <a:pt x="182" y="0"/>
                  </a:lnTo>
                  <a:lnTo>
                    <a:pt x="183" y="0"/>
                  </a:lnTo>
                  <a:lnTo>
                    <a:pt x="181" y="0"/>
                  </a:lnTo>
                  <a:lnTo>
                    <a:pt x="176" y="0"/>
                  </a:lnTo>
                  <a:lnTo>
                    <a:pt x="172" y="0"/>
                  </a:lnTo>
                  <a:lnTo>
                    <a:pt x="168" y="1"/>
                  </a:lnTo>
                  <a:lnTo>
                    <a:pt x="162" y="1"/>
                  </a:lnTo>
                  <a:lnTo>
                    <a:pt x="158" y="2"/>
                  </a:lnTo>
                  <a:lnTo>
                    <a:pt x="151" y="2"/>
                  </a:lnTo>
                  <a:lnTo>
                    <a:pt x="144" y="4"/>
                  </a:lnTo>
                  <a:lnTo>
                    <a:pt x="137" y="5"/>
                  </a:lnTo>
                  <a:lnTo>
                    <a:pt x="130" y="5"/>
                  </a:lnTo>
                  <a:lnTo>
                    <a:pt x="122" y="5"/>
                  </a:lnTo>
                  <a:lnTo>
                    <a:pt x="114" y="6"/>
                  </a:lnTo>
                  <a:lnTo>
                    <a:pt x="107" y="7"/>
                  </a:lnTo>
                  <a:lnTo>
                    <a:pt x="100" y="9"/>
                  </a:lnTo>
                  <a:lnTo>
                    <a:pt x="91" y="9"/>
                  </a:lnTo>
                  <a:lnTo>
                    <a:pt x="83" y="10"/>
                  </a:lnTo>
                  <a:lnTo>
                    <a:pt x="75" y="10"/>
                  </a:lnTo>
                  <a:lnTo>
                    <a:pt x="67" y="13"/>
                  </a:lnTo>
                  <a:lnTo>
                    <a:pt x="59" y="14"/>
                  </a:lnTo>
                  <a:lnTo>
                    <a:pt x="50" y="15"/>
                  </a:lnTo>
                  <a:lnTo>
                    <a:pt x="44" y="15"/>
                  </a:lnTo>
                  <a:lnTo>
                    <a:pt x="38" y="17"/>
                  </a:lnTo>
                  <a:lnTo>
                    <a:pt x="31" y="17"/>
                  </a:lnTo>
                  <a:lnTo>
                    <a:pt x="24" y="20"/>
                  </a:lnTo>
                  <a:lnTo>
                    <a:pt x="18" y="20"/>
                  </a:lnTo>
                  <a:lnTo>
                    <a:pt x="14" y="22"/>
                  </a:lnTo>
                  <a:lnTo>
                    <a:pt x="7" y="24"/>
                  </a:lnTo>
                  <a:lnTo>
                    <a:pt x="2" y="27"/>
                  </a:lnTo>
                  <a:lnTo>
                    <a:pt x="0" y="28"/>
                  </a:lnTo>
                  <a:lnTo>
                    <a:pt x="0" y="30"/>
                  </a:lnTo>
                  <a:lnTo>
                    <a:pt x="2" y="32"/>
                  </a:lnTo>
                  <a:lnTo>
                    <a:pt x="9" y="35"/>
                  </a:lnTo>
                  <a:lnTo>
                    <a:pt x="11" y="35"/>
                  </a:lnTo>
                  <a:lnTo>
                    <a:pt x="16" y="36"/>
                  </a:lnTo>
                  <a:lnTo>
                    <a:pt x="20" y="37"/>
                  </a:lnTo>
                  <a:lnTo>
                    <a:pt x="26" y="37"/>
                  </a:lnTo>
                  <a:lnTo>
                    <a:pt x="32" y="37"/>
                  </a:lnTo>
                  <a:lnTo>
                    <a:pt x="37" y="39"/>
                  </a:lnTo>
                  <a:lnTo>
                    <a:pt x="44" y="39"/>
                  </a:lnTo>
                  <a:lnTo>
                    <a:pt x="52" y="42"/>
                  </a:lnTo>
                  <a:lnTo>
                    <a:pt x="59" y="42"/>
                  </a:lnTo>
                  <a:lnTo>
                    <a:pt x="65" y="42"/>
                  </a:lnTo>
                  <a:lnTo>
                    <a:pt x="74" y="43"/>
                  </a:lnTo>
                  <a:lnTo>
                    <a:pt x="82" y="44"/>
                  </a:lnTo>
                  <a:lnTo>
                    <a:pt x="91" y="44"/>
                  </a:lnTo>
                  <a:lnTo>
                    <a:pt x="100" y="45"/>
                  </a:lnTo>
                  <a:lnTo>
                    <a:pt x="109" y="46"/>
                  </a:lnTo>
                  <a:lnTo>
                    <a:pt x="119" y="47"/>
                  </a:lnTo>
                  <a:lnTo>
                    <a:pt x="128" y="47"/>
                  </a:lnTo>
                  <a:lnTo>
                    <a:pt x="137" y="49"/>
                  </a:lnTo>
                  <a:lnTo>
                    <a:pt x="142" y="49"/>
                  </a:lnTo>
                  <a:lnTo>
                    <a:pt x="147" y="50"/>
                  </a:lnTo>
                  <a:lnTo>
                    <a:pt x="153" y="50"/>
                  </a:lnTo>
                  <a:lnTo>
                    <a:pt x="159" y="51"/>
                  </a:lnTo>
                  <a:lnTo>
                    <a:pt x="164" y="51"/>
                  </a:lnTo>
                  <a:lnTo>
                    <a:pt x="169" y="51"/>
                  </a:lnTo>
                  <a:lnTo>
                    <a:pt x="174" y="51"/>
                  </a:lnTo>
                  <a:lnTo>
                    <a:pt x="179" y="52"/>
                  </a:lnTo>
                  <a:lnTo>
                    <a:pt x="184" y="52"/>
                  </a:lnTo>
                  <a:lnTo>
                    <a:pt x="190" y="52"/>
                  </a:lnTo>
                  <a:lnTo>
                    <a:pt x="196" y="53"/>
                  </a:lnTo>
                  <a:lnTo>
                    <a:pt x="202" y="54"/>
                  </a:lnTo>
                  <a:lnTo>
                    <a:pt x="206" y="54"/>
                  </a:lnTo>
                  <a:lnTo>
                    <a:pt x="211" y="54"/>
                  </a:lnTo>
                  <a:lnTo>
                    <a:pt x="217" y="54"/>
                  </a:lnTo>
                  <a:lnTo>
                    <a:pt x="222" y="56"/>
                  </a:lnTo>
                  <a:lnTo>
                    <a:pt x="227" y="56"/>
                  </a:lnTo>
                  <a:lnTo>
                    <a:pt x="233" y="57"/>
                  </a:lnTo>
                  <a:lnTo>
                    <a:pt x="237" y="57"/>
                  </a:lnTo>
                  <a:lnTo>
                    <a:pt x="243" y="57"/>
                  </a:lnTo>
                  <a:lnTo>
                    <a:pt x="249" y="57"/>
                  </a:lnTo>
                  <a:lnTo>
                    <a:pt x="255" y="57"/>
                  </a:lnTo>
                  <a:lnTo>
                    <a:pt x="260" y="57"/>
                  </a:lnTo>
                  <a:lnTo>
                    <a:pt x="265" y="58"/>
                  </a:lnTo>
                  <a:lnTo>
                    <a:pt x="271" y="58"/>
                  </a:lnTo>
                  <a:lnTo>
                    <a:pt x="278" y="59"/>
                  </a:lnTo>
                  <a:lnTo>
                    <a:pt x="284" y="60"/>
                  </a:lnTo>
                  <a:lnTo>
                    <a:pt x="289" y="61"/>
                  </a:lnTo>
                  <a:lnTo>
                    <a:pt x="295" y="61"/>
                  </a:lnTo>
                  <a:lnTo>
                    <a:pt x="301" y="61"/>
                  </a:lnTo>
                  <a:lnTo>
                    <a:pt x="307" y="61"/>
                  </a:lnTo>
                  <a:lnTo>
                    <a:pt x="312" y="61"/>
                  </a:lnTo>
                  <a:lnTo>
                    <a:pt x="318" y="61"/>
                  </a:lnTo>
                  <a:lnTo>
                    <a:pt x="325" y="62"/>
                  </a:lnTo>
                  <a:lnTo>
                    <a:pt x="331" y="62"/>
                  </a:lnTo>
                  <a:lnTo>
                    <a:pt x="338" y="64"/>
                  </a:lnTo>
                  <a:lnTo>
                    <a:pt x="344" y="64"/>
                  </a:lnTo>
                  <a:lnTo>
                    <a:pt x="349" y="64"/>
                  </a:lnTo>
                  <a:lnTo>
                    <a:pt x="356" y="65"/>
                  </a:lnTo>
                  <a:lnTo>
                    <a:pt x="362" y="65"/>
                  </a:lnTo>
                  <a:lnTo>
                    <a:pt x="369" y="65"/>
                  </a:lnTo>
                  <a:lnTo>
                    <a:pt x="376" y="65"/>
                  </a:lnTo>
                  <a:lnTo>
                    <a:pt x="383" y="66"/>
                  </a:lnTo>
                  <a:lnTo>
                    <a:pt x="390" y="67"/>
                  </a:lnTo>
                  <a:lnTo>
                    <a:pt x="396" y="67"/>
                  </a:lnTo>
                  <a:lnTo>
                    <a:pt x="402" y="67"/>
                  </a:lnTo>
                  <a:lnTo>
                    <a:pt x="409" y="67"/>
                  </a:lnTo>
                  <a:lnTo>
                    <a:pt x="416" y="68"/>
                  </a:lnTo>
                  <a:lnTo>
                    <a:pt x="423" y="68"/>
                  </a:lnTo>
                  <a:lnTo>
                    <a:pt x="430" y="69"/>
                  </a:lnTo>
                  <a:lnTo>
                    <a:pt x="437" y="69"/>
                  </a:lnTo>
                  <a:lnTo>
                    <a:pt x="445" y="69"/>
                  </a:lnTo>
                  <a:lnTo>
                    <a:pt x="452" y="69"/>
                  </a:lnTo>
                  <a:lnTo>
                    <a:pt x="459" y="69"/>
                  </a:lnTo>
                  <a:lnTo>
                    <a:pt x="467" y="69"/>
                  </a:lnTo>
                  <a:lnTo>
                    <a:pt x="475" y="71"/>
                  </a:lnTo>
                  <a:lnTo>
                    <a:pt x="482" y="71"/>
                  </a:lnTo>
                  <a:lnTo>
                    <a:pt x="490" y="72"/>
                  </a:lnTo>
                  <a:lnTo>
                    <a:pt x="498" y="72"/>
                  </a:lnTo>
                  <a:lnTo>
                    <a:pt x="506" y="73"/>
                  </a:lnTo>
                  <a:lnTo>
                    <a:pt x="513" y="73"/>
                  </a:lnTo>
                  <a:lnTo>
                    <a:pt x="521" y="73"/>
                  </a:lnTo>
                  <a:lnTo>
                    <a:pt x="531" y="73"/>
                  </a:lnTo>
                  <a:lnTo>
                    <a:pt x="539" y="74"/>
                  </a:lnTo>
                  <a:lnTo>
                    <a:pt x="547" y="74"/>
                  </a:lnTo>
                  <a:lnTo>
                    <a:pt x="555" y="74"/>
                  </a:lnTo>
                  <a:lnTo>
                    <a:pt x="563" y="74"/>
                  </a:lnTo>
                  <a:lnTo>
                    <a:pt x="572" y="74"/>
                  </a:lnTo>
                  <a:lnTo>
                    <a:pt x="581" y="74"/>
                  </a:lnTo>
                  <a:lnTo>
                    <a:pt x="591" y="74"/>
                  </a:lnTo>
                  <a:lnTo>
                    <a:pt x="600" y="74"/>
                  </a:lnTo>
                  <a:lnTo>
                    <a:pt x="609" y="74"/>
                  </a:lnTo>
                  <a:lnTo>
                    <a:pt x="618" y="74"/>
                  </a:lnTo>
                  <a:lnTo>
                    <a:pt x="627" y="74"/>
                  </a:lnTo>
                  <a:lnTo>
                    <a:pt x="637" y="74"/>
                  </a:lnTo>
                  <a:lnTo>
                    <a:pt x="648" y="75"/>
                  </a:lnTo>
                  <a:lnTo>
                    <a:pt x="656" y="74"/>
                  </a:lnTo>
                  <a:lnTo>
                    <a:pt x="667" y="74"/>
                  </a:lnTo>
                  <a:lnTo>
                    <a:pt x="676" y="74"/>
                  </a:lnTo>
                  <a:lnTo>
                    <a:pt x="686" y="74"/>
                  </a:lnTo>
                  <a:lnTo>
                    <a:pt x="696" y="74"/>
                  </a:lnTo>
                  <a:lnTo>
                    <a:pt x="706" y="74"/>
                  </a:lnTo>
                  <a:lnTo>
                    <a:pt x="716" y="74"/>
                  </a:lnTo>
                  <a:lnTo>
                    <a:pt x="728" y="74"/>
                  </a:lnTo>
                  <a:lnTo>
                    <a:pt x="737" y="74"/>
                  </a:lnTo>
                  <a:lnTo>
                    <a:pt x="749" y="74"/>
                  </a:lnTo>
                  <a:lnTo>
                    <a:pt x="759" y="74"/>
                  </a:lnTo>
                  <a:lnTo>
                    <a:pt x="769" y="74"/>
                  </a:lnTo>
                  <a:lnTo>
                    <a:pt x="781" y="74"/>
                  </a:lnTo>
                  <a:lnTo>
                    <a:pt x="793" y="74"/>
                  </a:lnTo>
                  <a:lnTo>
                    <a:pt x="803" y="74"/>
                  </a:lnTo>
                  <a:lnTo>
                    <a:pt x="816" y="74"/>
                  </a:lnTo>
                  <a:lnTo>
                    <a:pt x="826" y="73"/>
                  </a:lnTo>
                  <a:lnTo>
                    <a:pt x="838" y="73"/>
                  </a:lnTo>
                  <a:lnTo>
                    <a:pt x="848" y="73"/>
                  </a:lnTo>
                  <a:lnTo>
                    <a:pt x="859" y="73"/>
                  </a:lnTo>
                  <a:lnTo>
                    <a:pt x="871" y="72"/>
                  </a:lnTo>
                  <a:lnTo>
                    <a:pt x="883" y="72"/>
                  </a:lnTo>
                  <a:lnTo>
                    <a:pt x="893" y="72"/>
                  </a:lnTo>
                  <a:lnTo>
                    <a:pt x="906" y="72"/>
                  </a:lnTo>
                  <a:lnTo>
                    <a:pt x="916" y="71"/>
                  </a:lnTo>
                  <a:lnTo>
                    <a:pt x="929" y="71"/>
                  </a:lnTo>
                  <a:lnTo>
                    <a:pt x="940" y="71"/>
                  </a:lnTo>
                  <a:lnTo>
                    <a:pt x="953" y="71"/>
                  </a:lnTo>
                  <a:lnTo>
                    <a:pt x="963" y="71"/>
                  </a:lnTo>
                  <a:lnTo>
                    <a:pt x="976" y="71"/>
                  </a:lnTo>
                  <a:lnTo>
                    <a:pt x="988" y="71"/>
                  </a:lnTo>
                  <a:lnTo>
                    <a:pt x="999" y="71"/>
                  </a:lnTo>
                  <a:lnTo>
                    <a:pt x="1011" y="69"/>
                  </a:lnTo>
                  <a:lnTo>
                    <a:pt x="1022" y="69"/>
                  </a:lnTo>
                  <a:lnTo>
                    <a:pt x="1034" y="69"/>
                  </a:lnTo>
                  <a:lnTo>
                    <a:pt x="1045" y="69"/>
                  </a:lnTo>
                  <a:lnTo>
                    <a:pt x="1057" y="68"/>
                  </a:lnTo>
                  <a:lnTo>
                    <a:pt x="1068" y="68"/>
                  </a:lnTo>
                  <a:lnTo>
                    <a:pt x="1081" y="68"/>
                  </a:lnTo>
                  <a:lnTo>
                    <a:pt x="1093" y="68"/>
                  </a:lnTo>
                  <a:lnTo>
                    <a:pt x="1104" y="67"/>
                  </a:lnTo>
                  <a:lnTo>
                    <a:pt x="1116" y="67"/>
                  </a:lnTo>
                  <a:lnTo>
                    <a:pt x="1127" y="66"/>
                  </a:lnTo>
                  <a:lnTo>
                    <a:pt x="1139" y="66"/>
                  </a:lnTo>
                  <a:lnTo>
                    <a:pt x="1150" y="66"/>
                  </a:lnTo>
                  <a:lnTo>
                    <a:pt x="1162" y="66"/>
                  </a:lnTo>
                  <a:lnTo>
                    <a:pt x="1173" y="66"/>
                  </a:lnTo>
                  <a:lnTo>
                    <a:pt x="1186" y="66"/>
                  </a:lnTo>
                  <a:lnTo>
                    <a:pt x="1196" y="65"/>
                  </a:lnTo>
                  <a:lnTo>
                    <a:pt x="1208" y="65"/>
                  </a:lnTo>
                  <a:lnTo>
                    <a:pt x="1218" y="65"/>
                  </a:lnTo>
                  <a:lnTo>
                    <a:pt x="1230" y="65"/>
                  </a:lnTo>
                  <a:lnTo>
                    <a:pt x="1241" y="64"/>
                  </a:lnTo>
                  <a:lnTo>
                    <a:pt x="1252" y="64"/>
                  </a:lnTo>
                  <a:lnTo>
                    <a:pt x="1263" y="64"/>
                  </a:lnTo>
                  <a:lnTo>
                    <a:pt x="1274" y="64"/>
                  </a:lnTo>
                  <a:lnTo>
                    <a:pt x="1284" y="62"/>
                  </a:lnTo>
                  <a:lnTo>
                    <a:pt x="1296" y="62"/>
                  </a:lnTo>
                  <a:lnTo>
                    <a:pt x="1306" y="62"/>
                  </a:lnTo>
                  <a:lnTo>
                    <a:pt x="1316" y="62"/>
                  </a:lnTo>
                  <a:lnTo>
                    <a:pt x="1327" y="62"/>
                  </a:lnTo>
                  <a:lnTo>
                    <a:pt x="1337" y="62"/>
                  </a:lnTo>
                  <a:lnTo>
                    <a:pt x="1348" y="62"/>
                  </a:lnTo>
                  <a:lnTo>
                    <a:pt x="1359" y="62"/>
                  </a:lnTo>
                  <a:lnTo>
                    <a:pt x="1368" y="61"/>
                  </a:lnTo>
                  <a:lnTo>
                    <a:pt x="1379" y="61"/>
                  </a:lnTo>
                  <a:lnTo>
                    <a:pt x="1388" y="61"/>
                  </a:lnTo>
                  <a:lnTo>
                    <a:pt x="1397" y="61"/>
                  </a:lnTo>
                  <a:lnTo>
                    <a:pt x="1407" y="61"/>
                  </a:lnTo>
                  <a:lnTo>
                    <a:pt x="1416" y="61"/>
                  </a:lnTo>
                  <a:lnTo>
                    <a:pt x="1425" y="61"/>
                  </a:lnTo>
                  <a:lnTo>
                    <a:pt x="1435" y="61"/>
                  </a:lnTo>
                  <a:lnTo>
                    <a:pt x="1443" y="60"/>
                  </a:lnTo>
                  <a:lnTo>
                    <a:pt x="1453" y="60"/>
                  </a:lnTo>
                  <a:lnTo>
                    <a:pt x="1462" y="60"/>
                  </a:lnTo>
                  <a:lnTo>
                    <a:pt x="1471" y="60"/>
                  </a:lnTo>
                  <a:lnTo>
                    <a:pt x="1479" y="60"/>
                  </a:lnTo>
                  <a:lnTo>
                    <a:pt x="1487" y="60"/>
                  </a:lnTo>
                  <a:lnTo>
                    <a:pt x="1495" y="60"/>
                  </a:lnTo>
                  <a:lnTo>
                    <a:pt x="1503" y="60"/>
                  </a:lnTo>
                  <a:lnTo>
                    <a:pt x="1512" y="59"/>
                  </a:lnTo>
                  <a:lnTo>
                    <a:pt x="1518" y="59"/>
                  </a:lnTo>
                  <a:lnTo>
                    <a:pt x="1527" y="59"/>
                  </a:lnTo>
                  <a:lnTo>
                    <a:pt x="1535" y="59"/>
                  </a:lnTo>
                  <a:lnTo>
                    <a:pt x="1540" y="58"/>
                  </a:lnTo>
                  <a:lnTo>
                    <a:pt x="1548" y="58"/>
                  </a:lnTo>
                  <a:lnTo>
                    <a:pt x="1555" y="58"/>
                  </a:lnTo>
                  <a:lnTo>
                    <a:pt x="1562" y="58"/>
                  </a:lnTo>
                  <a:lnTo>
                    <a:pt x="1569" y="57"/>
                  </a:lnTo>
                  <a:lnTo>
                    <a:pt x="1576" y="57"/>
                  </a:lnTo>
                  <a:lnTo>
                    <a:pt x="1582" y="57"/>
                  </a:lnTo>
                  <a:lnTo>
                    <a:pt x="1589" y="57"/>
                  </a:lnTo>
                  <a:lnTo>
                    <a:pt x="1595" y="57"/>
                  </a:lnTo>
                  <a:lnTo>
                    <a:pt x="1600" y="57"/>
                  </a:lnTo>
                  <a:lnTo>
                    <a:pt x="1606" y="57"/>
                  </a:lnTo>
                  <a:lnTo>
                    <a:pt x="1613" y="57"/>
                  </a:lnTo>
                  <a:lnTo>
                    <a:pt x="1618" y="57"/>
                  </a:lnTo>
                  <a:lnTo>
                    <a:pt x="1622" y="57"/>
                  </a:lnTo>
                  <a:lnTo>
                    <a:pt x="1627" y="57"/>
                  </a:lnTo>
                  <a:lnTo>
                    <a:pt x="1633" y="57"/>
                  </a:lnTo>
                  <a:lnTo>
                    <a:pt x="1642" y="56"/>
                  </a:lnTo>
                  <a:lnTo>
                    <a:pt x="1651" y="56"/>
                  </a:lnTo>
                  <a:lnTo>
                    <a:pt x="1659" y="54"/>
                  </a:lnTo>
                  <a:lnTo>
                    <a:pt x="1667" y="54"/>
                  </a:lnTo>
                  <a:lnTo>
                    <a:pt x="1673" y="54"/>
                  </a:lnTo>
                  <a:lnTo>
                    <a:pt x="1681" y="54"/>
                  </a:lnTo>
                  <a:lnTo>
                    <a:pt x="1686" y="54"/>
                  </a:lnTo>
                  <a:lnTo>
                    <a:pt x="1692" y="54"/>
                  </a:lnTo>
                  <a:lnTo>
                    <a:pt x="1695" y="54"/>
                  </a:lnTo>
                  <a:lnTo>
                    <a:pt x="1700" y="54"/>
                  </a:lnTo>
                  <a:lnTo>
                    <a:pt x="1704" y="54"/>
                  </a:lnTo>
                  <a:lnTo>
                    <a:pt x="1705" y="54"/>
                  </a:lnTo>
                  <a:lnTo>
                    <a:pt x="1705" y="54"/>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2948" name="Freeform 292"/>
            <p:cNvSpPr>
              <a:spLocks/>
            </p:cNvSpPr>
            <p:nvPr/>
          </p:nvSpPr>
          <p:spPr bwMode="auto">
            <a:xfrm>
              <a:off x="4270" y="3268"/>
              <a:ext cx="324" cy="31"/>
            </a:xfrm>
            <a:custGeom>
              <a:avLst/>
              <a:gdLst/>
              <a:ahLst/>
              <a:cxnLst>
                <a:cxn ang="0">
                  <a:pos x="3" y="27"/>
                </a:cxn>
                <a:cxn ang="0">
                  <a:pos x="19" y="21"/>
                </a:cxn>
                <a:cxn ang="0">
                  <a:pos x="37" y="16"/>
                </a:cxn>
                <a:cxn ang="0">
                  <a:pos x="53" y="13"/>
                </a:cxn>
                <a:cxn ang="0">
                  <a:pos x="71" y="9"/>
                </a:cxn>
                <a:cxn ang="0">
                  <a:pos x="90" y="5"/>
                </a:cxn>
                <a:cxn ang="0">
                  <a:pos x="112" y="2"/>
                </a:cxn>
                <a:cxn ang="0">
                  <a:pos x="134" y="1"/>
                </a:cxn>
                <a:cxn ang="0">
                  <a:pos x="158" y="1"/>
                </a:cxn>
                <a:cxn ang="0">
                  <a:pos x="180" y="0"/>
                </a:cxn>
                <a:cxn ang="0">
                  <a:pos x="204" y="0"/>
                </a:cxn>
                <a:cxn ang="0">
                  <a:pos x="225" y="2"/>
                </a:cxn>
                <a:cxn ang="0">
                  <a:pos x="247" y="5"/>
                </a:cxn>
                <a:cxn ang="0">
                  <a:pos x="267" y="7"/>
                </a:cxn>
                <a:cxn ang="0">
                  <a:pos x="285" y="12"/>
                </a:cxn>
                <a:cxn ang="0">
                  <a:pos x="306" y="15"/>
                </a:cxn>
                <a:cxn ang="0">
                  <a:pos x="326" y="18"/>
                </a:cxn>
                <a:cxn ang="0">
                  <a:pos x="330" y="20"/>
                </a:cxn>
                <a:cxn ang="0">
                  <a:pos x="344" y="20"/>
                </a:cxn>
                <a:cxn ang="0">
                  <a:pos x="363" y="18"/>
                </a:cxn>
                <a:cxn ang="0">
                  <a:pos x="381" y="18"/>
                </a:cxn>
                <a:cxn ang="0">
                  <a:pos x="399" y="17"/>
                </a:cxn>
                <a:cxn ang="0">
                  <a:pos x="418" y="17"/>
                </a:cxn>
                <a:cxn ang="0">
                  <a:pos x="440" y="17"/>
                </a:cxn>
                <a:cxn ang="0">
                  <a:pos x="463" y="17"/>
                </a:cxn>
                <a:cxn ang="0">
                  <a:pos x="485" y="20"/>
                </a:cxn>
                <a:cxn ang="0">
                  <a:pos x="507" y="21"/>
                </a:cxn>
                <a:cxn ang="0">
                  <a:pos x="528" y="22"/>
                </a:cxn>
                <a:cxn ang="0">
                  <a:pos x="551" y="25"/>
                </a:cxn>
                <a:cxn ang="0">
                  <a:pos x="569" y="27"/>
                </a:cxn>
                <a:cxn ang="0">
                  <a:pos x="588" y="29"/>
                </a:cxn>
                <a:cxn ang="0">
                  <a:pos x="610" y="33"/>
                </a:cxn>
                <a:cxn ang="0">
                  <a:pos x="634" y="38"/>
                </a:cxn>
                <a:cxn ang="0">
                  <a:pos x="647" y="39"/>
                </a:cxn>
                <a:cxn ang="0">
                  <a:pos x="642" y="39"/>
                </a:cxn>
                <a:cxn ang="0">
                  <a:pos x="619" y="38"/>
                </a:cxn>
                <a:cxn ang="0">
                  <a:pos x="601" y="38"/>
                </a:cxn>
                <a:cxn ang="0">
                  <a:pos x="579" y="38"/>
                </a:cxn>
                <a:cxn ang="0">
                  <a:pos x="554" y="37"/>
                </a:cxn>
                <a:cxn ang="0">
                  <a:pos x="530" y="36"/>
                </a:cxn>
                <a:cxn ang="0">
                  <a:pos x="506" y="36"/>
                </a:cxn>
                <a:cxn ang="0">
                  <a:pos x="482" y="36"/>
                </a:cxn>
                <a:cxn ang="0">
                  <a:pos x="460" y="36"/>
                </a:cxn>
                <a:cxn ang="0">
                  <a:pos x="441" y="37"/>
                </a:cxn>
                <a:cxn ang="0">
                  <a:pos x="426" y="37"/>
                </a:cxn>
                <a:cxn ang="0">
                  <a:pos x="404" y="38"/>
                </a:cxn>
                <a:cxn ang="0">
                  <a:pos x="393" y="40"/>
                </a:cxn>
                <a:cxn ang="0">
                  <a:pos x="386" y="44"/>
                </a:cxn>
                <a:cxn ang="0">
                  <a:pos x="232" y="32"/>
                </a:cxn>
                <a:cxn ang="0">
                  <a:pos x="215" y="29"/>
                </a:cxn>
                <a:cxn ang="0">
                  <a:pos x="192" y="27"/>
                </a:cxn>
                <a:cxn ang="0">
                  <a:pos x="168" y="23"/>
                </a:cxn>
                <a:cxn ang="0">
                  <a:pos x="153" y="22"/>
                </a:cxn>
                <a:cxn ang="0">
                  <a:pos x="137" y="21"/>
                </a:cxn>
                <a:cxn ang="0">
                  <a:pos x="119" y="21"/>
                </a:cxn>
                <a:cxn ang="0">
                  <a:pos x="103" y="20"/>
                </a:cxn>
                <a:cxn ang="0">
                  <a:pos x="87" y="20"/>
                </a:cxn>
                <a:cxn ang="0">
                  <a:pos x="71" y="20"/>
                </a:cxn>
                <a:cxn ang="0">
                  <a:pos x="48" y="21"/>
                </a:cxn>
                <a:cxn ang="0">
                  <a:pos x="23" y="23"/>
                </a:cxn>
                <a:cxn ang="0">
                  <a:pos x="8" y="27"/>
                </a:cxn>
                <a:cxn ang="0">
                  <a:pos x="0" y="29"/>
                </a:cxn>
              </a:cxnLst>
              <a:rect l="0" t="0" r="r" b="b"/>
              <a:pathLst>
                <a:path w="648" h="61">
                  <a:moveTo>
                    <a:pt x="0" y="29"/>
                  </a:moveTo>
                  <a:lnTo>
                    <a:pt x="0" y="28"/>
                  </a:lnTo>
                  <a:lnTo>
                    <a:pt x="3" y="27"/>
                  </a:lnTo>
                  <a:lnTo>
                    <a:pt x="6" y="25"/>
                  </a:lnTo>
                  <a:lnTo>
                    <a:pt x="13" y="24"/>
                  </a:lnTo>
                  <a:lnTo>
                    <a:pt x="19" y="21"/>
                  </a:lnTo>
                  <a:lnTo>
                    <a:pt x="28" y="20"/>
                  </a:lnTo>
                  <a:lnTo>
                    <a:pt x="32" y="17"/>
                  </a:lnTo>
                  <a:lnTo>
                    <a:pt x="37" y="16"/>
                  </a:lnTo>
                  <a:lnTo>
                    <a:pt x="42" y="15"/>
                  </a:lnTo>
                  <a:lnTo>
                    <a:pt x="48" y="15"/>
                  </a:lnTo>
                  <a:lnTo>
                    <a:pt x="53" y="13"/>
                  </a:lnTo>
                  <a:lnTo>
                    <a:pt x="59" y="12"/>
                  </a:lnTo>
                  <a:lnTo>
                    <a:pt x="65" y="10"/>
                  </a:lnTo>
                  <a:lnTo>
                    <a:pt x="71" y="9"/>
                  </a:lnTo>
                  <a:lnTo>
                    <a:pt x="77" y="7"/>
                  </a:lnTo>
                  <a:lnTo>
                    <a:pt x="83" y="7"/>
                  </a:lnTo>
                  <a:lnTo>
                    <a:pt x="90" y="5"/>
                  </a:lnTo>
                  <a:lnTo>
                    <a:pt x="98" y="5"/>
                  </a:lnTo>
                  <a:lnTo>
                    <a:pt x="105" y="3"/>
                  </a:lnTo>
                  <a:lnTo>
                    <a:pt x="112" y="2"/>
                  </a:lnTo>
                  <a:lnTo>
                    <a:pt x="119" y="2"/>
                  </a:lnTo>
                  <a:lnTo>
                    <a:pt x="127" y="2"/>
                  </a:lnTo>
                  <a:lnTo>
                    <a:pt x="134" y="1"/>
                  </a:lnTo>
                  <a:lnTo>
                    <a:pt x="142" y="1"/>
                  </a:lnTo>
                  <a:lnTo>
                    <a:pt x="150" y="1"/>
                  </a:lnTo>
                  <a:lnTo>
                    <a:pt x="158" y="1"/>
                  </a:lnTo>
                  <a:lnTo>
                    <a:pt x="165" y="0"/>
                  </a:lnTo>
                  <a:lnTo>
                    <a:pt x="173" y="0"/>
                  </a:lnTo>
                  <a:lnTo>
                    <a:pt x="180" y="0"/>
                  </a:lnTo>
                  <a:lnTo>
                    <a:pt x="188" y="0"/>
                  </a:lnTo>
                  <a:lnTo>
                    <a:pt x="197" y="0"/>
                  </a:lnTo>
                  <a:lnTo>
                    <a:pt x="204" y="0"/>
                  </a:lnTo>
                  <a:lnTo>
                    <a:pt x="212" y="1"/>
                  </a:lnTo>
                  <a:lnTo>
                    <a:pt x="220" y="2"/>
                  </a:lnTo>
                  <a:lnTo>
                    <a:pt x="225" y="2"/>
                  </a:lnTo>
                  <a:lnTo>
                    <a:pt x="234" y="2"/>
                  </a:lnTo>
                  <a:lnTo>
                    <a:pt x="240" y="3"/>
                  </a:lnTo>
                  <a:lnTo>
                    <a:pt x="247" y="5"/>
                  </a:lnTo>
                  <a:lnTo>
                    <a:pt x="254" y="6"/>
                  </a:lnTo>
                  <a:lnTo>
                    <a:pt x="261" y="7"/>
                  </a:lnTo>
                  <a:lnTo>
                    <a:pt x="267" y="7"/>
                  </a:lnTo>
                  <a:lnTo>
                    <a:pt x="275" y="9"/>
                  </a:lnTo>
                  <a:lnTo>
                    <a:pt x="280" y="9"/>
                  </a:lnTo>
                  <a:lnTo>
                    <a:pt x="285" y="12"/>
                  </a:lnTo>
                  <a:lnTo>
                    <a:pt x="291" y="12"/>
                  </a:lnTo>
                  <a:lnTo>
                    <a:pt x="297" y="13"/>
                  </a:lnTo>
                  <a:lnTo>
                    <a:pt x="306" y="15"/>
                  </a:lnTo>
                  <a:lnTo>
                    <a:pt x="314" y="16"/>
                  </a:lnTo>
                  <a:lnTo>
                    <a:pt x="320" y="17"/>
                  </a:lnTo>
                  <a:lnTo>
                    <a:pt x="326" y="18"/>
                  </a:lnTo>
                  <a:lnTo>
                    <a:pt x="328" y="20"/>
                  </a:lnTo>
                  <a:lnTo>
                    <a:pt x="330" y="21"/>
                  </a:lnTo>
                  <a:lnTo>
                    <a:pt x="330" y="20"/>
                  </a:lnTo>
                  <a:lnTo>
                    <a:pt x="333" y="20"/>
                  </a:lnTo>
                  <a:lnTo>
                    <a:pt x="337" y="20"/>
                  </a:lnTo>
                  <a:lnTo>
                    <a:pt x="344" y="20"/>
                  </a:lnTo>
                  <a:lnTo>
                    <a:pt x="350" y="18"/>
                  </a:lnTo>
                  <a:lnTo>
                    <a:pt x="359" y="18"/>
                  </a:lnTo>
                  <a:lnTo>
                    <a:pt x="363" y="18"/>
                  </a:lnTo>
                  <a:lnTo>
                    <a:pt x="369" y="18"/>
                  </a:lnTo>
                  <a:lnTo>
                    <a:pt x="374" y="18"/>
                  </a:lnTo>
                  <a:lnTo>
                    <a:pt x="381" y="18"/>
                  </a:lnTo>
                  <a:lnTo>
                    <a:pt x="386" y="17"/>
                  </a:lnTo>
                  <a:lnTo>
                    <a:pt x="392" y="17"/>
                  </a:lnTo>
                  <a:lnTo>
                    <a:pt x="399" y="17"/>
                  </a:lnTo>
                  <a:lnTo>
                    <a:pt x="405" y="17"/>
                  </a:lnTo>
                  <a:lnTo>
                    <a:pt x="411" y="17"/>
                  </a:lnTo>
                  <a:lnTo>
                    <a:pt x="418" y="17"/>
                  </a:lnTo>
                  <a:lnTo>
                    <a:pt x="425" y="17"/>
                  </a:lnTo>
                  <a:lnTo>
                    <a:pt x="433" y="17"/>
                  </a:lnTo>
                  <a:lnTo>
                    <a:pt x="440" y="17"/>
                  </a:lnTo>
                  <a:lnTo>
                    <a:pt x="447" y="17"/>
                  </a:lnTo>
                  <a:lnTo>
                    <a:pt x="454" y="17"/>
                  </a:lnTo>
                  <a:lnTo>
                    <a:pt x="463" y="17"/>
                  </a:lnTo>
                  <a:lnTo>
                    <a:pt x="470" y="17"/>
                  </a:lnTo>
                  <a:lnTo>
                    <a:pt x="477" y="18"/>
                  </a:lnTo>
                  <a:lnTo>
                    <a:pt x="485" y="20"/>
                  </a:lnTo>
                  <a:lnTo>
                    <a:pt x="493" y="21"/>
                  </a:lnTo>
                  <a:lnTo>
                    <a:pt x="500" y="21"/>
                  </a:lnTo>
                  <a:lnTo>
                    <a:pt x="507" y="21"/>
                  </a:lnTo>
                  <a:lnTo>
                    <a:pt x="514" y="21"/>
                  </a:lnTo>
                  <a:lnTo>
                    <a:pt x="522" y="22"/>
                  </a:lnTo>
                  <a:lnTo>
                    <a:pt x="528" y="22"/>
                  </a:lnTo>
                  <a:lnTo>
                    <a:pt x="536" y="23"/>
                  </a:lnTo>
                  <a:lnTo>
                    <a:pt x="543" y="24"/>
                  </a:lnTo>
                  <a:lnTo>
                    <a:pt x="551" y="25"/>
                  </a:lnTo>
                  <a:lnTo>
                    <a:pt x="557" y="25"/>
                  </a:lnTo>
                  <a:lnTo>
                    <a:pt x="564" y="25"/>
                  </a:lnTo>
                  <a:lnTo>
                    <a:pt x="569" y="27"/>
                  </a:lnTo>
                  <a:lnTo>
                    <a:pt x="576" y="29"/>
                  </a:lnTo>
                  <a:lnTo>
                    <a:pt x="582" y="29"/>
                  </a:lnTo>
                  <a:lnTo>
                    <a:pt x="588" y="29"/>
                  </a:lnTo>
                  <a:lnTo>
                    <a:pt x="594" y="30"/>
                  </a:lnTo>
                  <a:lnTo>
                    <a:pt x="601" y="32"/>
                  </a:lnTo>
                  <a:lnTo>
                    <a:pt x="610" y="33"/>
                  </a:lnTo>
                  <a:lnTo>
                    <a:pt x="619" y="35"/>
                  </a:lnTo>
                  <a:lnTo>
                    <a:pt x="627" y="36"/>
                  </a:lnTo>
                  <a:lnTo>
                    <a:pt x="634" y="38"/>
                  </a:lnTo>
                  <a:lnTo>
                    <a:pt x="639" y="39"/>
                  </a:lnTo>
                  <a:lnTo>
                    <a:pt x="643" y="39"/>
                  </a:lnTo>
                  <a:lnTo>
                    <a:pt x="647" y="39"/>
                  </a:lnTo>
                  <a:lnTo>
                    <a:pt x="648" y="40"/>
                  </a:lnTo>
                  <a:lnTo>
                    <a:pt x="647" y="39"/>
                  </a:lnTo>
                  <a:lnTo>
                    <a:pt x="642" y="39"/>
                  </a:lnTo>
                  <a:lnTo>
                    <a:pt x="633" y="39"/>
                  </a:lnTo>
                  <a:lnTo>
                    <a:pt x="625" y="39"/>
                  </a:lnTo>
                  <a:lnTo>
                    <a:pt x="619" y="38"/>
                  </a:lnTo>
                  <a:lnTo>
                    <a:pt x="613" y="38"/>
                  </a:lnTo>
                  <a:lnTo>
                    <a:pt x="606" y="38"/>
                  </a:lnTo>
                  <a:lnTo>
                    <a:pt x="601" y="38"/>
                  </a:lnTo>
                  <a:lnTo>
                    <a:pt x="594" y="38"/>
                  </a:lnTo>
                  <a:lnTo>
                    <a:pt x="587" y="38"/>
                  </a:lnTo>
                  <a:lnTo>
                    <a:pt x="579" y="38"/>
                  </a:lnTo>
                  <a:lnTo>
                    <a:pt x="572" y="38"/>
                  </a:lnTo>
                  <a:lnTo>
                    <a:pt x="564" y="37"/>
                  </a:lnTo>
                  <a:lnTo>
                    <a:pt x="554" y="37"/>
                  </a:lnTo>
                  <a:lnTo>
                    <a:pt x="546" y="37"/>
                  </a:lnTo>
                  <a:lnTo>
                    <a:pt x="538" y="37"/>
                  </a:lnTo>
                  <a:lnTo>
                    <a:pt x="530" y="36"/>
                  </a:lnTo>
                  <a:lnTo>
                    <a:pt x="522" y="36"/>
                  </a:lnTo>
                  <a:lnTo>
                    <a:pt x="514" y="36"/>
                  </a:lnTo>
                  <a:lnTo>
                    <a:pt x="506" y="36"/>
                  </a:lnTo>
                  <a:lnTo>
                    <a:pt x="498" y="36"/>
                  </a:lnTo>
                  <a:lnTo>
                    <a:pt x="490" y="36"/>
                  </a:lnTo>
                  <a:lnTo>
                    <a:pt x="482" y="36"/>
                  </a:lnTo>
                  <a:lnTo>
                    <a:pt x="474" y="36"/>
                  </a:lnTo>
                  <a:lnTo>
                    <a:pt x="467" y="36"/>
                  </a:lnTo>
                  <a:lnTo>
                    <a:pt x="460" y="36"/>
                  </a:lnTo>
                  <a:lnTo>
                    <a:pt x="454" y="36"/>
                  </a:lnTo>
                  <a:lnTo>
                    <a:pt x="448" y="37"/>
                  </a:lnTo>
                  <a:lnTo>
                    <a:pt x="441" y="37"/>
                  </a:lnTo>
                  <a:lnTo>
                    <a:pt x="435" y="37"/>
                  </a:lnTo>
                  <a:lnTo>
                    <a:pt x="431" y="37"/>
                  </a:lnTo>
                  <a:lnTo>
                    <a:pt x="426" y="37"/>
                  </a:lnTo>
                  <a:lnTo>
                    <a:pt x="417" y="37"/>
                  </a:lnTo>
                  <a:lnTo>
                    <a:pt x="410" y="38"/>
                  </a:lnTo>
                  <a:lnTo>
                    <a:pt x="404" y="38"/>
                  </a:lnTo>
                  <a:lnTo>
                    <a:pt x="399" y="39"/>
                  </a:lnTo>
                  <a:lnTo>
                    <a:pt x="395" y="39"/>
                  </a:lnTo>
                  <a:lnTo>
                    <a:pt x="393" y="40"/>
                  </a:lnTo>
                  <a:lnTo>
                    <a:pt x="388" y="42"/>
                  </a:lnTo>
                  <a:lnTo>
                    <a:pt x="387" y="44"/>
                  </a:lnTo>
                  <a:lnTo>
                    <a:pt x="386" y="44"/>
                  </a:lnTo>
                  <a:lnTo>
                    <a:pt x="387" y="45"/>
                  </a:lnTo>
                  <a:lnTo>
                    <a:pt x="408" y="61"/>
                  </a:lnTo>
                  <a:lnTo>
                    <a:pt x="232" y="32"/>
                  </a:lnTo>
                  <a:lnTo>
                    <a:pt x="229" y="31"/>
                  </a:lnTo>
                  <a:lnTo>
                    <a:pt x="221" y="30"/>
                  </a:lnTo>
                  <a:lnTo>
                    <a:pt x="215" y="29"/>
                  </a:lnTo>
                  <a:lnTo>
                    <a:pt x="208" y="29"/>
                  </a:lnTo>
                  <a:lnTo>
                    <a:pt x="200" y="27"/>
                  </a:lnTo>
                  <a:lnTo>
                    <a:pt x="192" y="27"/>
                  </a:lnTo>
                  <a:lnTo>
                    <a:pt x="183" y="25"/>
                  </a:lnTo>
                  <a:lnTo>
                    <a:pt x="173" y="24"/>
                  </a:lnTo>
                  <a:lnTo>
                    <a:pt x="168" y="23"/>
                  </a:lnTo>
                  <a:lnTo>
                    <a:pt x="163" y="23"/>
                  </a:lnTo>
                  <a:lnTo>
                    <a:pt x="157" y="22"/>
                  </a:lnTo>
                  <a:lnTo>
                    <a:pt x="153" y="22"/>
                  </a:lnTo>
                  <a:lnTo>
                    <a:pt x="147" y="21"/>
                  </a:lnTo>
                  <a:lnTo>
                    <a:pt x="142" y="21"/>
                  </a:lnTo>
                  <a:lnTo>
                    <a:pt x="137" y="21"/>
                  </a:lnTo>
                  <a:lnTo>
                    <a:pt x="131" y="21"/>
                  </a:lnTo>
                  <a:lnTo>
                    <a:pt x="125" y="21"/>
                  </a:lnTo>
                  <a:lnTo>
                    <a:pt x="119" y="21"/>
                  </a:lnTo>
                  <a:lnTo>
                    <a:pt x="115" y="21"/>
                  </a:lnTo>
                  <a:lnTo>
                    <a:pt x="109" y="21"/>
                  </a:lnTo>
                  <a:lnTo>
                    <a:pt x="103" y="20"/>
                  </a:lnTo>
                  <a:lnTo>
                    <a:pt x="97" y="20"/>
                  </a:lnTo>
                  <a:lnTo>
                    <a:pt x="92" y="20"/>
                  </a:lnTo>
                  <a:lnTo>
                    <a:pt x="87" y="20"/>
                  </a:lnTo>
                  <a:lnTo>
                    <a:pt x="81" y="20"/>
                  </a:lnTo>
                  <a:lnTo>
                    <a:pt x="75" y="20"/>
                  </a:lnTo>
                  <a:lnTo>
                    <a:pt x="71" y="20"/>
                  </a:lnTo>
                  <a:lnTo>
                    <a:pt x="66" y="21"/>
                  </a:lnTo>
                  <a:lnTo>
                    <a:pt x="56" y="21"/>
                  </a:lnTo>
                  <a:lnTo>
                    <a:pt x="48" y="21"/>
                  </a:lnTo>
                  <a:lnTo>
                    <a:pt x="38" y="22"/>
                  </a:lnTo>
                  <a:lnTo>
                    <a:pt x="33" y="23"/>
                  </a:lnTo>
                  <a:lnTo>
                    <a:pt x="23" y="23"/>
                  </a:lnTo>
                  <a:lnTo>
                    <a:pt x="19" y="25"/>
                  </a:lnTo>
                  <a:lnTo>
                    <a:pt x="12" y="25"/>
                  </a:lnTo>
                  <a:lnTo>
                    <a:pt x="8" y="27"/>
                  </a:lnTo>
                  <a:lnTo>
                    <a:pt x="2" y="28"/>
                  </a:lnTo>
                  <a:lnTo>
                    <a:pt x="0" y="29"/>
                  </a:lnTo>
                  <a:lnTo>
                    <a:pt x="0" y="29"/>
                  </a:lnTo>
                  <a:close/>
                </a:path>
              </a:pathLst>
            </a:custGeom>
            <a:solidFill>
              <a:srgbClr val="B3FFFF"/>
            </a:solidFill>
            <a:ln w="9525">
              <a:noFill/>
              <a:round/>
              <a:headEnd/>
              <a:tailEnd/>
            </a:ln>
            <a:effectLst>
              <a:outerShdw dist="35921" dir="2700000" algn="ctr" rotWithShape="0">
                <a:srgbClr val="808080"/>
              </a:outerShdw>
            </a:effectLst>
          </p:spPr>
          <p:txBody>
            <a:bodyPr/>
            <a:lstStyle/>
            <a:p>
              <a:endParaRPr lang="pt-BR"/>
            </a:p>
          </p:txBody>
        </p:sp>
        <p:sp>
          <p:nvSpPr>
            <p:cNvPr id="1862949" name="Freeform 293"/>
            <p:cNvSpPr>
              <a:spLocks/>
            </p:cNvSpPr>
            <p:nvPr/>
          </p:nvSpPr>
          <p:spPr bwMode="auto">
            <a:xfrm>
              <a:off x="3881" y="3119"/>
              <a:ext cx="56" cy="16"/>
            </a:xfrm>
            <a:custGeom>
              <a:avLst/>
              <a:gdLst/>
              <a:ahLst/>
              <a:cxnLst>
                <a:cxn ang="0">
                  <a:pos x="3" y="0"/>
                </a:cxn>
                <a:cxn ang="0">
                  <a:pos x="0" y="10"/>
                </a:cxn>
                <a:cxn ang="0">
                  <a:pos x="98" y="31"/>
                </a:cxn>
                <a:cxn ang="0">
                  <a:pos x="113" y="25"/>
                </a:cxn>
                <a:cxn ang="0">
                  <a:pos x="3" y="0"/>
                </a:cxn>
                <a:cxn ang="0">
                  <a:pos x="3" y="0"/>
                </a:cxn>
              </a:cxnLst>
              <a:rect l="0" t="0" r="r" b="b"/>
              <a:pathLst>
                <a:path w="113" h="31">
                  <a:moveTo>
                    <a:pt x="3" y="0"/>
                  </a:moveTo>
                  <a:lnTo>
                    <a:pt x="0" y="10"/>
                  </a:lnTo>
                  <a:lnTo>
                    <a:pt x="98" y="31"/>
                  </a:lnTo>
                  <a:lnTo>
                    <a:pt x="113" y="25"/>
                  </a:lnTo>
                  <a:lnTo>
                    <a:pt x="3" y="0"/>
                  </a:lnTo>
                  <a:lnTo>
                    <a:pt x="3"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50" name="Freeform 294"/>
            <p:cNvSpPr>
              <a:spLocks/>
            </p:cNvSpPr>
            <p:nvPr/>
          </p:nvSpPr>
          <p:spPr bwMode="auto">
            <a:xfrm>
              <a:off x="3808" y="3109"/>
              <a:ext cx="29" cy="9"/>
            </a:xfrm>
            <a:custGeom>
              <a:avLst/>
              <a:gdLst/>
              <a:ahLst/>
              <a:cxnLst>
                <a:cxn ang="0">
                  <a:pos x="0" y="5"/>
                </a:cxn>
                <a:cxn ang="0">
                  <a:pos x="2" y="6"/>
                </a:cxn>
                <a:cxn ang="0">
                  <a:pos x="10" y="11"/>
                </a:cxn>
                <a:cxn ang="0">
                  <a:pos x="14" y="12"/>
                </a:cxn>
                <a:cxn ang="0">
                  <a:pos x="20" y="14"/>
                </a:cxn>
                <a:cxn ang="0">
                  <a:pos x="25" y="16"/>
                </a:cxn>
                <a:cxn ang="0">
                  <a:pos x="31" y="17"/>
                </a:cxn>
                <a:cxn ang="0">
                  <a:pos x="40" y="16"/>
                </a:cxn>
                <a:cxn ang="0">
                  <a:pos x="50" y="14"/>
                </a:cxn>
                <a:cxn ang="0">
                  <a:pos x="55" y="12"/>
                </a:cxn>
                <a:cxn ang="0">
                  <a:pos x="58" y="11"/>
                </a:cxn>
                <a:cxn ang="0">
                  <a:pos x="54" y="8"/>
                </a:cxn>
                <a:cxn ang="0">
                  <a:pos x="48" y="6"/>
                </a:cxn>
                <a:cxn ang="0">
                  <a:pos x="43" y="4"/>
                </a:cxn>
                <a:cxn ang="0">
                  <a:pos x="38" y="2"/>
                </a:cxn>
                <a:cxn ang="0">
                  <a:pos x="32" y="1"/>
                </a:cxn>
                <a:cxn ang="0">
                  <a:pos x="28" y="1"/>
                </a:cxn>
                <a:cxn ang="0">
                  <a:pos x="22" y="0"/>
                </a:cxn>
                <a:cxn ang="0">
                  <a:pos x="16" y="0"/>
                </a:cxn>
                <a:cxn ang="0">
                  <a:pos x="13" y="1"/>
                </a:cxn>
                <a:cxn ang="0">
                  <a:pos x="8" y="2"/>
                </a:cxn>
                <a:cxn ang="0">
                  <a:pos x="2" y="2"/>
                </a:cxn>
                <a:cxn ang="0">
                  <a:pos x="0" y="5"/>
                </a:cxn>
                <a:cxn ang="0">
                  <a:pos x="0" y="5"/>
                </a:cxn>
              </a:cxnLst>
              <a:rect l="0" t="0" r="r" b="b"/>
              <a:pathLst>
                <a:path w="58" h="17">
                  <a:moveTo>
                    <a:pt x="0" y="5"/>
                  </a:moveTo>
                  <a:lnTo>
                    <a:pt x="2" y="6"/>
                  </a:lnTo>
                  <a:lnTo>
                    <a:pt x="10" y="11"/>
                  </a:lnTo>
                  <a:lnTo>
                    <a:pt x="14" y="12"/>
                  </a:lnTo>
                  <a:lnTo>
                    <a:pt x="20" y="14"/>
                  </a:lnTo>
                  <a:lnTo>
                    <a:pt x="25" y="16"/>
                  </a:lnTo>
                  <a:lnTo>
                    <a:pt x="31" y="17"/>
                  </a:lnTo>
                  <a:lnTo>
                    <a:pt x="40" y="16"/>
                  </a:lnTo>
                  <a:lnTo>
                    <a:pt x="50" y="14"/>
                  </a:lnTo>
                  <a:lnTo>
                    <a:pt x="55" y="12"/>
                  </a:lnTo>
                  <a:lnTo>
                    <a:pt x="58" y="11"/>
                  </a:lnTo>
                  <a:lnTo>
                    <a:pt x="54" y="8"/>
                  </a:lnTo>
                  <a:lnTo>
                    <a:pt x="48" y="6"/>
                  </a:lnTo>
                  <a:lnTo>
                    <a:pt x="43" y="4"/>
                  </a:lnTo>
                  <a:lnTo>
                    <a:pt x="38" y="2"/>
                  </a:lnTo>
                  <a:lnTo>
                    <a:pt x="32" y="1"/>
                  </a:lnTo>
                  <a:lnTo>
                    <a:pt x="28" y="1"/>
                  </a:lnTo>
                  <a:lnTo>
                    <a:pt x="22" y="0"/>
                  </a:lnTo>
                  <a:lnTo>
                    <a:pt x="16" y="0"/>
                  </a:lnTo>
                  <a:lnTo>
                    <a:pt x="13" y="1"/>
                  </a:lnTo>
                  <a:lnTo>
                    <a:pt x="8" y="2"/>
                  </a:lnTo>
                  <a:lnTo>
                    <a:pt x="2" y="2"/>
                  </a:lnTo>
                  <a:lnTo>
                    <a:pt x="0" y="5"/>
                  </a:lnTo>
                  <a:lnTo>
                    <a:pt x="0" y="5"/>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51" name="Freeform 295"/>
            <p:cNvSpPr>
              <a:spLocks/>
            </p:cNvSpPr>
            <p:nvPr/>
          </p:nvSpPr>
          <p:spPr bwMode="auto">
            <a:xfrm>
              <a:off x="4052" y="3114"/>
              <a:ext cx="69" cy="36"/>
            </a:xfrm>
            <a:custGeom>
              <a:avLst/>
              <a:gdLst/>
              <a:ahLst/>
              <a:cxnLst>
                <a:cxn ang="0">
                  <a:pos x="0" y="67"/>
                </a:cxn>
                <a:cxn ang="0">
                  <a:pos x="19" y="73"/>
                </a:cxn>
                <a:cxn ang="0">
                  <a:pos x="132" y="18"/>
                </a:cxn>
                <a:cxn ang="0">
                  <a:pos x="139" y="0"/>
                </a:cxn>
                <a:cxn ang="0">
                  <a:pos x="0" y="67"/>
                </a:cxn>
                <a:cxn ang="0">
                  <a:pos x="0" y="67"/>
                </a:cxn>
              </a:cxnLst>
              <a:rect l="0" t="0" r="r" b="b"/>
              <a:pathLst>
                <a:path w="139" h="73">
                  <a:moveTo>
                    <a:pt x="0" y="67"/>
                  </a:moveTo>
                  <a:lnTo>
                    <a:pt x="19" y="73"/>
                  </a:lnTo>
                  <a:lnTo>
                    <a:pt x="132" y="18"/>
                  </a:lnTo>
                  <a:lnTo>
                    <a:pt x="139" y="0"/>
                  </a:lnTo>
                  <a:lnTo>
                    <a:pt x="0" y="67"/>
                  </a:lnTo>
                  <a:lnTo>
                    <a:pt x="0" y="67"/>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52" name="Freeform 296"/>
            <p:cNvSpPr>
              <a:spLocks/>
            </p:cNvSpPr>
            <p:nvPr/>
          </p:nvSpPr>
          <p:spPr bwMode="auto">
            <a:xfrm>
              <a:off x="3839" y="3145"/>
              <a:ext cx="23" cy="10"/>
            </a:xfrm>
            <a:custGeom>
              <a:avLst/>
              <a:gdLst/>
              <a:ahLst/>
              <a:cxnLst>
                <a:cxn ang="0">
                  <a:pos x="0" y="18"/>
                </a:cxn>
                <a:cxn ang="0">
                  <a:pos x="8" y="21"/>
                </a:cxn>
                <a:cxn ang="0">
                  <a:pos x="46" y="4"/>
                </a:cxn>
                <a:cxn ang="0">
                  <a:pos x="43" y="0"/>
                </a:cxn>
                <a:cxn ang="0">
                  <a:pos x="0" y="18"/>
                </a:cxn>
                <a:cxn ang="0">
                  <a:pos x="0" y="18"/>
                </a:cxn>
              </a:cxnLst>
              <a:rect l="0" t="0" r="r" b="b"/>
              <a:pathLst>
                <a:path w="46" h="21">
                  <a:moveTo>
                    <a:pt x="0" y="18"/>
                  </a:moveTo>
                  <a:lnTo>
                    <a:pt x="8" y="21"/>
                  </a:lnTo>
                  <a:lnTo>
                    <a:pt x="46" y="4"/>
                  </a:lnTo>
                  <a:lnTo>
                    <a:pt x="43" y="0"/>
                  </a:lnTo>
                  <a:lnTo>
                    <a:pt x="0" y="18"/>
                  </a:lnTo>
                  <a:lnTo>
                    <a:pt x="0" y="18"/>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2953" name="Freeform 297"/>
            <p:cNvSpPr>
              <a:spLocks/>
            </p:cNvSpPr>
            <p:nvPr/>
          </p:nvSpPr>
          <p:spPr bwMode="auto">
            <a:xfrm>
              <a:off x="3611" y="3228"/>
              <a:ext cx="95" cy="8"/>
            </a:xfrm>
            <a:custGeom>
              <a:avLst/>
              <a:gdLst/>
              <a:ahLst/>
              <a:cxnLst>
                <a:cxn ang="0">
                  <a:pos x="22" y="15"/>
                </a:cxn>
                <a:cxn ang="0">
                  <a:pos x="22" y="15"/>
                </a:cxn>
                <a:cxn ang="0">
                  <a:pos x="27" y="15"/>
                </a:cxn>
                <a:cxn ang="0">
                  <a:pos x="34" y="15"/>
                </a:cxn>
                <a:cxn ang="0">
                  <a:pos x="43" y="15"/>
                </a:cxn>
                <a:cxn ang="0">
                  <a:pos x="48" y="15"/>
                </a:cxn>
                <a:cxn ang="0">
                  <a:pos x="53" y="15"/>
                </a:cxn>
                <a:cxn ang="0">
                  <a:pos x="58" y="15"/>
                </a:cxn>
                <a:cxn ang="0">
                  <a:pos x="65" y="15"/>
                </a:cxn>
                <a:cxn ang="0">
                  <a:pos x="71" y="15"/>
                </a:cxn>
                <a:cxn ang="0">
                  <a:pos x="78" y="15"/>
                </a:cxn>
                <a:cxn ang="0">
                  <a:pos x="84" y="15"/>
                </a:cxn>
                <a:cxn ang="0">
                  <a:pos x="91" y="15"/>
                </a:cxn>
                <a:cxn ang="0">
                  <a:pos x="98" y="14"/>
                </a:cxn>
                <a:cxn ang="0">
                  <a:pos x="105" y="14"/>
                </a:cxn>
                <a:cxn ang="0">
                  <a:pos x="112" y="14"/>
                </a:cxn>
                <a:cxn ang="0">
                  <a:pos x="119" y="14"/>
                </a:cxn>
                <a:cxn ang="0">
                  <a:pos x="126" y="14"/>
                </a:cxn>
                <a:cxn ang="0">
                  <a:pos x="133" y="14"/>
                </a:cxn>
                <a:cxn ang="0">
                  <a:pos x="140" y="14"/>
                </a:cxn>
                <a:cxn ang="0">
                  <a:pos x="147" y="14"/>
                </a:cxn>
                <a:cxn ang="0">
                  <a:pos x="153" y="13"/>
                </a:cxn>
                <a:cxn ang="0">
                  <a:pos x="158" y="13"/>
                </a:cxn>
                <a:cxn ang="0">
                  <a:pos x="164" y="13"/>
                </a:cxn>
                <a:cxn ang="0">
                  <a:pos x="169" y="13"/>
                </a:cxn>
                <a:cxn ang="0">
                  <a:pos x="178" y="13"/>
                </a:cxn>
                <a:cxn ang="0">
                  <a:pos x="186" y="13"/>
                </a:cxn>
                <a:cxn ang="0">
                  <a:pos x="190" y="10"/>
                </a:cxn>
                <a:cxn ang="0">
                  <a:pos x="192" y="10"/>
                </a:cxn>
                <a:cxn ang="0">
                  <a:pos x="192" y="9"/>
                </a:cxn>
                <a:cxn ang="0">
                  <a:pos x="191" y="9"/>
                </a:cxn>
                <a:cxn ang="0">
                  <a:pos x="187" y="7"/>
                </a:cxn>
                <a:cxn ang="0">
                  <a:pos x="183" y="6"/>
                </a:cxn>
                <a:cxn ang="0">
                  <a:pos x="178" y="5"/>
                </a:cxn>
                <a:cxn ang="0">
                  <a:pos x="173" y="4"/>
                </a:cxn>
                <a:cxn ang="0">
                  <a:pos x="168" y="2"/>
                </a:cxn>
                <a:cxn ang="0">
                  <a:pos x="162" y="1"/>
                </a:cxn>
                <a:cxn ang="0">
                  <a:pos x="156" y="0"/>
                </a:cxn>
                <a:cxn ang="0">
                  <a:pos x="151" y="0"/>
                </a:cxn>
                <a:cxn ang="0">
                  <a:pos x="143" y="0"/>
                </a:cxn>
                <a:cxn ang="0">
                  <a:pos x="141" y="0"/>
                </a:cxn>
                <a:cxn ang="0">
                  <a:pos x="127" y="9"/>
                </a:cxn>
                <a:cxn ang="0">
                  <a:pos x="0" y="13"/>
                </a:cxn>
                <a:cxn ang="0">
                  <a:pos x="22" y="15"/>
                </a:cxn>
                <a:cxn ang="0">
                  <a:pos x="22" y="15"/>
                </a:cxn>
              </a:cxnLst>
              <a:rect l="0" t="0" r="r" b="b"/>
              <a:pathLst>
                <a:path w="192" h="15">
                  <a:moveTo>
                    <a:pt x="22" y="15"/>
                  </a:moveTo>
                  <a:lnTo>
                    <a:pt x="22" y="15"/>
                  </a:lnTo>
                  <a:lnTo>
                    <a:pt x="27" y="15"/>
                  </a:lnTo>
                  <a:lnTo>
                    <a:pt x="34" y="15"/>
                  </a:lnTo>
                  <a:lnTo>
                    <a:pt x="43" y="15"/>
                  </a:lnTo>
                  <a:lnTo>
                    <a:pt x="48" y="15"/>
                  </a:lnTo>
                  <a:lnTo>
                    <a:pt x="53" y="15"/>
                  </a:lnTo>
                  <a:lnTo>
                    <a:pt x="58" y="15"/>
                  </a:lnTo>
                  <a:lnTo>
                    <a:pt x="65" y="15"/>
                  </a:lnTo>
                  <a:lnTo>
                    <a:pt x="71" y="15"/>
                  </a:lnTo>
                  <a:lnTo>
                    <a:pt x="78" y="15"/>
                  </a:lnTo>
                  <a:lnTo>
                    <a:pt x="84" y="15"/>
                  </a:lnTo>
                  <a:lnTo>
                    <a:pt x="91" y="15"/>
                  </a:lnTo>
                  <a:lnTo>
                    <a:pt x="98" y="14"/>
                  </a:lnTo>
                  <a:lnTo>
                    <a:pt x="105" y="14"/>
                  </a:lnTo>
                  <a:lnTo>
                    <a:pt x="112" y="14"/>
                  </a:lnTo>
                  <a:lnTo>
                    <a:pt x="119" y="14"/>
                  </a:lnTo>
                  <a:lnTo>
                    <a:pt x="126" y="14"/>
                  </a:lnTo>
                  <a:lnTo>
                    <a:pt x="133" y="14"/>
                  </a:lnTo>
                  <a:lnTo>
                    <a:pt x="140" y="14"/>
                  </a:lnTo>
                  <a:lnTo>
                    <a:pt x="147" y="14"/>
                  </a:lnTo>
                  <a:lnTo>
                    <a:pt x="153" y="13"/>
                  </a:lnTo>
                  <a:lnTo>
                    <a:pt x="158" y="13"/>
                  </a:lnTo>
                  <a:lnTo>
                    <a:pt x="164" y="13"/>
                  </a:lnTo>
                  <a:lnTo>
                    <a:pt x="169" y="13"/>
                  </a:lnTo>
                  <a:lnTo>
                    <a:pt x="178" y="13"/>
                  </a:lnTo>
                  <a:lnTo>
                    <a:pt x="186" y="13"/>
                  </a:lnTo>
                  <a:lnTo>
                    <a:pt x="190" y="10"/>
                  </a:lnTo>
                  <a:lnTo>
                    <a:pt x="192" y="10"/>
                  </a:lnTo>
                  <a:lnTo>
                    <a:pt x="192" y="9"/>
                  </a:lnTo>
                  <a:lnTo>
                    <a:pt x="191" y="9"/>
                  </a:lnTo>
                  <a:lnTo>
                    <a:pt x="187" y="7"/>
                  </a:lnTo>
                  <a:lnTo>
                    <a:pt x="183" y="6"/>
                  </a:lnTo>
                  <a:lnTo>
                    <a:pt x="178" y="5"/>
                  </a:lnTo>
                  <a:lnTo>
                    <a:pt x="173" y="4"/>
                  </a:lnTo>
                  <a:lnTo>
                    <a:pt x="168" y="2"/>
                  </a:lnTo>
                  <a:lnTo>
                    <a:pt x="162" y="1"/>
                  </a:lnTo>
                  <a:lnTo>
                    <a:pt x="156" y="0"/>
                  </a:lnTo>
                  <a:lnTo>
                    <a:pt x="151" y="0"/>
                  </a:lnTo>
                  <a:lnTo>
                    <a:pt x="143" y="0"/>
                  </a:lnTo>
                  <a:lnTo>
                    <a:pt x="141" y="0"/>
                  </a:lnTo>
                  <a:lnTo>
                    <a:pt x="127" y="9"/>
                  </a:lnTo>
                  <a:lnTo>
                    <a:pt x="0" y="13"/>
                  </a:lnTo>
                  <a:lnTo>
                    <a:pt x="22" y="15"/>
                  </a:lnTo>
                  <a:lnTo>
                    <a:pt x="22" y="15"/>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2954" name="Freeform 298"/>
            <p:cNvSpPr>
              <a:spLocks/>
            </p:cNvSpPr>
            <p:nvPr/>
          </p:nvSpPr>
          <p:spPr bwMode="auto">
            <a:xfrm>
              <a:off x="3714" y="3320"/>
              <a:ext cx="151" cy="35"/>
            </a:xfrm>
            <a:custGeom>
              <a:avLst/>
              <a:gdLst/>
              <a:ahLst/>
              <a:cxnLst>
                <a:cxn ang="0">
                  <a:pos x="122" y="8"/>
                </a:cxn>
                <a:cxn ang="0">
                  <a:pos x="141" y="9"/>
                </a:cxn>
                <a:cxn ang="0">
                  <a:pos x="157" y="11"/>
                </a:cxn>
                <a:cxn ang="0">
                  <a:pos x="174" y="14"/>
                </a:cxn>
                <a:cxn ang="0">
                  <a:pos x="190" y="17"/>
                </a:cxn>
                <a:cxn ang="0">
                  <a:pos x="210" y="21"/>
                </a:cxn>
                <a:cxn ang="0">
                  <a:pos x="227" y="29"/>
                </a:cxn>
                <a:cxn ang="0">
                  <a:pos x="220" y="36"/>
                </a:cxn>
                <a:cxn ang="0">
                  <a:pos x="205" y="40"/>
                </a:cxn>
                <a:cxn ang="0">
                  <a:pos x="183" y="45"/>
                </a:cxn>
                <a:cxn ang="0">
                  <a:pos x="158" y="50"/>
                </a:cxn>
                <a:cxn ang="0">
                  <a:pos x="129" y="53"/>
                </a:cxn>
                <a:cxn ang="0">
                  <a:pos x="100" y="58"/>
                </a:cxn>
                <a:cxn ang="0">
                  <a:pos x="85" y="59"/>
                </a:cxn>
                <a:cxn ang="0">
                  <a:pos x="62" y="61"/>
                </a:cxn>
                <a:cxn ang="0">
                  <a:pos x="37" y="63"/>
                </a:cxn>
                <a:cxn ang="0">
                  <a:pos x="17" y="67"/>
                </a:cxn>
                <a:cxn ang="0">
                  <a:pos x="2" y="68"/>
                </a:cxn>
                <a:cxn ang="0">
                  <a:pos x="10" y="68"/>
                </a:cxn>
                <a:cxn ang="0">
                  <a:pos x="31" y="67"/>
                </a:cxn>
                <a:cxn ang="0">
                  <a:pos x="48" y="66"/>
                </a:cxn>
                <a:cxn ang="0">
                  <a:pos x="63" y="63"/>
                </a:cxn>
                <a:cxn ang="0">
                  <a:pos x="81" y="63"/>
                </a:cxn>
                <a:cxn ang="0">
                  <a:pos x="99" y="61"/>
                </a:cxn>
                <a:cxn ang="0">
                  <a:pos x="118" y="60"/>
                </a:cxn>
                <a:cxn ang="0">
                  <a:pos x="136" y="60"/>
                </a:cxn>
                <a:cxn ang="0">
                  <a:pos x="156" y="58"/>
                </a:cxn>
                <a:cxn ang="0">
                  <a:pos x="174" y="55"/>
                </a:cxn>
                <a:cxn ang="0">
                  <a:pos x="194" y="53"/>
                </a:cxn>
                <a:cxn ang="0">
                  <a:pos x="211" y="51"/>
                </a:cxn>
                <a:cxn ang="0">
                  <a:pos x="229" y="51"/>
                </a:cxn>
                <a:cxn ang="0">
                  <a:pos x="244" y="46"/>
                </a:cxn>
                <a:cxn ang="0">
                  <a:pos x="269" y="44"/>
                </a:cxn>
                <a:cxn ang="0">
                  <a:pos x="288" y="39"/>
                </a:cxn>
                <a:cxn ang="0">
                  <a:pos x="301" y="31"/>
                </a:cxn>
                <a:cxn ang="0">
                  <a:pos x="287" y="22"/>
                </a:cxn>
                <a:cxn ang="0">
                  <a:pos x="273" y="18"/>
                </a:cxn>
                <a:cxn ang="0">
                  <a:pos x="255" y="14"/>
                </a:cxn>
                <a:cxn ang="0">
                  <a:pos x="234" y="9"/>
                </a:cxn>
                <a:cxn ang="0">
                  <a:pos x="213" y="5"/>
                </a:cxn>
                <a:cxn ang="0">
                  <a:pos x="196" y="3"/>
                </a:cxn>
                <a:cxn ang="0">
                  <a:pos x="181" y="0"/>
                </a:cxn>
                <a:cxn ang="0">
                  <a:pos x="172" y="0"/>
                </a:cxn>
              </a:cxnLst>
              <a:rect l="0" t="0" r="r" b="b"/>
              <a:pathLst>
                <a:path w="301" h="69">
                  <a:moveTo>
                    <a:pt x="116" y="8"/>
                  </a:moveTo>
                  <a:lnTo>
                    <a:pt x="118" y="8"/>
                  </a:lnTo>
                  <a:lnTo>
                    <a:pt x="122" y="8"/>
                  </a:lnTo>
                  <a:lnTo>
                    <a:pt x="127" y="8"/>
                  </a:lnTo>
                  <a:lnTo>
                    <a:pt x="136" y="9"/>
                  </a:lnTo>
                  <a:lnTo>
                    <a:pt x="141" y="9"/>
                  </a:lnTo>
                  <a:lnTo>
                    <a:pt x="145" y="9"/>
                  </a:lnTo>
                  <a:lnTo>
                    <a:pt x="151" y="10"/>
                  </a:lnTo>
                  <a:lnTo>
                    <a:pt x="157" y="11"/>
                  </a:lnTo>
                  <a:lnTo>
                    <a:pt x="163" y="11"/>
                  </a:lnTo>
                  <a:lnTo>
                    <a:pt x="168" y="13"/>
                  </a:lnTo>
                  <a:lnTo>
                    <a:pt x="174" y="14"/>
                  </a:lnTo>
                  <a:lnTo>
                    <a:pt x="181" y="15"/>
                  </a:lnTo>
                  <a:lnTo>
                    <a:pt x="186" y="15"/>
                  </a:lnTo>
                  <a:lnTo>
                    <a:pt x="190" y="17"/>
                  </a:lnTo>
                  <a:lnTo>
                    <a:pt x="196" y="17"/>
                  </a:lnTo>
                  <a:lnTo>
                    <a:pt x="202" y="18"/>
                  </a:lnTo>
                  <a:lnTo>
                    <a:pt x="210" y="21"/>
                  </a:lnTo>
                  <a:lnTo>
                    <a:pt x="218" y="23"/>
                  </a:lnTo>
                  <a:lnTo>
                    <a:pt x="224" y="26"/>
                  </a:lnTo>
                  <a:lnTo>
                    <a:pt x="227" y="29"/>
                  </a:lnTo>
                  <a:lnTo>
                    <a:pt x="227" y="31"/>
                  </a:lnTo>
                  <a:lnTo>
                    <a:pt x="224" y="36"/>
                  </a:lnTo>
                  <a:lnTo>
                    <a:pt x="220" y="36"/>
                  </a:lnTo>
                  <a:lnTo>
                    <a:pt x="216" y="38"/>
                  </a:lnTo>
                  <a:lnTo>
                    <a:pt x="210" y="39"/>
                  </a:lnTo>
                  <a:lnTo>
                    <a:pt x="205" y="40"/>
                  </a:lnTo>
                  <a:lnTo>
                    <a:pt x="198" y="42"/>
                  </a:lnTo>
                  <a:lnTo>
                    <a:pt x="191" y="44"/>
                  </a:lnTo>
                  <a:lnTo>
                    <a:pt x="183" y="45"/>
                  </a:lnTo>
                  <a:lnTo>
                    <a:pt x="176" y="46"/>
                  </a:lnTo>
                  <a:lnTo>
                    <a:pt x="167" y="47"/>
                  </a:lnTo>
                  <a:lnTo>
                    <a:pt x="158" y="50"/>
                  </a:lnTo>
                  <a:lnTo>
                    <a:pt x="149" y="51"/>
                  </a:lnTo>
                  <a:lnTo>
                    <a:pt x="139" y="52"/>
                  </a:lnTo>
                  <a:lnTo>
                    <a:pt x="129" y="53"/>
                  </a:lnTo>
                  <a:lnTo>
                    <a:pt x="120" y="55"/>
                  </a:lnTo>
                  <a:lnTo>
                    <a:pt x="109" y="55"/>
                  </a:lnTo>
                  <a:lnTo>
                    <a:pt x="100" y="58"/>
                  </a:lnTo>
                  <a:lnTo>
                    <a:pt x="94" y="58"/>
                  </a:lnTo>
                  <a:lnTo>
                    <a:pt x="90" y="58"/>
                  </a:lnTo>
                  <a:lnTo>
                    <a:pt x="85" y="59"/>
                  </a:lnTo>
                  <a:lnTo>
                    <a:pt x="81" y="60"/>
                  </a:lnTo>
                  <a:lnTo>
                    <a:pt x="70" y="60"/>
                  </a:lnTo>
                  <a:lnTo>
                    <a:pt x="62" y="61"/>
                  </a:lnTo>
                  <a:lnTo>
                    <a:pt x="53" y="62"/>
                  </a:lnTo>
                  <a:lnTo>
                    <a:pt x="44" y="63"/>
                  </a:lnTo>
                  <a:lnTo>
                    <a:pt x="37" y="63"/>
                  </a:lnTo>
                  <a:lnTo>
                    <a:pt x="31" y="66"/>
                  </a:lnTo>
                  <a:lnTo>
                    <a:pt x="23" y="66"/>
                  </a:lnTo>
                  <a:lnTo>
                    <a:pt x="17" y="67"/>
                  </a:lnTo>
                  <a:lnTo>
                    <a:pt x="11" y="67"/>
                  </a:lnTo>
                  <a:lnTo>
                    <a:pt x="8" y="68"/>
                  </a:lnTo>
                  <a:lnTo>
                    <a:pt x="2" y="68"/>
                  </a:lnTo>
                  <a:lnTo>
                    <a:pt x="0" y="69"/>
                  </a:lnTo>
                  <a:lnTo>
                    <a:pt x="2" y="68"/>
                  </a:lnTo>
                  <a:lnTo>
                    <a:pt x="10" y="68"/>
                  </a:lnTo>
                  <a:lnTo>
                    <a:pt x="16" y="68"/>
                  </a:lnTo>
                  <a:lnTo>
                    <a:pt x="23" y="68"/>
                  </a:lnTo>
                  <a:lnTo>
                    <a:pt x="31" y="67"/>
                  </a:lnTo>
                  <a:lnTo>
                    <a:pt x="39" y="67"/>
                  </a:lnTo>
                  <a:lnTo>
                    <a:pt x="44" y="66"/>
                  </a:lnTo>
                  <a:lnTo>
                    <a:pt x="48" y="66"/>
                  </a:lnTo>
                  <a:lnTo>
                    <a:pt x="53" y="65"/>
                  </a:lnTo>
                  <a:lnTo>
                    <a:pt x="59" y="65"/>
                  </a:lnTo>
                  <a:lnTo>
                    <a:pt x="63" y="63"/>
                  </a:lnTo>
                  <a:lnTo>
                    <a:pt x="69" y="63"/>
                  </a:lnTo>
                  <a:lnTo>
                    <a:pt x="75" y="63"/>
                  </a:lnTo>
                  <a:lnTo>
                    <a:pt x="81" y="63"/>
                  </a:lnTo>
                  <a:lnTo>
                    <a:pt x="86" y="62"/>
                  </a:lnTo>
                  <a:lnTo>
                    <a:pt x="92" y="62"/>
                  </a:lnTo>
                  <a:lnTo>
                    <a:pt x="99" y="61"/>
                  </a:lnTo>
                  <a:lnTo>
                    <a:pt x="105" y="61"/>
                  </a:lnTo>
                  <a:lnTo>
                    <a:pt x="111" y="60"/>
                  </a:lnTo>
                  <a:lnTo>
                    <a:pt x="118" y="60"/>
                  </a:lnTo>
                  <a:lnTo>
                    <a:pt x="123" y="60"/>
                  </a:lnTo>
                  <a:lnTo>
                    <a:pt x="131" y="60"/>
                  </a:lnTo>
                  <a:lnTo>
                    <a:pt x="136" y="60"/>
                  </a:lnTo>
                  <a:lnTo>
                    <a:pt x="143" y="59"/>
                  </a:lnTo>
                  <a:lnTo>
                    <a:pt x="150" y="58"/>
                  </a:lnTo>
                  <a:lnTo>
                    <a:pt x="156" y="58"/>
                  </a:lnTo>
                  <a:lnTo>
                    <a:pt x="161" y="57"/>
                  </a:lnTo>
                  <a:lnTo>
                    <a:pt x="168" y="55"/>
                  </a:lnTo>
                  <a:lnTo>
                    <a:pt x="174" y="55"/>
                  </a:lnTo>
                  <a:lnTo>
                    <a:pt x="181" y="55"/>
                  </a:lnTo>
                  <a:lnTo>
                    <a:pt x="187" y="54"/>
                  </a:lnTo>
                  <a:lnTo>
                    <a:pt x="194" y="53"/>
                  </a:lnTo>
                  <a:lnTo>
                    <a:pt x="199" y="52"/>
                  </a:lnTo>
                  <a:lnTo>
                    <a:pt x="205" y="52"/>
                  </a:lnTo>
                  <a:lnTo>
                    <a:pt x="211" y="51"/>
                  </a:lnTo>
                  <a:lnTo>
                    <a:pt x="218" y="51"/>
                  </a:lnTo>
                  <a:lnTo>
                    <a:pt x="223" y="51"/>
                  </a:lnTo>
                  <a:lnTo>
                    <a:pt x="229" y="51"/>
                  </a:lnTo>
                  <a:lnTo>
                    <a:pt x="234" y="48"/>
                  </a:lnTo>
                  <a:lnTo>
                    <a:pt x="240" y="48"/>
                  </a:lnTo>
                  <a:lnTo>
                    <a:pt x="244" y="46"/>
                  </a:lnTo>
                  <a:lnTo>
                    <a:pt x="250" y="46"/>
                  </a:lnTo>
                  <a:lnTo>
                    <a:pt x="260" y="45"/>
                  </a:lnTo>
                  <a:lnTo>
                    <a:pt x="269" y="44"/>
                  </a:lnTo>
                  <a:lnTo>
                    <a:pt x="276" y="42"/>
                  </a:lnTo>
                  <a:lnTo>
                    <a:pt x="283" y="40"/>
                  </a:lnTo>
                  <a:lnTo>
                    <a:pt x="288" y="39"/>
                  </a:lnTo>
                  <a:lnTo>
                    <a:pt x="294" y="38"/>
                  </a:lnTo>
                  <a:lnTo>
                    <a:pt x="299" y="35"/>
                  </a:lnTo>
                  <a:lnTo>
                    <a:pt x="301" y="31"/>
                  </a:lnTo>
                  <a:lnTo>
                    <a:pt x="298" y="26"/>
                  </a:lnTo>
                  <a:lnTo>
                    <a:pt x="292" y="24"/>
                  </a:lnTo>
                  <a:lnTo>
                    <a:pt x="287" y="22"/>
                  </a:lnTo>
                  <a:lnTo>
                    <a:pt x="284" y="21"/>
                  </a:lnTo>
                  <a:lnTo>
                    <a:pt x="278" y="18"/>
                  </a:lnTo>
                  <a:lnTo>
                    <a:pt x="273" y="18"/>
                  </a:lnTo>
                  <a:lnTo>
                    <a:pt x="266" y="16"/>
                  </a:lnTo>
                  <a:lnTo>
                    <a:pt x="261" y="15"/>
                  </a:lnTo>
                  <a:lnTo>
                    <a:pt x="255" y="14"/>
                  </a:lnTo>
                  <a:lnTo>
                    <a:pt x="249" y="13"/>
                  </a:lnTo>
                  <a:lnTo>
                    <a:pt x="241" y="10"/>
                  </a:lnTo>
                  <a:lnTo>
                    <a:pt x="234" y="9"/>
                  </a:lnTo>
                  <a:lnTo>
                    <a:pt x="227" y="8"/>
                  </a:lnTo>
                  <a:lnTo>
                    <a:pt x="221" y="7"/>
                  </a:lnTo>
                  <a:lnTo>
                    <a:pt x="213" y="5"/>
                  </a:lnTo>
                  <a:lnTo>
                    <a:pt x="208" y="3"/>
                  </a:lnTo>
                  <a:lnTo>
                    <a:pt x="202" y="3"/>
                  </a:lnTo>
                  <a:lnTo>
                    <a:pt x="196" y="3"/>
                  </a:lnTo>
                  <a:lnTo>
                    <a:pt x="190" y="2"/>
                  </a:lnTo>
                  <a:lnTo>
                    <a:pt x="186" y="1"/>
                  </a:lnTo>
                  <a:lnTo>
                    <a:pt x="181" y="0"/>
                  </a:lnTo>
                  <a:lnTo>
                    <a:pt x="178" y="0"/>
                  </a:lnTo>
                  <a:lnTo>
                    <a:pt x="173" y="0"/>
                  </a:lnTo>
                  <a:lnTo>
                    <a:pt x="172" y="0"/>
                  </a:lnTo>
                  <a:lnTo>
                    <a:pt x="116" y="8"/>
                  </a:lnTo>
                  <a:lnTo>
                    <a:pt x="116" y="8"/>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2955" name="Freeform 299"/>
            <p:cNvSpPr>
              <a:spLocks/>
            </p:cNvSpPr>
            <p:nvPr/>
          </p:nvSpPr>
          <p:spPr bwMode="auto">
            <a:xfrm>
              <a:off x="3727" y="3217"/>
              <a:ext cx="86" cy="43"/>
            </a:xfrm>
            <a:custGeom>
              <a:avLst/>
              <a:gdLst/>
              <a:ahLst/>
              <a:cxnLst>
                <a:cxn ang="0">
                  <a:pos x="4" y="0"/>
                </a:cxn>
                <a:cxn ang="0">
                  <a:pos x="14" y="2"/>
                </a:cxn>
                <a:cxn ang="0">
                  <a:pos x="28" y="5"/>
                </a:cxn>
                <a:cxn ang="0">
                  <a:pos x="46" y="10"/>
                </a:cxn>
                <a:cxn ang="0">
                  <a:pos x="65" y="15"/>
                </a:cxn>
                <a:cxn ang="0">
                  <a:pos x="81" y="21"/>
                </a:cxn>
                <a:cxn ang="0">
                  <a:pos x="94" y="25"/>
                </a:cxn>
                <a:cxn ang="0">
                  <a:pos x="102" y="31"/>
                </a:cxn>
                <a:cxn ang="0">
                  <a:pos x="97" y="37"/>
                </a:cxn>
                <a:cxn ang="0">
                  <a:pos x="88" y="40"/>
                </a:cxn>
                <a:cxn ang="0">
                  <a:pos x="78" y="43"/>
                </a:cxn>
                <a:cxn ang="0">
                  <a:pos x="65" y="46"/>
                </a:cxn>
                <a:cxn ang="0">
                  <a:pos x="57" y="49"/>
                </a:cxn>
                <a:cxn ang="0">
                  <a:pos x="51" y="58"/>
                </a:cxn>
                <a:cxn ang="0">
                  <a:pos x="56" y="61"/>
                </a:cxn>
                <a:cxn ang="0">
                  <a:pos x="68" y="67"/>
                </a:cxn>
                <a:cxn ang="0">
                  <a:pos x="83" y="72"/>
                </a:cxn>
                <a:cxn ang="0">
                  <a:pos x="101" y="77"/>
                </a:cxn>
                <a:cxn ang="0">
                  <a:pos x="116" y="81"/>
                </a:cxn>
                <a:cxn ang="0">
                  <a:pos x="131" y="84"/>
                </a:cxn>
                <a:cxn ang="0">
                  <a:pos x="140" y="87"/>
                </a:cxn>
                <a:cxn ang="0">
                  <a:pos x="144" y="88"/>
                </a:cxn>
                <a:cxn ang="0">
                  <a:pos x="171" y="74"/>
                </a:cxn>
                <a:cxn ang="0">
                  <a:pos x="165" y="74"/>
                </a:cxn>
                <a:cxn ang="0">
                  <a:pos x="154" y="72"/>
                </a:cxn>
                <a:cxn ang="0">
                  <a:pos x="142" y="69"/>
                </a:cxn>
                <a:cxn ang="0">
                  <a:pos x="128" y="68"/>
                </a:cxn>
                <a:cxn ang="0">
                  <a:pos x="116" y="65"/>
                </a:cxn>
                <a:cxn ang="0">
                  <a:pos x="104" y="62"/>
                </a:cxn>
                <a:cxn ang="0">
                  <a:pos x="97" y="60"/>
                </a:cxn>
                <a:cxn ang="0">
                  <a:pos x="98" y="55"/>
                </a:cxn>
                <a:cxn ang="0">
                  <a:pos x="110" y="51"/>
                </a:cxn>
                <a:cxn ang="0">
                  <a:pos x="121" y="50"/>
                </a:cxn>
                <a:cxn ang="0">
                  <a:pos x="134" y="47"/>
                </a:cxn>
                <a:cxn ang="0">
                  <a:pos x="147" y="45"/>
                </a:cxn>
                <a:cxn ang="0">
                  <a:pos x="161" y="42"/>
                </a:cxn>
                <a:cxn ang="0">
                  <a:pos x="165" y="35"/>
                </a:cxn>
                <a:cxn ang="0">
                  <a:pos x="156" y="29"/>
                </a:cxn>
                <a:cxn ang="0">
                  <a:pos x="146" y="25"/>
                </a:cxn>
                <a:cxn ang="0">
                  <a:pos x="133" y="22"/>
                </a:cxn>
                <a:cxn ang="0">
                  <a:pos x="117" y="18"/>
                </a:cxn>
                <a:cxn ang="0">
                  <a:pos x="102" y="14"/>
                </a:cxn>
                <a:cxn ang="0">
                  <a:pos x="84" y="12"/>
                </a:cxn>
                <a:cxn ang="0">
                  <a:pos x="69" y="8"/>
                </a:cxn>
                <a:cxn ang="0">
                  <a:pos x="52" y="5"/>
                </a:cxn>
                <a:cxn ang="0">
                  <a:pos x="38" y="3"/>
                </a:cxn>
                <a:cxn ang="0">
                  <a:pos x="27" y="1"/>
                </a:cxn>
                <a:cxn ang="0">
                  <a:pos x="16" y="0"/>
                </a:cxn>
                <a:cxn ang="0">
                  <a:pos x="8" y="0"/>
                </a:cxn>
                <a:cxn ang="0">
                  <a:pos x="1" y="0"/>
                </a:cxn>
                <a:cxn ang="0">
                  <a:pos x="0" y="0"/>
                </a:cxn>
              </a:cxnLst>
              <a:rect l="0" t="0" r="r" b="b"/>
              <a:pathLst>
                <a:path w="172" h="88">
                  <a:moveTo>
                    <a:pt x="0" y="0"/>
                  </a:moveTo>
                  <a:lnTo>
                    <a:pt x="4" y="0"/>
                  </a:lnTo>
                  <a:lnTo>
                    <a:pt x="7" y="0"/>
                  </a:lnTo>
                  <a:lnTo>
                    <a:pt x="14" y="2"/>
                  </a:lnTo>
                  <a:lnTo>
                    <a:pt x="20" y="3"/>
                  </a:lnTo>
                  <a:lnTo>
                    <a:pt x="28" y="5"/>
                  </a:lnTo>
                  <a:lnTo>
                    <a:pt x="37" y="8"/>
                  </a:lnTo>
                  <a:lnTo>
                    <a:pt x="46" y="10"/>
                  </a:lnTo>
                  <a:lnTo>
                    <a:pt x="56" y="13"/>
                  </a:lnTo>
                  <a:lnTo>
                    <a:pt x="65" y="15"/>
                  </a:lnTo>
                  <a:lnTo>
                    <a:pt x="73" y="18"/>
                  </a:lnTo>
                  <a:lnTo>
                    <a:pt x="81" y="21"/>
                  </a:lnTo>
                  <a:lnTo>
                    <a:pt x="88" y="23"/>
                  </a:lnTo>
                  <a:lnTo>
                    <a:pt x="94" y="25"/>
                  </a:lnTo>
                  <a:lnTo>
                    <a:pt x="98" y="28"/>
                  </a:lnTo>
                  <a:lnTo>
                    <a:pt x="102" y="31"/>
                  </a:lnTo>
                  <a:lnTo>
                    <a:pt x="102" y="33"/>
                  </a:lnTo>
                  <a:lnTo>
                    <a:pt x="97" y="37"/>
                  </a:lnTo>
                  <a:lnTo>
                    <a:pt x="93" y="38"/>
                  </a:lnTo>
                  <a:lnTo>
                    <a:pt x="88" y="40"/>
                  </a:lnTo>
                  <a:lnTo>
                    <a:pt x="82" y="42"/>
                  </a:lnTo>
                  <a:lnTo>
                    <a:pt x="78" y="43"/>
                  </a:lnTo>
                  <a:lnTo>
                    <a:pt x="71" y="44"/>
                  </a:lnTo>
                  <a:lnTo>
                    <a:pt x="65" y="46"/>
                  </a:lnTo>
                  <a:lnTo>
                    <a:pt x="60" y="46"/>
                  </a:lnTo>
                  <a:lnTo>
                    <a:pt x="57" y="49"/>
                  </a:lnTo>
                  <a:lnTo>
                    <a:pt x="51" y="52"/>
                  </a:lnTo>
                  <a:lnTo>
                    <a:pt x="51" y="58"/>
                  </a:lnTo>
                  <a:lnTo>
                    <a:pt x="52" y="60"/>
                  </a:lnTo>
                  <a:lnTo>
                    <a:pt x="56" y="61"/>
                  </a:lnTo>
                  <a:lnTo>
                    <a:pt x="60" y="64"/>
                  </a:lnTo>
                  <a:lnTo>
                    <a:pt x="68" y="67"/>
                  </a:lnTo>
                  <a:lnTo>
                    <a:pt x="74" y="69"/>
                  </a:lnTo>
                  <a:lnTo>
                    <a:pt x="83" y="72"/>
                  </a:lnTo>
                  <a:lnTo>
                    <a:pt x="91" y="74"/>
                  </a:lnTo>
                  <a:lnTo>
                    <a:pt x="101" y="77"/>
                  </a:lnTo>
                  <a:lnTo>
                    <a:pt x="108" y="79"/>
                  </a:lnTo>
                  <a:lnTo>
                    <a:pt x="116" y="81"/>
                  </a:lnTo>
                  <a:lnTo>
                    <a:pt x="124" y="83"/>
                  </a:lnTo>
                  <a:lnTo>
                    <a:pt x="131" y="84"/>
                  </a:lnTo>
                  <a:lnTo>
                    <a:pt x="135" y="85"/>
                  </a:lnTo>
                  <a:lnTo>
                    <a:pt x="140" y="87"/>
                  </a:lnTo>
                  <a:lnTo>
                    <a:pt x="143" y="88"/>
                  </a:lnTo>
                  <a:lnTo>
                    <a:pt x="144" y="88"/>
                  </a:lnTo>
                  <a:lnTo>
                    <a:pt x="172" y="75"/>
                  </a:lnTo>
                  <a:lnTo>
                    <a:pt x="171" y="74"/>
                  </a:lnTo>
                  <a:lnTo>
                    <a:pt x="169" y="74"/>
                  </a:lnTo>
                  <a:lnTo>
                    <a:pt x="165" y="74"/>
                  </a:lnTo>
                  <a:lnTo>
                    <a:pt x="161" y="74"/>
                  </a:lnTo>
                  <a:lnTo>
                    <a:pt x="154" y="72"/>
                  </a:lnTo>
                  <a:lnTo>
                    <a:pt x="148" y="72"/>
                  </a:lnTo>
                  <a:lnTo>
                    <a:pt x="142" y="69"/>
                  </a:lnTo>
                  <a:lnTo>
                    <a:pt x="135" y="69"/>
                  </a:lnTo>
                  <a:lnTo>
                    <a:pt x="128" y="68"/>
                  </a:lnTo>
                  <a:lnTo>
                    <a:pt x="121" y="67"/>
                  </a:lnTo>
                  <a:lnTo>
                    <a:pt x="116" y="65"/>
                  </a:lnTo>
                  <a:lnTo>
                    <a:pt x="110" y="64"/>
                  </a:lnTo>
                  <a:lnTo>
                    <a:pt x="104" y="62"/>
                  </a:lnTo>
                  <a:lnTo>
                    <a:pt x="101" y="61"/>
                  </a:lnTo>
                  <a:lnTo>
                    <a:pt x="97" y="60"/>
                  </a:lnTo>
                  <a:lnTo>
                    <a:pt x="97" y="59"/>
                  </a:lnTo>
                  <a:lnTo>
                    <a:pt x="98" y="55"/>
                  </a:lnTo>
                  <a:lnTo>
                    <a:pt x="106" y="53"/>
                  </a:lnTo>
                  <a:lnTo>
                    <a:pt x="110" y="51"/>
                  </a:lnTo>
                  <a:lnTo>
                    <a:pt x="116" y="51"/>
                  </a:lnTo>
                  <a:lnTo>
                    <a:pt x="121" y="50"/>
                  </a:lnTo>
                  <a:lnTo>
                    <a:pt x="128" y="50"/>
                  </a:lnTo>
                  <a:lnTo>
                    <a:pt x="134" y="47"/>
                  </a:lnTo>
                  <a:lnTo>
                    <a:pt x="141" y="46"/>
                  </a:lnTo>
                  <a:lnTo>
                    <a:pt x="147" y="45"/>
                  </a:lnTo>
                  <a:lnTo>
                    <a:pt x="153" y="44"/>
                  </a:lnTo>
                  <a:lnTo>
                    <a:pt x="161" y="42"/>
                  </a:lnTo>
                  <a:lnTo>
                    <a:pt x="166" y="38"/>
                  </a:lnTo>
                  <a:lnTo>
                    <a:pt x="165" y="35"/>
                  </a:lnTo>
                  <a:lnTo>
                    <a:pt x="161" y="31"/>
                  </a:lnTo>
                  <a:lnTo>
                    <a:pt x="156" y="29"/>
                  </a:lnTo>
                  <a:lnTo>
                    <a:pt x="153" y="27"/>
                  </a:lnTo>
                  <a:lnTo>
                    <a:pt x="146" y="25"/>
                  </a:lnTo>
                  <a:lnTo>
                    <a:pt x="140" y="24"/>
                  </a:lnTo>
                  <a:lnTo>
                    <a:pt x="133" y="22"/>
                  </a:lnTo>
                  <a:lnTo>
                    <a:pt x="125" y="20"/>
                  </a:lnTo>
                  <a:lnTo>
                    <a:pt x="117" y="18"/>
                  </a:lnTo>
                  <a:lnTo>
                    <a:pt x="110" y="16"/>
                  </a:lnTo>
                  <a:lnTo>
                    <a:pt x="102" y="14"/>
                  </a:lnTo>
                  <a:lnTo>
                    <a:pt x="93" y="14"/>
                  </a:lnTo>
                  <a:lnTo>
                    <a:pt x="84" y="12"/>
                  </a:lnTo>
                  <a:lnTo>
                    <a:pt x="78" y="10"/>
                  </a:lnTo>
                  <a:lnTo>
                    <a:pt x="69" y="8"/>
                  </a:lnTo>
                  <a:lnTo>
                    <a:pt x="60" y="7"/>
                  </a:lnTo>
                  <a:lnTo>
                    <a:pt x="52" y="5"/>
                  </a:lnTo>
                  <a:lnTo>
                    <a:pt x="46" y="5"/>
                  </a:lnTo>
                  <a:lnTo>
                    <a:pt x="38" y="3"/>
                  </a:lnTo>
                  <a:lnTo>
                    <a:pt x="33" y="2"/>
                  </a:lnTo>
                  <a:lnTo>
                    <a:pt x="27" y="1"/>
                  </a:lnTo>
                  <a:lnTo>
                    <a:pt x="22" y="1"/>
                  </a:lnTo>
                  <a:lnTo>
                    <a:pt x="16" y="0"/>
                  </a:lnTo>
                  <a:lnTo>
                    <a:pt x="12" y="0"/>
                  </a:lnTo>
                  <a:lnTo>
                    <a:pt x="8" y="0"/>
                  </a:lnTo>
                  <a:lnTo>
                    <a:pt x="6" y="0"/>
                  </a:lnTo>
                  <a:lnTo>
                    <a:pt x="1" y="0"/>
                  </a:lnTo>
                  <a:lnTo>
                    <a:pt x="0" y="0"/>
                  </a:lnTo>
                  <a:lnTo>
                    <a:pt x="0" y="0"/>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2956" name="Freeform 300"/>
            <p:cNvSpPr>
              <a:spLocks/>
            </p:cNvSpPr>
            <p:nvPr/>
          </p:nvSpPr>
          <p:spPr bwMode="auto">
            <a:xfrm>
              <a:off x="3826" y="3261"/>
              <a:ext cx="67" cy="41"/>
            </a:xfrm>
            <a:custGeom>
              <a:avLst/>
              <a:gdLst/>
              <a:ahLst/>
              <a:cxnLst>
                <a:cxn ang="0">
                  <a:pos x="0" y="14"/>
                </a:cxn>
                <a:cxn ang="0">
                  <a:pos x="8" y="14"/>
                </a:cxn>
                <a:cxn ang="0">
                  <a:pos x="16" y="15"/>
                </a:cxn>
                <a:cxn ang="0">
                  <a:pos x="28" y="17"/>
                </a:cxn>
                <a:cxn ang="0">
                  <a:pos x="37" y="17"/>
                </a:cxn>
                <a:cxn ang="0">
                  <a:pos x="46" y="18"/>
                </a:cxn>
                <a:cxn ang="0">
                  <a:pos x="55" y="22"/>
                </a:cxn>
                <a:cxn ang="0">
                  <a:pos x="47" y="24"/>
                </a:cxn>
                <a:cxn ang="0">
                  <a:pos x="30" y="28"/>
                </a:cxn>
                <a:cxn ang="0">
                  <a:pos x="17" y="33"/>
                </a:cxn>
                <a:cxn ang="0">
                  <a:pos x="21" y="44"/>
                </a:cxn>
                <a:cxn ang="0">
                  <a:pos x="30" y="48"/>
                </a:cxn>
                <a:cxn ang="0">
                  <a:pos x="46" y="54"/>
                </a:cxn>
                <a:cxn ang="0">
                  <a:pos x="63" y="61"/>
                </a:cxn>
                <a:cxn ang="0">
                  <a:pos x="74" y="63"/>
                </a:cxn>
                <a:cxn ang="0">
                  <a:pos x="84" y="68"/>
                </a:cxn>
                <a:cxn ang="0">
                  <a:pos x="103" y="73"/>
                </a:cxn>
                <a:cxn ang="0">
                  <a:pos x="118" y="77"/>
                </a:cxn>
                <a:cxn ang="0">
                  <a:pos x="128" y="81"/>
                </a:cxn>
                <a:cxn ang="0">
                  <a:pos x="133" y="82"/>
                </a:cxn>
                <a:cxn ang="0">
                  <a:pos x="123" y="77"/>
                </a:cxn>
                <a:cxn ang="0">
                  <a:pos x="114" y="73"/>
                </a:cxn>
                <a:cxn ang="0">
                  <a:pos x="105" y="68"/>
                </a:cxn>
                <a:cxn ang="0">
                  <a:pos x="95" y="61"/>
                </a:cxn>
                <a:cxn ang="0">
                  <a:pos x="84" y="54"/>
                </a:cxn>
                <a:cxn ang="0">
                  <a:pos x="71" y="44"/>
                </a:cxn>
                <a:cxn ang="0">
                  <a:pos x="75" y="35"/>
                </a:cxn>
                <a:cxn ang="0">
                  <a:pos x="86" y="28"/>
                </a:cxn>
                <a:cxn ang="0">
                  <a:pos x="97" y="22"/>
                </a:cxn>
                <a:cxn ang="0">
                  <a:pos x="98" y="18"/>
                </a:cxn>
                <a:cxn ang="0">
                  <a:pos x="84" y="11"/>
                </a:cxn>
                <a:cxn ang="0">
                  <a:pos x="73" y="9"/>
                </a:cxn>
                <a:cxn ang="0">
                  <a:pos x="62" y="7"/>
                </a:cxn>
                <a:cxn ang="0">
                  <a:pos x="50" y="3"/>
                </a:cxn>
                <a:cxn ang="0">
                  <a:pos x="40" y="2"/>
                </a:cxn>
                <a:cxn ang="0">
                  <a:pos x="32" y="0"/>
                </a:cxn>
              </a:cxnLst>
              <a:rect l="0" t="0" r="r" b="b"/>
              <a:pathLst>
                <a:path w="133" h="82">
                  <a:moveTo>
                    <a:pt x="32" y="0"/>
                  </a:moveTo>
                  <a:lnTo>
                    <a:pt x="0" y="14"/>
                  </a:lnTo>
                  <a:lnTo>
                    <a:pt x="2" y="14"/>
                  </a:lnTo>
                  <a:lnTo>
                    <a:pt x="8" y="14"/>
                  </a:lnTo>
                  <a:lnTo>
                    <a:pt x="11" y="14"/>
                  </a:lnTo>
                  <a:lnTo>
                    <a:pt x="16" y="15"/>
                  </a:lnTo>
                  <a:lnTo>
                    <a:pt x="22" y="16"/>
                  </a:lnTo>
                  <a:lnTo>
                    <a:pt x="28" y="17"/>
                  </a:lnTo>
                  <a:lnTo>
                    <a:pt x="32" y="17"/>
                  </a:lnTo>
                  <a:lnTo>
                    <a:pt x="37" y="17"/>
                  </a:lnTo>
                  <a:lnTo>
                    <a:pt x="41" y="17"/>
                  </a:lnTo>
                  <a:lnTo>
                    <a:pt x="46" y="18"/>
                  </a:lnTo>
                  <a:lnTo>
                    <a:pt x="53" y="21"/>
                  </a:lnTo>
                  <a:lnTo>
                    <a:pt x="55" y="22"/>
                  </a:lnTo>
                  <a:lnTo>
                    <a:pt x="53" y="22"/>
                  </a:lnTo>
                  <a:lnTo>
                    <a:pt x="47" y="24"/>
                  </a:lnTo>
                  <a:lnTo>
                    <a:pt x="39" y="25"/>
                  </a:lnTo>
                  <a:lnTo>
                    <a:pt x="30" y="28"/>
                  </a:lnTo>
                  <a:lnTo>
                    <a:pt x="22" y="30"/>
                  </a:lnTo>
                  <a:lnTo>
                    <a:pt x="17" y="33"/>
                  </a:lnTo>
                  <a:lnTo>
                    <a:pt x="16" y="37"/>
                  </a:lnTo>
                  <a:lnTo>
                    <a:pt x="21" y="44"/>
                  </a:lnTo>
                  <a:lnTo>
                    <a:pt x="25" y="45"/>
                  </a:lnTo>
                  <a:lnTo>
                    <a:pt x="30" y="48"/>
                  </a:lnTo>
                  <a:lnTo>
                    <a:pt x="38" y="51"/>
                  </a:lnTo>
                  <a:lnTo>
                    <a:pt x="46" y="54"/>
                  </a:lnTo>
                  <a:lnTo>
                    <a:pt x="54" y="58"/>
                  </a:lnTo>
                  <a:lnTo>
                    <a:pt x="63" y="61"/>
                  </a:lnTo>
                  <a:lnTo>
                    <a:pt x="68" y="62"/>
                  </a:lnTo>
                  <a:lnTo>
                    <a:pt x="74" y="63"/>
                  </a:lnTo>
                  <a:lnTo>
                    <a:pt x="78" y="66"/>
                  </a:lnTo>
                  <a:lnTo>
                    <a:pt x="84" y="68"/>
                  </a:lnTo>
                  <a:lnTo>
                    <a:pt x="93" y="69"/>
                  </a:lnTo>
                  <a:lnTo>
                    <a:pt x="103" y="73"/>
                  </a:lnTo>
                  <a:lnTo>
                    <a:pt x="110" y="75"/>
                  </a:lnTo>
                  <a:lnTo>
                    <a:pt x="118" y="77"/>
                  </a:lnTo>
                  <a:lnTo>
                    <a:pt x="122" y="78"/>
                  </a:lnTo>
                  <a:lnTo>
                    <a:pt x="128" y="81"/>
                  </a:lnTo>
                  <a:lnTo>
                    <a:pt x="130" y="81"/>
                  </a:lnTo>
                  <a:lnTo>
                    <a:pt x="133" y="82"/>
                  </a:lnTo>
                  <a:lnTo>
                    <a:pt x="130" y="81"/>
                  </a:lnTo>
                  <a:lnTo>
                    <a:pt x="123" y="77"/>
                  </a:lnTo>
                  <a:lnTo>
                    <a:pt x="119" y="75"/>
                  </a:lnTo>
                  <a:lnTo>
                    <a:pt x="114" y="73"/>
                  </a:lnTo>
                  <a:lnTo>
                    <a:pt x="110" y="69"/>
                  </a:lnTo>
                  <a:lnTo>
                    <a:pt x="105" y="68"/>
                  </a:lnTo>
                  <a:lnTo>
                    <a:pt x="99" y="63"/>
                  </a:lnTo>
                  <a:lnTo>
                    <a:pt x="95" y="61"/>
                  </a:lnTo>
                  <a:lnTo>
                    <a:pt x="89" y="58"/>
                  </a:lnTo>
                  <a:lnTo>
                    <a:pt x="84" y="54"/>
                  </a:lnTo>
                  <a:lnTo>
                    <a:pt x="76" y="48"/>
                  </a:lnTo>
                  <a:lnTo>
                    <a:pt x="71" y="44"/>
                  </a:lnTo>
                  <a:lnTo>
                    <a:pt x="71" y="38"/>
                  </a:lnTo>
                  <a:lnTo>
                    <a:pt x="75" y="35"/>
                  </a:lnTo>
                  <a:lnTo>
                    <a:pt x="80" y="31"/>
                  </a:lnTo>
                  <a:lnTo>
                    <a:pt x="86" y="28"/>
                  </a:lnTo>
                  <a:lnTo>
                    <a:pt x="92" y="25"/>
                  </a:lnTo>
                  <a:lnTo>
                    <a:pt x="97" y="22"/>
                  </a:lnTo>
                  <a:lnTo>
                    <a:pt x="98" y="21"/>
                  </a:lnTo>
                  <a:lnTo>
                    <a:pt x="98" y="18"/>
                  </a:lnTo>
                  <a:lnTo>
                    <a:pt x="92" y="15"/>
                  </a:lnTo>
                  <a:lnTo>
                    <a:pt x="84" y="11"/>
                  </a:lnTo>
                  <a:lnTo>
                    <a:pt x="78" y="10"/>
                  </a:lnTo>
                  <a:lnTo>
                    <a:pt x="73" y="9"/>
                  </a:lnTo>
                  <a:lnTo>
                    <a:pt x="67" y="7"/>
                  </a:lnTo>
                  <a:lnTo>
                    <a:pt x="62" y="7"/>
                  </a:lnTo>
                  <a:lnTo>
                    <a:pt x="55" y="5"/>
                  </a:lnTo>
                  <a:lnTo>
                    <a:pt x="50" y="3"/>
                  </a:lnTo>
                  <a:lnTo>
                    <a:pt x="44" y="2"/>
                  </a:lnTo>
                  <a:lnTo>
                    <a:pt x="40" y="2"/>
                  </a:lnTo>
                  <a:lnTo>
                    <a:pt x="35" y="0"/>
                  </a:lnTo>
                  <a:lnTo>
                    <a:pt x="32" y="0"/>
                  </a:lnTo>
                  <a:lnTo>
                    <a:pt x="32" y="0"/>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grpSp>
      <p:sp>
        <p:nvSpPr>
          <p:cNvPr id="1862957" name="Rectangle 301"/>
          <p:cNvSpPr>
            <a:spLocks noGrp="1" noChangeArrowheads="1"/>
          </p:cNvSpPr>
          <p:nvPr>
            <p:ph type="title"/>
          </p:nvPr>
        </p:nvSpPr>
        <p:spPr>
          <a:xfrm>
            <a:off x="2928938" y="31750"/>
            <a:ext cx="6054725" cy="1143000"/>
          </a:xfrm>
          <a:ln/>
        </p:spPr>
        <p:txBody>
          <a:bodyPr/>
          <a:lstStyle/>
          <a:p>
            <a:r>
              <a:rPr lang="pt-PT" dirty="0" smtClean="0"/>
              <a:t>Colocando </a:t>
            </a:r>
            <a:r>
              <a:rPr lang="pt-PT" dirty="0"/>
              <a:t>em prática controles de qualidade</a:t>
            </a:r>
            <a:endParaRPr lang="en-US" dirty="0">
              <a:latin typeface="Arial" charset="0"/>
            </a:endParaRPr>
          </a:p>
        </p:txBody>
      </p:sp>
      <p:sp>
        <p:nvSpPr>
          <p:cNvPr id="1862960" name="Text Box 304"/>
          <p:cNvSpPr txBox="1">
            <a:spLocks noChangeArrowheads="1"/>
          </p:cNvSpPr>
          <p:nvPr/>
        </p:nvSpPr>
        <p:spPr bwMode="auto">
          <a:xfrm>
            <a:off x="5661025" y="5092700"/>
            <a:ext cx="184150" cy="519113"/>
          </a:xfrm>
          <a:prstGeom prst="rect">
            <a:avLst/>
          </a:prstGeom>
          <a:noFill/>
          <a:ln w="9525">
            <a:noFill/>
            <a:miter lim="800000"/>
            <a:headEnd/>
            <a:tailEnd/>
          </a:ln>
          <a:effectLst/>
        </p:spPr>
        <p:txBody>
          <a:bodyPr wrap="none">
            <a:spAutoFit/>
          </a:bodyPr>
          <a:lstStyle/>
          <a:p>
            <a:pPr algn="l" eaLnBrk="0" hangingPunct="0"/>
            <a:endParaRPr lang="en-US" sz="2800" b="0">
              <a:solidFill>
                <a:schemeClr val="tx1"/>
              </a:solidFill>
            </a:endParaRPr>
          </a:p>
        </p:txBody>
      </p:sp>
      <p:sp>
        <p:nvSpPr>
          <p:cNvPr id="1862961" name="Text Box 305"/>
          <p:cNvSpPr txBox="1">
            <a:spLocks noChangeArrowheads="1"/>
          </p:cNvSpPr>
          <p:nvPr/>
        </p:nvSpPr>
        <p:spPr bwMode="auto">
          <a:xfrm>
            <a:off x="5635625" y="4256088"/>
            <a:ext cx="184150" cy="519112"/>
          </a:xfrm>
          <a:prstGeom prst="rect">
            <a:avLst/>
          </a:prstGeom>
          <a:noFill/>
          <a:ln w="9525">
            <a:noFill/>
            <a:miter lim="800000"/>
            <a:headEnd/>
            <a:tailEnd/>
          </a:ln>
          <a:effectLst/>
        </p:spPr>
        <p:txBody>
          <a:bodyPr wrap="none">
            <a:spAutoFit/>
          </a:bodyPr>
          <a:lstStyle/>
          <a:p>
            <a:pPr algn="l" eaLnBrk="0" hangingPunct="0"/>
            <a:endParaRPr lang="en-US" sz="2800" b="0">
              <a:solidFill>
                <a:schemeClr val="tx1"/>
              </a:solidFill>
            </a:endParaRPr>
          </a:p>
        </p:txBody>
      </p:sp>
      <p:grpSp>
        <p:nvGrpSpPr>
          <p:cNvPr id="1862981" name="Group 325"/>
          <p:cNvGrpSpPr>
            <a:grpSpLocks/>
          </p:cNvGrpSpPr>
          <p:nvPr/>
        </p:nvGrpSpPr>
        <p:grpSpPr bwMode="auto">
          <a:xfrm>
            <a:off x="3946525" y="1090613"/>
            <a:ext cx="1412875" cy="4600575"/>
            <a:chOff x="2486" y="687"/>
            <a:chExt cx="890" cy="2898"/>
          </a:xfrm>
        </p:grpSpPr>
        <p:sp>
          <p:nvSpPr>
            <p:cNvPr id="1862958" name="Line 302"/>
            <p:cNvSpPr>
              <a:spLocks noChangeShapeType="1"/>
            </p:cNvSpPr>
            <p:nvPr/>
          </p:nvSpPr>
          <p:spPr bwMode="auto">
            <a:xfrm>
              <a:off x="2848" y="1024"/>
              <a:ext cx="8" cy="2120"/>
            </a:xfrm>
            <a:prstGeom prst="line">
              <a:avLst/>
            </a:prstGeom>
            <a:noFill/>
            <a:ln w="38100">
              <a:solidFill>
                <a:schemeClr val="tx1"/>
              </a:solidFill>
              <a:round/>
              <a:headEnd type="triangle" w="med" len="med"/>
              <a:tailEnd type="triangle" w="med" len="med"/>
            </a:ln>
            <a:effectLst/>
          </p:spPr>
          <p:txBody>
            <a:bodyPr/>
            <a:lstStyle/>
            <a:p>
              <a:endParaRPr lang="pt-BR"/>
            </a:p>
          </p:txBody>
        </p:sp>
        <p:sp>
          <p:nvSpPr>
            <p:cNvPr id="1862962" name="Text Box 306"/>
            <p:cNvSpPr txBox="1">
              <a:spLocks noChangeArrowheads="1"/>
            </p:cNvSpPr>
            <p:nvPr/>
          </p:nvSpPr>
          <p:spPr bwMode="auto">
            <a:xfrm>
              <a:off x="2510" y="3335"/>
              <a:ext cx="694" cy="250"/>
            </a:xfrm>
            <a:prstGeom prst="rect">
              <a:avLst/>
            </a:prstGeom>
            <a:noFill/>
            <a:ln w="9525" algn="ctr">
              <a:noFill/>
              <a:miter lim="800000"/>
              <a:headEnd/>
              <a:tailEnd/>
            </a:ln>
            <a:effectLst/>
          </p:spPr>
          <p:txBody>
            <a:bodyPr wrap="none">
              <a:spAutoFit/>
            </a:bodyPr>
            <a:lstStyle/>
            <a:p>
              <a:pPr algn="l" eaLnBrk="0" hangingPunct="0"/>
              <a:r>
                <a:rPr lang="en-US" sz="2000" b="0">
                  <a:solidFill>
                    <a:srgbClr val="0D2F8D"/>
                  </a:solidFill>
                </a:rPr>
                <a:t>Practice</a:t>
              </a:r>
            </a:p>
          </p:txBody>
        </p:sp>
        <p:sp>
          <p:nvSpPr>
            <p:cNvPr id="1862963" name="Text Box 307"/>
            <p:cNvSpPr txBox="1">
              <a:spLocks noChangeArrowheads="1"/>
            </p:cNvSpPr>
            <p:nvPr/>
          </p:nvSpPr>
          <p:spPr bwMode="auto">
            <a:xfrm>
              <a:off x="2486" y="687"/>
              <a:ext cx="890" cy="250"/>
            </a:xfrm>
            <a:prstGeom prst="rect">
              <a:avLst/>
            </a:prstGeom>
            <a:noFill/>
            <a:ln w="9525" algn="ctr">
              <a:noFill/>
              <a:miter lim="800000"/>
              <a:headEnd/>
              <a:tailEnd/>
            </a:ln>
            <a:effectLst/>
          </p:spPr>
          <p:txBody>
            <a:bodyPr wrap="none">
              <a:spAutoFit/>
            </a:bodyPr>
            <a:lstStyle/>
            <a:p>
              <a:pPr algn="l" eaLnBrk="0" hangingPunct="0"/>
              <a:r>
                <a:rPr lang="en-US" sz="2000" b="0">
                  <a:solidFill>
                    <a:srgbClr val="0D2F8D"/>
                  </a:solidFill>
                </a:rPr>
                <a:t>Referential</a:t>
              </a:r>
            </a:p>
          </p:txBody>
        </p:sp>
      </p:grpSp>
      <p:grpSp>
        <p:nvGrpSpPr>
          <p:cNvPr id="1862982" name="Group 326"/>
          <p:cNvGrpSpPr>
            <a:grpSpLocks/>
          </p:cNvGrpSpPr>
          <p:nvPr/>
        </p:nvGrpSpPr>
        <p:grpSpPr bwMode="auto">
          <a:xfrm>
            <a:off x="55563" y="2874963"/>
            <a:ext cx="9104312" cy="415925"/>
            <a:chOff x="0" y="1823"/>
            <a:chExt cx="5735" cy="262"/>
          </a:xfrm>
        </p:grpSpPr>
        <p:sp>
          <p:nvSpPr>
            <p:cNvPr id="1862959" name="Line 303"/>
            <p:cNvSpPr>
              <a:spLocks noChangeShapeType="1"/>
            </p:cNvSpPr>
            <p:nvPr/>
          </p:nvSpPr>
          <p:spPr bwMode="auto">
            <a:xfrm flipV="1">
              <a:off x="1160" y="1952"/>
              <a:ext cx="3272" cy="8"/>
            </a:xfrm>
            <a:prstGeom prst="line">
              <a:avLst/>
            </a:prstGeom>
            <a:noFill/>
            <a:ln w="38100">
              <a:solidFill>
                <a:schemeClr val="tx1"/>
              </a:solidFill>
              <a:round/>
              <a:headEnd type="triangle" w="med" len="med"/>
              <a:tailEnd type="triangle" w="med" len="med"/>
            </a:ln>
            <a:effectLst/>
          </p:spPr>
          <p:txBody>
            <a:bodyPr/>
            <a:lstStyle/>
            <a:p>
              <a:endParaRPr lang="pt-BR"/>
            </a:p>
          </p:txBody>
        </p:sp>
        <p:sp>
          <p:nvSpPr>
            <p:cNvPr id="1862964" name="Text Box 308"/>
            <p:cNvSpPr txBox="1">
              <a:spLocks noChangeArrowheads="1"/>
            </p:cNvSpPr>
            <p:nvPr/>
          </p:nvSpPr>
          <p:spPr bwMode="auto">
            <a:xfrm>
              <a:off x="0" y="1823"/>
              <a:ext cx="1112" cy="250"/>
            </a:xfrm>
            <a:prstGeom prst="rect">
              <a:avLst/>
            </a:prstGeom>
            <a:noFill/>
            <a:ln w="9525" algn="ctr">
              <a:noFill/>
              <a:miter lim="800000"/>
              <a:headEnd/>
              <a:tailEnd/>
            </a:ln>
            <a:effectLst/>
          </p:spPr>
          <p:txBody>
            <a:bodyPr wrap="none">
              <a:spAutoFit/>
            </a:bodyPr>
            <a:lstStyle/>
            <a:p>
              <a:pPr algn="l" eaLnBrk="0" hangingPunct="0"/>
              <a:r>
                <a:rPr lang="en-US" sz="2000" b="0">
                  <a:solidFill>
                    <a:srgbClr val="0D2F8D"/>
                  </a:solidFill>
                </a:rPr>
                <a:t>Requirements</a:t>
              </a:r>
            </a:p>
          </p:txBody>
        </p:sp>
        <p:sp>
          <p:nvSpPr>
            <p:cNvPr id="1862965" name="Text Box 309"/>
            <p:cNvSpPr txBox="1">
              <a:spLocks noChangeArrowheads="1"/>
            </p:cNvSpPr>
            <p:nvPr/>
          </p:nvSpPr>
          <p:spPr bwMode="auto">
            <a:xfrm>
              <a:off x="4526" y="1835"/>
              <a:ext cx="1209" cy="250"/>
            </a:xfrm>
            <a:prstGeom prst="rect">
              <a:avLst/>
            </a:prstGeom>
            <a:noFill/>
            <a:ln w="9525" algn="ctr">
              <a:noFill/>
              <a:miter lim="800000"/>
              <a:headEnd/>
              <a:tailEnd/>
            </a:ln>
            <a:effectLst/>
          </p:spPr>
          <p:txBody>
            <a:bodyPr wrap="none">
              <a:spAutoFit/>
            </a:bodyPr>
            <a:lstStyle/>
            <a:p>
              <a:pPr algn="l" eaLnBrk="0" hangingPunct="0"/>
              <a:r>
                <a:rPr lang="en-US" sz="2000" b="0">
                  <a:solidFill>
                    <a:srgbClr val="0D2F8D"/>
                  </a:solidFill>
                </a:rPr>
                <a:t>Implementation</a:t>
              </a:r>
            </a:p>
          </p:txBody>
        </p:sp>
      </p:grpSp>
      <p:sp>
        <p:nvSpPr>
          <p:cNvPr id="1862966" name="Text Box 310"/>
          <p:cNvSpPr txBox="1">
            <a:spLocks noChangeArrowheads="1"/>
          </p:cNvSpPr>
          <p:nvPr/>
        </p:nvSpPr>
        <p:spPr bwMode="auto">
          <a:xfrm>
            <a:off x="4903788" y="2336800"/>
            <a:ext cx="3714750" cy="584775"/>
          </a:xfrm>
          <a:prstGeom prst="rect">
            <a:avLst/>
          </a:prstGeom>
          <a:noFill/>
          <a:ln w="9525">
            <a:noFill/>
            <a:miter lim="800000"/>
            <a:headEnd/>
            <a:tailEnd/>
          </a:ln>
          <a:effectLst/>
        </p:spPr>
        <p:txBody>
          <a:bodyPr>
            <a:spAutoFit/>
          </a:bodyPr>
          <a:lstStyle/>
          <a:p>
            <a:pPr eaLnBrk="0" hangingPunct="0">
              <a:spcBef>
                <a:spcPct val="50000"/>
              </a:spcBef>
            </a:pPr>
            <a:r>
              <a:rPr lang="en-US" sz="1600" dirty="0" err="1" smtClean="0">
                <a:solidFill>
                  <a:srgbClr val="00008D"/>
                </a:solidFill>
              </a:rPr>
              <a:t>Processos</a:t>
            </a:r>
            <a:r>
              <a:rPr lang="en-US" sz="1600" dirty="0" smtClean="0">
                <a:solidFill>
                  <a:srgbClr val="00008D"/>
                </a:solidFill>
              </a:rPr>
              <a:t> </a:t>
            </a:r>
            <a:r>
              <a:rPr lang="en-US" sz="1600" dirty="0" err="1" smtClean="0">
                <a:solidFill>
                  <a:srgbClr val="00008D"/>
                </a:solidFill>
              </a:rPr>
              <a:t>descritos</a:t>
            </a:r>
            <a:r>
              <a:rPr lang="en-US" sz="1600" dirty="0" smtClean="0">
                <a:solidFill>
                  <a:srgbClr val="00008D"/>
                </a:solidFill>
              </a:rPr>
              <a:t> </a:t>
            </a:r>
            <a:r>
              <a:rPr lang="en-US" sz="1600" dirty="0" err="1" smtClean="0">
                <a:solidFill>
                  <a:srgbClr val="00008D"/>
                </a:solidFill>
              </a:rPr>
              <a:t>em</a:t>
            </a:r>
            <a:r>
              <a:rPr lang="en-US" sz="1600" dirty="0" smtClean="0">
                <a:solidFill>
                  <a:srgbClr val="00008D"/>
                </a:solidFill>
              </a:rPr>
              <a:t> </a:t>
            </a:r>
            <a:r>
              <a:rPr lang="en-US" sz="1600" dirty="0">
                <a:solidFill>
                  <a:srgbClr val="00008D"/>
                </a:solidFill>
              </a:rPr>
              <a:t>SQA for SI portal</a:t>
            </a:r>
          </a:p>
        </p:txBody>
      </p:sp>
      <p:sp>
        <p:nvSpPr>
          <p:cNvPr id="1862974" name="Text Box 318"/>
          <p:cNvSpPr txBox="1">
            <a:spLocks noChangeArrowheads="1"/>
          </p:cNvSpPr>
          <p:nvPr/>
        </p:nvSpPr>
        <p:spPr bwMode="auto">
          <a:xfrm>
            <a:off x="5221288" y="5437188"/>
            <a:ext cx="3821112" cy="523220"/>
          </a:xfrm>
          <a:prstGeom prst="rect">
            <a:avLst/>
          </a:prstGeom>
          <a:noFill/>
          <a:ln w="9525">
            <a:noFill/>
            <a:miter lim="800000"/>
            <a:headEnd/>
            <a:tailEnd/>
          </a:ln>
          <a:effectLst/>
        </p:spPr>
        <p:txBody>
          <a:bodyPr>
            <a:spAutoFit/>
          </a:bodyPr>
          <a:lstStyle/>
          <a:p>
            <a:pPr eaLnBrk="0" hangingPunct="0">
              <a:spcBef>
                <a:spcPct val="50000"/>
              </a:spcBef>
            </a:pPr>
            <a:r>
              <a:rPr lang="pt-PT" sz="1400" dirty="0">
                <a:solidFill>
                  <a:schemeClr val="accent6">
                    <a:lumMod val="75000"/>
                  </a:schemeClr>
                </a:solidFill>
              </a:rPr>
              <a:t>Práticas reais e os serviços executados pelas equipes do SI</a:t>
            </a:r>
            <a:endParaRPr lang="en-US" sz="1400" dirty="0">
              <a:solidFill>
                <a:schemeClr val="accent6">
                  <a:lumMod val="75000"/>
                </a:schemeClr>
              </a:solidFill>
            </a:endParaRPr>
          </a:p>
        </p:txBody>
      </p:sp>
      <p:grpSp>
        <p:nvGrpSpPr>
          <p:cNvPr id="1862975" name="Group 319"/>
          <p:cNvGrpSpPr>
            <a:grpSpLocks/>
          </p:cNvGrpSpPr>
          <p:nvPr/>
        </p:nvGrpSpPr>
        <p:grpSpPr bwMode="auto">
          <a:xfrm>
            <a:off x="5286375" y="2701926"/>
            <a:ext cx="3756024" cy="1717675"/>
            <a:chOff x="3330" y="1814"/>
            <a:chExt cx="2366" cy="1082"/>
          </a:xfrm>
        </p:grpSpPr>
        <p:sp>
          <p:nvSpPr>
            <p:cNvPr id="1862976" name="Text Box 320"/>
            <p:cNvSpPr txBox="1">
              <a:spLocks noChangeArrowheads="1"/>
            </p:cNvSpPr>
            <p:nvPr/>
          </p:nvSpPr>
          <p:spPr bwMode="auto">
            <a:xfrm>
              <a:off x="3781" y="2371"/>
              <a:ext cx="1915" cy="446"/>
            </a:xfrm>
            <a:prstGeom prst="rect">
              <a:avLst/>
            </a:prstGeom>
            <a:noFill/>
            <a:ln w="9525" algn="ctr">
              <a:noFill/>
              <a:miter lim="800000"/>
              <a:headEnd/>
              <a:tailEnd/>
            </a:ln>
            <a:effectLst/>
          </p:spPr>
          <p:txBody>
            <a:bodyPr wrap="square">
              <a:spAutoFit/>
            </a:bodyPr>
            <a:lstStyle/>
            <a:p>
              <a:pPr eaLnBrk="0" hangingPunct="0"/>
              <a:r>
                <a:rPr lang="en-US" sz="2000" dirty="0" err="1" smtClean="0">
                  <a:solidFill>
                    <a:srgbClr val="FF6600"/>
                  </a:solidFill>
                  <a:effectLst>
                    <a:outerShdw blurRad="38100" dist="38100" dir="2700000" algn="tl">
                      <a:srgbClr val="C0C0C0"/>
                    </a:outerShdw>
                  </a:effectLst>
                </a:rPr>
                <a:t>Controle</a:t>
              </a:r>
              <a:r>
                <a:rPr lang="en-US" sz="2000" dirty="0" smtClean="0">
                  <a:solidFill>
                    <a:srgbClr val="FF6600"/>
                  </a:solidFill>
                  <a:effectLst>
                    <a:outerShdw blurRad="38100" dist="38100" dir="2700000" algn="tl">
                      <a:srgbClr val="C0C0C0"/>
                    </a:outerShdw>
                  </a:effectLst>
                </a:rPr>
                <a:t> de </a:t>
              </a:r>
              <a:r>
                <a:rPr lang="en-US" sz="2000" dirty="0" err="1" smtClean="0">
                  <a:solidFill>
                    <a:srgbClr val="FF6600"/>
                  </a:solidFill>
                  <a:effectLst>
                    <a:outerShdw blurRad="38100" dist="38100" dir="2700000" algn="tl">
                      <a:srgbClr val="C0C0C0"/>
                    </a:outerShdw>
                  </a:effectLst>
                </a:rPr>
                <a:t>Qualidade</a:t>
              </a:r>
              <a:endParaRPr lang="en-US" sz="2000" dirty="0">
                <a:solidFill>
                  <a:srgbClr val="FF6600"/>
                </a:solidFill>
                <a:effectLst>
                  <a:outerShdw blurRad="38100" dist="38100" dir="2700000" algn="tl">
                    <a:srgbClr val="C0C0C0"/>
                  </a:outerShdw>
                </a:effectLst>
              </a:endParaRPr>
            </a:p>
            <a:p>
              <a:pPr eaLnBrk="0" hangingPunct="0"/>
              <a:r>
                <a:rPr lang="en-US" sz="2000" dirty="0">
                  <a:solidFill>
                    <a:srgbClr val="FF6600"/>
                  </a:solidFill>
                  <a:effectLst>
                    <a:outerShdw blurRad="38100" dist="38100" dir="2700000" algn="tl">
                      <a:srgbClr val="C0C0C0"/>
                    </a:outerShdw>
                  </a:effectLst>
                </a:rPr>
                <a:t>(QA checklist)</a:t>
              </a:r>
            </a:p>
          </p:txBody>
        </p:sp>
        <p:sp>
          <p:nvSpPr>
            <p:cNvPr id="1862977" name="AutoShape 321"/>
            <p:cNvSpPr>
              <a:spLocks noChangeAspect="1" noChangeArrowheads="1"/>
            </p:cNvSpPr>
            <p:nvPr/>
          </p:nvSpPr>
          <p:spPr bwMode="auto">
            <a:xfrm>
              <a:off x="3330" y="1814"/>
              <a:ext cx="599" cy="1082"/>
            </a:xfrm>
            <a:prstGeom prst="upDownArrow">
              <a:avLst>
                <a:gd name="adj1" fmla="val 50000"/>
                <a:gd name="adj2" fmla="val 36127"/>
              </a:avLst>
            </a:prstGeom>
            <a:solidFill>
              <a:srgbClr val="FF6600"/>
            </a:solidFill>
            <a:ln w="9525">
              <a:solidFill>
                <a:schemeClr val="bg1"/>
              </a:solidFill>
              <a:miter lim="800000"/>
              <a:headEnd/>
              <a:tailEnd/>
            </a:ln>
            <a:effectLst>
              <a:outerShdw dist="35921" dir="2700000" algn="ctr" rotWithShape="0">
                <a:schemeClr val="bg2"/>
              </a:outerShdw>
            </a:effectLst>
          </p:spPr>
          <p:txBody>
            <a:bodyPr wrap="none" anchor="ctr"/>
            <a:lstStyle/>
            <a:p>
              <a:pPr eaLnBrk="0" hangingPunct="0"/>
              <a:endParaRPr lang="en-US" sz="2000" b="0">
                <a:solidFill>
                  <a:schemeClr val="tx1"/>
                </a:solidFill>
              </a:endParaRPr>
            </a:p>
          </p:txBody>
        </p:sp>
        <p:sp>
          <p:nvSpPr>
            <p:cNvPr id="1862978" name="Text Box 322"/>
            <p:cNvSpPr txBox="1">
              <a:spLocks noChangeArrowheads="1"/>
            </p:cNvSpPr>
            <p:nvPr/>
          </p:nvSpPr>
          <p:spPr bwMode="auto">
            <a:xfrm>
              <a:off x="3762" y="2155"/>
              <a:ext cx="265" cy="250"/>
            </a:xfrm>
            <a:prstGeom prst="rect">
              <a:avLst/>
            </a:prstGeom>
            <a:noFill/>
            <a:ln w="9525">
              <a:noFill/>
              <a:miter lim="800000"/>
              <a:headEnd/>
              <a:tailEnd/>
            </a:ln>
            <a:effectLst/>
          </p:spPr>
          <p:txBody>
            <a:bodyPr>
              <a:spAutoFit/>
            </a:bodyPr>
            <a:lstStyle/>
            <a:p>
              <a:pPr algn="l" eaLnBrk="0" hangingPunct="0"/>
              <a:r>
                <a:rPr lang="en-US" sz="2000">
                  <a:solidFill>
                    <a:schemeClr val="bg1"/>
                  </a:solidFill>
                  <a:sym typeface="Wingdings 3" pitchFamily="18" charset="2"/>
                </a:rPr>
                <a:t></a:t>
              </a:r>
            </a:p>
          </p:txBody>
        </p:sp>
      </p:grpSp>
      <p:sp>
        <p:nvSpPr>
          <p:cNvPr id="1862979" name="Text Box 323"/>
          <p:cNvSpPr txBox="1">
            <a:spLocks noChangeArrowheads="1"/>
          </p:cNvSpPr>
          <p:nvPr/>
        </p:nvSpPr>
        <p:spPr bwMode="auto">
          <a:xfrm>
            <a:off x="5819775" y="4256088"/>
            <a:ext cx="184150" cy="519112"/>
          </a:xfrm>
          <a:prstGeom prst="rect">
            <a:avLst/>
          </a:prstGeom>
          <a:noFill/>
          <a:ln w="9525">
            <a:noFill/>
            <a:miter lim="800000"/>
            <a:headEnd/>
            <a:tailEnd/>
          </a:ln>
          <a:effectLst/>
        </p:spPr>
        <p:txBody>
          <a:bodyPr wrap="none">
            <a:spAutoFit/>
          </a:bodyPr>
          <a:lstStyle/>
          <a:p>
            <a:pPr algn="l" eaLnBrk="0" hangingPunct="0"/>
            <a:endParaRPr lang="en-US" sz="2800" b="0">
              <a:solidFill>
                <a:schemeClr val="tx1"/>
              </a:solidFill>
            </a:endParaRPr>
          </a:p>
        </p:txBody>
      </p:sp>
      <p:sp>
        <p:nvSpPr>
          <p:cNvPr id="1862980" name="Text Box 324"/>
          <p:cNvSpPr txBox="1">
            <a:spLocks noChangeArrowheads="1"/>
          </p:cNvSpPr>
          <p:nvPr/>
        </p:nvSpPr>
        <p:spPr bwMode="auto">
          <a:xfrm>
            <a:off x="5635625" y="4256088"/>
            <a:ext cx="184150" cy="519112"/>
          </a:xfrm>
          <a:prstGeom prst="rect">
            <a:avLst/>
          </a:prstGeom>
          <a:noFill/>
          <a:ln w="9525">
            <a:noFill/>
            <a:miter lim="800000"/>
            <a:headEnd/>
            <a:tailEnd/>
          </a:ln>
          <a:effectLst/>
        </p:spPr>
        <p:txBody>
          <a:bodyPr wrap="none">
            <a:spAutoFit/>
          </a:bodyPr>
          <a:lstStyle/>
          <a:p>
            <a:pPr algn="l" eaLnBrk="0" hangingPunct="0"/>
            <a:endParaRPr lang="en-US" sz="2800" b="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62957"/>
                                        </p:tgtEl>
                                        <p:attrNameLst>
                                          <p:attrName>style.visibility</p:attrName>
                                        </p:attrNameLst>
                                      </p:cBhvr>
                                      <p:to>
                                        <p:strVal val="visible"/>
                                      </p:to>
                                    </p:set>
                                    <p:anim calcmode="lin" valueType="num">
                                      <p:cBhvr additive="base">
                                        <p:cTn id="7" dur="500" fill="hold"/>
                                        <p:tgtEl>
                                          <p:spTgt spid="1862957"/>
                                        </p:tgtEl>
                                        <p:attrNameLst>
                                          <p:attrName>ppt_x</p:attrName>
                                        </p:attrNameLst>
                                      </p:cBhvr>
                                      <p:tavLst>
                                        <p:tav tm="0">
                                          <p:val>
                                            <p:strVal val="0-#ppt_w/2"/>
                                          </p:val>
                                        </p:tav>
                                        <p:tav tm="100000">
                                          <p:val>
                                            <p:strVal val="#ppt_x"/>
                                          </p:val>
                                        </p:tav>
                                      </p:tavLst>
                                    </p:anim>
                                    <p:anim calcmode="lin" valueType="num">
                                      <p:cBhvr additive="base">
                                        <p:cTn id="8" dur="500" fill="hold"/>
                                        <p:tgtEl>
                                          <p:spTgt spid="18629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1862981"/>
                                        </p:tgtEl>
                                        <p:attrNameLst>
                                          <p:attrName>style.visibility</p:attrName>
                                        </p:attrNameLst>
                                      </p:cBhvr>
                                      <p:to>
                                        <p:strVal val="visible"/>
                                      </p:to>
                                    </p:set>
                                    <p:anim calcmode="lin" valueType="num">
                                      <p:cBhvr>
                                        <p:cTn id="13" dur="1000" fill="hold"/>
                                        <p:tgtEl>
                                          <p:spTgt spid="1862981"/>
                                        </p:tgtEl>
                                        <p:attrNameLst>
                                          <p:attrName>ppt_w</p:attrName>
                                        </p:attrNameLst>
                                      </p:cBhvr>
                                      <p:tavLst>
                                        <p:tav tm="0">
                                          <p:val>
                                            <p:strVal val="#ppt_w*0.70"/>
                                          </p:val>
                                        </p:tav>
                                        <p:tav tm="100000">
                                          <p:val>
                                            <p:strVal val="#ppt_w"/>
                                          </p:val>
                                        </p:tav>
                                      </p:tavLst>
                                    </p:anim>
                                    <p:anim calcmode="lin" valueType="num">
                                      <p:cBhvr>
                                        <p:cTn id="14" dur="1000" fill="hold"/>
                                        <p:tgtEl>
                                          <p:spTgt spid="1862981"/>
                                        </p:tgtEl>
                                        <p:attrNameLst>
                                          <p:attrName>ppt_h</p:attrName>
                                        </p:attrNameLst>
                                      </p:cBhvr>
                                      <p:tavLst>
                                        <p:tav tm="0">
                                          <p:val>
                                            <p:strVal val="#ppt_h"/>
                                          </p:val>
                                        </p:tav>
                                        <p:tav tm="100000">
                                          <p:val>
                                            <p:strVal val="#ppt_h"/>
                                          </p:val>
                                        </p:tav>
                                      </p:tavLst>
                                    </p:anim>
                                    <p:animEffect transition="in" filter="fade">
                                      <p:cBhvr>
                                        <p:cTn id="15" dur="1000"/>
                                        <p:tgtEl>
                                          <p:spTgt spid="1862981"/>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862982"/>
                                        </p:tgtEl>
                                        <p:attrNameLst>
                                          <p:attrName>style.visibility</p:attrName>
                                        </p:attrNameLst>
                                      </p:cBhvr>
                                      <p:to>
                                        <p:strVal val="visible"/>
                                      </p:to>
                                    </p:set>
                                    <p:anim calcmode="lin" valueType="num">
                                      <p:cBhvr>
                                        <p:cTn id="20" dur="1000" fill="hold"/>
                                        <p:tgtEl>
                                          <p:spTgt spid="1862982"/>
                                        </p:tgtEl>
                                        <p:attrNameLst>
                                          <p:attrName>ppt_w</p:attrName>
                                        </p:attrNameLst>
                                      </p:cBhvr>
                                      <p:tavLst>
                                        <p:tav tm="0">
                                          <p:val>
                                            <p:strVal val="#ppt_w*0.70"/>
                                          </p:val>
                                        </p:tav>
                                        <p:tav tm="100000">
                                          <p:val>
                                            <p:strVal val="#ppt_w"/>
                                          </p:val>
                                        </p:tav>
                                      </p:tavLst>
                                    </p:anim>
                                    <p:anim calcmode="lin" valueType="num">
                                      <p:cBhvr>
                                        <p:cTn id="21" dur="1000" fill="hold"/>
                                        <p:tgtEl>
                                          <p:spTgt spid="1862982"/>
                                        </p:tgtEl>
                                        <p:attrNameLst>
                                          <p:attrName>ppt_h</p:attrName>
                                        </p:attrNameLst>
                                      </p:cBhvr>
                                      <p:tavLst>
                                        <p:tav tm="0">
                                          <p:val>
                                            <p:strVal val="#ppt_h"/>
                                          </p:val>
                                        </p:tav>
                                        <p:tav tm="100000">
                                          <p:val>
                                            <p:strVal val="#ppt_h"/>
                                          </p:val>
                                        </p:tav>
                                      </p:tavLst>
                                    </p:anim>
                                    <p:animEffect transition="in" filter="fade">
                                      <p:cBhvr>
                                        <p:cTn id="22" dur="1000"/>
                                        <p:tgtEl>
                                          <p:spTgt spid="186298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62658"/>
                                        </p:tgtEl>
                                        <p:attrNameLst>
                                          <p:attrName>style.visibility</p:attrName>
                                        </p:attrNameLst>
                                      </p:cBhvr>
                                      <p:to>
                                        <p:strVal val="visible"/>
                                      </p:to>
                                    </p:set>
                                    <p:animEffect transition="in" filter="blinds(horizontal)">
                                      <p:cBhvr>
                                        <p:cTn id="27" dur="500"/>
                                        <p:tgtEl>
                                          <p:spTgt spid="186265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862966"/>
                                        </p:tgtEl>
                                        <p:attrNameLst>
                                          <p:attrName>style.visibility</p:attrName>
                                        </p:attrNameLst>
                                      </p:cBhvr>
                                      <p:to>
                                        <p:strVal val="visible"/>
                                      </p:to>
                                    </p:set>
                                    <p:animEffect transition="in" filter="blinds(horizontal)">
                                      <p:cBhvr>
                                        <p:cTn id="30" dur="500"/>
                                        <p:tgtEl>
                                          <p:spTgt spid="186296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862770"/>
                                        </p:tgtEl>
                                        <p:attrNameLst>
                                          <p:attrName>style.visibility</p:attrName>
                                        </p:attrNameLst>
                                      </p:cBhvr>
                                      <p:to>
                                        <p:strVal val="visible"/>
                                      </p:to>
                                    </p:set>
                                    <p:animEffect transition="in" filter="blinds(horizontal)">
                                      <p:cBhvr>
                                        <p:cTn id="35" dur="500"/>
                                        <p:tgtEl>
                                          <p:spTgt spid="186277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862974"/>
                                        </p:tgtEl>
                                        <p:attrNameLst>
                                          <p:attrName>style.visibility</p:attrName>
                                        </p:attrNameLst>
                                      </p:cBhvr>
                                      <p:to>
                                        <p:strVal val="visible"/>
                                      </p:to>
                                    </p:set>
                                    <p:animEffect transition="in" filter="blinds(horizontal)">
                                      <p:cBhvr>
                                        <p:cTn id="38" dur="500"/>
                                        <p:tgtEl>
                                          <p:spTgt spid="186297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862975"/>
                                        </p:tgtEl>
                                        <p:attrNameLst>
                                          <p:attrName>style.visibility</p:attrName>
                                        </p:attrNameLst>
                                      </p:cBhvr>
                                      <p:to>
                                        <p:strVal val="visible"/>
                                      </p:to>
                                    </p:set>
                                    <p:animEffect transition="in" filter="blinds(horizontal)">
                                      <p:cBhvr>
                                        <p:cTn id="43" dur="500"/>
                                        <p:tgtEl>
                                          <p:spTgt spid="1862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2957" grpId="0" animBg="1"/>
      <p:bldP spid="1862966" grpId="0"/>
      <p:bldP spid="186297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Espaço Reservado para Data 3"/>
          <p:cNvSpPr>
            <a:spLocks noGrp="1"/>
          </p:cNvSpPr>
          <p:nvPr>
            <p:ph type="dt" sz="half" idx="10"/>
          </p:nvPr>
        </p:nvSpPr>
        <p:spPr/>
        <p:txBody>
          <a:bodyPr/>
          <a:lstStyle/>
          <a:p>
            <a:r>
              <a:rPr lang="fr-FR"/>
              <a:t>Page </a:t>
            </a:r>
            <a:fld id="{41F321F7-3013-4575-BA94-BF63FF1A04CB}" type="slidenum">
              <a:rPr lang="fr-FR"/>
              <a:pPr/>
              <a:t>47</a:t>
            </a:fld>
            <a:r>
              <a:rPr lang="fr-FR"/>
              <a:t>  / Ref TRN_SI_00942 / V2.2 /     SGSI/Q -  July 25 th/2010 /     Classification  D3    Retention : WA+10</a:t>
            </a:r>
          </a:p>
        </p:txBody>
      </p:sp>
      <p:grpSp>
        <p:nvGrpSpPr>
          <p:cNvPr id="1864818" name="Group 114"/>
          <p:cNvGrpSpPr>
            <a:grpSpLocks/>
          </p:cNvGrpSpPr>
          <p:nvPr/>
        </p:nvGrpSpPr>
        <p:grpSpPr bwMode="auto">
          <a:xfrm>
            <a:off x="5676900" y="4113213"/>
            <a:ext cx="2235200" cy="1323975"/>
            <a:chOff x="3576" y="2591"/>
            <a:chExt cx="1408" cy="834"/>
          </a:xfrm>
        </p:grpSpPr>
        <p:sp>
          <p:nvSpPr>
            <p:cNvPr id="1864819" name="Text Box 115"/>
            <p:cNvSpPr txBox="1">
              <a:spLocks noChangeArrowheads="1"/>
            </p:cNvSpPr>
            <p:nvPr/>
          </p:nvSpPr>
          <p:spPr bwMode="auto">
            <a:xfrm>
              <a:off x="3703" y="3095"/>
              <a:ext cx="116" cy="327"/>
            </a:xfrm>
            <a:prstGeom prst="rect">
              <a:avLst/>
            </a:prstGeom>
            <a:noFill/>
            <a:ln w="9525">
              <a:noFill/>
              <a:miter lim="800000"/>
              <a:headEnd/>
              <a:tailEnd/>
            </a:ln>
            <a:effectLst>
              <a:outerShdw dist="35921" dir="2700000" algn="ctr" rotWithShape="0">
                <a:schemeClr val="bg2"/>
              </a:outerShdw>
            </a:effectLst>
          </p:spPr>
          <p:txBody>
            <a:bodyPr wrap="none">
              <a:spAutoFit/>
            </a:bodyPr>
            <a:lstStyle/>
            <a:p>
              <a:pPr algn="l" eaLnBrk="0" hangingPunct="0"/>
              <a:endParaRPr lang="en-US" sz="2800" b="0">
                <a:solidFill>
                  <a:schemeClr val="tx1"/>
                </a:solidFill>
              </a:endParaRPr>
            </a:p>
          </p:txBody>
        </p:sp>
        <p:sp>
          <p:nvSpPr>
            <p:cNvPr id="1864820" name="AutoShape 116"/>
            <p:cNvSpPr>
              <a:spLocks noChangeAspect="1" noChangeArrowheads="1" noTextEdit="1"/>
            </p:cNvSpPr>
            <p:nvPr/>
          </p:nvSpPr>
          <p:spPr bwMode="auto">
            <a:xfrm>
              <a:off x="3576" y="2591"/>
              <a:ext cx="1408" cy="834"/>
            </a:xfrm>
            <a:prstGeom prst="rect">
              <a:avLst/>
            </a:prstGeom>
            <a:noFill/>
            <a:ln w="9525">
              <a:noFill/>
              <a:miter lim="800000"/>
              <a:headEnd/>
              <a:tailEnd/>
            </a:ln>
          </p:spPr>
          <p:txBody>
            <a:bodyPr/>
            <a:lstStyle/>
            <a:p>
              <a:endParaRPr lang="pt-BR"/>
            </a:p>
          </p:txBody>
        </p:sp>
        <p:sp>
          <p:nvSpPr>
            <p:cNvPr id="1864821" name="Freeform 117"/>
            <p:cNvSpPr>
              <a:spLocks/>
            </p:cNvSpPr>
            <p:nvPr/>
          </p:nvSpPr>
          <p:spPr bwMode="auto">
            <a:xfrm>
              <a:off x="3578" y="3140"/>
              <a:ext cx="1394" cy="70"/>
            </a:xfrm>
            <a:custGeom>
              <a:avLst/>
              <a:gdLst/>
              <a:ahLst/>
              <a:cxnLst>
                <a:cxn ang="0">
                  <a:pos x="8" y="27"/>
                </a:cxn>
                <a:cxn ang="0">
                  <a:pos x="27" y="15"/>
                </a:cxn>
                <a:cxn ang="0">
                  <a:pos x="47" y="8"/>
                </a:cxn>
                <a:cxn ang="0">
                  <a:pos x="71" y="3"/>
                </a:cxn>
                <a:cxn ang="0">
                  <a:pos x="102" y="0"/>
                </a:cxn>
                <a:cxn ang="0">
                  <a:pos x="125" y="0"/>
                </a:cxn>
                <a:cxn ang="0">
                  <a:pos x="145" y="2"/>
                </a:cxn>
                <a:cxn ang="0">
                  <a:pos x="168" y="2"/>
                </a:cxn>
                <a:cxn ang="0">
                  <a:pos x="190" y="4"/>
                </a:cxn>
                <a:cxn ang="0">
                  <a:pos x="214" y="6"/>
                </a:cxn>
                <a:cxn ang="0">
                  <a:pos x="239" y="10"/>
                </a:cxn>
                <a:cxn ang="0">
                  <a:pos x="263" y="13"/>
                </a:cxn>
                <a:cxn ang="0">
                  <a:pos x="287" y="17"/>
                </a:cxn>
                <a:cxn ang="0">
                  <a:pos x="310" y="21"/>
                </a:cxn>
                <a:cxn ang="0">
                  <a:pos x="333" y="25"/>
                </a:cxn>
                <a:cxn ang="0">
                  <a:pos x="353" y="29"/>
                </a:cxn>
                <a:cxn ang="0">
                  <a:pos x="384" y="36"/>
                </a:cxn>
                <a:cxn ang="0">
                  <a:pos x="410" y="41"/>
                </a:cxn>
                <a:cxn ang="0">
                  <a:pos x="424" y="45"/>
                </a:cxn>
                <a:cxn ang="0">
                  <a:pos x="444" y="45"/>
                </a:cxn>
                <a:cxn ang="0">
                  <a:pos x="474" y="47"/>
                </a:cxn>
                <a:cxn ang="0">
                  <a:pos x="514" y="49"/>
                </a:cxn>
                <a:cxn ang="0">
                  <a:pos x="566" y="52"/>
                </a:cxn>
                <a:cxn ang="0">
                  <a:pos x="626" y="55"/>
                </a:cxn>
                <a:cxn ang="0">
                  <a:pos x="696" y="57"/>
                </a:cxn>
                <a:cxn ang="0">
                  <a:pos x="772" y="62"/>
                </a:cxn>
                <a:cxn ang="0">
                  <a:pos x="851" y="65"/>
                </a:cxn>
                <a:cxn ang="0">
                  <a:pos x="938" y="67"/>
                </a:cxn>
                <a:cxn ang="0">
                  <a:pos x="1026" y="71"/>
                </a:cxn>
                <a:cxn ang="0">
                  <a:pos x="1117" y="74"/>
                </a:cxn>
                <a:cxn ang="0">
                  <a:pos x="1209" y="75"/>
                </a:cxn>
                <a:cxn ang="0">
                  <a:pos x="1300" y="79"/>
                </a:cxn>
                <a:cxn ang="0">
                  <a:pos x="1389" y="80"/>
                </a:cxn>
                <a:cxn ang="0">
                  <a:pos x="1478" y="81"/>
                </a:cxn>
                <a:cxn ang="0">
                  <a:pos x="1561" y="81"/>
                </a:cxn>
                <a:cxn ang="0">
                  <a:pos x="1641" y="80"/>
                </a:cxn>
                <a:cxn ang="0">
                  <a:pos x="1718" y="79"/>
                </a:cxn>
                <a:cxn ang="0">
                  <a:pos x="1791" y="78"/>
                </a:cxn>
                <a:cxn ang="0">
                  <a:pos x="1859" y="75"/>
                </a:cxn>
                <a:cxn ang="0">
                  <a:pos x="1925" y="72"/>
                </a:cxn>
                <a:cxn ang="0">
                  <a:pos x="1988" y="70"/>
                </a:cxn>
                <a:cxn ang="0">
                  <a:pos x="2047" y="66"/>
                </a:cxn>
                <a:cxn ang="0">
                  <a:pos x="2104" y="63"/>
                </a:cxn>
                <a:cxn ang="0">
                  <a:pos x="2158" y="60"/>
                </a:cxn>
                <a:cxn ang="0">
                  <a:pos x="2209" y="57"/>
                </a:cxn>
                <a:cxn ang="0">
                  <a:pos x="2257" y="55"/>
                </a:cxn>
                <a:cxn ang="0">
                  <a:pos x="2303" y="52"/>
                </a:cxn>
                <a:cxn ang="0">
                  <a:pos x="2348" y="50"/>
                </a:cxn>
                <a:cxn ang="0">
                  <a:pos x="2390" y="49"/>
                </a:cxn>
                <a:cxn ang="0">
                  <a:pos x="2431" y="49"/>
                </a:cxn>
                <a:cxn ang="0">
                  <a:pos x="2469" y="48"/>
                </a:cxn>
                <a:cxn ang="0">
                  <a:pos x="2506" y="48"/>
                </a:cxn>
                <a:cxn ang="0">
                  <a:pos x="2542" y="49"/>
                </a:cxn>
                <a:cxn ang="0">
                  <a:pos x="2576" y="52"/>
                </a:cxn>
                <a:cxn ang="0">
                  <a:pos x="2607" y="54"/>
                </a:cxn>
                <a:cxn ang="0">
                  <a:pos x="2636" y="57"/>
                </a:cxn>
                <a:cxn ang="0">
                  <a:pos x="2662" y="59"/>
                </a:cxn>
                <a:cxn ang="0">
                  <a:pos x="2688" y="62"/>
                </a:cxn>
                <a:cxn ang="0">
                  <a:pos x="2708" y="64"/>
                </a:cxn>
                <a:cxn ang="0">
                  <a:pos x="2741" y="69"/>
                </a:cxn>
                <a:cxn ang="0">
                  <a:pos x="2768" y="73"/>
                </a:cxn>
                <a:cxn ang="0">
                  <a:pos x="2786" y="78"/>
                </a:cxn>
                <a:cxn ang="0">
                  <a:pos x="0" y="37"/>
                </a:cxn>
              </a:cxnLst>
              <a:rect l="0" t="0" r="r" b="b"/>
              <a:pathLst>
                <a:path w="2788" h="140">
                  <a:moveTo>
                    <a:pt x="0" y="37"/>
                  </a:moveTo>
                  <a:lnTo>
                    <a:pt x="1" y="35"/>
                  </a:lnTo>
                  <a:lnTo>
                    <a:pt x="4" y="30"/>
                  </a:lnTo>
                  <a:lnTo>
                    <a:pt x="8" y="27"/>
                  </a:lnTo>
                  <a:lnTo>
                    <a:pt x="12" y="25"/>
                  </a:lnTo>
                  <a:lnTo>
                    <a:pt x="17" y="20"/>
                  </a:lnTo>
                  <a:lnTo>
                    <a:pt x="25" y="18"/>
                  </a:lnTo>
                  <a:lnTo>
                    <a:pt x="27" y="15"/>
                  </a:lnTo>
                  <a:lnTo>
                    <a:pt x="32" y="14"/>
                  </a:lnTo>
                  <a:lnTo>
                    <a:pt x="37" y="11"/>
                  </a:lnTo>
                  <a:lnTo>
                    <a:pt x="42" y="11"/>
                  </a:lnTo>
                  <a:lnTo>
                    <a:pt x="47" y="8"/>
                  </a:lnTo>
                  <a:lnTo>
                    <a:pt x="53" y="7"/>
                  </a:lnTo>
                  <a:lnTo>
                    <a:pt x="58" y="6"/>
                  </a:lnTo>
                  <a:lnTo>
                    <a:pt x="65" y="5"/>
                  </a:lnTo>
                  <a:lnTo>
                    <a:pt x="71" y="3"/>
                  </a:lnTo>
                  <a:lnTo>
                    <a:pt x="78" y="2"/>
                  </a:lnTo>
                  <a:lnTo>
                    <a:pt x="86" y="2"/>
                  </a:lnTo>
                  <a:lnTo>
                    <a:pt x="94" y="2"/>
                  </a:lnTo>
                  <a:lnTo>
                    <a:pt x="102" y="0"/>
                  </a:lnTo>
                  <a:lnTo>
                    <a:pt x="110" y="0"/>
                  </a:lnTo>
                  <a:lnTo>
                    <a:pt x="115" y="0"/>
                  </a:lnTo>
                  <a:lnTo>
                    <a:pt x="120" y="0"/>
                  </a:lnTo>
                  <a:lnTo>
                    <a:pt x="125" y="0"/>
                  </a:lnTo>
                  <a:lnTo>
                    <a:pt x="131" y="2"/>
                  </a:lnTo>
                  <a:lnTo>
                    <a:pt x="136" y="2"/>
                  </a:lnTo>
                  <a:lnTo>
                    <a:pt x="140" y="2"/>
                  </a:lnTo>
                  <a:lnTo>
                    <a:pt x="145" y="2"/>
                  </a:lnTo>
                  <a:lnTo>
                    <a:pt x="151" y="2"/>
                  </a:lnTo>
                  <a:lnTo>
                    <a:pt x="157" y="2"/>
                  </a:lnTo>
                  <a:lnTo>
                    <a:pt x="162" y="2"/>
                  </a:lnTo>
                  <a:lnTo>
                    <a:pt x="168" y="2"/>
                  </a:lnTo>
                  <a:lnTo>
                    <a:pt x="173" y="3"/>
                  </a:lnTo>
                  <a:lnTo>
                    <a:pt x="179" y="3"/>
                  </a:lnTo>
                  <a:lnTo>
                    <a:pt x="184" y="3"/>
                  </a:lnTo>
                  <a:lnTo>
                    <a:pt x="190" y="4"/>
                  </a:lnTo>
                  <a:lnTo>
                    <a:pt x="196" y="5"/>
                  </a:lnTo>
                  <a:lnTo>
                    <a:pt x="202" y="5"/>
                  </a:lnTo>
                  <a:lnTo>
                    <a:pt x="209" y="6"/>
                  </a:lnTo>
                  <a:lnTo>
                    <a:pt x="214" y="6"/>
                  </a:lnTo>
                  <a:lnTo>
                    <a:pt x="221" y="7"/>
                  </a:lnTo>
                  <a:lnTo>
                    <a:pt x="227" y="7"/>
                  </a:lnTo>
                  <a:lnTo>
                    <a:pt x="233" y="8"/>
                  </a:lnTo>
                  <a:lnTo>
                    <a:pt x="239" y="10"/>
                  </a:lnTo>
                  <a:lnTo>
                    <a:pt x="245" y="11"/>
                  </a:lnTo>
                  <a:lnTo>
                    <a:pt x="251" y="11"/>
                  </a:lnTo>
                  <a:lnTo>
                    <a:pt x="256" y="12"/>
                  </a:lnTo>
                  <a:lnTo>
                    <a:pt x="263" y="13"/>
                  </a:lnTo>
                  <a:lnTo>
                    <a:pt x="270" y="15"/>
                  </a:lnTo>
                  <a:lnTo>
                    <a:pt x="274" y="15"/>
                  </a:lnTo>
                  <a:lnTo>
                    <a:pt x="281" y="17"/>
                  </a:lnTo>
                  <a:lnTo>
                    <a:pt x="287" y="17"/>
                  </a:lnTo>
                  <a:lnTo>
                    <a:pt x="293" y="19"/>
                  </a:lnTo>
                  <a:lnTo>
                    <a:pt x="299" y="20"/>
                  </a:lnTo>
                  <a:lnTo>
                    <a:pt x="305" y="20"/>
                  </a:lnTo>
                  <a:lnTo>
                    <a:pt x="310" y="21"/>
                  </a:lnTo>
                  <a:lnTo>
                    <a:pt x="317" y="23"/>
                  </a:lnTo>
                  <a:lnTo>
                    <a:pt x="322" y="23"/>
                  </a:lnTo>
                  <a:lnTo>
                    <a:pt x="327" y="25"/>
                  </a:lnTo>
                  <a:lnTo>
                    <a:pt x="333" y="25"/>
                  </a:lnTo>
                  <a:lnTo>
                    <a:pt x="338" y="27"/>
                  </a:lnTo>
                  <a:lnTo>
                    <a:pt x="342" y="27"/>
                  </a:lnTo>
                  <a:lnTo>
                    <a:pt x="348" y="29"/>
                  </a:lnTo>
                  <a:lnTo>
                    <a:pt x="353" y="29"/>
                  </a:lnTo>
                  <a:lnTo>
                    <a:pt x="359" y="30"/>
                  </a:lnTo>
                  <a:lnTo>
                    <a:pt x="367" y="33"/>
                  </a:lnTo>
                  <a:lnTo>
                    <a:pt x="376" y="34"/>
                  </a:lnTo>
                  <a:lnTo>
                    <a:pt x="384" y="36"/>
                  </a:lnTo>
                  <a:lnTo>
                    <a:pt x="393" y="38"/>
                  </a:lnTo>
                  <a:lnTo>
                    <a:pt x="398" y="38"/>
                  </a:lnTo>
                  <a:lnTo>
                    <a:pt x="405" y="40"/>
                  </a:lnTo>
                  <a:lnTo>
                    <a:pt x="410" y="41"/>
                  </a:lnTo>
                  <a:lnTo>
                    <a:pt x="415" y="43"/>
                  </a:lnTo>
                  <a:lnTo>
                    <a:pt x="421" y="44"/>
                  </a:lnTo>
                  <a:lnTo>
                    <a:pt x="424" y="45"/>
                  </a:lnTo>
                  <a:lnTo>
                    <a:pt x="424" y="45"/>
                  </a:lnTo>
                  <a:lnTo>
                    <a:pt x="430" y="45"/>
                  </a:lnTo>
                  <a:lnTo>
                    <a:pt x="434" y="45"/>
                  </a:lnTo>
                  <a:lnTo>
                    <a:pt x="439" y="45"/>
                  </a:lnTo>
                  <a:lnTo>
                    <a:pt x="444" y="45"/>
                  </a:lnTo>
                  <a:lnTo>
                    <a:pt x="451" y="47"/>
                  </a:lnTo>
                  <a:lnTo>
                    <a:pt x="457" y="47"/>
                  </a:lnTo>
                  <a:lnTo>
                    <a:pt x="466" y="47"/>
                  </a:lnTo>
                  <a:lnTo>
                    <a:pt x="474" y="47"/>
                  </a:lnTo>
                  <a:lnTo>
                    <a:pt x="483" y="48"/>
                  </a:lnTo>
                  <a:lnTo>
                    <a:pt x="492" y="48"/>
                  </a:lnTo>
                  <a:lnTo>
                    <a:pt x="503" y="48"/>
                  </a:lnTo>
                  <a:lnTo>
                    <a:pt x="514" y="49"/>
                  </a:lnTo>
                  <a:lnTo>
                    <a:pt x="527" y="50"/>
                  </a:lnTo>
                  <a:lnTo>
                    <a:pt x="539" y="50"/>
                  </a:lnTo>
                  <a:lnTo>
                    <a:pt x="552" y="51"/>
                  </a:lnTo>
                  <a:lnTo>
                    <a:pt x="566" y="52"/>
                  </a:lnTo>
                  <a:lnTo>
                    <a:pt x="581" y="52"/>
                  </a:lnTo>
                  <a:lnTo>
                    <a:pt x="594" y="52"/>
                  </a:lnTo>
                  <a:lnTo>
                    <a:pt x="610" y="54"/>
                  </a:lnTo>
                  <a:lnTo>
                    <a:pt x="626" y="55"/>
                  </a:lnTo>
                  <a:lnTo>
                    <a:pt x="644" y="56"/>
                  </a:lnTo>
                  <a:lnTo>
                    <a:pt x="660" y="56"/>
                  </a:lnTo>
                  <a:lnTo>
                    <a:pt x="677" y="57"/>
                  </a:lnTo>
                  <a:lnTo>
                    <a:pt x="696" y="57"/>
                  </a:lnTo>
                  <a:lnTo>
                    <a:pt x="714" y="59"/>
                  </a:lnTo>
                  <a:lnTo>
                    <a:pt x="732" y="59"/>
                  </a:lnTo>
                  <a:lnTo>
                    <a:pt x="752" y="60"/>
                  </a:lnTo>
                  <a:lnTo>
                    <a:pt x="772" y="62"/>
                  </a:lnTo>
                  <a:lnTo>
                    <a:pt x="791" y="63"/>
                  </a:lnTo>
                  <a:lnTo>
                    <a:pt x="811" y="63"/>
                  </a:lnTo>
                  <a:lnTo>
                    <a:pt x="832" y="64"/>
                  </a:lnTo>
                  <a:lnTo>
                    <a:pt x="851" y="65"/>
                  </a:lnTo>
                  <a:lnTo>
                    <a:pt x="873" y="66"/>
                  </a:lnTo>
                  <a:lnTo>
                    <a:pt x="893" y="66"/>
                  </a:lnTo>
                  <a:lnTo>
                    <a:pt x="916" y="67"/>
                  </a:lnTo>
                  <a:lnTo>
                    <a:pt x="938" y="67"/>
                  </a:lnTo>
                  <a:lnTo>
                    <a:pt x="960" y="70"/>
                  </a:lnTo>
                  <a:lnTo>
                    <a:pt x="981" y="70"/>
                  </a:lnTo>
                  <a:lnTo>
                    <a:pt x="1003" y="71"/>
                  </a:lnTo>
                  <a:lnTo>
                    <a:pt x="1026" y="71"/>
                  </a:lnTo>
                  <a:lnTo>
                    <a:pt x="1049" y="72"/>
                  </a:lnTo>
                  <a:lnTo>
                    <a:pt x="1071" y="72"/>
                  </a:lnTo>
                  <a:lnTo>
                    <a:pt x="1094" y="73"/>
                  </a:lnTo>
                  <a:lnTo>
                    <a:pt x="1117" y="74"/>
                  </a:lnTo>
                  <a:lnTo>
                    <a:pt x="1140" y="75"/>
                  </a:lnTo>
                  <a:lnTo>
                    <a:pt x="1163" y="75"/>
                  </a:lnTo>
                  <a:lnTo>
                    <a:pt x="1186" y="75"/>
                  </a:lnTo>
                  <a:lnTo>
                    <a:pt x="1209" y="75"/>
                  </a:lnTo>
                  <a:lnTo>
                    <a:pt x="1232" y="77"/>
                  </a:lnTo>
                  <a:lnTo>
                    <a:pt x="1254" y="77"/>
                  </a:lnTo>
                  <a:lnTo>
                    <a:pt x="1277" y="78"/>
                  </a:lnTo>
                  <a:lnTo>
                    <a:pt x="1300" y="79"/>
                  </a:lnTo>
                  <a:lnTo>
                    <a:pt x="1323" y="80"/>
                  </a:lnTo>
                  <a:lnTo>
                    <a:pt x="1345" y="80"/>
                  </a:lnTo>
                  <a:lnTo>
                    <a:pt x="1367" y="80"/>
                  </a:lnTo>
                  <a:lnTo>
                    <a:pt x="1389" y="80"/>
                  </a:lnTo>
                  <a:lnTo>
                    <a:pt x="1412" y="80"/>
                  </a:lnTo>
                  <a:lnTo>
                    <a:pt x="1433" y="80"/>
                  </a:lnTo>
                  <a:lnTo>
                    <a:pt x="1456" y="81"/>
                  </a:lnTo>
                  <a:lnTo>
                    <a:pt x="1478" y="81"/>
                  </a:lnTo>
                  <a:lnTo>
                    <a:pt x="1500" y="82"/>
                  </a:lnTo>
                  <a:lnTo>
                    <a:pt x="1521" y="81"/>
                  </a:lnTo>
                  <a:lnTo>
                    <a:pt x="1540" y="81"/>
                  </a:lnTo>
                  <a:lnTo>
                    <a:pt x="1561" y="81"/>
                  </a:lnTo>
                  <a:lnTo>
                    <a:pt x="1582" y="81"/>
                  </a:lnTo>
                  <a:lnTo>
                    <a:pt x="1602" y="80"/>
                  </a:lnTo>
                  <a:lnTo>
                    <a:pt x="1622" y="80"/>
                  </a:lnTo>
                  <a:lnTo>
                    <a:pt x="1641" y="80"/>
                  </a:lnTo>
                  <a:lnTo>
                    <a:pt x="1662" y="80"/>
                  </a:lnTo>
                  <a:lnTo>
                    <a:pt x="1680" y="80"/>
                  </a:lnTo>
                  <a:lnTo>
                    <a:pt x="1700" y="80"/>
                  </a:lnTo>
                  <a:lnTo>
                    <a:pt x="1718" y="79"/>
                  </a:lnTo>
                  <a:lnTo>
                    <a:pt x="1737" y="79"/>
                  </a:lnTo>
                  <a:lnTo>
                    <a:pt x="1754" y="78"/>
                  </a:lnTo>
                  <a:lnTo>
                    <a:pt x="1772" y="78"/>
                  </a:lnTo>
                  <a:lnTo>
                    <a:pt x="1791" y="78"/>
                  </a:lnTo>
                  <a:lnTo>
                    <a:pt x="1809" y="78"/>
                  </a:lnTo>
                  <a:lnTo>
                    <a:pt x="1825" y="77"/>
                  </a:lnTo>
                  <a:lnTo>
                    <a:pt x="1842" y="75"/>
                  </a:lnTo>
                  <a:lnTo>
                    <a:pt x="1859" y="75"/>
                  </a:lnTo>
                  <a:lnTo>
                    <a:pt x="1876" y="75"/>
                  </a:lnTo>
                  <a:lnTo>
                    <a:pt x="1892" y="74"/>
                  </a:lnTo>
                  <a:lnTo>
                    <a:pt x="1908" y="73"/>
                  </a:lnTo>
                  <a:lnTo>
                    <a:pt x="1925" y="72"/>
                  </a:lnTo>
                  <a:lnTo>
                    <a:pt x="1942" y="72"/>
                  </a:lnTo>
                  <a:lnTo>
                    <a:pt x="1957" y="71"/>
                  </a:lnTo>
                  <a:lnTo>
                    <a:pt x="1972" y="71"/>
                  </a:lnTo>
                  <a:lnTo>
                    <a:pt x="1988" y="70"/>
                  </a:lnTo>
                  <a:lnTo>
                    <a:pt x="2003" y="70"/>
                  </a:lnTo>
                  <a:lnTo>
                    <a:pt x="2017" y="69"/>
                  </a:lnTo>
                  <a:lnTo>
                    <a:pt x="2033" y="67"/>
                  </a:lnTo>
                  <a:lnTo>
                    <a:pt x="2047" y="66"/>
                  </a:lnTo>
                  <a:lnTo>
                    <a:pt x="2062" y="66"/>
                  </a:lnTo>
                  <a:lnTo>
                    <a:pt x="2076" y="65"/>
                  </a:lnTo>
                  <a:lnTo>
                    <a:pt x="2090" y="64"/>
                  </a:lnTo>
                  <a:lnTo>
                    <a:pt x="2104" y="63"/>
                  </a:lnTo>
                  <a:lnTo>
                    <a:pt x="2117" y="63"/>
                  </a:lnTo>
                  <a:lnTo>
                    <a:pt x="2130" y="62"/>
                  </a:lnTo>
                  <a:lnTo>
                    <a:pt x="2144" y="62"/>
                  </a:lnTo>
                  <a:lnTo>
                    <a:pt x="2158" y="60"/>
                  </a:lnTo>
                  <a:lnTo>
                    <a:pt x="2172" y="60"/>
                  </a:lnTo>
                  <a:lnTo>
                    <a:pt x="2183" y="59"/>
                  </a:lnTo>
                  <a:lnTo>
                    <a:pt x="2196" y="58"/>
                  </a:lnTo>
                  <a:lnTo>
                    <a:pt x="2209" y="57"/>
                  </a:lnTo>
                  <a:lnTo>
                    <a:pt x="2221" y="57"/>
                  </a:lnTo>
                  <a:lnTo>
                    <a:pt x="2233" y="57"/>
                  </a:lnTo>
                  <a:lnTo>
                    <a:pt x="2245" y="56"/>
                  </a:lnTo>
                  <a:lnTo>
                    <a:pt x="2257" y="55"/>
                  </a:lnTo>
                  <a:lnTo>
                    <a:pt x="2270" y="55"/>
                  </a:lnTo>
                  <a:lnTo>
                    <a:pt x="2281" y="54"/>
                  </a:lnTo>
                  <a:lnTo>
                    <a:pt x="2292" y="52"/>
                  </a:lnTo>
                  <a:lnTo>
                    <a:pt x="2303" y="52"/>
                  </a:lnTo>
                  <a:lnTo>
                    <a:pt x="2315" y="52"/>
                  </a:lnTo>
                  <a:lnTo>
                    <a:pt x="2326" y="51"/>
                  </a:lnTo>
                  <a:lnTo>
                    <a:pt x="2337" y="51"/>
                  </a:lnTo>
                  <a:lnTo>
                    <a:pt x="2348" y="50"/>
                  </a:lnTo>
                  <a:lnTo>
                    <a:pt x="2360" y="50"/>
                  </a:lnTo>
                  <a:lnTo>
                    <a:pt x="2369" y="49"/>
                  </a:lnTo>
                  <a:lnTo>
                    <a:pt x="2379" y="49"/>
                  </a:lnTo>
                  <a:lnTo>
                    <a:pt x="2390" y="49"/>
                  </a:lnTo>
                  <a:lnTo>
                    <a:pt x="2401" y="49"/>
                  </a:lnTo>
                  <a:lnTo>
                    <a:pt x="2411" y="49"/>
                  </a:lnTo>
                  <a:lnTo>
                    <a:pt x="2421" y="49"/>
                  </a:lnTo>
                  <a:lnTo>
                    <a:pt x="2431" y="49"/>
                  </a:lnTo>
                  <a:lnTo>
                    <a:pt x="2442" y="49"/>
                  </a:lnTo>
                  <a:lnTo>
                    <a:pt x="2451" y="48"/>
                  </a:lnTo>
                  <a:lnTo>
                    <a:pt x="2460" y="48"/>
                  </a:lnTo>
                  <a:lnTo>
                    <a:pt x="2469" y="48"/>
                  </a:lnTo>
                  <a:lnTo>
                    <a:pt x="2480" y="48"/>
                  </a:lnTo>
                  <a:lnTo>
                    <a:pt x="2488" y="48"/>
                  </a:lnTo>
                  <a:lnTo>
                    <a:pt x="2498" y="48"/>
                  </a:lnTo>
                  <a:lnTo>
                    <a:pt x="2506" y="48"/>
                  </a:lnTo>
                  <a:lnTo>
                    <a:pt x="2517" y="49"/>
                  </a:lnTo>
                  <a:lnTo>
                    <a:pt x="2525" y="49"/>
                  </a:lnTo>
                  <a:lnTo>
                    <a:pt x="2534" y="49"/>
                  </a:lnTo>
                  <a:lnTo>
                    <a:pt x="2542" y="49"/>
                  </a:lnTo>
                  <a:lnTo>
                    <a:pt x="2551" y="50"/>
                  </a:lnTo>
                  <a:lnTo>
                    <a:pt x="2559" y="50"/>
                  </a:lnTo>
                  <a:lnTo>
                    <a:pt x="2567" y="51"/>
                  </a:lnTo>
                  <a:lnTo>
                    <a:pt x="2576" y="52"/>
                  </a:lnTo>
                  <a:lnTo>
                    <a:pt x="2584" y="52"/>
                  </a:lnTo>
                  <a:lnTo>
                    <a:pt x="2592" y="52"/>
                  </a:lnTo>
                  <a:lnTo>
                    <a:pt x="2599" y="52"/>
                  </a:lnTo>
                  <a:lnTo>
                    <a:pt x="2607" y="54"/>
                  </a:lnTo>
                  <a:lnTo>
                    <a:pt x="2615" y="55"/>
                  </a:lnTo>
                  <a:lnTo>
                    <a:pt x="2621" y="55"/>
                  </a:lnTo>
                  <a:lnTo>
                    <a:pt x="2629" y="56"/>
                  </a:lnTo>
                  <a:lnTo>
                    <a:pt x="2636" y="57"/>
                  </a:lnTo>
                  <a:lnTo>
                    <a:pt x="2644" y="57"/>
                  </a:lnTo>
                  <a:lnTo>
                    <a:pt x="2649" y="57"/>
                  </a:lnTo>
                  <a:lnTo>
                    <a:pt x="2656" y="58"/>
                  </a:lnTo>
                  <a:lnTo>
                    <a:pt x="2662" y="59"/>
                  </a:lnTo>
                  <a:lnTo>
                    <a:pt x="2669" y="60"/>
                  </a:lnTo>
                  <a:lnTo>
                    <a:pt x="2675" y="60"/>
                  </a:lnTo>
                  <a:lnTo>
                    <a:pt x="2681" y="62"/>
                  </a:lnTo>
                  <a:lnTo>
                    <a:pt x="2688" y="62"/>
                  </a:lnTo>
                  <a:lnTo>
                    <a:pt x="2694" y="63"/>
                  </a:lnTo>
                  <a:lnTo>
                    <a:pt x="2699" y="63"/>
                  </a:lnTo>
                  <a:lnTo>
                    <a:pt x="2704" y="64"/>
                  </a:lnTo>
                  <a:lnTo>
                    <a:pt x="2708" y="64"/>
                  </a:lnTo>
                  <a:lnTo>
                    <a:pt x="2714" y="65"/>
                  </a:lnTo>
                  <a:lnTo>
                    <a:pt x="2723" y="66"/>
                  </a:lnTo>
                  <a:lnTo>
                    <a:pt x="2734" y="67"/>
                  </a:lnTo>
                  <a:lnTo>
                    <a:pt x="2741" y="69"/>
                  </a:lnTo>
                  <a:lnTo>
                    <a:pt x="2750" y="71"/>
                  </a:lnTo>
                  <a:lnTo>
                    <a:pt x="2756" y="71"/>
                  </a:lnTo>
                  <a:lnTo>
                    <a:pt x="2763" y="73"/>
                  </a:lnTo>
                  <a:lnTo>
                    <a:pt x="2768" y="73"/>
                  </a:lnTo>
                  <a:lnTo>
                    <a:pt x="2773" y="75"/>
                  </a:lnTo>
                  <a:lnTo>
                    <a:pt x="2776" y="75"/>
                  </a:lnTo>
                  <a:lnTo>
                    <a:pt x="2781" y="77"/>
                  </a:lnTo>
                  <a:lnTo>
                    <a:pt x="2786" y="78"/>
                  </a:lnTo>
                  <a:lnTo>
                    <a:pt x="2788" y="79"/>
                  </a:lnTo>
                  <a:lnTo>
                    <a:pt x="2788" y="131"/>
                  </a:lnTo>
                  <a:lnTo>
                    <a:pt x="0" y="140"/>
                  </a:lnTo>
                  <a:lnTo>
                    <a:pt x="0" y="37"/>
                  </a:lnTo>
                  <a:lnTo>
                    <a:pt x="0" y="37"/>
                  </a:lnTo>
                  <a:close/>
                </a:path>
              </a:pathLst>
            </a:custGeom>
            <a:solidFill>
              <a:srgbClr val="F0FAB5"/>
            </a:solidFill>
            <a:ln w="9525">
              <a:noFill/>
              <a:round/>
              <a:headEnd/>
              <a:tailEnd/>
            </a:ln>
            <a:effectLst>
              <a:outerShdw dist="35921" dir="2700000" algn="ctr" rotWithShape="0">
                <a:srgbClr val="808080"/>
              </a:outerShdw>
            </a:effectLst>
          </p:spPr>
          <p:txBody>
            <a:bodyPr/>
            <a:lstStyle/>
            <a:p>
              <a:endParaRPr lang="pt-BR"/>
            </a:p>
          </p:txBody>
        </p:sp>
        <p:sp>
          <p:nvSpPr>
            <p:cNvPr id="1864822" name="Freeform 118"/>
            <p:cNvSpPr>
              <a:spLocks/>
            </p:cNvSpPr>
            <p:nvPr/>
          </p:nvSpPr>
          <p:spPr bwMode="auto">
            <a:xfrm>
              <a:off x="3578" y="3173"/>
              <a:ext cx="1394" cy="240"/>
            </a:xfrm>
            <a:custGeom>
              <a:avLst/>
              <a:gdLst/>
              <a:ahLst/>
              <a:cxnLst>
                <a:cxn ang="0">
                  <a:pos x="0" y="0"/>
                </a:cxn>
                <a:cxn ang="0">
                  <a:pos x="299" y="0"/>
                </a:cxn>
                <a:cxn ang="0">
                  <a:pos x="2788" y="52"/>
                </a:cxn>
                <a:cxn ang="0">
                  <a:pos x="2788" y="482"/>
                </a:cxn>
                <a:cxn ang="0">
                  <a:pos x="0" y="482"/>
                </a:cxn>
                <a:cxn ang="0">
                  <a:pos x="0" y="0"/>
                </a:cxn>
                <a:cxn ang="0">
                  <a:pos x="0" y="0"/>
                </a:cxn>
              </a:cxnLst>
              <a:rect l="0" t="0" r="r" b="b"/>
              <a:pathLst>
                <a:path w="2788" h="482">
                  <a:moveTo>
                    <a:pt x="0" y="0"/>
                  </a:moveTo>
                  <a:lnTo>
                    <a:pt x="299" y="0"/>
                  </a:lnTo>
                  <a:lnTo>
                    <a:pt x="2788" y="52"/>
                  </a:lnTo>
                  <a:lnTo>
                    <a:pt x="2788" y="482"/>
                  </a:lnTo>
                  <a:lnTo>
                    <a:pt x="0" y="482"/>
                  </a:lnTo>
                  <a:lnTo>
                    <a:pt x="0" y="0"/>
                  </a:lnTo>
                  <a:lnTo>
                    <a:pt x="0" y="0"/>
                  </a:lnTo>
                  <a:close/>
                </a:path>
              </a:pathLst>
            </a:custGeom>
            <a:solidFill>
              <a:srgbClr val="8299ED"/>
            </a:solidFill>
            <a:ln w="9525">
              <a:noFill/>
              <a:round/>
              <a:headEnd/>
              <a:tailEnd/>
            </a:ln>
            <a:effectLst>
              <a:outerShdw dist="35921" dir="2700000" algn="ctr" rotWithShape="0">
                <a:srgbClr val="808080"/>
              </a:outerShdw>
            </a:effectLst>
          </p:spPr>
          <p:txBody>
            <a:bodyPr/>
            <a:lstStyle/>
            <a:p>
              <a:endParaRPr lang="pt-BR"/>
            </a:p>
          </p:txBody>
        </p:sp>
        <p:sp>
          <p:nvSpPr>
            <p:cNvPr id="1864823" name="Freeform 119"/>
            <p:cNvSpPr>
              <a:spLocks/>
            </p:cNvSpPr>
            <p:nvPr/>
          </p:nvSpPr>
          <p:spPr bwMode="auto">
            <a:xfrm>
              <a:off x="3578" y="3257"/>
              <a:ext cx="244" cy="38"/>
            </a:xfrm>
            <a:custGeom>
              <a:avLst/>
              <a:gdLst/>
              <a:ahLst/>
              <a:cxnLst>
                <a:cxn ang="0">
                  <a:pos x="480" y="60"/>
                </a:cxn>
                <a:cxn ang="0">
                  <a:pos x="467" y="61"/>
                </a:cxn>
                <a:cxn ang="0">
                  <a:pos x="449" y="62"/>
                </a:cxn>
                <a:cxn ang="0">
                  <a:pos x="427" y="63"/>
                </a:cxn>
                <a:cxn ang="0">
                  <a:pos x="401" y="67"/>
                </a:cxn>
                <a:cxn ang="0">
                  <a:pos x="385" y="67"/>
                </a:cxn>
                <a:cxn ang="0">
                  <a:pos x="370" y="68"/>
                </a:cxn>
                <a:cxn ang="0">
                  <a:pos x="355" y="69"/>
                </a:cxn>
                <a:cxn ang="0">
                  <a:pos x="338" y="70"/>
                </a:cxn>
                <a:cxn ang="0">
                  <a:pos x="322" y="71"/>
                </a:cxn>
                <a:cxn ang="0">
                  <a:pos x="305" y="71"/>
                </a:cxn>
                <a:cxn ang="0">
                  <a:pos x="287" y="73"/>
                </a:cxn>
                <a:cxn ang="0">
                  <a:pos x="271" y="74"/>
                </a:cxn>
                <a:cxn ang="0">
                  <a:pos x="252" y="74"/>
                </a:cxn>
                <a:cxn ang="0">
                  <a:pos x="236" y="76"/>
                </a:cxn>
                <a:cxn ang="0">
                  <a:pos x="219" y="76"/>
                </a:cxn>
                <a:cxn ang="0">
                  <a:pos x="202" y="76"/>
                </a:cxn>
                <a:cxn ang="0">
                  <a:pos x="185" y="76"/>
                </a:cxn>
                <a:cxn ang="0">
                  <a:pos x="168" y="76"/>
                </a:cxn>
                <a:cxn ang="0">
                  <a:pos x="147" y="76"/>
                </a:cxn>
                <a:cxn ang="0">
                  <a:pos x="128" y="76"/>
                </a:cxn>
                <a:cxn ang="0">
                  <a:pos x="108" y="76"/>
                </a:cxn>
                <a:cxn ang="0">
                  <a:pos x="82" y="75"/>
                </a:cxn>
                <a:cxn ang="0">
                  <a:pos x="58" y="74"/>
                </a:cxn>
                <a:cxn ang="0">
                  <a:pos x="39" y="73"/>
                </a:cxn>
                <a:cxn ang="0">
                  <a:pos x="22" y="73"/>
                </a:cxn>
                <a:cxn ang="0">
                  <a:pos x="4" y="71"/>
                </a:cxn>
                <a:cxn ang="0">
                  <a:pos x="0" y="24"/>
                </a:cxn>
                <a:cxn ang="0">
                  <a:pos x="82" y="30"/>
                </a:cxn>
                <a:cxn ang="0">
                  <a:pos x="91" y="17"/>
                </a:cxn>
                <a:cxn ang="0">
                  <a:pos x="107" y="9"/>
                </a:cxn>
                <a:cxn ang="0">
                  <a:pos x="120" y="6"/>
                </a:cxn>
                <a:cxn ang="0">
                  <a:pos x="137" y="2"/>
                </a:cxn>
                <a:cxn ang="0">
                  <a:pos x="159" y="2"/>
                </a:cxn>
                <a:cxn ang="0">
                  <a:pos x="184" y="0"/>
                </a:cxn>
                <a:cxn ang="0">
                  <a:pos x="212" y="0"/>
                </a:cxn>
                <a:cxn ang="0">
                  <a:pos x="242" y="0"/>
                </a:cxn>
                <a:cxn ang="0">
                  <a:pos x="257" y="0"/>
                </a:cxn>
                <a:cxn ang="0">
                  <a:pos x="273" y="1"/>
                </a:cxn>
                <a:cxn ang="0">
                  <a:pos x="287" y="2"/>
                </a:cxn>
                <a:cxn ang="0">
                  <a:pos x="303" y="3"/>
                </a:cxn>
                <a:cxn ang="0">
                  <a:pos x="330" y="4"/>
                </a:cxn>
                <a:cxn ang="0">
                  <a:pos x="355" y="7"/>
                </a:cxn>
                <a:cxn ang="0">
                  <a:pos x="375" y="8"/>
                </a:cxn>
                <a:cxn ang="0">
                  <a:pos x="389" y="10"/>
                </a:cxn>
                <a:cxn ang="0">
                  <a:pos x="487" y="60"/>
                </a:cxn>
              </a:cxnLst>
              <a:rect l="0" t="0" r="r" b="b"/>
              <a:pathLst>
                <a:path w="487" h="76">
                  <a:moveTo>
                    <a:pt x="487" y="60"/>
                  </a:moveTo>
                  <a:lnTo>
                    <a:pt x="484" y="60"/>
                  </a:lnTo>
                  <a:lnTo>
                    <a:pt x="480" y="60"/>
                  </a:lnTo>
                  <a:lnTo>
                    <a:pt x="475" y="60"/>
                  </a:lnTo>
                  <a:lnTo>
                    <a:pt x="472" y="60"/>
                  </a:lnTo>
                  <a:lnTo>
                    <a:pt x="467" y="61"/>
                  </a:lnTo>
                  <a:lnTo>
                    <a:pt x="462" y="62"/>
                  </a:lnTo>
                  <a:lnTo>
                    <a:pt x="455" y="62"/>
                  </a:lnTo>
                  <a:lnTo>
                    <a:pt x="449" y="62"/>
                  </a:lnTo>
                  <a:lnTo>
                    <a:pt x="442" y="62"/>
                  </a:lnTo>
                  <a:lnTo>
                    <a:pt x="435" y="63"/>
                  </a:lnTo>
                  <a:lnTo>
                    <a:pt x="427" y="63"/>
                  </a:lnTo>
                  <a:lnTo>
                    <a:pt x="419" y="65"/>
                  </a:lnTo>
                  <a:lnTo>
                    <a:pt x="409" y="66"/>
                  </a:lnTo>
                  <a:lnTo>
                    <a:pt x="401" y="67"/>
                  </a:lnTo>
                  <a:lnTo>
                    <a:pt x="395" y="67"/>
                  </a:lnTo>
                  <a:lnTo>
                    <a:pt x="391" y="67"/>
                  </a:lnTo>
                  <a:lnTo>
                    <a:pt x="385" y="67"/>
                  </a:lnTo>
                  <a:lnTo>
                    <a:pt x="380" y="67"/>
                  </a:lnTo>
                  <a:lnTo>
                    <a:pt x="375" y="67"/>
                  </a:lnTo>
                  <a:lnTo>
                    <a:pt x="370" y="68"/>
                  </a:lnTo>
                  <a:lnTo>
                    <a:pt x="365" y="68"/>
                  </a:lnTo>
                  <a:lnTo>
                    <a:pt x="361" y="69"/>
                  </a:lnTo>
                  <a:lnTo>
                    <a:pt x="355" y="69"/>
                  </a:lnTo>
                  <a:lnTo>
                    <a:pt x="349" y="69"/>
                  </a:lnTo>
                  <a:lnTo>
                    <a:pt x="344" y="69"/>
                  </a:lnTo>
                  <a:lnTo>
                    <a:pt x="338" y="70"/>
                  </a:lnTo>
                  <a:lnTo>
                    <a:pt x="333" y="70"/>
                  </a:lnTo>
                  <a:lnTo>
                    <a:pt x="327" y="71"/>
                  </a:lnTo>
                  <a:lnTo>
                    <a:pt x="322" y="71"/>
                  </a:lnTo>
                  <a:lnTo>
                    <a:pt x="317" y="71"/>
                  </a:lnTo>
                  <a:lnTo>
                    <a:pt x="310" y="71"/>
                  </a:lnTo>
                  <a:lnTo>
                    <a:pt x="305" y="71"/>
                  </a:lnTo>
                  <a:lnTo>
                    <a:pt x="299" y="71"/>
                  </a:lnTo>
                  <a:lnTo>
                    <a:pt x="293" y="73"/>
                  </a:lnTo>
                  <a:lnTo>
                    <a:pt x="287" y="73"/>
                  </a:lnTo>
                  <a:lnTo>
                    <a:pt x="282" y="73"/>
                  </a:lnTo>
                  <a:lnTo>
                    <a:pt x="277" y="73"/>
                  </a:lnTo>
                  <a:lnTo>
                    <a:pt x="271" y="74"/>
                  </a:lnTo>
                  <a:lnTo>
                    <a:pt x="265" y="74"/>
                  </a:lnTo>
                  <a:lnTo>
                    <a:pt x="259" y="74"/>
                  </a:lnTo>
                  <a:lnTo>
                    <a:pt x="252" y="74"/>
                  </a:lnTo>
                  <a:lnTo>
                    <a:pt x="247" y="75"/>
                  </a:lnTo>
                  <a:lnTo>
                    <a:pt x="242" y="75"/>
                  </a:lnTo>
                  <a:lnTo>
                    <a:pt x="236" y="76"/>
                  </a:lnTo>
                  <a:lnTo>
                    <a:pt x="230" y="76"/>
                  </a:lnTo>
                  <a:lnTo>
                    <a:pt x="225" y="76"/>
                  </a:lnTo>
                  <a:lnTo>
                    <a:pt x="219" y="76"/>
                  </a:lnTo>
                  <a:lnTo>
                    <a:pt x="213" y="76"/>
                  </a:lnTo>
                  <a:lnTo>
                    <a:pt x="207" y="76"/>
                  </a:lnTo>
                  <a:lnTo>
                    <a:pt x="202" y="76"/>
                  </a:lnTo>
                  <a:lnTo>
                    <a:pt x="196" y="76"/>
                  </a:lnTo>
                  <a:lnTo>
                    <a:pt x="191" y="76"/>
                  </a:lnTo>
                  <a:lnTo>
                    <a:pt x="185" y="76"/>
                  </a:lnTo>
                  <a:lnTo>
                    <a:pt x="180" y="76"/>
                  </a:lnTo>
                  <a:lnTo>
                    <a:pt x="174" y="76"/>
                  </a:lnTo>
                  <a:lnTo>
                    <a:pt x="168" y="76"/>
                  </a:lnTo>
                  <a:lnTo>
                    <a:pt x="163" y="76"/>
                  </a:lnTo>
                  <a:lnTo>
                    <a:pt x="158" y="76"/>
                  </a:lnTo>
                  <a:lnTo>
                    <a:pt x="147" y="76"/>
                  </a:lnTo>
                  <a:lnTo>
                    <a:pt x="138" y="76"/>
                  </a:lnTo>
                  <a:lnTo>
                    <a:pt x="132" y="76"/>
                  </a:lnTo>
                  <a:lnTo>
                    <a:pt x="128" y="76"/>
                  </a:lnTo>
                  <a:lnTo>
                    <a:pt x="122" y="76"/>
                  </a:lnTo>
                  <a:lnTo>
                    <a:pt x="117" y="76"/>
                  </a:lnTo>
                  <a:lnTo>
                    <a:pt x="108" y="76"/>
                  </a:lnTo>
                  <a:lnTo>
                    <a:pt x="100" y="76"/>
                  </a:lnTo>
                  <a:lnTo>
                    <a:pt x="91" y="75"/>
                  </a:lnTo>
                  <a:lnTo>
                    <a:pt x="82" y="75"/>
                  </a:lnTo>
                  <a:lnTo>
                    <a:pt x="73" y="75"/>
                  </a:lnTo>
                  <a:lnTo>
                    <a:pt x="67" y="75"/>
                  </a:lnTo>
                  <a:lnTo>
                    <a:pt x="58" y="74"/>
                  </a:lnTo>
                  <a:lnTo>
                    <a:pt x="52" y="74"/>
                  </a:lnTo>
                  <a:lnTo>
                    <a:pt x="45" y="73"/>
                  </a:lnTo>
                  <a:lnTo>
                    <a:pt x="39" y="73"/>
                  </a:lnTo>
                  <a:lnTo>
                    <a:pt x="32" y="73"/>
                  </a:lnTo>
                  <a:lnTo>
                    <a:pt x="26" y="73"/>
                  </a:lnTo>
                  <a:lnTo>
                    <a:pt x="22" y="73"/>
                  </a:lnTo>
                  <a:lnTo>
                    <a:pt x="17" y="73"/>
                  </a:lnTo>
                  <a:lnTo>
                    <a:pt x="9" y="71"/>
                  </a:lnTo>
                  <a:lnTo>
                    <a:pt x="4" y="71"/>
                  </a:lnTo>
                  <a:lnTo>
                    <a:pt x="1" y="71"/>
                  </a:lnTo>
                  <a:lnTo>
                    <a:pt x="0" y="71"/>
                  </a:lnTo>
                  <a:lnTo>
                    <a:pt x="0" y="24"/>
                  </a:lnTo>
                  <a:lnTo>
                    <a:pt x="83" y="35"/>
                  </a:lnTo>
                  <a:lnTo>
                    <a:pt x="82" y="33"/>
                  </a:lnTo>
                  <a:lnTo>
                    <a:pt x="82" y="30"/>
                  </a:lnTo>
                  <a:lnTo>
                    <a:pt x="83" y="25"/>
                  </a:lnTo>
                  <a:lnTo>
                    <a:pt x="87" y="19"/>
                  </a:lnTo>
                  <a:lnTo>
                    <a:pt x="91" y="17"/>
                  </a:lnTo>
                  <a:lnTo>
                    <a:pt x="94" y="15"/>
                  </a:lnTo>
                  <a:lnTo>
                    <a:pt x="100" y="11"/>
                  </a:lnTo>
                  <a:lnTo>
                    <a:pt x="107" y="9"/>
                  </a:lnTo>
                  <a:lnTo>
                    <a:pt x="110" y="7"/>
                  </a:lnTo>
                  <a:lnTo>
                    <a:pt x="115" y="7"/>
                  </a:lnTo>
                  <a:lnTo>
                    <a:pt x="120" y="6"/>
                  </a:lnTo>
                  <a:lnTo>
                    <a:pt x="125" y="4"/>
                  </a:lnTo>
                  <a:lnTo>
                    <a:pt x="131" y="3"/>
                  </a:lnTo>
                  <a:lnTo>
                    <a:pt x="137" y="2"/>
                  </a:lnTo>
                  <a:lnTo>
                    <a:pt x="144" y="2"/>
                  </a:lnTo>
                  <a:lnTo>
                    <a:pt x="152" y="2"/>
                  </a:lnTo>
                  <a:lnTo>
                    <a:pt x="159" y="2"/>
                  </a:lnTo>
                  <a:lnTo>
                    <a:pt x="167" y="1"/>
                  </a:lnTo>
                  <a:lnTo>
                    <a:pt x="175" y="0"/>
                  </a:lnTo>
                  <a:lnTo>
                    <a:pt x="184" y="0"/>
                  </a:lnTo>
                  <a:lnTo>
                    <a:pt x="192" y="0"/>
                  </a:lnTo>
                  <a:lnTo>
                    <a:pt x="203" y="0"/>
                  </a:lnTo>
                  <a:lnTo>
                    <a:pt x="212" y="0"/>
                  </a:lnTo>
                  <a:lnTo>
                    <a:pt x="222" y="0"/>
                  </a:lnTo>
                  <a:lnTo>
                    <a:pt x="232" y="0"/>
                  </a:lnTo>
                  <a:lnTo>
                    <a:pt x="242" y="0"/>
                  </a:lnTo>
                  <a:lnTo>
                    <a:pt x="247" y="0"/>
                  </a:lnTo>
                  <a:lnTo>
                    <a:pt x="251" y="0"/>
                  </a:lnTo>
                  <a:lnTo>
                    <a:pt x="257" y="0"/>
                  </a:lnTo>
                  <a:lnTo>
                    <a:pt x="263" y="1"/>
                  </a:lnTo>
                  <a:lnTo>
                    <a:pt x="267" y="1"/>
                  </a:lnTo>
                  <a:lnTo>
                    <a:pt x="273" y="1"/>
                  </a:lnTo>
                  <a:lnTo>
                    <a:pt x="278" y="1"/>
                  </a:lnTo>
                  <a:lnTo>
                    <a:pt x="282" y="2"/>
                  </a:lnTo>
                  <a:lnTo>
                    <a:pt x="287" y="2"/>
                  </a:lnTo>
                  <a:lnTo>
                    <a:pt x="293" y="2"/>
                  </a:lnTo>
                  <a:lnTo>
                    <a:pt x="297" y="2"/>
                  </a:lnTo>
                  <a:lnTo>
                    <a:pt x="303" y="3"/>
                  </a:lnTo>
                  <a:lnTo>
                    <a:pt x="312" y="3"/>
                  </a:lnTo>
                  <a:lnTo>
                    <a:pt x="322" y="4"/>
                  </a:lnTo>
                  <a:lnTo>
                    <a:pt x="330" y="4"/>
                  </a:lnTo>
                  <a:lnTo>
                    <a:pt x="339" y="6"/>
                  </a:lnTo>
                  <a:lnTo>
                    <a:pt x="347" y="6"/>
                  </a:lnTo>
                  <a:lnTo>
                    <a:pt x="355" y="7"/>
                  </a:lnTo>
                  <a:lnTo>
                    <a:pt x="361" y="7"/>
                  </a:lnTo>
                  <a:lnTo>
                    <a:pt x="369" y="8"/>
                  </a:lnTo>
                  <a:lnTo>
                    <a:pt x="375" y="8"/>
                  </a:lnTo>
                  <a:lnTo>
                    <a:pt x="379" y="9"/>
                  </a:lnTo>
                  <a:lnTo>
                    <a:pt x="384" y="9"/>
                  </a:lnTo>
                  <a:lnTo>
                    <a:pt x="389" y="10"/>
                  </a:lnTo>
                  <a:lnTo>
                    <a:pt x="393" y="10"/>
                  </a:lnTo>
                  <a:lnTo>
                    <a:pt x="397" y="11"/>
                  </a:lnTo>
                  <a:lnTo>
                    <a:pt x="487" y="60"/>
                  </a:lnTo>
                  <a:lnTo>
                    <a:pt x="487" y="60"/>
                  </a:lnTo>
                  <a:close/>
                </a:path>
              </a:pathLst>
            </a:custGeom>
            <a:solidFill>
              <a:srgbClr val="4D63B8"/>
            </a:solidFill>
            <a:ln w="9525">
              <a:noFill/>
              <a:round/>
              <a:headEnd/>
              <a:tailEnd/>
            </a:ln>
            <a:effectLst>
              <a:outerShdw dist="35921" dir="2700000" algn="ctr" rotWithShape="0">
                <a:srgbClr val="808080"/>
              </a:outerShdw>
            </a:effectLst>
          </p:spPr>
          <p:txBody>
            <a:bodyPr/>
            <a:lstStyle/>
            <a:p>
              <a:endParaRPr lang="pt-BR"/>
            </a:p>
          </p:txBody>
        </p:sp>
        <p:sp>
          <p:nvSpPr>
            <p:cNvPr id="1864824" name="Freeform 120"/>
            <p:cNvSpPr>
              <a:spLocks/>
            </p:cNvSpPr>
            <p:nvPr/>
          </p:nvSpPr>
          <p:spPr bwMode="auto">
            <a:xfrm>
              <a:off x="3578" y="3226"/>
              <a:ext cx="174" cy="28"/>
            </a:xfrm>
            <a:custGeom>
              <a:avLst/>
              <a:gdLst/>
              <a:ahLst/>
              <a:cxnLst>
                <a:cxn ang="0">
                  <a:pos x="270" y="24"/>
                </a:cxn>
                <a:cxn ang="0">
                  <a:pos x="118" y="0"/>
                </a:cxn>
                <a:cxn ang="0">
                  <a:pos x="75" y="13"/>
                </a:cxn>
                <a:cxn ang="0">
                  <a:pos x="0" y="0"/>
                </a:cxn>
                <a:cxn ang="0">
                  <a:pos x="0" y="20"/>
                </a:cxn>
                <a:cxn ang="0">
                  <a:pos x="41" y="24"/>
                </a:cxn>
                <a:cxn ang="0">
                  <a:pos x="54" y="49"/>
                </a:cxn>
                <a:cxn ang="0">
                  <a:pos x="347" y="57"/>
                </a:cxn>
                <a:cxn ang="0">
                  <a:pos x="270" y="24"/>
                </a:cxn>
                <a:cxn ang="0">
                  <a:pos x="270" y="24"/>
                </a:cxn>
              </a:cxnLst>
              <a:rect l="0" t="0" r="r" b="b"/>
              <a:pathLst>
                <a:path w="347" h="57">
                  <a:moveTo>
                    <a:pt x="270" y="24"/>
                  </a:moveTo>
                  <a:lnTo>
                    <a:pt x="118" y="0"/>
                  </a:lnTo>
                  <a:lnTo>
                    <a:pt x="75" y="13"/>
                  </a:lnTo>
                  <a:lnTo>
                    <a:pt x="0" y="0"/>
                  </a:lnTo>
                  <a:lnTo>
                    <a:pt x="0" y="20"/>
                  </a:lnTo>
                  <a:lnTo>
                    <a:pt x="41" y="24"/>
                  </a:lnTo>
                  <a:lnTo>
                    <a:pt x="54" y="49"/>
                  </a:lnTo>
                  <a:lnTo>
                    <a:pt x="347" y="57"/>
                  </a:lnTo>
                  <a:lnTo>
                    <a:pt x="270" y="24"/>
                  </a:lnTo>
                  <a:lnTo>
                    <a:pt x="270" y="24"/>
                  </a:lnTo>
                  <a:close/>
                </a:path>
              </a:pathLst>
            </a:custGeom>
            <a:solidFill>
              <a:srgbClr val="4D63B8"/>
            </a:solidFill>
            <a:ln w="9525">
              <a:noFill/>
              <a:round/>
              <a:headEnd/>
              <a:tailEnd/>
            </a:ln>
            <a:effectLst>
              <a:outerShdw dist="35921" dir="2700000" algn="ctr" rotWithShape="0">
                <a:srgbClr val="808080"/>
              </a:outerShdw>
            </a:effectLst>
          </p:spPr>
          <p:txBody>
            <a:bodyPr/>
            <a:lstStyle/>
            <a:p>
              <a:endParaRPr lang="pt-BR"/>
            </a:p>
          </p:txBody>
        </p:sp>
        <p:sp>
          <p:nvSpPr>
            <p:cNvPr id="1864825" name="Freeform 121"/>
            <p:cNvSpPr>
              <a:spLocks/>
            </p:cNvSpPr>
            <p:nvPr/>
          </p:nvSpPr>
          <p:spPr bwMode="auto">
            <a:xfrm>
              <a:off x="3578" y="3177"/>
              <a:ext cx="1362" cy="236"/>
            </a:xfrm>
            <a:custGeom>
              <a:avLst/>
              <a:gdLst/>
              <a:ahLst/>
              <a:cxnLst>
                <a:cxn ang="0">
                  <a:pos x="518" y="258"/>
                </a:cxn>
                <a:cxn ang="0">
                  <a:pos x="406" y="328"/>
                </a:cxn>
                <a:cxn ang="0">
                  <a:pos x="365" y="336"/>
                </a:cxn>
                <a:cxn ang="0">
                  <a:pos x="323" y="343"/>
                </a:cxn>
                <a:cxn ang="0">
                  <a:pos x="270" y="348"/>
                </a:cxn>
                <a:cxn ang="0">
                  <a:pos x="237" y="348"/>
                </a:cxn>
                <a:cxn ang="0">
                  <a:pos x="204" y="349"/>
                </a:cxn>
                <a:cxn ang="0">
                  <a:pos x="169" y="350"/>
                </a:cxn>
                <a:cxn ang="0">
                  <a:pos x="137" y="350"/>
                </a:cxn>
                <a:cxn ang="0">
                  <a:pos x="103" y="350"/>
                </a:cxn>
                <a:cxn ang="0">
                  <a:pos x="73" y="349"/>
                </a:cxn>
                <a:cxn ang="0">
                  <a:pos x="26" y="348"/>
                </a:cxn>
                <a:cxn ang="0">
                  <a:pos x="0" y="348"/>
                </a:cxn>
                <a:cxn ang="0">
                  <a:pos x="34" y="372"/>
                </a:cxn>
                <a:cxn ang="0">
                  <a:pos x="80" y="397"/>
                </a:cxn>
                <a:cxn ang="0">
                  <a:pos x="113" y="408"/>
                </a:cxn>
                <a:cxn ang="0">
                  <a:pos x="150" y="421"/>
                </a:cxn>
                <a:cxn ang="0">
                  <a:pos x="196" y="432"/>
                </a:cxn>
                <a:cxn ang="0">
                  <a:pos x="247" y="442"/>
                </a:cxn>
                <a:cxn ang="0">
                  <a:pos x="304" y="447"/>
                </a:cxn>
                <a:cxn ang="0">
                  <a:pos x="367" y="450"/>
                </a:cxn>
                <a:cxn ang="0">
                  <a:pos x="435" y="452"/>
                </a:cxn>
                <a:cxn ang="0">
                  <a:pos x="505" y="454"/>
                </a:cxn>
                <a:cxn ang="0">
                  <a:pos x="576" y="455"/>
                </a:cxn>
                <a:cxn ang="0">
                  <a:pos x="645" y="457"/>
                </a:cxn>
                <a:cxn ang="0">
                  <a:pos x="709" y="457"/>
                </a:cxn>
                <a:cxn ang="0">
                  <a:pos x="768" y="455"/>
                </a:cxn>
                <a:cxn ang="0">
                  <a:pos x="818" y="454"/>
                </a:cxn>
                <a:cxn ang="0">
                  <a:pos x="856" y="452"/>
                </a:cxn>
                <a:cxn ang="0">
                  <a:pos x="889" y="448"/>
                </a:cxn>
                <a:cxn ang="0">
                  <a:pos x="874" y="442"/>
                </a:cxn>
                <a:cxn ang="0">
                  <a:pos x="837" y="439"/>
                </a:cxn>
                <a:cxn ang="0">
                  <a:pos x="794" y="437"/>
                </a:cxn>
                <a:cxn ang="0">
                  <a:pos x="743" y="435"/>
                </a:cxn>
                <a:cxn ang="0">
                  <a:pos x="689" y="433"/>
                </a:cxn>
                <a:cxn ang="0">
                  <a:pos x="636" y="430"/>
                </a:cxn>
                <a:cxn ang="0">
                  <a:pos x="585" y="428"/>
                </a:cxn>
                <a:cxn ang="0">
                  <a:pos x="540" y="424"/>
                </a:cxn>
                <a:cxn ang="0">
                  <a:pos x="507" y="418"/>
                </a:cxn>
                <a:cxn ang="0">
                  <a:pos x="481" y="406"/>
                </a:cxn>
                <a:cxn ang="0">
                  <a:pos x="504" y="386"/>
                </a:cxn>
                <a:cxn ang="0">
                  <a:pos x="536" y="375"/>
                </a:cxn>
                <a:cxn ang="0">
                  <a:pos x="572" y="365"/>
                </a:cxn>
                <a:cxn ang="0">
                  <a:pos x="611" y="356"/>
                </a:cxn>
                <a:cxn ang="0">
                  <a:pos x="654" y="350"/>
                </a:cxn>
                <a:cxn ang="0">
                  <a:pos x="699" y="348"/>
                </a:cxn>
                <a:cxn ang="0">
                  <a:pos x="742" y="347"/>
                </a:cxn>
                <a:cxn ang="0">
                  <a:pos x="781" y="350"/>
                </a:cxn>
                <a:cxn ang="0">
                  <a:pos x="817" y="358"/>
                </a:cxn>
                <a:cxn ang="0">
                  <a:pos x="851" y="366"/>
                </a:cxn>
                <a:cxn ang="0">
                  <a:pos x="888" y="377"/>
                </a:cxn>
                <a:cxn ang="0">
                  <a:pos x="929" y="388"/>
                </a:cxn>
                <a:cxn ang="0">
                  <a:pos x="975" y="400"/>
                </a:cxn>
                <a:cxn ang="0">
                  <a:pos x="1026" y="413"/>
                </a:cxn>
                <a:cxn ang="0">
                  <a:pos x="1080" y="424"/>
                </a:cxn>
                <a:cxn ang="0">
                  <a:pos x="1142" y="437"/>
                </a:cxn>
                <a:cxn ang="0">
                  <a:pos x="1213" y="448"/>
                </a:cxn>
                <a:cxn ang="0">
                  <a:pos x="1293" y="460"/>
                </a:cxn>
                <a:cxn ang="0">
                  <a:pos x="1383" y="472"/>
                </a:cxn>
                <a:cxn ang="0">
                  <a:pos x="230" y="0"/>
                </a:cxn>
              </a:cxnLst>
              <a:rect l="0" t="0" r="r" b="b"/>
              <a:pathLst>
                <a:path w="2722" h="474">
                  <a:moveTo>
                    <a:pt x="230" y="0"/>
                  </a:moveTo>
                  <a:lnTo>
                    <a:pt x="72" y="0"/>
                  </a:lnTo>
                  <a:lnTo>
                    <a:pt x="173" y="29"/>
                  </a:lnTo>
                  <a:lnTo>
                    <a:pt x="0" y="52"/>
                  </a:lnTo>
                  <a:lnTo>
                    <a:pt x="200" y="124"/>
                  </a:lnTo>
                  <a:lnTo>
                    <a:pt x="518" y="258"/>
                  </a:lnTo>
                  <a:lnTo>
                    <a:pt x="310" y="298"/>
                  </a:lnTo>
                  <a:lnTo>
                    <a:pt x="429" y="324"/>
                  </a:lnTo>
                  <a:lnTo>
                    <a:pt x="425" y="324"/>
                  </a:lnTo>
                  <a:lnTo>
                    <a:pt x="419" y="325"/>
                  </a:lnTo>
                  <a:lnTo>
                    <a:pt x="412" y="326"/>
                  </a:lnTo>
                  <a:lnTo>
                    <a:pt x="406" y="328"/>
                  </a:lnTo>
                  <a:lnTo>
                    <a:pt x="398" y="330"/>
                  </a:lnTo>
                  <a:lnTo>
                    <a:pt x="389" y="333"/>
                  </a:lnTo>
                  <a:lnTo>
                    <a:pt x="383" y="333"/>
                  </a:lnTo>
                  <a:lnTo>
                    <a:pt x="377" y="334"/>
                  </a:lnTo>
                  <a:lnTo>
                    <a:pt x="371" y="334"/>
                  </a:lnTo>
                  <a:lnTo>
                    <a:pt x="365" y="336"/>
                  </a:lnTo>
                  <a:lnTo>
                    <a:pt x="359" y="338"/>
                  </a:lnTo>
                  <a:lnTo>
                    <a:pt x="352" y="339"/>
                  </a:lnTo>
                  <a:lnTo>
                    <a:pt x="345" y="339"/>
                  </a:lnTo>
                  <a:lnTo>
                    <a:pt x="338" y="341"/>
                  </a:lnTo>
                  <a:lnTo>
                    <a:pt x="330" y="341"/>
                  </a:lnTo>
                  <a:lnTo>
                    <a:pt x="323" y="343"/>
                  </a:lnTo>
                  <a:lnTo>
                    <a:pt x="315" y="343"/>
                  </a:lnTo>
                  <a:lnTo>
                    <a:pt x="305" y="345"/>
                  </a:lnTo>
                  <a:lnTo>
                    <a:pt x="297" y="345"/>
                  </a:lnTo>
                  <a:lnTo>
                    <a:pt x="287" y="347"/>
                  </a:lnTo>
                  <a:lnTo>
                    <a:pt x="279" y="347"/>
                  </a:lnTo>
                  <a:lnTo>
                    <a:pt x="270" y="348"/>
                  </a:lnTo>
                  <a:lnTo>
                    <a:pt x="264" y="348"/>
                  </a:lnTo>
                  <a:lnTo>
                    <a:pt x="258" y="348"/>
                  </a:lnTo>
                  <a:lnTo>
                    <a:pt x="252" y="348"/>
                  </a:lnTo>
                  <a:lnTo>
                    <a:pt x="248" y="348"/>
                  </a:lnTo>
                  <a:lnTo>
                    <a:pt x="242" y="348"/>
                  </a:lnTo>
                  <a:lnTo>
                    <a:pt x="237" y="348"/>
                  </a:lnTo>
                  <a:lnTo>
                    <a:pt x="232" y="348"/>
                  </a:lnTo>
                  <a:lnTo>
                    <a:pt x="227" y="349"/>
                  </a:lnTo>
                  <a:lnTo>
                    <a:pt x="220" y="349"/>
                  </a:lnTo>
                  <a:lnTo>
                    <a:pt x="214" y="349"/>
                  </a:lnTo>
                  <a:lnTo>
                    <a:pt x="210" y="349"/>
                  </a:lnTo>
                  <a:lnTo>
                    <a:pt x="204" y="349"/>
                  </a:lnTo>
                  <a:lnTo>
                    <a:pt x="198" y="349"/>
                  </a:lnTo>
                  <a:lnTo>
                    <a:pt x="192" y="349"/>
                  </a:lnTo>
                  <a:lnTo>
                    <a:pt x="187" y="349"/>
                  </a:lnTo>
                  <a:lnTo>
                    <a:pt x="182" y="350"/>
                  </a:lnTo>
                  <a:lnTo>
                    <a:pt x="175" y="350"/>
                  </a:lnTo>
                  <a:lnTo>
                    <a:pt x="169" y="350"/>
                  </a:lnTo>
                  <a:lnTo>
                    <a:pt x="163" y="350"/>
                  </a:lnTo>
                  <a:lnTo>
                    <a:pt x="159" y="350"/>
                  </a:lnTo>
                  <a:lnTo>
                    <a:pt x="153" y="350"/>
                  </a:lnTo>
                  <a:lnTo>
                    <a:pt x="147" y="350"/>
                  </a:lnTo>
                  <a:lnTo>
                    <a:pt x="142" y="350"/>
                  </a:lnTo>
                  <a:lnTo>
                    <a:pt x="137" y="350"/>
                  </a:lnTo>
                  <a:lnTo>
                    <a:pt x="131" y="350"/>
                  </a:lnTo>
                  <a:lnTo>
                    <a:pt x="125" y="350"/>
                  </a:lnTo>
                  <a:lnTo>
                    <a:pt x="120" y="350"/>
                  </a:lnTo>
                  <a:lnTo>
                    <a:pt x="114" y="350"/>
                  </a:lnTo>
                  <a:lnTo>
                    <a:pt x="109" y="350"/>
                  </a:lnTo>
                  <a:lnTo>
                    <a:pt x="103" y="350"/>
                  </a:lnTo>
                  <a:lnTo>
                    <a:pt x="99" y="350"/>
                  </a:lnTo>
                  <a:lnTo>
                    <a:pt x="94" y="350"/>
                  </a:lnTo>
                  <a:lnTo>
                    <a:pt x="88" y="349"/>
                  </a:lnTo>
                  <a:lnTo>
                    <a:pt x="83" y="349"/>
                  </a:lnTo>
                  <a:lnTo>
                    <a:pt x="78" y="349"/>
                  </a:lnTo>
                  <a:lnTo>
                    <a:pt x="73" y="349"/>
                  </a:lnTo>
                  <a:lnTo>
                    <a:pt x="64" y="349"/>
                  </a:lnTo>
                  <a:lnTo>
                    <a:pt x="56" y="349"/>
                  </a:lnTo>
                  <a:lnTo>
                    <a:pt x="48" y="348"/>
                  </a:lnTo>
                  <a:lnTo>
                    <a:pt x="40" y="348"/>
                  </a:lnTo>
                  <a:lnTo>
                    <a:pt x="32" y="348"/>
                  </a:lnTo>
                  <a:lnTo>
                    <a:pt x="26" y="348"/>
                  </a:lnTo>
                  <a:lnTo>
                    <a:pt x="20" y="348"/>
                  </a:lnTo>
                  <a:lnTo>
                    <a:pt x="15" y="348"/>
                  </a:lnTo>
                  <a:lnTo>
                    <a:pt x="9" y="348"/>
                  </a:lnTo>
                  <a:lnTo>
                    <a:pt x="7" y="348"/>
                  </a:lnTo>
                  <a:lnTo>
                    <a:pt x="1" y="348"/>
                  </a:lnTo>
                  <a:lnTo>
                    <a:pt x="0" y="348"/>
                  </a:lnTo>
                  <a:lnTo>
                    <a:pt x="3" y="351"/>
                  </a:lnTo>
                  <a:lnTo>
                    <a:pt x="9" y="356"/>
                  </a:lnTo>
                  <a:lnTo>
                    <a:pt x="18" y="362"/>
                  </a:lnTo>
                  <a:lnTo>
                    <a:pt x="22" y="365"/>
                  </a:lnTo>
                  <a:lnTo>
                    <a:pt x="28" y="369"/>
                  </a:lnTo>
                  <a:lnTo>
                    <a:pt x="34" y="372"/>
                  </a:lnTo>
                  <a:lnTo>
                    <a:pt x="41" y="377"/>
                  </a:lnTo>
                  <a:lnTo>
                    <a:pt x="48" y="380"/>
                  </a:lnTo>
                  <a:lnTo>
                    <a:pt x="57" y="385"/>
                  </a:lnTo>
                  <a:lnTo>
                    <a:pt x="65" y="388"/>
                  </a:lnTo>
                  <a:lnTo>
                    <a:pt x="76" y="394"/>
                  </a:lnTo>
                  <a:lnTo>
                    <a:pt x="80" y="397"/>
                  </a:lnTo>
                  <a:lnTo>
                    <a:pt x="85" y="398"/>
                  </a:lnTo>
                  <a:lnTo>
                    <a:pt x="91" y="400"/>
                  </a:lnTo>
                  <a:lnTo>
                    <a:pt x="95" y="402"/>
                  </a:lnTo>
                  <a:lnTo>
                    <a:pt x="100" y="405"/>
                  </a:lnTo>
                  <a:lnTo>
                    <a:pt x="106" y="407"/>
                  </a:lnTo>
                  <a:lnTo>
                    <a:pt x="113" y="408"/>
                  </a:lnTo>
                  <a:lnTo>
                    <a:pt x="118" y="412"/>
                  </a:lnTo>
                  <a:lnTo>
                    <a:pt x="124" y="413"/>
                  </a:lnTo>
                  <a:lnTo>
                    <a:pt x="131" y="415"/>
                  </a:lnTo>
                  <a:lnTo>
                    <a:pt x="137" y="417"/>
                  </a:lnTo>
                  <a:lnTo>
                    <a:pt x="145" y="420"/>
                  </a:lnTo>
                  <a:lnTo>
                    <a:pt x="150" y="421"/>
                  </a:lnTo>
                  <a:lnTo>
                    <a:pt x="158" y="423"/>
                  </a:lnTo>
                  <a:lnTo>
                    <a:pt x="165" y="425"/>
                  </a:lnTo>
                  <a:lnTo>
                    <a:pt x="173" y="428"/>
                  </a:lnTo>
                  <a:lnTo>
                    <a:pt x="181" y="429"/>
                  </a:lnTo>
                  <a:lnTo>
                    <a:pt x="188" y="430"/>
                  </a:lnTo>
                  <a:lnTo>
                    <a:pt x="196" y="432"/>
                  </a:lnTo>
                  <a:lnTo>
                    <a:pt x="205" y="435"/>
                  </a:lnTo>
                  <a:lnTo>
                    <a:pt x="212" y="435"/>
                  </a:lnTo>
                  <a:lnTo>
                    <a:pt x="220" y="437"/>
                  </a:lnTo>
                  <a:lnTo>
                    <a:pt x="229" y="439"/>
                  </a:lnTo>
                  <a:lnTo>
                    <a:pt x="239" y="440"/>
                  </a:lnTo>
                  <a:lnTo>
                    <a:pt x="247" y="442"/>
                  </a:lnTo>
                  <a:lnTo>
                    <a:pt x="256" y="443"/>
                  </a:lnTo>
                  <a:lnTo>
                    <a:pt x="265" y="444"/>
                  </a:lnTo>
                  <a:lnTo>
                    <a:pt x="275" y="445"/>
                  </a:lnTo>
                  <a:lnTo>
                    <a:pt x="284" y="445"/>
                  </a:lnTo>
                  <a:lnTo>
                    <a:pt x="294" y="447"/>
                  </a:lnTo>
                  <a:lnTo>
                    <a:pt x="304" y="447"/>
                  </a:lnTo>
                  <a:lnTo>
                    <a:pt x="315" y="450"/>
                  </a:lnTo>
                  <a:lnTo>
                    <a:pt x="324" y="450"/>
                  </a:lnTo>
                  <a:lnTo>
                    <a:pt x="334" y="450"/>
                  </a:lnTo>
                  <a:lnTo>
                    <a:pt x="345" y="450"/>
                  </a:lnTo>
                  <a:lnTo>
                    <a:pt x="356" y="450"/>
                  </a:lnTo>
                  <a:lnTo>
                    <a:pt x="367" y="450"/>
                  </a:lnTo>
                  <a:lnTo>
                    <a:pt x="378" y="451"/>
                  </a:lnTo>
                  <a:lnTo>
                    <a:pt x="389" y="451"/>
                  </a:lnTo>
                  <a:lnTo>
                    <a:pt x="400" y="452"/>
                  </a:lnTo>
                  <a:lnTo>
                    <a:pt x="412" y="452"/>
                  </a:lnTo>
                  <a:lnTo>
                    <a:pt x="422" y="452"/>
                  </a:lnTo>
                  <a:lnTo>
                    <a:pt x="435" y="452"/>
                  </a:lnTo>
                  <a:lnTo>
                    <a:pt x="446" y="453"/>
                  </a:lnTo>
                  <a:lnTo>
                    <a:pt x="457" y="453"/>
                  </a:lnTo>
                  <a:lnTo>
                    <a:pt x="469" y="453"/>
                  </a:lnTo>
                  <a:lnTo>
                    <a:pt x="481" y="453"/>
                  </a:lnTo>
                  <a:lnTo>
                    <a:pt x="494" y="454"/>
                  </a:lnTo>
                  <a:lnTo>
                    <a:pt x="505" y="454"/>
                  </a:lnTo>
                  <a:lnTo>
                    <a:pt x="517" y="454"/>
                  </a:lnTo>
                  <a:lnTo>
                    <a:pt x="528" y="454"/>
                  </a:lnTo>
                  <a:lnTo>
                    <a:pt x="540" y="455"/>
                  </a:lnTo>
                  <a:lnTo>
                    <a:pt x="551" y="455"/>
                  </a:lnTo>
                  <a:lnTo>
                    <a:pt x="563" y="455"/>
                  </a:lnTo>
                  <a:lnTo>
                    <a:pt x="576" y="455"/>
                  </a:lnTo>
                  <a:lnTo>
                    <a:pt x="587" y="457"/>
                  </a:lnTo>
                  <a:lnTo>
                    <a:pt x="599" y="457"/>
                  </a:lnTo>
                  <a:lnTo>
                    <a:pt x="610" y="457"/>
                  </a:lnTo>
                  <a:lnTo>
                    <a:pt x="622" y="457"/>
                  </a:lnTo>
                  <a:lnTo>
                    <a:pt x="633" y="457"/>
                  </a:lnTo>
                  <a:lnTo>
                    <a:pt x="645" y="457"/>
                  </a:lnTo>
                  <a:lnTo>
                    <a:pt x="655" y="457"/>
                  </a:lnTo>
                  <a:lnTo>
                    <a:pt x="667" y="457"/>
                  </a:lnTo>
                  <a:lnTo>
                    <a:pt x="678" y="458"/>
                  </a:lnTo>
                  <a:lnTo>
                    <a:pt x="689" y="457"/>
                  </a:lnTo>
                  <a:lnTo>
                    <a:pt x="699" y="457"/>
                  </a:lnTo>
                  <a:lnTo>
                    <a:pt x="709" y="457"/>
                  </a:lnTo>
                  <a:lnTo>
                    <a:pt x="720" y="457"/>
                  </a:lnTo>
                  <a:lnTo>
                    <a:pt x="729" y="457"/>
                  </a:lnTo>
                  <a:lnTo>
                    <a:pt x="739" y="457"/>
                  </a:lnTo>
                  <a:lnTo>
                    <a:pt x="750" y="457"/>
                  </a:lnTo>
                  <a:lnTo>
                    <a:pt x="760" y="457"/>
                  </a:lnTo>
                  <a:lnTo>
                    <a:pt x="768" y="455"/>
                  </a:lnTo>
                  <a:lnTo>
                    <a:pt x="777" y="455"/>
                  </a:lnTo>
                  <a:lnTo>
                    <a:pt x="786" y="455"/>
                  </a:lnTo>
                  <a:lnTo>
                    <a:pt x="795" y="455"/>
                  </a:lnTo>
                  <a:lnTo>
                    <a:pt x="802" y="454"/>
                  </a:lnTo>
                  <a:lnTo>
                    <a:pt x="810" y="454"/>
                  </a:lnTo>
                  <a:lnTo>
                    <a:pt x="818" y="454"/>
                  </a:lnTo>
                  <a:lnTo>
                    <a:pt x="826" y="454"/>
                  </a:lnTo>
                  <a:lnTo>
                    <a:pt x="833" y="453"/>
                  </a:lnTo>
                  <a:lnTo>
                    <a:pt x="839" y="453"/>
                  </a:lnTo>
                  <a:lnTo>
                    <a:pt x="844" y="453"/>
                  </a:lnTo>
                  <a:lnTo>
                    <a:pt x="851" y="453"/>
                  </a:lnTo>
                  <a:lnTo>
                    <a:pt x="856" y="452"/>
                  </a:lnTo>
                  <a:lnTo>
                    <a:pt x="862" y="452"/>
                  </a:lnTo>
                  <a:lnTo>
                    <a:pt x="866" y="452"/>
                  </a:lnTo>
                  <a:lnTo>
                    <a:pt x="872" y="452"/>
                  </a:lnTo>
                  <a:lnTo>
                    <a:pt x="879" y="450"/>
                  </a:lnTo>
                  <a:lnTo>
                    <a:pt x="885" y="450"/>
                  </a:lnTo>
                  <a:lnTo>
                    <a:pt x="889" y="448"/>
                  </a:lnTo>
                  <a:lnTo>
                    <a:pt x="893" y="448"/>
                  </a:lnTo>
                  <a:lnTo>
                    <a:pt x="893" y="446"/>
                  </a:lnTo>
                  <a:lnTo>
                    <a:pt x="892" y="445"/>
                  </a:lnTo>
                  <a:lnTo>
                    <a:pt x="887" y="444"/>
                  </a:lnTo>
                  <a:lnTo>
                    <a:pt x="883" y="443"/>
                  </a:lnTo>
                  <a:lnTo>
                    <a:pt x="874" y="442"/>
                  </a:lnTo>
                  <a:lnTo>
                    <a:pt x="865" y="440"/>
                  </a:lnTo>
                  <a:lnTo>
                    <a:pt x="861" y="439"/>
                  </a:lnTo>
                  <a:lnTo>
                    <a:pt x="856" y="439"/>
                  </a:lnTo>
                  <a:lnTo>
                    <a:pt x="850" y="439"/>
                  </a:lnTo>
                  <a:lnTo>
                    <a:pt x="844" y="439"/>
                  </a:lnTo>
                  <a:lnTo>
                    <a:pt x="837" y="439"/>
                  </a:lnTo>
                  <a:lnTo>
                    <a:pt x="831" y="439"/>
                  </a:lnTo>
                  <a:lnTo>
                    <a:pt x="824" y="438"/>
                  </a:lnTo>
                  <a:lnTo>
                    <a:pt x="817" y="438"/>
                  </a:lnTo>
                  <a:lnTo>
                    <a:pt x="809" y="437"/>
                  </a:lnTo>
                  <a:lnTo>
                    <a:pt x="801" y="437"/>
                  </a:lnTo>
                  <a:lnTo>
                    <a:pt x="794" y="437"/>
                  </a:lnTo>
                  <a:lnTo>
                    <a:pt x="787" y="437"/>
                  </a:lnTo>
                  <a:lnTo>
                    <a:pt x="777" y="436"/>
                  </a:lnTo>
                  <a:lnTo>
                    <a:pt x="769" y="436"/>
                  </a:lnTo>
                  <a:lnTo>
                    <a:pt x="760" y="436"/>
                  </a:lnTo>
                  <a:lnTo>
                    <a:pt x="752" y="436"/>
                  </a:lnTo>
                  <a:lnTo>
                    <a:pt x="743" y="435"/>
                  </a:lnTo>
                  <a:lnTo>
                    <a:pt x="735" y="435"/>
                  </a:lnTo>
                  <a:lnTo>
                    <a:pt x="726" y="435"/>
                  </a:lnTo>
                  <a:lnTo>
                    <a:pt x="717" y="435"/>
                  </a:lnTo>
                  <a:lnTo>
                    <a:pt x="707" y="435"/>
                  </a:lnTo>
                  <a:lnTo>
                    <a:pt x="699" y="433"/>
                  </a:lnTo>
                  <a:lnTo>
                    <a:pt x="689" y="433"/>
                  </a:lnTo>
                  <a:lnTo>
                    <a:pt x="681" y="433"/>
                  </a:lnTo>
                  <a:lnTo>
                    <a:pt x="671" y="432"/>
                  </a:lnTo>
                  <a:lnTo>
                    <a:pt x="662" y="431"/>
                  </a:lnTo>
                  <a:lnTo>
                    <a:pt x="653" y="431"/>
                  </a:lnTo>
                  <a:lnTo>
                    <a:pt x="645" y="431"/>
                  </a:lnTo>
                  <a:lnTo>
                    <a:pt x="636" y="430"/>
                  </a:lnTo>
                  <a:lnTo>
                    <a:pt x="626" y="430"/>
                  </a:lnTo>
                  <a:lnTo>
                    <a:pt x="617" y="430"/>
                  </a:lnTo>
                  <a:lnTo>
                    <a:pt x="609" y="430"/>
                  </a:lnTo>
                  <a:lnTo>
                    <a:pt x="600" y="429"/>
                  </a:lnTo>
                  <a:lnTo>
                    <a:pt x="592" y="428"/>
                  </a:lnTo>
                  <a:lnTo>
                    <a:pt x="585" y="428"/>
                  </a:lnTo>
                  <a:lnTo>
                    <a:pt x="577" y="428"/>
                  </a:lnTo>
                  <a:lnTo>
                    <a:pt x="569" y="427"/>
                  </a:lnTo>
                  <a:lnTo>
                    <a:pt x="561" y="425"/>
                  </a:lnTo>
                  <a:lnTo>
                    <a:pt x="554" y="425"/>
                  </a:lnTo>
                  <a:lnTo>
                    <a:pt x="547" y="425"/>
                  </a:lnTo>
                  <a:lnTo>
                    <a:pt x="540" y="424"/>
                  </a:lnTo>
                  <a:lnTo>
                    <a:pt x="534" y="423"/>
                  </a:lnTo>
                  <a:lnTo>
                    <a:pt x="528" y="422"/>
                  </a:lnTo>
                  <a:lnTo>
                    <a:pt x="522" y="422"/>
                  </a:lnTo>
                  <a:lnTo>
                    <a:pt x="517" y="421"/>
                  </a:lnTo>
                  <a:lnTo>
                    <a:pt x="512" y="420"/>
                  </a:lnTo>
                  <a:lnTo>
                    <a:pt x="507" y="418"/>
                  </a:lnTo>
                  <a:lnTo>
                    <a:pt x="503" y="418"/>
                  </a:lnTo>
                  <a:lnTo>
                    <a:pt x="495" y="416"/>
                  </a:lnTo>
                  <a:lnTo>
                    <a:pt x="490" y="415"/>
                  </a:lnTo>
                  <a:lnTo>
                    <a:pt x="484" y="412"/>
                  </a:lnTo>
                  <a:lnTo>
                    <a:pt x="483" y="408"/>
                  </a:lnTo>
                  <a:lnTo>
                    <a:pt x="481" y="406"/>
                  </a:lnTo>
                  <a:lnTo>
                    <a:pt x="482" y="402"/>
                  </a:lnTo>
                  <a:lnTo>
                    <a:pt x="484" y="399"/>
                  </a:lnTo>
                  <a:lnTo>
                    <a:pt x="488" y="397"/>
                  </a:lnTo>
                  <a:lnTo>
                    <a:pt x="492" y="393"/>
                  </a:lnTo>
                  <a:lnTo>
                    <a:pt x="498" y="390"/>
                  </a:lnTo>
                  <a:lnTo>
                    <a:pt x="504" y="386"/>
                  </a:lnTo>
                  <a:lnTo>
                    <a:pt x="512" y="383"/>
                  </a:lnTo>
                  <a:lnTo>
                    <a:pt x="517" y="380"/>
                  </a:lnTo>
                  <a:lnTo>
                    <a:pt x="521" y="380"/>
                  </a:lnTo>
                  <a:lnTo>
                    <a:pt x="526" y="378"/>
                  </a:lnTo>
                  <a:lnTo>
                    <a:pt x="532" y="377"/>
                  </a:lnTo>
                  <a:lnTo>
                    <a:pt x="536" y="375"/>
                  </a:lnTo>
                  <a:lnTo>
                    <a:pt x="542" y="373"/>
                  </a:lnTo>
                  <a:lnTo>
                    <a:pt x="548" y="371"/>
                  </a:lnTo>
                  <a:lnTo>
                    <a:pt x="554" y="371"/>
                  </a:lnTo>
                  <a:lnTo>
                    <a:pt x="558" y="369"/>
                  </a:lnTo>
                  <a:lnTo>
                    <a:pt x="565" y="368"/>
                  </a:lnTo>
                  <a:lnTo>
                    <a:pt x="572" y="365"/>
                  </a:lnTo>
                  <a:lnTo>
                    <a:pt x="579" y="365"/>
                  </a:lnTo>
                  <a:lnTo>
                    <a:pt x="585" y="362"/>
                  </a:lnTo>
                  <a:lnTo>
                    <a:pt x="591" y="361"/>
                  </a:lnTo>
                  <a:lnTo>
                    <a:pt x="597" y="360"/>
                  </a:lnTo>
                  <a:lnTo>
                    <a:pt x="604" y="358"/>
                  </a:lnTo>
                  <a:lnTo>
                    <a:pt x="611" y="356"/>
                  </a:lnTo>
                  <a:lnTo>
                    <a:pt x="618" y="356"/>
                  </a:lnTo>
                  <a:lnTo>
                    <a:pt x="625" y="354"/>
                  </a:lnTo>
                  <a:lnTo>
                    <a:pt x="633" y="354"/>
                  </a:lnTo>
                  <a:lnTo>
                    <a:pt x="640" y="351"/>
                  </a:lnTo>
                  <a:lnTo>
                    <a:pt x="647" y="351"/>
                  </a:lnTo>
                  <a:lnTo>
                    <a:pt x="654" y="350"/>
                  </a:lnTo>
                  <a:lnTo>
                    <a:pt x="662" y="350"/>
                  </a:lnTo>
                  <a:lnTo>
                    <a:pt x="669" y="349"/>
                  </a:lnTo>
                  <a:lnTo>
                    <a:pt x="677" y="348"/>
                  </a:lnTo>
                  <a:lnTo>
                    <a:pt x="684" y="348"/>
                  </a:lnTo>
                  <a:lnTo>
                    <a:pt x="692" y="348"/>
                  </a:lnTo>
                  <a:lnTo>
                    <a:pt x="699" y="348"/>
                  </a:lnTo>
                  <a:lnTo>
                    <a:pt x="706" y="348"/>
                  </a:lnTo>
                  <a:lnTo>
                    <a:pt x="713" y="347"/>
                  </a:lnTo>
                  <a:lnTo>
                    <a:pt x="720" y="347"/>
                  </a:lnTo>
                  <a:lnTo>
                    <a:pt x="727" y="347"/>
                  </a:lnTo>
                  <a:lnTo>
                    <a:pt x="734" y="347"/>
                  </a:lnTo>
                  <a:lnTo>
                    <a:pt x="742" y="347"/>
                  </a:lnTo>
                  <a:lnTo>
                    <a:pt x="749" y="348"/>
                  </a:lnTo>
                  <a:lnTo>
                    <a:pt x="756" y="348"/>
                  </a:lnTo>
                  <a:lnTo>
                    <a:pt x="761" y="348"/>
                  </a:lnTo>
                  <a:lnTo>
                    <a:pt x="768" y="348"/>
                  </a:lnTo>
                  <a:lnTo>
                    <a:pt x="775" y="349"/>
                  </a:lnTo>
                  <a:lnTo>
                    <a:pt x="781" y="350"/>
                  </a:lnTo>
                  <a:lnTo>
                    <a:pt x="787" y="351"/>
                  </a:lnTo>
                  <a:lnTo>
                    <a:pt x="794" y="353"/>
                  </a:lnTo>
                  <a:lnTo>
                    <a:pt x="801" y="355"/>
                  </a:lnTo>
                  <a:lnTo>
                    <a:pt x="806" y="356"/>
                  </a:lnTo>
                  <a:lnTo>
                    <a:pt x="811" y="357"/>
                  </a:lnTo>
                  <a:lnTo>
                    <a:pt x="817" y="358"/>
                  </a:lnTo>
                  <a:lnTo>
                    <a:pt x="822" y="361"/>
                  </a:lnTo>
                  <a:lnTo>
                    <a:pt x="828" y="361"/>
                  </a:lnTo>
                  <a:lnTo>
                    <a:pt x="834" y="363"/>
                  </a:lnTo>
                  <a:lnTo>
                    <a:pt x="840" y="364"/>
                  </a:lnTo>
                  <a:lnTo>
                    <a:pt x="847" y="365"/>
                  </a:lnTo>
                  <a:lnTo>
                    <a:pt x="851" y="366"/>
                  </a:lnTo>
                  <a:lnTo>
                    <a:pt x="857" y="369"/>
                  </a:lnTo>
                  <a:lnTo>
                    <a:pt x="864" y="371"/>
                  </a:lnTo>
                  <a:lnTo>
                    <a:pt x="870" y="372"/>
                  </a:lnTo>
                  <a:lnTo>
                    <a:pt x="876" y="373"/>
                  </a:lnTo>
                  <a:lnTo>
                    <a:pt x="883" y="376"/>
                  </a:lnTo>
                  <a:lnTo>
                    <a:pt x="888" y="377"/>
                  </a:lnTo>
                  <a:lnTo>
                    <a:pt x="896" y="380"/>
                  </a:lnTo>
                  <a:lnTo>
                    <a:pt x="902" y="380"/>
                  </a:lnTo>
                  <a:lnTo>
                    <a:pt x="909" y="383"/>
                  </a:lnTo>
                  <a:lnTo>
                    <a:pt x="916" y="384"/>
                  </a:lnTo>
                  <a:lnTo>
                    <a:pt x="923" y="387"/>
                  </a:lnTo>
                  <a:lnTo>
                    <a:pt x="929" y="388"/>
                  </a:lnTo>
                  <a:lnTo>
                    <a:pt x="937" y="390"/>
                  </a:lnTo>
                  <a:lnTo>
                    <a:pt x="944" y="392"/>
                  </a:lnTo>
                  <a:lnTo>
                    <a:pt x="953" y="394"/>
                  </a:lnTo>
                  <a:lnTo>
                    <a:pt x="959" y="397"/>
                  </a:lnTo>
                  <a:lnTo>
                    <a:pt x="966" y="398"/>
                  </a:lnTo>
                  <a:lnTo>
                    <a:pt x="975" y="400"/>
                  </a:lnTo>
                  <a:lnTo>
                    <a:pt x="983" y="402"/>
                  </a:lnTo>
                  <a:lnTo>
                    <a:pt x="991" y="405"/>
                  </a:lnTo>
                  <a:lnTo>
                    <a:pt x="999" y="407"/>
                  </a:lnTo>
                  <a:lnTo>
                    <a:pt x="1007" y="408"/>
                  </a:lnTo>
                  <a:lnTo>
                    <a:pt x="1016" y="412"/>
                  </a:lnTo>
                  <a:lnTo>
                    <a:pt x="1026" y="413"/>
                  </a:lnTo>
                  <a:lnTo>
                    <a:pt x="1034" y="414"/>
                  </a:lnTo>
                  <a:lnTo>
                    <a:pt x="1042" y="416"/>
                  </a:lnTo>
                  <a:lnTo>
                    <a:pt x="1052" y="418"/>
                  </a:lnTo>
                  <a:lnTo>
                    <a:pt x="1060" y="421"/>
                  </a:lnTo>
                  <a:lnTo>
                    <a:pt x="1071" y="422"/>
                  </a:lnTo>
                  <a:lnTo>
                    <a:pt x="1080" y="424"/>
                  </a:lnTo>
                  <a:lnTo>
                    <a:pt x="1090" y="427"/>
                  </a:lnTo>
                  <a:lnTo>
                    <a:pt x="1098" y="429"/>
                  </a:lnTo>
                  <a:lnTo>
                    <a:pt x="1109" y="430"/>
                  </a:lnTo>
                  <a:lnTo>
                    <a:pt x="1120" y="432"/>
                  </a:lnTo>
                  <a:lnTo>
                    <a:pt x="1131" y="435"/>
                  </a:lnTo>
                  <a:lnTo>
                    <a:pt x="1142" y="437"/>
                  </a:lnTo>
                  <a:lnTo>
                    <a:pt x="1154" y="439"/>
                  </a:lnTo>
                  <a:lnTo>
                    <a:pt x="1165" y="440"/>
                  </a:lnTo>
                  <a:lnTo>
                    <a:pt x="1177" y="444"/>
                  </a:lnTo>
                  <a:lnTo>
                    <a:pt x="1188" y="445"/>
                  </a:lnTo>
                  <a:lnTo>
                    <a:pt x="1200" y="446"/>
                  </a:lnTo>
                  <a:lnTo>
                    <a:pt x="1213" y="448"/>
                  </a:lnTo>
                  <a:lnTo>
                    <a:pt x="1226" y="451"/>
                  </a:lnTo>
                  <a:lnTo>
                    <a:pt x="1238" y="452"/>
                  </a:lnTo>
                  <a:lnTo>
                    <a:pt x="1252" y="453"/>
                  </a:lnTo>
                  <a:lnTo>
                    <a:pt x="1266" y="455"/>
                  </a:lnTo>
                  <a:lnTo>
                    <a:pt x="1280" y="458"/>
                  </a:lnTo>
                  <a:lnTo>
                    <a:pt x="1293" y="460"/>
                  </a:lnTo>
                  <a:lnTo>
                    <a:pt x="1307" y="462"/>
                  </a:lnTo>
                  <a:lnTo>
                    <a:pt x="1321" y="464"/>
                  </a:lnTo>
                  <a:lnTo>
                    <a:pt x="1337" y="466"/>
                  </a:lnTo>
                  <a:lnTo>
                    <a:pt x="1351" y="467"/>
                  </a:lnTo>
                  <a:lnTo>
                    <a:pt x="1367" y="469"/>
                  </a:lnTo>
                  <a:lnTo>
                    <a:pt x="1383" y="472"/>
                  </a:lnTo>
                  <a:lnTo>
                    <a:pt x="1400" y="474"/>
                  </a:lnTo>
                  <a:lnTo>
                    <a:pt x="2488" y="466"/>
                  </a:lnTo>
                  <a:lnTo>
                    <a:pt x="2722" y="437"/>
                  </a:lnTo>
                  <a:lnTo>
                    <a:pt x="2271" y="229"/>
                  </a:lnTo>
                  <a:lnTo>
                    <a:pt x="230" y="0"/>
                  </a:lnTo>
                  <a:lnTo>
                    <a:pt x="230" y="0"/>
                  </a:lnTo>
                  <a:close/>
                </a:path>
              </a:pathLst>
            </a:custGeom>
            <a:solidFill>
              <a:srgbClr val="4D63B8"/>
            </a:solidFill>
            <a:ln w="9525">
              <a:noFill/>
              <a:round/>
              <a:headEnd/>
              <a:tailEnd/>
            </a:ln>
            <a:effectLst>
              <a:outerShdw dist="35921" dir="2700000" algn="ctr" rotWithShape="0">
                <a:srgbClr val="808080"/>
              </a:outerShdw>
            </a:effectLst>
          </p:spPr>
          <p:txBody>
            <a:bodyPr/>
            <a:lstStyle/>
            <a:p>
              <a:endParaRPr lang="pt-BR"/>
            </a:p>
          </p:txBody>
        </p:sp>
        <p:sp>
          <p:nvSpPr>
            <p:cNvPr id="1864826" name="Freeform 122"/>
            <p:cNvSpPr>
              <a:spLocks/>
            </p:cNvSpPr>
            <p:nvPr/>
          </p:nvSpPr>
          <p:spPr bwMode="auto">
            <a:xfrm>
              <a:off x="4704" y="2958"/>
              <a:ext cx="164" cy="119"/>
            </a:xfrm>
            <a:custGeom>
              <a:avLst/>
              <a:gdLst/>
              <a:ahLst/>
              <a:cxnLst>
                <a:cxn ang="0">
                  <a:pos x="289" y="0"/>
                </a:cxn>
                <a:cxn ang="0">
                  <a:pos x="328" y="182"/>
                </a:cxn>
                <a:cxn ang="0">
                  <a:pos x="0" y="237"/>
                </a:cxn>
                <a:cxn ang="0">
                  <a:pos x="289" y="0"/>
                </a:cxn>
                <a:cxn ang="0">
                  <a:pos x="289" y="0"/>
                </a:cxn>
              </a:cxnLst>
              <a:rect l="0" t="0" r="r" b="b"/>
              <a:pathLst>
                <a:path w="328" h="237">
                  <a:moveTo>
                    <a:pt x="289" y="0"/>
                  </a:moveTo>
                  <a:lnTo>
                    <a:pt x="328" y="182"/>
                  </a:lnTo>
                  <a:lnTo>
                    <a:pt x="0" y="237"/>
                  </a:lnTo>
                  <a:lnTo>
                    <a:pt x="289" y="0"/>
                  </a:lnTo>
                  <a:lnTo>
                    <a:pt x="289" y="0"/>
                  </a:lnTo>
                  <a:close/>
                </a:path>
              </a:pathLst>
            </a:custGeom>
            <a:solidFill>
              <a:srgbClr val="C7BD54"/>
            </a:solidFill>
            <a:ln w="9525">
              <a:noFill/>
              <a:round/>
              <a:headEnd/>
              <a:tailEnd/>
            </a:ln>
            <a:effectLst>
              <a:outerShdw dist="35921" dir="2700000" algn="ctr" rotWithShape="0">
                <a:srgbClr val="808080"/>
              </a:outerShdw>
            </a:effectLst>
          </p:spPr>
          <p:txBody>
            <a:bodyPr/>
            <a:lstStyle/>
            <a:p>
              <a:endParaRPr lang="pt-BR"/>
            </a:p>
          </p:txBody>
        </p:sp>
        <p:sp>
          <p:nvSpPr>
            <p:cNvPr id="1864827" name="Freeform 123"/>
            <p:cNvSpPr>
              <a:spLocks/>
            </p:cNvSpPr>
            <p:nvPr/>
          </p:nvSpPr>
          <p:spPr bwMode="auto">
            <a:xfrm>
              <a:off x="4268" y="2690"/>
              <a:ext cx="73" cy="188"/>
            </a:xfrm>
            <a:custGeom>
              <a:avLst/>
              <a:gdLst/>
              <a:ahLst/>
              <a:cxnLst>
                <a:cxn ang="0">
                  <a:pos x="56" y="0"/>
                </a:cxn>
                <a:cxn ang="0">
                  <a:pos x="45" y="1"/>
                </a:cxn>
                <a:cxn ang="0">
                  <a:pos x="37" y="12"/>
                </a:cxn>
                <a:cxn ang="0">
                  <a:pos x="32" y="24"/>
                </a:cxn>
                <a:cxn ang="0">
                  <a:pos x="24" y="40"/>
                </a:cxn>
                <a:cxn ang="0">
                  <a:pos x="18" y="54"/>
                </a:cxn>
                <a:cxn ang="0">
                  <a:pos x="16" y="64"/>
                </a:cxn>
                <a:cxn ang="0">
                  <a:pos x="12" y="74"/>
                </a:cxn>
                <a:cxn ang="0">
                  <a:pos x="9" y="85"/>
                </a:cxn>
                <a:cxn ang="0">
                  <a:pos x="7" y="96"/>
                </a:cxn>
                <a:cxn ang="0">
                  <a:pos x="4" y="109"/>
                </a:cxn>
                <a:cxn ang="0">
                  <a:pos x="2" y="121"/>
                </a:cxn>
                <a:cxn ang="0">
                  <a:pos x="0" y="133"/>
                </a:cxn>
                <a:cxn ang="0">
                  <a:pos x="0" y="145"/>
                </a:cxn>
                <a:cxn ang="0">
                  <a:pos x="0" y="158"/>
                </a:cxn>
                <a:cxn ang="0">
                  <a:pos x="0" y="171"/>
                </a:cxn>
                <a:cxn ang="0">
                  <a:pos x="0" y="183"/>
                </a:cxn>
                <a:cxn ang="0">
                  <a:pos x="1" y="197"/>
                </a:cxn>
                <a:cxn ang="0">
                  <a:pos x="3" y="211"/>
                </a:cxn>
                <a:cxn ang="0">
                  <a:pos x="4" y="224"/>
                </a:cxn>
                <a:cxn ang="0">
                  <a:pos x="8" y="235"/>
                </a:cxn>
                <a:cxn ang="0">
                  <a:pos x="11" y="248"/>
                </a:cxn>
                <a:cxn ang="0">
                  <a:pos x="15" y="261"/>
                </a:cxn>
                <a:cxn ang="0">
                  <a:pos x="19" y="272"/>
                </a:cxn>
                <a:cxn ang="0">
                  <a:pos x="23" y="284"/>
                </a:cxn>
                <a:cxn ang="0">
                  <a:pos x="29" y="294"/>
                </a:cxn>
                <a:cxn ang="0">
                  <a:pos x="34" y="306"/>
                </a:cxn>
                <a:cxn ang="0">
                  <a:pos x="41" y="320"/>
                </a:cxn>
                <a:cxn ang="0">
                  <a:pos x="54" y="335"/>
                </a:cxn>
                <a:cxn ang="0">
                  <a:pos x="68" y="347"/>
                </a:cxn>
                <a:cxn ang="0">
                  <a:pos x="81" y="358"/>
                </a:cxn>
                <a:cxn ang="0">
                  <a:pos x="93" y="365"/>
                </a:cxn>
                <a:cxn ang="0">
                  <a:pos x="104" y="369"/>
                </a:cxn>
                <a:cxn ang="0">
                  <a:pos x="115" y="374"/>
                </a:cxn>
                <a:cxn ang="0">
                  <a:pos x="139" y="373"/>
                </a:cxn>
                <a:cxn ang="0">
                  <a:pos x="146" y="349"/>
                </a:cxn>
                <a:cxn ang="0">
                  <a:pos x="66" y="16"/>
                </a:cxn>
              </a:cxnLst>
              <a:rect l="0" t="0" r="r" b="b"/>
              <a:pathLst>
                <a:path w="146" h="375">
                  <a:moveTo>
                    <a:pt x="66" y="16"/>
                  </a:moveTo>
                  <a:lnTo>
                    <a:pt x="56" y="0"/>
                  </a:lnTo>
                  <a:lnTo>
                    <a:pt x="46" y="0"/>
                  </a:lnTo>
                  <a:lnTo>
                    <a:pt x="45" y="1"/>
                  </a:lnTo>
                  <a:lnTo>
                    <a:pt x="41" y="8"/>
                  </a:lnTo>
                  <a:lnTo>
                    <a:pt x="37" y="12"/>
                  </a:lnTo>
                  <a:lnTo>
                    <a:pt x="34" y="18"/>
                  </a:lnTo>
                  <a:lnTo>
                    <a:pt x="32" y="24"/>
                  </a:lnTo>
                  <a:lnTo>
                    <a:pt x="29" y="32"/>
                  </a:lnTo>
                  <a:lnTo>
                    <a:pt x="24" y="40"/>
                  </a:lnTo>
                  <a:lnTo>
                    <a:pt x="22" y="49"/>
                  </a:lnTo>
                  <a:lnTo>
                    <a:pt x="18" y="54"/>
                  </a:lnTo>
                  <a:lnTo>
                    <a:pt x="18" y="59"/>
                  </a:lnTo>
                  <a:lnTo>
                    <a:pt x="16" y="64"/>
                  </a:lnTo>
                  <a:lnTo>
                    <a:pt x="15" y="69"/>
                  </a:lnTo>
                  <a:lnTo>
                    <a:pt x="12" y="74"/>
                  </a:lnTo>
                  <a:lnTo>
                    <a:pt x="11" y="79"/>
                  </a:lnTo>
                  <a:lnTo>
                    <a:pt x="9" y="85"/>
                  </a:lnTo>
                  <a:lnTo>
                    <a:pt x="9" y="91"/>
                  </a:lnTo>
                  <a:lnTo>
                    <a:pt x="7" y="96"/>
                  </a:lnTo>
                  <a:lnTo>
                    <a:pt x="6" y="102"/>
                  </a:lnTo>
                  <a:lnTo>
                    <a:pt x="4" y="109"/>
                  </a:lnTo>
                  <a:lnTo>
                    <a:pt x="4" y="115"/>
                  </a:lnTo>
                  <a:lnTo>
                    <a:pt x="2" y="121"/>
                  </a:lnTo>
                  <a:lnTo>
                    <a:pt x="1" y="127"/>
                  </a:lnTo>
                  <a:lnTo>
                    <a:pt x="0" y="133"/>
                  </a:lnTo>
                  <a:lnTo>
                    <a:pt x="0" y="139"/>
                  </a:lnTo>
                  <a:lnTo>
                    <a:pt x="0" y="145"/>
                  </a:lnTo>
                  <a:lnTo>
                    <a:pt x="0" y="152"/>
                  </a:lnTo>
                  <a:lnTo>
                    <a:pt x="0" y="158"/>
                  </a:lnTo>
                  <a:lnTo>
                    <a:pt x="0" y="165"/>
                  </a:lnTo>
                  <a:lnTo>
                    <a:pt x="0" y="171"/>
                  </a:lnTo>
                  <a:lnTo>
                    <a:pt x="0" y="179"/>
                  </a:lnTo>
                  <a:lnTo>
                    <a:pt x="0" y="183"/>
                  </a:lnTo>
                  <a:lnTo>
                    <a:pt x="1" y="191"/>
                  </a:lnTo>
                  <a:lnTo>
                    <a:pt x="1" y="197"/>
                  </a:lnTo>
                  <a:lnTo>
                    <a:pt x="2" y="204"/>
                  </a:lnTo>
                  <a:lnTo>
                    <a:pt x="3" y="211"/>
                  </a:lnTo>
                  <a:lnTo>
                    <a:pt x="4" y="218"/>
                  </a:lnTo>
                  <a:lnTo>
                    <a:pt x="4" y="224"/>
                  </a:lnTo>
                  <a:lnTo>
                    <a:pt x="7" y="230"/>
                  </a:lnTo>
                  <a:lnTo>
                    <a:pt x="8" y="235"/>
                  </a:lnTo>
                  <a:lnTo>
                    <a:pt x="9" y="242"/>
                  </a:lnTo>
                  <a:lnTo>
                    <a:pt x="11" y="248"/>
                  </a:lnTo>
                  <a:lnTo>
                    <a:pt x="14" y="254"/>
                  </a:lnTo>
                  <a:lnTo>
                    <a:pt x="15" y="261"/>
                  </a:lnTo>
                  <a:lnTo>
                    <a:pt x="18" y="267"/>
                  </a:lnTo>
                  <a:lnTo>
                    <a:pt x="19" y="272"/>
                  </a:lnTo>
                  <a:lnTo>
                    <a:pt x="22" y="278"/>
                  </a:lnTo>
                  <a:lnTo>
                    <a:pt x="23" y="284"/>
                  </a:lnTo>
                  <a:lnTo>
                    <a:pt x="26" y="290"/>
                  </a:lnTo>
                  <a:lnTo>
                    <a:pt x="29" y="294"/>
                  </a:lnTo>
                  <a:lnTo>
                    <a:pt x="32" y="300"/>
                  </a:lnTo>
                  <a:lnTo>
                    <a:pt x="34" y="306"/>
                  </a:lnTo>
                  <a:lnTo>
                    <a:pt x="37" y="312"/>
                  </a:lnTo>
                  <a:lnTo>
                    <a:pt x="41" y="320"/>
                  </a:lnTo>
                  <a:lnTo>
                    <a:pt x="47" y="328"/>
                  </a:lnTo>
                  <a:lnTo>
                    <a:pt x="54" y="335"/>
                  </a:lnTo>
                  <a:lnTo>
                    <a:pt x="61" y="342"/>
                  </a:lnTo>
                  <a:lnTo>
                    <a:pt x="68" y="347"/>
                  </a:lnTo>
                  <a:lnTo>
                    <a:pt x="74" y="353"/>
                  </a:lnTo>
                  <a:lnTo>
                    <a:pt x="81" y="358"/>
                  </a:lnTo>
                  <a:lnTo>
                    <a:pt x="87" y="362"/>
                  </a:lnTo>
                  <a:lnTo>
                    <a:pt x="93" y="365"/>
                  </a:lnTo>
                  <a:lnTo>
                    <a:pt x="99" y="368"/>
                  </a:lnTo>
                  <a:lnTo>
                    <a:pt x="104" y="369"/>
                  </a:lnTo>
                  <a:lnTo>
                    <a:pt x="109" y="372"/>
                  </a:lnTo>
                  <a:lnTo>
                    <a:pt x="115" y="374"/>
                  </a:lnTo>
                  <a:lnTo>
                    <a:pt x="119" y="375"/>
                  </a:lnTo>
                  <a:lnTo>
                    <a:pt x="139" y="373"/>
                  </a:lnTo>
                  <a:lnTo>
                    <a:pt x="145" y="364"/>
                  </a:lnTo>
                  <a:lnTo>
                    <a:pt x="146" y="349"/>
                  </a:lnTo>
                  <a:lnTo>
                    <a:pt x="66" y="16"/>
                  </a:lnTo>
                  <a:lnTo>
                    <a:pt x="66" y="16"/>
                  </a:lnTo>
                  <a:close/>
                </a:path>
              </a:pathLst>
            </a:custGeom>
            <a:solidFill>
              <a:srgbClr val="525C52"/>
            </a:solidFill>
            <a:ln w="9525">
              <a:noFill/>
              <a:round/>
              <a:headEnd/>
              <a:tailEnd/>
            </a:ln>
            <a:effectLst>
              <a:outerShdw dist="35921" dir="2700000" algn="ctr" rotWithShape="0">
                <a:srgbClr val="808080"/>
              </a:outerShdw>
            </a:effectLst>
          </p:spPr>
          <p:txBody>
            <a:bodyPr/>
            <a:lstStyle/>
            <a:p>
              <a:endParaRPr lang="pt-BR"/>
            </a:p>
          </p:txBody>
        </p:sp>
        <p:sp>
          <p:nvSpPr>
            <p:cNvPr id="1864828" name="Freeform 124"/>
            <p:cNvSpPr>
              <a:spLocks/>
            </p:cNvSpPr>
            <p:nvPr/>
          </p:nvSpPr>
          <p:spPr bwMode="auto">
            <a:xfrm>
              <a:off x="4275" y="2698"/>
              <a:ext cx="287" cy="172"/>
            </a:xfrm>
            <a:custGeom>
              <a:avLst/>
              <a:gdLst/>
              <a:ahLst/>
              <a:cxnLst>
                <a:cxn ang="0">
                  <a:pos x="38" y="1"/>
                </a:cxn>
                <a:cxn ang="0">
                  <a:pos x="31" y="11"/>
                </a:cxn>
                <a:cxn ang="0">
                  <a:pos x="25" y="22"/>
                </a:cxn>
                <a:cxn ang="0">
                  <a:pos x="18" y="37"/>
                </a:cxn>
                <a:cxn ang="0">
                  <a:pos x="11" y="53"/>
                </a:cxn>
                <a:cxn ang="0">
                  <a:pos x="7" y="67"/>
                </a:cxn>
                <a:cxn ang="0">
                  <a:pos x="4" y="77"/>
                </a:cxn>
                <a:cxn ang="0">
                  <a:pos x="2" y="89"/>
                </a:cxn>
                <a:cxn ang="0">
                  <a:pos x="1" y="99"/>
                </a:cxn>
                <a:cxn ang="0">
                  <a:pos x="0" y="111"/>
                </a:cxn>
                <a:cxn ang="0">
                  <a:pos x="0" y="122"/>
                </a:cxn>
                <a:cxn ang="0">
                  <a:pos x="0" y="134"/>
                </a:cxn>
                <a:cxn ang="0">
                  <a:pos x="0" y="145"/>
                </a:cxn>
                <a:cxn ang="0">
                  <a:pos x="0" y="158"/>
                </a:cxn>
                <a:cxn ang="0">
                  <a:pos x="2" y="171"/>
                </a:cxn>
                <a:cxn ang="0">
                  <a:pos x="3" y="182"/>
                </a:cxn>
                <a:cxn ang="0">
                  <a:pos x="5" y="196"/>
                </a:cxn>
                <a:cxn ang="0">
                  <a:pos x="9" y="208"/>
                </a:cxn>
                <a:cxn ang="0">
                  <a:pos x="11" y="218"/>
                </a:cxn>
                <a:cxn ang="0">
                  <a:pos x="13" y="231"/>
                </a:cxn>
                <a:cxn ang="0">
                  <a:pos x="18" y="241"/>
                </a:cxn>
                <a:cxn ang="0">
                  <a:pos x="24" y="256"/>
                </a:cxn>
                <a:cxn ang="0">
                  <a:pos x="34" y="276"/>
                </a:cxn>
                <a:cxn ang="0">
                  <a:pos x="45" y="292"/>
                </a:cxn>
                <a:cxn ang="0">
                  <a:pos x="55" y="305"/>
                </a:cxn>
                <a:cxn ang="0">
                  <a:pos x="67" y="315"/>
                </a:cxn>
                <a:cxn ang="0">
                  <a:pos x="77" y="324"/>
                </a:cxn>
                <a:cxn ang="0">
                  <a:pos x="92" y="335"/>
                </a:cxn>
                <a:cxn ang="0">
                  <a:pos x="105" y="342"/>
                </a:cxn>
                <a:cxn ang="0">
                  <a:pos x="558" y="177"/>
                </a:cxn>
                <a:cxn ang="0">
                  <a:pos x="572" y="95"/>
                </a:cxn>
                <a:cxn ang="0">
                  <a:pos x="40" y="0"/>
                </a:cxn>
              </a:cxnLst>
              <a:rect l="0" t="0" r="r" b="b"/>
              <a:pathLst>
                <a:path w="573" h="343">
                  <a:moveTo>
                    <a:pt x="40" y="0"/>
                  </a:moveTo>
                  <a:lnTo>
                    <a:pt x="38" y="1"/>
                  </a:lnTo>
                  <a:lnTo>
                    <a:pt x="34" y="7"/>
                  </a:lnTo>
                  <a:lnTo>
                    <a:pt x="31" y="11"/>
                  </a:lnTo>
                  <a:lnTo>
                    <a:pt x="27" y="16"/>
                  </a:lnTo>
                  <a:lnTo>
                    <a:pt x="25" y="22"/>
                  </a:lnTo>
                  <a:lnTo>
                    <a:pt x="23" y="30"/>
                  </a:lnTo>
                  <a:lnTo>
                    <a:pt x="18" y="37"/>
                  </a:lnTo>
                  <a:lnTo>
                    <a:pt x="15" y="45"/>
                  </a:lnTo>
                  <a:lnTo>
                    <a:pt x="11" y="53"/>
                  </a:lnTo>
                  <a:lnTo>
                    <a:pt x="9" y="63"/>
                  </a:lnTo>
                  <a:lnTo>
                    <a:pt x="7" y="67"/>
                  </a:lnTo>
                  <a:lnTo>
                    <a:pt x="5" y="71"/>
                  </a:lnTo>
                  <a:lnTo>
                    <a:pt x="4" y="77"/>
                  </a:lnTo>
                  <a:lnTo>
                    <a:pt x="3" y="83"/>
                  </a:lnTo>
                  <a:lnTo>
                    <a:pt x="2" y="89"/>
                  </a:lnTo>
                  <a:lnTo>
                    <a:pt x="1" y="95"/>
                  </a:lnTo>
                  <a:lnTo>
                    <a:pt x="1" y="99"/>
                  </a:lnTo>
                  <a:lnTo>
                    <a:pt x="1" y="105"/>
                  </a:lnTo>
                  <a:lnTo>
                    <a:pt x="0" y="111"/>
                  </a:lnTo>
                  <a:lnTo>
                    <a:pt x="0" y="117"/>
                  </a:lnTo>
                  <a:lnTo>
                    <a:pt x="0" y="122"/>
                  </a:lnTo>
                  <a:lnTo>
                    <a:pt x="0" y="128"/>
                  </a:lnTo>
                  <a:lnTo>
                    <a:pt x="0" y="134"/>
                  </a:lnTo>
                  <a:lnTo>
                    <a:pt x="0" y="140"/>
                  </a:lnTo>
                  <a:lnTo>
                    <a:pt x="0" y="145"/>
                  </a:lnTo>
                  <a:lnTo>
                    <a:pt x="0" y="152"/>
                  </a:lnTo>
                  <a:lnTo>
                    <a:pt x="0" y="158"/>
                  </a:lnTo>
                  <a:lnTo>
                    <a:pt x="1" y="164"/>
                  </a:lnTo>
                  <a:lnTo>
                    <a:pt x="2" y="171"/>
                  </a:lnTo>
                  <a:lnTo>
                    <a:pt x="3" y="177"/>
                  </a:lnTo>
                  <a:lnTo>
                    <a:pt x="3" y="182"/>
                  </a:lnTo>
                  <a:lnTo>
                    <a:pt x="4" y="189"/>
                  </a:lnTo>
                  <a:lnTo>
                    <a:pt x="5" y="196"/>
                  </a:lnTo>
                  <a:lnTo>
                    <a:pt x="8" y="202"/>
                  </a:lnTo>
                  <a:lnTo>
                    <a:pt x="9" y="208"/>
                  </a:lnTo>
                  <a:lnTo>
                    <a:pt x="10" y="214"/>
                  </a:lnTo>
                  <a:lnTo>
                    <a:pt x="11" y="218"/>
                  </a:lnTo>
                  <a:lnTo>
                    <a:pt x="13" y="225"/>
                  </a:lnTo>
                  <a:lnTo>
                    <a:pt x="13" y="231"/>
                  </a:lnTo>
                  <a:lnTo>
                    <a:pt x="17" y="237"/>
                  </a:lnTo>
                  <a:lnTo>
                    <a:pt x="18" y="241"/>
                  </a:lnTo>
                  <a:lnTo>
                    <a:pt x="20" y="247"/>
                  </a:lnTo>
                  <a:lnTo>
                    <a:pt x="24" y="256"/>
                  </a:lnTo>
                  <a:lnTo>
                    <a:pt x="28" y="267"/>
                  </a:lnTo>
                  <a:lnTo>
                    <a:pt x="34" y="276"/>
                  </a:lnTo>
                  <a:lnTo>
                    <a:pt x="40" y="285"/>
                  </a:lnTo>
                  <a:lnTo>
                    <a:pt x="45" y="292"/>
                  </a:lnTo>
                  <a:lnTo>
                    <a:pt x="49" y="299"/>
                  </a:lnTo>
                  <a:lnTo>
                    <a:pt x="55" y="305"/>
                  </a:lnTo>
                  <a:lnTo>
                    <a:pt x="61" y="311"/>
                  </a:lnTo>
                  <a:lnTo>
                    <a:pt x="67" y="315"/>
                  </a:lnTo>
                  <a:lnTo>
                    <a:pt x="72" y="321"/>
                  </a:lnTo>
                  <a:lnTo>
                    <a:pt x="77" y="324"/>
                  </a:lnTo>
                  <a:lnTo>
                    <a:pt x="83" y="329"/>
                  </a:lnTo>
                  <a:lnTo>
                    <a:pt x="92" y="335"/>
                  </a:lnTo>
                  <a:lnTo>
                    <a:pt x="100" y="339"/>
                  </a:lnTo>
                  <a:lnTo>
                    <a:pt x="105" y="342"/>
                  </a:lnTo>
                  <a:lnTo>
                    <a:pt x="107" y="343"/>
                  </a:lnTo>
                  <a:lnTo>
                    <a:pt x="558" y="177"/>
                  </a:lnTo>
                  <a:lnTo>
                    <a:pt x="573" y="167"/>
                  </a:lnTo>
                  <a:lnTo>
                    <a:pt x="572" y="95"/>
                  </a:lnTo>
                  <a:lnTo>
                    <a:pt x="537" y="90"/>
                  </a:lnTo>
                  <a:lnTo>
                    <a:pt x="40" y="0"/>
                  </a:lnTo>
                  <a:lnTo>
                    <a:pt x="40" y="0"/>
                  </a:lnTo>
                  <a:close/>
                </a:path>
              </a:pathLst>
            </a:custGeom>
            <a:solidFill>
              <a:srgbClr val="667066"/>
            </a:solidFill>
            <a:ln w="9525">
              <a:noFill/>
              <a:round/>
              <a:headEnd/>
              <a:tailEnd/>
            </a:ln>
            <a:effectLst>
              <a:outerShdw dist="35921" dir="2700000" algn="ctr" rotWithShape="0">
                <a:srgbClr val="808080"/>
              </a:outerShdw>
            </a:effectLst>
          </p:spPr>
          <p:txBody>
            <a:bodyPr/>
            <a:lstStyle/>
            <a:p>
              <a:endParaRPr lang="pt-BR"/>
            </a:p>
          </p:txBody>
        </p:sp>
        <p:sp>
          <p:nvSpPr>
            <p:cNvPr id="1864829" name="Freeform 125"/>
            <p:cNvSpPr>
              <a:spLocks/>
            </p:cNvSpPr>
            <p:nvPr/>
          </p:nvSpPr>
          <p:spPr bwMode="auto">
            <a:xfrm>
              <a:off x="4551" y="2742"/>
              <a:ext cx="22" cy="45"/>
            </a:xfrm>
            <a:custGeom>
              <a:avLst/>
              <a:gdLst/>
              <a:ahLst/>
              <a:cxnLst>
                <a:cxn ang="0">
                  <a:pos x="19" y="89"/>
                </a:cxn>
                <a:cxn ang="0">
                  <a:pos x="30" y="86"/>
                </a:cxn>
                <a:cxn ang="0">
                  <a:pos x="32" y="83"/>
                </a:cxn>
                <a:cxn ang="0">
                  <a:pos x="36" y="76"/>
                </a:cxn>
                <a:cxn ang="0">
                  <a:pos x="39" y="70"/>
                </a:cxn>
                <a:cxn ang="0">
                  <a:pos x="40" y="64"/>
                </a:cxn>
                <a:cxn ang="0">
                  <a:pos x="42" y="57"/>
                </a:cxn>
                <a:cxn ang="0">
                  <a:pos x="44" y="52"/>
                </a:cxn>
                <a:cxn ang="0">
                  <a:pos x="44" y="45"/>
                </a:cxn>
                <a:cxn ang="0">
                  <a:pos x="44" y="39"/>
                </a:cxn>
                <a:cxn ang="0">
                  <a:pos x="43" y="32"/>
                </a:cxn>
                <a:cxn ang="0">
                  <a:pos x="43" y="26"/>
                </a:cxn>
                <a:cxn ang="0">
                  <a:pos x="40" y="20"/>
                </a:cxn>
                <a:cxn ang="0">
                  <a:pos x="39" y="16"/>
                </a:cxn>
                <a:cxn ang="0">
                  <a:pos x="35" y="11"/>
                </a:cxn>
                <a:cxn ang="0">
                  <a:pos x="34" y="9"/>
                </a:cxn>
                <a:cxn ang="0">
                  <a:pos x="29" y="3"/>
                </a:cxn>
                <a:cxn ang="0">
                  <a:pos x="25" y="1"/>
                </a:cxn>
                <a:cxn ang="0">
                  <a:pos x="21" y="0"/>
                </a:cxn>
                <a:cxn ang="0">
                  <a:pos x="21" y="1"/>
                </a:cxn>
                <a:cxn ang="0">
                  <a:pos x="20" y="1"/>
                </a:cxn>
                <a:cxn ang="0">
                  <a:pos x="17" y="3"/>
                </a:cxn>
                <a:cxn ang="0">
                  <a:pos x="12" y="7"/>
                </a:cxn>
                <a:cxn ang="0">
                  <a:pos x="9" y="14"/>
                </a:cxn>
                <a:cxn ang="0">
                  <a:pos x="4" y="18"/>
                </a:cxn>
                <a:cxn ang="0">
                  <a:pos x="2" y="25"/>
                </a:cxn>
                <a:cxn ang="0">
                  <a:pos x="0" y="34"/>
                </a:cxn>
                <a:cxn ang="0">
                  <a:pos x="0" y="42"/>
                </a:cxn>
                <a:cxn ang="0">
                  <a:pos x="0" y="52"/>
                </a:cxn>
                <a:cxn ang="0">
                  <a:pos x="2" y="61"/>
                </a:cxn>
                <a:cxn ang="0">
                  <a:pos x="3" y="69"/>
                </a:cxn>
                <a:cxn ang="0">
                  <a:pos x="6" y="77"/>
                </a:cxn>
                <a:cxn ang="0">
                  <a:pos x="10" y="82"/>
                </a:cxn>
                <a:cxn ang="0">
                  <a:pos x="13" y="85"/>
                </a:cxn>
                <a:cxn ang="0">
                  <a:pos x="17" y="87"/>
                </a:cxn>
                <a:cxn ang="0">
                  <a:pos x="19" y="89"/>
                </a:cxn>
                <a:cxn ang="0">
                  <a:pos x="19" y="89"/>
                </a:cxn>
              </a:cxnLst>
              <a:rect l="0" t="0" r="r" b="b"/>
              <a:pathLst>
                <a:path w="44" h="89">
                  <a:moveTo>
                    <a:pt x="19" y="89"/>
                  </a:moveTo>
                  <a:lnTo>
                    <a:pt x="30" y="86"/>
                  </a:lnTo>
                  <a:lnTo>
                    <a:pt x="32" y="83"/>
                  </a:lnTo>
                  <a:lnTo>
                    <a:pt x="36" y="76"/>
                  </a:lnTo>
                  <a:lnTo>
                    <a:pt x="39" y="70"/>
                  </a:lnTo>
                  <a:lnTo>
                    <a:pt x="40" y="64"/>
                  </a:lnTo>
                  <a:lnTo>
                    <a:pt x="42" y="57"/>
                  </a:lnTo>
                  <a:lnTo>
                    <a:pt x="44" y="52"/>
                  </a:lnTo>
                  <a:lnTo>
                    <a:pt x="44" y="45"/>
                  </a:lnTo>
                  <a:lnTo>
                    <a:pt x="44" y="39"/>
                  </a:lnTo>
                  <a:lnTo>
                    <a:pt x="43" y="32"/>
                  </a:lnTo>
                  <a:lnTo>
                    <a:pt x="43" y="26"/>
                  </a:lnTo>
                  <a:lnTo>
                    <a:pt x="40" y="20"/>
                  </a:lnTo>
                  <a:lnTo>
                    <a:pt x="39" y="16"/>
                  </a:lnTo>
                  <a:lnTo>
                    <a:pt x="35" y="11"/>
                  </a:lnTo>
                  <a:lnTo>
                    <a:pt x="34" y="9"/>
                  </a:lnTo>
                  <a:lnTo>
                    <a:pt x="29" y="3"/>
                  </a:lnTo>
                  <a:lnTo>
                    <a:pt x="25" y="1"/>
                  </a:lnTo>
                  <a:lnTo>
                    <a:pt x="21" y="0"/>
                  </a:lnTo>
                  <a:lnTo>
                    <a:pt x="21" y="1"/>
                  </a:lnTo>
                  <a:lnTo>
                    <a:pt x="20" y="1"/>
                  </a:lnTo>
                  <a:lnTo>
                    <a:pt x="17" y="3"/>
                  </a:lnTo>
                  <a:lnTo>
                    <a:pt x="12" y="7"/>
                  </a:lnTo>
                  <a:lnTo>
                    <a:pt x="9" y="14"/>
                  </a:lnTo>
                  <a:lnTo>
                    <a:pt x="4" y="18"/>
                  </a:lnTo>
                  <a:lnTo>
                    <a:pt x="2" y="25"/>
                  </a:lnTo>
                  <a:lnTo>
                    <a:pt x="0" y="34"/>
                  </a:lnTo>
                  <a:lnTo>
                    <a:pt x="0" y="42"/>
                  </a:lnTo>
                  <a:lnTo>
                    <a:pt x="0" y="52"/>
                  </a:lnTo>
                  <a:lnTo>
                    <a:pt x="2" y="61"/>
                  </a:lnTo>
                  <a:lnTo>
                    <a:pt x="3" y="69"/>
                  </a:lnTo>
                  <a:lnTo>
                    <a:pt x="6" y="77"/>
                  </a:lnTo>
                  <a:lnTo>
                    <a:pt x="10" y="82"/>
                  </a:lnTo>
                  <a:lnTo>
                    <a:pt x="13" y="85"/>
                  </a:lnTo>
                  <a:lnTo>
                    <a:pt x="17" y="87"/>
                  </a:lnTo>
                  <a:lnTo>
                    <a:pt x="19" y="89"/>
                  </a:lnTo>
                  <a:lnTo>
                    <a:pt x="19" y="89"/>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4830" name="Freeform 126"/>
            <p:cNvSpPr>
              <a:spLocks/>
            </p:cNvSpPr>
            <p:nvPr/>
          </p:nvSpPr>
          <p:spPr bwMode="auto">
            <a:xfrm>
              <a:off x="4558" y="2753"/>
              <a:ext cx="12" cy="29"/>
            </a:xfrm>
            <a:custGeom>
              <a:avLst/>
              <a:gdLst/>
              <a:ahLst/>
              <a:cxnLst>
                <a:cxn ang="0">
                  <a:pos x="16" y="0"/>
                </a:cxn>
                <a:cxn ang="0">
                  <a:pos x="18" y="2"/>
                </a:cxn>
                <a:cxn ang="0">
                  <a:pos x="21" y="10"/>
                </a:cxn>
                <a:cxn ang="0">
                  <a:pos x="22" y="15"/>
                </a:cxn>
                <a:cxn ang="0">
                  <a:pos x="23" y="20"/>
                </a:cxn>
                <a:cxn ang="0">
                  <a:pos x="23" y="25"/>
                </a:cxn>
                <a:cxn ang="0">
                  <a:pos x="25" y="31"/>
                </a:cxn>
                <a:cxn ang="0">
                  <a:pos x="22" y="35"/>
                </a:cxn>
                <a:cxn ang="0">
                  <a:pos x="20" y="41"/>
                </a:cxn>
                <a:cxn ang="0">
                  <a:pos x="18" y="45"/>
                </a:cxn>
                <a:cxn ang="0">
                  <a:pos x="15" y="49"/>
                </a:cxn>
                <a:cxn ang="0">
                  <a:pos x="11" y="55"/>
                </a:cxn>
                <a:cxn ang="0">
                  <a:pos x="8" y="57"/>
                </a:cxn>
                <a:cxn ang="0">
                  <a:pos x="0" y="42"/>
                </a:cxn>
                <a:cxn ang="0">
                  <a:pos x="1" y="19"/>
                </a:cxn>
                <a:cxn ang="0">
                  <a:pos x="16" y="0"/>
                </a:cxn>
                <a:cxn ang="0">
                  <a:pos x="16" y="0"/>
                </a:cxn>
              </a:cxnLst>
              <a:rect l="0" t="0" r="r" b="b"/>
              <a:pathLst>
                <a:path w="25" h="57">
                  <a:moveTo>
                    <a:pt x="16" y="0"/>
                  </a:moveTo>
                  <a:lnTo>
                    <a:pt x="18" y="2"/>
                  </a:lnTo>
                  <a:lnTo>
                    <a:pt x="21" y="10"/>
                  </a:lnTo>
                  <a:lnTo>
                    <a:pt x="22" y="15"/>
                  </a:lnTo>
                  <a:lnTo>
                    <a:pt x="23" y="20"/>
                  </a:lnTo>
                  <a:lnTo>
                    <a:pt x="23" y="25"/>
                  </a:lnTo>
                  <a:lnTo>
                    <a:pt x="25" y="31"/>
                  </a:lnTo>
                  <a:lnTo>
                    <a:pt x="22" y="35"/>
                  </a:lnTo>
                  <a:lnTo>
                    <a:pt x="20" y="41"/>
                  </a:lnTo>
                  <a:lnTo>
                    <a:pt x="18" y="45"/>
                  </a:lnTo>
                  <a:lnTo>
                    <a:pt x="15" y="49"/>
                  </a:lnTo>
                  <a:lnTo>
                    <a:pt x="11" y="55"/>
                  </a:lnTo>
                  <a:lnTo>
                    <a:pt x="8" y="57"/>
                  </a:lnTo>
                  <a:lnTo>
                    <a:pt x="0" y="42"/>
                  </a:lnTo>
                  <a:lnTo>
                    <a:pt x="1" y="19"/>
                  </a:lnTo>
                  <a:lnTo>
                    <a:pt x="16" y="0"/>
                  </a:lnTo>
                  <a:lnTo>
                    <a:pt x="16" y="0"/>
                  </a:lnTo>
                  <a:close/>
                </a:path>
              </a:pathLst>
            </a:custGeom>
            <a:solidFill>
              <a:srgbClr val="C2D6C2"/>
            </a:solidFill>
            <a:ln w="9525">
              <a:noFill/>
              <a:round/>
              <a:headEnd/>
              <a:tailEnd/>
            </a:ln>
            <a:effectLst>
              <a:outerShdw dist="35921" dir="2700000" algn="ctr" rotWithShape="0">
                <a:srgbClr val="808080"/>
              </a:outerShdw>
            </a:effectLst>
          </p:spPr>
          <p:txBody>
            <a:bodyPr/>
            <a:lstStyle/>
            <a:p>
              <a:endParaRPr lang="pt-BR"/>
            </a:p>
          </p:txBody>
        </p:sp>
        <p:sp>
          <p:nvSpPr>
            <p:cNvPr id="1864831" name="Freeform 127"/>
            <p:cNvSpPr>
              <a:spLocks/>
            </p:cNvSpPr>
            <p:nvPr/>
          </p:nvSpPr>
          <p:spPr bwMode="auto">
            <a:xfrm>
              <a:off x="4554" y="2747"/>
              <a:ext cx="15" cy="35"/>
            </a:xfrm>
            <a:custGeom>
              <a:avLst/>
              <a:gdLst/>
              <a:ahLst/>
              <a:cxnLst>
                <a:cxn ang="0">
                  <a:pos x="16" y="70"/>
                </a:cxn>
                <a:cxn ang="0">
                  <a:pos x="15" y="68"/>
                </a:cxn>
                <a:cxn ang="0">
                  <a:pos x="14" y="62"/>
                </a:cxn>
                <a:cxn ang="0">
                  <a:pos x="14" y="53"/>
                </a:cxn>
                <a:cxn ang="0">
                  <a:pos x="16" y="44"/>
                </a:cxn>
                <a:cxn ang="0">
                  <a:pos x="20" y="35"/>
                </a:cxn>
                <a:cxn ang="0">
                  <a:pos x="24" y="28"/>
                </a:cxn>
                <a:cxn ang="0">
                  <a:pos x="28" y="23"/>
                </a:cxn>
                <a:cxn ang="0">
                  <a:pos x="30" y="21"/>
                </a:cxn>
                <a:cxn ang="0">
                  <a:pos x="21" y="0"/>
                </a:cxn>
                <a:cxn ang="0">
                  <a:pos x="19" y="1"/>
                </a:cxn>
                <a:cxn ang="0">
                  <a:pos x="14" y="5"/>
                </a:cxn>
                <a:cxn ang="0">
                  <a:pos x="9" y="10"/>
                </a:cxn>
                <a:cxn ang="0">
                  <a:pos x="6" y="18"/>
                </a:cxn>
                <a:cxn ang="0">
                  <a:pos x="1" y="26"/>
                </a:cxn>
                <a:cxn ang="0">
                  <a:pos x="0" y="37"/>
                </a:cxn>
                <a:cxn ang="0">
                  <a:pos x="0" y="46"/>
                </a:cxn>
                <a:cxn ang="0">
                  <a:pos x="5" y="55"/>
                </a:cxn>
                <a:cxn ang="0">
                  <a:pos x="7" y="61"/>
                </a:cxn>
                <a:cxn ang="0">
                  <a:pos x="12" y="67"/>
                </a:cxn>
                <a:cxn ang="0">
                  <a:pos x="14" y="69"/>
                </a:cxn>
                <a:cxn ang="0">
                  <a:pos x="16" y="70"/>
                </a:cxn>
                <a:cxn ang="0">
                  <a:pos x="16" y="70"/>
                </a:cxn>
              </a:cxnLst>
              <a:rect l="0" t="0" r="r" b="b"/>
              <a:pathLst>
                <a:path w="30" h="70">
                  <a:moveTo>
                    <a:pt x="16" y="70"/>
                  </a:moveTo>
                  <a:lnTo>
                    <a:pt x="15" y="68"/>
                  </a:lnTo>
                  <a:lnTo>
                    <a:pt x="14" y="62"/>
                  </a:lnTo>
                  <a:lnTo>
                    <a:pt x="14" y="53"/>
                  </a:lnTo>
                  <a:lnTo>
                    <a:pt x="16" y="44"/>
                  </a:lnTo>
                  <a:lnTo>
                    <a:pt x="20" y="35"/>
                  </a:lnTo>
                  <a:lnTo>
                    <a:pt x="24" y="28"/>
                  </a:lnTo>
                  <a:lnTo>
                    <a:pt x="28" y="23"/>
                  </a:lnTo>
                  <a:lnTo>
                    <a:pt x="30" y="21"/>
                  </a:lnTo>
                  <a:lnTo>
                    <a:pt x="21" y="0"/>
                  </a:lnTo>
                  <a:lnTo>
                    <a:pt x="19" y="1"/>
                  </a:lnTo>
                  <a:lnTo>
                    <a:pt x="14" y="5"/>
                  </a:lnTo>
                  <a:lnTo>
                    <a:pt x="9" y="10"/>
                  </a:lnTo>
                  <a:lnTo>
                    <a:pt x="6" y="18"/>
                  </a:lnTo>
                  <a:lnTo>
                    <a:pt x="1" y="26"/>
                  </a:lnTo>
                  <a:lnTo>
                    <a:pt x="0" y="37"/>
                  </a:lnTo>
                  <a:lnTo>
                    <a:pt x="0" y="46"/>
                  </a:lnTo>
                  <a:lnTo>
                    <a:pt x="5" y="55"/>
                  </a:lnTo>
                  <a:lnTo>
                    <a:pt x="7" y="61"/>
                  </a:lnTo>
                  <a:lnTo>
                    <a:pt x="12" y="67"/>
                  </a:lnTo>
                  <a:lnTo>
                    <a:pt x="14" y="69"/>
                  </a:lnTo>
                  <a:lnTo>
                    <a:pt x="16" y="70"/>
                  </a:lnTo>
                  <a:lnTo>
                    <a:pt x="16" y="70"/>
                  </a:lnTo>
                  <a:close/>
                </a:path>
              </a:pathLst>
            </a:custGeom>
            <a:solidFill>
              <a:srgbClr val="8A998A"/>
            </a:solidFill>
            <a:ln w="9525">
              <a:noFill/>
              <a:round/>
              <a:headEnd/>
              <a:tailEnd/>
            </a:ln>
            <a:effectLst>
              <a:outerShdw dist="35921" dir="2700000" algn="ctr" rotWithShape="0">
                <a:srgbClr val="808080"/>
              </a:outerShdw>
            </a:effectLst>
          </p:spPr>
          <p:txBody>
            <a:bodyPr/>
            <a:lstStyle/>
            <a:p>
              <a:endParaRPr lang="pt-BR"/>
            </a:p>
          </p:txBody>
        </p:sp>
        <p:sp>
          <p:nvSpPr>
            <p:cNvPr id="1864832" name="Freeform 128"/>
            <p:cNvSpPr>
              <a:spLocks/>
            </p:cNvSpPr>
            <p:nvPr/>
          </p:nvSpPr>
          <p:spPr bwMode="auto">
            <a:xfrm>
              <a:off x="4281" y="2698"/>
              <a:ext cx="274" cy="143"/>
            </a:xfrm>
            <a:custGeom>
              <a:avLst/>
              <a:gdLst/>
              <a:ahLst/>
              <a:cxnLst>
                <a:cxn ang="0">
                  <a:pos x="35" y="1"/>
                </a:cxn>
                <a:cxn ang="0">
                  <a:pos x="24" y="21"/>
                </a:cxn>
                <a:cxn ang="0">
                  <a:pos x="15" y="41"/>
                </a:cxn>
                <a:cxn ang="0">
                  <a:pos x="11" y="56"/>
                </a:cxn>
                <a:cxn ang="0">
                  <a:pos x="6" y="71"/>
                </a:cxn>
                <a:cxn ang="0">
                  <a:pos x="2" y="90"/>
                </a:cxn>
                <a:cxn ang="0">
                  <a:pos x="0" y="108"/>
                </a:cxn>
                <a:cxn ang="0">
                  <a:pos x="1" y="130"/>
                </a:cxn>
                <a:cxn ang="0">
                  <a:pos x="1" y="149"/>
                </a:cxn>
                <a:cxn ang="0">
                  <a:pos x="5" y="170"/>
                </a:cxn>
                <a:cxn ang="0">
                  <a:pos x="9" y="189"/>
                </a:cxn>
                <a:cxn ang="0">
                  <a:pos x="15" y="209"/>
                </a:cxn>
                <a:cxn ang="0">
                  <a:pos x="21" y="227"/>
                </a:cxn>
                <a:cxn ang="0">
                  <a:pos x="26" y="244"/>
                </a:cxn>
                <a:cxn ang="0">
                  <a:pos x="34" y="261"/>
                </a:cxn>
                <a:cxn ang="0">
                  <a:pos x="42" y="279"/>
                </a:cxn>
                <a:cxn ang="0">
                  <a:pos x="43" y="282"/>
                </a:cxn>
                <a:cxn ang="0">
                  <a:pos x="41" y="263"/>
                </a:cxn>
                <a:cxn ang="0">
                  <a:pos x="42" y="241"/>
                </a:cxn>
                <a:cxn ang="0">
                  <a:pos x="49" y="216"/>
                </a:cxn>
                <a:cxn ang="0">
                  <a:pos x="65" y="190"/>
                </a:cxn>
                <a:cxn ang="0">
                  <a:pos x="91" y="165"/>
                </a:cxn>
                <a:cxn ang="0">
                  <a:pos x="107" y="153"/>
                </a:cxn>
                <a:cxn ang="0">
                  <a:pos x="126" y="144"/>
                </a:cxn>
                <a:cxn ang="0">
                  <a:pos x="144" y="136"/>
                </a:cxn>
                <a:cxn ang="0">
                  <a:pos x="163" y="129"/>
                </a:cxn>
                <a:cxn ang="0">
                  <a:pos x="179" y="122"/>
                </a:cxn>
                <a:cxn ang="0">
                  <a:pos x="194" y="117"/>
                </a:cxn>
                <a:cxn ang="0">
                  <a:pos x="209" y="112"/>
                </a:cxn>
                <a:cxn ang="0">
                  <a:pos x="221" y="110"/>
                </a:cxn>
                <a:cxn ang="0">
                  <a:pos x="226" y="107"/>
                </a:cxn>
                <a:cxn ang="0">
                  <a:pos x="246" y="104"/>
                </a:cxn>
                <a:cxn ang="0">
                  <a:pos x="260" y="102"/>
                </a:cxn>
                <a:cxn ang="0">
                  <a:pos x="276" y="99"/>
                </a:cxn>
                <a:cxn ang="0">
                  <a:pos x="293" y="98"/>
                </a:cxn>
                <a:cxn ang="0">
                  <a:pos x="313" y="97"/>
                </a:cxn>
                <a:cxn ang="0">
                  <a:pos x="333" y="96"/>
                </a:cxn>
                <a:cxn ang="0">
                  <a:pos x="354" y="96"/>
                </a:cxn>
                <a:cxn ang="0">
                  <a:pos x="376" y="97"/>
                </a:cxn>
                <a:cxn ang="0">
                  <a:pos x="398" y="98"/>
                </a:cxn>
                <a:cxn ang="0">
                  <a:pos x="419" y="99"/>
                </a:cxn>
                <a:cxn ang="0">
                  <a:pos x="441" y="102"/>
                </a:cxn>
                <a:cxn ang="0">
                  <a:pos x="461" y="104"/>
                </a:cxn>
                <a:cxn ang="0">
                  <a:pos x="479" y="107"/>
                </a:cxn>
                <a:cxn ang="0">
                  <a:pos x="495" y="110"/>
                </a:cxn>
                <a:cxn ang="0">
                  <a:pos x="517" y="114"/>
                </a:cxn>
                <a:cxn ang="0">
                  <a:pos x="530" y="117"/>
                </a:cxn>
                <a:cxn ang="0">
                  <a:pos x="550" y="90"/>
                </a:cxn>
              </a:cxnLst>
              <a:rect l="0" t="0" r="r" b="b"/>
              <a:pathLst>
                <a:path w="550" h="284">
                  <a:moveTo>
                    <a:pt x="550" y="90"/>
                  </a:moveTo>
                  <a:lnTo>
                    <a:pt x="37" y="0"/>
                  </a:lnTo>
                  <a:lnTo>
                    <a:pt x="35" y="1"/>
                  </a:lnTo>
                  <a:lnTo>
                    <a:pt x="30" y="9"/>
                  </a:lnTo>
                  <a:lnTo>
                    <a:pt x="27" y="14"/>
                  </a:lnTo>
                  <a:lnTo>
                    <a:pt x="24" y="21"/>
                  </a:lnTo>
                  <a:lnTo>
                    <a:pt x="21" y="29"/>
                  </a:lnTo>
                  <a:lnTo>
                    <a:pt x="17" y="38"/>
                  </a:lnTo>
                  <a:lnTo>
                    <a:pt x="15" y="41"/>
                  </a:lnTo>
                  <a:lnTo>
                    <a:pt x="14" y="46"/>
                  </a:lnTo>
                  <a:lnTo>
                    <a:pt x="12" y="51"/>
                  </a:lnTo>
                  <a:lnTo>
                    <a:pt x="11" y="56"/>
                  </a:lnTo>
                  <a:lnTo>
                    <a:pt x="8" y="61"/>
                  </a:lnTo>
                  <a:lnTo>
                    <a:pt x="7" y="66"/>
                  </a:lnTo>
                  <a:lnTo>
                    <a:pt x="6" y="71"/>
                  </a:lnTo>
                  <a:lnTo>
                    <a:pt x="5" y="78"/>
                  </a:lnTo>
                  <a:lnTo>
                    <a:pt x="2" y="84"/>
                  </a:lnTo>
                  <a:lnTo>
                    <a:pt x="2" y="90"/>
                  </a:lnTo>
                  <a:lnTo>
                    <a:pt x="1" y="96"/>
                  </a:lnTo>
                  <a:lnTo>
                    <a:pt x="1" y="103"/>
                  </a:lnTo>
                  <a:lnTo>
                    <a:pt x="0" y="108"/>
                  </a:lnTo>
                  <a:lnTo>
                    <a:pt x="0" y="117"/>
                  </a:lnTo>
                  <a:lnTo>
                    <a:pt x="0" y="122"/>
                  </a:lnTo>
                  <a:lnTo>
                    <a:pt x="1" y="130"/>
                  </a:lnTo>
                  <a:lnTo>
                    <a:pt x="1" y="135"/>
                  </a:lnTo>
                  <a:lnTo>
                    <a:pt x="1" y="143"/>
                  </a:lnTo>
                  <a:lnTo>
                    <a:pt x="1" y="149"/>
                  </a:lnTo>
                  <a:lnTo>
                    <a:pt x="2" y="157"/>
                  </a:lnTo>
                  <a:lnTo>
                    <a:pt x="2" y="163"/>
                  </a:lnTo>
                  <a:lnTo>
                    <a:pt x="5" y="170"/>
                  </a:lnTo>
                  <a:lnTo>
                    <a:pt x="6" y="177"/>
                  </a:lnTo>
                  <a:lnTo>
                    <a:pt x="8" y="184"/>
                  </a:lnTo>
                  <a:lnTo>
                    <a:pt x="9" y="189"/>
                  </a:lnTo>
                  <a:lnTo>
                    <a:pt x="12" y="196"/>
                  </a:lnTo>
                  <a:lnTo>
                    <a:pt x="12" y="202"/>
                  </a:lnTo>
                  <a:lnTo>
                    <a:pt x="15" y="209"/>
                  </a:lnTo>
                  <a:lnTo>
                    <a:pt x="16" y="215"/>
                  </a:lnTo>
                  <a:lnTo>
                    <a:pt x="19" y="222"/>
                  </a:lnTo>
                  <a:lnTo>
                    <a:pt x="21" y="227"/>
                  </a:lnTo>
                  <a:lnTo>
                    <a:pt x="23" y="233"/>
                  </a:lnTo>
                  <a:lnTo>
                    <a:pt x="24" y="238"/>
                  </a:lnTo>
                  <a:lnTo>
                    <a:pt x="26" y="244"/>
                  </a:lnTo>
                  <a:lnTo>
                    <a:pt x="28" y="248"/>
                  </a:lnTo>
                  <a:lnTo>
                    <a:pt x="29" y="253"/>
                  </a:lnTo>
                  <a:lnTo>
                    <a:pt x="34" y="261"/>
                  </a:lnTo>
                  <a:lnTo>
                    <a:pt x="37" y="270"/>
                  </a:lnTo>
                  <a:lnTo>
                    <a:pt x="38" y="275"/>
                  </a:lnTo>
                  <a:lnTo>
                    <a:pt x="42" y="279"/>
                  </a:lnTo>
                  <a:lnTo>
                    <a:pt x="43" y="283"/>
                  </a:lnTo>
                  <a:lnTo>
                    <a:pt x="44" y="284"/>
                  </a:lnTo>
                  <a:lnTo>
                    <a:pt x="43" y="282"/>
                  </a:lnTo>
                  <a:lnTo>
                    <a:pt x="42" y="274"/>
                  </a:lnTo>
                  <a:lnTo>
                    <a:pt x="41" y="269"/>
                  </a:lnTo>
                  <a:lnTo>
                    <a:pt x="41" y="263"/>
                  </a:lnTo>
                  <a:lnTo>
                    <a:pt x="41" y="255"/>
                  </a:lnTo>
                  <a:lnTo>
                    <a:pt x="42" y="249"/>
                  </a:lnTo>
                  <a:lnTo>
                    <a:pt x="42" y="241"/>
                  </a:lnTo>
                  <a:lnTo>
                    <a:pt x="44" y="233"/>
                  </a:lnTo>
                  <a:lnTo>
                    <a:pt x="45" y="224"/>
                  </a:lnTo>
                  <a:lnTo>
                    <a:pt x="49" y="216"/>
                  </a:lnTo>
                  <a:lnTo>
                    <a:pt x="52" y="207"/>
                  </a:lnTo>
                  <a:lnTo>
                    <a:pt x="58" y="199"/>
                  </a:lnTo>
                  <a:lnTo>
                    <a:pt x="65" y="190"/>
                  </a:lnTo>
                  <a:lnTo>
                    <a:pt x="73" y="181"/>
                  </a:lnTo>
                  <a:lnTo>
                    <a:pt x="81" y="173"/>
                  </a:lnTo>
                  <a:lnTo>
                    <a:pt x="91" y="165"/>
                  </a:lnTo>
                  <a:lnTo>
                    <a:pt x="97" y="162"/>
                  </a:lnTo>
                  <a:lnTo>
                    <a:pt x="103" y="158"/>
                  </a:lnTo>
                  <a:lnTo>
                    <a:pt x="107" y="153"/>
                  </a:lnTo>
                  <a:lnTo>
                    <a:pt x="114" y="151"/>
                  </a:lnTo>
                  <a:lnTo>
                    <a:pt x="120" y="148"/>
                  </a:lnTo>
                  <a:lnTo>
                    <a:pt x="126" y="144"/>
                  </a:lnTo>
                  <a:lnTo>
                    <a:pt x="132" y="142"/>
                  </a:lnTo>
                  <a:lnTo>
                    <a:pt x="139" y="140"/>
                  </a:lnTo>
                  <a:lnTo>
                    <a:pt x="144" y="136"/>
                  </a:lnTo>
                  <a:lnTo>
                    <a:pt x="150" y="134"/>
                  </a:lnTo>
                  <a:lnTo>
                    <a:pt x="157" y="132"/>
                  </a:lnTo>
                  <a:lnTo>
                    <a:pt x="163" y="129"/>
                  </a:lnTo>
                  <a:lnTo>
                    <a:pt x="167" y="127"/>
                  </a:lnTo>
                  <a:lnTo>
                    <a:pt x="173" y="123"/>
                  </a:lnTo>
                  <a:lnTo>
                    <a:pt x="179" y="122"/>
                  </a:lnTo>
                  <a:lnTo>
                    <a:pt x="185" y="120"/>
                  </a:lnTo>
                  <a:lnTo>
                    <a:pt x="189" y="117"/>
                  </a:lnTo>
                  <a:lnTo>
                    <a:pt x="194" y="117"/>
                  </a:lnTo>
                  <a:lnTo>
                    <a:pt x="199" y="114"/>
                  </a:lnTo>
                  <a:lnTo>
                    <a:pt x="203" y="114"/>
                  </a:lnTo>
                  <a:lnTo>
                    <a:pt x="209" y="112"/>
                  </a:lnTo>
                  <a:lnTo>
                    <a:pt x="216" y="111"/>
                  </a:lnTo>
                  <a:lnTo>
                    <a:pt x="218" y="110"/>
                  </a:lnTo>
                  <a:lnTo>
                    <a:pt x="221" y="110"/>
                  </a:lnTo>
                  <a:lnTo>
                    <a:pt x="221" y="108"/>
                  </a:lnTo>
                  <a:lnTo>
                    <a:pt x="223" y="107"/>
                  </a:lnTo>
                  <a:lnTo>
                    <a:pt x="226" y="107"/>
                  </a:lnTo>
                  <a:lnTo>
                    <a:pt x="232" y="107"/>
                  </a:lnTo>
                  <a:lnTo>
                    <a:pt x="238" y="105"/>
                  </a:lnTo>
                  <a:lnTo>
                    <a:pt x="246" y="104"/>
                  </a:lnTo>
                  <a:lnTo>
                    <a:pt x="249" y="103"/>
                  </a:lnTo>
                  <a:lnTo>
                    <a:pt x="254" y="103"/>
                  </a:lnTo>
                  <a:lnTo>
                    <a:pt x="260" y="102"/>
                  </a:lnTo>
                  <a:lnTo>
                    <a:pt x="266" y="102"/>
                  </a:lnTo>
                  <a:lnTo>
                    <a:pt x="270" y="100"/>
                  </a:lnTo>
                  <a:lnTo>
                    <a:pt x="276" y="99"/>
                  </a:lnTo>
                  <a:lnTo>
                    <a:pt x="282" y="98"/>
                  </a:lnTo>
                  <a:lnTo>
                    <a:pt x="288" y="98"/>
                  </a:lnTo>
                  <a:lnTo>
                    <a:pt x="293" y="98"/>
                  </a:lnTo>
                  <a:lnTo>
                    <a:pt x="299" y="97"/>
                  </a:lnTo>
                  <a:lnTo>
                    <a:pt x="305" y="97"/>
                  </a:lnTo>
                  <a:lnTo>
                    <a:pt x="313" y="97"/>
                  </a:lnTo>
                  <a:lnTo>
                    <a:pt x="319" y="96"/>
                  </a:lnTo>
                  <a:lnTo>
                    <a:pt x="326" y="96"/>
                  </a:lnTo>
                  <a:lnTo>
                    <a:pt x="333" y="96"/>
                  </a:lnTo>
                  <a:lnTo>
                    <a:pt x="339" y="96"/>
                  </a:lnTo>
                  <a:lnTo>
                    <a:pt x="346" y="96"/>
                  </a:lnTo>
                  <a:lnTo>
                    <a:pt x="354" y="96"/>
                  </a:lnTo>
                  <a:lnTo>
                    <a:pt x="361" y="96"/>
                  </a:lnTo>
                  <a:lnTo>
                    <a:pt x="369" y="97"/>
                  </a:lnTo>
                  <a:lnTo>
                    <a:pt x="376" y="97"/>
                  </a:lnTo>
                  <a:lnTo>
                    <a:pt x="383" y="97"/>
                  </a:lnTo>
                  <a:lnTo>
                    <a:pt x="391" y="97"/>
                  </a:lnTo>
                  <a:lnTo>
                    <a:pt x="398" y="98"/>
                  </a:lnTo>
                  <a:lnTo>
                    <a:pt x="405" y="98"/>
                  </a:lnTo>
                  <a:lnTo>
                    <a:pt x="412" y="98"/>
                  </a:lnTo>
                  <a:lnTo>
                    <a:pt x="419" y="99"/>
                  </a:lnTo>
                  <a:lnTo>
                    <a:pt x="427" y="100"/>
                  </a:lnTo>
                  <a:lnTo>
                    <a:pt x="433" y="100"/>
                  </a:lnTo>
                  <a:lnTo>
                    <a:pt x="441" y="102"/>
                  </a:lnTo>
                  <a:lnTo>
                    <a:pt x="447" y="103"/>
                  </a:lnTo>
                  <a:lnTo>
                    <a:pt x="455" y="103"/>
                  </a:lnTo>
                  <a:lnTo>
                    <a:pt x="461" y="104"/>
                  </a:lnTo>
                  <a:lnTo>
                    <a:pt x="466" y="105"/>
                  </a:lnTo>
                  <a:lnTo>
                    <a:pt x="473" y="106"/>
                  </a:lnTo>
                  <a:lnTo>
                    <a:pt x="479" y="107"/>
                  </a:lnTo>
                  <a:lnTo>
                    <a:pt x="484" y="107"/>
                  </a:lnTo>
                  <a:lnTo>
                    <a:pt x="489" y="108"/>
                  </a:lnTo>
                  <a:lnTo>
                    <a:pt x="495" y="110"/>
                  </a:lnTo>
                  <a:lnTo>
                    <a:pt x="501" y="111"/>
                  </a:lnTo>
                  <a:lnTo>
                    <a:pt x="509" y="112"/>
                  </a:lnTo>
                  <a:lnTo>
                    <a:pt x="517" y="114"/>
                  </a:lnTo>
                  <a:lnTo>
                    <a:pt x="523" y="115"/>
                  </a:lnTo>
                  <a:lnTo>
                    <a:pt x="528" y="117"/>
                  </a:lnTo>
                  <a:lnTo>
                    <a:pt x="530" y="117"/>
                  </a:lnTo>
                  <a:lnTo>
                    <a:pt x="532" y="118"/>
                  </a:lnTo>
                  <a:lnTo>
                    <a:pt x="541" y="98"/>
                  </a:lnTo>
                  <a:lnTo>
                    <a:pt x="550" y="90"/>
                  </a:lnTo>
                  <a:lnTo>
                    <a:pt x="550" y="90"/>
                  </a:lnTo>
                  <a:close/>
                </a:path>
              </a:pathLst>
            </a:custGeom>
            <a:solidFill>
              <a:srgbClr val="B0C2B0"/>
            </a:solidFill>
            <a:ln w="9525">
              <a:noFill/>
              <a:round/>
              <a:headEnd/>
              <a:tailEnd/>
            </a:ln>
            <a:effectLst>
              <a:outerShdw dist="35921" dir="2700000" algn="ctr" rotWithShape="0">
                <a:srgbClr val="808080"/>
              </a:outerShdw>
            </a:effectLst>
          </p:spPr>
          <p:txBody>
            <a:bodyPr/>
            <a:lstStyle/>
            <a:p>
              <a:endParaRPr lang="pt-BR"/>
            </a:p>
          </p:txBody>
        </p:sp>
        <p:sp>
          <p:nvSpPr>
            <p:cNvPr id="1864833" name="Freeform 129"/>
            <p:cNvSpPr>
              <a:spLocks/>
            </p:cNvSpPr>
            <p:nvPr/>
          </p:nvSpPr>
          <p:spPr bwMode="auto">
            <a:xfrm>
              <a:off x="4464" y="2799"/>
              <a:ext cx="23" cy="43"/>
            </a:xfrm>
            <a:custGeom>
              <a:avLst/>
              <a:gdLst/>
              <a:ahLst/>
              <a:cxnLst>
                <a:cxn ang="0">
                  <a:pos x="20" y="0"/>
                </a:cxn>
                <a:cxn ang="0">
                  <a:pos x="0" y="8"/>
                </a:cxn>
                <a:cxn ang="0">
                  <a:pos x="1" y="77"/>
                </a:cxn>
                <a:cxn ang="0">
                  <a:pos x="14" y="86"/>
                </a:cxn>
                <a:cxn ang="0">
                  <a:pos x="46" y="70"/>
                </a:cxn>
                <a:cxn ang="0">
                  <a:pos x="42" y="56"/>
                </a:cxn>
                <a:cxn ang="0">
                  <a:pos x="19" y="63"/>
                </a:cxn>
                <a:cxn ang="0">
                  <a:pos x="20" y="0"/>
                </a:cxn>
                <a:cxn ang="0">
                  <a:pos x="20" y="0"/>
                </a:cxn>
              </a:cxnLst>
              <a:rect l="0" t="0" r="r" b="b"/>
              <a:pathLst>
                <a:path w="46" h="86">
                  <a:moveTo>
                    <a:pt x="20" y="0"/>
                  </a:moveTo>
                  <a:lnTo>
                    <a:pt x="0" y="8"/>
                  </a:lnTo>
                  <a:lnTo>
                    <a:pt x="1" y="77"/>
                  </a:lnTo>
                  <a:lnTo>
                    <a:pt x="14" y="86"/>
                  </a:lnTo>
                  <a:lnTo>
                    <a:pt x="46" y="70"/>
                  </a:lnTo>
                  <a:lnTo>
                    <a:pt x="42" y="56"/>
                  </a:lnTo>
                  <a:lnTo>
                    <a:pt x="19" y="63"/>
                  </a:lnTo>
                  <a:lnTo>
                    <a:pt x="20" y="0"/>
                  </a:lnTo>
                  <a:lnTo>
                    <a:pt x="20" y="0"/>
                  </a:lnTo>
                  <a:close/>
                </a:path>
              </a:pathLst>
            </a:custGeom>
            <a:solidFill>
              <a:srgbClr val="404740"/>
            </a:solidFill>
            <a:ln w="9525">
              <a:noFill/>
              <a:round/>
              <a:headEnd/>
              <a:tailEnd/>
            </a:ln>
            <a:effectLst>
              <a:outerShdw dist="35921" dir="2700000" algn="ctr" rotWithShape="0">
                <a:srgbClr val="808080"/>
              </a:outerShdw>
            </a:effectLst>
          </p:spPr>
          <p:txBody>
            <a:bodyPr/>
            <a:lstStyle/>
            <a:p>
              <a:endParaRPr lang="pt-BR"/>
            </a:p>
          </p:txBody>
        </p:sp>
        <p:sp>
          <p:nvSpPr>
            <p:cNvPr id="1864834" name="Freeform 130"/>
            <p:cNvSpPr>
              <a:spLocks/>
            </p:cNvSpPr>
            <p:nvPr/>
          </p:nvSpPr>
          <p:spPr bwMode="auto">
            <a:xfrm>
              <a:off x="4477" y="2790"/>
              <a:ext cx="147" cy="128"/>
            </a:xfrm>
            <a:custGeom>
              <a:avLst/>
              <a:gdLst/>
              <a:ahLst/>
              <a:cxnLst>
                <a:cxn ang="0">
                  <a:pos x="113" y="0"/>
                </a:cxn>
                <a:cxn ang="0">
                  <a:pos x="147" y="70"/>
                </a:cxn>
                <a:cxn ang="0">
                  <a:pos x="195" y="103"/>
                </a:cxn>
                <a:cxn ang="0">
                  <a:pos x="278" y="199"/>
                </a:cxn>
                <a:cxn ang="0">
                  <a:pos x="293" y="258"/>
                </a:cxn>
                <a:cxn ang="0">
                  <a:pos x="291" y="257"/>
                </a:cxn>
                <a:cxn ang="0">
                  <a:pos x="286" y="254"/>
                </a:cxn>
                <a:cxn ang="0">
                  <a:pos x="281" y="253"/>
                </a:cxn>
                <a:cxn ang="0">
                  <a:pos x="278" y="251"/>
                </a:cxn>
                <a:cxn ang="0">
                  <a:pos x="273" y="249"/>
                </a:cxn>
                <a:cxn ang="0">
                  <a:pos x="269" y="248"/>
                </a:cxn>
                <a:cxn ang="0">
                  <a:pos x="262" y="244"/>
                </a:cxn>
                <a:cxn ang="0">
                  <a:pos x="256" y="241"/>
                </a:cxn>
                <a:cxn ang="0">
                  <a:pos x="250" y="237"/>
                </a:cxn>
                <a:cxn ang="0">
                  <a:pos x="243" y="234"/>
                </a:cxn>
                <a:cxn ang="0">
                  <a:pos x="236" y="229"/>
                </a:cxn>
                <a:cxn ang="0">
                  <a:pos x="229" y="224"/>
                </a:cxn>
                <a:cxn ang="0">
                  <a:pos x="222" y="219"/>
                </a:cxn>
                <a:cxn ang="0">
                  <a:pos x="216" y="214"/>
                </a:cxn>
                <a:cxn ang="0">
                  <a:pos x="207" y="207"/>
                </a:cxn>
                <a:cxn ang="0">
                  <a:pos x="199" y="200"/>
                </a:cxn>
                <a:cxn ang="0">
                  <a:pos x="192" y="193"/>
                </a:cxn>
                <a:cxn ang="0">
                  <a:pos x="186" y="187"/>
                </a:cxn>
                <a:cxn ang="0">
                  <a:pos x="177" y="179"/>
                </a:cxn>
                <a:cxn ang="0">
                  <a:pos x="172" y="175"/>
                </a:cxn>
                <a:cxn ang="0">
                  <a:pos x="166" y="167"/>
                </a:cxn>
                <a:cxn ang="0">
                  <a:pos x="160" y="161"/>
                </a:cxn>
                <a:cxn ang="0">
                  <a:pos x="154" y="155"/>
                </a:cxn>
                <a:cxn ang="0">
                  <a:pos x="150" y="149"/>
                </a:cxn>
                <a:cxn ang="0">
                  <a:pos x="145" y="144"/>
                </a:cxn>
                <a:cxn ang="0">
                  <a:pos x="143" y="140"/>
                </a:cxn>
                <a:cxn ang="0">
                  <a:pos x="137" y="134"/>
                </a:cxn>
                <a:cxn ang="0">
                  <a:pos x="136" y="133"/>
                </a:cxn>
                <a:cxn ang="0">
                  <a:pos x="102" y="127"/>
                </a:cxn>
                <a:cxn ang="0">
                  <a:pos x="89" y="109"/>
                </a:cxn>
                <a:cxn ang="0">
                  <a:pos x="67" y="102"/>
                </a:cxn>
                <a:cxn ang="0">
                  <a:pos x="41" y="114"/>
                </a:cxn>
                <a:cxn ang="0">
                  <a:pos x="25" y="109"/>
                </a:cxn>
                <a:cxn ang="0">
                  <a:pos x="2" y="110"/>
                </a:cxn>
                <a:cxn ang="0">
                  <a:pos x="0" y="92"/>
                </a:cxn>
                <a:cxn ang="0">
                  <a:pos x="8" y="51"/>
                </a:cxn>
                <a:cxn ang="0">
                  <a:pos x="67" y="20"/>
                </a:cxn>
                <a:cxn ang="0">
                  <a:pos x="113" y="0"/>
                </a:cxn>
                <a:cxn ang="0">
                  <a:pos x="113" y="0"/>
                </a:cxn>
              </a:cxnLst>
              <a:rect l="0" t="0" r="r" b="b"/>
              <a:pathLst>
                <a:path w="293" h="258">
                  <a:moveTo>
                    <a:pt x="113" y="0"/>
                  </a:moveTo>
                  <a:lnTo>
                    <a:pt x="147" y="70"/>
                  </a:lnTo>
                  <a:lnTo>
                    <a:pt x="195" y="103"/>
                  </a:lnTo>
                  <a:lnTo>
                    <a:pt x="278" y="199"/>
                  </a:lnTo>
                  <a:lnTo>
                    <a:pt x="293" y="258"/>
                  </a:lnTo>
                  <a:lnTo>
                    <a:pt x="291" y="257"/>
                  </a:lnTo>
                  <a:lnTo>
                    <a:pt x="286" y="254"/>
                  </a:lnTo>
                  <a:lnTo>
                    <a:pt x="281" y="253"/>
                  </a:lnTo>
                  <a:lnTo>
                    <a:pt x="278" y="251"/>
                  </a:lnTo>
                  <a:lnTo>
                    <a:pt x="273" y="249"/>
                  </a:lnTo>
                  <a:lnTo>
                    <a:pt x="269" y="248"/>
                  </a:lnTo>
                  <a:lnTo>
                    <a:pt x="262" y="244"/>
                  </a:lnTo>
                  <a:lnTo>
                    <a:pt x="256" y="241"/>
                  </a:lnTo>
                  <a:lnTo>
                    <a:pt x="250" y="237"/>
                  </a:lnTo>
                  <a:lnTo>
                    <a:pt x="243" y="234"/>
                  </a:lnTo>
                  <a:lnTo>
                    <a:pt x="236" y="229"/>
                  </a:lnTo>
                  <a:lnTo>
                    <a:pt x="229" y="224"/>
                  </a:lnTo>
                  <a:lnTo>
                    <a:pt x="222" y="219"/>
                  </a:lnTo>
                  <a:lnTo>
                    <a:pt x="216" y="214"/>
                  </a:lnTo>
                  <a:lnTo>
                    <a:pt x="207" y="207"/>
                  </a:lnTo>
                  <a:lnTo>
                    <a:pt x="199" y="200"/>
                  </a:lnTo>
                  <a:lnTo>
                    <a:pt x="192" y="193"/>
                  </a:lnTo>
                  <a:lnTo>
                    <a:pt x="186" y="187"/>
                  </a:lnTo>
                  <a:lnTo>
                    <a:pt x="177" y="179"/>
                  </a:lnTo>
                  <a:lnTo>
                    <a:pt x="172" y="175"/>
                  </a:lnTo>
                  <a:lnTo>
                    <a:pt x="166" y="167"/>
                  </a:lnTo>
                  <a:lnTo>
                    <a:pt x="160" y="161"/>
                  </a:lnTo>
                  <a:lnTo>
                    <a:pt x="154" y="155"/>
                  </a:lnTo>
                  <a:lnTo>
                    <a:pt x="150" y="149"/>
                  </a:lnTo>
                  <a:lnTo>
                    <a:pt x="145" y="144"/>
                  </a:lnTo>
                  <a:lnTo>
                    <a:pt x="143" y="140"/>
                  </a:lnTo>
                  <a:lnTo>
                    <a:pt x="137" y="134"/>
                  </a:lnTo>
                  <a:lnTo>
                    <a:pt x="136" y="133"/>
                  </a:lnTo>
                  <a:lnTo>
                    <a:pt x="102" y="127"/>
                  </a:lnTo>
                  <a:lnTo>
                    <a:pt x="89" y="109"/>
                  </a:lnTo>
                  <a:lnTo>
                    <a:pt x="67" y="102"/>
                  </a:lnTo>
                  <a:lnTo>
                    <a:pt x="41" y="114"/>
                  </a:lnTo>
                  <a:lnTo>
                    <a:pt x="25" y="109"/>
                  </a:lnTo>
                  <a:lnTo>
                    <a:pt x="2" y="110"/>
                  </a:lnTo>
                  <a:lnTo>
                    <a:pt x="0" y="92"/>
                  </a:lnTo>
                  <a:lnTo>
                    <a:pt x="8" y="51"/>
                  </a:lnTo>
                  <a:lnTo>
                    <a:pt x="67" y="20"/>
                  </a:lnTo>
                  <a:lnTo>
                    <a:pt x="113" y="0"/>
                  </a:lnTo>
                  <a:lnTo>
                    <a:pt x="113"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835" name="Freeform 131"/>
            <p:cNvSpPr>
              <a:spLocks/>
            </p:cNvSpPr>
            <p:nvPr/>
          </p:nvSpPr>
          <p:spPr bwMode="auto">
            <a:xfrm>
              <a:off x="4478" y="2786"/>
              <a:ext cx="178" cy="106"/>
            </a:xfrm>
            <a:custGeom>
              <a:avLst/>
              <a:gdLst/>
              <a:ahLst/>
              <a:cxnLst>
                <a:cxn ang="0">
                  <a:pos x="34" y="26"/>
                </a:cxn>
                <a:cxn ang="0">
                  <a:pos x="2" y="53"/>
                </a:cxn>
                <a:cxn ang="0">
                  <a:pos x="0" y="105"/>
                </a:cxn>
                <a:cxn ang="0">
                  <a:pos x="18" y="105"/>
                </a:cxn>
                <a:cxn ang="0">
                  <a:pos x="38" y="89"/>
                </a:cxn>
                <a:cxn ang="0">
                  <a:pos x="56" y="78"/>
                </a:cxn>
                <a:cxn ang="0">
                  <a:pos x="84" y="67"/>
                </a:cxn>
                <a:cxn ang="0">
                  <a:pos x="98" y="41"/>
                </a:cxn>
                <a:cxn ang="0">
                  <a:pos x="130" y="68"/>
                </a:cxn>
                <a:cxn ang="0">
                  <a:pos x="120" y="96"/>
                </a:cxn>
                <a:cxn ang="0">
                  <a:pos x="112" y="96"/>
                </a:cxn>
                <a:cxn ang="0">
                  <a:pos x="101" y="97"/>
                </a:cxn>
                <a:cxn ang="0">
                  <a:pos x="90" y="100"/>
                </a:cxn>
                <a:cxn ang="0">
                  <a:pos x="78" y="108"/>
                </a:cxn>
                <a:cxn ang="0">
                  <a:pos x="74" y="119"/>
                </a:cxn>
                <a:cxn ang="0">
                  <a:pos x="133" y="127"/>
                </a:cxn>
                <a:cxn ang="0">
                  <a:pos x="161" y="137"/>
                </a:cxn>
                <a:cxn ang="0">
                  <a:pos x="166" y="144"/>
                </a:cxn>
                <a:cxn ang="0">
                  <a:pos x="179" y="155"/>
                </a:cxn>
                <a:cxn ang="0">
                  <a:pos x="191" y="167"/>
                </a:cxn>
                <a:cxn ang="0">
                  <a:pos x="203" y="175"/>
                </a:cxn>
                <a:cxn ang="0">
                  <a:pos x="215" y="183"/>
                </a:cxn>
                <a:cxn ang="0">
                  <a:pos x="228" y="189"/>
                </a:cxn>
                <a:cxn ang="0">
                  <a:pos x="242" y="195"/>
                </a:cxn>
                <a:cxn ang="0">
                  <a:pos x="256" y="201"/>
                </a:cxn>
                <a:cxn ang="0">
                  <a:pos x="269" y="206"/>
                </a:cxn>
                <a:cxn ang="0">
                  <a:pos x="279" y="209"/>
                </a:cxn>
                <a:cxn ang="0">
                  <a:pos x="291" y="213"/>
                </a:cxn>
                <a:cxn ang="0">
                  <a:pos x="356" y="155"/>
                </a:cxn>
                <a:cxn ang="0">
                  <a:pos x="353" y="155"/>
                </a:cxn>
                <a:cxn ang="0">
                  <a:pos x="344" y="155"/>
                </a:cxn>
                <a:cxn ang="0">
                  <a:pos x="329" y="153"/>
                </a:cxn>
                <a:cxn ang="0">
                  <a:pos x="313" y="150"/>
                </a:cxn>
                <a:cxn ang="0">
                  <a:pos x="302" y="149"/>
                </a:cxn>
                <a:cxn ang="0">
                  <a:pos x="292" y="147"/>
                </a:cxn>
                <a:cxn ang="0">
                  <a:pos x="281" y="146"/>
                </a:cxn>
                <a:cxn ang="0">
                  <a:pos x="272" y="145"/>
                </a:cxn>
                <a:cxn ang="0">
                  <a:pos x="261" y="141"/>
                </a:cxn>
                <a:cxn ang="0">
                  <a:pos x="250" y="138"/>
                </a:cxn>
                <a:cxn ang="0">
                  <a:pos x="232" y="132"/>
                </a:cxn>
                <a:cxn ang="0">
                  <a:pos x="213" y="123"/>
                </a:cxn>
                <a:cxn ang="0">
                  <a:pos x="198" y="115"/>
                </a:cxn>
                <a:cxn ang="0">
                  <a:pos x="185" y="105"/>
                </a:cxn>
                <a:cxn ang="0">
                  <a:pos x="173" y="97"/>
                </a:cxn>
                <a:cxn ang="0">
                  <a:pos x="158" y="82"/>
                </a:cxn>
                <a:cxn ang="0">
                  <a:pos x="153" y="77"/>
                </a:cxn>
                <a:cxn ang="0">
                  <a:pos x="90" y="0"/>
                </a:cxn>
                <a:cxn ang="0">
                  <a:pos x="60" y="22"/>
                </a:cxn>
                <a:cxn ang="0">
                  <a:pos x="52" y="28"/>
                </a:cxn>
              </a:cxnLst>
              <a:rect l="0" t="0" r="r" b="b"/>
              <a:pathLst>
                <a:path w="356" h="214">
                  <a:moveTo>
                    <a:pt x="52" y="28"/>
                  </a:moveTo>
                  <a:lnTo>
                    <a:pt x="34" y="26"/>
                  </a:lnTo>
                  <a:lnTo>
                    <a:pt x="19" y="41"/>
                  </a:lnTo>
                  <a:lnTo>
                    <a:pt x="2" y="53"/>
                  </a:lnTo>
                  <a:lnTo>
                    <a:pt x="0" y="72"/>
                  </a:lnTo>
                  <a:lnTo>
                    <a:pt x="0" y="105"/>
                  </a:lnTo>
                  <a:lnTo>
                    <a:pt x="15" y="100"/>
                  </a:lnTo>
                  <a:lnTo>
                    <a:pt x="18" y="105"/>
                  </a:lnTo>
                  <a:lnTo>
                    <a:pt x="30" y="104"/>
                  </a:lnTo>
                  <a:lnTo>
                    <a:pt x="38" y="89"/>
                  </a:lnTo>
                  <a:lnTo>
                    <a:pt x="52" y="46"/>
                  </a:lnTo>
                  <a:lnTo>
                    <a:pt x="56" y="78"/>
                  </a:lnTo>
                  <a:lnTo>
                    <a:pt x="91" y="82"/>
                  </a:lnTo>
                  <a:lnTo>
                    <a:pt x="84" y="67"/>
                  </a:lnTo>
                  <a:lnTo>
                    <a:pt x="91" y="30"/>
                  </a:lnTo>
                  <a:lnTo>
                    <a:pt x="98" y="41"/>
                  </a:lnTo>
                  <a:lnTo>
                    <a:pt x="111" y="26"/>
                  </a:lnTo>
                  <a:lnTo>
                    <a:pt x="130" y="68"/>
                  </a:lnTo>
                  <a:lnTo>
                    <a:pt x="121" y="97"/>
                  </a:lnTo>
                  <a:lnTo>
                    <a:pt x="120" y="96"/>
                  </a:lnTo>
                  <a:lnTo>
                    <a:pt x="116" y="96"/>
                  </a:lnTo>
                  <a:lnTo>
                    <a:pt x="112" y="96"/>
                  </a:lnTo>
                  <a:lnTo>
                    <a:pt x="107" y="97"/>
                  </a:lnTo>
                  <a:lnTo>
                    <a:pt x="101" y="97"/>
                  </a:lnTo>
                  <a:lnTo>
                    <a:pt x="96" y="98"/>
                  </a:lnTo>
                  <a:lnTo>
                    <a:pt x="90" y="100"/>
                  </a:lnTo>
                  <a:lnTo>
                    <a:pt x="85" y="102"/>
                  </a:lnTo>
                  <a:lnTo>
                    <a:pt x="78" y="108"/>
                  </a:lnTo>
                  <a:lnTo>
                    <a:pt x="75" y="113"/>
                  </a:lnTo>
                  <a:lnTo>
                    <a:pt x="74" y="119"/>
                  </a:lnTo>
                  <a:lnTo>
                    <a:pt x="75" y="123"/>
                  </a:lnTo>
                  <a:lnTo>
                    <a:pt x="133" y="127"/>
                  </a:lnTo>
                  <a:lnTo>
                    <a:pt x="157" y="102"/>
                  </a:lnTo>
                  <a:lnTo>
                    <a:pt x="161" y="137"/>
                  </a:lnTo>
                  <a:lnTo>
                    <a:pt x="164" y="140"/>
                  </a:lnTo>
                  <a:lnTo>
                    <a:pt x="166" y="144"/>
                  </a:lnTo>
                  <a:lnTo>
                    <a:pt x="173" y="150"/>
                  </a:lnTo>
                  <a:lnTo>
                    <a:pt x="179" y="155"/>
                  </a:lnTo>
                  <a:lnTo>
                    <a:pt x="187" y="164"/>
                  </a:lnTo>
                  <a:lnTo>
                    <a:pt x="191" y="167"/>
                  </a:lnTo>
                  <a:lnTo>
                    <a:pt x="197" y="171"/>
                  </a:lnTo>
                  <a:lnTo>
                    <a:pt x="203" y="175"/>
                  </a:lnTo>
                  <a:lnTo>
                    <a:pt x="209" y="179"/>
                  </a:lnTo>
                  <a:lnTo>
                    <a:pt x="215" y="183"/>
                  </a:lnTo>
                  <a:lnTo>
                    <a:pt x="221" y="186"/>
                  </a:lnTo>
                  <a:lnTo>
                    <a:pt x="228" y="189"/>
                  </a:lnTo>
                  <a:lnTo>
                    <a:pt x="235" y="192"/>
                  </a:lnTo>
                  <a:lnTo>
                    <a:pt x="242" y="195"/>
                  </a:lnTo>
                  <a:lnTo>
                    <a:pt x="249" y="198"/>
                  </a:lnTo>
                  <a:lnTo>
                    <a:pt x="256" y="201"/>
                  </a:lnTo>
                  <a:lnTo>
                    <a:pt x="263" y="204"/>
                  </a:lnTo>
                  <a:lnTo>
                    <a:pt x="269" y="206"/>
                  </a:lnTo>
                  <a:lnTo>
                    <a:pt x="275" y="207"/>
                  </a:lnTo>
                  <a:lnTo>
                    <a:pt x="279" y="209"/>
                  </a:lnTo>
                  <a:lnTo>
                    <a:pt x="284" y="211"/>
                  </a:lnTo>
                  <a:lnTo>
                    <a:pt x="291" y="213"/>
                  </a:lnTo>
                  <a:lnTo>
                    <a:pt x="293" y="214"/>
                  </a:lnTo>
                  <a:lnTo>
                    <a:pt x="356" y="155"/>
                  </a:lnTo>
                  <a:lnTo>
                    <a:pt x="354" y="155"/>
                  </a:lnTo>
                  <a:lnTo>
                    <a:pt x="353" y="155"/>
                  </a:lnTo>
                  <a:lnTo>
                    <a:pt x="348" y="155"/>
                  </a:lnTo>
                  <a:lnTo>
                    <a:pt x="344" y="155"/>
                  </a:lnTo>
                  <a:lnTo>
                    <a:pt x="336" y="154"/>
                  </a:lnTo>
                  <a:lnTo>
                    <a:pt x="329" y="153"/>
                  </a:lnTo>
                  <a:lnTo>
                    <a:pt x="321" y="152"/>
                  </a:lnTo>
                  <a:lnTo>
                    <a:pt x="313" y="150"/>
                  </a:lnTo>
                  <a:lnTo>
                    <a:pt x="307" y="150"/>
                  </a:lnTo>
                  <a:lnTo>
                    <a:pt x="302" y="149"/>
                  </a:lnTo>
                  <a:lnTo>
                    <a:pt x="296" y="148"/>
                  </a:lnTo>
                  <a:lnTo>
                    <a:pt x="292" y="147"/>
                  </a:lnTo>
                  <a:lnTo>
                    <a:pt x="286" y="146"/>
                  </a:lnTo>
                  <a:lnTo>
                    <a:pt x="281" y="146"/>
                  </a:lnTo>
                  <a:lnTo>
                    <a:pt x="277" y="145"/>
                  </a:lnTo>
                  <a:lnTo>
                    <a:pt x="272" y="145"/>
                  </a:lnTo>
                  <a:lnTo>
                    <a:pt x="266" y="142"/>
                  </a:lnTo>
                  <a:lnTo>
                    <a:pt x="261" y="141"/>
                  </a:lnTo>
                  <a:lnTo>
                    <a:pt x="255" y="139"/>
                  </a:lnTo>
                  <a:lnTo>
                    <a:pt x="250" y="138"/>
                  </a:lnTo>
                  <a:lnTo>
                    <a:pt x="240" y="135"/>
                  </a:lnTo>
                  <a:lnTo>
                    <a:pt x="232" y="132"/>
                  </a:lnTo>
                  <a:lnTo>
                    <a:pt x="221" y="127"/>
                  </a:lnTo>
                  <a:lnTo>
                    <a:pt x="213" y="123"/>
                  </a:lnTo>
                  <a:lnTo>
                    <a:pt x="204" y="118"/>
                  </a:lnTo>
                  <a:lnTo>
                    <a:pt x="198" y="115"/>
                  </a:lnTo>
                  <a:lnTo>
                    <a:pt x="189" y="109"/>
                  </a:lnTo>
                  <a:lnTo>
                    <a:pt x="185" y="105"/>
                  </a:lnTo>
                  <a:lnTo>
                    <a:pt x="178" y="101"/>
                  </a:lnTo>
                  <a:lnTo>
                    <a:pt x="173" y="97"/>
                  </a:lnTo>
                  <a:lnTo>
                    <a:pt x="164" y="88"/>
                  </a:lnTo>
                  <a:lnTo>
                    <a:pt x="158" y="82"/>
                  </a:lnTo>
                  <a:lnTo>
                    <a:pt x="155" y="78"/>
                  </a:lnTo>
                  <a:lnTo>
                    <a:pt x="153" y="77"/>
                  </a:lnTo>
                  <a:lnTo>
                    <a:pt x="118" y="14"/>
                  </a:lnTo>
                  <a:lnTo>
                    <a:pt x="90" y="0"/>
                  </a:lnTo>
                  <a:lnTo>
                    <a:pt x="63" y="5"/>
                  </a:lnTo>
                  <a:lnTo>
                    <a:pt x="60" y="22"/>
                  </a:lnTo>
                  <a:lnTo>
                    <a:pt x="52" y="28"/>
                  </a:lnTo>
                  <a:lnTo>
                    <a:pt x="52" y="28"/>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4836" name="Freeform 132"/>
            <p:cNvSpPr>
              <a:spLocks/>
            </p:cNvSpPr>
            <p:nvPr/>
          </p:nvSpPr>
          <p:spPr bwMode="auto">
            <a:xfrm>
              <a:off x="4526" y="2777"/>
              <a:ext cx="21" cy="47"/>
            </a:xfrm>
            <a:custGeom>
              <a:avLst/>
              <a:gdLst/>
              <a:ahLst/>
              <a:cxnLst>
                <a:cxn ang="0">
                  <a:pos x="5" y="66"/>
                </a:cxn>
                <a:cxn ang="0">
                  <a:pos x="19" y="57"/>
                </a:cxn>
                <a:cxn ang="0">
                  <a:pos x="16" y="10"/>
                </a:cxn>
                <a:cxn ang="0">
                  <a:pos x="33" y="0"/>
                </a:cxn>
                <a:cxn ang="0">
                  <a:pos x="41" y="51"/>
                </a:cxn>
                <a:cxn ang="0">
                  <a:pos x="41" y="76"/>
                </a:cxn>
                <a:cxn ang="0">
                  <a:pos x="11" y="94"/>
                </a:cxn>
                <a:cxn ang="0">
                  <a:pos x="0" y="87"/>
                </a:cxn>
                <a:cxn ang="0">
                  <a:pos x="1" y="77"/>
                </a:cxn>
                <a:cxn ang="0">
                  <a:pos x="5" y="66"/>
                </a:cxn>
                <a:cxn ang="0">
                  <a:pos x="5" y="66"/>
                </a:cxn>
              </a:cxnLst>
              <a:rect l="0" t="0" r="r" b="b"/>
              <a:pathLst>
                <a:path w="41" h="94">
                  <a:moveTo>
                    <a:pt x="5" y="66"/>
                  </a:moveTo>
                  <a:lnTo>
                    <a:pt x="19" y="57"/>
                  </a:lnTo>
                  <a:lnTo>
                    <a:pt x="16" y="10"/>
                  </a:lnTo>
                  <a:lnTo>
                    <a:pt x="33" y="0"/>
                  </a:lnTo>
                  <a:lnTo>
                    <a:pt x="41" y="51"/>
                  </a:lnTo>
                  <a:lnTo>
                    <a:pt x="41" y="76"/>
                  </a:lnTo>
                  <a:lnTo>
                    <a:pt x="11" y="94"/>
                  </a:lnTo>
                  <a:lnTo>
                    <a:pt x="0" y="87"/>
                  </a:lnTo>
                  <a:lnTo>
                    <a:pt x="1" y="77"/>
                  </a:lnTo>
                  <a:lnTo>
                    <a:pt x="5" y="66"/>
                  </a:lnTo>
                  <a:lnTo>
                    <a:pt x="5" y="66"/>
                  </a:lnTo>
                  <a:close/>
                </a:path>
              </a:pathLst>
            </a:custGeom>
            <a:solidFill>
              <a:srgbClr val="404740"/>
            </a:solidFill>
            <a:ln w="9525">
              <a:noFill/>
              <a:round/>
              <a:headEnd/>
              <a:tailEnd/>
            </a:ln>
            <a:effectLst>
              <a:outerShdw dist="35921" dir="2700000" algn="ctr" rotWithShape="0">
                <a:srgbClr val="808080"/>
              </a:outerShdw>
            </a:effectLst>
          </p:spPr>
          <p:txBody>
            <a:bodyPr/>
            <a:lstStyle/>
            <a:p>
              <a:endParaRPr lang="pt-BR"/>
            </a:p>
          </p:txBody>
        </p:sp>
        <p:sp>
          <p:nvSpPr>
            <p:cNvPr id="1864837" name="Freeform 133"/>
            <p:cNvSpPr>
              <a:spLocks/>
            </p:cNvSpPr>
            <p:nvPr/>
          </p:nvSpPr>
          <p:spPr bwMode="auto">
            <a:xfrm>
              <a:off x="4562" y="2669"/>
              <a:ext cx="151" cy="176"/>
            </a:xfrm>
            <a:custGeom>
              <a:avLst/>
              <a:gdLst/>
              <a:ahLst/>
              <a:cxnLst>
                <a:cxn ang="0">
                  <a:pos x="31" y="0"/>
                </a:cxn>
                <a:cxn ang="0">
                  <a:pos x="31" y="37"/>
                </a:cxn>
                <a:cxn ang="0">
                  <a:pos x="30" y="39"/>
                </a:cxn>
                <a:cxn ang="0">
                  <a:pos x="26" y="47"/>
                </a:cxn>
                <a:cxn ang="0">
                  <a:pos x="22" y="52"/>
                </a:cxn>
                <a:cxn ang="0">
                  <a:pos x="20" y="57"/>
                </a:cxn>
                <a:cxn ang="0">
                  <a:pos x="18" y="62"/>
                </a:cxn>
                <a:cxn ang="0">
                  <a:pos x="14" y="69"/>
                </a:cxn>
                <a:cxn ang="0">
                  <a:pos x="8" y="76"/>
                </a:cxn>
                <a:cxn ang="0">
                  <a:pos x="4" y="84"/>
                </a:cxn>
                <a:cxn ang="0">
                  <a:pos x="0" y="88"/>
                </a:cxn>
                <a:cxn ang="0">
                  <a:pos x="0" y="91"/>
                </a:cxn>
                <a:cxn ang="0">
                  <a:pos x="0" y="97"/>
                </a:cxn>
                <a:cxn ang="0">
                  <a:pos x="18" y="112"/>
                </a:cxn>
                <a:cxn ang="0">
                  <a:pos x="14" y="135"/>
                </a:cxn>
                <a:cxn ang="0">
                  <a:pos x="18" y="144"/>
                </a:cxn>
                <a:cxn ang="0">
                  <a:pos x="42" y="166"/>
                </a:cxn>
                <a:cxn ang="0">
                  <a:pos x="41" y="166"/>
                </a:cxn>
                <a:cxn ang="0">
                  <a:pos x="41" y="171"/>
                </a:cxn>
                <a:cxn ang="0">
                  <a:pos x="41" y="176"/>
                </a:cxn>
                <a:cxn ang="0">
                  <a:pos x="39" y="184"/>
                </a:cxn>
                <a:cxn ang="0">
                  <a:pos x="36" y="191"/>
                </a:cxn>
                <a:cxn ang="0">
                  <a:pos x="34" y="199"/>
                </a:cxn>
                <a:cxn ang="0">
                  <a:pos x="31" y="206"/>
                </a:cxn>
                <a:cxn ang="0">
                  <a:pos x="31" y="208"/>
                </a:cxn>
                <a:cxn ang="0">
                  <a:pos x="39" y="217"/>
                </a:cxn>
                <a:cxn ang="0">
                  <a:pos x="48" y="226"/>
                </a:cxn>
                <a:cxn ang="0">
                  <a:pos x="53" y="245"/>
                </a:cxn>
                <a:cxn ang="0">
                  <a:pos x="64" y="252"/>
                </a:cxn>
                <a:cxn ang="0">
                  <a:pos x="95" y="253"/>
                </a:cxn>
                <a:cxn ang="0">
                  <a:pos x="134" y="258"/>
                </a:cxn>
                <a:cxn ang="0">
                  <a:pos x="166" y="352"/>
                </a:cxn>
                <a:cxn ang="0">
                  <a:pos x="247" y="282"/>
                </a:cxn>
                <a:cxn ang="0">
                  <a:pos x="303" y="246"/>
                </a:cxn>
                <a:cxn ang="0">
                  <a:pos x="249" y="186"/>
                </a:cxn>
                <a:cxn ang="0">
                  <a:pos x="31" y="0"/>
                </a:cxn>
                <a:cxn ang="0">
                  <a:pos x="31" y="0"/>
                </a:cxn>
              </a:cxnLst>
              <a:rect l="0" t="0" r="r" b="b"/>
              <a:pathLst>
                <a:path w="303" h="352">
                  <a:moveTo>
                    <a:pt x="31" y="0"/>
                  </a:moveTo>
                  <a:lnTo>
                    <a:pt x="31" y="37"/>
                  </a:lnTo>
                  <a:lnTo>
                    <a:pt x="30" y="39"/>
                  </a:lnTo>
                  <a:lnTo>
                    <a:pt x="26" y="47"/>
                  </a:lnTo>
                  <a:lnTo>
                    <a:pt x="22" y="52"/>
                  </a:lnTo>
                  <a:lnTo>
                    <a:pt x="20" y="57"/>
                  </a:lnTo>
                  <a:lnTo>
                    <a:pt x="18" y="62"/>
                  </a:lnTo>
                  <a:lnTo>
                    <a:pt x="14" y="69"/>
                  </a:lnTo>
                  <a:lnTo>
                    <a:pt x="8" y="76"/>
                  </a:lnTo>
                  <a:lnTo>
                    <a:pt x="4" y="84"/>
                  </a:lnTo>
                  <a:lnTo>
                    <a:pt x="0" y="88"/>
                  </a:lnTo>
                  <a:lnTo>
                    <a:pt x="0" y="91"/>
                  </a:lnTo>
                  <a:lnTo>
                    <a:pt x="0" y="97"/>
                  </a:lnTo>
                  <a:lnTo>
                    <a:pt x="18" y="112"/>
                  </a:lnTo>
                  <a:lnTo>
                    <a:pt x="14" y="135"/>
                  </a:lnTo>
                  <a:lnTo>
                    <a:pt x="18" y="144"/>
                  </a:lnTo>
                  <a:lnTo>
                    <a:pt x="42" y="166"/>
                  </a:lnTo>
                  <a:lnTo>
                    <a:pt x="41" y="166"/>
                  </a:lnTo>
                  <a:lnTo>
                    <a:pt x="41" y="171"/>
                  </a:lnTo>
                  <a:lnTo>
                    <a:pt x="41" y="176"/>
                  </a:lnTo>
                  <a:lnTo>
                    <a:pt x="39" y="184"/>
                  </a:lnTo>
                  <a:lnTo>
                    <a:pt x="36" y="191"/>
                  </a:lnTo>
                  <a:lnTo>
                    <a:pt x="34" y="199"/>
                  </a:lnTo>
                  <a:lnTo>
                    <a:pt x="31" y="206"/>
                  </a:lnTo>
                  <a:lnTo>
                    <a:pt x="31" y="208"/>
                  </a:lnTo>
                  <a:lnTo>
                    <a:pt x="39" y="217"/>
                  </a:lnTo>
                  <a:lnTo>
                    <a:pt x="48" y="226"/>
                  </a:lnTo>
                  <a:lnTo>
                    <a:pt x="53" y="245"/>
                  </a:lnTo>
                  <a:lnTo>
                    <a:pt x="64" y="252"/>
                  </a:lnTo>
                  <a:lnTo>
                    <a:pt x="95" y="253"/>
                  </a:lnTo>
                  <a:lnTo>
                    <a:pt x="134" y="258"/>
                  </a:lnTo>
                  <a:lnTo>
                    <a:pt x="166" y="352"/>
                  </a:lnTo>
                  <a:lnTo>
                    <a:pt x="247" y="282"/>
                  </a:lnTo>
                  <a:lnTo>
                    <a:pt x="303" y="246"/>
                  </a:lnTo>
                  <a:lnTo>
                    <a:pt x="249" y="186"/>
                  </a:lnTo>
                  <a:lnTo>
                    <a:pt x="31" y="0"/>
                  </a:lnTo>
                  <a:lnTo>
                    <a:pt x="31" y="0"/>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4838" name="Freeform 134"/>
            <p:cNvSpPr>
              <a:spLocks/>
            </p:cNvSpPr>
            <p:nvPr/>
          </p:nvSpPr>
          <p:spPr bwMode="auto">
            <a:xfrm>
              <a:off x="4582" y="2672"/>
              <a:ext cx="121" cy="160"/>
            </a:xfrm>
            <a:custGeom>
              <a:avLst/>
              <a:gdLst/>
              <a:ahLst/>
              <a:cxnLst>
                <a:cxn ang="0">
                  <a:pos x="3" y="38"/>
                </a:cxn>
                <a:cxn ang="0">
                  <a:pos x="16" y="54"/>
                </a:cxn>
                <a:cxn ang="0">
                  <a:pos x="6" y="60"/>
                </a:cxn>
                <a:cxn ang="0">
                  <a:pos x="0" y="70"/>
                </a:cxn>
                <a:cxn ang="0">
                  <a:pos x="0" y="85"/>
                </a:cxn>
                <a:cxn ang="0">
                  <a:pos x="4" y="100"/>
                </a:cxn>
                <a:cxn ang="0">
                  <a:pos x="8" y="111"/>
                </a:cxn>
                <a:cxn ang="0">
                  <a:pos x="12" y="122"/>
                </a:cxn>
                <a:cxn ang="0">
                  <a:pos x="17" y="133"/>
                </a:cxn>
                <a:cxn ang="0">
                  <a:pos x="22" y="145"/>
                </a:cxn>
                <a:cxn ang="0">
                  <a:pos x="26" y="157"/>
                </a:cxn>
                <a:cxn ang="0">
                  <a:pos x="29" y="170"/>
                </a:cxn>
                <a:cxn ang="0">
                  <a:pos x="31" y="180"/>
                </a:cxn>
                <a:cxn ang="0">
                  <a:pos x="31" y="193"/>
                </a:cxn>
                <a:cxn ang="0">
                  <a:pos x="32" y="203"/>
                </a:cxn>
                <a:cxn ang="0">
                  <a:pos x="33" y="219"/>
                </a:cxn>
                <a:cxn ang="0">
                  <a:pos x="51" y="227"/>
                </a:cxn>
                <a:cxn ang="0">
                  <a:pos x="26" y="243"/>
                </a:cxn>
                <a:cxn ang="0">
                  <a:pos x="41" y="252"/>
                </a:cxn>
                <a:cxn ang="0">
                  <a:pos x="45" y="250"/>
                </a:cxn>
                <a:cxn ang="0">
                  <a:pos x="55" y="249"/>
                </a:cxn>
                <a:cxn ang="0">
                  <a:pos x="68" y="249"/>
                </a:cxn>
                <a:cxn ang="0">
                  <a:pos x="82" y="249"/>
                </a:cxn>
                <a:cxn ang="0">
                  <a:pos x="94" y="250"/>
                </a:cxn>
                <a:cxn ang="0">
                  <a:pos x="98" y="253"/>
                </a:cxn>
                <a:cxn ang="0">
                  <a:pos x="85" y="223"/>
                </a:cxn>
                <a:cxn ang="0">
                  <a:pos x="97" y="232"/>
                </a:cxn>
                <a:cxn ang="0">
                  <a:pos x="108" y="246"/>
                </a:cxn>
                <a:cxn ang="0">
                  <a:pos x="116" y="258"/>
                </a:cxn>
                <a:cxn ang="0">
                  <a:pos x="122" y="269"/>
                </a:cxn>
                <a:cxn ang="0">
                  <a:pos x="127" y="280"/>
                </a:cxn>
                <a:cxn ang="0">
                  <a:pos x="131" y="291"/>
                </a:cxn>
                <a:cxn ang="0">
                  <a:pos x="138" y="305"/>
                </a:cxn>
                <a:cxn ang="0">
                  <a:pos x="144" y="317"/>
                </a:cxn>
                <a:cxn ang="0">
                  <a:pos x="241" y="260"/>
                </a:cxn>
                <a:cxn ang="0">
                  <a:pos x="233" y="257"/>
                </a:cxn>
                <a:cxn ang="0">
                  <a:pos x="216" y="254"/>
                </a:cxn>
                <a:cxn ang="0">
                  <a:pos x="205" y="250"/>
                </a:cxn>
                <a:cxn ang="0">
                  <a:pos x="195" y="248"/>
                </a:cxn>
                <a:cxn ang="0">
                  <a:pos x="180" y="241"/>
                </a:cxn>
                <a:cxn ang="0">
                  <a:pos x="173" y="233"/>
                </a:cxn>
                <a:cxn ang="0">
                  <a:pos x="177" y="225"/>
                </a:cxn>
                <a:cxn ang="0">
                  <a:pos x="186" y="216"/>
                </a:cxn>
                <a:cxn ang="0">
                  <a:pos x="197" y="210"/>
                </a:cxn>
                <a:cxn ang="0">
                  <a:pos x="207" y="203"/>
                </a:cxn>
                <a:cxn ang="0">
                  <a:pos x="216" y="201"/>
                </a:cxn>
                <a:cxn ang="0">
                  <a:pos x="224" y="198"/>
                </a:cxn>
                <a:cxn ang="0">
                  <a:pos x="166" y="11"/>
                </a:cxn>
                <a:cxn ang="0">
                  <a:pos x="9" y="0"/>
                </a:cxn>
              </a:cxnLst>
              <a:rect l="0" t="0" r="r" b="b"/>
              <a:pathLst>
                <a:path w="241" h="321">
                  <a:moveTo>
                    <a:pt x="9" y="0"/>
                  </a:moveTo>
                  <a:lnTo>
                    <a:pt x="3" y="38"/>
                  </a:lnTo>
                  <a:lnTo>
                    <a:pt x="19" y="54"/>
                  </a:lnTo>
                  <a:lnTo>
                    <a:pt x="16" y="54"/>
                  </a:lnTo>
                  <a:lnTo>
                    <a:pt x="9" y="59"/>
                  </a:lnTo>
                  <a:lnTo>
                    <a:pt x="6" y="60"/>
                  </a:lnTo>
                  <a:lnTo>
                    <a:pt x="3" y="64"/>
                  </a:lnTo>
                  <a:lnTo>
                    <a:pt x="0" y="70"/>
                  </a:lnTo>
                  <a:lnTo>
                    <a:pt x="0" y="78"/>
                  </a:lnTo>
                  <a:lnTo>
                    <a:pt x="0" y="85"/>
                  </a:lnTo>
                  <a:lnTo>
                    <a:pt x="3" y="94"/>
                  </a:lnTo>
                  <a:lnTo>
                    <a:pt x="4" y="100"/>
                  </a:lnTo>
                  <a:lnTo>
                    <a:pt x="7" y="106"/>
                  </a:lnTo>
                  <a:lnTo>
                    <a:pt x="8" y="111"/>
                  </a:lnTo>
                  <a:lnTo>
                    <a:pt x="11" y="116"/>
                  </a:lnTo>
                  <a:lnTo>
                    <a:pt x="12" y="122"/>
                  </a:lnTo>
                  <a:lnTo>
                    <a:pt x="15" y="128"/>
                  </a:lnTo>
                  <a:lnTo>
                    <a:pt x="17" y="133"/>
                  </a:lnTo>
                  <a:lnTo>
                    <a:pt x="19" y="139"/>
                  </a:lnTo>
                  <a:lnTo>
                    <a:pt x="22" y="145"/>
                  </a:lnTo>
                  <a:lnTo>
                    <a:pt x="24" y="151"/>
                  </a:lnTo>
                  <a:lnTo>
                    <a:pt x="26" y="157"/>
                  </a:lnTo>
                  <a:lnTo>
                    <a:pt x="27" y="164"/>
                  </a:lnTo>
                  <a:lnTo>
                    <a:pt x="29" y="170"/>
                  </a:lnTo>
                  <a:lnTo>
                    <a:pt x="30" y="175"/>
                  </a:lnTo>
                  <a:lnTo>
                    <a:pt x="31" y="180"/>
                  </a:lnTo>
                  <a:lnTo>
                    <a:pt x="31" y="187"/>
                  </a:lnTo>
                  <a:lnTo>
                    <a:pt x="31" y="193"/>
                  </a:lnTo>
                  <a:lnTo>
                    <a:pt x="32" y="197"/>
                  </a:lnTo>
                  <a:lnTo>
                    <a:pt x="32" y="203"/>
                  </a:lnTo>
                  <a:lnTo>
                    <a:pt x="33" y="210"/>
                  </a:lnTo>
                  <a:lnTo>
                    <a:pt x="33" y="219"/>
                  </a:lnTo>
                  <a:lnTo>
                    <a:pt x="54" y="222"/>
                  </a:lnTo>
                  <a:lnTo>
                    <a:pt x="51" y="227"/>
                  </a:lnTo>
                  <a:lnTo>
                    <a:pt x="41" y="235"/>
                  </a:lnTo>
                  <a:lnTo>
                    <a:pt x="26" y="243"/>
                  </a:lnTo>
                  <a:lnTo>
                    <a:pt x="25" y="246"/>
                  </a:lnTo>
                  <a:lnTo>
                    <a:pt x="41" y="252"/>
                  </a:lnTo>
                  <a:lnTo>
                    <a:pt x="41" y="250"/>
                  </a:lnTo>
                  <a:lnTo>
                    <a:pt x="45" y="250"/>
                  </a:lnTo>
                  <a:lnTo>
                    <a:pt x="49" y="249"/>
                  </a:lnTo>
                  <a:lnTo>
                    <a:pt x="55" y="249"/>
                  </a:lnTo>
                  <a:lnTo>
                    <a:pt x="61" y="249"/>
                  </a:lnTo>
                  <a:lnTo>
                    <a:pt x="68" y="249"/>
                  </a:lnTo>
                  <a:lnTo>
                    <a:pt x="75" y="249"/>
                  </a:lnTo>
                  <a:lnTo>
                    <a:pt x="82" y="249"/>
                  </a:lnTo>
                  <a:lnTo>
                    <a:pt x="89" y="249"/>
                  </a:lnTo>
                  <a:lnTo>
                    <a:pt x="94" y="250"/>
                  </a:lnTo>
                  <a:lnTo>
                    <a:pt x="97" y="252"/>
                  </a:lnTo>
                  <a:lnTo>
                    <a:pt x="98" y="253"/>
                  </a:lnTo>
                  <a:lnTo>
                    <a:pt x="83" y="222"/>
                  </a:lnTo>
                  <a:lnTo>
                    <a:pt x="85" y="223"/>
                  </a:lnTo>
                  <a:lnTo>
                    <a:pt x="93" y="228"/>
                  </a:lnTo>
                  <a:lnTo>
                    <a:pt x="97" y="232"/>
                  </a:lnTo>
                  <a:lnTo>
                    <a:pt x="102" y="239"/>
                  </a:lnTo>
                  <a:lnTo>
                    <a:pt x="108" y="246"/>
                  </a:lnTo>
                  <a:lnTo>
                    <a:pt x="114" y="255"/>
                  </a:lnTo>
                  <a:lnTo>
                    <a:pt x="116" y="258"/>
                  </a:lnTo>
                  <a:lnTo>
                    <a:pt x="119" y="264"/>
                  </a:lnTo>
                  <a:lnTo>
                    <a:pt x="122" y="269"/>
                  </a:lnTo>
                  <a:lnTo>
                    <a:pt x="124" y="275"/>
                  </a:lnTo>
                  <a:lnTo>
                    <a:pt x="127" y="280"/>
                  </a:lnTo>
                  <a:lnTo>
                    <a:pt x="129" y="286"/>
                  </a:lnTo>
                  <a:lnTo>
                    <a:pt x="131" y="291"/>
                  </a:lnTo>
                  <a:lnTo>
                    <a:pt x="135" y="297"/>
                  </a:lnTo>
                  <a:lnTo>
                    <a:pt x="138" y="305"/>
                  </a:lnTo>
                  <a:lnTo>
                    <a:pt x="142" y="313"/>
                  </a:lnTo>
                  <a:lnTo>
                    <a:pt x="144" y="317"/>
                  </a:lnTo>
                  <a:lnTo>
                    <a:pt x="145" y="321"/>
                  </a:lnTo>
                  <a:lnTo>
                    <a:pt x="241" y="260"/>
                  </a:lnTo>
                  <a:lnTo>
                    <a:pt x="239" y="258"/>
                  </a:lnTo>
                  <a:lnTo>
                    <a:pt x="233" y="257"/>
                  </a:lnTo>
                  <a:lnTo>
                    <a:pt x="225" y="256"/>
                  </a:lnTo>
                  <a:lnTo>
                    <a:pt x="216" y="254"/>
                  </a:lnTo>
                  <a:lnTo>
                    <a:pt x="210" y="253"/>
                  </a:lnTo>
                  <a:lnTo>
                    <a:pt x="205" y="250"/>
                  </a:lnTo>
                  <a:lnTo>
                    <a:pt x="199" y="249"/>
                  </a:lnTo>
                  <a:lnTo>
                    <a:pt x="195" y="248"/>
                  </a:lnTo>
                  <a:lnTo>
                    <a:pt x="187" y="243"/>
                  </a:lnTo>
                  <a:lnTo>
                    <a:pt x="180" y="241"/>
                  </a:lnTo>
                  <a:lnTo>
                    <a:pt x="174" y="237"/>
                  </a:lnTo>
                  <a:lnTo>
                    <a:pt x="173" y="233"/>
                  </a:lnTo>
                  <a:lnTo>
                    <a:pt x="173" y="228"/>
                  </a:lnTo>
                  <a:lnTo>
                    <a:pt x="177" y="225"/>
                  </a:lnTo>
                  <a:lnTo>
                    <a:pt x="181" y="219"/>
                  </a:lnTo>
                  <a:lnTo>
                    <a:pt x="186" y="216"/>
                  </a:lnTo>
                  <a:lnTo>
                    <a:pt x="191" y="212"/>
                  </a:lnTo>
                  <a:lnTo>
                    <a:pt x="197" y="210"/>
                  </a:lnTo>
                  <a:lnTo>
                    <a:pt x="202" y="206"/>
                  </a:lnTo>
                  <a:lnTo>
                    <a:pt x="207" y="203"/>
                  </a:lnTo>
                  <a:lnTo>
                    <a:pt x="211" y="202"/>
                  </a:lnTo>
                  <a:lnTo>
                    <a:pt x="216" y="201"/>
                  </a:lnTo>
                  <a:lnTo>
                    <a:pt x="221" y="198"/>
                  </a:lnTo>
                  <a:lnTo>
                    <a:pt x="224" y="198"/>
                  </a:lnTo>
                  <a:lnTo>
                    <a:pt x="186" y="135"/>
                  </a:lnTo>
                  <a:lnTo>
                    <a:pt x="166" y="11"/>
                  </a:lnTo>
                  <a:lnTo>
                    <a:pt x="9" y="0"/>
                  </a:lnTo>
                  <a:lnTo>
                    <a:pt x="9"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839" name="Freeform 135"/>
            <p:cNvSpPr>
              <a:spLocks/>
            </p:cNvSpPr>
            <p:nvPr/>
          </p:nvSpPr>
          <p:spPr bwMode="auto">
            <a:xfrm>
              <a:off x="4565" y="2614"/>
              <a:ext cx="152" cy="162"/>
            </a:xfrm>
            <a:custGeom>
              <a:avLst/>
              <a:gdLst/>
              <a:ahLst/>
              <a:cxnLst>
                <a:cxn ang="0">
                  <a:pos x="203" y="25"/>
                </a:cxn>
                <a:cxn ang="0">
                  <a:pos x="219" y="32"/>
                </a:cxn>
                <a:cxn ang="0">
                  <a:pos x="240" y="45"/>
                </a:cxn>
                <a:cxn ang="0">
                  <a:pos x="262" y="62"/>
                </a:cxn>
                <a:cxn ang="0">
                  <a:pos x="282" y="89"/>
                </a:cxn>
                <a:cxn ang="0">
                  <a:pos x="289" y="102"/>
                </a:cxn>
                <a:cxn ang="0">
                  <a:pos x="296" y="119"/>
                </a:cxn>
                <a:cxn ang="0">
                  <a:pos x="299" y="136"/>
                </a:cxn>
                <a:cxn ang="0">
                  <a:pos x="304" y="154"/>
                </a:cxn>
                <a:cxn ang="0">
                  <a:pos x="304" y="172"/>
                </a:cxn>
                <a:cxn ang="0">
                  <a:pos x="304" y="191"/>
                </a:cxn>
                <a:cxn ang="0">
                  <a:pos x="301" y="208"/>
                </a:cxn>
                <a:cxn ang="0">
                  <a:pos x="299" y="228"/>
                </a:cxn>
                <a:cxn ang="0">
                  <a:pos x="293" y="244"/>
                </a:cxn>
                <a:cxn ang="0">
                  <a:pos x="286" y="260"/>
                </a:cxn>
                <a:cxn ang="0">
                  <a:pos x="275" y="277"/>
                </a:cxn>
                <a:cxn ang="0">
                  <a:pos x="253" y="300"/>
                </a:cxn>
                <a:cxn ang="0">
                  <a:pos x="226" y="314"/>
                </a:cxn>
                <a:cxn ang="0">
                  <a:pos x="199" y="323"/>
                </a:cxn>
                <a:cxn ang="0">
                  <a:pos x="171" y="325"/>
                </a:cxn>
                <a:cxn ang="0">
                  <a:pos x="148" y="321"/>
                </a:cxn>
                <a:cxn ang="0">
                  <a:pos x="129" y="308"/>
                </a:cxn>
                <a:cxn ang="0">
                  <a:pos x="117" y="292"/>
                </a:cxn>
                <a:cxn ang="0">
                  <a:pos x="107" y="276"/>
                </a:cxn>
                <a:cxn ang="0">
                  <a:pos x="103" y="263"/>
                </a:cxn>
                <a:cxn ang="0">
                  <a:pos x="105" y="255"/>
                </a:cxn>
                <a:cxn ang="0">
                  <a:pos x="122" y="255"/>
                </a:cxn>
                <a:cxn ang="0">
                  <a:pos x="141" y="253"/>
                </a:cxn>
                <a:cxn ang="0">
                  <a:pos x="146" y="239"/>
                </a:cxn>
                <a:cxn ang="0">
                  <a:pos x="143" y="223"/>
                </a:cxn>
                <a:cxn ang="0">
                  <a:pos x="149" y="215"/>
                </a:cxn>
                <a:cxn ang="0">
                  <a:pos x="159" y="199"/>
                </a:cxn>
                <a:cxn ang="0">
                  <a:pos x="162" y="176"/>
                </a:cxn>
                <a:cxn ang="0">
                  <a:pos x="154" y="155"/>
                </a:cxn>
                <a:cxn ang="0">
                  <a:pos x="140" y="142"/>
                </a:cxn>
                <a:cxn ang="0">
                  <a:pos x="125" y="144"/>
                </a:cxn>
                <a:cxn ang="0">
                  <a:pos x="112" y="158"/>
                </a:cxn>
                <a:cxn ang="0">
                  <a:pos x="103" y="163"/>
                </a:cxn>
                <a:cxn ang="0">
                  <a:pos x="90" y="162"/>
                </a:cxn>
                <a:cxn ang="0">
                  <a:pos x="72" y="157"/>
                </a:cxn>
                <a:cxn ang="0">
                  <a:pos x="54" y="149"/>
                </a:cxn>
                <a:cxn ang="0">
                  <a:pos x="8" y="107"/>
                </a:cxn>
                <a:cxn ang="0">
                  <a:pos x="75" y="0"/>
                </a:cxn>
                <a:cxn ang="0">
                  <a:pos x="194" y="23"/>
                </a:cxn>
              </a:cxnLst>
              <a:rect l="0" t="0" r="r" b="b"/>
              <a:pathLst>
                <a:path w="305" h="326">
                  <a:moveTo>
                    <a:pt x="194" y="23"/>
                  </a:moveTo>
                  <a:lnTo>
                    <a:pt x="195" y="23"/>
                  </a:lnTo>
                  <a:lnTo>
                    <a:pt x="203" y="25"/>
                  </a:lnTo>
                  <a:lnTo>
                    <a:pt x="208" y="27"/>
                  </a:lnTo>
                  <a:lnTo>
                    <a:pt x="212" y="29"/>
                  </a:lnTo>
                  <a:lnTo>
                    <a:pt x="219" y="32"/>
                  </a:lnTo>
                  <a:lnTo>
                    <a:pt x="226" y="37"/>
                  </a:lnTo>
                  <a:lnTo>
                    <a:pt x="233" y="39"/>
                  </a:lnTo>
                  <a:lnTo>
                    <a:pt x="240" y="45"/>
                  </a:lnTo>
                  <a:lnTo>
                    <a:pt x="248" y="50"/>
                  </a:lnTo>
                  <a:lnTo>
                    <a:pt x="255" y="57"/>
                  </a:lnTo>
                  <a:lnTo>
                    <a:pt x="262" y="62"/>
                  </a:lnTo>
                  <a:lnTo>
                    <a:pt x="269" y="71"/>
                  </a:lnTo>
                  <a:lnTo>
                    <a:pt x="276" y="79"/>
                  </a:lnTo>
                  <a:lnTo>
                    <a:pt x="282" y="89"/>
                  </a:lnTo>
                  <a:lnTo>
                    <a:pt x="284" y="92"/>
                  </a:lnTo>
                  <a:lnTo>
                    <a:pt x="286" y="97"/>
                  </a:lnTo>
                  <a:lnTo>
                    <a:pt x="289" y="102"/>
                  </a:lnTo>
                  <a:lnTo>
                    <a:pt x="291" y="107"/>
                  </a:lnTo>
                  <a:lnTo>
                    <a:pt x="293" y="113"/>
                  </a:lnTo>
                  <a:lnTo>
                    <a:pt x="296" y="119"/>
                  </a:lnTo>
                  <a:lnTo>
                    <a:pt x="297" y="125"/>
                  </a:lnTo>
                  <a:lnTo>
                    <a:pt x="299" y="131"/>
                  </a:lnTo>
                  <a:lnTo>
                    <a:pt x="299" y="136"/>
                  </a:lnTo>
                  <a:lnTo>
                    <a:pt x="300" y="142"/>
                  </a:lnTo>
                  <a:lnTo>
                    <a:pt x="301" y="148"/>
                  </a:lnTo>
                  <a:lnTo>
                    <a:pt x="304" y="154"/>
                  </a:lnTo>
                  <a:lnTo>
                    <a:pt x="304" y="159"/>
                  </a:lnTo>
                  <a:lnTo>
                    <a:pt x="304" y="166"/>
                  </a:lnTo>
                  <a:lnTo>
                    <a:pt x="304" y="172"/>
                  </a:lnTo>
                  <a:lnTo>
                    <a:pt x="305" y="179"/>
                  </a:lnTo>
                  <a:lnTo>
                    <a:pt x="304" y="185"/>
                  </a:lnTo>
                  <a:lnTo>
                    <a:pt x="304" y="191"/>
                  </a:lnTo>
                  <a:lnTo>
                    <a:pt x="304" y="196"/>
                  </a:lnTo>
                  <a:lnTo>
                    <a:pt x="304" y="203"/>
                  </a:lnTo>
                  <a:lnTo>
                    <a:pt x="301" y="208"/>
                  </a:lnTo>
                  <a:lnTo>
                    <a:pt x="300" y="215"/>
                  </a:lnTo>
                  <a:lnTo>
                    <a:pt x="299" y="221"/>
                  </a:lnTo>
                  <a:lnTo>
                    <a:pt x="299" y="228"/>
                  </a:lnTo>
                  <a:lnTo>
                    <a:pt x="297" y="232"/>
                  </a:lnTo>
                  <a:lnTo>
                    <a:pt x="296" y="238"/>
                  </a:lnTo>
                  <a:lnTo>
                    <a:pt x="293" y="244"/>
                  </a:lnTo>
                  <a:lnTo>
                    <a:pt x="291" y="250"/>
                  </a:lnTo>
                  <a:lnTo>
                    <a:pt x="289" y="254"/>
                  </a:lnTo>
                  <a:lnTo>
                    <a:pt x="286" y="260"/>
                  </a:lnTo>
                  <a:lnTo>
                    <a:pt x="284" y="265"/>
                  </a:lnTo>
                  <a:lnTo>
                    <a:pt x="282" y="269"/>
                  </a:lnTo>
                  <a:lnTo>
                    <a:pt x="275" y="277"/>
                  </a:lnTo>
                  <a:lnTo>
                    <a:pt x="268" y="287"/>
                  </a:lnTo>
                  <a:lnTo>
                    <a:pt x="260" y="292"/>
                  </a:lnTo>
                  <a:lnTo>
                    <a:pt x="253" y="300"/>
                  </a:lnTo>
                  <a:lnTo>
                    <a:pt x="244" y="305"/>
                  </a:lnTo>
                  <a:lnTo>
                    <a:pt x="236" y="311"/>
                  </a:lnTo>
                  <a:lnTo>
                    <a:pt x="226" y="314"/>
                  </a:lnTo>
                  <a:lnTo>
                    <a:pt x="217" y="319"/>
                  </a:lnTo>
                  <a:lnTo>
                    <a:pt x="208" y="321"/>
                  </a:lnTo>
                  <a:lnTo>
                    <a:pt x="199" y="323"/>
                  </a:lnTo>
                  <a:lnTo>
                    <a:pt x="189" y="325"/>
                  </a:lnTo>
                  <a:lnTo>
                    <a:pt x="180" y="326"/>
                  </a:lnTo>
                  <a:lnTo>
                    <a:pt x="171" y="325"/>
                  </a:lnTo>
                  <a:lnTo>
                    <a:pt x="163" y="325"/>
                  </a:lnTo>
                  <a:lnTo>
                    <a:pt x="155" y="323"/>
                  </a:lnTo>
                  <a:lnTo>
                    <a:pt x="148" y="321"/>
                  </a:lnTo>
                  <a:lnTo>
                    <a:pt x="140" y="317"/>
                  </a:lnTo>
                  <a:lnTo>
                    <a:pt x="134" y="313"/>
                  </a:lnTo>
                  <a:lnTo>
                    <a:pt x="129" y="308"/>
                  </a:lnTo>
                  <a:lnTo>
                    <a:pt x="125" y="304"/>
                  </a:lnTo>
                  <a:lnTo>
                    <a:pt x="119" y="298"/>
                  </a:lnTo>
                  <a:lnTo>
                    <a:pt x="117" y="292"/>
                  </a:lnTo>
                  <a:lnTo>
                    <a:pt x="112" y="287"/>
                  </a:lnTo>
                  <a:lnTo>
                    <a:pt x="111" y="282"/>
                  </a:lnTo>
                  <a:lnTo>
                    <a:pt x="107" y="276"/>
                  </a:lnTo>
                  <a:lnTo>
                    <a:pt x="105" y="270"/>
                  </a:lnTo>
                  <a:lnTo>
                    <a:pt x="103" y="266"/>
                  </a:lnTo>
                  <a:lnTo>
                    <a:pt x="103" y="263"/>
                  </a:lnTo>
                  <a:lnTo>
                    <a:pt x="102" y="258"/>
                  </a:lnTo>
                  <a:lnTo>
                    <a:pt x="102" y="255"/>
                  </a:lnTo>
                  <a:lnTo>
                    <a:pt x="105" y="255"/>
                  </a:lnTo>
                  <a:lnTo>
                    <a:pt x="110" y="255"/>
                  </a:lnTo>
                  <a:lnTo>
                    <a:pt x="117" y="256"/>
                  </a:lnTo>
                  <a:lnTo>
                    <a:pt x="122" y="255"/>
                  </a:lnTo>
                  <a:lnTo>
                    <a:pt x="131" y="255"/>
                  </a:lnTo>
                  <a:lnTo>
                    <a:pt x="135" y="255"/>
                  </a:lnTo>
                  <a:lnTo>
                    <a:pt x="141" y="253"/>
                  </a:lnTo>
                  <a:lnTo>
                    <a:pt x="143" y="248"/>
                  </a:lnTo>
                  <a:lnTo>
                    <a:pt x="146" y="244"/>
                  </a:lnTo>
                  <a:lnTo>
                    <a:pt x="146" y="239"/>
                  </a:lnTo>
                  <a:lnTo>
                    <a:pt x="147" y="235"/>
                  </a:lnTo>
                  <a:lnTo>
                    <a:pt x="144" y="225"/>
                  </a:lnTo>
                  <a:lnTo>
                    <a:pt x="143" y="223"/>
                  </a:lnTo>
                  <a:lnTo>
                    <a:pt x="143" y="221"/>
                  </a:lnTo>
                  <a:lnTo>
                    <a:pt x="147" y="218"/>
                  </a:lnTo>
                  <a:lnTo>
                    <a:pt x="149" y="215"/>
                  </a:lnTo>
                  <a:lnTo>
                    <a:pt x="154" y="210"/>
                  </a:lnTo>
                  <a:lnTo>
                    <a:pt x="156" y="203"/>
                  </a:lnTo>
                  <a:lnTo>
                    <a:pt x="159" y="199"/>
                  </a:lnTo>
                  <a:lnTo>
                    <a:pt x="162" y="191"/>
                  </a:lnTo>
                  <a:lnTo>
                    <a:pt x="163" y="184"/>
                  </a:lnTo>
                  <a:lnTo>
                    <a:pt x="162" y="176"/>
                  </a:lnTo>
                  <a:lnTo>
                    <a:pt x="161" y="168"/>
                  </a:lnTo>
                  <a:lnTo>
                    <a:pt x="157" y="161"/>
                  </a:lnTo>
                  <a:lnTo>
                    <a:pt x="154" y="155"/>
                  </a:lnTo>
                  <a:lnTo>
                    <a:pt x="149" y="149"/>
                  </a:lnTo>
                  <a:lnTo>
                    <a:pt x="144" y="144"/>
                  </a:lnTo>
                  <a:lnTo>
                    <a:pt x="140" y="142"/>
                  </a:lnTo>
                  <a:lnTo>
                    <a:pt x="135" y="142"/>
                  </a:lnTo>
                  <a:lnTo>
                    <a:pt x="131" y="142"/>
                  </a:lnTo>
                  <a:lnTo>
                    <a:pt x="125" y="144"/>
                  </a:lnTo>
                  <a:lnTo>
                    <a:pt x="120" y="148"/>
                  </a:lnTo>
                  <a:lnTo>
                    <a:pt x="117" y="151"/>
                  </a:lnTo>
                  <a:lnTo>
                    <a:pt x="112" y="158"/>
                  </a:lnTo>
                  <a:lnTo>
                    <a:pt x="111" y="162"/>
                  </a:lnTo>
                  <a:lnTo>
                    <a:pt x="107" y="162"/>
                  </a:lnTo>
                  <a:lnTo>
                    <a:pt x="103" y="163"/>
                  </a:lnTo>
                  <a:lnTo>
                    <a:pt x="99" y="163"/>
                  </a:lnTo>
                  <a:lnTo>
                    <a:pt x="96" y="163"/>
                  </a:lnTo>
                  <a:lnTo>
                    <a:pt x="90" y="162"/>
                  </a:lnTo>
                  <a:lnTo>
                    <a:pt x="86" y="162"/>
                  </a:lnTo>
                  <a:lnTo>
                    <a:pt x="79" y="158"/>
                  </a:lnTo>
                  <a:lnTo>
                    <a:pt x="72" y="157"/>
                  </a:lnTo>
                  <a:lnTo>
                    <a:pt x="66" y="154"/>
                  </a:lnTo>
                  <a:lnTo>
                    <a:pt x="60" y="153"/>
                  </a:lnTo>
                  <a:lnTo>
                    <a:pt x="54" y="149"/>
                  </a:lnTo>
                  <a:lnTo>
                    <a:pt x="51" y="148"/>
                  </a:lnTo>
                  <a:lnTo>
                    <a:pt x="47" y="147"/>
                  </a:lnTo>
                  <a:lnTo>
                    <a:pt x="8" y="107"/>
                  </a:lnTo>
                  <a:lnTo>
                    <a:pt x="0" y="44"/>
                  </a:lnTo>
                  <a:lnTo>
                    <a:pt x="8" y="28"/>
                  </a:lnTo>
                  <a:lnTo>
                    <a:pt x="75" y="0"/>
                  </a:lnTo>
                  <a:lnTo>
                    <a:pt x="148" y="6"/>
                  </a:lnTo>
                  <a:lnTo>
                    <a:pt x="194" y="23"/>
                  </a:lnTo>
                  <a:lnTo>
                    <a:pt x="194" y="23"/>
                  </a:lnTo>
                  <a:close/>
                </a:path>
              </a:pathLst>
            </a:custGeom>
            <a:solidFill>
              <a:srgbClr val="7D4D1C"/>
            </a:solidFill>
            <a:ln w="9525">
              <a:noFill/>
              <a:round/>
              <a:headEnd/>
              <a:tailEnd/>
            </a:ln>
            <a:effectLst>
              <a:outerShdw dist="35921" dir="2700000" algn="ctr" rotWithShape="0">
                <a:srgbClr val="808080"/>
              </a:outerShdw>
            </a:effectLst>
          </p:spPr>
          <p:txBody>
            <a:bodyPr/>
            <a:lstStyle/>
            <a:p>
              <a:endParaRPr lang="pt-BR"/>
            </a:p>
          </p:txBody>
        </p:sp>
        <p:sp>
          <p:nvSpPr>
            <p:cNvPr id="1864840" name="Freeform 136"/>
            <p:cNvSpPr>
              <a:spLocks/>
            </p:cNvSpPr>
            <p:nvPr/>
          </p:nvSpPr>
          <p:spPr bwMode="auto">
            <a:xfrm>
              <a:off x="4562" y="2609"/>
              <a:ext cx="108" cy="82"/>
            </a:xfrm>
            <a:custGeom>
              <a:avLst/>
              <a:gdLst/>
              <a:ahLst/>
              <a:cxnLst>
                <a:cxn ang="0">
                  <a:pos x="64" y="158"/>
                </a:cxn>
                <a:cxn ang="0">
                  <a:pos x="41" y="144"/>
                </a:cxn>
                <a:cxn ang="0">
                  <a:pos x="26" y="134"/>
                </a:cxn>
                <a:cxn ang="0">
                  <a:pos x="13" y="118"/>
                </a:cxn>
                <a:cxn ang="0">
                  <a:pos x="4" y="100"/>
                </a:cxn>
                <a:cxn ang="0">
                  <a:pos x="0" y="82"/>
                </a:cxn>
                <a:cxn ang="0">
                  <a:pos x="1" y="65"/>
                </a:cxn>
                <a:cxn ang="0">
                  <a:pos x="1" y="51"/>
                </a:cxn>
                <a:cxn ang="0">
                  <a:pos x="4" y="42"/>
                </a:cxn>
                <a:cxn ang="0">
                  <a:pos x="13" y="32"/>
                </a:cxn>
                <a:cxn ang="0">
                  <a:pos x="35" y="17"/>
                </a:cxn>
                <a:cxn ang="0">
                  <a:pos x="50" y="9"/>
                </a:cxn>
                <a:cxn ang="0">
                  <a:pos x="68" y="5"/>
                </a:cxn>
                <a:cxn ang="0">
                  <a:pos x="87" y="0"/>
                </a:cxn>
                <a:cxn ang="0">
                  <a:pos x="109" y="0"/>
                </a:cxn>
                <a:cxn ang="0">
                  <a:pos x="128" y="1"/>
                </a:cxn>
                <a:cxn ang="0">
                  <a:pos x="148" y="5"/>
                </a:cxn>
                <a:cxn ang="0">
                  <a:pos x="166" y="10"/>
                </a:cxn>
                <a:cxn ang="0">
                  <a:pos x="183" y="18"/>
                </a:cxn>
                <a:cxn ang="0">
                  <a:pos x="196" y="25"/>
                </a:cxn>
                <a:cxn ang="0">
                  <a:pos x="213" y="36"/>
                </a:cxn>
                <a:cxn ang="0">
                  <a:pos x="213" y="36"/>
                </a:cxn>
                <a:cxn ang="0">
                  <a:pos x="195" y="35"/>
                </a:cxn>
                <a:cxn ang="0">
                  <a:pos x="187" y="46"/>
                </a:cxn>
                <a:cxn ang="0">
                  <a:pos x="191" y="73"/>
                </a:cxn>
                <a:cxn ang="0">
                  <a:pos x="196" y="92"/>
                </a:cxn>
                <a:cxn ang="0">
                  <a:pos x="193" y="89"/>
                </a:cxn>
                <a:cxn ang="0">
                  <a:pos x="178" y="72"/>
                </a:cxn>
                <a:cxn ang="0">
                  <a:pos x="166" y="52"/>
                </a:cxn>
                <a:cxn ang="0">
                  <a:pos x="162" y="33"/>
                </a:cxn>
                <a:cxn ang="0">
                  <a:pos x="164" y="23"/>
                </a:cxn>
                <a:cxn ang="0">
                  <a:pos x="148" y="20"/>
                </a:cxn>
                <a:cxn ang="0">
                  <a:pos x="136" y="31"/>
                </a:cxn>
                <a:cxn ang="0">
                  <a:pos x="131" y="55"/>
                </a:cxn>
                <a:cxn ang="0">
                  <a:pos x="133" y="79"/>
                </a:cxn>
                <a:cxn ang="0">
                  <a:pos x="132" y="84"/>
                </a:cxn>
                <a:cxn ang="0">
                  <a:pos x="114" y="75"/>
                </a:cxn>
                <a:cxn ang="0">
                  <a:pos x="91" y="58"/>
                </a:cxn>
                <a:cxn ang="0">
                  <a:pos x="79" y="37"/>
                </a:cxn>
                <a:cxn ang="0">
                  <a:pos x="71" y="38"/>
                </a:cxn>
                <a:cxn ang="0">
                  <a:pos x="72" y="61"/>
                </a:cxn>
                <a:cxn ang="0">
                  <a:pos x="73" y="83"/>
                </a:cxn>
                <a:cxn ang="0">
                  <a:pos x="73" y="88"/>
                </a:cxn>
                <a:cxn ang="0">
                  <a:pos x="65" y="74"/>
                </a:cxn>
                <a:cxn ang="0">
                  <a:pos x="52" y="54"/>
                </a:cxn>
                <a:cxn ang="0">
                  <a:pos x="43" y="42"/>
                </a:cxn>
                <a:cxn ang="0">
                  <a:pos x="30" y="38"/>
                </a:cxn>
                <a:cxn ang="0">
                  <a:pos x="28" y="53"/>
                </a:cxn>
                <a:cxn ang="0">
                  <a:pos x="31" y="75"/>
                </a:cxn>
                <a:cxn ang="0">
                  <a:pos x="37" y="96"/>
                </a:cxn>
                <a:cxn ang="0">
                  <a:pos x="42" y="105"/>
                </a:cxn>
                <a:cxn ang="0">
                  <a:pos x="31" y="98"/>
                </a:cxn>
                <a:cxn ang="0">
                  <a:pos x="22" y="77"/>
                </a:cxn>
                <a:cxn ang="0">
                  <a:pos x="20" y="55"/>
                </a:cxn>
                <a:cxn ang="0">
                  <a:pos x="19" y="48"/>
                </a:cxn>
                <a:cxn ang="0">
                  <a:pos x="16" y="67"/>
                </a:cxn>
                <a:cxn ang="0">
                  <a:pos x="15" y="91"/>
                </a:cxn>
                <a:cxn ang="0">
                  <a:pos x="21" y="107"/>
                </a:cxn>
                <a:cxn ang="0">
                  <a:pos x="29" y="122"/>
                </a:cxn>
                <a:cxn ang="0">
                  <a:pos x="50" y="146"/>
                </a:cxn>
                <a:cxn ang="0">
                  <a:pos x="68" y="162"/>
                </a:cxn>
              </a:cxnLst>
              <a:rect l="0" t="0" r="r" b="b"/>
              <a:pathLst>
                <a:path w="217" h="163">
                  <a:moveTo>
                    <a:pt x="71" y="163"/>
                  </a:moveTo>
                  <a:lnTo>
                    <a:pt x="68" y="162"/>
                  </a:lnTo>
                  <a:lnTo>
                    <a:pt x="64" y="158"/>
                  </a:lnTo>
                  <a:lnTo>
                    <a:pt x="54" y="154"/>
                  </a:lnTo>
                  <a:lnTo>
                    <a:pt x="45" y="149"/>
                  </a:lnTo>
                  <a:lnTo>
                    <a:pt x="41" y="144"/>
                  </a:lnTo>
                  <a:lnTo>
                    <a:pt x="36" y="141"/>
                  </a:lnTo>
                  <a:lnTo>
                    <a:pt x="30" y="137"/>
                  </a:lnTo>
                  <a:lnTo>
                    <a:pt x="26" y="134"/>
                  </a:lnTo>
                  <a:lnTo>
                    <a:pt x="20" y="128"/>
                  </a:lnTo>
                  <a:lnTo>
                    <a:pt x="16" y="124"/>
                  </a:lnTo>
                  <a:lnTo>
                    <a:pt x="13" y="118"/>
                  </a:lnTo>
                  <a:lnTo>
                    <a:pt x="9" y="113"/>
                  </a:lnTo>
                  <a:lnTo>
                    <a:pt x="7" y="106"/>
                  </a:lnTo>
                  <a:lnTo>
                    <a:pt x="4" y="100"/>
                  </a:lnTo>
                  <a:lnTo>
                    <a:pt x="3" y="94"/>
                  </a:lnTo>
                  <a:lnTo>
                    <a:pt x="3" y="88"/>
                  </a:lnTo>
                  <a:lnTo>
                    <a:pt x="0" y="82"/>
                  </a:lnTo>
                  <a:lnTo>
                    <a:pt x="0" y="76"/>
                  </a:lnTo>
                  <a:lnTo>
                    <a:pt x="0" y="70"/>
                  </a:lnTo>
                  <a:lnTo>
                    <a:pt x="1" y="65"/>
                  </a:lnTo>
                  <a:lnTo>
                    <a:pt x="1" y="60"/>
                  </a:lnTo>
                  <a:lnTo>
                    <a:pt x="1" y="55"/>
                  </a:lnTo>
                  <a:lnTo>
                    <a:pt x="1" y="51"/>
                  </a:lnTo>
                  <a:lnTo>
                    <a:pt x="3" y="47"/>
                  </a:lnTo>
                  <a:lnTo>
                    <a:pt x="4" y="42"/>
                  </a:lnTo>
                  <a:lnTo>
                    <a:pt x="4" y="42"/>
                  </a:lnTo>
                  <a:lnTo>
                    <a:pt x="4" y="39"/>
                  </a:lnTo>
                  <a:lnTo>
                    <a:pt x="8" y="37"/>
                  </a:lnTo>
                  <a:lnTo>
                    <a:pt x="13" y="32"/>
                  </a:lnTo>
                  <a:lnTo>
                    <a:pt x="19" y="28"/>
                  </a:lnTo>
                  <a:lnTo>
                    <a:pt x="27" y="23"/>
                  </a:lnTo>
                  <a:lnTo>
                    <a:pt x="35" y="17"/>
                  </a:lnTo>
                  <a:lnTo>
                    <a:pt x="39" y="14"/>
                  </a:lnTo>
                  <a:lnTo>
                    <a:pt x="45" y="12"/>
                  </a:lnTo>
                  <a:lnTo>
                    <a:pt x="50" y="9"/>
                  </a:lnTo>
                  <a:lnTo>
                    <a:pt x="57" y="8"/>
                  </a:lnTo>
                  <a:lnTo>
                    <a:pt x="63" y="5"/>
                  </a:lnTo>
                  <a:lnTo>
                    <a:pt x="68" y="5"/>
                  </a:lnTo>
                  <a:lnTo>
                    <a:pt x="74" y="2"/>
                  </a:lnTo>
                  <a:lnTo>
                    <a:pt x="82" y="1"/>
                  </a:lnTo>
                  <a:lnTo>
                    <a:pt x="87" y="0"/>
                  </a:lnTo>
                  <a:lnTo>
                    <a:pt x="95" y="0"/>
                  </a:lnTo>
                  <a:lnTo>
                    <a:pt x="101" y="0"/>
                  </a:lnTo>
                  <a:lnTo>
                    <a:pt x="109" y="0"/>
                  </a:lnTo>
                  <a:lnTo>
                    <a:pt x="114" y="0"/>
                  </a:lnTo>
                  <a:lnTo>
                    <a:pt x="121" y="0"/>
                  </a:lnTo>
                  <a:lnTo>
                    <a:pt x="128" y="1"/>
                  </a:lnTo>
                  <a:lnTo>
                    <a:pt x="135" y="3"/>
                  </a:lnTo>
                  <a:lnTo>
                    <a:pt x="141" y="3"/>
                  </a:lnTo>
                  <a:lnTo>
                    <a:pt x="148" y="5"/>
                  </a:lnTo>
                  <a:lnTo>
                    <a:pt x="154" y="6"/>
                  </a:lnTo>
                  <a:lnTo>
                    <a:pt x="161" y="9"/>
                  </a:lnTo>
                  <a:lnTo>
                    <a:pt x="166" y="10"/>
                  </a:lnTo>
                  <a:lnTo>
                    <a:pt x="172" y="13"/>
                  </a:lnTo>
                  <a:lnTo>
                    <a:pt x="178" y="15"/>
                  </a:lnTo>
                  <a:lnTo>
                    <a:pt x="183" y="18"/>
                  </a:lnTo>
                  <a:lnTo>
                    <a:pt x="187" y="20"/>
                  </a:lnTo>
                  <a:lnTo>
                    <a:pt x="192" y="23"/>
                  </a:lnTo>
                  <a:lnTo>
                    <a:pt x="196" y="25"/>
                  </a:lnTo>
                  <a:lnTo>
                    <a:pt x="201" y="28"/>
                  </a:lnTo>
                  <a:lnTo>
                    <a:pt x="207" y="32"/>
                  </a:lnTo>
                  <a:lnTo>
                    <a:pt x="213" y="36"/>
                  </a:lnTo>
                  <a:lnTo>
                    <a:pt x="215" y="37"/>
                  </a:lnTo>
                  <a:lnTo>
                    <a:pt x="217" y="39"/>
                  </a:lnTo>
                  <a:lnTo>
                    <a:pt x="213" y="36"/>
                  </a:lnTo>
                  <a:lnTo>
                    <a:pt x="204" y="35"/>
                  </a:lnTo>
                  <a:lnTo>
                    <a:pt x="199" y="33"/>
                  </a:lnTo>
                  <a:lnTo>
                    <a:pt x="195" y="35"/>
                  </a:lnTo>
                  <a:lnTo>
                    <a:pt x="191" y="36"/>
                  </a:lnTo>
                  <a:lnTo>
                    <a:pt x="188" y="42"/>
                  </a:lnTo>
                  <a:lnTo>
                    <a:pt x="187" y="46"/>
                  </a:lnTo>
                  <a:lnTo>
                    <a:pt x="187" y="54"/>
                  </a:lnTo>
                  <a:lnTo>
                    <a:pt x="187" y="62"/>
                  </a:lnTo>
                  <a:lnTo>
                    <a:pt x="191" y="73"/>
                  </a:lnTo>
                  <a:lnTo>
                    <a:pt x="192" y="80"/>
                  </a:lnTo>
                  <a:lnTo>
                    <a:pt x="194" y="88"/>
                  </a:lnTo>
                  <a:lnTo>
                    <a:pt x="196" y="92"/>
                  </a:lnTo>
                  <a:lnTo>
                    <a:pt x="196" y="94"/>
                  </a:lnTo>
                  <a:lnTo>
                    <a:pt x="195" y="92"/>
                  </a:lnTo>
                  <a:lnTo>
                    <a:pt x="193" y="89"/>
                  </a:lnTo>
                  <a:lnTo>
                    <a:pt x="188" y="83"/>
                  </a:lnTo>
                  <a:lnTo>
                    <a:pt x="184" y="79"/>
                  </a:lnTo>
                  <a:lnTo>
                    <a:pt x="178" y="72"/>
                  </a:lnTo>
                  <a:lnTo>
                    <a:pt x="173" y="65"/>
                  </a:lnTo>
                  <a:lnTo>
                    <a:pt x="169" y="58"/>
                  </a:lnTo>
                  <a:lnTo>
                    <a:pt x="166" y="52"/>
                  </a:lnTo>
                  <a:lnTo>
                    <a:pt x="164" y="45"/>
                  </a:lnTo>
                  <a:lnTo>
                    <a:pt x="163" y="39"/>
                  </a:lnTo>
                  <a:lnTo>
                    <a:pt x="162" y="33"/>
                  </a:lnTo>
                  <a:lnTo>
                    <a:pt x="163" y="30"/>
                  </a:lnTo>
                  <a:lnTo>
                    <a:pt x="164" y="24"/>
                  </a:lnTo>
                  <a:lnTo>
                    <a:pt x="164" y="23"/>
                  </a:lnTo>
                  <a:lnTo>
                    <a:pt x="161" y="21"/>
                  </a:lnTo>
                  <a:lnTo>
                    <a:pt x="153" y="20"/>
                  </a:lnTo>
                  <a:lnTo>
                    <a:pt x="148" y="20"/>
                  </a:lnTo>
                  <a:lnTo>
                    <a:pt x="143" y="22"/>
                  </a:lnTo>
                  <a:lnTo>
                    <a:pt x="139" y="24"/>
                  </a:lnTo>
                  <a:lnTo>
                    <a:pt x="136" y="31"/>
                  </a:lnTo>
                  <a:lnTo>
                    <a:pt x="133" y="37"/>
                  </a:lnTo>
                  <a:lnTo>
                    <a:pt x="132" y="46"/>
                  </a:lnTo>
                  <a:lnTo>
                    <a:pt x="131" y="55"/>
                  </a:lnTo>
                  <a:lnTo>
                    <a:pt x="132" y="65"/>
                  </a:lnTo>
                  <a:lnTo>
                    <a:pt x="132" y="72"/>
                  </a:lnTo>
                  <a:lnTo>
                    <a:pt x="133" y="79"/>
                  </a:lnTo>
                  <a:lnTo>
                    <a:pt x="133" y="83"/>
                  </a:lnTo>
                  <a:lnTo>
                    <a:pt x="133" y="87"/>
                  </a:lnTo>
                  <a:lnTo>
                    <a:pt x="132" y="84"/>
                  </a:lnTo>
                  <a:lnTo>
                    <a:pt x="128" y="83"/>
                  </a:lnTo>
                  <a:lnTo>
                    <a:pt x="121" y="79"/>
                  </a:lnTo>
                  <a:lnTo>
                    <a:pt x="114" y="75"/>
                  </a:lnTo>
                  <a:lnTo>
                    <a:pt x="106" y="69"/>
                  </a:lnTo>
                  <a:lnTo>
                    <a:pt x="99" y="65"/>
                  </a:lnTo>
                  <a:lnTo>
                    <a:pt x="91" y="58"/>
                  </a:lnTo>
                  <a:lnTo>
                    <a:pt x="87" y="52"/>
                  </a:lnTo>
                  <a:lnTo>
                    <a:pt x="82" y="45"/>
                  </a:lnTo>
                  <a:lnTo>
                    <a:pt x="79" y="37"/>
                  </a:lnTo>
                  <a:lnTo>
                    <a:pt x="76" y="31"/>
                  </a:lnTo>
                  <a:lnTo>
                    <a:pt x="71" y="31"/>
                  </a:lnTo>
                  <a:lnTo>
                    <a:pt x="71" y="38"/>
                  </a:lnTo>
                  <a:lnTo>
                    <a:pt x="71" y="45"/>
                  </a:lnTo>
                  <a:lnTo>
                    <a:pt x="71" y="53"/>
                  </a:lnTo>
                  <a:lnTo>
                    <a:pt x="72" y="61"/>
                  </a:lnTo>
                  <a:lnTo>
                    <a:pt x="73" y="69"/>
                  </a:lnTo>
                  <a:lnTo>
                    <a:pt x="73" y="77"/>
                  </a:lnTo>
                  <a:lnTo>
                    <a:pt x="73" y="83"/>
                  </a:lnTo>
                  <a:lnTo>
                    <a:pt x="74" y="88"/>
                  </a:lnTo>
                  <a:lnTo>
                    <a:pt x="75" y="89"/>
                  </a:lnTo>
                  <a:lnTo>
                    <a:pt x="73" y="88"/>
                  </a:lnTo>
                  <a:lnTo>
                    <a:pt x="72" y="84"/>
                  </a:lnTo>
                  <a:lnTo>
                    <a:pt x="68" y="79"/>
                  </a:lnTo>
                  <a:lnTo>
                    <a:pt x="65" y="74"/>
                  </a:lnTo>
                  <a:lnTo>
                    <a:pt x="60" y="67"/>
                  </a:lnTo>
                  <a:lnTo>
                    <a:pt x="56" y="60"/>
                  </a:lnTo>
                  <a:lnTo>
                    <a:pt x="52" y="54"/>
                  </a:lnTo>
                  <a:lnTo>
                    <a:pt x="50" y="50"/>
                  </a:lnTo>
                  <a:lnTo>
                    <a:pt x="46" y="43"/>
                  </a:lnTo>
                  <a:lnTo>
                    <a:pt x="43" y="42"/>
                  </a:lnTo>
                  <a:lnTo>
                    <a:pt x="43" y="68"/>
                  </a:lnTo>
                  <a:lnTo>
                    <a:pt x="39" y="55"/>
                  </a:lnTo>
                  <a:lnTo>
                    <a:pt x="30" y="38"/>
                  </a:lnTo>
                  <a:lnTo>
                    <a:pt x="28" y="42"/>
                  </a:lnTo>
                  <a:lnTo>
                    <a:pt x="28" y="47"/>
                  </a:lnTo>
                  <a:lnTo>
                    <a:pt x="28" y="53"/>
                  </a:lnTo>
                  <a:lnTo>
                    <a:pt x="29" y="60"/>
                  </a:lnTo>
                  <a:lnTo>
                    <a:pt x="29" y="67"/>
                  </a:lnTo>
                  <a:lnTo>
                    <a:pt x="31" y="75"/>
                  </a:lnTo>
                  <a:lnTo>
                    <a:pt x="33" y="83"/>
                  </a:lnTo>
                  <a:lnTo>
                    <a:pt x="36" y="90"/>
                  </a:lnTo>
                  <a:lnTo>
                    <a:pt x="37" y="96"/>
                  </a:lnTo>
                  <a:lnTo>
                    <a:pt x="41" y="102"/>
                  </a:lnTo>
                  <a:lnTo>
                    <a:pt x="41" y="104"/>
                  </a:lnTo>
                  <a:lnTo>
                    <a:pt x="42" y="105"/>
                  </a:lnTo>
                  <a:lnTo>
                    <a:pt x="41" y="105"/>
                  </a:lnTo>
                  <a:lnTo>
                    <a:pt x="36" y="103"/>
                  </a:lnTo>
                  <a:lnTo>
                    <a:pt x="31" y="98"/>
                  </a:lnTo>
                  <a:lnTo>
                    <a:pt x="27" y="91"/>
                  </a:lnTo>
                  <a:lnTo>
                    <a:pt x="23" y="83"/>
                  </a:lnTo>
                  <a:lnTo>
                    <a:pt x="22" y="77"/>
                  </a:lnTo>
                  <a:lnTo>
                    <a:pt x="21" y="68"/>
                  </a:lnTo>
                  <a:lnTo>
                    <a:pt x="21" y="63"/>
                  </a:lnTo>
                  <a:lnTo>
                    <a:pt x="20" y="55"/>
                  </a:lnTo>
                  <a:lnTo>
                    <a:pt x="20" y="51"/>
                  </a:lnTo>
                  <a:lnTo>
                    <a:pt x="20" y="47"/>
                  </a:lnTo>
                  <a:lnTo>
                    <a:pt x="19" y="48"/>
                  </a:lnTo>
                  <a:lnTo>
                    <a:pt x="18" y="52"/>
                  </a:lnTo>
                  <a:lnTo>
                    <a:pt x="16" y="58"/>
                  </a:lnTo>
                  <a:lnTo>
                    <a:pt x="16" y="67"/>
                  </a:lnTo>
                  <a:lnTo>
                    <a:pt x="14" y="75"/>
                  </a:lnTo>
                  <a:lnTo>
                    <a:pt x="15" y="85"/>
                  </a:lnTo>
                  <a:lnTo>
                    <a:pt x="15" y="91"/>
                  </a:lnTo>
                  <a:lnTo>
                    <a:pt x="18" y="97"/>
                  </a:lnTo>
                  <a:lnTo>
                    <a:pt x="18" y="102"/>
                  </a:lnTo>
                  <a:lnTo>
                    <a:pt x="21" y="107"/>
                  </a:lnTo>
                  <a:lnTo>
                    <a:pt x="22" y="112"/>
                  </a:lnTo>
                  <a:lnTo>
                    <a:pt x="26" y="118"/>
                  </a:lnTo>
                  <a:lnTo>
                    <a:pt x="29" y="122"/>
                  </a:lnTo>
                  <a:lnTo>
                    <a:pt x="34" y="128"/>
                  </a:lnTo>
                  <a:lnTo>
                    <a:pt x="41" y="136"/>
                  </a:lnTo>
                  <a:lnTo>
                    <a:pt x="50" y="146"/>
                  </a:lnTo>
                  <a:lnTo>
                    <a:pt x="58" y="152"/>
                  </a:lnTo>
                  <a:lnTo>
                    <a:pt x="64" y="157"/>
                  </a:lnTo>
                  <a:lnTo>
                    <a:pt x="68" y="162"/>
                  </a:lnTo>
                  <a:lnTo>
                    <a:pt x="71" y="163"/>
                  </a:lnTo>
                  <a:lnTo>
                    <a:pt x="71" y="163"/>
                  </a:lnTo>
                  <a:close/>
                </a:path>
              </a:pathLst>
            </a:custGeom>
            <a:solidFill>
              <a:srgbClr val="E68033"/>
            </a:solidFill>
            <a:ln w="9525">
              <a:noFill/>
              <a:round/>
              <a:headEnd/>
              <a:tailEnd/>
            </a:ln>
            <a:effectLst>
              <a:outerShdw dist="35921" dir="2700000" algn="ctr" rotWithShape="0">
                <a:srgbClr val="808080"/>
              </a:outerShdw>
            </a:effectLst>
          </p:spPr>
          <p:txBody>
            <a:bodyPr/>
            <a:lstStyle/>
            <a:p>
              <a:endParaRPr lang="pt-BR"/>
            </a:p>
          </p:txBody>
        </p:sp>
        <p:sp>
          <p:nvSpPr>
            <p:cNvPr id="1864841" name="Freeform 137"/>
            <p:cNvSpPr>
              <a:spLocks/>
            </p:cNvSpPr>
            <p:nvPr/>
          </p:nvSpPr>
          <p:spPr bwMode="auto">
            <a:xfrm>
              <a:off x="4623" y="2686"/>
              <a:ext cx="19" cy="18"/>
            </a:xfrm>
            <a:custGeom>
              <a:avLst/>
              <a:gdLst/>
              <a:ahLst/>
              <a:cxnLst>
                <a:cxn ang="0">
                  <a:pos x="4" y="22"/>
                </a:cxn>
                <a:cxn ang="0">
                  <a:pos x="5" y="19"/>
                </a:cxn>
                <a:cxn ang="0">
                  <a:pos x="9" y="14"/>
                </a:cxn>
                <a:cxn ang="0">
                  <a:pos x="14" y="10"/>
                </a:cxn>
                <a:cxn ang="0">
                  <a:pos x="20" y="11"/>
                </a:cxn>
                <a:cxn ang="0">
                  <a:pos x="26" y="15"/>
                </a:cxn>
                <a:cxn ang="0">
                  <a:pos x="31" y="24"/>
                </a:cxn>
                <a:cxn ang="0">
                  <a:pos x="37" y="32"/>
                </a:cxn>
                <a:cxn ang="0">
                  <a:pos x="38" y="36"/>
                </a:cxn>
                <a:cxn ang="0">
                  <a:pos x="37" y="32"/>
                </a:cxn>
                <a:cxn ang="0">
                  <a:pos x="37" y="22"/>
                </a:cxn>
                <a:cxn ang="0">
                  <a:pos x="34" y="18"/>
                </a:cxn>
                <a:cxn ang="0">
                  <a:pos x="33" y="12"/>
                </a:cxn>
                <a:cxn ang="0">
                  <a:pos x="31" y="7"/>
                </a:cxn>
                <a:cxn ang="0">
                  <a:pos x="30" y="5"/>
                </a:cxn>
                <a:cxn ang="0">
                  <a:pos x="22" y="0"/>
                </a:cxn>
                <a:cxn ang="0">
                  <a:pos x="14" y="0"/>
                </a:cxn>
                <a:cxn ang="0">
                  <a:pos x="5" y="2"/>
                </a:cxn>
                <a:cxn ang="0">
                  <a:pos x="4" y="4"/>
                </a:cxn>
                <a:cxn ang="0">
                  <a:pos x="0" y="12"/>
                </a:cxn>
                <a:cxn ang="0">
                  <a:pos x="4" y="22"/>
                </a:cxn>
                <a:cxn ang="0">
                  <a:pos x="4" y="22"/>
                </a:cxn>
              </a:cxnLst>
              <a:rect l="0" t="0" r="r" b="b"/>
              <a:pathLst>
                <a:path w="38" h="36">
                  <a:moveTo>
                    <a:pt x="4" y="22"/>
                  </a:moveTo>
                  <a:lnTo>
                    <a:pt x="5" y="19"/>
                  </a:lnTo>
                  <a:lnTo>
                    <a:pt x="9" y="14"/>
                  </a:lnTo>
                  <a:lnTo>
                    <a:pt x="14" y="10"/>
                  </a:lnTo>
                  <a:lnTo>
                    <a:pt x="20" y="11"/>
                  </a:lnTo>
                  <a:lnTo>
                    <a:pt x="26" y="15"/>
                  </a:lnTo>
                  <a:lnTo>
                    <a:pt x="31" y="24"/>
                  </a:lnTo>
                  <a:lnTo>
                    <a:pt x="37" y="32"/>
                  </a:lnTo>
                  <a:lnTo>
                    <a:pt x="38" y="36"/>
                  </a:lnTo>
                  <a:lnTo>
                    <a:pt x="37" y="32"/>
                  </a:lnTo>
                  <a:lnTo>
                    <a:pt x="37" y="22"/>
                  </a:lnTo>
                  <a:lnTo>
                    <a:pt x="34" y="18"/>
                  </a:lnTo>
                  <a:lnTo>
                    <a:pt x="33" y="12"/>
                  </a:lnTo>
                  <a:lnTo>
                    <a:pt x="31" y="7"/>
                  </a:lnTo>
                  <a:lnTo>
                    <a:pt x="30" y="5"/>
                  </a:lnTo>
                  <a:lnTo>
                    <a:pt x="22" y="0"/>
                  </a:lnTo>
                  <a:lnTo>
                    <a:pt x="14" y="0"/>
                  </a:lnTo>
                  <a:lnTo>
                    <a:pt x="5" y="2"/>
                  </a:lnTo>
                  <a:lnTo>
                    <a:pt x="4" y="4"/>
                  </a:lnTo>
                  <a:lnTo>
                    <a:pt x="0" y="12"/>
                  </a:lnTo>
                  <a:lnTo>
                    <a:pt x="4" y="22"/>
                  </a:lnTo>
                  <a:lnTo>
                    <a:pt x="4" y="22"/>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4842" name="Freeform 138"/>
            <p:cNvSpPr>
              <a:spLocks/>
            </p:cNvSpPr>
            <p:nvPr/>
          </p:nvSpPr>
          <p:spPr bwMode="auto">
            <a:xfrm>
              <a:off x="4563" y="2690"/>
              <a:ext cx="15" cy="34"/>
            </a:xfrm>
            <a:custGeom>
              <a:avLst/>
              <a:gdLst/>
              <a:ahLst/>
              <a:cxnLst>
                <a:cxn ang="0">
                  <a:pos x="0" y="52"/>
                </a:cxn>
                <a:cxn ang="0">
                  <a:pos x="14" y="45"/>
                </a:cxn>
                <a:cxn ang="0">
                  <a:pos x="8" y="38"/>
                </a:cxn>
                <a:cxn ang="0">
                  <a:pos x="19" y="17"/>
                </a:cxn>
                <a:cxn ang="0">
                  <a:pos x="30" y="0"/>
                </a:cxn>
                <a:cxn ang="0">
                  <a:pos x="27" y="24"/>
                </a:cxn>
                <a:cxn ang="0">
                  <a:pos x="18" y="48"/>
                </a:cxn>
                <a:cxn ang="0">
                  <a:pos x="16" y="68"/>
                </a:cxn>
                <a:cxn ang="0">
                  <a:pos x="0" y="52"/>
                </a:cxn>
                <a:cxn ang="0">
                  <a:pos x="0" y="52"/>
                </a:cxn>
              </a:cxnLst>
              <a:rect l="0" t="0" r="r" b="b"/>
              <a:pathLst>
                <a:path w="30" h="68">
                  <a:moveTo>
                    <a:pt x="0" y="52"/>
                  </a:moveTo>
                  <a:lnTo>
                    <a:pt x="14" y="45"/>
                  </a:lnTo>
                  <a:lnTo>
                    <a:pt x="8" y="38"/>
                  </a:lnTo>
                  <a:lnTo>
                    <a:pt x="19" y="17"/>
                  </a:lnTo>
                  <a:lnTo>
                    <a:pt x="30" y="0"/>
                  </a:lnTo>
                  <a:lnTo>
                    <a:pt x="27" y="24"/>
                  </a:lnTo>
                  <a:lnTo>
                    <a:pt x="18" y="48"/>
                  </a:lnTo>
                  <a:lnTo>
                    <a:pt x="16" y="68"/>
                  </a:lnTo>
                  <a:lnTo>
                    <a:pt x="0" y="52"/>
                  </a:lnTo>
                  <a:lnTo>
                    <a:pt x="0" y="52"/>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4843" name="Freeform 139"/>
            <p:cNvSpPr>
              <a:spLocks/>
            </p:cNvSpPr>
            <p:nvPr/>
          </p:nvSpPr>
          <p:spPr bwMode="auto">
            <a:xfrm>
              <a:off x="4566" y="2733"/>
              <a:ext cx="18" cy="43"/>
            </a:xfrm>
            <a:custGeom>
              <a:avLst/>
              <a:gdLst/>
              <a:ahLst/>
              <a:cxnLst>
                <a:cxn ang="0">
                  <a:pos x="36" y="36"/>
                </a:cxn>
                <a:cxn ang="0">
                  <a:pos x="34" y="35"/>
                </a:cxn>
                <a:cxn ang="0">
                  <a:pos x="29" y="30"/>
                </a:cxn>
                <a:cxn ang="0">
                  <a:pos x="22" y="25"/>
                </a:cxn>
                <a:cxn ang="0">
                  <a:pos x="18" y="20"/>
                </a:cxn>
                <a:cxn ang="0">
                  <a:pos x="12" y="12"/>
                </a:cxn>
                <a:cxn ang="0">
                  <a:pos x="9" y="6"/>
                </a:cxn>
                <a:cxn ang="0">
                  <a:pos x="6" y="1"/>
                </a:cxn>
                <a:cxn ang="0">
                  <a:pos x="6" y="0"/>
                </a:cxn>
                <a:cxn ang="0">
                  <a:pos x="0" y="7"/>
                </a:cxn>
                <a:cxn ang="0">
                  <a:pos x="0" y="15"/>
                </a:cxn>
                <a:cxn ang="0">
                  <a:pos x="12" y="28"/>
                </a:cxn>
                <a:cxn ang="0">
                  <a:pos x="27" y="42"/>
                </a:cxn>
                <a:cxn ang="0">
                  <a:pos x="27" y="43"/>
                </a:cxn>
                <a:cxn ang="0">
                  <a:pos x="27" y="47"/>
                </a:cxn>
                <a:cxn ang="0">
                  <a:pos x="27" y="53"/>
                </a:cxn>
                <a:cxn ang="0">
                  <a:pos x="27" y="61"/>
                </a:cxn>
                <a:cxn ang="0">
                  <a:pos x="24" y="67"/>
                </a:cxn>
                <a:cxn ang="0">
                  <a:pos x="21" y="73"/>
                </a:cxn>
                <a:cxn ang="0">
                  <a:pos x="18" y="76"/>
                </a:cxn>
                <a:cxn ang="0">
                  <a:pos x="18" y="79"/>
                </a:cxn>
                <a:cxn ang="0">
                  <a:pos x="22" y="87"/>
                </a:cxn>
                <a:cxn ang="0">
                  <a:pos x="33" y="87"/>
                </a:cxn>
                <a:cxn ang="0">
                  <a:pos x="34" y="51"/>
                </a:cxn>
                <a:cxn ang="0">
                  <a:pos x="36" y="36"/>
                </a:cxn>
                <a:cxn ang="0">
                  <a:pos x="36" y="36"/>
                </a:cxn>
              </a:cxnLst>
              <a:rect l="0" t="0" r="r" b="b"/>
              <a:pathLst>
                <a:path w="36" h="87">
                  <a:moveTo>
                    <a:pt x="36" y="36"/>
                  </a:moveTo>
                  <a:lnTo>
                    <a:pt x="34" y="35"/>
                  </a:lnTo>
                  <a:lnTo>
                    <a:pt x="29" y="30"/>
                  </a:lnTo>
                  <a:lnTo>
                    <a:pt x="22" y="25"/>
                  </a:lnTo>
                  <a:lnTo>
                    <a:pt x="18" y="20"/>
                  </a:lnTo>
                  <a:lnTo>
                    <a:pt x="12" y="12"/>
                  </a:lnTo>
                  <a:lnTo>
                    <a:pt x="9" y="6"/>
                  </a:lnTo>
                  <a:lnTo>
                    <a:pt x="6" y="1"/>
                  </a:lnTo>
                  <a:lnTo>
                    <a:pt x="6" y="0"/>
                  </a:lnTo>
                  <a:lnTo>
                    <a:pt x="0" y="7"/>
                  </a:lnTo>
                  <a:lnTo>
                    <a:pt x="0" y="15"/>
                  </a:lnTo>
                  <a:lnTo>
                    <a:pt x="12" y="28"/>
                  </a:lnTo>
                  <a:lnTo>
                    <a:pt x="27" y="42"/>
                  </a:lnTo>
                  <a:lnTo>
                    <a:pt x="27" y="43"/>
                  </a:lnTo>
                  <a:lnTo>
                    <a:pt x="27" y="47"/>
                  </a:lnTo>
                  <a:lnTo>
                    <a:pt x="27" y="53"/>
                  </a:lnTo>
                  <a:lnTo>
                    <a:pt x="27" y="61"/>
                  </a:lnTo>
                  <a:lnTo>
                    <a:pt x="24" y="67"/>
                  </a:lnTo>
                  <a:lnTo>
                    <a:pt x="21" y="73"/>
                  </a:lnTo>
                  <a:lnTo>
                    <a:pt x="18" y="76"/>
                  </a:lnTo>
                  <a:lnTo>
                    <a:pt x="18" y="79"/>
                  </a:lnTo>
                  <a:lnTo>
                    <a:pt x="22" y="87"/>
                  </a:lnTo>
                  <a:lnTo>
                    <a:pt x="33" y="87"/>
                  </a:lnTo>
                  <a:lnTo>
                    <a:pt x="34" y="51"/>
                  </a:lnTo>
                  <a:lnTo>
                    <a:pt x="36" y="36"/>
                  </a:lnTo>
                  <a:lnTo>
                    <a:pt x="36" y="36"/>
                  </a:lnTo>
                  <a:close/>
                </a:path>
              </a:pathLst>
            </a:custGeom>
            <a:solidFill>
              <a:srgbClr val="F57575"/>
            </a:solidFill>
            <a:ln w="9525">
              <a:noFill/>
              <a:round/>
              <a:headEnd/>
              <a:tailEnd/>
            </a:ln>
            <a:effectLst>
              <a:outerShdw dist="35921" dir="2700000" algn="ctr" rotWithShape="0">
                <a:srgbClr val="808080"/>
              </a:outerShdw>
            </a:effectLst>
          </p:spPr>
          <p:txBody>
            <a:bodyPr/>
            <a:lstStyle/>
            <a:p>
              <a:endParaRPr lang="pt-BR"/>
            </a:p>
          </p:txBody>
        </p:sp>
        <p:sp>
          <p:nvSpPr>
            <p:cNvPr id="1864844" name="Freeform 140"/>
            <p:cNvSpPr>
              <a:spLocks/>
            </p:cNvSpPr>
            <p:nvPr/>
          </p:nvSpPr>
          <p:spPr bwMode="auto">
            <a:xfrm>
              <a:off x="4511" y="3046"/>
              <a:ext cx="138" cy="131"/>
            </a:xfrm>
            <a:custGeom>
              <a:avLst/>
              <a:gdLst/>
              <a:ahLst/>
              <a:cxnLst>
                <a:cxn ang="0">
                  <a:pos x="0" y="61"/>
                </a:cxn>
                <a:cxn ang="0">
                  <a:pos x="0" y="64"/>
                </a:cxn>
                <a:cxn ang="0">
                  <a:pos x="2" y="71"/>
                </a:cxn>
                <a:cxn ang="0">
                  <a:pos x="3" y="75"/>
                </a:cxn>
                <a:cxn ang="0">
                  <a:pos x="4" y="82"/>
                </a:cxn>
                <a:cxn ang="0">
                  <a:pos x="7" y="88"/>
                </a:cxn>
                <a:cxn ang="0">
                  <a:pos x="9" y="96"/>
                </a:cxn>
                <a:cxn ang="0">
                  <a:pos x="11" y="104"/>
                </a:cxn>
                <a:cxn ang="0">
                  <a:pos x="13" y="112"/>
                </a:cxn>
                <a:cxn ang="0">
                  <a:pos x="17" y="122"/>
                </a:cxn>
                <a:cxn ang="0">
                  <a:pos x="19" y="132"/>
                </a:cxn>
                <a:cxn ang="0">
                  <a:pos x="23" y="141"/>
                </a:cxn>
                <a:cxn ang="0">
                  <a:pos x="27" y="152"/>
                </a:cxn>
                <a:cxn ang="0">
                  <a:pos x="28" y="156"/>
                </a:cxn>
                <a:cxn ang="0">
                  <a:pos x="31" y="161"/>
                </a:cxn>
                <a:cxn ang="0">
                  <a:pos x="32" y="165"/>
                </a:cxn>
                <a:cxn ang="0">
                  <a:pos x="35" y="171"/>
                </a:cxn>
                <a:cxn ang="0">
                  <a:pos x="39" y="179"/>
                </a:cxn>
                <a:cxn ang="0">
                  <a:pos x="43" y="189"/>
                </a:cxn>
                <a:cxn ang="0">
                  <a:pos x="47" y="198"/>
                </a:cxn>
                <a:cxn ang="0">
                  <a:pos x="53" y="206"/>
                </a:cxn>
                <a:cxn ang="0">
                  <a:pos x="57" y="213"/>
                </a:cxn>
                <a:cxn ang="0">
                  <a:pos x="62" y="221"/>
                </a:cxn>
                <a:cxn ang="0">
                  <a:pos x="67" y="228"/>
                </a:cxn>
                <a:cxn ang="0">
                  <a:pos x="71" y="235"/>
                </a:cxn>
                <a:cxn ang="0">
                  <a:pos x="75" y="241"/>
                </a:cxn>
                <a:cxn ang="0">
                  <a:pos x="78" y="246"/>
                </a:cxn>
                <a:cxn ang="0">
                  <a:pos x="82" y="250"/>
                </a:cxn>
                <a:cxn ang="0">
                  <a:pos x="85" y="254"/>
                </a:cxn>
                <a:cxn ang="0">
                  <a:pos x="90" y="260"/>
                </a:cxn>
                <a:cxn ang="0">
                  <a:pos x="92" y="262"/>
                </a:cxn>
                <a:cxn ang="0">
                  <a:pos x="249" y="241"/>
                </a:cxn>
                <a:cxn ang="0">
                  <a:pos x="249" y="239"/>
                </a:cxn>
                <a:cxn ang="0">
                  <a:pos x="250" y="236"/>
                </a:cxn>
                <a:cxn ang="0">
                  <a:pos x="251" y="230"/>
                </a:cxn>
                <a:cxn ang="0">
                  <a:pos x="254" y="224"/>
                </a:cxn>
                <a:cxn ang="0">
                  <a:pos x="256" y="215"/>
                </a:cxn>
                <a:cxn ang="0">
                  <a:pos x="258" y="207"/>
                </a:cxn>
                <a:cxn ang="0">
                  <a:pos x="259" y="201"/>
                </a:cxn>
                <a:cxn ang="0">
                  <a:pos x="262" y="197"/>
                </a:cxn>
                <a:cxn ang="0">
                  <a:pos x="263" y="191"/>
                </a:cxn>
                <a:cxn ang="0">
                  <a:pos x="265" y="186"/>
                </a:cxn>
                <a:cxn ang="0">
                  <a:pos x="265" y="179"/>
                </a:cxn>
                <a:cxn ang="0">
                  <a:pos x="266" y="174"/>
                </a:cxn>
                <a:cxn ang="0">
                  <a:pos x="266" y="168"/>
                </a:cxn>
                <a:cxn ang="0">
                  <a:pos x="269" y="162"/>
                </a:cxn>
                <a:cxn ang="0">
                  <a:pos x="270" y="156"/>
                </a:cxn>
                <a:cxn ang="0">
                  <a:pos x="270" y="152"/>
                </a:cxn>
                <a:cxn ang="0">
                  <a:pos x="271" y="146"/>
                </a:cxn>
                <a:cxn ang="0">
                  <a:pos x="273" y="141"/>
                </a:cxn>
                <a:cxn ang="0">
                  <a:pos x="274" y="132"/>
                </a:cxn>
                <a:cxn ang="0">
                  <a:pos x="274" y="125"/>
                </a:cxn>
                <a:cxn ang="0">
                  <a:pos x="275" y="120"/>
                </a:cxn>
                <a:cxn ang="0">
                  <a:pos x="277" y="119"/>
                </a:cxn>
                <a:cxn ang="0">
                  <a:pos x="105" y="0"/>
                </a:cxn>
                <a:cxn ang="0">
                  <a:pos x="0" y="61"/>
                </a:cxn>
                <a:cxn ang="0">
                  <a:pos x="0" y="61"/>
                </a:cxn>
              </a:cxnLst>
              <a:rect l="0" t="0" r="r" b="b"/>
              <a:pathLst>
                <a:path w="277" h="262">
                  <a:moveTo>
                    <a:pt x="0" y="61"/>
                  </a:moveTo>
                  <a:lnTo>
                    <a:pt x="0" y="64"/>
                  </a:lnTo>
                  <a:lnTo>
                    <a:pt x="2" y="71"/>
                  </a:lnTo>
                  <a:lnTo>
                    <a:pt x="3" y="75"/>
                  </a:lnTo>
                  <a:lnTo>
                    <a:pt x="4" y="82"/>
                  </a:lnTo>
                  <a:lnTo>
                    <a:pt x="7" y="88"/>
                  </a:lnTo>
                  <a:lnTo>
                    <a:pt x="9" y="96"/>
                  </a:lnTo>
                  <a:lnTo>
                    <a:pt x="11" y="104"/>
                  </a:lnTo>
                  <a:lnTo>
                    <a:pt x="13" y="112"/>
                  </a:lnTo>
                  <a:lnTo>
                    <a:pt x="17" y="122"/>
                  </a:lnTo>
                  <a:lnTo>
                    <a:pt x="19" y="132"/>
                  </a:lnTo>
                  <a:lnTo>
                    <a:pt x="23" y="141"/>
                  </a:lnTo>
                  <a:lnTo>
                    <a:pt x="27" y="152"/>
                  </a:lnTo>
                  <a:lnTo>
                    <a:pt x="28" y="156"/>
                  </a:lnTo>
                  <a:lnTo>
                    <a:pt x="31" y="161"/>
                  </a:lnTo>
                  <a:lnTo>
                    <a:pt x="32" y="165"/>
                  </a:lnTo>
                  <a:lnTo>
                    <a:pt x="35" y="171"/>
                  </a:lnTo>
                  <a:lnTo>
                    <a:pt x="39" y="179"/>
                  </a:lnTo>
                  <a:lnTo>
                    <a:pt x="43" y="189"/>
                  </a:lnTo>
                  <a:lnTo>
                    <a:pt x="47" y="198"/>
                  </a:lnTo>
                  <a:lnTo>
                    <a:pt x="53" y="206"/>
                  </a:lnTo>
                  <a:lnTo>
                    <a:pt x="57" y="213"/>
                  </a:lnTo>
                  <a:lnTo>
                    <a:pt x="62" y="221"/>
                  </a:lnTo>
                  <a:lnTo>
                    <a:pt x="67" y="228"/>
                  </a:lnTo>
                  <a:lnTo>
                    <a:pt x="71" y="235"/>
                  </a:lnTo>
                  <a:lnTo>
                    <a:pt x="75" y="241"/>
                  </a:lnTo>
                  <a:lnTo>
                    <a:pt x="78" y="246"/>
                  </a:lnTo>
                  <a:lnTo>
                    <a:pt x="82" y="250"/>
                  </a:lnTo>
                  <a:lnTo>
                    <a:pt x="85" y="254"/>
                  </a:lnTo>
                  <a:lnTo>
                    <a:pt x="90" y="260"/>
                  </a:lnTo>
                  <a:lnTo>
                    <a:pt x="92" y="262"/>
                  </a:lnTo>
                  <a:lnTo>
                    <a:pt x="249" y="241"/>
                  </a:lnTo>
                  <a:lnTo>
                    <a:pt x="249" y="239"/>
                  </a:lnTo>
                  <a:lnTo>
                    <a:pt x="250" y="236"/>
                  </a:lnTo>
                  <a:lnTo>
                    <a:pt x="251" y="230"/>
                  </a:lnTo>
                  <a:lnTo>
                    <a:pt x="254" y="224"/>
                  </a:lnTo>
                  <a:lnTo>
                    <a:pt x="256" y="215"/>
                  </a:lnTo>
                  <a:lnTo>
                    <a:pt x="258" y="207"/>
                  </a:lnTo>
                  <a:lnTo>
                    <a:pt x="259" y="201"/>
                  </a:lnTo>
                  <a:lnTo>
                    <a:pt x="262" y="197"/>
                  </a:lnTo>
                  <a:lnTo>
                    <a:pt x="263" y="191"/>
                  </a:lnTo>
                  <a:lnTo>
                    <a:pt x="265" y="186"/>
                  </a:lnTo>
                  <a:lnTo>
                    <a:pt x="265" y="179"/>
                  </a:lnTo>
                  <a:lnTo>
                    <a:pt x="266" y="174"/>
                  </a:lnTo>
                  <a:lnTo>
                    <a:pt x="266" y="168"/>
                  </a:lnTo>
                  <a:lnTo>
                    <a:pt x="269" y="162"/>
                  </a:lnTo>
                  <a:lnTo>
                    <a:pt x="270" y="156"/>
                  </a:lnTo>
                  <a:lnTo>
                    <a:pt x="270" y="152"/>
                  </a:lnTo>
                  <a:lnTo>
                    <a:pt x="271" y="146"/>
                  </a:lnTo>
                  <a:lnTo>
                    <a:pt x="273" y="141"/>
                  </a:lnTo>
                  <a:lnTo>
                    <a:pt x="274" y="132"/>
                  </a:lnTo>
                  <a:lnTo>
                    <a:pt x="274" y="125"/>
                  </a:lnTo>
                  <a:lnTo>
                    <a:pt x="275" y="120"/>
                  </a:lnTo>
                  <a:lnTo>
                    <a:pt x="277" y="119"/>
                  </a:lnTo>
                  <a:lnTo>
                    <a:pt x="105" y="0"/>
                  </a:lnTo>
                  <a:lnTo>
                    <a:pt x="0" y="61"/>
                  </a:lnTo>
                  <a:lnTo>
                    <a:pt x="0" y="61"/>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845" name="Freeform 141"/>
            <p:cNvSpPr>
              <a:spLocks/>
            </p:cNvSpPr>
            <p:nvPr/>
          </p:nvSpPr>
          <p:spPr bwMode="auto">
            <a:xfrm>
              <a:off x="4472" y="2986"/>
              <a:ext cx="410" cy="170"/>
            </a:xfrm>
            <a:custGeom>
              <a:avLst/>
              <a:gdLst/>
              <a:ahLst/>
              <a:cxnLst>
                <a:cxn ang="0">
                  <a:pos x="549" y="155"/>
                </a:cxn>
                <a:cxn ang="0">
                  <a:pos x="565" y="147"/>
                </a:cxn>
                <a:cxn ang="0">
                  <a:pos x="583" y="140"/>
                </a:cxn>
                <a:cxn ang="0">
                  <a:pos x="599" y="133"/>
                </a:cxn>
                <a:cxn ang="0">
                  <a:pos x="617" y="127"/>
                </a:cxn>
                <a:cxn ang="0">
                  <a:pos x="635" y="120"/>
                </a:cxn>
                <a:cxn ang="0">
                  <a:pos x="654" y="114"/>
                </a:cxn>
                <a:cxn ang="0">
                  <a:pos x="672" y="110"/>
                </a:cxn>
                <a:cxn ang="0">
                  <a:pos x="692" y="106"/>
                </a:cxn>
                <a:cxn ang="0">
                  <a:pos x="708" y="102"/>
                </a:cxn>
                <a:cxn ang="0">
                  <a:pos x="724" y="101"/>
                </a:cxn>
                <a:cxn ang="0">
                  <a:pos x="742" y="101"/>
                </a:cxn>
                <a:cxn ang="0">
                  <a:pos x="769" y="103"/>
                </a:cxn>
                <a:cxn ang="0">
                  <a:pos x="785" y="105"/>
                </a:cxn>
                <a:cxn ang="0">
                  <a:pos x="799" y="110"/>
                </a:cxn>
                <a:cxn ang="0">
                  <a:pos x="798" y="118"/>
                </a:cxn>
                <a:cxn ang="0">
                  <a:pos x="799" y="141"/>
                </a:cxn>
                <a:cxn ang="0">
                  <a:pos x="806" y="168"/>
                </a:cxn>
                <a:cxn ang="0">
                  <a:pos x="816" y="194"/>
                </a:cxn>
                <a:cxn ang="0">
                  <a:pos x="820" y="208"/>
                </a:cxn>
                <a:cxn ang="0">
                  <a:pos x="821" y="225"/>
                </a:cxn>
                <a:cxn ang="0">
                  <a:pos x="819" y="244"/>
                </a:cxn>
                <a:cxn ang="0">
                  <a:pos x="812" y="267"/>
                </a:cxn>
                <a:cxn ang="0">
                  <a:pos x="801" y="288"/>
                </a:cxn>
                <a:cxn ang="0">
                  <a:pos x="793" y="306"/>
                </a:cxn>
                <a:cxn ang="0">
                  <a:pos x="784" y="322"/>
                </a:cxn>
                <a:cxn ang="0">
                  <a:pos x="236" y="235"/>
                </a:cxn>
                <a:cxn ang="0">
                  <a:pos x="225" y="242"/>
                </a:cxn>
                <a:cxn ang="0">
                  <a:pos x="206" y="252"/>
                </a:cxn>
                <a:cxn ang="0">
                  <a:pos x="184" y="258"/>
                </a:cxn>
                <a:cxn ang="0">
                  <a:pos x="157" y="262"/>
                </a:cxn>
                <a:cxn ang="0">
                  <a:pos x="139" y="260"/>
                </a:cxn>
                <a:cxn ang="0">
                  <a:pos x="120" y="258"/>
                </a:cxn>
                <a:cxn ang="0">
                  <a:pos x="101" y="254"/>
                </a:cxn>
                <a:cxn ang="0">
                  <a:pos x="82" y="251"/>
                </a:cxn>
                <a:cxn ang="0">
                  <a:pos x="63" y="246"/>
                </a:cxn>
                <a:cxn ang="0">
                  <a:pos x="44" y="242"/>
                </a:cxn>
                <a:cxn ang="0">
                  <a:pos x="28" y="236"/>
                </a:cxn>
                <a:cxn ang="0">
                  <a:pos x="15" y="232"/>
                </a:cxn>
                <a:cxn ang="0">
                  <a:pos x="0" y="228"/>
                </a:cxn>
                <a:cxn ang="0">
                  <a:pos x="6" y="216"/>
                </a:cxn>
                <a:cxn ang="0">
                  <a:pos x="18" y="198"/>
                </a:cxn>
                <a:cxn ang="0">
                  <a:pos x="25" y="178"/>
                </a:cxn>
                <a:cxn ang="0">
                  <a:pos x="33" y="156"/>
                </a:cxn>
                <a:cxn ang="0">
                  <a:pos x="38" y="131"/>
                </a:cxn>
                <a:cxn ang="0">
                  <a:pos x="45" y="108"/>
                </a:cxn>
                <a:cxn ang="0">
                  <a:pos x="50" y="89"/>
                </a:cxn>
                <a:cxn ang="0">
                  <a:pos x="56" y="76"/>
                </a:cxn>
                <a:cxn ang="0">
                  <a:pos x="58" y="67"/>
                </a:cxn>
                <a:cxn ang="0">
                  <a:pos x="64" y="46"/>
                </a:cxn>
                <a:cxn ang="0">
                  <a:pos x="75" y="31"/>
                </a:cxn>
                <a:cxn ang="0">
                  <a:pos x="97" y="20"/>
                </a:cxn>
                <a:cxn ang="0">
                  <a:pos x="113" y="15"/>
                </a:cxn>
                <a:cxn ang="0">
                  <a:pos x="133" y="13"/>
                </a:cxn>
                <a:cxn ang="0">
                  <a:pos x="154" y="8"/>
                </a:cxn>
                <a:cxn ang="0">
                  <a:pos x="177" y="7"/>
                </a:cxn>
                <a:cxn ang="0">
                  <a:pos x="200" y="4"/>
                </a:cxn>
                <a:cxn ang="0">
                  <a:pos x="224" y="4"/>
                </a:cxn>
                <a:cxn ang="0">
                  <a:pos x="247" y="2"/>
                </a:cxn>
                <a:cxn ang="0">
                  <a:pos x="268" y="0"/>
                </a:cxn>
                <a:cxn ang="0">
                  <a:pos x="285" y="0"/>
                </a:cxn>
                <a:cxn ang="0">
                  <a:pos x="306" y="0"/>
                </a:cxn>
                <a:cxn ang="0">
                  <a:pos x="545" y="156"/>
                </a:cxn>
              </a:cxnLst>
              <a:rect l="0" t="0" r="r" b="b"/>
              <a:pathLst>
                <a:path w="821" h="341">
                  <a:moveTo>
                    <a:pt x="545" y="156"/>
                  </a:moveTo>
                  <a:lnTo>
                    <a:pt x="545" y="156"/>
                  </a:lnTo>
                  <a:lnTo>
                    <a:pt x="549" y="155"/>
                  </a:lnTo>
                  <a:lnTo>
                    <a:pt x="552" y="151"/>
                  </a:lnTo>
                  <a:lnTo>
                    <a:pt x="559" y="150"/>
                  </a:lnTo>
                  <a:lnTo>
                    <a:pt x="565" y="147"/>
                  </a:lnTo>
                  <a:lnTo>
                    <a:pt x="574" y="143"/>
                  </a:lnTo>
                  <a:lnTo>
                    <a:pt x="577" y="141"/>
                  </a:lnTo>
                  <a:lnTo>
                    <a:pt x="583" y="140"/>
                  </a:lnTo>
                  <a:lnTo>
                    <a:pt x="589" y="138"/>
                  </a:lnTo>
                  <a:lnTo>
                    <a:pt x="595" y="136"/>
                  </a:lnTo>
                  <a:lnTo>
                    <a:pt x="599" y="133"/>
                  </a:lnTo>
                  <a:lnTo>
                    <a:pt x="605" y="132"/>
                  </a:lnTo>
                  <a:lnTo>
                    <a:pt x="610" y="128"/>
                  </a:lnTo>
                  <a:lnTo>
                    <a:pt x="617" y="127"/>
                  </a:lnTo>
                  <a:lnTo>
                    <a:pt x="622" y="124"/>
                  </a:lnTo>
                  <a:lnTo>
                    <a:pt x="628" y="123"/>
                  </a:lnTo>
                  <a:lnTo>
                    <a:pt x="635" y="120"/>
                  </a:lnTo>
                  <a:lnTo>
                    <a:pt x="642" y="119"/>
                  </a:lnTo>
                  <a:lnTo>
                    <a:pt x="647" y="117"/>
                  </a:lnTo>
                  <a:lnTo>
                    <a:pt x="654" y="114"/>
                  </a:lnTo>
                  <a:lnTo>
                    <a:pt x="659" y="113"/>
                  </a:lnTo>
                  <a:lnTo>
                    <a:pt x="666" y="111"/>
                  </a:lnTo>
                  <a:lnTo>
                    <a:pt x="672" y="110"/>
                  </a:lnTo>
                  <a:lnTo>
                    <a:pt x="678" y="109"/>
                  </a:lnTo>
                  <a:lnTo>
                    <a:pt x="685" y="106"/>
                  </a:lnTo>
                  <a:lnTo>
                    <a:pt x="692" y="106"/>
                  </a:lnTo>
                  <a:lnTo>
                    <a:pt x="696" y="105"/>
                  </a:lnTo>
                  <a:lnTo>
                    <a:pt x="702" y="104"/>
                  </a:lnTo>
                  <a:lnTo>
                    <a:pt x="708" y="102"/>
                  </a:lnTo>
                  <a:lnTo>
                    <a:pt x="714" y="102"/>
                  </a:lnTo>
                  <a:lnTo>
                    <a:pt x="718" y="101"/>
                  </a:lnTo>
                  <a:lnTo>
                    <a:pt x="724" y="101"/>
                  </a:lnTo>
                  <a:lnTo>
                    <a:pt x="729" y="101"/>
                  </a:lnTo>
                  <a:lnTo>
                    <a:pt x="733" y="101"/>
                  </a:lnTo>
                  <a:lnTo>
                    <a:pt x="742" y="101"/>
                  </a:lnTo>
                  <a:lnTo>
                    <a:pt x="752" y="101"/>
                  </a:lnTo>
                  <a:lnTo>
                    <a:pt x="761" y="102"/>
                  </a:lnTo>
                  <a:lnTo>
                    <a:pt x="769" y="103"/>
                  </a:lnTo>
                  <a:lnTo>
                    <a:pt x="775" y="103"/>
                  </a:lnTo>
                  <a:lnTo>
                    <a:pt x="780" y="105"/>
                  </a:lnTo>
                  <a:lnTo>
                    <a:pt x="785" y="105"/>
                  </a:lnTo>
                  <a:lnTo>
                    <a:pt x="791" y="106"/>
                  </a:lnTo>
                  <a:lnTo>
                    <a:pt x="797" y="109"/>
                  </a:lnTo>
                  <a:lnTo>
                    <a:pt x="799" y="110"/>
                  </a:lnTo>
                  <a:lnTo>
                    <a:pt x="798" y="110"/>
                  </a:lnTo>
                  <a:lnTo>
                    <a:pt x="798" y="113"/>
                  </a:lnTo>
                  <a:lnTo>
                    <a:pt x="798" y="118"/>
                  </a:lnTo>
                  <a:lnTo>
                    <a:pt x="798" y="125"/>
                  </a:lnTo>
                  <a:lnTo>
                    <a:pt x="798" y="133"/>
                  </a:lnTo>
                  <a:lnTo>
                    <a:pt x="799" y="141"/>
                  </a:lnTo>
                  <a:lnTo>
                    <a:pt x="800" y="150"/>
                  </a:lnTo>
                  <a:lnTo>
                    <a:pt x="802" y="160"/>
                  </a:lnTo>
                  <a:lnTo>
                    <a:pt x="806" y="168"/>
                  </a:lnTo>
                  <a:lnTo>
                    <a:pt x="809" y="176"/>
                  </a:lnTo>
                  <a:lnTo>
                    <a:pt x="812" y="184"/>
                  </a:lnTo>
                  <a:lnTo>
                    <a:pt x="816" y="194"/>
                  </a:lnTo>
                  <a:lnTo>
                    <a:pt x="817" y="198"/>
                  </a:lnTo>
                  <a:lnTo>
                    <a:pt x="819" y="202"/>
                  </a:lnTo>
                  <a:lnTo>
                    <a:pt x="820" y="208"/>
                  </a:lnTo>
                  <a:lnTo>
                    <a:pt x="821" y="214"/>
                  </a:lnTo>
                  <a:lnTo>
                    <a:pt x="821" y="220"/>
                  </a:lnTo>
                  <a:lnTo>
                    <a:pt x="821" y="225"/>
                  </a:lnTo>
                  <a:lnTo>
                    <a:pt x="821" y="231"/>
                  </a:lnTo>
                  <a:lnTo>
                    <a:pt x="821" y="239"/>
                  </a:lnTo>
                  <a:lnTo>
                    <a:pt x="819" y="244"/>
                  </a:lnTo>
                  <a:lnTo>
                    <a:pt x="816" y="252"/>
                  </a:lnTo>
                  <a:lnTo>
                    <a:pt x="814" y="259"/>
                  </a:lnTo>
                  <a:lnTo>
                    <a:pt x="812" y="267"/>
                  </a:lnTo>
                  <a:lnTo>
                    <a:pt x="807" y="274"/>
                  </a:lnTo>
                  <a:lnTo>
                    <a:pt x="805" y="281"/>
                  </a:lnTo>
                  <a:lnTo>
                    <a:pt x="801" y="288"/>
                  </a:lnTo>
                  <a:lnTo>
                    <a:pt x="799" y="295"/>
                  </a:lnTo>
                  <a:lnTo>
                    <a:pt x="795" y="300"/>
                  </a:lnTo>
                  <a:lnTo>
                    <a:pt x="793" y="306"/>
                  </a:lnTo>
                  <a:lnTo>
                    <a:pt x="790" y="311"/>
                  </a:lnTo>
                  <a:lnTo>
                    <a:pt x="789" y="317"/>
                  </a:lnTo>
                  <a:lnTo>
                    <a:pt x="784" y="322"/>
                  </a:lnTo>
                  <a:lnTo>
                    <a:pt x="784" y="326"/>
                  </a:lnTo>
                  <a:lnTo>
                    <a:pt x="440" y="341"/>
                  </a:lnTo>
                  <a:lnTo>
                    <a:pt x="236" y="235"/>
                  </a:lnTo>
                  <a:lnTo>
                    <a:pt x="233" y="235"/>
                  </a:lnTo>
                  <a:lnTo>
                    <a:pt x="231" y="238"/>
                  </a:lnTo>
                  <a:lnTo>
                    <a:pt x="225" y="242"/>
                  </a:lnTo>
                  <a:lnTo>
                    <a:pt x="217" y="247"/>
                  </a:lnTo>
                  <a:lnTo>
                    <a:pt x="212" y="248"/>
                  </a:lnTo>
                  <a:lnTo>
                    <a:pt x="206" y="252"/>
                  </a:lnTo>
                  <a:lnTo>
                    <a:pt x="199" y="253"/>
                  </a:lnTo>
                  <a:lnTo>
                    <a:pt x="192" y="257"/>
                  </a:lnTo>
                  <a:lnTo>
                    <a:pt x="184" y="258"/>
                  </a:lnTo>
                  <a:lnTo>
                    <a:pt x="176" y="259"/>
                  </a:lnTo>
                  <a:lnTo>
                    <a:pt x="167" y="260"/>
                  </a:lnTo>
                  <a:lnTo>
                    <a:pt x="157" y="262"/>
                  </a:lnTo>
                  <a:lnTo>
                    <a:pt x="150" y="261"/>
                  </a:lnTo>
                  <a:lnTo>
                    <a:pt x="146" y="261"/>
                  </a:lnTo>
                  <a:lnTo>
                    <a:pt x="139" y="260"/>
                  </a:lnTo>
                  <a:lnTo>
                    <a:pt x="133" y="260"/>
                  </a:lnTo>
                  <a:lnTo>
                    <a:pt x="127" y="259"/>
                  </a:lnTo>
                  <a:lnTo>
                    <a:pt x="120" y="258"/>
                  </a:lnTo>
                  <a:lnTo>
                    <a:pt x="115" y="258"/>
                  </a:lnTo>
                  <a:lnTo>
                    <a:pt x="109" y="257"/>
                  </a:lnTo>
                  <a:lnTo>
                    <a:pt x="101" y="254"/>
                  </a:lnTo>
                  <a:lnTo>
                    <a:pt x="95" y="253"/>
                  </a:lnTo>
                  <a:lnTo>
                    <a:pt x="87" y="252"/>
                  </a:lnTo>
                  <a:lnTo>
                    <a:pt x="82" y="251"/>
                  </a:lnTo>
                  <a:lnTo>
                    <a:pt x="74" y="248"/>
                  </a:lnTo>
                  <a:lnTo>
                    <a:pt x="68" y="248"/>
                  </a:lnTo>
                  <a:lnTo>
                    <a:pt x="63" y="246"/>
                  </a:lnTo>
                  <a:lnTo>
                    <a:pt x="57" y="245"/>
                  </a:lnTo>
                  <a:lnTo>
                    <a:pt x="50" y="243"/>
                  </a:lnTo>
                  <a:lnTo>
                    <a:pt x="44" y="242"/>
                  </a:lnTo>
                  <a:lnTo>
                    <a:pt x="38" y="239"/>
                  </a:lnTo>
                  <a:lnTo>
                    <a:pt x="34" y="238"/>
                  </a:lnTo>
                  <a:lnTo>
                    <a:pt x="28" y="236"/>
                  </a:lnTo>
                  <a:lnTo>
                    <a:pt x="23" y="235"/>
                  </a:lnTo>
                  <a:lnTo>
                    <a:pt x="19" y="233"/>
                  </a:lnTo>
                  <a:lnTo>
                    <a:pt x="15" y="232"/>
                  </a:lnTo>
                  <a:lnTo>
                    <a:pt x="8" y="230"/>
                  </a:lnTo>
                  <a:lnTo>
                    <a:pt x="4" y="229"/>
                  </a:lnTo>
                  <a:lnTo>
                    <a:pt x="0" y="228"/>
                  </a:lnTo>
                  <a:lnTo>
                    <a:pt x="0" y="225"/>
                  </a:lnTo>
                  <a:lnTo>
                    <a:pt x="3" y="222"/>
                  </a:lnTo>
                  <a:lnTo>
                    <a:pt x="6" y="216"/>
                  </a:lnTo>
                  <a:lnTo>
                    <a:pt x="12" y="208"/>
                  </a:lnTo>
                  <a:lnTo>
                    <a:pt x="14" y="202"/>
                  </a:lnTo>
                  <a:lnTo>
                    <a:pt x="18" y="198"/>
                  </a:lnTo>
                  <a:lnTo>
                    <a:pt x="20" y="191"/>
                  </a:lnTo>
                  <a:lnTo>
                    <a:pt x="22" y="185"/>
                  </a:lnTo>
                  <a:lnTo>
                    <a:pt x="25" y="178"/>
                  </a:lnTo>
                  <a:lnTo>
                    <a:pt x="27" y="170"/>
                  </a:lnTo>
                  <a:lnTo>
                    <a:pt x="30" y="163"/>
                  </a:lnTo>
                  <a:lnTo>
                    <a:pt x="33" y="156"/>
                  </a:lnTo>
                  <a:lnTo>
                    <a:pt x="35" y="147"/>
                  </a:lnTo>
                  <a:lnTo>
                    <a:pt x="36" y="139"/>
                  </a:lnTo>
                  <a:lnTo>
                    <a:pt x="38" y="131"/>
                  </a:lnTo>
                  <a:lnTo>
                    <a:pt x="41" y="123"/>
                  </a:lnTo>
                  <a:lnTo>
                    <a:pt x="43" y="114"/>
                  </a:lnTo>
                  <a:lnTo>
                    <a:pt x="45" y="108"/>
                  </a:lnTo>
                  <a:lnTo>
                    <a:pt x="46" y="101"/>
                  </a:lnTo>
                  <a:lnTo>
                    <a:pt x="50" y="96"/>
                  </a:lnTo>
                  <a:lnTo>
                    <a:pt x="50" y="89"/>
                  </a:lnTo>
                  <a:lnTo>
                    <a:pt x="52" y="84"/>
                  </a:lnTo>
                  <a:lnTo>
                    <a:pt x="55" y="79"/>
                  </a:lnTo>
                  <a:lnTo>
                    <a:pt x="56" y="76"/>
                  </a:lnTo>
                  <a:lnTo>
                    <a:pt x="58" y="71"/>
                  </a:lnTo>
                  <a:lnTo>
                    <a:pt x="59" y="69"/>
                  </a:lnTo>
                  <a:lnTo>
                    <a:pt x="58" y="67"/>
                  </a:lnTo>
                  <a:lnTo>
                    <a:pt x="59" y="62"/>
                  </a:lnTo>
                  <a:lnTo>
                    <a:pt x="59" y="54"/>
                  </a:lnTo>
                  <a:lnTo>
                    <a:pt x="64" y="46"/>
                  </a:lnTo>
                  <a:lnTo>
                    <a:pt x="66" y="41"/>
                  </a:lnTo>
                  <a:lnTo>
                    <a:pt x="70" y="36"/>
                  </a:lnTo>
                  <a:lnTo>
                    <a:pt x="75" y="31"/>
                  </a:lnTo>
                  <a:lnTo>
                    <a:pt x="82" y="28"/>
                  </a:lnTo>
                  <a:lnTo>
                    <a:pt x="88" y="23"/>
                  </a:lnTo>
                  <a:lnTo>
                    <a:pt x="97" y="20"/>
                  </a:lnTo>
                  <a:lnTo>
                    <a:pt x="102" y="17"/>
                  </a:lnTo>
                  <a:lnTo>
                    <a:pt x="108" y="17"/>
                  </a:lnTo>
                  <a:lnTo>
                    <a:pt x="113" y="15"/>
                  </a:lnTo>
                  <a:lnTo>
                    <a:pt x="119" y="15"/>
                  </a:lnTo>
                  <a:lnTo>
                    <a:pt x="125" y="13"/>
                  </a:lnTo>
                  <a:lnTo>
                    <a:pt x="133" y="13"/>
                  </a:lnTo>
                  <a:lnTo>
                    <a:pt x="139" y="11"/>
                  </a:lnTo>
                  <a:lnTo>
                    <a:pt x="147" y="9"/>
                  </a:lnTo>
                  <a:lnTo>
                    <a:pt x="154" y="8"/>
                  </a:lnTo>
                  <a:lnTo>
                    <a:pt x="161" y="8"/>
                  </a:lnTo>
                  <a:lnTo>
                    <a:pt x="169" y="7"/>
                  </a:lnTo>
                  <a:lnTo>
                    <a:pt x="177" y="7"/>
                  </a:lnTo>
                  <a:lnTo>
                    <a:pt x="184" y="6"/>
                  </a:lnTo>
                  <a:lnTo>
                    <a:pt x="192" y="5"/>
                  </a:lnTo>
                  <a:lnTo>
                    <a:pt x="200" y="4"/>
                  </a:lnTo>
                  <a:lnTo>
                    <a:pt x="208" y="4"/>
                  </a:lnTo>
                  <a:lnTo>
                    <a:pt x="215" y="4"/>
                  </a:lnTo>
                  <a:lnTo>
                    <a:pt x="224" y="4"/>
                  </a:lnTo>
                  <a:lnTo>
                    <a:pt x="232" y="4"/>
                  </a:lnTo>
                  <a:lnTo>
                    <a:pt x="240" y="4"/>
                  </a:lnTo>
                  <a:lnTo>
                    <a:pt x="247" y="2"/>
                  </a:lnTo>
                  <a:lnTo>
                    <a:pt x="254" y="1"/>
                  </a:lnTo>
                  <a:lnTo>
                    <a:pt x="261" y="0"/>
                  </a:lnTo>
                  <a:lnTo>
                    <a:pt x="268" y="0"/>
                  </a:lnTo>
                  <a:lnTo>
                    <a:pt x="274" y="0"/>
                  </a:lnTo>
                  <a:lnTo>
                    <a:pt x="280" y="0"/>
                  </a:lnTo>
                  <a:lnTo>
                    <a:pt x="285" y="0"/>
                  </a:lnTo>
                  <a:lnTo>
                    <a:pt x="291" y="0"/>
                  </a:lnTo>
                  <a:lnTo>
                    <a:pt x="299" y="0"/>
                  </a:lnTo>
                  <a:lnTo>
                    <a:pt x="306" y="0"/>
                  </a:lnTo>
                  <a:lnTo>
                    <a:pt x="311" y="0"/>
                  </a:lnTo>
                  <a:lnTo>
                    <a:pt x="312" y="0"/>
                  </a:lnTo>
                  <a:lnTo>
                    <a:pt x="545" y="156"/>
                  </a:lnTo>
                  <a:lnTo>
                    <a:pt x="545" y="156"/>
                  </a:lnTo>
                  <a:close/>
                </a:path>
              </a:pathLst>
            </a:custGeom>
            <a:solidFill>
              <a:srgbClr val="544230"/>
            </a:solidFill>
            <a:ln w="9525">
              <a:noFill/>
              <a:round/>
              <a:headEnd/>
              <a:tailEnd/>
            </a:ln>
            <a:effectLst>
              <a:outerShdw dist="35921" dir="2700000" algn="ctr" rotWithShape="0">
                <a:srgbClr val="808080"/>
              </a:outerShdw>
            </a:effectLst>
          </p:spPr>
          <p:txBody>
            <a:bodyPr/>
            <a:lstStyle/>
            <a:p>
              <a:endParaRPr lang="pt-BR"/>
            </a:p>
          </p:txBody>
        </p:sp>
        <p:sp>
          <p:nvSpPr>
            <p:cNvPr id="1864846" name="Freeform 142"/>
            <p:cNvSpPr>
              <a:spLocks/>
            </p:cNvSpPr>
            <p:nvPr/>
          </p:nvSpPr>
          <p:spPr bwMode="auto">
            <a:xfrm>
              <a:off x="4635" y="2773"/>
              <a:ext cx="100" cy="92"/>
            </a:xfrm>
            <a:custGeom>
              <a:avLst/>
              <a:gdLst/>
              <a:ahLst/>
              <a:cxnLst>
                <a:cxn ang="0">
                  <a:pos x="3" y="159"/>
                </a:cxn>
                <a:cxn ang="0">
                  <a:pos x="8" y="147"/>
                </a:cxn>
                <a:cxn ang="0">
                  <a:pos x="14" y="134"/>
                </a:cxn>
                <a:cxn ang="0">
                  <a:pos x="19" y="119"/>
                </a:cxn>
                <a:cxn ang="0">
                  <a:pos x="27" y="102"/>
                </a:cxn>
                <a:cxn ang="0">
                  <a:pos x="39" y="85"/>
                </a:cxn>
                <a:cxn ang="0">
                  <a:pos x="51" y="69"/>
                </a:cxn>
                <a:cxn ang="0">
                  <a:pos x="63" y="53"/>
                </a:cxn>
                <a:cxn ang="0">
                  <a:pos x="78" y="40"/>
                </a:cxn>
                <a:cxn ang="0">
                  <a:pos x="94" y="29"/>
                </a:cxn>
                <a:cxn ang="0">
                  <a:pos x="109" y="18"/>
                </a:cxn>
                <a:cxn ang="0">
                  <a:pos x="122" y="10"/>
                </a:cxn>
                <a:cxn ang="0">
                  <a:pos x="132" y="4"/>
                </a:cxn>
                <a:cxn ang="0">
                  <a:pos x="145" y="0"/>
                </a:cxn>
                <a:cxn ang="0">
                  <a:pos x="166" y="3"/>
                </a:cxn>
                <a:cxn ang="0">
                  <a:pos x="191" y="28"/>
                </a:cxn>
                <a:cxn ang="0">
                  <a:pos x="201" y="47"/>
                </a:cxn>
                <a:cxn ang="0">
                  <a:pos x="195" y="48"/>
                </a:cxn>
                <a:cxn ang="0">
                  <a:pos x="180" y="55"/>
                </a:cxn>
                <a:cxn ang="0">
                  <a:pos x="168" y="60"/>
                </a:cxn>
                <a:cxn ang="0">
                  <a:pos x="156" y="69"/>
                </a:cxn>
                <a:cxn ang="0">
                  <a:pos x="138" y="78"/>
                </a:cxn>
                <a:cxn ang="0">
                  <a:pos x="122" y="91"/>
                </a:cxn>
                <a:cxn ang="0">
                  <a:pos x="111" y="97"/>
                </a:cxn>
                <a:cxn ang="0">
                  <a:pos x="100" y="104"/>
                </a:cxn>
                <a:cxn ang="0">
                  <a:pos x="91" y="112"/>
                </a:cxn>
                <a:cxn ang="0">
                  <a:pos x="81" y="121"/>
                </a:cxn>
                <a:cxn ang="0">
                  <a:pos x="69" y="128"/>
                </a:cxn>
                <a:cxn ang="0">
                  <a:pos x="59" y="136"/>
                </a:cxn>
                <a:cxn ang="0">
                  <a:pos x="40" y="152"/>
                </a:cxn>
                <a:cxn ang="0">
                  <a:pos x="22" y="166"/>
                </a:cxn>
                <a:cxn ang="0">
                  <a:pos x="8" y="177"/>
                </a:cxn>
                <a:cxn ang="0">
                  <a:pos x="3" y="163"/>
                </a:cxn>
              </a:cxnLst>
              <a:rect l="0" t="0" r="r" b="b"/>
              <a:pathLst>
                <a:path w="201" h="185">
                  <a:moveTo>
                    <a:pt x="3" y="163"/>
                  </a:moveTo>
                  <a:lnTo>
                    <a:pt x="3" y="159"/>
                  </a:lnTo>
                  <a:lnTo>
                    <a:pt x="6" y="152"/>
                  </a:lnTo>
                  <a:lnTo>
                    <a:pt x="8" y="147"/>
                  </a:lnTo>
                  <a:lnTo>
                    <a:pt x="10" y="141"/>
                  </a:lnTo>
                  <a:lnTo>
                    <a:pt x="14" y="134"/>
                  </a:lnTo>
                  <a:lnTo>
                    <a:pt x="17" y="127"/>
                  </a:lnTo>
                  <a:lnTo>
                    <a:pt x="19" y="119"/>
                  </a:lnTo>
                  <a:lnTo>
                    <a:pt x="24" y="111"/>
                  </a:lnTo>
                  <a:lnTo>
                    <a:pt x="27" y="102"/>
                  </a:lnTo>
                  <a:lnTo>
                    <a:pt x="33" y="93"/>
                  </a:lnTo>
                  <a:lnTo>
                    <a:pt x="39" y="85"/>
                  </a:lnTo>
                  <a:lnTo>
                    <a:pt x="45" y="77"/>
                  </a:lnTo>
                  <a:lnTo>
                    <a:pt x="51" y="69"/>
                  </a:lnTo>
                  <a:lnTo>
                    <a:pt x="59" y="61"/>
                  </a:lnTo>
                  <a:lnTo>
                    <a:pt x="63" y="53"/>
                  </a:lnTo>
                  <a:lnTo>
                    <a:pt x="71" y="47"/>
                  </a:lnTo>
                  <a:lnTo>
                    <a:pt x="78" y="40"/>
                  </a:lnTo>
                  <a:lnTo>
                    <a:pt x="86" y="35"/>
                  </a:lnTo>
                  <a:lnTo>
                    <a:pt x="94" y="29"/>
                  </a:lnTo>
                  <a:lnTo>
                    <a:pt x="101" y="23"/>
                  </a:lnTo>
                  <a:lnTo>
                    <a:pt x="109" y="18"/>
                  </a:lnTo>
                  <a:lnTo>
                    <a:pt x="116" y="15"/>
                  </a:lnTo>
                  <a:lnTo>
                    <a:pt x="122" y="10"/>
                  </a:lnTo>
                  <a:lnTo>
                    <a:pt x="128" y="8"/>
                  </a:lnTo>
                  <a:lnTo>
                    <a:pt x="132" y="4"/>
                  </a:lnTo>
                  <a:lnTo>
                    <a:pt x="138" y="3"/>
                  </a:lnTo>
                  <a:lnTo>
                    <a:pt x="145" y="0"/>
                  </a:lnTo>
                  <a:lnTo>
                    <a:pt x="147" y="0"/>
                  </a:lnTo>
                  <a:lnTo>
                    <a:pt x="166" y="3"/>
                  </a:lnTo>
                  <a:lnTo>
                    <a:pt x="174" y="25"/>
                  </a:lnTo>
                  <a:lnTo>
                    <a:pt x="191" y="28"/>
                  </a:lnTo>
                  <a:lnTo>
                    <a:pt x="199" y="33"/>
                  </a:lnTo>
                  <a:lnTo>
                    <a:pt x="201" y="47"/>
                  </a:lnTo>
                  <a:lnTo>
                    <a:pt x="198" y="47"/>
                  </a:lnTo>
                  <a:lnTo>
                    <a:pt x="195" y="48"/>
                  </a:lnTo>
                  <a:lnTo>
                    <a:pt x="188" y="52"/>
                  </a:lnTo>
                  <a:lnTo>
                    <a:pt x="180" y="55"/>
                  </a:lnTo>
                  <a:lnTo>
                    <a:pt x="173" y="58"/>
                  </a:lnTo>
                  <a:lnTo>
                    <a:pt x="168" y="60"/>
                  </a:lnTo>
                  <a:lnTo>
                    <a:pt x="161" y="65"/>
                  </a:lnTo>
                  <a:lnTo>
                    <a:pt x="156" y="69"/>
                  </a:lnTo>
                  <a:lnTo>
                    <a:pt x="146" y="73"/>
                  </a:lnTo>
                  <a:lnTo>
                    <a:pt x="138" y="78"/>
                  </a:lnTo>
                  <a:lnTo>
                    <a:pt x="130" y="84"/>
                  </a:lnTo>
                  <a:lnTo>
                    <a:pt x="122" y="91"/>
                  </a:lnTo>
                  <a:lnTo>
                    <a:pt x="116" y="93"/>
                  </a:lnTo>
                  <a:lnTo>
                    <a:pt x="111" y="97"/>
                  </a:lnTo>
                  <a:lnTo>
                    <a:pt x="105" y="100"/>
                  </a:lnTo>
                  <a:lnTo>
                    <a:pt x="100" y="104"/>
                  </a:lnTo>
                  <a:lnTo>
                    <a:pt x="96" y="107"/>
                  </a:lnTo>
                  <a:lnTo>
                    <a:pt x="91" y="112"/>
                  </a:lnTo>
                  <a:lnTo>
                    <a:pt x="85" y="115"/>
                  </a:lnTo>
                  <a:lnTo>
                    <a:pt x="81" y="121"/>
                  </a:lnTo>
                  <a:lnTo>
                    <a:pt x="75" y="125"/>
                  </a:lnTo>
                  <a:lnTo>
                    <a:pt x="69" y="128"/>
                  </a:lnTo>
                  <a:lnTo>
                    <a:pt x="63" y="132"/>
                  </a:lnTo>
                  <a:lnTo>
                    <a:pt x="59" y="136"/>
                  </a:lnTo>
                  <a:lnTo>
                    <a:pt x="48" y="144"/>
                  </a:lnTo>
                  <a:lnTo>
                    <a:pt x="40" y="152"/>
                  </a:lnTo>
                  <a:lnTo>
                    <a:pt x="30" y="159"/>
                  </a:lnTo>
                  <a:lnTo>
                    <a:pt x="22" y="166"/>
                  </a:lnTo>
                  <a:lnTo>
                    <a:pt x="14" y="171"/>
                  </a:lnTo>
                  <a:lnTo>
                    <a:pt x="8" y="177"/>
                  </a:lnTo>
                  <a:lnTo>
                    <a:pt x="0" y="185"/>
                  </a:lnTo>
                  <a:lnTo>
                    <a:pt x="3" y="163"/>
                  </a:lnTo>
                  <a:lnTo>
                    <a:pt x="3" y="163"/>
                  </a:lnTo>
                  <a:close/>
                </a:path>
              </a:pathLst>
            </a:custGeom>
            <a:solidFill>
              <a:srgbClr val="C7BD54"/>
            </a:solidFill>
            <a:ln w="9525">
              <a:noFill/>
              <a:round/>
              <a:headEnd/>
              <a:tailEnd/>
            </a:ln>
            <a:effectLst>
              <a:outerShdw dist="35921" dir="2700000" algn="ctr" rotWithShape="0">
                <a:srgbClr val="808080"/>
              </a:outerShdw>
            </a:effectLst>
          </p:spPr>
          <p:txBody>
            <a:bodyPr/>
            <a:lstStyle/>
            <a:p>
              <a:endParaRPr lang="pt-BR"/>
            </a:p>
          </p:txBody>
        </p:sp>
        <p:sp>
          <p:nvSpPr>
            <p:cNvPr id="1864847" name="Freeform 143"/>
            <p:cNvSpPr>
              <a:spLocks/>
            </p:cNvSpPr>
            <p:nvPr/>
          </p:nvSpPr>
          <p:spPr bwMode="auto">
            <a:xfrm>
              <a:off x="4544" y="2844"/>
              <a:ext cx="188" cy="221"/>
            </a:xfrm>
            <a:custGeom>
              <a:avLst/>
              <a:gdLst/>
              <a:ahLst/>
              <a:cxnLst>
                <a:cxn ang="0">
                  <a:pos x="255" y="0"/>
                </a:cxn>
                <a:cxn ang="0">
                  <a:pos x="192" y="10"/>
                </a:cxn>
                <a:cxn ang="0">
                  <a:pos x="134" y="68"/>
                </a:cxn>
                <a:cxn ang="0">
                  <a:pos x="132" y="149"/>
                </a:cxn>
                <a:cxn ang="0">
                  <a:pos x="59" y="270"/>
                </a:cxn>
                <a:cxn ang="0">
                  <a:pos x="0" y="329"/>
                </a:cxn>
                <a:cxn ang="0">
                  <a:pos x="118" y="442"/>
                </a:cxn>
                <a:cxn ang="0">
                  <a:pos x="184" y="435"/>
                </a:cxn>
                <a:cxn ang="0">
                  <a:pos x="200" y="373"/>
                </a:cxn>
                <a:cxn ang="0">
                  <a:pos x="363" y="334"/>
                </a:cxn>
                <a:cxn ang="0">
                  <a:pos x="378" y="80"/>
                </a:cxn>
                <a:cxn ang="0">
                  <a:pos x="255" y="0"/>
                </a:cxn>
                <a:cxn ang="0">
                  <a:pos x="255" y="0"/>
                </a:cxn>
              </a:cxnLst>
              <a:rect l="0" t="0" r="r" b="b"/>
              <a:pathLst>
                <a:path w="378" h="442">
                  <a:moveTo>
                    <a:pt x="255" y="0"/>
                  </a:moveTo>
                  <a:lnTo>
                    <a:pt x="192" y="10"/>
                  </a:lnTo>
                  <a:lnTo>
                    <a:pt x="134" y="68"/>
                  </a:lnTo>
                  <a:lnTo>
                    <a:pt x="132" y="149"/>
                  </a:lnTo>
                  <a:lnTo>
                    <a:pt x="59" y="270"/>
                  </a:lnTo>
                  <a:lnTo>
                    <a:pt x="0" y="329"/>
                  </a:lnTo>
                  <a:lnTo>
                    <a:pt x="118" y="442"/>
                  </a:lnTo>
                  <a:lnTo>
                    <a:pt x="184" y="435"/>
                  </a:lnTo>
                  <a:lnTo>
                    <a:pt x="200" y="373"/>
                  </a:lnTo>
                  <a:lnTo>
                    <a:pt x="363" y="334"/>
                  </a:lnTo>
                  <a:lnTo>
                    <a:pt x="378" y="80"/>
                  </a:lnTo>
                  <a:lnTo>
                    <a:pt x="255" y="0"/>
                  </a:lnTo>
                  <a:lnTo>
                    <a:pt x="255" y="0"/>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4848" name="Freeform 144"/>
            <p:cNvSpPr>
              <a:spLocks/>
            </p:cNvSpPr>
            <p:nvPr/>
          </p:nvSpPr>
          <p:spPr bwMode="auto">
            <a:xfrm>
              <a:off x="4660" y="2778"/>
              <a:ext cx="61" cy="42"/>
            </a:xfrm>
            <a:custGeom>
              <a:avLst/>
              <a:gdLst/>
              <a:ahLst/>
              <a:cxnLst>
                <a:cxn ang="0">
                  <a:pos x="0" y="83"/>
                </a:cxn>
                <a:cxn ang="0">
                  <a:pos x="1" y="82"/>
                </a:cxn>
                <a:cxn ang="0">
                  <a:pos x="5" y="78"/>
                </a:cxn>
                <a:cxn ang="0">
                  <a:pos x="12" y="72"/>
                </a:cxn>
                <a:cxn ang="0">
                  <a:pos x="21" y="65"/>
                </a:cxn>
                <a:cxn ang="0">
                  <a:pos x="26" y="60"/>
                </a:cxn>
                <a:cxn ang="0">
                  <a:pos x="32" y="57"/>
                </a:cxn>
                <a:cxn ang="0">
                  <a:pos x="38" y="52"/>
                </a:cxn>
                <a:cxn ang="0">
                  <a:pos x="43" y="49"/>
                </a:cxn>
                <a:cxn ang="0">
                  <a:pos x="49" y="44"/>
                </a:cxn>
                <a:cxn ang="0">
                  <a:pos x="54" y="41"/>
                </a:cxn>
                <a:cxn ang="0">
                  <a:pos x="60" y="37"/>
                </a:cxn>
                <a:cxn ang="0">
                  <a:pos x="66" y="34"/>
                </a:cxn>
                <a:cxn ang="0">
                  <a:pos x="71" y="30"/>
                </a:cxn>
                <a:cxn ang="0">
                  <a:pos x="77" y="27"/>
                </a:cxn>
                <a:cxn ang="0">
                  <a:pos x="81" y="26"/>
                </a:cxn>
                <a:cxn ang="0">
                  <a:pos x="86" y="23"/>
                </a:cxn>
                <a:cxn ang="0">
                  <a:pos x="95" y="20"/>
                </a:cxn>
                <a:cxn ang="0">
                  <a:pos x="105" y="18"/>
                </a:cxn>
                <a:cxn ang="0">
                  <a:pos x="110" y="15"/>
                </a:cxn>
                <a:cxn ang="0">
                  <a:pos x="116" y="15"/>
                </a:cxn>
                <a:cxn ang="0">
                  <a:pos x="118" y="15"/>
                </a:cxn>
                <a:cxn ang="0">
                  <a:pos x="121" y="15"/>
                </a:cxn>
                <a:cxn ang="0">
                  <a:pos x="113" y="4"/>
                </a:cxn>
                <a:cxn ang="0">
                  <a:pos x="96" y="0"/>
                </a:cxn>
                <a:cxn ang="0">
                  <a:pos x="94" y="0"/>
                </a:cxn>
                <a:cxn ang="0">
                  <a:pos x="87" y="5"/>
                </a:cxn>
                <a:cxn ang="0">
                  <a:pos x="83" y="6"/>
                </a:cxn>
                <a:cxn ang="0">
                  <a:pos x="78" y="8"/>
                </a:cxn>
                <a:cxn ang="0">
                  <a:pos x="72" y="13"/>
                </a:cxn>
                <a:cxn ang="0">
                  <a:pos x="68" y="16"/>
                </a:cxn>
                <a:cxn ang="0">
                  <a:pos x="62" y="19"/>
                </a:cxn>
                <a:cxn ang="0">
                  <a:pos x="56" y="22"/>
                </a:cxn>
                <a:cxn ang="0">
                  <a:pos x="49" y="27"/>
                </a:cxn>
                <a:cxn ang="0">
                  <a:pos x="45" y="31"/>
                </a:cxn>
                <a:cxn ang="0">
                  <a:pos x="39" y="35"/>
                </a:cxn>
                <a:cxn ang="0">
                  <a:pos x="33" y="40"/>
                </a:cxn>
                <a:cxn ang="0">
                  <a:pos x="27" y="43"/>
                </a:cxn>
                <a:cxn ang="0">
                  <a:pos x="25" y="48"/>
                </a:cxn>
                <a:cxn ang="0">
                  <a:pos x="17" y="55"/>
                </a:cxn>
                <a:cxn ang="0">
                  <a:pos x="11" y="60"/>
                </a:cxn>
                <a:cxn ang="0">
                  <a:pos x="6" y="66"/>
                </a:cxn>
                <a:cxn ang="0">
                  <a:pos x="3" y="73"/>
                </a:cxn>
                <a:cxn ang="0">
                  <a:pos x="0" y="80"/>
                </a:cxn>
                <a:cxn ang="0">
                  <a:pos x="0" y="83"/>
                </a:cxn>
                <a:cxn ang="0">
                  <a:pos x="0" y="83"/>
                </a:cxn>
              </a:cxnLst>
              <a:rect l="0" t="0" r="r" b="b"/>
              <a:pathLst>
                <a:path w="121" h="83">
                  <a:moveTo>
                    <a:pt x="0" y="83"/>
                  </a:moveTo>
                  <a:lnTo>
                    <a:pt x="1" y="82"/>
                  </a:lnTo>
                  <a:lnTo>
                    <a:pt x="5" y="78"/>
                  </a:lnTo>
                  <a:lnTo>
                    <a:pt x="12" y="72"/>
                  </a:lnTo>
                  <a:lnTo>
                    <a:pt x="21" y="65"/>
                  </a:lnTo>
                  <a:lnTo>
                    <a:pt x="26" y="60"/>
                  </a:lnTo>
                  <a:lnTo>
                    <a:pt x="32" y="57"/>
                  </a:lnTo>
                  <a:lnTo>
                    <a:pt x="38" y="52"/>
                  </a:lnTo>
                  <a:lnTo>
                    <a:pt x="43" y="49"/>
                  </a:lnTo>
                  <a:lnTo>
                    <a:pt x="49" y="44"/>
                  </a:lnTo>
                  <a:lnTo>
                    <a:pt x="54" y="41"/>
                  </a:lnTo>
                  <a:lnTo>
                    <a:pt x="60" y="37"/>
                  </a:lnTo>
                  <a:lnTo>
                    <a:pt x="66" y="34"/>
                  </a:lnTo>
                  <a:lnTo>
                    <a:pt x="71" y="30"/>
                  </a:lnTo>
                  <a:lnTo>
                    <a:pt x="77" y="27"/>
                  </a:lnTo>
                  <a:lnTo>
                    <a:pt x="81" y="26"/>
                  </a:lnTo>
                  <a:lnTo>
                    <a:pt x="86" y="23"/>
                  </a:lnTo>
                  <a:lnTo>
                    <a:pt x="95" y="20"/>
                  </a:lnTo>
                  <a:lnTo>
                    <a:pt x="105" y="18"/>
                  </a:lnTo>
                  <a:lnTo>
                    <a:pt x="110" y="15"/>
                  </a:lnTo>
                  <a:lnTo>
                    <a:pt x="116" y="15"/>
                  </a:lnTo>
                  <a:lnTo>
                    <a:pt x="118" y="15"/>
                  </a:lnTo>
                  <a:lnTo>
                    <a:pt x="121" y="15"/>
                  </a:lnTo>
                  <a:lnTo>
                    <a:pt x="113" y="4"/>
                  </a:lnTo>
                  <a:lnTo>
                    <a:pt x="96" y="0"/>
                  </a:lnTo>
                  <a:lnTo>
                    <a:pt x="94" y="0"/>
                  </a:lnTo>
                  <a:lnTo>
                    <a:pt x="87" y="5"/>
                  </a:lnTo>
                  <a:lnTo>
                    <a:pt x="83" y="6"/>
                  </a:lnTo>
                  <a:lnTo>
                    <a:pt x="78" y="8"/>
                  </a:lnTo>
                  <a:lnTo>
                    <a:pt x="72" y="13"/>
                  </a:lnTo>
                  <a:lnTo>
                    <a:pt x="68" y="16"/>
                  </a:lnTo>
                  <a:lnTo>
                    <a:pt x="62" y="19"/>
                  </a:lnTo>
                  <a:lnTo>
                    <a:pt x="56" y="22"/>
                  </a:lnTo>
                  <a:lnTo>
                    <a:pt x="49" y="27"/>
                  </a:lnTo>
                  <a:lnTo>
                    <a:pt x="45" y="31"/>
                  </a:lnTo>
                  <a:lnTo>
                    <a:pt x="39" y="35"/>
                  </a:lnTo>
                  <a:lnTo>
                    <a:pt x="33" y="40"/>
                  </a:lnTo>
                  <a:lnTo>
                    <a:pt x="27" y="43"/>
                  </a:lnTo>
                  <a:lnTo>
                    <a:pt x="25" y="48"/>
                  </a:lnTo>
                  <a:lnTo>
                    <a:pt x="17" y="55"/>
                  </a:lnTo>
                  <a:lnTo>
                    <a:pt x="11" y="60"/>
                  </a:lnTo>
                  <a:lnTo>
                    <a:pt x="6" y="66"/>
                  </a:lnTo>
                  <a:lnTo>
                    <a:pt x="3" y="73"/>
                  </a:lnTo>
                  <a:lnTo>
                    <a:pt x="0" y="80"/>
                  </a:lnTo>
                  <a:lnTo>
                    <a:pt x="0" y="83"/>
                  </a:lnTo>
                  <a:lnTo>
                    <a:pt x="0" y="83"/>
                  </a:lnTo>
                  <a:close/>
                </a:path>
              </a:pathLst>
            </a:custGeom>
            <a:solidFill>
              <a:srgbClr val="EDDE73"/>
            </a:solidFill>
            <a:ln w="9525">
              <a:noFill/>
              <a:round/>
              <a:headEnd/>
              <a:tailEnd/>
            </a:ln>
            <a:effectLst>
              <a:outerShdw dist="35921" dir="2700000" algn="ctr" rotWithShape="0">
                <a:srgbClr val="808080"/>
              </a:outerShdw>
            </a:effectLst>
          </p:spPr>
          <p:txBody>
            <a:bodyPr/>
            <a:lstStyle/>
            <a:p>
              <a:endParaRPr lang="pt-BR"/>
            </a:p>
          </p:txBody>
        </p:sp>
        <p:sp>
          <p:nvSpPr>
            <p:cNvPr id="1864849" name="Freeform 145"/>
            <p:cNvSpPr>
              <a:spLocks/>
            </p:cNvSpPr>
            <p:nvPr/>
          </p:nvSpPr>
          <p:spPr bwMode="auto">
            <a:xfrm>
              <a:off x="4605" y="2869"/>
              <a:ext cx="58" cy="60"/>
            </a:xfrm>
            <a:custGeom>
              <a:avLst/>
              <a:gdLst/>
              <a:ahLst/>
              <a:cxnLst>
                <a:cxn ang="0">
                  <a:pos x="113" y="101"/>
                </a:cxn>
                <a:cxn ang="0">
                  <a:pos x="112" y="99"/>
                </a:cxn>
                <a:cxn ang="0">
                  <a:pos x="112" y="97"/>
                </a:cxn>
                <a:cxn ang="0">
                  <a:pos x="111" y="92"/>
                </a:cxn>
                <a:cxn ang="0">
                  <a:pos x="110" y="87"/>
                </a:cxn>
                <a:cxn ang="0">
                  <a:pos x="108" y="80"/>
                </a:cxn>
                <a:cxn ang="0">
                  <a:pos x="107" y="72"/>
                </a:cxn>
                <a:cxn ang="0">
                  <a:pos x="105" y="65"/>
                </a:cxn>
                <a:cxn ang="0">
                  <a:pos x="104" y="57"/>
                </a:cxn>
                <a:cxn ang="0">
                  <a:pos x="100" y="49"/>
                </a:cxn>
                <a:cxn ang="0">
                  <a:pos x="98" y="44"/>
                </a:cxn>
                <a:cxn ang="0">
                  <a:pos x="95" y="35"/>
                </a:cxn>
                <a:cxn ang="0">
                  <a:pos x="91" y="31"/>
                </a:cxn>
                <a:cxn ang="0">
                  <a:pos x="86" y="25"/>
                </a:cxn>
                <a:cxn ang="0">
                  <a:pos x="83" y="23"/>
                </a:cxn>
                <a:cxn ang="0">
                  <a:pos x="77" y="22"/>
                </a:cxn>
                <a:cxn ang="0">
                  <a:pos x="73" y="24"/>
                </a:cxn>
                <a:cxn ang="0">
                  <a:pos x="66" y="26"/>
                </a:cxn>
                <a:cxn ang="0">
                  <a:pos x="59" y="32"/>
                </a:cxn>
                <a:cxn ang="0">
                  <a:pos x="53" y="39"/>
                </a:cxn>
                <a:cxn ang="0">
                  <a:pos x="46" y="48"/>
                </a:cxn>
                <a:cxn ang="0">
                  <a:pos x="41" y="52"/>
                </a:cxn>
                <a:cxn ang="0">
                  <a:pos x="39" y="57"/>
                </a:cxn>
                <a:cxn ang="0">
                  <a:pos x="35" y="62"/>
                </a:cxn>
                <a:cxn ang="0">
                  <a:pos x="31" y="67"/>
                </a:cxn>
                <a:cxn ang="0">
                  <a:pos x="28" y="72"/>
                </a:cxn>
                <a:cxn ang="0">
                  <a:pos x="24" y="78"/>
                </a:cxn>
                <a:cxn ang="0">
                  <a:pos x="22" y="84"/>
                </a:cxn>
                <a:cxn ang="0">
                  <a:pos x="18" y="90"/>
                </a:cxn>
                <a:cxn ang="0">
                  <a:pos x="15" y="94"/>
                </a:cxn>
                <a:cxn ang="0">
                  <a:pos x="11" y="100"/>
                </a:cxn>
                <a:cxn ang="0">
                  <a:pos x="8" y="106"/>
                </a:cxn>
                <a:cxn ang="0">
                  <a:pos x="6" y="112"/>
                </a:cxn>
                <a:cxn ang="0">
                  <a:pos x="0" y="121"/>
                </a:cxn>
                <a:cxn ang="0">
                  <a:pos x="30" y="24"/>
                </a:cxn>
                <a:cxn ang="0">
                  <a:pos x="76" y="0"/>
                </a:cxn>
                <a:cxn ang="0">
                  <a:pos x="80" y="2"/>
                </a:cxn>
                <a:cxn ang="0">
                  <a:pos x="83" y="7"/>
                </a:cxn>
                <a:cxn ang="0">
                  <a:pos x="89" y="12"/>
                </a:cxn>
                <a:cxn ang="0">
                  <a:pos x="95" y="18"/>
                </a:cxn>
                <a:cxn ang="0">
                  <a:pos x="99" y="26"/>
                </a:cxn>
                <a:cxn ang="0">
                  <a:pos x="104" y="34"/>
                </a:cxn>
                <a:cxn ang="0">
                  <a:pos x="110" y="44"/>
                </a:cxn>
                <a:cxn ang="0">
                  <a:pos x="112" y="52"/>
                </a:cxn>
                <a:cxn ang="0">
                  <a:pos x="113" y="62"/>
                </a:cxn>
                <a:cxn ang="0">
                  <a:pos x="113" y="71"/>
                </a:cxn>
                <a:cxn ang="0">
                  <a:pos x="114" y="80"/>
                </a:cxn>
                <a:cxn ang="0">
                  <a:pos x="113" y="87"/>
                </a:cxn>
                <a:cxn ang="0">
                  <a:pos x="113" y="94"/>
                </a:cxn>
                <a:cxn ang="0">
                  <a:pos x="113" y="99"/>
                </a:cxn>
                <a:cxn ang="0">
                  <a:pos x="113" y="101"/>
                </a:cxn>
                <a:cxn ang="0">
                  <a:pos x="113" y="101"/>
                </a:cxn>
              </a:cxnLst>
              <a:rect l="0" t="0" r="r" b="b"/>
              <a:pathLst>
                <a:path w="114" h="121">
                  <a:moveTo>
                    <a:pt x="113" y="101"/>
                  </a:moveTo>
                  <a:lnTo>
                    <a:pt x="112" y="99"/>
                  </a:lnTo>
                  <a:lnTo>
                    <a:pt x="112" y="97"/>
                  </a:lnTo>
                  <a:lnTo>
                    <a:pt x="111" y="92"/>
                  </a:lnTo>
                  <a:lnTo>
                    <a:pt x="110" y="87"/>
                  </a:lnTo>
                  <a:lnTo>
                    <a:pt x="108" y="80"/>
                  </a:lnTo>
                  <a:lnTo>
                    <a:pt x="107" y="72"/>
                  </a:lnTo>
                  <a:lnTo>
                    <a:pt x="105" y="65"/>
                  </a:lnTo>
                  <a:lnTo>
                    <a:pt x="104" y="57"/>
                  </a:lnTo>
                  <a:lnTo>
                    <a:pt x="100" y="49"/>
                  </a:lnTo>
                  <a:lnTo>
                    <a:pt x="98" y="44"/>
                  </a:lnTo>
                  <a:lnTo>
                    <a:pt x="95" y="35"/>
                  </a:lnTo>
                  <a:lnTo>
                    <a:pt x="91" y="31"/>
                  </a:lnTo>
                  <a:lnTo>
                    <a:pt x="86" y="25"/>
                  </a:lnTo>
                  <a:lnTo>
                    <a:pt x="83" y="23"/>
                  </a:lnTo>
                  <a:lnTo>
                    <a:pt x="77" y="22"/>
                  </a:lnTo>
                  <a:lnTo>
                    <a:pt x="73" y="24"/>
                  </a:lnTo>
                  <a:lnTo>
                    <a:pt x="66" y="26"/>
                  </a:lnTo>
                  <a:lnTo>
                    <a:pt x="59" y="32"/>
                  </a:lnTo>
                  <a:lnTo>
                    <a:pt x="53" y="39"/>
                  </a:lnTo>
                  <a:lnTo>
                    <a:pt x="46" y="48"/>
                  </a:lnTo>
                  <a:lnTo>
                    <a:pt x="41" y="52"/>
                  </a:lnTo>
                  <a:lnTo>
                    <a:pt x="39" y="57"/>
                  </a:lnTo>
                  <a:lnTo>
                    <a:pt x="35" y="62"/>
                  </a:lnTo>
                  <a:lnTo>
                    <a:pt x="31" y="67"/>
                  </a:lnTo>
                  <a:lnTo>
                    <a:pt x="28" y="72"/>
                  </a:lnTo>
                  <a:lnTo>
                    <a:pt x="24" y="78"/>
                  </a:lnTo>
                  <a:lnTo>
                    <a:pt x="22" y="84"/>
                  </a:lnTo>
                  <a:lnTo>
                    <a:pt x="18" y="90"/>
                  </a:lnTo>
                  <a:lnTo>
                    <a:pt x="15" y="94"/>
                  </a:lnTo>
                  <a:lnTo>
                    <a:pt x="11" y="100"/>
                  </a:lnTo>
                  <a:lnTo>
                    <a:pt x="8" y="106"/>
                  </a:lnTo>
                  <a:lnTo>
                    <a:pt x="6" y="112"/>
                  </a:lnTo>
                  <a:lnTo>
                    <a:pt x="0" y="121"/>
                  </a:lnTo>
                  <a:lnTo>
                    <a:pt x="30" y="24"/>
                  </a:lnTo>
                  <a:lnTo>
                    <a:pt x="76" y="0"/>
                  </a:lnTo>
                  <a:lnTo>
                    <a:pt x="80" y="2"/>
                  </a:lnTo>
                  <a:lnTo>
                    <a:pt x="83" y="7"/>
                  </a:lnTo>
                  <a:lnTo>
                    <a:pt x="89" y="12"/>
                  </a:lnTo>
                  <a:lnTo>
                    <a:pt x="95" y="18"/>
                  </a:lnTo>
                  <a:lnTo>
                    <a:pt x="99" y="26"/>
                  </a:lnTo>
                  <a:lnTo>
                    <a:pt x="104" y="34"/>
                  </a:lnTo>
                  <a:lnTo>
                    <a:pt x="110" y="44"/>
                  </a:lnTo>
                  <a:lnTo>
                    <a:pt x="112" y="52"/>
                  </a:lnTo>
                  <a:lnTo>
                    <a:pt x="113" y="62"/>
                  </a:lnTo>
                  <a:lnTo>
                    <a:pt x="113" y="71"/>
                  </a:lnTo>
                  <a:lnTo>
                    <a:pt x="114" y="80"/>
                  </a:lnTo>
                  <a:lnTo>
                    <a:pt x="113" y="87"/>
                  </a:lnTo>
                  <a:lnTo>
                    <a:pt x="113" y="94"/>
                  </a:lnTo>
                  <a:lnTo>
                    <a:pt x="113" y="99"/>
                  </a:lnTo>
                  <a:lnTo>
                    <a:pt x="113" y="101"/>
                  </a:lnTo>
                  <a:lnTo>
                    <a:pt x="113" y="101"/>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4850" name="Freeform 146"/>
            <p:cNvSpPr>
              <a:spLocks/>
            </p:cNvSpPr>
            <p:nvPr/>
          </p:nvSpPr>
          <p:spPr bwMode="auto">
            <a:xfrm>
              <a:off x="4576" y="3000"/>
              <a:ext cx="58" cy="61"/>
            </a:xfrm>
            <a:custGeom>
              <a:avLst/>
              <a:gdLst/>
              <a:ahLst/>
              <a:cxnLst>
                <a:cxn ang="0">
                  <a:pos x="0" y="0"/>
                </a:cxn>
                <a:cxn ang="0">
                  <a:pos x="2" y="0"/>
                </a:cxn>
                <a:cxn ang="0">
                  <a:pos x="7" y="2"/>
                </a:cxn>
                <a:cxn ang="0">
                  <a:pos x="10" y="3"/>
                </a:cxn>
                <a:cxn ang="0">
                  <a:pos x="15" y="6"/>
                </a:cxn>
                <a:cxn ang="0">
                  <a:pos x="21" y="8"/>
                </a:cxn>
                <a:cxn ang="0">
                  <a:pos x="25" y="12"/>
                </a:cxn>
                <a:cxn ang="0">
                  <a:pos x="31" y="14"/>
                </a:cxn>
                <a:cxn ang="0">
                  <a:pos x="37" y="16"/>
                </a:cxn>
                <a:cxn ang="0">
                  <a:pos x="44" y="21"/>
                </a:cxn>
                <a:cxn ang="0">
                  <a:pos x="50" y="24"/>
                </a:cxn>
                <a:cxn ang="0">
                  <a:pos x="57" y="28"/>
                </a:cxn>
                <a:cxn ang="0">
                  <a:pos x="62" y="32"/>
                </a:cxn>
                <a:cxn ang="0">
                  <a:pos x="68" y="38"/>
                </a:cxn>
                <a:cxn ang="0">
                  <a:pos x="75" y="44"/>
                </a:cxn>
                <a:cxn ang="0">
                  <a:pos x="80" y="48"/>
                </a:cxn>
                <a:cxn ang="0">
                  <a:pos x="84" y="53"/>
                </a:cxn>
                <a:cxn ang="0">
                  <a:pos x="89" y="59"/>
                </a:cxn>
                <a:cxn ang="0">
                  <a:pos x="94" y="65"/>
                </a:cxn>
                <a:cxn ang="0">
                  <a:pos x="96" y="70"/>
                </a:cxn>
                <a:cxn ang="0">
                  <a:pos x="99" y="76"/>
                </a:cxn>
                <a:cxn ang="0">
                  <a:pos x="103" y="81"/>
                </a:cxn>
                <a:cxn ang="0">
                  <a:pos x="106" y="87"/>
                </a:cxn>
                <a:cxn ang="0">
                  <a:pos x="110" y="96"/>
                </a:cxn>
                <a:cxn ang="0">
                  <a:pos x="113" y="104"/>
                </a:cxn>
                <a:cxn ang="0">
                  <a:pos x="115" y="109"/>
                </a:cxn>
                <a:cxn ang="0">
                  <a:pos x="117" y="111"/>
                </a:cxn>
                <a:cxn ang="0">
                  <a:pos x="94" y="121"/>
                </a:cxn>
                <a:cxn ang="0">
                  <a:pos x="34" y="107"/>
                </a:cxn>
                <a:cxn ang="0">
                  <a:pos x="0" y="0"/>
                </a:cxn>
                <a:cxn ang="0">
                  <a:pos x="0" y="0"/>
                </a:cxn>
              </a:cxnLst>
              <a:rect l="0" t="0" r="r" b="b"/>
              <a:pathLst>
                <a:path w="117" h="121">
                  <a:moveTo>
                    <a:pt x="0" y="0"/>
                  </a:moveTo>
                  <a:lnTo>
                    <a:pt x="2" y="0"/>
                  </a:lnTo>
                  <a:lnTo>
                    <a:pt x="7" y="2"/>
                  </a:lnTo>
                  <a:lnTo>
                    <a:pt x="10" y="3"/>
                  </a:lnTo>
                  <a:lnTo>
                    <a:pt x="15" y="6"/>
                  </a:lnTo>
                  <a:lnTo>
                    <a:pt x="21" y="8"/>
                  </a:lnTo>
                  <a:lnTo>
                    <a:pt x="25" y="12"/>
                  </a:lnTo>
                  <a:lnTo>
                    <a:pt x="31" y="14"/>
                  </a:lnTo>
                  <a:lnTo>
                    <a:pt x="37" y="16"/>
                  </a:lnTo>
                  <a:lnTo>
                    <a:pt x="44" y="21"/>
                  </a:lnTo>
                  <a:lnTo>
                    <a:pt x="50" y="24"/>
                  </a:lnTo>
                  <a:lnTo>
                    <a:pt x="57" y="28"/>
                  </a:lnTo>
                  <a:lnTo>
                    <a:pt x="62" y="32"/>
                  </a:lnTo>
                  <a:lnTo>
                    <a:pt x="68" y="38"/>
                  </a:lnTo>
                  <a:lnTo>
                    <a:pt x="75" y="44"/>
                  </a:lnTo>
                  <a:lnTo>
                    <a:pt x="80" y="48"/>
                  </a:lnTo>
                  <a:lnTo>
                    <a:pt x="84" y="53"/>
                  </a:lnTo>
                  <a:lnTo>
                    <a:pt x="89" y="59"/>
                  </a:lnTo>
                  <a:lnTo>
                    <a:pt x="94" y="65"/>
                  </a:lnTo>
                  <a:lnTo>
                    <a:pt x="96" y="70"/>
                  </a:lnTo>
                  <a:lnTo>
                    <a:pt x="99" y="76"/>
                  </a:lnTo>
                  <a:lnTo>
                    <a:pt x="103" y="81"/>
                  </a:lnTo>
                  <a:lnTo>
                    <a:pt x="106" y="87"/>
                  </a:lnTo>
                  <a:lnTo>
                    <a:pt x="110" y="96"/>
                  </a:lnTo>
                  <a:lnTo>
                    <a:pt x="113" y="104"/>
                  </a:lnTo>
                  <a:lnTo>
                    <a:pt x="115" y="109"/>
                  </a:lnTo>
                  <a:lnTo>
                    <a:pt x="117" y="111"/>
                  </a:lnTo>
                  <a:lnTo>
                    <a:pt x="94" y="121"/>
                  </a:lnTo>
                  <a:lnTo>
                    <a:pt x="34" y="107"/>
                  </a:lnTo>
                  <a:lnTo>
                    <a:pt x="0" y="0"/>
                  </a:lnTo>
                  <a:lnTo>
                    <a:pt x="0" y="0"/>
                  </a:lnTo>
                  <a:close/>
                </a:path>
              </a:pathLst>
            </a:custGeom>
            <a:solidFill>
              <a:srgbClr val="A68500"/>
            </a:solidFill>
            <a:ln w="9525">
              <a:noFill/>
              <a:round/>
              <a:headEnd/>
              <a:tailEnd/>
            </a:ln>
            <a:effectLst>
              <a:outerShdw dist="35921" dir="2700000" algn="ctr" rotWithShape="0">
                <a:srgbClr val="808080"/>
              </a:outerShdw>
            </a:effectLst>
          </p:spPr>
          <p:txBody>
            <a:bodyPr/>
            <a:lstStyle/>
            <a:p>
              <a:endParaRPr lang="pt-BR"/>
            </a:p>
          </p:txBody>
        </p:sp>
        <p:sp>
          <p:nvSpPr>
            <p:cNvPr id="1864851" name="Freeform 147"/>
            <p:cNvSpPr>
              <a:spLocks/>
            </p:cNvSpPr>
            <p:nvPr/>
          </p:nvSpPr>
          <p:spPr bwMode="auto">
            <a:xfrm>
              <a:off x="4766" y="2923"/>
              <a:ext cx="125" cy="124"/>
            </a:xfrm>
            <a:custGeom>
              <a:avLst/>
              <a:gdLst/>
              <a:ahLst/>
              <a:cxnLst>
                <a:cxn ang="0">
                  <a:pos x="0" y="250"/>
                </a:cxn>
                <a:cxn ang="0">
                  <a:pos x="92" y="0"/>
                </a:cxn>
                <a:cxn ang="0">
                  <a:pos x="249" y="166"/>
                </a:cxn>
                <a:cxn ang="0">
                  <a:pos x="196" y="216"/>
                </a:cxn>
                <a:cxn ang="0">
                  <a:pos x="186" y="177"/>
                </a:cxn>
                <a:cxn ang="0">
                  <a:pos x="182" y="177"/>
                </a:cxn>
                <a:cxn ang="0">
                  <a:pos x="176" y="176"/>
                </a:cxn>
                <a:cxn ang="0">
                  <a:pos x="172" y="174"/>
                </a:cxn>
                <a:cxn ang="0">
                  <a:pos x="168" y="174"/>
                </a:cxn>
                <a:cxn ang="0">
                  <a:pos x="163" y="174"/>
                </a:cxn>
                <a:cxn ang="0">
                  <a:pos x="158" y="174"/>
                </a:cxn>
                <a:cxn ang="0">
                  <a:pos x="150" y="174"/>
                </a:cxn>
                <a:cxn ang="0">
                  <a:pos x="144" y="174"/>
                </a:cxn>
                <a:cxn ang="0">
                  <a:pos x="136" y="176"/>
                </a:cxn>
                <a:cxn ang="0">
                  <a:pos x="129" y="178"/>
                </a:cxn>
                <a:cxn ang="0">
                  <a:pos x="121" y="180"/>
                </a:cxn>
                <a:cxn ang="0">
                  <a:pos x="112" y="183"/>
                </a:cxn>
                <a:cxn ang="0">
                  <a:pos x="104" y="186"/>
                </a:cxn>
                <a:cxn ang="0">
                  <a:pos x="97" y="191"/>
                </a:cxn>
                <a:cxn ang="0">
                  <a:pos x="88" y="195"/>
                </a:cxn>
                <a:cxn ang="0">
                  <a:pos x="78" y="200"/>
                </a:cxn>
                <a:cxn ang="0">
                  <a:pos x="70" y="203"/>
                </a:cxn>
                <a:cxn ang="0">
                  <a:pos x="62" y="209"/>
                </a:cxn>
                <a:cxn ang="0">
                  <a:pos x="53" y="214"/>
                </a:cxn>
                <a:cxn ang="0">
                  <a:pos x="44" y="218"/>
                </a:cxn>
                <a:cxn ang="0">
                  <a:pos x="37" y="223"/>
                </a:cxn>
                <a:cxn ang="0">
                  <a:pos x="30" y="228"/>
                </a:cxn>
                <a:cxn ang="0">
                  <a:pos x="23" y="232"/>
                </a:cxn>
                <a:cxn ang="0">
                  <a:pos x="17" y="236"/>
                </a:cxn>
                <a:cxn ang="0">
                  <a:pos x="11" y="239"/>
                </a:cxn>
                <a:cxn ang="0">
                  <a:pos x="8" y="243"/>
                </a:cxn>
                <a:cxn ang="0">
                  <a:pos x="2" y="247"/>
                </a:cxn>
                <a:cxn ang="0">
                  <a:pos x="0" y="250"/>
                </a:cxn>
                <a:cxn ang="0">
                  <a:pos x="0" y="250"/>
                </a:cxn>
              </a:cxnLst>
              <a:rect l="0" t="0" r="r" b="b"/>
              <a:pathLst>
                <a:path w="249" h="250">
                  <a:moveTo>
                    <a:pt x="0" y="250"/>
                  </a:moveTo>
                  <a:lnTo>
                    <a:pt x="92" y="0"/>
                  </a:lnTo>
                  <a:lnTo>
                    <a:pt x="249" y="166"/>
                  </a:lnTo>
                  <a:lnTo>
                    <a:pt x="196" y="216"/>
                  </a:lnTo>
                  <a:lnTo>
                    <a:pt x="186" y="177"/>
                  </a:lnTo>
                  <a:lnTo>
                    <a:pt x="182" y="177"/>
                  </a:lnTo>
                  <a:lnTo>
                    <a:pt x="176" y="176"/>
                  </a:lnTo>
                  <a:lnTo>
                    <a:pt x="172" y="174"/>
                  </a:lnTo>
                  <a:lnTo>
                    <a:pt x="168" y="174"/>
                  </a:lnTo>
                  <a:lnTo>
                    <a:pt x="163" y="174"/>
                  </a:lnTo>
                  <a:lnTo>
                    <a:pt x="158" y="174"/>
                  </a:lnTo>
                  <a:lnTo>
                    <a:pt x="150" y="174"/>
                  </a:lnTo>
                  <a:lnTo>
                    <a:pt x="144" y="174"/>
                  </a:lnTo>
                  <a:lnTo>
                    <a:pt x="136" y="176"/>
                  </a:lnTo>
                  <a:lnTo>
                    <a:pt x="129" y="178"/>
                  </a:lnTo>
                  <a:lnTo>
                    <a:pt x="121" y="180"/>
                  </a:lnTo>
                  <a:lnTo>
                    <a:pt x="112" y="183"/>
                  </a:lnTo>
                  <a:lnTo>
                    <a:pt x="104" y="186"/>
                  </a:lnTo>
                  <a:lnTo>
                    <a:pt x="97" y="191"/>
                  </a:lnTo>
                  <a:lnTo>
                    <a:pt x="88" y="195"/>
                  </a:lnTo>
                  <a:lnTo>
                    <a:pt x="78" y="200"/>
                  </a:lnTo>
                  <a:lnTo>
                    <a:pt x="70" y="203"/>
                  </a:lnTo>
                  <a:lnTo>
                    <a:pt x="62" y="209"/>
                  </a:lnTo>
                  <a:lnTo>
                    <a:pt x="53" y="214"/>
                  </a:lnTo>
                  <a:lnTo>
                    <a:pt x="44" y="218"/>
                  </a:lnTo>
                  <a:lnTo>
                    <a:pt x="37" y="223"/>
                  </a:lnTo>
                  <a:lnTo>
                    <a:pt x="30" y="228"/>
                  </a:lnTo>
                  <a:lnTo>
                    <a:pt x="23" y="232"/>
                  </a:lnTo>
                  <a:lnTo>
                    <a:pt x="17" y="236"/>
                  </a:lnTo>
                  <a:lnTo>
                    <a:pt x="11" y="239"/>
                  </a:lnTo>
                  <a:lnTo>
                    <a:pt x="8" y="243"/>
                  </a:lnTo>
                  <a:lnTo>
                    <a:pt x="2" y="247"/>
                  </a:lnTo>
                  <a:lnTo>
                    <a:pt x="0" y="250"/>
                  </a:lnTo>
                  <a:lnTo>
                    <a:pt x="0" y="250"/>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4852" name="Freeform 148"/>
            <p:cNvSpPr>
              <a:spLocks/>
            </p:cNvSpPr>
            <p:nvPr/>
          </p:nvSpPr>
          <p:spPr bwMode="auto">
            <a:xfrm>
              <a:off x="4641" y="2795"/>
              <a:ext cx="250" cy="297"/>
            </a:xfrm>
            <a:custGeom>
              <a:avLst/>
              <a:gdLst/>
              <a:ahLst/>
              <a:cxnLst>
                <a:cxn ang="0">
                  <a:pos x="497" y="410"/>
                </a:cxn>
                <a:cxn ang="0">
                  <a:pos x="489" y="389"/>
                </a:cxn>
                <a:cxn ang="0">
                  <a:pos x="482" y="373"/>
                </a:cxn>
                <a:cxn ang="0">
                  <a:pos x="472" y="352"/>
                </a:cxn>
                <a:cxn ang="0">
                  <a:pos x="460" y="329"/>
                </a:cxn>
                <a:cxn ang="0">
                  <a:pos x="447" y="303"/>
                </a:cxn>
                <a:cxn ang="0">
                  <a:pos x="432" y="276"/>
                </a:cxn>
                <a:cxn ang="0">
                  <a:pos x="415" y="246"/>
                </a:cxn>
                <a:cxn ang="0">
                  <a:pos x="396" y="218"/>
                </a:cxn>
                <a:cxn ang="0">
                  <a:pos x="377" y="189"/>
                </a:cxn>
                <a:cxn ang="0">
                  <a:pos x="354" y="160"/>
                </a:cxn>
                <a:cxn ang="0">
                  <a:pos x="331" y="133"/>
                </a:cxn>
                <a:cxn ang="0">
                  <a:pos x="309" y="107"/>
                </a:cxn>
                <a:cxn ang="0">
                  <a:pos x="286" y="83"/>
                </a:cxn>
                <a:cxn ang="0">
                  <a:pos x="266" y="62"/>
                </a:cxn>
                <a:cxn ang="0">
                  <a:pos x="245" y="43"/>
                </a:cxn>
                <a:cxn ang="0">
                  <a:pos x="229" y="28"/>
                </a:cxn>
                <a:cxn ang="0">
                  <a:pos x="213" y="13"/>
                </a:cxn>
                <a:cxn ang="0">
                  <a:pos x="175" y="0"/>
                </a:cxn>
                <a:cxn ang="0">
                  <a:pos x="159" y="2"/>
                </a:cxn>
                <a:cxn ang="0">
                  <a:pos x="141" y="10"/>
                </a:cxn>
                <a:cxn ang="0">
                  <a:pos x="118" y="18"/>
                </a:cxn>
                <a:cxn ang="0">
                  <a:pos x="95" y="30"/>
                </a:cxn>
                <a:cxn ang="0">
                  <a:pos x="73" y="46"/>
                </a:cxn>
                <a:cxn ang="0">
                  <a:pos x="56" y="63"/>
                </a:cxn>
                <a:cxn ang="0">
                  <a:pos x="40" y="80"/>
                </a:cxn>
                <a:cxn ang="0">
                  <a:pos x="29" y="97"/>
                </a:cxn>
                <a:cxn ang="0">
                  <a:pos x="22" y="110"/>
                </a:cxn>
                <a:cxn ang="0">
                  <a:pos x="59" y="113"/>
                </a:cxn>
                <a:cxn ang="0">
                  <a:pos x="70" y="124"/>
                </a:cxn>
                <a:cxn ang="0">
                  <a:pos x="82" y="139"/>
                </a:cxn>
                <a:cxn ang="0">
                  <a:pos x="97" y="158"/>
                </a:cxn>
                <a:cxn ang="0">
                  <a:pos x="109" y="182"/>
                </a:cxn>
                <a:cxn ang="0">
                  <a:pos x="118" y="211"/>
                </a:cxn>
                <a:cxn ang="0">
                  <a:pos x="124" y="239"/>
                </a:cxn>
                <a:cxn ang="0">
                  <a:pos x="127" y="267"/>
                </a:cxn>
                <a:cxn ang="0">
                  <a:pos x="127" y="288"/>
                </a:cxn>
                <a:cxn ang="0">
                  <a:pos x="129" y="305"/>
                </a:cxn>
                <a:cxn ang="0">
                  <a:pos x="0" y="487"/>
                </a:cxn>
                <a:cxn ang="0">
                  <a:pos x="11" y="487"/>
                </a:cxn>
                <a:cxn ang="0">
                  <a:pos x="24" y="497"/>
                </a:cxn>
                <a:cxn ang="0">
                  <a:pos x="35" y="510"/>
                </a:cxn>
                <a:cxn ang="0">
                  <a:pos x="48" y="530"/>
                </a:cxn>
                <a:cxn ang="0">
                  <a:pos x="60" y="551"/>
                </a:cxn>
                <a:cxn ang="0">
                  <a:pos x="71" y="572"/>
                </a:cxn>
                <a:cxn ang="0">
                  <a:pos x="81" y="589"/>
                </a:cxn>
                <a:cxn ang="0">
                  <a:pos x="89" y="592"/>
                </a:cxn>
                <a:cxn ang="0">
                  <a:pos x="102" y="592"/>
                </a:cxn>
                <a:cxn ang="0">
                  <a:pos x="119" y="590"/>
                </a:cxn>
                <a:cxn ang="0">
                  <a:pos x="141" y="583"/>
                </a:cxn>
                <a:cxn ang="0">
                  <a:pos x="168" y="574"/>
                </a:cxn>
                <a:cxn ang="0">
                  <a:pos x="194" y="556"/>
                </a:cxn>
                <a:cxn ang="0">
                  <a:pos x="221" y="534"/>
                </a:cxn>
                <a:cxn ang="0">
                  <a:pos x="244" y="514"/>
                </a:cxn>
                <a:cxn ang="0">
                  <a:pos x="262" y="497"/>
                </a:cxn>
                <a:cxn ang="0">
                  <a:pos x="381" y="423"/>
                </a:cxn>
                <a:cxn ang="0">
                  <a:pos x="500" y="416"/>
                </a:cxn>
              </a:cxnLst>
              <a:rect l="0" t="0" r="r" b="b"/>
              <a:pathLst>
                <a:path w="500" h="592">
                  <a:moveTo>
                    <a:pt x="500" y="416"/>
                  </a:moveTo>
                  <a:lnTo>
                    <a:pt x="499" y="413"/>
                  </a:lnTo>
                  <a:lnTo>
                    <a:pt x="497" y="410"/>
                  </a:lnTo>
                  <a:lnTo>
                    <a:pt x="494" y="403"/>
                  </a:lnTo>
                  <a:lnTo>
                    <a:pt x="491" y="395"/>
                  </a:lnTo>
                  <a:lnTo>
                    <a:pt x="489" y="389"/>
                  </a:lnTo>
                  <a:lnTo>
                    <a:pt x="486" y="385"/>
                  </a:lnTo>
                  <a:lnTo>
                    <a:pt x="483" y="379"/>
                  </a:lnTo>
                  <a:lnTo>
                    <a:pt x="482" y="373"/>
                  </a:lnTo>
                  <a:lnTo>
                    <a:pt x="478" y="366"/>
                  </a:lnTo>
                  <a:lnTo>
                    <a:pt x="475" y="359"/>
                  </a:lnTo>
                  <a:lnTo>
                    <a:pt x="472" y="352"/>
                  </a:lnTo>
                  <a:lnTo>
                    <a:pt x="469" y="345"/>
                  </a:lnTo>
                  <a:lnTo>
                    <a:pt x="464" y="337"/>
                  </a:lnTo>
                  <a:lnTo>
                    <a:pt x="460" y="329"/>
                  </a:lnTo>
                  <a:lnTo>
                    <a:pt x="455" y="320"/>
                  </a:lnTo>
                  <a:lnTo>
                    <a:pt x="452" y="312"/>
                  </a:lnTo>
                  <a:lnTo>
                    <a:pt x="447" y="303"/>
                  </a:lnTo>
                  <a:lnTo>
                    <a:pt x="442" y="293"/>
                  </a:lnTo>
                  <a:lnTo>
                    <a:pt x="437" y="284"/>
                  </a:lnTo>
                  <a:lnTo>
                    <a:pt x="432" y="276"/>
                  </a:lnTo>
                  <a:lnTo>
                    <a:pt x="426" y="266"/>
                  </a:lnTo>
                  <a:lnTo>
                    <a:pt x="421" y="256"/>
                  </a:lnTo>
                  <a:lnTo>
                    <a:pt x="415" y="246"/>
                  </a:lnTo>
                  <a:lnTo>
                    <a:pt x="409" y="237"/>
                  </a:lnTo>
                  <a:lnTo>
                    <a:pt x="403" y="227"/>
                  </a:lnTo>
                  <a:lnTo>
                    <a:pt x="396" y="218"/>
                  </a:lnTo>
                  <a:lnTo>
                    <a:pt x="391" y="208"/>
                  </a:lnTo>
                  <a:lnTo>
                    <a:pt x="384" y="200"/>
                  </a:lnTo>
                  <a:lnTo>
                    <a:pt x="377" y="189"/>
                  </a:lnTo>
                  <a:lnTo>
                    <a:pt x="369" y="180"/>
                  </a:lnTo>
                  <a:lnTo>
                    <a:pt x="362" y="170"/>
                  </a:lnTo>
                  <a:lnTo>
                    <a:pt x="354" y="160"/>
                  </a:lnTo>
                  <a:lnTo>
                    <a:pt x="346" y="150"/>
                  </a:lnTo>
                  <a:lnTo>
                    <a:pt x="339" y="141"/>
                  </a:lnTo>
                  <a:lnTo>
                    <a:pt x="331" y="133"/>
                  </a:lnTo>
                  <a:lnTo>
                    <a:pt x="324" y="125"/>
                  </a:lnTo>
                  <a:lnTo>
                    <a:pt x="316" y="115"/>
                  </a:lnTo>
                  <a:lnTo>
                    <a:pt x="309" y="107"/>
                  </a:lnTo>
                  <a:lnTo>
                    <a:pt x="301" y="98"/>
                  </a:lnTo>
                  <a:lnTo>
                    <a:pt x="294" y="91"/>
                  </a:lnTo>
                  <a:lnTo>
                    <a:pt x="286" y="83"/>
                  </a:lnTo>
                  <a:lnTo>
                    <a:pt x="279" y="76"/>
                  </a:lnTo>
                  <a:lnTo>
                    <a:pt x="272" y="68"/>
                  </a:lnTo>
                  <a:lnTo>
                    <a:pt x="266" y="62"/>
                  </a:lnTo>
                  <a:lnTo>
                    <a:pt x="258" y="55"/>
                  </a:lnTo>
                  <a:lnTo>
                    <a:pt x="252" y="48"/>
                  </a:lnTo>
                  <a:lnTo>
                    <a:pt x="245" y="43"/>
                  </a:lnTo>
                  <a:lnTo>
                    <a:pt x="239" y="39"/>
                  </a:lnTo>
                  <a:lnTo>
                    <a:pt x="235" y="33"/>
                  </a:lnTo>
                  <a:lnTo>
                    <a:pt x="229" y="28"/>
                  </a:lnTo>
                  <a:lnTo>
                    <a:pt x="224" y="23"/>
                  </a:lnTo>
                  <a:lnTo>
                    <a:pt x="221" y="20"/>
                  </a:lnTo>
                  <a:lnTo>
                    <a:pt x="213" y="13"/>
                  </a:lnTo>
                  <a:lnTo>
                    <a:pt x="207" y="8"/>
                  </a:lnTo>
                  <a:lnTo>
                    <a:pt x="204" y="5"/>
                  </a:lnTo>
                  <a:lnTo>
                    <a:pt x="175" y="0"/>
                  </a:lnTo>
                  <a:lnTo>
                    <a:pt x="171" y="0"/>
                  </a:lnTo>
                  <a:lnTo>
                    <a:pt x="164" y="2"/>
                  </a:lnTo>
                  <a:lnTo>
                    <a:pt x="159" y="2"/>
                  </a:lnTo>
                  <a:lnTo>
                    <a:pt x="154" y="5"/>
                  </a:lnTo>
                  <a:lnTo>
                    <a:pt x="147" y="7"/>
                  </a:lnTo>
                  <a:lnTo>
                    <a:pt x="141" y="10"/>
                  </a:lnTo>
                  <a:lnTo>
                    <a:pt x="133" y="11"/>
                  </a:lnTo>
                  <a:lnTo>
                    <a:pt x="125" y="15"/>
                  </a:lnTo>
                  <a:lnTo>
                    <a:pt x="118" y="18"/>
                  </a:lnTo>
                  <a:lnTo>
                    <a:pt x="111" y="23"/>
                  </a:lnTo>
                  <a:lnTo>
                    <a:pt x="102" y="25"/>
                  </a:lnTo>
                  <a:lnTo>
                    <a:pt x="95" y="30"/>
                  </a:lnTo>
                  <a:lnTo>
                    <a:pt x="87" y="36"/>
                  </a:lnTo>
                  <a:lnTo>
                    <a:pt x="80" y="41"/>
                  </a:lnTo>
                  <a:lnTo>
                    <a:pt x="73" y="46"/>
                  </a:lnTo>
                  <a:lnTo>
                    <a:pt x="66" y="52"/>
                  </a:lnTo>
                  <a:lnTo>
                    <a:pt x="60" y="57"/>
                  </a:lnTo>
                  <a:lnTo>
                    <a:pt x="56" y="63"/>
                  </a:lnTo>
                  <a:lnTo>
                    <a:pt x="50" y="69"/>
                  </a:lnTo>
                  <a:lnTo>
                    <a:pt x="44" y="75"/>
                  </a:lnTo>
                  <a:lnTo>
                    <a:pt x="40" y="80"/>
                  </a:lnTo>
                  <a:lnTo>
                    <a:pt x="37" y="87"/>
                  </a:lnTo>
                  <a:lnTo>
                    <a:pt x="33" y="91"/>
                  </a:lnTo>
                  <a:lnTo>
                    <a:pt x="29" y="97"/>
                  </a:lnTo>
                  <a:lnTo>
                    <a:pt x="27" y="100"/>
                  </a:lnTo>
                  <a:lnTo>
                    <a:pt x="25" y="105"/>
                  </a:lnTo>
                  <a:lnTo>
                    <a:pt x="22" y="110"/>
                  </a:lnTo>
                  <a:lnTo>
                    <a:pt x="22" y="112"/>
                  </a:lnTo>
                  <a:lnTo>
                    <a:pt x="58" y="112"/>
                  </a:lnTo>
                  <a:lnTo>
                    <a:pt x="59" y="113"/>
                  </a:lnTo>
                  <a:lnTo>
                    <a:pt x="64" y="117"/>
                  </a:lnTo>
                  <a:lnTo>
                    <a:pt x="66" y="120"/>
                  </a:lnTo>
                  <a:lnTo>
                    <a:pt x="70" y="124"/>
                  </a:lnTo>
                  <a:lnTo>
                    <a:pt x="74" y="128"/>
                  </a:lnTo>
                  <a:lnTo>
                    <a:pt x="79" y="134"/>
                  </a:lnTo>
                  <a:lnTo>
                    <a:pt x="82" y="139"/>
                  </a:lnTo>
                  <a:lnTo>
                    <a:pt x="87" y="144"/>
                  </a:lnTo>
                  <a:lnTo>
                    <a:pt x="92" y="150"/>
                  </a:lnTo>
                  <a:lnTo>
                    <a:pt x="97" y="158"/>
                  </a:lnTo>
                  <a:lnTo>
                    <a:pt x="101" y="166"/>
                  </a:lnTo>
                  <a:lnTo>
                    <a:pt x="105" y="174"/>
                  </a:lnTo>
                  <a:lnTo>
                    <a:pt x="109" y="182"/>
                  </a:lnTo>
                  <a:lnTo>
                    <a:pt x="114" y="193"/>
                  </a:lnTo>
                  <a:lnTo>
                    <a:pt x="116" y="201"/>
                  </a:lnTo>
                  <a:lnTo>
                    <a:pt x="118" y="211"/>
                  </a:lnTo>
                  <a:lnTo>
                    <a:pt x="120" y="219"/>
                  </a:lnTo>
                  <a:lnTo>
                    <a:pt x="123" y="230"/>
                  </a:lnTo>
                  <a:lnTo>
                    <a:pt x="124" y="239"/>
                  </a:lnTo>
                  <a:lnTo>
                    <a:pt x="124" y="248"/>
                  </a:lnTo>
                  <a:lnTo>
                    <a:pt x="125" y="258"/>
                  </a:lnTo>
                  <a:lnTo>
                    <a:pt x="127" y="267"/>
                  </a:lnTo>
                  <a:lnTo>
                    <a:pt x="127" y="274"/>
                  </a:lnTo>
                  <a:lnTo>
                    <a:pt x="127" y="281"/>
                  </a:lnTo>
                  <a:lnTo>
                    <a:pt x="127" y="288"/>
                  </a:lnTo>
                  <a:lnTo>
                    <a:pt x="129" y="293"/>
                  </a:lnTo>
                  <a:lnTo>
                    <a:pt x="129" y="301"/>
                  </a:lnTo>
                  <a:lnTo>
                    <a:pt x="129" y="305"/>
                  </a:lnTo>
                  <a:lnTo>
                    <a:pt x="110" y="408"/>
                  </a:lnTo>
                  <a:lnTo>
                    <a:pt x="0" y="468"/>
                  </a:lnTo>
                  <a:lnTo>
                    <a:pt x="0" y="487"/>
                  </a:lnTo>
                  <a:lnTo>
                    <a:pt x="2" y="486"/>
                  </a:lnTo>
                  <a:lnTo>
                    <a:pt x="7" y="486"/>
                  </a:lnTo>
                  <a:lnTo>
                    <a:pt x="11" y="487"/>
                  </a:lnTo>
                  <a:lnTo>
                    <a:pt x="18" y="491"/>
                  </a:lnTo>
                  <a:lnTo>
                    <a:pt x="20" y="493"/>
                  </a:lnTo>
                  <a:lnTo>
                    <a:pt x="24" y="497"/>
                  </a:lnTo>
                  <a:lnTo>
                    <a:pt x="28" y="500"/>
                  </a:lnTo>
                  <a:lnTo>
                    <a:pt x="33" y="506"/>
                  </a:lnTo>
                  <a:lnTo>
                    <a:pt x="35" y="510"/>
                  </a:lnTo>
                  <a:lnTo>
                    <a:pt x="40" y="516"/>
                  </a:lnTo>
                  <a:lnTo>
                    <a:pt x="43" y="523"/>
                  </a:lnTo>
                  <a:lnTo>
                    <a:pt x="48" y="530"/>
                  </a:lnTo>
                  <a:lnTo>
                    <a:pt x="51" y="537"/>
                  </a:lnTo>
                  <a:lnTo>
                    <a:pt x="56" y="544"/>
                  </a:lnTo>
                  <a:lnTo>
                    <a:pt x="60" y="551"/>
                  </a:lnTo>
                  <a:lnTo>
                    <a:pt x="65" y="559"/>
                  </a:lnTo>
                  <a:lnTo>
                    <a:pt x="67" y="565"/>
                  </a:lnTo>
                  <a:lnTo>
                    <a:pt x="71" y="572"/>
                  </a:lnTo>
                  <a:lnTo>
                    <a:pt x="74" y="577"/>
                  </a:lnTo>
                  <a:lnTo>
                    <a:pt x="78" y="583"/>
                  </a:lnTo>
                  <a:lnTo>
                    <a:pt x="81" y="589"/>
                  </a:lnTo>
                  <a:lnTo>
                    <a:pt x="84" y="592"/>
                  </a:lnTo>
                  <a:lnTo>
                    <a:pt x="84" y="592"/>
                  </a:lnTo>
                  <a:lnTo>
                    <a:pt x="89" y="592"/>
                  </a:lnTo>
                  <a:lnTo>
                    <a:pt x="93" y="592"/>
                  </a:lnTo>
                  <a:lnTo>
                    <a:pt x="97" y="592"/>
                  </a:lnTo>
                  <a:lnTo>
                    <a:pt x="102" y="592"/>
                  </a:lnTo>
                  <a:lnTo>
                    <a:pt x="107" y="592"/>
                  </a:lnTo>
                  <a:lnTo>
                    <a:pt x="112" y="591"/>
                  </a:lnTo>
                  <a:lnTo>
                    <a:pt x="119" y="590"/>
                  </a:lnTo>
                  <a:lnTo>
                    <a:pt x="125" y="588"/>
                  </a:lnTo>
                  <a:lnTo>
                    <a:pt x="134" y="588"/>
                  </a:lnTo>
                  <a:lnTo>
                    <a:pt x="141" y="583"/>
                  </a:lnTo>
                  <a:lnTo>
                    <a:pt x="149" y="581"/>
                  </a:lnTo>
                  <a:lnTo>
                    <a:pt x="159" y="577"/>
                  </a:lnTo>
                  <a:lnTo>
                    <a:pt x="168" y="574"/>
                  </a:lnTo>
                  <a:lnTo>
                    <a:pt x="176" y="567"/>
                  </a:lnTo>
                  <a:lnTo>
                    <a:pt x="185" y="561"/>
                  </a:lnTo>
                  <a:lnTo>
                    <a:pt x="194" y="556"/>
                  </a:lnTo>
                  <a:lnTo>
                    <a:pt x="204" y="549"/>
                  </a:lnTo>
                  <a:lnTo>
                    <a:pt x="212" y="542"/>
                  </a:lnTo>
                  <a:lnTo>
                    <a:pt x="221" y="534"/>
                  </a:lnTo>
                  <a:lnTo>
                    <a:pt x="230" y="527"/>
                  </a:lnTo>
                  <a:lnTo>
                    <a:pt x="238" y="521"/>
                  </a:lnTo>
                  <a:lnTo>
                    <a:pt x="244" y="514"/>
                  </a:lnTo>
                  <a:lnTo>
                    <a:pt x="252" y="507"/>
                  </a:lnTo>
                  <a:lnTo>
                    <a:pt x="258" y="501"/>
                  </a:lnTo>
                  <a:lnTo>
                    <a:pt x="262" y="497"/>
                  </a:lnTo>
                  <a:lnTo>
                    <a:pt x="271" y="490"/>
                  </a:lnTo>
                  <a:lnTo>
                    <a:pt x="273" y="487"/>
                  </a:lnTo>
                  <a:lnTo>
                    <a:pt x="381" y="423"/>
                  </a:lnTo>
                  <a:lnTo>
                    <a:pt x="441" y="409"/>
                  </a:lnTo>
                  <a:lnTo>
                    <a:pt x="500" y="416"/>
                  </a:lnTo>
                  <a:lnTo>
                    <a:pt x="500" y="416"/>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4853" name="Freeform 149"/>
            <p:cNvSpPr>
              <a:spLocks/>
            </p:cNvSpPr>
            <p:nvPr/>
          </p:nvSpPr>
          <p:spPr bwMode="auto">
            <a:xfrm>
              <a:off x="4640" y="2909"/>
              <a:ext cx="69" cy="125"/>
            </a:xfrm>
            <a:custGeom>
              <a:avLst/>
              <a:gdLst/>
              <a:ahLst/>
              <a:cxnLst>
                <a:cxn ang="0">
                  <a:pos x="42" y="100"/>
                </a:cxn>
                <a:cxn ang="0">
                  <a:pos x="48" y="146"/>
                </a:cxn>
                <a:cxn ang="0">
                  <a:pos x="60" y="135"/>
                </a:cxn>
                <a:cxn ang="0">
                  <a:pos x="76" y="122"/>
                </a:cxn>
                <a:cxn ang="0">
                  <a:pos x="89" y="112"/>
                </a:cxn>
                <a:cxn ang="0">
                  <a:pos x="90" y="117"/>
                </a:cxn>
                <a:cxn ang="0">
                  <a:pos x="83" y="129"/>
                </a:cxn>
                <a:cxn ang="0">
                  <a:pos x="77" y="140"/>
                </a:cxn>
                <a:cxn ang="0">
                  <a:pos x="70" y="149"/>
                </a:cxn>
                <a:cxn ang="0">
                  <a:pos x="63" y="160"/>
                </a:cxn>
                <a:cxn ang="0">
                  <a:pos x="58" y="172"/>
                </a:cxn>
                <a:cxn ang="0">
                  <a:pos x="59" y="177"/>
                </a:cxn>
                <a:cxn ang="0">
                  <a:pos x="73" y="167"/>
                </a:cxn>
                <a:cxn ang="0">
                  <a:pos x="90" y="152"/>
                </a:cxn>
                <a:cxn ang="0">
                  <a:pos x="103" y="140"/>
                </a:cxn>
                <a:cxn ang="0">
                  <a:pos x="105" y="138"/>
                </a:cxn>
                <a:cxn ang="0">
                  <a:pos x="107" y="131"/>
                </a:cxn>
                <a:cxn ang="0">
                  <a:pos x="111" y="117"/>
                </a:cxn>
                <a:cxn ang="0">
                  <a:pos x="114" y="103"/>
                </a:cxn>
                <a:cxn ang="0">
                  <a:pos x="117" y="93"/>
                </a:cxn>
                <a:cxn ang="0">
                  <a:pos x="119" y="80"/>
                </a:cxn>
                <a:cxn ang="0">
                  <a:pos x="120" y="65"/>
                </a:cxn>
                <a:cxn ang="0">
                  <a:pos x="122" y="51"/>
                </a:cxn>
                <a:cxn ang="0">
                  <a:pos x="123" y="36"/>
                </a:cxn>
                <a:cxn ang="0">
                  <a:pos x="126" y="23"/>
                </a:cxn>
                <a:cxn ang="0">
                  <a:pos x="127" y="12"/>
                </a:cxn>
                <a:cxn ang="0">
                  <a:pos x="128" y="1"/>
                </a:cxn>
                <a:cxn ang="0">
                  <a:pos x="129" y="4"/>
                </a:cxn>
                <a:cxn ang="0">
                  <a:pos x="132" y="15"/>
                </a:cxn>
                <a:cxn ang="0">
                  <a:pos x="134" y="30"/>
                </a:cxn>
                <a:cxn ang="0">
                  <a:pos x="136" y="41"/>
                </a:cxn>
                <a:cxn ang="0">
                  <a:pos x="137" y="52"/>
                </a:cxn>
                <a:cxn ang="0">
                  <a:pos x="137" y="64"/>
                </a:cxn>
                <a:cxn ang="0">
                  <a:pos x="138" y="75"/>
                </a:cxn>
                <a:cxn ang="0">
                  <a:pos x="138" y="89"/>
                </a:cxn>
                <a:cxn ang="0">
                  <a:pos x="140" y="103"/>
                </a:cxn>
                <a:cxn ang="0">
                  <a:pos x="138" y="115"/>
                </a:cxn>
                <a:cxn ang="0">
                  <a:pos x="138" y="127"/>
                </a:cxn>
                <a:cxn ang="0">
                  <a:pos x="137" y="140"/>
                </a:cxn>
                <a:cxn ang="0">
                  <a:pos x="136" y="153"/>
                </a:cxn>
                <a:cxn ang="0">
                  <a:pos x="132" y="163"/>
                </a:cxn>
                <a:cxn ang="0">
                  <a:pos x="128" y="172"/>
                </a:cxn>
                <a:cxn ang="0">
                  <a:pos x="119" y="191"/>
                </a:cxn>
                <a:cxn ang="0">
                  <a:pos x="108" y="207"/>
                </a:cxn>
                <a:cxn ang="0">
                  <a:pos x="97" y="220"/>
                </a:cxn>
                <a:cxn ang="0">
                  <a:pos x="83" y="230"/>
                </a:cxn>
                <a:cxn ang="0">
                  <a:pos x="70" y="238"/>
                </a:cxn>
                <a:cxn ang="0">
                  <a:pos x="58" y="244"/>
                </a:cxn>
                <a:cxn ang="0">
                  <a:pos x="46" y="250"/>
                </a:cxn>
                <a:cxn ang="0">
                  <a:pos x="36" y="251"/>
                </a:cxn>
                <a:cxn ang="0">
                  <a:pos x="27" y="251"/>
                </a:cxn>
                <a:cxn ang="0">
                  <a:pos x="13" y="249"/>
                </a:cxn>
                <a:cxn ang="0">
                  <a:pos x="3" y="245"/>
                </a:cxn>
                <a:cxn ang="0">
                  <a:pos x="0" y="244"/>
                </a:cxn>
              </a:cxnLst>
              <a:rect l="0" t="0" r="r" b="b"/>
              <a:pathLst>
                <a:path w="140" h="251">
                  <a:moveTo>
                    <a:pt x="0" y="244"/>
                  </a:moveTo>
                  <a:lnTo>
                    <a:pt x="42" y="100"/>
                  </a:lnTo>
                  <a:lnTo>
                    <a:pt x="46" y="148"/>
                  </a:lnTo>
                  <a:lnTo>
                    <a:pt x="48" y="146"/>
                  </a:lnTo>
                  <a:lnTo>
                    <a:pt x="53" y="141"/>
                  </a:lnTo>
                  <a:lnTo>
                    <a:pt x="60" y="135"/>
                  </a:lnTo>
                  <a:lnTo>
                    <a:pt x="68" y="129"/>
                  </a:lnTo>
                  <a:lnTo>
                    <a:pt x="76" y="122"/>
                  </a:lnTo>
                  <a:lnTo>
                    <a:pt x="83" y="117"/>
                  </a:lnTo>
                  <a:lnTo>
                    <a:pt x="89" y="112"/>
                  </a:lnTo>
                  <a:lnTo>
                    <a:pt x="91" y="114"/>
                  </a:lnTo>
                  <a:lnTo>
                    <a:pt x="90" y="117"/>
                  </a:lnTo>
                  <a:lnTo>
                    <a:pt x="87" y="125"/>
                  </a:lnTo>
                  <a:lnTo>
                    <a:pt x="83" y="129"/>
                  </a:lnTo>
                  <a:lnTo>
                    <a:pt x="81" y="134"/>
                  </a:lnTo>
                  <a:lnTo>
                    <a:pt x="77" y="140"/>
                  </a:lnTo>
                  <a:lnTo>
                    <a:pt x="74" y="145"/>
                  </a:lnTo>
                  <a:lnTo>
                    <a:pt x="70" y="149"/>
                  </a:lnTo>
                  <a:lnTo>
                    <a:pt x="67" y="155"/>
                  </a:lnTo>
                  <a:lnTo>
                    <a:pt x="63" y="160"/>
                  </a:lnTo>
                  <a:lnTo>
                    <a:pt x="61" y="166"/>
                  </a:lnTo>
                  <a:lnTo>
                    <a:pt x="58" y="172"/>
                  </a:lnTo>
                  <a:lnTo>
                    <a:pt x="58" y="177"/>
                  </a:lnTo>
                  <a:lnTo>
                    <a:pt x="59" y="177"/>
                  </a:lnTo>
                  <a:lnTo>
                    <a:pt x="66" y="172"/>
                  </a:lnTo>
                  <a:lnTo>
                    <a:pt x="73" y="167"/>
                  </a:lnTo>
                  <a:lnTo>
                    <a:pt x="82" y="160"/>
                  </a:lnTo>
                  <a:lnTo>
                    <a:pt x="90" y="152"/>
                  </a:lnTo>
                  <a:lnTo>
                    <a:pt x="98" y="145"/>
                  </a:lnTo>
                  <a:lnTo>
                    <a:pt x="103" y="140"/>
                  </a:lnTo>
                  <a:lnTo>
                    <a:pt x="105" y="140"/>
                  </a:lnTo>
                  <a:lnTo>
                    <a:pt x="105" y="138"/>
                  </a:lnTo>
                  <a:lnTo>
                    <a:pt x="106" y="135"/>
                  </a:lnTo>
                  <a:lnTo>
                    <a:pt x="107" y="131"/>
                  </a:lnTo>
                  <a:lnTo>
                    <a:pt x="110" y="126"/>
                  </a:lnTo>
                  <a:lnTo>
                    <a:pt x="111" y="117"/>
                  </a:lnTo>
                  <a:lnTo>
                    <a:pt x="114" y="109"/>
                  </a:lnTo>
                  <a:lnTo>
                    <a:pt x="114" y="103"/>
                  </a:lnTo>
                  <a:lnTo>
                    <a:pt x="115" y="99"/>
                  </a:lnTo>
                  <a:lnTo>
                    <a:pt x="117" y="93"/>
                  </a:lnTo>
                  <a:lnTo>
                    <a:pt x="119" y="87"/>
                  </a:lnTo>
                  <a:lnTo>
                    <a:pt x="119" y="80"/>
                  </a:lnTo>
                  <a:lnTo>
                    <a:pt x="120" y="72"/>
                  </a:lnTo>
                  <a:lnTo>
                    <a:pt x="120" y="65"/>
                  </a:lnTo>
                  <a:lnTo>
                    <a:pt x="122" y="58"/>
                  </a:lnTo>
                  <a:lnTo>
                    <a:pt x="122" y="51"/>
                  </a:lnTo>
                  <a:lnTo>
                    <a:pt x="123" y="43"/>
                  </a:lnTo>
                  <a:lnTo>
                    <a:pt x="123" y="36"/>
                  </a:lnTo>
                  <a:lnTo>
                    <a:pt x="126" y="30"/>
                  </a:lnTo>
                  <a:lnTo>
                    <a:pt x="126" y="23"/>
                  </a:lnTo>
                  <a:lnTo>
                    <a:pt x="127" y="18"/>
                  </a:lnTo>
                  <a:lnTo>
                    <a:pt x="127" y="12"/>
                  </a:lnTo>
                  <a:lnTo>
                    <a:pt x="127" y="8"/>
                  </a:lnTo>
                  <a:lnTo>
                    <a:pt x="128" y="1"/>
                  </a:lnTo>
                  <a:lnTo>
                    <a:pt x="129" y="0"/>
                  </a:lnTo>
                  <a:lnTo>
                    <a:pt x="129" y="4"/>
                  </a:lnTo>
                  <a:lnTo>
                    <a:pt x="130" y="8"/>
                  </a:lnTo>
                  <a:lnTo>
                    <a:pt x="132" y="15"/>
                  </a:lnTo>
                  <a:lnTo>
                    <a:pt x="132" y="22"/>
                  </a:lnTo>
                  <a:lnTo>
                    <a:pt x="134" y="30"/>
                  </a:lnTo>
                  <a:lnTo>
                    <a:pt x="134" y="35"/>
                  </a:lnTo>
                  <a:lnTo>
                    <a:pt x="136" y="41"/>
                  </a:lnTo>
                  <a:lnTo>
                    <a:pt x="136" y="47"/>
                  </a:lnTo>
                  <a:lnTo>
                    <a:pt x="137" y="52"/>
                  </a:lnTo>
                  <a:lnTo>
                    <a:pt x="137" y="58"/>
                  </a:lnTo>
                  <a:lnTo>
                    <a:pt x="137" y="64"/>
                  </a:lnTo>
                  <a:lnTo>
                    <a:pt x="137" y="70"/>
                  </a:lnTo>
                  <a:lnTo>
                    <a:pt x="138" y="75"/>
                  </a:lnTo>
                  <a:lnTo>
                    <a:pt x="138" y="82"/>
                  </a:lnTo>
                  <a:lnTo>
                    <a:pt x="138" y="89"/>
                  </a:lnTo>
                  <a:lnTo>
                    <a:pt x="138" y="95"/>
                  </a:lnTo>
                  <a:lnTo>
                    <a:pt x="140" y="103"/>
                  </a:lnTo>
                  <a:lnTo>
                    <a:pt x="138" y="108"/>
                  </a:lnTo>
                  <a:lnTo>
                    <a:pt x="138" y="115"/>
                  </a:lnTo>
                  <a:lnTo>
                    <a:pt x="138" y="122"/>
                  </a:lnTo>
                  <a:lnTo>
                    <a:pt x="138" y="127"/>
                  </a:lnTo>
                  <a:lnTo>
                    <a:pt x="137" y="133"/>
                  </a:lnTo>
                  <a:lnTo>
                    <a:pt x="137" y="140"/>
                  </a:lnTo>
                  <a:lnTo>
                    <a:pt x="136" y="146"/>
                  </a:lnTo>
                  <a:lnTo>
                    <a:pt x="136" y="153"/>
                  </a:lnTo>
                  <a:lnTo>
                    <a:pt x="134" y="157"/>
                  </a:lnTo>
                  <a:lnTo>
                    <a:pt x="132" y="163"/>
                  </a:lnTo>
                  <a:lnTo>
                    <a:pt x="130" y="168"/>
                  </a:lnTo>
                  <a:lnTo>
                    <a:pt x="128" y="172"/>
                  </a:lnTo>
                  <a:lnTo>
                    <a:pt x="123" y="182"/>
                  </a:lnTo>
                  <a:lnTo>
                    <a:pt x="119" y="191"/>
                  </a:lnTo>
                  <a:lnTo>
                    <a:pt x="114" y="199"/>
                  </a:lnTo>
                  <a:lnTo>
                    <a:pt x="108" y="207"/>
                  </a:lnTo>
                  <a:lnTo>
                    <a:pt x="103" y="214"/>
                  </a:lnTo>
                  <a:lnTo>
                    <a:pt x="97" y="220"/>
                  </a:lnTo>
                  <a:lnTo>
                    <a:pt x="90" y="224"/>
                  </a:lnTo>
                  <a:lnTo>
                    <a:pt x="83" y="230"/>
                  </a:lnTo>
                  <a:lnTo>
                    <a:pt x="77" y="234"/>
                  </a:lnTo>
                  <a:lnTo>
                    <a:pt x="70" y="238"/>
                  </a:lnTo>
                  <a:lnTo>
                    <a:pt x="63" y="242"/>
                  </a:lnTo>
                  <a:lnTo>
                    <a:pt x="58" y="244"/>
                  </a:lnTo>
                  <a:lnTo>
                    <a:pt x="52" y="246"/>
                  </a:lnTo>
                  <a:lnTo>
                    <a:pt x="46" y="250"/>
                  </a:lnTo>
                  <a:lnTo>
                    <a:pt x="40" y="250"/>
                  </a:lnTo>
                  <a:lnTo>
                    <a:pt x="36" y="251"/>
                  </a:lnTo>
                  <a:lnTo>
                    <a:pt x="30" y="251"/>
                  </a:lnTo>
                  <a:lnTo>
                    <a:pt x="27" y="251"/>
                  </a:lnTo>
                  <a:lnTo>
                    <a:pt x="17" y="250"/>
                  </a:lnTo>
                  <a:lnTo>
                    <a:pt x="13" y="249"/>
                  </a:lnTo>
                  <a:lnTo>
                    <a:pt x="6" y="246"/>
                  </a:lnTo>
                  <a:lnTo>
                    <a:pt x="3" y="245"/>
                  </a:lnTo>
                  <a:lnTo>
                    <a:pt x="0" y="244"/>
                  </a:lnTo>
                  <a:lnTo>
                    <a:pt x="0" y="244"/>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4854" name="Freeform 150"/>
            <p:cNvSpPr>
              <a:spLocks/>
            </p:cNvSpPr>
            <p:nvPr/>
          </p:nvSpPr>
          <p:spPr bwMode="auto">
            <a:xfrm>
              <a:off x="4570" y="3108"/>
              <a:ext cx="36" cy="62"/>
            </a:xfrm>
            <a:custGeom>
              <a:avLst/>
              <a:gdLst/>
              <a:ahLst/>
              <a:cxnLst>
                <a:cxn ang="0">
                  <a:pos x="43" y="0"/>
                </a:cxn>
                <a:cxn ang="0">
                  <a:pos x="46" y="3"/>
                </a:cxn>
                <a:cxn ang="0">
                  <a:pos x="47" y="6"/>
                </a:cxn>
                <a:cxn ang="0">
                  <a:pos x="50" y="13"/>
                </a:cxn>
                <a:cxn ang="0">
                  <a:pos x="53" y="17"/>
                </a:cxn>
                <a:cxn ang="0">
                  <a:pos x="56" y="27"/>
                </a:cxn>
                <a:cxn ang="0">
                  <a:pos x="57" y="30"/>
                </a:cxn>
                <a:cxn ang="0">
                  <a:pos x="60" y="36"/>
                </a:cxn>
                <a:cxn ang="0">
                  <a:pos x="61" y="40"/>
                </a:cxn>
                <a:cxn ang="0">
                  <a:pos x="63" y="46"/>
                </a:cxn>
                <a:cxn ang="0">
                  <a:pos x="63" y="51"/>
                </a:cxn>
                <a:cxn ang="0">
                  <a:pos x="64" y="57"/>
                </a:cxn>
                <a:cxn ang="0">
                  <a:pos x="64" y="62"/>
                </a:cxn>
                <a:cxn ang="0">
                  <a:pos x="65" y="68"/>
                </a:cxn>
                <a:cxn ang="0">
                  <a:pos x="66" y="73"/>
                </a:cxn>
                <a:cxn ang="0">
                  <a:pos x="68" y="79"/>
                </a:cxn>
                <a:cxn ang="0">
                  <a:pos x="69" y="84"/>
                </a:cxn>
                <a:cxn ang="0">
                  <a:pos x="69" y="90"/>
                </a:cxn>
                <a:cxn ang="0">
                  <a:pos x="69" y="99"/>
                </a:cxn>
                <a:cxn ang="0">
                  <a:pos x="70" y="106"/>
                </a:cxn>
                <a:cxn ang="0">
                  <a:pos x="70" y="111"/>
                </a:cxn>
                <a:cxn ang="0">
                  <a:pos x="71" y="114"/>
                </a:cxn>
                <a:cxn ang="0">
                  <a:pos x="0" y="124"/>
                </a:cxn>
                <a:cxn ang="0">
                  <a:pos x="0" y="59"/>
                </a:cxn>
                <a:cxn ang="0">
                  <a:pos x="1" y="57"/>
                </a:cxn>
                <a:cxn ang="0">
                  <a:pos x="8" y="52"/>
                </a:cxn>
                <a:cxn ang="0">
                  <a:pos x="15" y="44"/>
                </a:cxn>
                <a:cxn ang="0">
                  <a:pos x="24" y="36"/>
                </a:cxn>
                <a:cxn ang="0">
                  <a:pos x="27" y="29"/>
                </a:cxn>
                <a:cxn ang="0">
                  <a:pos x="31" y="22"/>
                </a:cxn>
                <a:cxn ang="0">
                  <a:pos x="33" y="17"/>
                </a:cxn>
                <a:cxn ang="0">
                  <a:pos x="36" y="12"/>
                </a:cxn>
                <a:cxn ang="0">
                  <a:pos x="41" y="3"/>
                </a:cxn>
                <a:cxn ang="0">
                  <a:pos x="43" y="0"/>
                </a:cxn>
                <a:cxn ang="0">
                  <a:pos x="43" y="0"/>
                </a:cxn>
              </a:cxnLst>
              <a:rect l="0" t="0" r="r" b="b"/>
              <a:pathLst>
                <a:path w="71" h="124">
                  <a:moveTo>
                    <a:pt x="43" y="0"/>
                  </a:moveTo>
                  <a:lnTo>
                    <a:pt x="46" y="3"/>
                  </a:lnTo>
                  <a:lnTo>
                    <a:pt x="47" y="6"/>
                  </a:lnTo>
                  <a:lnTo>
                    <a:pt x="50" y="13"/>
                  </a:lnTo>
                  <a:lnTo>
                    <a:pt x="53" y="17"/>
                  </a:lnTo>
                  <a:lnTo>
                    <a:pt x="56" y="27"/>
                  </a:lnTo>
                  <a:lnTo>
                    <a:pt x="57" y="30"/>
                  </a:lnTo>
                  <a:lnTo>
                    <a:pt x="60" y="36"/>
                  </a:lnTo>
                  <a:lnTo>
                    <a:pt x="61" y="40"/>
                  </a:lnTo>
                  <a:lnTo>
                    <a:pt x="63" y="46"/>
                  </a:lnTo>
                  <a:lnTo>
                    <a:pt x="63" y="51"/>
                  </a:lnTo>
                  <a:lnTo>
                    <a:pt x="64" y="57"/>
                  </a:lnTo>
                  <a:lnTo>
                    <a:pt x="64" y="62"/>
                  </a:lnTo>
                  <a:lnTo>
                    <a:pt x="65" y="68"/>
                  </a:lnTo>
                  <a:lnTo>
                    <a:pt x="66" y="73"/>
                  </a:lnTo>
                  <a:lnTo>
                    <a:pt x="68" y="79"/>
                  </a:lnTo>
                  <a:lnTo>
                    <a:pt x="69" y="84"/>
                  </a:lnTo>
                  <a:lnTo>
                    <a:pt x="69" y="90"/>
                  </a:lnTo>
                  <a:lnTo>
                    <a:pt x="69" y="99"/>
                  </a:lnTo>
                  <a:lnTo>
                    <a:pt x="70" y="106"/>
                  </a:lnTo>
                  <a:lnTo>
                    <a:pt x="70" y="111"/>
                  </a:lnTo>
                  <a:lnTo>
                    <a:pt x="71" y="114"/>
                  </a:lnTo>
                  <a:lnTo>
                    <a:pt x="0" y="124"/>
                  </a:lnTo>
                  <a:lnTo>
                    <a:pt x="0" y="59"/>
                  </a:lnTo>
                  <a:lnTo>
                    <a:pt x="1" y="57"/>
                  </a:lnTo>
                  <a:lnTo>
                    <a:pt x="8" y="52"/>
                  </a:lnTo>
                  <a:lnTo>
                    <a:pt x="15" y="44"/>
                  </a:lnTo>
                  <a:lnTo>
                    <a:pt x="24" y="36"/>
                  </a:lnTo>
                  <a:lnTo>
                    <a:pt x="27" y="29"/>
                  </a:lnTo>
                  <a:lnTo>
                    <a:pt x="31" y="22"/>
                  </a:lnTo>
                  <a:lnTo>
                    <a:pt x="33" y="17"/>
                  </a:lnTo>
                  <a:lnTo>
                    <a:pt x="36" y="12"/>
                  </a:lnTo>
                  <a:lnTo>
                    <a:pt x="41" y="3"/>
                  </a:lnTo>
                  <a:lnTo>
                    <a:pt x="43" y="0"/>
                  </a:lnTo>
                  <a:lnTo>
                    <a:pt x="43" y="0"/>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4855" name="Freeform 151"/>
            <p:cNvSpPr>
              <a:spLocks/>
            </p:cNvSpPr>
            <p:nvPr/>
          </p:nvSpPr>
          <p:spPr bwMode="auto">
            <a:xfrm>
              <a:off x="4781" y="3041"/>
              <a:ext cx="50" cy="13"/>
            </a:xfrm>
            <a:custGeom>
              <a:avLst/>
              <a:gdLst/>
              <a:ahLst/>
              <a:cxnLst>
                <a:cxn ang="0">
                  <a:pos x="0" y="25"/>
                </a:cxn>
                <a:cxn ang="0">
                  <a:pos x="68" y="3"/>
                </a:cxn>
                <a:cxn ang="0">
                  <a:pos x="98" y="0"/>
                </a:cxn>
                <a:cxn ang="0">
                  <a:pos x="98" y="15"/>
                </a:cxn>
                <a:cxn ang="0">
                  <a:pos x="68" y="25"/>
                </a:cxn>
                <a:cxn ang="0">
                  <a:pos x="0" y="25"/>
                </a:cxn>
                <a:cxn ang="0">
                  <a:pos x="0" y="25"/>
                </a:cxn>
              </a:cxnLst>
              <a:rect l="0" t="0" r="r" b="b"/>
              <a:pathLst>
                <a:path w="98" h="25">
                  <a:moveTo>
                    <a:pt x="0" y="25"/>
                  </a:moveTo>
                  <a:lnTo>
                    <a:pt x="68" y="3"/>
                  </a:lnTo>
                  <a:lnTo>
                    <a:pt x="98" y="0"/>
                  </a:lnTo>
                  <a:lnTo>
                    <a:pt x="98" y="15"/>
                  </a:lnTo>
                  <a:lnTo>
                    <a:pt x="68" y="25"/>
                  </a:lnTo>
                  <a:lnTo>
                    <a:pt x="0" y="25"/>
                  </a:lnTo>
                  <a:lnTo>
                    <a:pt x="0" y="25"/>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4856" name="Freeform 152"/>
            <p:cNvSpPr>
              <a:spLocks/>
            </p:cNvSpPr>
            <p:nvPr/>
          </p:nvSpPr>
          <p:spPr bwMode="auto">
            <a:xfrm>
              <a:off x="4841" y="3039"/>
              <a:ext cx="27" cy="11"/>
            </a:xfrm>
            <a:custGeom>
              <a:avLst/>
              <a:gdLst/>
              <a:ahLst/>
              <a:cxnLst>
                <a:cxn ang="0">
                  <a:pos x="0" y="0"/>
                </a:cxn>
                <a:cxn ang="0">
                  <a:pos x="0" y="17"/>
                </a:cxn>
                <a:cxn ang="0">
                  <a:pos x="27" y="17"/>
                </a:cxn>
                <a:cxn ang="0">
                  <a:pos x="54" y="22"/>
                </a:cxn>
                <a:cxn ang="0">
                  <a:pos x="54" y="8"/>
                </a:cxn>
                <a:cxn ang="0">
                  <a:pos x="27" y="4"/>
                </a:cxn>
                <a:cxn ang="0">
                  <a:pos x="0" y="0"/>
                </a:cxn>
                <a:cxn ang="0">
                  <a:pos x="0" y="0"/>
                </a:cxn>
              </a:cxnLst>
              <a:rect l="0" t="0" r="r" b="b"/>
              <a:pathLst>
                <a:path w="54" h="22">
                  <a:moveTo>
                    <a:pt x="0" y="0"/>
                  </a:moveTo>
                  <a:lnTo>
                    <a:pt x="0" y="17"/>
                  </a:lnTo>
                  <a:lnTo>
                    <a:pt x="27" y="17"/>
                  </a:lnTo>
                  <a:lnTo>
                    <a:pt x="54" y="22"/>
                  </a:lnTo>
                  <a:lnTo>
                    <a:pt x="54" y="8"/>
                  </a:lnTo>
                  <a:lnTo>
                    <a:pt x="27" y="4"/>
                  </a:lnTo>
                  <a:lnTo>
                    <a:pt x="0" y="0"/>
                  </a:lnTo>
                  <a:lnTo>
                    <a:pt x="0" y="0"/>
                  </a:lnTo>
                  <a:close/>
                </a:path>
              </a:pathLst>
            </a:custGeom>
            <a:solidFill>
              <a:srgbClr val="00008D"/>
            </a:solidFill>
            <a:ln w="9525">
              <a:noFill/>
              <a:round/>
              <a:headEnd/>
              <a:tailEnd/>
            </a:ln>
            <a:effectLst>
              <a:outerShdw dist="35921" dir="2700000" algn="ctr" rotWithShape="0">
                <a:srgbClr val="808080"/>
              </a:outerShdw>
            </a:effectLst>
          </p:spPr>
          <p:txBody>
            <a:bodyPr/>
            <a:lstStyle/>
            <a:p>
              <a:endParaRPr lang="pt-BR"/>
            </a:p>
          </p:txBody>
        </p:sp>
        <p:sp>
          <p:nvSpPr>
            <p:cNvPr id="1864857" name="Freeform 153"/>
            <p:cNvSpPr>
              <a:spLocks/>
            </p:cNvSpPr>
            <p:nvPr/>
          </p:nvSpPr>
          <p:spPr bwMode="auto">
            <a:xfrm>
              <a:off x="3650" y="3096"/>
              <a:ext cx="81" cy="72"/>
            </a:xfrm>
            <a:custGeom>
              <a:avLst/>
              <a:gdLst/>
              <a:ahLst/>
              <a:cxnLst>
                <a:cxn ang="0">
                  <a:pos x="14" y="60"/>
                </a:cxn>
                <a:cxn ang="0">
                  <a:pos x="0" y="15"/>
                </a:cxn>
                <a:cxn ang="0">
                  <a:pos x="19" y="8"/>
                </a:cxn>
                <a:cxn ang="0">
                  <a:pos x="36" y="4"/>
                </a:cxn>
                <a:cxn ang="0">
                  <a:pos x="71" y="18"/>
                </a:cxn>
                <a:cxn ang="0">
                  <a:pos x="53" y="0"/>
                </a:cxn>
                <a:cxn ang="0">
                  <a:pos x="73" y="4"/>
                </a:cxn>
                <a:cxn ang="0">
                  <a:pos x="106" y="23"/>
                </a:cxn>
                <a:cxn ang="0">
                  <a:pos x="106" y="30"/>
                </a:cxn>
                <a:cxn ang="0">
                  <a:pos x="126" y="54"/>
                </a:cxn>
                <a:cxn ang="0">
                  <a:pos x="98" y="55"/>
                </a:cxn>
                <a:cxn ang="0">
                  <a:pos x="116" y="82"/>
                </a:cxn>
                <a:cxn ang="0">
                  <a:pos x="150" y="107"/>
                </a:cxn>
                <a:cxn ang="0">
                  <a:pos x="160" y="143"/>
                </a:cxn>
                <a:cxn ang="0">
                  <a:pos x="120" y="135"/>
                </a:cxn>
                <a:cxn ang="0">
                  <a:pos x="67" y="121"/>
                </a:cxn>
                <a:cxn ang="0">
                  <a:pos x="61" y="52"/>
                </a:cxn>
                <a:cxn ang="0">
                  <a:pos x="23" y="64"/>
                </a:cxn>
                <a:cxn ang="0">
                  <a:pos x="14" y="60"/>
                </a:cxn>
                <a:cxn ang="0">
                  <a:pos x="14" y="60"/>
                </a:cxn>
              </a:cxnLst>
              <a:rect l="0" t="0" r="r" b="b"/>
              <a:pathLst>
                <a:path w="160" h="143">
                  <a:moveTo>
                    <a:pt x="14" y="60"/>
                  </a:moveTo>
                  <a:lnTo>
                    <a:pt x="0" y="15"/>
                  </a:lnTo>
                  <a:lnTo>
                    <a:pt x="19" y="8"/>
                  </a:lnTo>
                  <a:lnTo>
                    <a:pt x="36" y="4"/>
                  </a:lnTo>
                  <a:lnTo>
                    <a:pt x="71" y="18"/>
                  </a:lnTo>
                  <a:lnTo>
                    <a:pt x="53" y="0"/>
                  </a:lnTo>
                  <a:lnTo>
                    <a:pt x="73" y="4"/>
                  </a:lnTo>
                  <a:lnTo>
                    <a:pt x="106" y="23"/>
                  </a:lnTo>
                  <a:lnTo>
                    <a:pt x="106" y="30"/>
                  </a:lnTo>
                  <a:lnTo>
                    <a:pt x="126" y="54"/>
                  </a:lnTo>
                  <a:lnTo>
                    <a:pt x="98" y="55"/>
                  </a:lnTo>
                  <a:lnTo>
                    <a:pt x="116" y="82"/>
                  </a:lnTo>
                  <a:lnTo>
                    <a:pt x="150" y="107"/>
                  </a:lnTo>
                  <a:lnTo>
                    <a:pt x="160" y="143"/>
                  </a:lnTo>
                  <a:lnTo>
                    <a:pt x="120" y="135"/>
                  </a:lnTo>
                  <a:lnTo>
                    <a:pt x="67" y="121"/>
                  </a:lnTo>
                  <a:lnTo>
                    <a:pt x="61" y="52"/>
                  </a:lnTo>
                  <a:lnTo>
                    <a:pt x="23" y="64"/>
                  </a:lnTo>
                  <a:lnTo>
                    <a:pt x="14" y="60"/>
                  </a:lnTo>
                  <a:lnTo>
                    <a:pt x="14" y="60"/>
                  </a:lnTo>
                  <a:close/>
                </a:path>
              </a:pathLst>
            </a:custGeom>
            <a:solidFill>
              <a:srgbClr val="A3CC5C"/>
            </a:solidFill>
            <a:ln w="9525">
              <a:noFill/>
              <a:round/>
              <a:headEnd/>
              <a:tailEnd/>
            </a:ln>
            <a:effectLst>
              <a:outerShdw dist="35921" dir="2700000" algn="ctr" rotWithShape="0">
                <a:srgbClr val="808080"/>
              </a:outerShdw>
            </a:effectLst>
          </p:spPr>
          <p:txBody>
            <a:bodyPr/>
            <a:lstStyle/>
            <a:p>
              <a:endParaRPr lang="pt-BR"/>
            </a:p>
          </p:txBody>
        </p:sp>
        <p:sp>
          <p:nvSpPr>
            <p:cNvPr id="1864858" name="Freeform 154"/>
            <p:cNvSpPr>
              <a:spLocks/>
            </p:cNvSpPr>
            <p:nvPr/>
          </p:nvSpPr>
          <p:spPr bwMode="auto">
            <a:xfrm>
              <a:off x="3704" y="3121"/>
              <a:ext cx="25" cy="26"/>
            </a:xfrm>
            <a:custGeom>
              <a:avLst/>
              <a:gdLst/>
              <a:ahLst/>
              <a:cxnLst>
                <a:cxn ang="0">
                  <a:pos x="10" y="0"/>
                </a:cxn>
                <a:cxn ang="0">
                  <a:pos x="24" y="5"/>
                </a:cxn>
                <a:cxn ang="0">
                  <a:pos x="52" y="52"/>
                </a:cxn>
                <a:cxn ang="0">
                  <a:pos x="21" y="42"/>
                </a:cxn>
                <a:cxn ang="0">
                  <a:pos x="0" y="14"/>
                </a:cxn>
                <a:cxn ang="0">
                  <a:pos x="10" y="0"/>
                </a:cxn>
                <a:cxn ang="0">
                  <a:pos x="10" y="0"/>
                </a:cxn>
              </a:cxnLst>
              <a:rect l="0" t="0" r="r" b="b"/>
              <a:pathLst>
                <a:path w="52" h="52">
                  <a:moveTo>
                    <a:pt x="10" y="0"/>
                  </a:moveTo>
                  <a:lnTo>
                    <a:pt x="24" y="5"/>
                  </a:lnTo>
                  <a:lnTo>
                    <a:pt x="52" y="52"/>
                  </a:lnTo>
                  <a:lnTo>
                    <a:pt x="21" y="42"/>
                  </a:lnTo>
                  <a:lnTo>
                    <a:pt x="0" y="14"/>
                  </a:lnTo>
                  <a:lnTo>
                    <a:pt x="10" y="0"/>
                  </a:lnTo>
                  <a:lnTo>
                    <a:pt x="10" y="0"/>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4859" name="Freeform 155"/>
            <p:cNvSpPr>
              <a:spLocks/>
            </p:cNvSpPr>
            <p:nvPr/>
          </p:nvSpPr>
          <p:spPr bwMode="auto">
            <a:xfrm>
              <a:off x="3699" y="3119"/>
              <a:ext cx="17" cy="24"/>
            </a:xfrm>
            <a:custGeom>
              <a:avLst/>
              <a:gdLst/>
              <a:ahLst/>
              <a:cxnLst>
                <a:cxn ang="0">
                  <a:pos x="24" y="3"/>
                </a:cxn>
                <a:cxn ang="0">
                  <a:pos x="23" y="3"/>
                </a:cxn>
                <a:cxn ang="0">
                  <a:pos x="20" y="6"/>
                </a:cxn>
                <a:cxn ang="0">
                  <a:pos x="17" y="9"/>
                </a:cxn>
                <a:cxn ang="0">
                  <a:pos x="18" y="17"/>
                </a:cxn>
                <a:cxn ang="0">
                  <a:pos x="18" y="20"/>
                </a:cxn>
                <a:cxn ang="0">
                  <a:pos x="21" y="25"/>
                </a:cxn>
                <a:cxn ang="0">
                  <a:pos x="23" y="30"/>
                </a:cxn>
                <a:cxn ang="0">
                  <a:pos x="25" y="36"/>
                </a:cxn>
                <a:cxn ang="0">
                  <a:pos x="30" y="44"/>
                </a:cxn>
                <a:cxn ang="0">
                  <a:pos x="32" y="47"/>
                </a:cxn>
                <a:cxn ang="0">
                  <a:pos x="0" y="16"/>
                </a:cxn>
                <a:cxn ang="0">
                  <a:pos x="5" y="9"/>
                </a:cxn>
                <a:cxn ang="0">
                  <a:pos x="14" y="0"/>
                </a:cxn>
                <a:cxn ang="0">
                  <a:pos x="24" y="3"/>
                </a:cxn>
                <a:cxn ang="0">
                  <a:pos x="24" y="3"/>
                </a:cxn>
              </a:cxnLst>
              <a:rect l="0" t="0" r="r" b="b"/>
              <a:pathLst>
                <a:path w="32" h="47">
                  <a:moveTo>
                    <a:pt x="24" y="3"/>
                  </a:moveTo>
                  <a:lnTo>
                    <a:pt x="23" y="3"/>
                  </a:lnTo>
                  <a:lnTo>
                    <a:pt x="20" y="6"/>
                  </a:lnTo>
                  <a:lnTo>
                    <a:pt x="17" y="9"/>
                  </a:lnTo>
                  <a:lnTo>
                    <a:pt x="18" y="17"/>
                  </a:lnTo>
                  <a:lnTo>
                    <a:pt x="18" y="20"/>
                  </a:lnTo>
                  <a:lnTo>
                    <a:pt x="21" y="25"/>
                  </a:lnTo>
                  <a:lnTo>
                    <a:pt x="23" y="30"/>
                  </a:lnTo>
                  <a:lnTo>
                    <a:pt x="25" y="36"/>
                  </a:lnTo>
                  <a:lnTo>
                    <a:pt x="30" y="44"/>
                  </a:lnTo>
                  <a:lnTo>
                    <a:pt x="32" y="47"/>
                  </a:lnTo>
                  <a:lnTo>
                    <a:pt x="0" y="16"/>
                  </a:lnTo>
                  <a:lnTo>
                    <a:pt x="5" y="9"/>
                  </a:lnTo>
                  <a:lnTo>
                    <a:pt x="14" y="0"/>
                  </a:lnTo>
                  <a:lnTo>
                    <a:pt x="24" y="3"/>
                  </a:lnTo>
                  <a:lnTo>
                    <a:pt x="24" y="3"/>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4860" name="Freeform 156"/>
            <p:cNvSpPr>
              <a:spLocks/>
            </p:cNvSpPr>
            <p:nvPr/>
          </p:nvSpPr>
          <p:spPr bwMode="auto">
            <a:xfrm>
              <a:off x="3648" y="3065"/>
              <a:ext cx="21" cy="31"/>
            </a:xfrm>
            <a:custGeom>
              <a:avLst/>
              <a:gdLst/>
              <a:ahLst/>
              <a:cxnLst>
                <a:cxn ang="0">
                  <a:pos x="43" y="21"/>
                </a:cxn>
                <a:cxn ang="0">
                  <a:pos x="43" y="18"/>
                </a:cxn>
                <a:cxn ang="0">
                  <a:pos x="43" y="13"/>
                </a:cxn>
                <a:cxn ang="0">
                  <a:pos x="43" y="7"/>
                </a:cxn>
                <a:cxn ang="0">
                  <a:pos x="42" y="3"/>
                </a:cxn>
                <a:cxn ang="0">
                  <a:pos x="35" y="2"/>
                </a:cxn>
                <a:cxn ang="0">
                  <a:pos x="33" y="3"/>
                </a:cxn>
                <a:cxn ang="0">
                  <a:pos x="30" y="3"/>
                </a:cxn>
                <a:cxn ang="0">
                  <a:pos x="26" y="2"/>
                </a:cxn>
                <a:cxn ang="0">
                  <a:pos x="20" y="0"/>
                </a:cxn>
                <a:cxn ang="0">
                  <a:pos x="16" y="0"/>
                </a:cxn>
                <a:cxn ang="0">
                  <a:pos x="14" y="3"/>
                </a:cxn>
                <a:cxn ang="0">
                  <a:pos x="14" y="7"/>
                </a:cxn>
                <a:cxn ang="0">
                  <a:pos x="11" y="10"/>
                </a:cxn>
                <a:cxn ang="0">
                  <a:pos x="5" y="18"/>
                </a:cxn>
                <a:cxn ang="0">
                  <a:pos x="6" y="23"/>
                </a:cxn>
                <a:cxn ang="0">
                  <a:pos x="8" y="26"/>
                </a:cxn>
                <a:cxn ang="0">
                  <a:pos x="6" y="26"/>
                </a:cxn>
                <a:cxn ang="0">
                  <a:pos x="4" y="29"/>
                </a:cxn>
                <a:cxn ang="0">
                  <a:pos x="1" y="33"/>
                </a:cxn>
                <a:cxn ang="0">
                  <a:pos x="0" y="37"/>
                </a:cxn>
                <a:cxn ang="0">
                  <a:pos x="1" y="43"/>
                </a:cxn>
                <a:cxn ang="0">
                  <a:pos x="6" y="45"/>
                </a:cxn>
                <a:cxn ang="0">
                  <a:pos x="6" y="47"/>
                </a:cxn>
                <a:cxn ang="0">
                  <a:pos x="6" y="50"/>
                </a:cxn>
                <a:cxn ang="0">
                  <a:pos x="8" y="55"/>
                </a:cxn>
                <a:cxn ang="0">
                  <a:pos x="11" y="59"/>
                </a:cxn>
                <a:cxn ang="0">
                  <a:pos x="19" y="63"/>
                </a:cxn>
                <a:cxn ang="0">
                  <a:pos x="27" y="63"/>
                </a:cxn>
                <a:cxn ang="0">
                  <a:pos x="33" y="59"/>
                </a:cxn>
                <a:cxn ang="0">
                  <a:pos x="36" y="58"/>
                </a:cxn>
                <a:cxn ang="0">
                  <a:pos x="43" y="21"/>
                </a:cxn>
                <a:cxn ang="0">
                  <a:pos x="43" y="21"/>
                </a:cxn>
              </a:cxnLst>
              <a:rect l="0" t="0" r="r" b="b"/>
              <a:pathLst>
                <a:path w="43" h="63">
                  <a:moveTo>
                    <a:pt x="43" y="21"/>
                  </a:moveTo>
                  <a:lnTo>
                    <a:pt x="43" y="18"/>
                  </a:lnTo>
                  <a:lnTo>
                    <a:pt x="43" y="13"/>
                  </a:lnTo>
                  <a:lnTo>
                    <a:pt x="43" y="7"/>
                  </a:lnTo>
                  <a:lnTo>
                    <a:pt x="42" y="3"/>
                  </a:lnTo>
                  <a:lnTo>
                    <a:pt x="35" y="2"/>
                  </a:lnTo>
                  <a:lnTo>
                    <a:pt x="33" y="3"/>
                  </a:lnTo>
                  <a:lnTo>
                    <a:pt x="30" y="3"/>
                  </a:lnTo>
                  <a:lnTo>
                    <a:pt x="26" y="2"/>
                  </a:lnTo>
                  <a:lnTo>
                    <a:pt x="20" y="0"/>
                  </a:lnTo>
                  <a:lnTo>
                    <a:pt x="16" y="0"/>
                  </a:lnTo>
                  <a:lnTo>
                    <a:pt x="14" y="3"/>
                  </a:lnTo>
                  <a:lnTo>
                    <a:pt x="14" y="7"/>
                  </a:lnTo>
                  <a:lnTo>
                    <a:pt x="11" y="10"/>
                  </a:lnTo>
                  <a:lnTo>
                    <a:pt x="5" y="18"/>
                  </a:lnTo>
                  <a:lnTo>
                    <a:pt x="6" y="23"/>
                  </a:lnTo>
                  <a:lnTo>
                    <a:pt x="8" y="26"/>
                  </a:lnTo>
                  <a:lnTo>
                    <a:pt x="6" y="26"/>
                  </a:lnTo>
                  <a:lnTo>
                    <a:pt x="4" y="29"/>
                  </a:lnTo>
                  <a:lnTo>
                    <a:pt x="1" y="33"/>
                  </a:lnTo>
                  <a:lnTo>
                    <a:pt x="0" y="37"/>
                  </a:lnTo>
                  <a:lnTo>
                    <a:pt x="1" y="43"/>
                  </a:lnTo>
                  <a:lnTo>
                    <a:pt x="6" y="45"/>
                  </a:lnTo>
                  <a:lnTo>
                    <a:pt x="6" y="47"/>
                  </a:lnTo>
                  <a:lnTo>
                    <a:pt x="6" y="50"/>
                  </a:lnTo>
                  <a:lnTo>
                    <a:pt x="8" y="55"/>
                  </a:lnTo>
                  <a:lnTo>
                    <a:pt x="11" y="59"/>
                  </a:lnTo>
                  <a:lnTo>
                    <a:pt x="19" y="63"/>
                  </a:lnTo>
                  <a:lnTo>
                    <a:pt x="27" y="63"/>
                  </a:lnTo>
                  <a:lnTo>
                    <a:pt x="33" y="59"/>
                  </a:lnTo>
                  <a:lnTo>
                    <a:pt x="36" y="58"/>
                  </a:lnTo>
                  <a:lnTo>
                    <a:pt x="43" y="21"/>
                  </a:lnTo>
                  <a:lnTo>
                    <a:pt x="43" y="21"/>
                  </a:lnTo>
                  <a:close/>
                </a:path>
              </a:pathLst>
            </a:custGeom>
            <a:solidFill>
              <a:srgbClr val="FF6600"/>
            </a:solidFill>
            <a:ln w="9525">
              <a:noFill/>
              <a:round/>
              <a:headEnd/>
              <a:tailEnd/>
            </a:ln>
            <a:effectLst>
              <a:outerShdw dist="35921" dir="2700000" algn="ctr" rotWithShape="0">
                <a:srgbClr val="808080"/>
              </a:outerShdw>
            </a:effectLst>
          </p:spPr>
          <p:txBody>
            <a:bodyPr/>
            <a:lstStyle/>
            <a:p>
              <a:endParaRPr lang="pt-BR"/>
            </a:p>
          </p:txBody>
        </p:sp>
        <p:sp>
          <p:nvSpPr>
            <p:cNvPr id="1864861" name="Freeform 157"/>
            <p:cNvSpPr>
              <a:spLocks/>
            </p:cNvSpPr>
            <p:nvPr/>
          </p:nvSpPr>
          <p:spPr bwMode="auto">
            <a:xfrm>
              <a:off x="3652" y="3107"/>
              <a:ext cx="61" cy="58"/>
            </a:xfrm>
            <a:custGeom>
              <a:avLst/>
              <a:gdLst/>
              <a:ahLst/>
              <a:cxnLst>
                <a:cxn ang="0">
                  <a:pos x="45" y="48"/>
                </a:cxn>
                <a:cxn ang="0">
                  <a:pos x="42" y="48"/>
                </a:cxn>
                <a:cxn ang="0">
                  <a:pos x="36" y="49"/>
                </a:cxn>
                <a:cxn ang="0">
                  <a:pos x="29" y="48"/>
                </a:cxn>
                <a:cxn ang="0">
                  <a:pos x="22" y="48"/>
                </a:cxn>
                <a:cxn ang="0">
                  <a:pos x="16" y="46"/>
                </a:cxn>
                <a:cxn ang="0">
                  <a:pos x="13" y="42"/>
                </a:cxn>
                <a:cxn ang="0">
                  <a:pos x="12" y="40"/>
                </a:cxn>
                <a:cxn ang="0">
                  <a:pos x="0" y="2"/>
                </a:cxn>
                <a:cxn ang="0">
                  <a:pos x="15" y="38"/>
                </a:cxn>
                <a:cxn ang="0">
                  <a:pos x="21" y="30"/>
                </a:cxn>
                <a:cxn ang="0">
                  <a:pos x="51" y="20"/>
                </a:cxn>
                <a:cxn ang="0">
                  <a:pos x="31" y="0"/>
                </a:cxn>
                <a:cxn ang="0">
                  <a:pos x="59" y="15"/>
                </a:cxn>
                <a:cxn ang="0">
                  <a:pos x="69" y="5"/>
                </a:cxn>
                <a:cxn ang="0">
                  <a:pos x="104" y="2"/>
                </a:cxn>
                <a:cxn ang="0">
                  <a:pos x="104" y="16"/>
                </a:cxn>
                <a:cxn ang="0">
                  <a:pos x="101" y="35"/>
                </a:cxn>
                <a:cxn ang="0">
                  <a:pos x="97" y="38"/>
                </a:cxn>
                <a:cxn ang="0">
                  <a:pos x="93" y="47"/>
                </a:cxn>
                <a:cxn ang="0">
                  <a:pos x="90" y="52"/>
                </a:cxn>
                <a:cxn ang="0">
                  <a:pos x="88" y="57"/>
                </a:cxn>
                <a:cxn ang="0">
                  <a:pos x="87" y="61"/>
                </a:cxn>
                <a:cxn ang="0">
                  <a:pos x="87" y="66"/>
                </a:cxn>
                <a:cxn ang="0">
                  <a:pos x="87" y="66"/>
                </a:cxn>
                <a:cxn ang="0">
                  <a:pos x="91" y="66"/>
                </a:cxn>
                <a:cxn ang="0">
                  <a:pos x="96" y="62"/>
                </a:cxn>
                <a:cxn ang="0">
                  <a:pos x="104" y="61"/>
                </a:cxn>
                <a:cxn ang="0">
                  <a:pos x="110" y="60"/>
                </a:cxn>
                <a:cxn ang="0">
                  <a:pos x="114" y="62"/>
                </a:cxn>
                <a:cxn ang="0">
                  <a:pos x="119" y="63"/>
                </a:cxn>
                <a:cxn ang="0">
                  <a:pos x="120" y="66"/>
                </a:cxn>
                <a:cxn ang="0">
                  <a:pos x="119" y="66"/>
                </a:cxn>
                <a:cxn ang="0">
                  <a:pos x="114" y="67"/>
                </a:cxn>
                <a:cxn ang="0">
                  <a:pos x="108" y="69"/>
                </a:cxn>
                <a:cxn ang="0">
                  <a:pos x="103" y="71"/>
                </a:cxn>
                <a:cxn ang="0">
                  <a:pos x="96" y="75"/>
                </a:cxn>
                <a:cxn ang="0">
                  <a:pos x="93" y="79"/>
                </a:cxn>
                <a:cxn ang="0">
                  <a:pos x="90" y="83"/>
                </a:cxn>
                <a:cxn ang="0">
                  <a:pos x="90" y="84"/>
                </a:cxn>
                <a:cxn ang="0">
                  <a:pos x="91" y="84"/>
                </a:cxn>
                <a:cxn ang="0">
                  <a:pos x="96" y="86"/>
                </a:cxn>
                <a:cxn ang="0">
                  <a:pos x="101" y="89"/>
                </a:cxn>
                <a:cxn ang="0">
                  <a:pos x="109" y="96"/>
                </a:cxn>
                <a:cxn ang="0">
                  <a:pos x="113" y="101"/>
                </a:cxn>
                <a:cxn ang="0">
                  <a:pos x="118" y="107"/>
                </a:cxn>
                <a:cxn ang="0">
                  <a:pos x="120" y="112"/>
                </a:cxn>
                <a:cxn ang="0">
                  <a:pos x="123" y="115"/>
                </a:cxn>
                <a:cxn ang="0">
                  <a:pos x="68" y="104"/>
                </a:cxn>
                <a:cxn ang="0">
                  <a:pos x="66" y="102"/>
                </a:cxn>
                <a:cxn ang="0">
                  <a:pos x="64" y="101"/>
                </a:cxn>
                <a:cxn ang="0">
                  <a:pos x="59" y="98"/>
                </a:cxn>
                <a:cxn ang="0">
                  <a:pos x="59" y="96"/>
                </a:cxn>
                <a:cxn ang="0">
                  <a:pos x="57" y="91"/>
                </a:cxn>
                <a:cxn ang="0">
                  <a:pos x="56" y="86"/>
                </a:cxn>
                <a:cxn ang="0">
                  <a:pos x="54" y="79"/>
                </a:cxn>
                <a:cxn ang="0">
                  <a:pos x="54" y="74"/>
                </a:cxn>
                <a:cxn ang="0">
                  <a:pos x="50" y="64"/>
                </a:cxn>
                <a:cxn ang="0">
                  <a:pos x="48" y="56"/>
                </a:cxn>
                <a:cxn ang="0">
                  <a:pos x="45" y="51"/>
                </a:cxn>
                <a:cxn ang="0">
                  <a:pos x="45" y="48"/>
                </a:cxn>
                <a:cxn ang="0">
                  <a:pos x="45" y="48"/>
                </a:cxn>
              </a:cxnLst>
              <a:rect l="0" t="0" r="r" b="b"/>
              <a:pathLst>
                <a:path w="123" h="115">
                  <a:moveTo>
                    <a:pt x="45" y="48"/>
                  </a:moveTo>
                  <a:lnTo>
                    <a:pt x="42" y="48"/>
                  </a:lnTo>
                  <a:lnTo>
                    <a:pt x="36" y="49"/>
                  </a:lnTo>
                  <a:lnTo>
                    <a:pt x="29" y="48"/>
                  </a:lnTo>
                  <a:lnTo>
                    <a:pt x="22" y="48"/>
                  </a:lnTo>
                  <a:lnTo>
                    <a:pt x="16" y="46"/>
                  </a:lnTo>
                  <a:lnTo>
                    <a:pt x="13" y="42"/>
                  </a:lnTo>
                  <a:lnTo>
                    <a:pt x="12" y="40"/>
                  </a:lnTo>
                  <a:lnTo>
                    <a:pt x="0" y="2"/>
                  </a:lnTo>
                  <a:lnTo>
                    <a:pt x="15" y="38"/>
                  </a:lnTo>
                  <a:lnTo>
                    <a:pt x="21" y="30"/>
                  </a:lnTo>
                  <a:lnTo>
                    <a:pt x="51" y="20"/>
                  </a:lnTo>
                  <a:lnTo>
                    <a:pt x="31" y="0"/>
                  </a:lnTo>
                  <a:lnTo>
                    <a:pt x="59" y="15"/>
                  </a:lnTo>
                  <a:lnTo>
                    <a:pt x="69" y="5"/>
                  </a:lnTo>
                  <a:lnTo>
                    <a:pt x="104" y="2"/>
                  </a:lnTo>
                  <a:lnTo>
                    <a:pt x="104" y="16"/>
                  </a:lnTo>
                  <a:lnTo>
                    <a:pt x="101" y="35"/>
                  </a:lnTo>
                  <a:lnTo>
                    <a:pt x="97" y="38"/>
                  </a:lnTo>
                  <a:lnTo>
                    <a:pt x="93" y="47"/>
                  </a:lnTo>
                  <a:lnTo>
                    <a:pt x="90" y="52"/>
                  </a:lnTo>
                  <a:lnTo>
                    <a:pt x="88" y="57"/>
                  </a:lnTo>
                  <a:lnTo>
                    <a:pt x="87" y="61"/>
                  </a:lnTo>
                  <a:lnTo>
                    <a:pt x="87" y="66"/>
                  </a:lnTo>
                  <a:lnTo>
                    <a:pt x="87" y="66"/>
                  </a:lnTo>
                  <a:lnTo>
                    <a:pt x="91" y="66"/>
                  </a:lnTo>
                  <a:lnTo>
                    <a:pt x="96" y="62"/>
                  </a:lnTo>
                  <a:lnTo>
                    <a:pt x="104" y="61"/>
                  </a:lnTo>
                  <a:lnTo>
                    <a:pt x="110" y="60"/>
                  </a:lnTo>
                  <a:lnTo>
                    <a:pt x="114" y="62"/>
                  </a:lnTo>
                  <a:lnTo>
                    <a:pt x="119" y="63"/>
                  </a:lnTo>
                  <a:lnTo>
                    <a:pt x="120" y="66"/>
                  </a:lnTo>
                  <a:lnTo>
                    <a:pt x="119" y="66"/>
                  </a:lnTo>
                  <a:lnTo>
                    <a:pt x="114" y="67"/>
                  </a:lnTo>
                  <a:lnTo>
                    <a:pt x="108" y="69"/>
                  </a:lnTo>
                  <a:lnTo>
                    <a:pt x="103" y="71"/>
                  </a:lnTo>
                  <a:lnTo>
                    <a:pt x="96" y="75"/>
                  </a:lnTo>
                  <a:lnTo>
                    <a:pt x="93" y="79"/>
                  </a:lnTo>
                  <a:lnTo>
                    <a:pt x="90" y="83"/>
                  </a:lnTo>
                  <a:lnTo>
                    <a:pt x="90" y="84"/>
                  </a:lnTo>
                  <a:lnTo>
                    <a:pt x="91" y="84"/>
                  </a:lnTo>
                  <a:lnTo>
                    <a:pt x="96" y="86"/>
                  </a:lnTo>
                  <a:lnTo>
                    <a:pt x="101" y="89"/>
                  </a:lnTo>
                  <a:lnTo>
                    <a:pt x="109" y="96"/>
                  </a:lnTo>
                  <a:lnTo>
                    <a:pt x="113" y="101"/>
                  </a:lnTo>
                  <a:lnTo>
                    <a:pt x="118" y="107"/>
                  </a:lnTo>
                  <a:lnTo>
                    <a:pt x="120" y="112"/>
                  </a:lnTo>
                  <a:lnTo>
                    <a:pt x="123" y="115"/>
                  </a:lnTo>
                  <a:lnTo>
                    <a:pt x="68" y="104"/>
                  </a:lnTo>
                  <a:lnTo>
                    <a:pt x="66" y="102"/>
                  </a:lnTo>
                  <a:lnTo>
                    <a:pt x="64" y="101"/>
                  </a:lnTo>
                  <a:lnTo>
                    <a:pt x="59" y="98"/>
                  </a:lnTo>
                  <a:lnTo>
                    <a:pt x="59" y="96"/>
                  </a:lnTo>
                  <a:lnTo>
                    <a:pt x="57" y="91"/>
                  </a:lnTo>
                  <a:lnTo>
                    <a:pt x="56" y="86"/>
                  </a:lnTo>
                  <a:lnTo>
                    <a:pt x="54" y="79"/>
                  </a:lnTo>
                  <a:lnTo>
                    <a:pt x="54" y="74"/>
                  </a:lnTo>
                  <a:lnTo>
                    <a:pt x="50" y="64"/>
                  </a:lnTo>
                  <a:lnTo>
                    <a:pt x="48" y="56"/>
                  </a:lnTo>
                  <a:lnTo>
                    <a:pt x="45" y="51"/>
                  </a:lnTo>
                  <a:lnTo>
                    <a:pt x="45" y="48"/>
                  </a:lnTo>
                  <a:lnTo>
                    <a:pt x="45" y="48"/>
                  </a:lnTo>
                  <a:close/>
                </a:path>
              </a:pathLst>
            </a:custGeom>
            <a:solidFill>
              <a:srgbClr val="3D7D6E"/>
            </a:solidFill>
            <a:ln w="9525">
              <a:noFill/>
              <a:round/>
              <a:headEnd/>
              <a:tailEnd/>
            </a:ln>
            <a:effectLst>
              <a:outerShdw dist="35921" dir="2700000" algn="ctr" rotWithShape="0">
                <a:srgbClr val="808080"/>
              </a:outerShdw>
            </a:effectLst>
          </p:spPr>
          <p:txBody>
            <a:bodyPr/>
            <a:lstStyle/>
            <a:p>
              <a:endParaRPr lang="pt-BR"/>
            </a:p>
          </p:txBody>
        </p:sp>
        <p:sp>
          <p:nvSpPr>
            <p:cNvPr id="1864862" name="Freeform 158"/>
            <p:cNvSpPr>
              <a:spLocks/>
            </p:cNvSpPr>
            <p:nvPr/>
          </p:nvSpPr>
          <p:spPr bwMode="auto">
            <a:xfrm>
              <a:off x="3657" y="3073"/>
              <a:ext cx="31" cy="34"/>
            </a:xfrm>
            <a:custGeom>
              <a:avLst/>
              <a:gdLst/>
              <a:ahLst/>
              <a:cxnLst>
                <a:cxn ang="0">
                  <a:pos x="19" y="57"/>
                </a:cxn>
                <a:cxn ang="0">
                  <a:pos x="14" y="38"/>
                </a:cxn>
                <a:cxn ang="0">
                  <a:pos x="1" y="36"/>
                </a:cxn>
                <a:cxn ang="0">
                  <a:pos x="0" y="30"/>
                </a:cxn>
                <a:cxn ang="0">
                  <a:pos x="5" y="29"/>
                </a:cxn>
                <a:cxn ang="0">
                  <a:pos x="2" y="20"/>
                </a:cxn>
                <a:cxn ang="0">
                  <a:pos x="2" y="11"/>
                </a:cxn>
                <a:cxn ang="0">
                  <a:pos x="8" y="2"/>
                </a:cxn>
                <a:cxn ang="0">
                  <a:pos x="16" y="0"/>
                </a:cxn>
                <a:cxn ang="0">
                  <a:pos x="33" y="3"/>
                </a:cxn>
                <a:cxn ang="0">
                  <a:pos x="33" y="8"/>
                </a:cxn>
                <a:cxn ang="0">
                  <a:pos x="44" y="19"/>
                </a:cxn>
                <a:cxn ang="0">
                  <a:pos x="37" y="34"/>
                </a:cxn>
                <a:cxn ang="0">
                  <a:pos x="37" y="42"/>
                </a:cxn>
                <a:cxn ang="0">
                  <a:pos x="61" y="69"/>
                </a:cxn>
                <a:cxn ang="0">
                  <a:pos x="19" y="57"/>
                </a:cxn>
                <a:cxn ang="0">
                  <a:pos x="19" y="57"/>
                </a:cxn>
              </a:cxnLst>
              <a:rect l="0" t="0" r="r" b="b"/>
              <a:pathLst>
                <a:path w="61" h="69">
                  <a:moveTo>
                    <a:pt x="19" y="57"/>
                  </a:moveTo>
                  <a:lnTo>
                    <a:pt x="14" y="38"/>
                  </a:lnTo>
                  <a:lnTo>
                    <a:pt x="1" y="36"/>
                  </a:lnTo>
                  <a:lnTo>
                    <a:pt x="0" y="30"/>
                  </a:lnTo>
                  <a:lnTo>
                    <a:pt x="5" y="29"/>
                  </a:lnTo>
                  <a:lnTo>
                    <a:pt x="2" y="20"/>
                  </a:lnTo>
                  <a:lnTo>
                    <a:pt x="2" y="11"/>
                  </a:lnTo>
                  <a:lnTo>
                    <a:pt x="8" y="2"/>
                  </a:lnTo>
                  <a:lnTo>
                    <a:pt x="16" y="0"/>
                  </a:lnTo>
                  <a:lnTo>
                    <a:pt x="33" y="3"/>
                  </a:lnTo>
                  <a:lnTo>
                    <a:pt x="33" y="8"/>
                  </a:lnTo>
                  <a:lnTo>
                    <a:pt x="44" y="19"/>
                  </a:lnTo>
                  <a:lnTo>
                    <a:pt x="37" y="34"/>
                  </a:lnTo>
                  <a:lnTo>
                    <a:pt x="37" y="42"/>
                  </a:lnTo>
                  <a:lnTo>
                    <a:pt x="61" y="69"/>
                  </a:lnTo>
                  <a:lnTo>
                    <a:pt x="19" y="57"/>
                  </a:lnTo>
                  <a:lnTo>
                    <a:pt x="19" y="57"/>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4863" name="Freeform 159"/>
            <p:cNvSpPr>
              <a:spLocks/>
            </p:cNvSpPr>
            <p:nvPr/>
          </p:nvSpPr>
          <p:spPr bwMode="auto">
            <a:xfrm>
              <a:off x="3656" y="3075"/>
              <a:ext cx="18" cy="28"/>
            </a:xfrm>
            <a:custGeom>
              <a:avLst/>
              <a:gdLst/>
              <a:ahLst/>
              <a:cxnLst>
                <a:cxn ang="0">
                  <a:pos x="36" y="55"/>
                </a:cxn>
                <a:cxn ang="0">
                  <a:pos x="33" y="52"/>
                </a:cxn>
                <a:cxn ang="0">
                  <a:pos x="28" y="44"/>
                </a:cxn>
                <a:cxn ang="0">
                  <a:pos x="24" y="37"/>
                </a:cxn>
                <a:cxn ang="0">
                  <a:pos x="22" y="33"/>
                </a:cxn>
                <a:cxn ang="0">
                  <a:pos x="27" y="23"/>
                </a:cxn>
                <a:cxn ang="0">
                  <a:pos x="13" y="17"/>
                </a:cxn>
                <a:cxn ang="0">
                  <a:pos x="14" y="9"/>
                </a:cxn>
                <a:cxn ang="0">
                  <a:pos x="8" y="0"/>
                </a:cxn>
                <a:cxn ang="0">
                  <a:pos x="4" y="6"/>
                </a:cxn>
                <a:cxn ang="0">
                  <a:pos x="4" y="14"/>
                </a:cxn>
                <a:cxn ang="0">
                  <a:pos x="6" y="23"/>
                </a:cxn>
                <a:cxn ang="0">
                  <a:pos x="4" y="23"/>
                </a:cxn>
                <a:cxn ang="0">
                  <a:pos x="0" y="24"/>
                </a:cxn>
                <a:cxn ang="0">
                  <a:pos x="0" y="29"/>
                </a:cxn>
                <a:cxn ang="0">
                  <a:pos x="3" y="33"/>
                </a:cxn>
                <a:cxn ang="0">
                  <a:pos x="4" y="33"/>
                </a:cxn>
                <a:cxn ang="0">
                  <a:pos x="8" y="33"/>
                </a:cxn>
                <a:cxn ang="0">
                  <a:pos x="12" y="33"/>
                </a:cxn>
                <a:cxn ang="0">
                  <a:pos x="13" y="33"/>
                </a:cxn>
                <a:cxn ang="0">
                  <a:pos x="22" y="52"/>
                </a:cxn>
                <a:cxn ang="0">
                  <a:pos x="36" y="55"/>
                </a:cxn>
                <a:cxn ang="0">
                  <a:pos x="36" y="55"/>
                </a:cxn>
              </a:cxnLst>
              <a:rect l="0" t="0" r="r" b="b"/>
              <a:pathLst>
                <a:path w="36" h="55">
                  <a:moveTo>
                    <a:pt x="36" y="55"/>
                  </a:moveTo>
                  <a:lnTo>
                    <a:pt x="33" y="52"/>
                  </a:lnTo>
                  <a:lnTo>
                    <a:pt x="28" y="44"/>
                  </a:lnTo>
                  <a:lnTo>
                    <a:pt x="24" y="37"/>
                  </a:lnTo>
                  <a:lnTo>
                    <a:pt x="22" y="33"/>
                  </a:lnTo>
                  <a:lnTo>
                    <a:pt x="27" y="23"/>
                  </a:lnTo>
                  <a:lnTo>
                    <a:pt x="13" y="17"/>
                  </a:lnTo>
                  <a:lnTo>
                    <a:pt x="14" y="9"/>
                  </a:lnTo>
                  <a:lnTo>
                    <a:pt x="8" y="0"/>
                  </a:lnTo>
                  <a:lnTo>
                    <a:pt x="4" y="6"/>
                  </a:lnTo>
                  <a:lnTo>
                    <a:pt x="4" y="14"/>
                  </a:lnTo>
                  <a:lnTo>
                    <a:pt x="6" y="23"/>
                  </a:lnTo>
                  <a:lnTo>
                    <a:pt x="4" y="23"/>
                  </a:lnTo>
                  <a:lnTo>
                    <a:pt x="0" y="24"/>
                  </a:lnTo>
                  <a:lnTo>
                    <a:pt x="0" y="29"/>
                  </a:lnTo>
                  <a:lnTo>
                    <a:pt x="3" y="33"/>
                  </a:lnTo>
                  <a:lnTo>
                    <a:pt x="4" y="33"/>
                  </a:lnTo>
                  <a:lnTo>
                    <a:pt x="8" y="33"/>
                  </a:lnTo>
                  <a:lnTo>
                    <a:pt x="12" y="33"/>
                  </a:lnTo>
                  <a:lnTo>
                    <a:pt x="13" y="33"/>
                  </a:lnTo>
                  <a:lnTo>
                    <a:pt x="22" y="52"/>
                  </a:lnTo>
                  <a:lnTo>
                    <a:pt x="36" y="55"/>
                  </a:lnTo>
                  <a:lnTo>
                    <a:pt x="36" y="5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864" name="Freeform 160"/>
            <p:cNvSpPr>
              <a:spLocks/>
            </p:cNvSpPr>
            <p:nvPr/>
          </p:nvSpPr>
          <p:spPr bwMode="auto">
            <a:xfrm>
              <a:off x="3679" y="3099"/>
              <a:ext cx="11" cy="8"/>
            </a:xfrm>
            <a:custGeom>
              <a:avLst/>
              <a:gdLst/>
              <a:ahLst/>
              <a:cxnLst>
                <a:cxn ang="0">
                  <a:pos x="7" y="12"/>
                </a:cxn>
                <a:cxn ang="0">
                  <a:pos x="0" y="0"/>
                </a:cxn>
                <a:cxn ang="0">
                  <a:pos x="20" y="17"/>
                </a:cxn>
                <a:cxn ang="0">
                  <a:pos x="7" y="12"/>
                </a:cxn>
                <a:cxn ang="0">
                  <a:pos x="7" y="12"/>
                </a:cxn>
              </a:cxnLst>
              <a:rect l="0" t="0" r="r" b="b"/>
              <a:pathLst>
                <a:path w="20" h="17">
                  <a:moveTo>
                    <a:pt x="7" y="12"/>
                  </a:moveTo>
                  <a:lnTo>
                    <a:pt x="0" y="0"/>
                  </a:lnTo>
                  <a:lnTo>
                    <a:pt x="20" y="17"/>
                  </a:lnTo>
                  <a:lnTo>
                    <a:pt x="7" y="12"/>
                  </a:lnTo>
                  <a:lnTo>
                    <a:pt x="7" y="12"/>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865" name="Freeform 161"/>
            <p:cNvSpPr>
              <a:spLocks/>
            </p:cNvSpPr>
            <p:nvPr/>
          </p:nvSpPr>
          <p:spPr bwMode="auto">
            <a:xfrm>
              <a:off x="3671" y="3082"/>
              <a:ext cx="8" cy="10"/>
            </a:xfrm>
            <a:custGeom>
              <a:avLst/>
              <a:gdLst/>
              <a:ahLst/>
              <a:cxnLst>
                <a:cxn ang="0">
                  <a:pos x="0" y="10"/>
                </a:cxn>
                <a:cxn ang="0">
                  <a:pos x="12" y="0"/>
                </a:cxn>
                <a:cxn ang="0">
                  <a:pos x="17" y="1"/>
                </a:cxn>
                <a:cxn ang="0">
                  <a:pos x="9" y="19"/>
                </a:cxn>
                <a:cxn ang="0">
                  <a:pos x="6" y="11"/>
                </a:cxn>
                <a:cxn ang="0">
                  <a:pos x="0" y="10"/>
                </a:cxn>
                <a:cxn ang="0">
                  <a:pos x="0" y="10"/>
                </a:cxn>
              </a:cxnLst>
              <a:rect l="0" t="0" r="r" b="b"/>
              <a:pathLst>
                <a:path w="17" h="19">
                  <a:moveTo>
                    <a:pt x="0" y="10"/>
                  </a:moveTo>
                  <a:lnTo>
                    <a:pt x="12" y="0"/>
                  </a:lnTo>
                  <a:lnTo>
                    <a:pt x="17" y="1"/>
                  </a:lnTo>
                  <a:lnTo>
                    <a:pt x="9" y="19"/>
                  </a:lnTo>
                  <a:lnTo>
                    <a:pt x="6" y="11"/>
                  </a:lnTo>
                  <a:lnTo>
                    <a:pt x="0" y="10"/>
                  </a:lnTo>
                  <a:lnTo>
                    <a:pt x="0" y="1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866" name="Freeform 162"/>
            <p:cNvSpPr>
              <a:spLocks/>
            </p:cNvSpPr>
            <p:nvPr/>
          </p:nvSpPr>
          <p:spPr bwMode="auto">
            <a:xfrm>
              <a:off x="3663" y="3074"/>
              <a:ext cx="6" cy="3"/>
            </a:xfrm>
            <a:custGeom>
              <a:avLst/>
              <a:gdLst/>
              <a:ahLst/>
              <a:cxnLst>
                <a:cxn ang="0">
                  <a:pos x="0" y="5"/>
                </a:cxn>
                <a:cxn ang="0">
                  <a:pos x="6" y="0"/>
                </a:cxn>
                <a:cxn ang="0">
                  <a:pos x="13" y="2"/>
                </a:cxn>
                <a:cxn ang="0">
                  <a:pos x="9" y="4"/>
                </a:cxn>
                <a:cxn ang="0">
                  <a:pos x="0" y="5"/>
                </a:cxn>
                <a:cxn ang="0">
                  <a:pos x="0" y="5"/>
                </a:cxn>
              </a:cxnLst>
              <a:rect l="0" t="0" r="r" b="b"/>
              <a:pathLst>
                <a:path w="13" h="5">
                  <a:moveTo>
                    <a:pt x="0" y="5"/>
                  </a:moveTo>
                  <a:lnTo>
                    <a:pt x="6" y="0"/>
                  </a:lnTo>
                  <a:lnTo>
                    <a:pt x="13" y="2"/>
                  </a:lnTo>
                  <a:lnTo>
                    <a:pt x="9" y="4"/>
                  </a:lnTo>
                  <a:lnTo>
                    <a:pt x="0" y="5"/>
                  </a:lnTo>
                  <a:lnTo>
                    <a:pt x="0" y="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867" name="Freeform 163"/>
            <p:cNvSpPr>
              <a:spLocks/>
            </p:cNvSpPr>
            <p:nvPr/>
          </p:nvSpPr>
          <p:spPr bwMode="auto">
            <a:xfrm>
              <a:off x="3717" y="3132"/>
              <a:ext cx="83" cy="43"/>
            </a:xfrm>
            <a:custGeom>
              <a:avLst/>
              <a:gdLst/>
              <a:ahLst/>
              <a:cxnLst>
                <a:cxn ang="0">
                  <a:pos x="2" y="8"/>
                </a:cxn>
                <a:cxn ang="0">
                  <a:pos x="2" y="30"/>
                </a:cxn>
                <a:cxn ang="0">
                  <a:pos x="2" y="33"/>
                </a:cxn>
                <a:cxn ang="0">
                  <a:pos x="1" y="38"/>
                </a:cxn>
                <a:cxn ang="0">
                  <a:pos x="0" y="47"/>
                </a:cxn>
                <a:cxn ang="0">
                  <a:pos x="1" y="55"/>
                </a:cxn>
                <a:cxn ang="0">
                  <a:pos x="2" y="60"/>
                </a:cxn>
                <a:cxn ang="0">
                  <a:pos x="5" y="65"/>
                </a:cxn>
                <a:cxn ang="0">
                  <a:pos x="9" y="67"/>
                </a:cxn>
                <a:cxn ang="0">
                  <a:pos x="10" y="70"/>
                </a:cxn>
                <a:cxn ang="0">
                  <a:pos x="78" y="82"/>
                </a:cxn>
                <a:cxn ang="0">
                  <a:pos x="166" y="86"/>
                </a:cxn>
                <a:cxn ang="0">
                  <a:pos x="124" y="55"/>
                </a:cxn>
                <a:cxn ang="0">
                  <a:pos x="85" y="22"/>
                </a:cxn>
                <a:cxn ang="0">
                  <a:pos x="37" y="0"/>
                </a:cxn>
                <a:cxn ang="0">
                  <a:pos x="2" y="8"/>
                </a:cxn>
                <a:cxn ang="0">
                  <a:pos x="2" y="8"/>
                </a:cxn>
              </a:cxnLst>
              <a:rect l="0" t="0" r="r" b="b"/>
              <a:pathLst>
                <a:path w="166" h="86">
                  <a:moveTo>
                    <a:pt x="2" y="8"/>
                  </a:moveTo>
                  <a:lnTo>
                    <a:pt x="2" y="30"/>
                  </a:lnTo>
                  <a:lnTo>
                    <a:pt x="2" y="33"/>
                  </a:lnTo>
                  <a:lnTo>
                    <a:pt x="1" y="38"/>
                  </a:lnTo>
                  <a:lnTo>
                    <a:pt x="0" y="47"/>
                  </a:lnTo>
                  <a:lnTo>
                    <a:pt x="1" y="55"/>
                  </a:lnTo>
                  <a:lnTo>
                    <a:pt x="2" y="60"/>
                  </a:lnTo>
                  <a:lnTo>
                    <a:pt x="5" y="65"/>
                  </a:lnTo>
                  <a:lnTo>
                    <a:pt x="9" y="67"/>
                  </a:lnTo>
                  <a:lnTo>
                    <a:pt x="10" y="70"/>
                  </a:lnTo>
                  <a:lnTo>
                    <a:pt x="78" y="82"/>
                  </a:lnTo>
                  <a:lnTo>
                    <a:pt x="166" y="86"/>
                  </a:lnTo>
                  <a:lnTo>
                    <a:pt x="124" y="55"/>
                  </a:lnTo>
                  <a:lnTo>
                    <a:pt x="85" y="22"/>
                  </a:lnTo>
                  <a:lnTo>
                    <a:pt x="37" y="0"/>
                  </a:lnTo>
                  <a:lnTo>
                    <a:pt x="2" y="8"/>
                  </a:lnTo>
                  <a:lnTo>
                    <a:pt x="2" y="8"/>
                  </a:lnTo>
                  <a:close/>
                </a:path>
              </a:pathLst>
            </a:custGeom>
            <a:solidFill>
              <a:srgbClr val="4F4200"/>
            </a:solidFill>
            <a:ln w="9525">
              <a:noFill/>
              <a:round/>
              <a:headEnd/>
              <a:tailEnd/>
            </a:ln>
            <a:effectLst>
              <a:outerShdw dist="35921" dir="2700000" algn="ctr" rotWithShape="0">
                <a:srgbClr val="808080"/>
              </a:outerShdw>
            </a:effectLst>
          </p:spPr>
          <p:txBody>
            <a:bodyPr/>
            <a:lstStyle/>
            <a:p>
              <a:endParaRPr lang="pt-BR"/>
            </a:p>
          </p:txBody>
        </p:sp>
        <p:sp>
          <p:nvSpPr>
            <p:cNvPr id="1864868" name="Freeform 164"/>
            <p:cNvSpPr>
              <a:spLocks/>
            </p:cNvSpPr>
            <p:nvPr/>
          </p:nvSpPr>
          <p:spPr bwMode="auto">
            <a:xfrm>
              <a:off x="3767" y="3150"/>
              <a:ext cx="30" cy="9"/>
            </a:xfrm>
            <a:custGeom>
              <a:avLst/>
              <a:gdLst/>
              <a:ahLst/>
              <a:cxnLst>
                <a:cxn ang="0">
                  <a:pos x="60" y="12"/>
                </a:cxn>
                <a:cxn ang="0">
                  <a:pos x="0" y="0"/>
                </a:cxn>
                <a:cxn ang="0">
                  <a:pos x="0" y="6"/>
                </a:cxn>
                <a:cxn ang="0">
                  <a:pos x="58" y="20"/>
                </a:cxn>
                <a:cxn ang="0">
                  <a:pos x="60" y="12"/>
                </a:cxn>
                <a:cxn ang="0">
                  <a:pos x="60" y="12"/>
                </a:cxn>
              </a:cxnLst>
              <a:rect l="0" t="0" r="r" b="b"/>
              <a:pathLst>
                <a:path w="60" h="20">
                  <a:moveTo>
                    <a:pt x="60" y="12"/>
                  </a:moveTo>
                  <a:lnTo>
                    <a:pt x="0" y="0"/>
                  </a:lnTo>
                  <a:lnTo>
                    <a:pt x="0" y="6"/>
                  </a:lnTo>
                  <a:lnTo>
                    <a:pt x="58" y="20"/>
                  </a:lnTo>
                  <a:lnTo>
                    <a:pt x="60" y="12"/>
                  </a:lnTo>
                  <a:lnTo>
                    <a:pt x="60" y="12"/>
                  </a:lnTo>
                  <a:close/>
                </a:path>
              </a:pathLst>
            </a:custGeom>
            <a:solidFill>
              <a:srgbClr val="E68033"/>
            </a:solidFill>
            <a:ln w="9525">
              <a:noFill/>
              <a:round/>
              <a:headEnd/>
              <a:tailEnd/>
            </a:ln>
            <a:effectLst>
              <a:outerShdw dist="35921" dir="2700000" algn="ctr" rotWithShape="0">
                <a:srgbClr val="808080"/>
              </a:outerShdw>
            </a:effectLst>
          </p:spPr>
          <p:txBody>
            <a:bodyPr/>
            <a:lstStyle/>
            <a:p>
              <a:endParaRPr lang="pt-BR"/>
            </a:p>
          </p:txBody>
        </p:sp>
        <p:sp>
          <p:nvSpPr>
            <p:cNvPr id="1864869" name="Freeform 165"/>
            <p:cNvSpPr>
              <a:spLocks/>
            </p:cNvSpPr>
            <p:nvPr/>
          </p:nvSpPr>
          <p:spPr bwMode="auto">
            <a:xfrm>
              <a:off x="3706" y="3086"/>
              <a:ext cx="65" cy="68"/>
            </a:xfrm>
            <a:custGeom>
              <a:avLst/>
              <a:gdLst/>
              <a:ahLst/>
              <a:cxnLst>
                <a:cxn ang="0">
                  <a:pos x="61" y="1"/>
                </a:cxn>
                <a:cxn ang="0">
                  <a:pos x="78" y="20"/>
                </a:cxn>
                <a:cxn ang="0">
                  <a:pos x="120" y="44"/>
                </a:cxn>
                <a:cxn ang="0">
                  <a:pos x="130" y="85"/>
                </a:cxn>
                <a:cxn ang="0">
                  <a:pos x="128" y="109"/>
                </a:cxn>
                <a:cxn ang="0">
                  <a:pos x="125" y="110"/>
                </a:cxn>
                <a:cxn ang="0">
                  <a:pos x="124" y="113"/>
                </a:cxn>
                <a:cxn ang="0">
                  <a:pos x="123" y="117"/>
                </a:cxn>
                <a:cxn ang="0">
                  <a:pos x="123" y="125"/>
                </a:cxn>
                <a:cxn ang="0">
                  <a:pos x="124" y="133"/>
                </a:cxn>
                <a:cxn ang="0">
                  <a:pos x="124" y="136"/>
                </a:cxn>
                <a:cxn ang="0">
                  <a:pos x="93" y="118"/>
                </a:cxn>
                <a:cxn ang="0">
                  <a:pos x="41" y="95"/>
                </a:cxn>
                <a:cxn ang="0">
                  <a:pos x="19" y="95"/>
                </a:cxn>
                <a:cxn ang="0">
                  <a:pos x="0" y="37"/>
                </a:cxn>
                <a:cxn ang="0">
                  <a:pos x="0" y="11"/>
                </a:cxn>
                <a:cxn ang="0">
                  <a:pos x="16" y="0"/>
                </a:cxn>
                <a:cxn ang="0">
                  <a:pos x="44" y="7"/>
                </a:cxn>
                <a:cxn ang="0">
                  <a:pos x="61" y="1"/>
                </a:cxn>
                <a:cxn ang="0">
                  <a:pos x="61" y="1"/>
                </a:cxn>
              </a:cxnLst>
              <a:rect l="0" t="0" r="r" b="b"/>
              <a:pathLst>
                <a:path w="130" h="136">
                  <a:moveTo>
                    <a:pt x="61" y="1"/>
                  </a:moveTo>
                  <a:lnTo>
                    <a:pt x="78" y="20"/>
                  </a:lnTo>
                  <a:lnTo>
                    <a:pt x="120" y="44"/>
                  </a:lnTo>
                  <a:lnTo>
                    <a:pt x="130" y="85"/>
                  </a:lnTo>
                  <a:lnTo>
                    <a:pt x="128" y="109"/>
                  </a:lnTo>
                  <a:lnTo>
                    <a:pt x="125" y="110"/>
                  </a:lnTo>
                  <a:lnTo>
                    <a:pt x="124" y="113"/>
                  </a:lnTo>
                  <a:lnTo>
                    <a:pt x="123" y="117"/>
                  </a:lnTo>
                  <a:lnTo>
                    <a:pt x="123" y="125"/>
                  </a:lnTo>
                  <a:lnTo>
                    <a:pt x="124" y="133"/>
                  </a:lnTo>
                  <a:lnTo>
                    <a:pt x="124" y="136"/>
                  </a:lnTo>
                  <a:lnTo>
                    <a:pt x="93" y="118"/>
                  </a:lnTo>
                  <a:lnTo>
                    <a:pt x="41" y="95"/>
                  </a:lnTo>
                  <a:lnTo>
                    <a:pt x="19" y="95"/>
                  </a:lnTo>
                  <a:lnTo>
                    <a:pt x="0" y="37"/>
                  </a:lnTo>
                  <a:lnTo>
                    <a:pt x="0" y="11"/>
                  </a:lnTo>
                  <a:lnTo>
                    <a:pt x="16" y="0"/>
                  </a:lnTo>
                  <a:lnTo>
                    <a:pt x="44" y="7"/>
                  </a:lnTo>
                  <a:lnTo>
                    <a:pt x="61" y="1"/>
                  </a:lnTo>
                  <a:lnTo>
                    <a:pt x="61" y="1"/>
                  </a:lnTo>
                  <a:close/>
                </a:path>
              </a:pathLst>
            </a:custGeom>
            <a:solidFill>
              <a:srgbClr val="D4EBD4"/>
            </a:solidFill>
            <a:ln w="9525">
              <a:noFill/>
              <a:round/>
              <a:headEnd/>
              <a:tailEnd/>
            </a:ln>
            <a:effectLst>
              <a:outerShdw dist="35921" dir="2700000" algn="ctr" rotWithShape="0">
                <a:srgbClr val="808080"/>
              </a:outerShdw>
            </a:effectLst>
          </p:spPr>
          <p:txBody>
            <a:bodyPr/>
            <a:lstStyle/>
            <a:p>
              <a:endParaRPr lang="pt-BR"/>
            </a:p>
          </p:txBody>
        </p:sp>
        <p:sp>
          <p:nvSpPr>
            <p:cNvPr id="1864870" name="Freeform 166"/>
            <p:cNvSpPr>
              <a:spLocks/>
            </p:cNvSpPr>
            <p:nvPr/>
          </p:nvSpPr>
          <p:spPr bwMode="auto">
            <a:xfrm>
              <a:off x="3704" y="3084"/>
              <a:ext cx="55" cy="63"/>
            </a:xfrm>
            <a:custGeom>
              <a:avLst/>
              <a:gdLst/>
              <a:ahLst/>
              <a:cxnLst>
                <a:cxn ang="0">
                  <a:pos x="76" y="28"/>
                </a:cxn>
                <a:cxn ang="0">
                  <a:pos x="56" y="14"/>
                </a:cxn>
                <a:cxn ang="0">
                  <a:pos x="53" y="0"/>
                </a:cxn>
                <a:cxn ang="0">
                  <a:pos x="15" y="3"/>
                </a:cxn>
                <a:cxn ang="0">
                  <a:pos x="0" y="16"/>
                </a:cxn>
                <a:cxn ang="0">
                  <a:pos x="0" y="28"/>
                </a:cxn>
                <a:cxn ang="0">
                  <a:pos x="0" y="41"/>
                </a:cxn>
                <a:cxn ang="0">
                  <a:pos x="5" y="58"/>
                </a:cxn>
                <a:cxn ang="0">
                  <a:pos x="12" y="78"/>
                </a:cxn>
                <a:cxn ang="0">
                  <a:pos x="19" y="95"/>
                </a:cxn>
                <a:cxn ang="0">
                  <a:pos x="23" y="107"/>
                </a:cxn>
                <a:cxn ang="0">
                  <a:pos x="31" y="108"/>
                </a:cxn>
                <a:cxn ang="0">
                  <a:pos x="23" y="89"/>
                </a:cxn>
                <a:cxn ang="0">
                  <a:pos x="19" y="79"/>
                </a:cxn>
                <a:cxn ang="0">
                  <a:pos x="15" y="68"/>
                </a:cxn>
                <a:cxn ang="0">
                  <a:pos x="13" y="58"/>
                </a:cxn>
                <a:cxn ang="0">
                  <a:pos x="9" y="45"/>
                </a:cxn>
                <a:cxn ang="0">
                  <a:pos x="9" y="35"/>
                </a:cxn>
                <a:cxn ang="0">
                  <a:pos x="9" y="26"/>
                </a:cxn>
                <a:cxn ang="0">
                  <a:pos x="26" y="34"/>
                </a:cxn>
                <a:cxn ang="0">
                  <a:pos x="26" y="27"/>
                </a:cxn>
                <a:cxn ang="0">
                  <a:pos x="23" y="16"/>
                </a:cxn>
                <a:cxn ang="0">
                  <a:pos x="20" y="8"/>
                </a:cxn>
                <a:cxn ang="0">
                  <a:pos x="43" y="25"/>
                </a:cxn>
                <a:cxn ang="0">
                  <a:pos x="73" y="38"/>
                </a:cxn>
                <a:cxn ang="0">
                  <a:pos x="73" y="45"/>
                </a:cxn>
                <a:cxn ang="0">
                  <a:pos x="73" y="53"/>
                </a:cxn>
                <a:cxn ang="0">
                  <a:pos x="73" y="66"/>
                </a:cxn>
                <a:cxn ang="0">
                  <a:pos x="72" y="78"/>
                </a:cxn>
                <a:cxn ang="0">
                  <a:pos x="69" y="90"/>
                </a:cxn>
                <a:cxn ang="0">
                  <a:pos x="67" y="100"/>
                </a:cxn>
                <a:cxn ang="0">
                  <a:pos x="67" y="103"/>
                </a:cxn>
                <a:cxn ang="0">
                  <a:pos x="57" y="93"/>
                </a:cxn>
                <a:cxn ang="0">
                  <a:pos x="48" y="81"/>
                </a:cxn>
                <a:cxn ang="0">
                  <a:pos x="54" y="81"/>
                </a:cxn>
                <a:cxn ang="0">
                  <a:pos x="63" y="86"/>
                </a:cxn>
                <a:cxn ang="0">
                  <a:pos x="59" y="81"/>
                </a:cxn>
                <a:cxn ang="0">
                  <a:pos x="51" y="68"/>
                </a:cxn>
                <a:cxn ang="0">
                  <a:pos x="39" y="55"/>
                </a:cxn>
                <a:cxn ang="0">
                  <a:pos x="34" y="49"/>
                </a:cxn>
                <a:cxn ang="0">
                  <a:pos x="36" y="92"/>
                </a:cxn>
                <a:cxn ang="0">
                  <a:pos x="42" y="109"/>
                </a:cxn>
                <a:cxn ang="0">
                  <a:pos x="51" y="108"/>
                </a:cxn>
                <a:cxn ang="0">
                  <a:pos x="64" y="111"/>
                </a:cxn>
                <a:cxn ang="0">
                  <a:pos x="75" y="116"/>
                </a:cxn>
                <a:cxn ang="0">
                  <a:pos x="87" y="120"/>
                </a:cxn>
                <a:cxn ang="0">
                  <a:pos x="93" y="124"/>
                </a:cxn>
                <a:cxn ang="0">
                  <a:pos x="109" y="127"/>
                </a:cxn>
                <a:cxn ang="0">
                  <a:pos x="110" y="74"/>
                </a:cxn>
                <a:cxn ang="0">
                  <a:pos x="101" y="66"/>
                </a:cxn>
                <a:cxn ang="0">
                  <a:pos x="78" y="35"/>
                </a:cxn>
                <a:cxn ang="0">
                  <a:pos x="87" y="44"/>
                </a:cxn>
              </a:cxnLst>
              <a:rect l="0" t="0" r="r" b="b"/>
              <a:pathLst>
                <a:path w="110" h="127">
                  <a:moveTo>
                    <a:pt x="87" y="44"/>
                  </a:moveTo>
                  <a:lnTo>
                    <a:pt x="76" y="28"/>
                  </a:lnTo>
                  <a:lnTo>
                    <a:pt x="63" y="34"/>
                  </a:lnTo>
                  <a:lnTo>
                    <a:pt x="56" y="14"/>
                  </a:lnTo>
                  <a:lnTo>
                    <a:pt x="69" y="14"/>
                  </a:lnTo>
                  <a:lnTo>
                    <a:pt x="53" y="0"/>
                  </a:lnTo>
                  <a:lnTo>
                    <a:pt x="46" y="8"/>
                  </a:lnTo>
                  <a:lnTo>
                    <a:pt x="15" y="3"/>
                  </a:lnTo>
                  <a:lnTo>
                    <a:pt x="1" y="14"/>
                  </a:lnTo>
                  <a:lnTo>
                    <a:pt x="0" y="16"/>
                  </a:lnTo>
                  <a:lnTo>
                    <a:pt x="0" y="23"/>
                  </a:lnTo>
                  <a:lnTo>
                    <a:pt x="0" y="28"/>
                  </a:lnTo>
                  <a:lnTo>
                    <a:pt x="0" y="34"/>
                  </a:lnTo>
                  <a:lnTo>
                    <a:pt x="0" y="41"/>
                  </a:lnTo>
                  <a:lnTo>
                    <a:pt x="4" y="50"/>
                  </a:lnTo>
                  <a:lnTo>
                    <a:pt x="5" y="58"/>
                  </a:lnTo>
                  <a:lnTo>
                    <a:pt x="8" y="68"/>
                  </a:lnTo>
                  <a:lnTo>
                    <a:pt x="12" y="78"/>
                  </a:lnTo>
                  <a:lnTo>
                    <a:pt x="15" y="88"/>
                  </a:lnTo>
                  <a:lnTo>
                    <a:pt x="19" y="95"/>
                  </a:lnTo>
                  <a:lnTo>
                    <a:pt x="21" y="102"/>
                  </a:lnTo>
                  <a:lnTo>
                    <a:pt x="23" y="107"/>
                  </a:lnTo>
                  <a:lnTo>
                    <a:pt x="23" y="109"/>
                  </a:lnTo>
                  <a:lnTo>
                    <a:pt x="31" y="108"/>
                  </a:lnTo>
                  <a:lnTo>
                    <a:pt x="29" y="89"/>
                  </a:lnTo>
                  <a:lnTo>
                    <a:pt x="23" y="89"/>
                  </a:lnTo>
                  <a:lnTo>
                    <a:pt x="22" y="86"/>
                  </a:lnTo>
                  <a:lnTo>
                    <a:pt x="19" y="79"/>
                  </a:lnTo>
                  <a:lnTo>
                    <a:pt x="18" y="73"/>
                  </a:lnTo>
                  <a:lnTo>
                    <a:pt x="15" y="68"/>
                  </a:lnTo>
                  <a:lnTo>
                    <a:pt x="14" y="63"/>
                  </a:lnTo>
                  <a:lnTo>
                    <a:pt x="13" y="58"/>
                  </a:lnTo>
                  <a:lnTo>
                    <a:pt x="11" y="52"/>
                  </a:lnTo>
                  <a:lnTo>
                    <a:pt x="9" y="45"/>
                  </a:lnTo>
                  <a:lnTo>
                    <a:pt x="9" y="40"/>
                  </a:lnTo>
                  <a:lnTo>
                    <a:pt x="9" y="35"/>
                  </a:lnTo>
                  <a:lnTo>
                    <a:pt x="9" y="27"/>
                  </a:lnTo>
                  <a:lnTo>
                    <a:pt x="9" y="26"/>
                  </a:lnTo>
                  <a:lnTo>
                    <a:pt x="26" y="35"/>
                  </a:lnTo>
                  <a:lnTo>
                    <a:pt x="26" y="34"/>
                  </a:lnTo>
                  <a:lnTo>
                    <a:pt x="26" y="32"/>
                  </a:lnTo>
                  <a:lnTo>
                    <a:pt x="26" y="27"/>
                  </a:lnTo>
                  <a:lnTo>
                    <a:pt x="26" y="22"/>
                  </a:lnTo>
                  <a:lnTo>
                    <a:pt x="23" y="16"/>
                  </a:lnTo>
                  <a:lnTo>
                    <a:pt x="22" y="12"/>
                  </a:lnTo>
                  <a:lnTo>
                    <a:pt x="20" y="8"/>
                  </a:lnTo>
                  <a:lnTo>
                    <a:pt x="20" y="7"/>
                  </a:lnTo>
                  <a:lnTo>
                    <a:pt x="43" y="25"/>
                  </a:lnTo>
                  <a:lnTo>
                    <a:pt x="61" y="42"/>
                  </a:lnTo>
                  <a:lnTo>
                    <a:pt x="73" y="38"/>
                  </a:lnTo>
                  <a:lnTo>
                    <a:pt x="73" y="40"/>
                  </a:lnTo>
                  <a:lnTo>
                    <a:pt x="73" y="45"/>
                  </a:lnTo>
                  <a:lnTo>
                    <a:pt x="73" y="49"/>
                  </a:lnTo>
                  <a:lnTo>
                    <a:pt x="73" y="53"/>
                  </a:lnTo>
                  <a:lnTo>
                    <a:pt x="73" y="59"/>
                  </a:lnTo>
                  <a:lnTo>
                    <a:pt x="73" y="66"/>
                  </a:lnTo>
                  <a:lnTo>
                    <a:pt x="72" y="72"/>
                  </a:lnTo>
                  <a:lnTo>
                    <a:pt x="72" y="78"/>
                  </a:lnTo>
                  <a:lnTo>
                    <a:pt x="69" y="83"/>
                  </a:lnTo>
                  <a:lnTo>
                    <a:pt x="69" y="90"/>
                  </a:lnTo>
                  <a:lnTo>
                    <a:pt x="68" y="95"/>
                  </a:lnTo>
                  <a:lnTo>
                    <a:pt x="67" y="100"/>
                  </a:lnTo>
                  <a:lnTo>
                    <a:pt x="67" y="101"/>
                  </a:lnTo>
                  <a:lnTo>
                    <a:pt x="67" y="103"/>
                  </a:lnTo>
                  <a:lnTo>
                    <a:pt x="64" y="100"/>
                  </a:lnTo>
                  <a:lnTo>
                    <a:pt x="57" y="93"/>
                  </a:lnTo>
                  <a:lnTo>
                    <a:pt x="51" y="86"/>
                  </a:lnTo>
                  <a:lnTo>
                    <a:pt x="48" y="81"/>
                  </a:lnTo>
                  <a:lnTo>
                    <a:pt x="49" y="80"/>
                  </a:lnTo>
                  <a:lnTo>
                    <a:pt x="54" y="81"/>
                  </a:lnTo>
                  <a:lnTo>
                    <a:pt x="59" y="85"/>
                  </a:lnTo>
                  <a:lnTo>
                    <a:pt x="63" y="86"/>
                  </a:lnTo>
                  <a:lnTo>
                    <a:pt x="60" y="85"/>
                  </a:lnTo>
                  <a:lnTo>
                    <a:pt x="59" y="81"/>
                  </a:lnTo>
                  <a:lnTo>
                    <a:pt x="54" y="74"/>
                  </a:lnTo>
                  <a:lnTo>
                    <a:pt x="51" y="68"/>
                  </a:lnTo>
                  <a:lnTo>
                    <a:pt x="44" y="60"/>
                  </a:lnTo>
                  <a:lnTo>
                    <a:pt x="39" y="55"/>
                  </a:lnTo>
                  <a:lnTo>
                    <a:pt x="35" y="50"/>
                  </a:lnTo>
                  <a:lnTo>
                    <a:pt x="34" y="49"/>
                  </a:lnTo>
                  <a:lnTo>
                    <a:pt x="39" y="80"/>
                  </a:lnTo>
                  <a:lnTo>
                    <a:pt x="36" y="92"/>
                  </a:lnTo>
                  <a:lnTo>
                    <a:pt x="42" y="110"/>
                  </a:lnTo>
                  <a:lnTo>
                    <a:pt x="42" y="109"/>
                  </a:lnTo>
                  <a:lnTo>
                    <a:pt x="45" y="109"/>
                  </a:lnTo>
                  <a:lnTo>
                    <a:pt x="51" y="108"/>
                  </a:lnTo>
                  <a:lnTo>
                    <a:pt x="59" y="110"/>
                  </a:lnTo>
                  <a:lnTo>
                    <a:pt x="64" y="111"/>
                  </a:lnTo>
                  <a:lnTo>
                    <a:pt x="69" y="114"/>
                  </a:lnTo>
                  <a:lnTo>
                    <a:pt x="75" y="116"/>
                  </a:lnTo>
                  <a:lnTo>
                    <a:pt x="82" y="118"/>
                  </a:lnTo>
                  <a:lnTo>
                    <a:pt x="87" y="120"/>
                  </a:lnTo>
                  <a:lnTo>
                    <a:pt x="91" y="123"/>
                  </a:lnTo>
                  <a:lnTo>
                    <a:pt x="93" y="124"/>
                  </a:lnTo>
                  <a:lnTo>
                    <a:pt x="95" y="125"/>
                  </a:lnTo>
                  <a:lnTo>
                    <a:pt x="109" y="127"/>
                  </a:lnTo>
                  <a:lnTo>
                    <a:pt x="105" y="95"/>
                  </a:lnTo>
                  <a:lnTo>
                    <a:pt x="110" y="74"/>
                  </a:lnTo>
                  <a:lnTo>
                    <a:pt x="101" y="44"/>
                  </a:lnTo>
                  <a:lnTo>
                    <a:pt x="101" y="66"/>
                  </a:lnTo>
                  <a:lnTo>
                    <a:pt x="89" y="114"/>
                  </a:lnTo>
                  <a:lnTo>
                    <a:pt x="78" y="35"/>
                  </a:lnTo>
                  <a:lnTo>
                    <a:pt x="87" y="44"/>
                  </a:lnTo>
                  <a:lnTo>
                    <a:pt x="87" y="44"/>
                  </a:lnTo>
                  <a:close/>
                </a:path>
              </a:pathLst>
            </a:custGeom>
            <a:solidFill>
              <a:srgbClr val="788578"/>
            </a:solidFill>
            <a:ln w="9525">
              <a:noFill/>
              <a:round/>
              <a:headEnd/>
              <a:tailEnd/>
            </a:ln>
            <a:effectLst>
              <a:outerShdw dist="35921" dir="2700000" algn="ctr" rotWithShape="0">
                <a:srgbClr val="808080"/>
              </a:outerShdw>
            </a:effectLst>
          </p:spPr>
          <p:txBody>
            <a:bodyPr/>
            <a:lstStyle/>
            <a:p>
              <a:endParaRPr lang="pt-BR"/>
            </a:p>
          </p:txBody>
        </p:sp>
        <p:sp>
          <p:nvSpPr>
            <p:cNvPr id="1864871" name="Freeform 167"/>
            <p:cNvSpPr>
              <a:spLocks/>
            </p:cNvSpPr>
            <p:nvPr/>
          </p:nvSpPr>
          <p:spPr bwMode="auto">
            <a:xfrm>
              <a:off x="3724" y="3055"/>
              <a:ext cx="20" cy="31"/>
            </a:xfrm>
            <a:custGeom>
              <a:avLst/>
              <a:gdLst/>
              <a:ahLst/>
              <a:cxnLst>
                <a:cxn ang="0">
                  <a:pos x="38" y="15"/>
                </a:cxn>
                <a:cxn ang="0">
                  <a:pos x="40" y="8"/>
                </a:cxn>
                <a:cxn ang="0">
                  <a:pos x="32" y="1"/>
                </a:cxn>
                <a:cxn ang="0">
                  <a:pos x="30" y="0"/>
                </a:cxn>
                <a:cxn ang="0">
                  <a:pos x="25" y="0"/>
                </a:cxn>
                <a:cxn ang="0">
                  <a:pos x="18" y="1"/>
                </a:cxn>
                <a:cxn ang="0">
                  <a:pos x="13" y="3"/>
                </a:cxn>
                <a:cxn ang="0">
                  <a:pos x="7" y="5"/>
                </a:cxn>
                <a:cxn ang="0">
                  <a:pos x="3" y="11"/>
                </a:cxn>
                <a:cxn ang="0">
                  <a:pos x="0" y="17"/>
                </a:cxn>
                <a:cxn ang="0">
                  <a:pos x="0" y="25"/>
                </a:cxn>
                <a:cxn ang="0">
                  <a:pos x="0" y="31"/>
                </a:cxn>
                <a:cxn ang="0">
                  <a:pos x="1" y="38"/>
                </a:cxn>
                <a:cxn ang="0">
                  <a:pos x="3" y="42"/>
                </a:cxn>
                <a:cxn ang="0">
                  <a:pos x="5" y="45"/>
                </a:cxn>
                <a:cxn ang="0">
                  <a:pos x="15" y="61"/>
                </a:cxn>
                <a:cxn ang="0">
                  <a:pos x="38" y="15"/>
                </a:cxn>
                <a:cxn ang="0">
                  <a:pos x="38" y="15"/>
                </a:cxn>
              </a:cxnLst>
              <a:rect l="0" t="0" r="r" b="b"/>
              <a:pathLst>
                <a:path w="40" h="61">
                  <a:moveTo>
                    <a:pt x="38" y="15"/>
                  </a:moveTo>
                  <a:lnTo>
                    <a:pt x="40" y="8"/>
                  </a:lnTo>
                  <a:lnTo>
                    <a:pt x="32" y="1"/>
                  </a:lnTo>
                  <a:lnTo>
                    <a:pt x="30" y="0"/>
                  </a:lnTo>
                  <a:lnTo>
                    <a:pt x="25" y="0"/>
                  </a:lnTo>
                  <a:lnTo>
                    <a:pt x="18" y="1"/>
                  </a:lnTo>
                  <a:lnTo>
                    <a:pt x="13" y="3"/>
                  </a:lnTo>
                  <a:lnTo>
                    <a:pt x="7" y="5"/>
                  </a:lnTo>
                  <a:lnTo>
                    <a:pt x="3" y="11"/>
                  </a:lnTo>
                  <a:lnTo>
                    <a:pt x="0" y="17"/>
                  </a:lnTo>
                  <a:lnTo>
                    <a:pt x="0" y="25"/>
                  </a:lnTo>
                  <a:lnTo>
                    <a:pt x="0" y="31"/>
                  </a:lnTo>
                  <a:lnTo>
                    <a:pt x="1" y="38"/>
                  </a:lnTo>
                  <a:lnTo>
                    <a:pt x="3" y="42"/>
                  </a:lnTo>
                  <a:lnTo>
                    <a:pt x="5" y="45"/>
                  </a:lnTo>
                  <a:lnTo>
                    <a:pt x="15" y="61"/>
                  </a:lnTo>
                  <a:lnTo>
                    <a:pt x="38" y="15"/>
                  </a:lnTo>
                  <a:lnTo>
                    <a:pt x="38" y="15"/>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1864872" name="Freeform 168"/>
            <p:cNvSpPr>
              <a:spLocks/>
            </p:cNvSpPr>
            <p:nvPr/>
          </p:nvSpPr>
          <p:spPr bwMode="auto">
            <a:xfrm>
              <a:off x="3732" y="3059"/>
              <a:ext cx="17" cy="37"/>
            </a:xfrm>
            <a:custGeom>
              <a:avLst/>
              <a:gdLst/>
              <a:ahLst/>
              <a:cxnLst>
                <a:cxn ang="0">
                  <a:pos x="31" y="44"/>
                </a:cxn>
                <a:cxn ang="0">
                  <a:pos x="28" y="27"/>
                </a:cxn>
                <a:cxn ang="0">
                  <a:pos x="33" y="18"/>
                </a:cxn>
                <a:cxn ang="0">
                  <a:pos x="26" y="14"/>
                </a:cxn>
                <a:cxn ang="0">
                  <a:pos x="27" y="8"/>
                </a:cxn>
                <a:cxn ang="0">
                  <a:pos x="20" y="0"/>
                </a:cxn>
                <a:cxn ang="0">
                  <a:pos x="7" y="1"/>
                </a:cxn>
                <a:cxn ang="0">
                  <a:pos x="0" y="8"/>
                </a:cxn>
                <a:cxn ang="0">
                  <a:pos x="3" y="24"/>
                </a:cxn>
                <a:cxn ang="0">
                  <a:pos x="0" y="48"/>
                </a:cxn>
                <a:cxn ang="0">
                  <a:pos x="12" y="68"/>
                </a:cxn>
                <a:cxn ang="0">
                  <a:pos x="19" y="74"/>
                </a:cxn>
                <a:cxn ang="0">
                  <a:pos x="20" y="56"/>
                </a:cxn>
                <a:cxn ang="0">
                  <a:pos x="31" y="47"/>
                </a:cxn>
                <a:cxn ang="0">
                  <a:pos x="31" y="44"/>
                </a:cxn>
                <a:cxn ang="0">
                  <a:pos x="31" y="44"/>
                </a:cxn>
              </a:cxnLst>
              <a:rect l="0" t="0" r="r" b="b"/>
              <a:pathLst>
                <a:path w="33" h="74">
                  <a:moveTo>
                    <a:pt x="31" y="44"/>
                  </a:moveTo>
                  <a:lnTo>
                    <a:pt x="28" y="27"/>
                  </a:lnTo>
                  <a:lnTo>
                    <a:pt x="33" y="18"/>
                  </a:lnTo>
                  <a:lnTo>
                    <a:pt x="26" y="14"/>
                  </a:lnTo>
                  <a:lnTo>
                    <a:pt x="27" y="8"/>
                  </a:lnTo>
                  <a:lnTo>
                    <a:pt x="20" y="0"/>
                  </a:lnTo>
                  <a:lnTo>
                    <a:pt x="7" y="1"/>
                  </a:lnTo>
                  <a:lnTo>
                    <a:pt x="0" y="8"/>
                  </a:lnTo>
                  <a:lnTo>
                    <a:pt x="3" y="24"/>
                  </a:lnTo>
                  <a:lnTo>
                    <a:pt x="0" y="48"/>
                  </a:lnTo>
                  <a:lnTo>
                    <a:pt x="12" y="68"/>
                  </a:lnTo>
                  <a:lnTo>
                    <a:pt x="19" y="74"/>
                  </a:lnTo>
                  <a:lnTo>
                    <a:pt x="20" y="56"/>
                  </a:lnTo>
                  <a:lnTo>
                    <a:pt x="31" y="47"/>
                  </a:lnTo>
                  <a:lnTo>
                    <a:pt x="31" y="44"/>
                  </a:lnTo>
                  <a:lnTo>
                    <a:pt x="31" y="44"/>
                  </a:lnTo>
                  <a:close/>
                </a:path>
              </a:pathLst>
            </a:custGeom>
            <a:solidFill>
              <a:srgbClr val="CC804D"/>
            </a:solidFill>
            <a:ln w="9525">
              <a:noFill/>
              <a:round/>
              <a:headEnd/>
              <a:tailEnd/>
            </a:ln>
            <a:effectLst>
              <a:outerShdw dist="35921" dir="2700000" algn="ctr" rotWithShape="0">
                <a:srgbClr val="808080"/>
              </a:outerShdw>
            </a:effectLst>
          </p:spPr>
          <p:txBody>
            <a:bodyPr/>
            <a:lstStyle/>
            <a:p>
              <a:endParaRPr lang="pt-BR"/>
            </a:p>
          </p:txBody>
        </p:sp>
        <p:sp>
          <p:nvSpPr>
            <p:cNvPr id="1864873" name="Freeform 169"/>
            <p:cNvSpPr>
              <a:spLocks/>
            </p:cNvSpPr>
            <p:nvPr/>
          </p:nvSpPr>
          <p:spPr bwMode="auto">
            <a:xfrm>
              <a:off x="3727" y="3063"/>
              <a:ext cx="20" cy="30"/>
            </a:xfrm>
            <a:custGeom>
              <a:avLst/>
              <a:gdLst/>
              <a:ahLst/>
              <a:cxnLst>
                <a:cxn ang="0">
                  <a:pos x="23" y="61"/>
                </a:cxn>
                <a:cxn ang="0">
                  <a:pos x="5" y="48"/>
                </a:cxn>
                <a:cxn ang="0">
                  <a:pos x="5" y="36"/>
                </a:cxn>
                <a:cxn ang="0">
                  <a:pos x="4" y="34"/>
                </a:cxn>
                <a:cxn ang="0">
                  <a:pos x="3" y="30"/>
                </a:cxn>
                <a:cxn ang="0">
                  <a:pos x="0" y="25"/>
                </a:cxn>
                <a:cxn ang="0">
                  <a:pos x="0" y="22"/>
                </a:cxn>
                <a:cxn ang="0">
                  <a:pos x="0" y="16"/>
                </a:cxn>
                <a:cxn ang="0">
                  <a:pos x="3" y="14"/>
                </a:cxn>
                <a:cxn ang="0">
                  <a:pos x="6" y="16"/>
                </a:cxn>
                <a:cxn ang="0">
                  <a:pos x="8" y="19"/>
                </a:cxn>
                <a:cxn ang="0">
                  <a:pos x="10" y="0"/>
                </a:cxn>
                <a:cxn ang="0">
                  <a:pos x="18" y="7"/>
                </a:cxn>
                <a:cxn ang="0">
                  <a:pos x="23" y="2"/>
                </a:cxn>
                <a:cxn ang="0">
                  <a:pos x="29" y="6"/>
                </a:cxn>
                <a:cxn ang="0">
                  <a:pos x="32" y="12"/>
                </a:cxn>
                <a:cxn ang="0">
                  <a:pos x="41" y="11"/>
                </a:cxn>
                <a:cxn ang="0">
                  <a:pos x="36" y="18"/>
                </a:cxn>
                <a:cxn ang="0">
                  <a:pos x="29" y="18"/>
                </a:cxn>
                <a:cxn ang="0">
                  <a:pos x="27" y="8"/>
                </a:cxn>
                <a:cxn ang="0">
                  <a:pos x="17" y="10"/>
                </a:cxn>
                <a:cxn ang="0">
                  <a:pos x="18" y="12"/>
                </a:cxn>
                <a:cxn ang="0">
                  <a:pos x="18" y="16"/>
                </a:cxn>
                <a:cxn ang="0">
                  <a:pos x="19" y="21"/>
                </a:cxn>
                <a:cxn ang="0">
                  <a:pos x="18" y="25"/>
                </a:cxn>
                <a:cxn ang="0">
                  <a:pos x="17" y="31"/>
                </a:cxn>
                <a:cxn ang="0">
                  <a:pos x="13" y="36"/>
                </a:cxn>
                <a:cxn ang="0">
                  <a:pos x="13" y="38"/>
                </a:cxn>
                <a:cxn ang="0">
                  <a:pos x="19" y="44"/>
                </a:cxn>
                <a:cxn ang="0">
                  <a:pos x="36" y="36"/>
                </a:cxn>
                <a:cxn ang="0">
                  <a:pos x="41" y="38"/>
                </a:cxn>
                <a:cxn ang="0">
                  <a:pos x="29" y="47"/>
                </a:cxn>
                <a:cxn ang="0">
                  <a:pos x="23" y="61"/>
                </a:cxn>
                <a:cxn ang="0">
                  <a:pos x="23" y="61"/>
                </a:cxn>
              </a:cxnLst>
              <a:rect l="0" t="0" r="r" b="b"/>
              <a:pathLst>
                <a:path w="41" h="61">
                  <a:moveTo>
                    <a:pt x="23" y="61"/>
                  </a:moveTo>
                  <a:lnTo>
                    <a:pt x="5" y="48"/>
                  </a:lnTo>
                  <a:lnTo>
                    <a:pt x="5" y="36"/>
                  </a:lnTo>
                  <a:lnTo>
                    <a:pt x="4" y="34"/>
                  </a:lnTo>
                  <a:lnTo>
                    <a:pt x="3" y="30"/>
                  </a:lnTo>
                  <a:lnTo>
                    <a:pt x="0" y="25"/>
                  </a:lnTo>
                  <a:lnTo>
                    <a:pt x="0" y="22"/>
                  </a:lnTo>
                  <a:lnTo>
                    <a:pt x="0" y="16"/>
                  </a:lnTo>
                  <a:lnTo>
                    <a:pt x="3" y="14"/>
                  </a:lnTo>
                  <a:lnTo>
                    <a:pt x="6" y="16"/>
                  </a:lnTo>
                  <a:lnTo>
                    <a:pt x="8" y="19"/>
                  </a:lnTo>
                  <a:lnTo>
                    <a:pt x="10" y="0"/>
                  </a:lnTo>
                  <a:lnTo>
                    <a:pt x="18" y="7"/>
                  </a:lnTo>
                  <a:lnTo>
                    <a:pt x="23" y="2"/>
                  </a:lnTo>
                  <a:lnTo>
                    <a:pt x="29" y="6"/>
                  </a:lnTo>
                  <a:lnTo>
                    <a:pt x="32" y="12"/>
                  </a:lnTo>
                  <a:lnTo>
                    <a:pt x="41" y="11"/>
                  </a:lnTo>
                  <a:lnTo>
                    <a:pt x="36" y="18"/>
                  </a:lnTo>
                  <a:lnTo>
                    <a:pt x="29" y="18"/>
                  </a:lnTo>
                  <a:lnTo>
                    <a:pt x="27" y="8"/>
                  </a:lnTo>
                  <a:lnTo>
                    <a:pt x="17" y="10"/>
                  </a:lnTo>
                  <a:lnTo>
                    <a:pt x="18" y="12"/>
                  </a:lnTo>
                  <a:lnTo>
                    <a:pt x="18" y="16"/>
                  </a:lnTo>
                  <a:lnTo>
                    <a:pt x="19" y="21"/>
                  </a:lnTo>
                  <a:lnTo>
                    <a:pt x="18" y="25"/>
                  </a:lnTo>
                  <a:lnTo>
                    <a:pt x="17" y="31"/>
                  </a:lnTo>
                  <a:lnTo>
                    <a:pt x="13" y="36"/>
                  </a:lnTo>
                  <a:lnTo>
                    <a:pt x="13" y="38"/>
                  </a:lnTo>
                  <a:lnTo>
                    <a:pt x="19" y="44"/>
                  </a:lnTo>
                  <a:lnTo>
                    <a:pt x="36" y="36"/>
                  </a:lnTo>
                  <a:lnTo>
                    <a:pt x="41" y="38"/>
                  </a:lnTo>
                  <a:lnTo>
                    <a:pt x="29" y="47"/>
                  </a:lnTo>
                  <a:lnTo>
                    <a:pt x="23" y="61"/>
                  </a:lnTo>
                  <a:lnTo>
                    <a:pt x="23" y="61"/>
                  </a:lnTo>
                  <a:close/>
                </a:path>
              </a:pathLst>
            </a:custGeom>
            <a:solidFill>
              <a:srgbClr val="7D4D1C"/>
            </a:solidFill>
            <a:ln w="9525">
              <a:noFill/>
              <a:round/>
              <a:headEnd/>
              <a:tailEnd/>
            </a:ln>
            <a:effectLst>
              <a:outerShdw dist="35921" dir="2700000" algn="ctr" rotWithShape="0">
                <a:srgbClr val="808080"/>
              </a:outerShdw>
            </a:effectLst>
          </p:spPr>
          <p:txBody>
            <a:bodyPr/>
            <a:lstStyle/>
            <a:p>
              <a:endParaRPr lang="pt-BR"/>
            </a:p>
          </p:txBody>
        </p:sp>
        <p:sp>
          <p:nvSpPr>
            <p:cNvPr id="1864874" name="Freeform 170"/>
            <p:cNvSpPr>
              <a:spLocks/>
            </p:cNvSpPr>
            <p:nvPr/>
          </p:nvSpPr>
          <p:spPr bwMode="auto">
            <a:xfrm>
              <a:off x="3738" y="3098"/>
              <a:ext cx="7" cy="6"/>
            </a:xfrm>
            <a:custGeom>
              <a:avLst/>
              <a:gdLst/>
              <a:ahLst/>
              <a:cxnLst>
                <a:cxn ang="0">
                  <a:pos x="10" y="0"/>
                </a:cxn>
                <a:cxn ang="0">
                  <a:pos x="0" y="5"/>
                </a:cxn>
                <a:cxn ang="0">
                  <a:pos x="8" y="13"/>
                </a:cxn>
                <a:cxn ang="0">
                  <a:pos x="14" y="6"/>
                </a:cxn>
                <a:cxn ang="0">
                  <a:pos x="10" y="0"/>
                </a:cxn>
                <a:cxn ang="0">
                  <a:pos x="10" y="0"/>
                </a:cxn>
              </a:cxnLst>
              <a:rect l="0" t="0" r="r" b="b"/>
              <a:pathLst>
                <a:path w="14" h="13">
                  <a:moveTo>
                    <a:pt x="10" y="0"/>
                  </a:moveTo>
                  <a:lnTo>
                    <a:pt x="0" y="5"/>
                  </a:lnTo>
                  <a:lnTo>
                    <a:pt x="8" y="13"/>
                  </a:lnTo>
                  <a:lnTo>
                    <a:pt x="14" y="6"/>
                  </a:lnTo>
                  <a:lnTo>
                    <a:pt x="10" y="0"/>
                  </a:lnTo>
                  <a:lnTo>
                    <a:pt x="10" y="0"/>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4875" name="Freeform 171"/>
            <p:cNvSpPr>
              <a:spLocks/>
            </p:cNvSpPr>
            <p:nvPr/>
          </p:nvSpPr>
          <p:spPr bwMode="auto">
            <a:xfrm>
              <a:off x="3740" y="3100"/>
              <a:ext cx="10" cy="45"/>
            </a:xfrm>
            <a:custGeom>
              <a:avLst/>
              <a:gdLst/>
              <a:ahLst/>
              <a:cxnLst>
                <a:cxn ang="0">
                  <a:pos x="3" y="5"/>
                </a:cxn>
                <a:cxn ang="0">
                  <a:pos x="3" y="7"/>
                </a:cxn>
                <a:cxn ang="0">
                  <a:pos x="6" y="14"/>
                </a:cxn>
                <a:cxn ang="0">
                  <a:pos x="7" y="17"/>
                </a:cxn>
                <a:cxn ang="0">
                  <a:pos x="9" y="23"/>
                </a:cxn>
                <a:cxn ang="0">
                  <a:pos x="10" y="29"/>
                </a:cxn>
                <a:cxn ang="0">
                  <a:pos x="14" y="37"/>
                </a:cxn>
                <a:cxn ang="0">
                  <a:pos x="14" y="44"/>
                </a:cxn>
                <a:cxn ang="0">
                  <a:pos x="15" y="50"/>
                </a:cxn>
                <a:cxn ang="0">
                  <a:pos x="15" y="57"/>
                </a:cxn>
                <a:cxn ang="0">
                  <a:pos x="17" y="66"/>
                </a:cxn>
                <a:cxn ang="0">
                  <a:pos x="17" y="70"/>
                </a:cxn>
                <a:cxn ang="0">
                  <a:pos x="18" y="76"/>
                </a:cxn>
                <a:cxn ang="0">
                  <a:pos x="18" y="78"/>
                </a:cxn>
                <a:cxn ang="0">
                  <a:pos x="18" y="81"/>
                </a:cxn>
                <a:cxn ang="0">
                  <a:pos x="14" y="91"/>
                </a:cxn>
                <a:cxn ang="0">
                  <a:pos x="0" y="75"/>
                </a:cxn>
                <a:cxn ang="0">
                  <a:pos x="5" y="41"/>
                </a:cxn>
                <a:cxn ang="0">
                  <a:pos x="0" y="0"/>
                </a:cxn>
                <a:cxn ang="0">
                  <a:pos x="3" y="5"/>
                </a:cxn>
                <a:cxn ang="0">
                  <a:pos x="3" y="5"/>
                </a:cxn>
              </a:cxnLst>
              <a:rect l="0" t="0" r="r" b="b"/>
              <a:pathLst>
                <a:path w="18" h="91">
                  <a:moveTo>
                    <a:pt x="3" y="5"/>
                  </a:moveTo>
                  <a:lnTo>
                    <a:pt x="3" y="7"/>
                  </a:lnTo>
                  <a:lnTo>
                    <a:pt x="6" y="14"/>
                  </a:lnTo>
                  <a:lnTo>
                    <a:pt x="7" y="17"/>
                  </a:lnTo>
                  <a:lnTo>
                    <a:pt x="9" y="23"/>
                  </a:lnTo>
                  <a:lnTo>
                    <a:pt x="10" y="29"/>
                  </a:lnTo>
                  <a:lnTo>
                    <a:pt x="14" y="37"/>
                  </a:lnTo>
                  <a:lnTo>
                    <a:pt x="14" y="44"/>
                  </a:lnTo>
                  <a:lnTo>
                    <a:pt x="15" y="50"/>
                  </a:lnTo>
                  <a:lnTo>
                    <a:pt x="15" y="57"/>
                  </a:lnTo>
                  <a:lnTo>
                    <a:pt x="17" y="66"/>
                  </a:lnTo>
                  <a:lnTo>
                    <a:pt x="17" y="70"/>
                  </a:lnTo>
                  <a:lnTo>
                    <a:pt x="18" y="76"/>
                  </a:lnTo>
                  <a:lnTo>
                    <a:pt x="18" y="78"/>
                  </a:lnTo>
                  <a:lnTo>
                    <a:pt x="18" y="81"/>
                  </a:lnTo>
                  <a:lnTo>
                    <a:pt x="14" y="91"/>
                  </a:lnTo>
                  <a:lnTo>
                    <a:pt x="0" y="75"/>
                  </a:lnTo>
                  <a:lnTo>
                    <a:pt x="5" y="41"/>
                  </a:lnTo>
                  <a:lnTo>
                    <a:pt x="0" y="0"/>
                  </a:lnTo>
                  <a:lnTo>
                    <a:pt x="3" y="5"/>
                  </a:lnTo>
                  <a:lnTo>
                    <a:pt x="3" y="5"/>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4876" name="Freeform 172"/>
            <p:cNvSpPr>
              <a:spLocks/>
            </p:cNvSpPr>
            <p:nvPr/>
          </p:nvSpPr>
          <p:spPr bwMode="auto">
            <a:xfrm>
              <a:off x="3752" y="3143"/>
              <a:ext cx="21" cy="16"/>
            </a:xfrm>
            <a:custGeom>
              <a:avLst/>
              <a:gdLst/>
              <a:ahLst/>
              <a:cxnLst>
                <a:cxn ang="0">
                  <a:pos x="5" y="9"/>
                </a:cxn>
                <a:cxn ang="0">
                  <a:pos x="0" y="15"/>
                </a:cxn>
                <a:cxn ang="0">
                  <a:pos x="0" y="23"/>
                </a:cxn>
                <a:cxn ang="0">
                  <a:pos x="7" y="23"/>
                </a:cxn>
                <a:cxn ang="0">
                  <a:pos x="5" y="29"/>
                </a:cxn>
                <a:cxn ang="0">
                  <a:pos x="14" y="32"/>
                </a:cxn>
                <a:cxn ang="0">
                  <a:pos x="23" y="28"/>
                </a:cxn>
                <a:cxn ang="0">
                  <a:pos x="43" y="29"/>
                </a:cxn>
                <a:cxn ang="0">
                  <a:pos x="42" y="15"/>
                </a:cxn>
                <a:cxn ang="0">
                  <a:pos x="22" y="0"/>
                </a:cxn>
                <a:cxn ang="0">
                  <a:pos x="13" y="5"/>
                </a:cxn>
                <a:cxn ang="0">
                  <a:pos x="8" y="5"/>
                </a:cxn>
                <a:cxn ang="0">
                  <a:pos x="5" y="9"/>
                </a:cxn>
                <a:cxn ang="0">
                  <a:pos x="5" y="9"/>
                </a:cxn>
              </a:cxnLst>
              <a:rect l="0" t="0" r="r" b="b"/>
              <a:pathLst>
                <a:path w="43" h="32">
                  <a:moveTo>
                    <a:pt x="5" y="9"/>
                  </a:moveTo>
                  <a:lnTo>
                    <a:pt x="0" y="15"/>
                  </a:lnTo>
                  <a:lnTo>
                    <a:pt x="0" y="23"/>
                  </a:lnTo>
                  <a:lnTo>
                    <a:pt x="7" y="23"/>
                  </a:lnTo>
                  <a:lnTo>
                    <a:pt x="5" y="29"/>
                  </a:lnTo>
                  <a:lnTo>
                    <a:pt x="14" y="32"/>
                  </a:lnTo>
                  <a:lnTo>
                    <a:pt x="23" y="28"/>
                  </a:lnTo>
                  <a:lnTo>
                    <a:pt x="43" y="29"/>
                  </a:lnTo>
                  <a:lnTo>
                    <a:pt x="42" y="15"/>
                  </a:lnTo>
                  <a:lnTo>
                    <a:pt x="22" y="0"/>
                  </a:lnTo>
                  <a:lnTo>
                    <a:pt x="13" y="5"/>
                  </a:lnTo>
                  <a:lnTo>
                    <a:pt x="8" y="5"/>
                  </a:lnTo>
                  <a:lnTo>
                    <a:pt x="5" y="9"/>
                  </a:lnTo>
                  <a:lnTo>
                    <a:pt x="5" y="9"/>
                  </a:lnTo>
                  <a:close/>
                </a:path>
              </a:pathLst>
            </a:custGeom>
            <a:solidFill>
              <a:srgbClr val="7D4D1C"/>
            </a:solidFill>
            <a:ln w="9525">
              <a:noFill/>
              <a:round/>
              <a:headEnd/>
              <a:tailEnd/>
            </a:ln>
            <a:effectLst>
              <a:outerShdw dist="35921" dir="2700000" algn="ctr" rotWithShape="0">
                <a:srgbClr val="808080"/>
              </a:outerShdw>
            </a:effectLst>
          </p:spPr>
          <p:txBody>
            <a:bodyPr/>
            <a:lstStyle/>
            <a:p>
              <a:endParaRPr lang="pt-BR"/>
            </a:p>
          </p:txBody>
        </p:sp>
        <p:sp>
          <p:nvSpPr>
            <p:cNvPr id="1864877" name="Freeform 173"/>
            <p:cNvSpPr>
              <a:spLocks/>
            </p:cNvSpPr>
            <p:nvPr/>
          </p:nvSpPr>
          <p:spPr bwMode="auto">
            <a:xfrm>
              <a:off x="3732" y="3150"/>
              <a:ext cx="30" cy="23"/>
            </a:xfrm>
            <a:custGeom>
              <a:avLst/>
              <a:gdLst/>
              <a:ahLst/>
              <a:cxnLst>
                <a:cxn ang="0">
                  <a:pos x="61" y="46"/>
                </a:cxn>
                <a:cxn ang="0">
                  <a:pos x="56" y="27"/>
                </a:cxn>
                <a:cxn ang="0">
                  <a:pos x="53" y="24"/>
                </a:cxn>
                <a:cxn ang="0">
                  <a:pos x="46" y="19"/>
                </a:cxn>
                <a:cxn ang="0">
                  <a:pos x="40" y="15"/>
                </a:cxn>
                <a:cxn ang="0">
                  <a:pos x="35" y="12"/>
                </a:cxn>
                <a:cxn ang="0">
                  <a:pos x="31" y="8"/>
                </a:cxn>
                <a:cxn ang="0">
                  <a:pos x="26" y="6"/>
                </a:cxn>
                <a:cxn ang="0">
                  <a:pos x="20" y="4"/>
                </a:cxn>
                <a:cxn ang="0">
                  <a:pos x="15" y="2"/>
                </a:cxn>
                <a:cxn ang="0">
                  <a:pos x="10" y="0"/>
                </a:cxn>
                <a:cxn ang="0">
                  <a:pos x="8" y="0"/>
                </a:cxn>
                <a:cxn ang="0">
                  <a:pos x="2" y="0"/>
                </a:cxn>
                <a:cxn ang="0">
                  <a:pos x="0" y="0"/>
                </a:cxn>
                <a:cxn ang="0">
                  <a:pos x="3" y="6"/>
                </a:cxn>
                <a:cxn ang="0">
                  <a:pos x="0" y="11"/>
                </a:cxn>
                <a:cxn ang="0">
                  <a:pos x="0" y="12"/>
                </a:cxn>
                <a:cxn ang="0">
                  <a:pos x="1" y="15"/>
                </a:cxn>
                <a:cxn ang="0">
                  <a:pos x="4" y="20"/>
                </a:cxn>
                <a:cxn ang="0">
                  <a:pos x="11" y="26"/>
                </a:cxn>
                <a:cxn ang="0">
                  <a:pos x="16" y="27"/>
                </a:cxn>
                <a:cxn ang="0">
                  <a:pos x="22" y="28"/>
                </a:cxn>
                <a:cxn ang="0">
                  <a:pos x="26" y="29"/>
                </a:cxn>
                <a:cxn ang="0">
                  <a:pos x="33" y="31"/>
                </a:cxn>
                <a:cxn ang="0">
                  <a:pos x="38" y="31"/>
                </a:cxn>
                <a:cxn ang="0">
                  <a:pos x="43" y="31"/>
                </a:cxn>
                <a:cxn ang="0">
                  <a:pos x="46" y="31"/>
                </a:cxn>
                <a:cxn ang="0">
                  <a:pos x="48" y="33"/>
                </a:cxn>
                <a:cxn ang="0">
                  <a:pos x="45" y="45"/>
                </a:cxn>
                <a:cxn ang="0">
                  <a:pos x="61" y="46"/>
                </a:cxn>
                <a:cxn ang="0">
                  <a:pos x="61" y="46"/>
                </a:cxn>
              </a:cxnLst>
              <a:rect l="0" t="0" r="r" b="b"/>
              <a:pathLst>
                <a:path w="61" h="46">
                  <a:moveTo>
                    <a:pt x="61" y="46"/>
                  </a:moveTo>
                  <a:lnTo>
                    <a:pt x="56" y="27"/>
                  </a:lnTo>
                  <a:lnTo>
                    <a:pt x="53" y="24"/>
                  </a:lnTo>
                  <a:lnTo>
                    <a:pt x="46" y="19"/>
                  </a:lnTo>
                  <a:lnTo>
                    <a:pt x="40" y="15"/>
                  </a:lnTo>
                  <a:lnTo>
                    <a:pt x="35" y="12"/>
                  </a:lnTo>
                  <a:lnTo>
                    <a:pt x="31" y="8"/>
                  </a:lnTo>
                  <a:lnTo>
                    <a:pt x="26" y="6"/>
                  </a:lnTo>
                  <a:lnTo>
                    <a:pt x="20" y="4"/>
                  </a:lnTo>
                  <a:lnTo>
                    <a:pt x="15" y="2"/>
                  </a:lnTo>
                  <a:lnTo>
                    <a:pt x="10" y="0"/>
                  </a:lnTo>
                  <a:lnTo>
                    <a:pt x="8" y="0"/>
                  </a:lnTo>
                  <a:lnTo>
                    <a:pt x="2" y="0"/>
                  </a:lnTo>
                  <a:lnTo>
                    <a:pt x="0" y="0"/>
                  </a:lnTo>
                  <a:lnTo>
                    <a:pt x="3" y="6"/>
                  </a:lnTo>
                  <a:lnTo>
                    <a:pt x="0" y="11"/>
                  </a:lnTo>
                  <a:lnTo>
                    <a:pt x="0" y="12"/>
                  </a:lnTo>
                  <a:lnTo>
                    <a:pt x="1" y="15"/>
                  </a:lnTo>
                  <a:lnTo>
                    <a:pt x="4" y="20"/>
                  </a:lnTo>
                  <a:lnTo>
                    <a:pt x="11" y="26"/>
                  </a:lnTo>
                  <a:lnTo>
                    <a:pt x="16" y="27"/>
                  </a:lnTo>
                  <a:lnTo>
                    <a:pt x="22" y="28"/>
                  </a:lnTo>
                  <a:lnTo>
                    <a:pt x="26" y="29"/>
                  </a:lnTo>
                  <a:lnTo>
                    <a:pt x="33" y="31"/>
                  </a:lnTo>
                  <a:lnTo>
                    <a:pt x="38" y="31"/>
                  </a:lnTo>
                  <a:lnTo>
                    <a:pt x="43" y="31"/>
                  </a:lnTo>
                  <a:lnTo>
                    <a:pt x="46" y="31"/>
                  </a:lnTo>
                  <a:lnTo>
                    <a:pt x="48" y="33"/>
                  </a:lnTo>
                  <a:lnTo>
                    <a:pt x="45" y="45"/>
                  </a:lnTo>
                  <a:lnTo>
                    <a:pt x="61" y="46"/>
                  </a:lnTo>
                  <a:lnTo>
                    <a:pt x="61" y="46"/>
                  </a:lnTo>
                  <a:close/>
                </a:path>
              </a:pathLst>
            </a:custGeom>
            <a:solidFill>
              <a:srgbClr val="8A964D"/>
            </a:solidFill>
            <a:ln w="9525">
              <a:noFill/>
              <a:round/>
              <a:headEnd/>
              <a:tailEnd/>
            </a:ln>
            <a:effectLst>
              <a:outerShdw dist="35921" dir="2700000" algn="ctr" rotWithShape="0">
                <a:srgbClr val="808080"/>
              </a:outerShdw>
            </a:effectLst>
          </p:spPr>
          <p:txBody>
            <a:bodyPr/>
            <a:lstStyle/>
            <a:p>
              <a:endParaRPr lang="pt-BR"/>
            </a:p>
          </p:txBody>
        </p:sp>
        <p:sp>
          <p:nvSpPr>
            <p:cNvPr id="1864878" name="Freeform 174"/>
            <p:cNvSpPr>
              <a:spLocks/>
            </p:cNvSpPr>
            <p:nvPr/>
          </p:nvSpPr>
          <p:spPr bwMode="auto">
            <a:xfrm>
              <a:off x="3760" y="3143"/>
              <a:ext cx="13" cy="13"/>
            </a:xfrm>
            <a:custGeom>
              <a:avLst/>
              <a:gdLst/>
              <a:ahLst/>
              <a:cxnLst>
                <a:cxn ang="0">
                  <a:pos x="5" y="0"/>
                </a:cxn>
                <a:cxn ang="0">
                  <a:pos x="0" y="20"/>
                </a:cxn>
                <a:cxn ang="0">
                  <a:pos x="2" y="27"/>
                </a:cxn>
                <a:cxn ang="0">
                  <a:pos x="12" y="20"/>
                </a:cxn>
                <a:cxn ang="0">
                  <a:pos x="14" y="23"/>
                </a:cxn>
                <a:cxn ang="0">
                  <a:pos x="22" y="23"/>
                </a:cxn>
                <a:cxn ang="0">
                  <a:pos x="26" y="14"/>
                </a:cxn>
                <a:cxn ang="0">
                  <a:pos x="11" y="1"/>
                </a:cxn>
                <a:cxn ang="0">
                  <a:pos x="5" y="0"/>
                </a:cxn>
                <a:cxn ang="0">
                  <a:pos x="5" y="0"/>
                </a:cxn>
              </a:cxnLst>
              <a:rect l="0" t="0" r="r" b="b"/>
              <a:pathLst>
                <a:path w="26" h="27">
                  <a:moveTo>
                    <a:pt x="5" y="0"/>
                  </a:moveTo>
                  <a:lnTo>
                    <a:pt x="0" y="20"/>
                  </a:lnTo>
                  <a:lnTo>
                    <a:pt x="2" y="27"/>
                  </a:lnTo>
                  <a:lnTo>
                    <a:pt x="12" y="20"/>
                  </a:lnTo>
                  <a:lnTo>
                    <a:pt x="14" y="23"/>
                  </a:lnTo>
                  <a:lnTo>
                    <a:pt x="22" y="23"/>
                  </a:lnTo>
                  <a:lnTo>
                    <a:pt x="26" y="14"/>
                  </a:lnTo>
                  <a:lnTo>
                    <a:pt x="11" y="1"/>
                  </a:lnTo>
                  <a:lnTo>
                    <a:pt x="5" y="0"/>
                  </a:lnTo>
                  <a:lnTo>
                    <a:pt x="5" y="0"/>
                  </a:lnTo>
                  <a:close/>
                </a:path>
              </a:pathLst>
            </a:custGeom>
            <a:solidFill>
              <a:srgbClr val="CC804D"/>
            </a:solidFill>
            <a:ln w="9525">
              <a:noFill/>
              <a:round/>
              <a:headEnd/>
              <a:tailEnd/>
            </a:ln>
            <a:effectLst>
              <a:outerShdw dist="35921" dir="2700000" algn="ctr" rotWithShape="0">
                <a:srgbClr val="808080"/>
              </a:outerShdw>
            </a:effectLst>
          </p:spPr>
          <p:txBody>
            <a:bodyPr/>
            <a:lstStyle/>
            <a:p>
              <a:endParaRPr lang="pt-BR"/>
            </a:p>
          </p:txBody>
        </p:sp>
        <p:sp>
          <p:nvSpPr>
            <p:cNvPr id="1864879" name="Freeform 175"/>
            <p:cNvSpPr>
              <a:spLocks/>
            </p:cNvSpPr>
            <p:nvPr/>
          </p:nvSpPr>
          <p:spPr bwMode="auto">
            <a:xfrm>
              <a:off x="3695" y="3133"/>
              <a:ext cx="62" cy="18"/>
            </a:xfrm>
            <a:custGeom>
              <a:avLst/>
              <a:gdLst/>
              <a:ahLst/>
              <a:cxnLst>
                <a:cxn ang="0">
                  <a:pos x="122" y="27"/>
                </a:cxn>
                <a:cxn ang="0">
                  <a:pos x="25" y="5"/>
                </a:cxn>
                <a:cxn ang="0">
                  <a:pos x="9" y="0"/>
                </a:cxn>
                <a:cxn ang="0">
                  <a:pos x="0" y="2"/>
                </a:cxn>
                <a:cxn ang="0">
                  <a:pos x="0" y="8"/>
                </a:cxn>
                <a:cxn ang="0">
                  <a:pos x="8" y="14"/>
                </a:cxn>
                <a:cxn ang="0">
                  <a:pos x="23" y="14"/>
                </a:cxn>
                <a:cxn ang="0">
                  <a:pos x="23" y="16"/>
                </a:cxn>
                <a:cxn ang="0">
                  <a:pos x="123" y="35"/>
                </a:cxn>
                <a:cxn ang="0">
                  <a:pos x="124" y="31"/>
                </a:cxn>
                <a:cxn ang="0">
                  <a:pos x="122" y="27"/>
                </a:cxn>
                <a:cxn ang="0">
                  <a:pos x="122" y="27"/>
                </a:cxn>
              </a:cxnLst>
              <a:rect l="0" t="0" r="r" b="b"/>
              <a:pathLst>
                <a:path w="124" h="35">
                  <a:moveTo>
                    <a:pt x="122" y="27"/>
                  </a:moveTo>
                  <a:lnTo>
                    <a:pt x="25" y="5"/>
                  </a:lnTo>
                  <a:lnTo>
                    <a:pt x="9" y="0"/>
                  </a:lnTo>
                  <a:lnTo>
                    <a:pt x="0" y="2"/>
                  </a:lnTo>
                  <a:lnTo>
                    <a:pt x="0" y="8"/>
                  </a:lnTo>
                  <a:lnTo>
                    <a:pt x="8" y="14"/>
                  </a:lnTo>
                  <a:lnTo>
                    <a:pt x="23" y="14"/>
                  </a:lnTo>
                  <a:lnTo>
                    <a:pt x="23" y="16"/>
                  </a:lnTo>
                  <a:lnTo>
                    <a:pt x="123" y="35"/>
                  </a:lnTo>
                  <a:lnTo>
                    <a:pt x="124" y="31"/>
                  </a:lnTo>
                  <a:lnTo>
                    <a:pt x="122" y="27"/>
                  </a:lnTo>
                  <a:lnTo>
                    <a:pt x="122" y="27"/>
                  </a:lnTo>
                  <a:close/>
                </a:path>
              </a:pathLst>
            </a:custGeom>
            <a:solidFill>
              <a:srgbClr val="E68033"/>
            </a:solidFill>
            <a:ln w="9525">
              <a:noFill/>
              <a:round/>
              <a:headEnd/>
              <a:tailEnd/>
            </a:ln>
            <a:effectLst>
              <a:outerShdw dist="35921" dir="2700000" algn="ctr" rotWithShape="0">
                <a:srgbClr val="808080"/>
              </a:outerShdw>
            </a:effectLst>
          </p:spPr>
          <p:txBody>
            <a:bodyPr/>
            <a:lstStyle/>
            <a:p>
              <a:endParaRPr lang="pt-BR"/>
            </a:p>
          </p:txBody>
        </p:sp>
        <p:sp>
          <p:nvSpPr>
            <p:cNvPr id="1864880" name="Freeform 176"/>
            <p:cNvSpPr>
              <a:spLocks/>
            </p:cNvSpPr>
            <p:nvPr/>
          </p:nvSpPr>
          <p:spPr bwMode="auto">
            <a:xfrm>
              <a:off x="3709" y="3132"/>
              <a:ext cx="23" cy="18"/>
            </a:xfrm>
            <a:custGeom>
              <a:avLst/>
              <a:gdLst/>
              <a:ahLst/>
              <a:cxnLst>
                <a:cxn ang="0">
                  <a:pos x="39" y="22"/>
                </a:cxn>
                <a:cxn ang="0">
                  <a:pos x="33" y="3"/>
                </a:cxn>
                <a:cxn ang="0">
                  <a:pos x="26" y="0"/>
                </a:cxn>
                <a:cxn ang="0">
                  <a:pos x="17" y="5"/>
                </a:cxn>
                <a:cxn ang="0">
                  <a:pos x="4" y="3"/>
                </a:cxn>
                <a:cxn ang="0">
                  <a:pos x="0" y="22"/>
                </a:cxn>
                <a:cxn ang="0">
                  <a:pos x="25" y="27"/>
                </a:cxn>
                <a:cxn ang="0">
                  <a:pos x="27" y="35"/>
                </a:cxn>
                <a:cxn ang="0">
                  <a:pos x="33" y="35"/>
                </a:cxn>
                <a:cxn ang="0">
                  <a:pos x="36" y="30"/>
                </a:cxn>
                <a:cxn ang="0">
                  <a:pos x="42" y="30"/>
                </a:cxn>
                <a:cxn ang="0">
                  <a:pos x="47" y="28"/>
                </a:cxn>
                <a:cxn ang="0">
                  <a:pos x="39" y="22"/>
                </a:cxn>
                <a:cxn ang="0">
                  <a:pos x="39" y="22"/>
                </a:cxn>
              </a:cxnLst>
              <a:rect l="0" t="0" r="r" b="b"/>
              <a:pathLst>
                <a:path w="47" h="35">
                  <a:moveTo>
                    <a:pt x="39" y="22"/>
                  </a:moveTo>
                  <a:lnTo>
                    <a:pt x="33" y="3"/>
                  </a:lnTo>
                  <a:lnTo>
                    <a:pt x="26" y="0"/>
                  </a:lnTo>
                  <a:lnTo>
                    <a:pt x="17" y="5"/>
                  </a:lnTo>
                  <a:lnTo>
                    <a:pt x="4" y="3"/>
                  </a:lnTo>
                  <a:lnTo>
                    <a:pt x="0" y="22"/>
                  </a:lnTo>
                  <a:lnTo>
                    <a:pt x="25" y="27"/>
                  </a:lnTo>
                  <a:lnTo>
                    <a:pt x="27" y="35"/>
                  </a:lnTo>
                  <a:lnTo>
                    <a:pt x="33" y="35"/>
                  </a:lnTo>
                  <a:lnTo>
                    <a:pt x="36" y="30"/>
                  </a:lnTo>
                  <a:lnTo>
                    <a:pt x="42" y="30"/>
                  </a:lnTo>
                  <a:lnTo>
                    <a:pt x="47" y="28"/>
                  </a:lnTo>
                  <a:lnTo>
                    <a:pt x="39" y="22"/>
                  </a:lnTo>
                  <a:lnTo>
                    <a:pt x="39" y="22"/>
                  </a:lnTo>
                  <a:close/>
                </a:path>
              </a:pathLst>
            </a:custGeom>
            <a:solidFill>
              <a:srgbClr val="7D4D1C"/>
            </a:solidFill>
            <a:ln w="9525">
              <a:noFill/>
              <a:round/>
              <a:headEnd/>
              <a:tailEnd/>
            </a:ln>
            <a:effectLst>
              <a:outerShdw dist="35921" dir="2700000" algn="ctr" rotWithShape="0">
                <a:srgbClr val="808080"/>
              </a:outerShdw>
            </a:effectLst>
          </p:spPr>
          <p:txBody>
            <a:bodyPr/>
            <a:lstStyle/>
            <a:p>
              <a:endParaRPr lang="pt-BR"/>
            </a:p>
          </p:txBody>
        </p:sp>
        <p:sp>
          <p:nvSpPr>
            <p:cNvPr id="1864881" name="Freeform 177"/>
            <p:cNvSpPr>
              <a:spLocks/>
            </p:cNvSpPr>
            <p:nvPr/>
          </p:nvSpPr>
          <p:spPr bwMode="auto">
            <a:xfrm>
              <a:off x="3721" y="3133"/>
              <a:ext cx="4" cy="12"/>
            </a:xfrm>
            <a:custGeom>
              <a:avLst/>
              <a:gdLst/>
              <a:ahLst/>
              <a:cxnLst>
                <a:cxn ang="0">
                  <a:pos x="8" y="22"/>
                </a:cxn>
                <a:cxn ang="0">
                  <a:pos x="9" y="0"/>
                </a:cxn>
                <a:cxn ang="0">
                  <a:pos x="0" y="0"/>
                </a:cxn>
                <a:cxn ang="0">
                  <a:pos x="0" y="18"/>
                </a:cxn>
                <a:cxn ang="0">
                  <a:pos x="2" y="23"/>
                </a:cxn>
                <a:cxn ang="0">
                  <a:pos x="8" y="22"/>
                </a:cxn>
                <a:cxn ang="0">
                  <a:pos x="8" y="22"/>
                </a:cxn>
              </a:cxnLst>
              <a:rect l="0" t="0" r="r" b="b"/>
              <a:pathLst>
                <a:path w="9" h="23">
                  <a:moveTo>
                    <a:pt x="8" y="22"/>
                  </a:moveTo>
                  <a:lnTo>
                    <a:pt x="9" y="0"/>
                  </a:lnTo>
                  <a:lnTo>
                    <a:pt x="0" y="0"/>
                  </a:lnTo>
                  <a:lnTo>
                    <a:pt x="0" y="18"/>
                  </a:lnTo>
                  <a:lnTo>
                    <a:pt x="2" y="23"/>
                  </a:lnTo>
                  <a:lnTo>
                    <a:pt x="8" y="22"/>
                  </a:lnTo>
                  <a:lnTo>
                    <a:pt x="8" y="22"/>
                  </a:lnTo>
                  <a:close/>
                </a:path>
              </a:pathLst>
            </a:custGeom>
            <a:solidFill>
              <a:srgbClr val="CC804D"/>
            </a:solidFill>
            <a:ln w="9525">
              <a:noFill/>
              <a:round/>
              <a:headEnd/>
              <a:tailEnd/>
            </a:ln>
            <a:effectLst>
              <a:outerShdw dist="35921" dir="2700000" algn="ctr" rotWithShape="0">
                <a:srgbClr val="808080"/>
              </a:outerShdw>
            </a:effectLst>
          </p:spPr>
          <p:txBody>
            <a:bodyPr/>
            <a:lstStyle/>
            <a:p>
              <a:endParaRPr lang="pt-BR"/>
            </a:p>
          </p:txBody>
        </p:sp>
        <p:sp>
          <p:nvSpPr>
            <p:cNvPr id="1864882" name="Freeform 178"/>
            <p:cNvSpPr>
              <a:spLocks/>
            </p:cNvSpPr>
            <p:nvPr/>
          </p:nvSpPr>
          <p:spPr bwMode="auto">
            <a:xfrm>
              <a:off x="3794" y="3128"/>
              <a:ext cx="114" cy="49"/>
            </a:xfrm>
            <a:custGeom>
              <a:avLst/>
              <a:gdLst/>
              <a:ahLst/>
              <a:cxnLst>
                <a:cxn ang="0">
                  <a:pos x="0" y="34"/>
                </a:cxn>
                <a:cxn ang="0">
                  <a:pos x="4" y="50"/>
                </a:cxn>
                <a:cxn ang="0">
                  <a:pos x="4" y="50"/>
                </a:cxn>
                <a:cxn ang="0">
                  <a:pos x="3" y="52"/>
                </a:cxn>
                <a:cxn ang="0">
                  <a:pos x="3" y="57"/>
                </a:cxn>
                <a:cxn ang="0">
                  <a:pos x="4" y="64"/>
                </a:cxn>
                <a:cxn ang="0">
                  <a:pos x="8" y="71"/>
                </a:cxn>
                <a:cxn ang="0">
                  <a:pos x="14" y="80"/>
                </a:cxn>
                <a:cxn ang="0">
                  <a:pos x="20" y="87"/>
                </a:cxn>
                <a:cxn ang="0">
                  <a:pos x="22" y="90"/>
                </a:cxn>
                <a:cxn ang="0">
                  <a:pos x="220" y="97"/>
                </a:cxn>
                <a:cxn ang="0">
                  <a:pos x="228" y="66"/>
                </a:cxn>
                <a:cxn ang="0">
                  <a:pos x="123" y="0"/>
                </a:cxn>
                <a:cxn ang="0">
                  <a:pos x="0" y="34"/>
                </a:cxn>
                <a:cxn ang="0">
                  <a:pos x="0" y="34"/>
                </a:cxn>
              </a:cxnLst>
              <a:rect l="0" t="0" r="r" b="b"/>
              <a:pathLst>
                <a:path w="228" h="97">
                  <a:moveTo>
                    <a:pt x="0" y="34"/>
                  </a:moveTo>
                  <a:lnTo>
                    <a:pt x="4" y="50"/>
                  </a:lnTo>
                  <a:lnTo>
                    <a:pt x="4" y="50"/>
                  </a:lnTo>
                  <a:lnTo>
                    <a:pt x="3" y="52"/>
                  </a:lnTo>
                  <a:lnTo>
                    <a:pt x="3" y="57"/>
                  </a:lnTo>
                  <a:lnTo>
                    <a:pt x="4" y="64"/>
                  </a:lnTo>
                  <a:lnTo>
                    <a:pt x="8" y="71"/>
                  </a:lnTo>
                  <a:lnTo>
                    <a:pt x="14" y="80"/>
                  </a:lnTo>
                  <a:lnTo>
                    <a:pt x="20" y="87"/>
                  </a:lnTo>
                  <a:lnTo>
                    <a:pt x="22" y="90"/>
                  </a:lnTo>
                  <a:lnTo>
                    <a:pt x="220" y="97"/>
                  </a:lnTo>
                  <a:lnTo>
                    <a:pt x="228" y="66"/>
                  </a:lnTo>
                  <a:lnTo>
                    <a:pt x="123" y="0"/>
                  </a:lnTo>
                  <a:lnTo>
                    <a:pt x="0" y="34"/>
                  </a:lnTo>
                  <a:lnTo>
                    <a:pt x="0" y="34"/>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4883" name="Freeform 179"/>
            <p:cNvSpPr>
              <a:spLocks/>
            </p:cNvSpPr>
            <p:nvPr/>
          </p:nvSpPr>
          <p:spPr bwMode="auto">
            <a:xfrm>
              <a:off x="3754" y="3070"/>
              <a:ext cx="112" cy="80"/>
            </a:xfrm>
            <a:custGeom>
              <a:avLst/>
              <a:gdLst/>
              <a:ahLst/>
              <a:cxnLst>
                <a:cxn ang="0">
                  <a:pos x="79" y="0"/>
                </a:cxn>
                <a:cxn ang="0">
                  <a:pos x="136" y="5"/>
                </a:cxn>
                <a:cxn ang="0">
                  <a:pos x="137" y="5"/>
                </a:cxn>
                <a:cxn ang="0">
                  <a:pos x="142" y="9"/>
                </a:cxn>
                <a:cxn ang="0">
                  <a:pos x="146" y="13"/>
                </a:cxn>
                <a:cxn ang="0">
                  <a:pos x="155" y="20"/>
                </a:cxn>
                <a:cxn ang="0">
                  <a:pos x="163" y="27"/>
                </a:cxn>
                <a:cxn ang="0">
                  <a:pos x="174" y="35"/>
                </a:cxn>
                <a:cxn ang="0">
                  <a:pos x="177" y="40"/>
                </a:cxn>
                <a:cxn ang="0">
                  <a:pos x="182" y="46"/>
                </a:cxn>
                <a:cxn ang="0">
                  <a:pos x="187" y="52"/>
                </a:cxn>
                <a:cxn ang="0">
                  <a:pos x="191" y="57"/>
                </a:cxn>
                <a:cxn ang="0">
                  <a:pos x="195" y="63"/>
                </a:cxn>
                <a:cxn ang="0">
                  <a:pos x="198" y="69"/>
                </a:cxn>
                <a:cxn ang="0">
                  <a:pos x="202" y="75"/>
                </a:cxn>
                <a:cxn ang="0">
                  <a:pos x="205" y="80"/>
                </a:cxn>
                <a:cxn ang="0">
                  <a:pos x="206" y="85"/>
                </a:cxn>
                <a:cxn ang="0">
                  <a:pos x="210" y="91"/>
                </a:cxn>
                <a:cxn ang="0">
                  <a:pos x="212" y="97"/>
                </a:cxn>
                <a:cxn ang="0">
                  <a:pos x="215" y="104"/>
                </a:cxn>
                <a:cxn ang="0">
                  <a:pos x="218" y="112"/>
                </a:cxn>
                <a:cxn ang="0">
                  <a:pos x="220" y="119"/>
                </a:cxn>
                <a:cxn ang="0">
                  <a:pos x="222" y="123"/>
                </a:cxn>
                <a:cxn ang="0">
                  <a:pos x="224" y="127"/>
                </a:cxn>
                <a:cxn ang="0">
                  <a:pos x="188" y="130"/>
                </a:cxn>
                <a:cxn ang="0">
                  <a:pos x="185" y="131"/>
                </a:cxn>
                <a:cxn ang="0">
                  <a:pos x="182" y="136"/>
                </a:cxn>
                <a:cxn ang="0">
                  <a:pos x="175" y="143"/>
                </a:cxn>
                <a:cxn ang="0">
                  <a:pos x="168" y="149"/>
                </a:cxn>
                <a:cxn ang="0">
                  <a:pos x="159" y="151"/>
                </a:cxn>
                <a:cxn ang="0">
                  <a:pos x="151" y="154"/>
                </a:cxn>
                <a:cxn ang="0">
                  <a:pos x="146" y="154"/>
                </a:cxn>
                <a:cxn ang="0">
                  <a:pos x="144" y="154"/>
                </a:cxn>
                <a:cxn ang="0">
                  <a:pos x="118" y="159"/>
                </a:cxn>
                <a:cxn ang="0">
                  <a:pos x="78" y="149"/>
                </a:cxn>
                <a:cxn ang="0">
                  <a:pos x="0" y="54"/>
                </a:cxn>
                <a:cxn ang="0">
                  <a:pos x="22" y="30"/>
                </a:cxn>
                <a:cxn ang="0">
                  <a:pos x="79" y="0"/>
                </a:cxn>
                <a:cxn ang="0">
                  <a:pos x="79" y="0"/>
                </a:cxn>
              </a:cxnLst>
              <a:rect l="0" t="0" r="r" b="b"/>
              <a:pathLst>
                <a:path w="224" h="159">
                  <a:moveTo>
                    <a:pt x="79" y="0"/>
                  </a:moveTo>
                  <a:lnTo>
                    <a:pt x="136" y="5"/>
                  </a:lnTo>
                  <a:lnTo>
                    <a:pt x="137" y="5"/>
                  </a:lnTo>
                  <a:lnTo>
                    <a:pt x="142" y="9"/>
                  </a:lnTo>
                  <a:lnTo>
                    <a:pt x="146" y="13"/>
                  </a:lnTo>
                  <a:lnTo>
                    <a:pt x="155" y="20"/>
                  </a:lnTo>
                  <a:lnTo>
                    <a:pt x="163" y="27"/>
                  </a:lnTo>
                  <a:lnTo>
                    <a:pt x="174" y="35"/>
                  </a:lnTo>
                  <a:lnTo>
                    <a:pt x="177" y="40"/>
                  </a:lnTo>
                  <a:lnTo>
                    <a:pt x="182" y="46"/>
                  </a:lnTo>
                  <a:lnTo>
                    <a:pt x="187" y="52"/>
                  </a:lnTo>
                  <a:lnTo>
                    <a:pt x="191" y="57"/>
                  </a:lnTo>
                  <a:lnTo>
                    <a:pt x="195" y="63"/>
                  </a:lnTo>
                  <a:lnTo>
                    <a:pt x="198" y="69"/>
                  </a:lnTo>
                  <a:lnTo>
                    <a:pt x="202" y="75"/>
                  </a:lnTo>
                  <a:lnTo>
                    <a:pt x="205" y="80"/>
                  </a:lnTo>
                  <a:lnTo>
                    <a:pt x="206" y="85"/>
                  </a:lnTo>
                  <a:lnTo>
                    <a:pt x="210" y="91"/>
                  </a:lnTo>
                  <a:lnTo>
                    <a:pt x="212" y="97"/>
                  </a:lnTo>
                  <a:lnTo>
                    <a:pt x="215" y="104"/>
                  </a:lnTo>
                  <a:lnTo>
                    <a:pt x="218" y="112"/>
                  </a:lnTo>
                  <a:lnTo>
                    <a:pt x="220" y="119"/>
                  </a:lnTo>
                  <a:lnTo>
                    <a:pt x="222" y="123"/>
                  </a:lnTo>
                  <a:lnTo>
                    <a:pt x="224" y="127"/>
                  </a:lnTo>
                  <a:lnTo>
                    <a:pt x="188" y="130"/>
                  </a:lnTo>
                  <a:lnTo>
                    <a:pt x="185" y="131"/>
                  </a:lnTo>
                  <a:lnTo>
                    <a:pt x="182" y="136"/>
                  </a:lnTo>
                  <a:lnTo>
                    <a:pt x="175" y="143"/>
                  </a:lnTo>
                  <a:lnTo>
                    <a:pt x="168" y="149"/>
                  </a:lnTo>
                  <a:lnTo>
                    <a:pt x="159" y="151"/>
                  </a:lnTo>
                  <a:lnTo>
                    <a:pt x="151" y="154"/>
                  </a:lnTo>
                  <a:lnTo>
                    <a:pt x="146" y="154"/>
                  </a:lnTo>
                  <a:lnTo>
                    <a:pt x="144" y="154"/>
                  </a:lnTo>
                  <a:lnTo>
                    <a:pt x="118" y="159"/>
                  </a:lnTo>
                  <a:lnTo>
                    <a:pt x="78" y="149"/>
                  </a:lnTo>
                  <a:lnTo>
                    <a:pt x="0" y="54"/>
                  </a:lnTo>
                  <a:lnTo>
                    <a:pt x="22" y="30"/>
                  </a:lnTo>
                  <a:lnTo>
                    <a:pt x="79" y="0"/>
                  </a:lnTo>
                  <a:lnTo>
                    <a:pt x="79" y="0"/>
                  </a:lnTo>
                  <a:close/>
                </a:path>
              </a:pathLst>
            </a:custGeom>
            <a:solidFill>
              <a:srgbClr val="E6F2FF"/>
            </a:solidFill>
            <a:ln w="9525">
              <a:noFill/>
              <a:round/>
              <a:headEnd/>
              <a:tailEnd/>
            </a:ln>
            <a:effectLst>
              <a:outerShdw dist="35921" dir="2700000" algn="ctr" rotWithShape="0">
                <a:srgbClr val="808080"/>
              </a:outerShdw>
            </a:effectLst>
          </p:spPr>
          <p:txBody>
            <a:bodyPr/>
            <a:lstStyle/>
            <a:p>
              <a:endParaRPr lang="pt-BR"/>
            </a:p>
          </p:txBody>
        </p:sp>
        <p:sp>
          <p:nvSpPr>
            <p:cNvPr id="1864884" name="Freeform 180"/>
            <p:cNvSpPr>
              <a:spLocks/>
            </p:cNvSpPr>
            <p:nvPr/>
          </p:nvSpPr>
          <p:spPr bwMode="auto">
            <a:xfrm>
              <a:off x="3826" y="3086"/>
              <a:ext cx="32" cy="53"/>
            </a:xfrm>
            <a:custGeom>
              <a:avLst/>
              <a:gdLst/>
              <a:ahLst/>
              <a:cxnLst>
                <a:cxn ang="0">
                  <a:pos x="0" y="0"/>
                </a:cxn>
                <a:cxn ang="0">
                  <a:pos x="1" y="1"/>
                </a:cxn>
                <a:cxn ang="0">
                  <a:pos x="4" y="7"/>
                </a:cxn>
                <a:cxn ang="0">
                  <a:pos x="8" y="11"/>
                </a:cxn>
                <a:cxn ang="0">
                  <a:pos x="10" y="17"/>
                </a:cxn>
                <a:cxn ang="0">
                  <a:pos x="14" y="25"/>
                </a:cxn>
                <a:cxn ang="0">
                  <a:pos x="17" y="35"/>
                </a:cxn>
                <a:cxn ang="0">
                  <a:pos x="19" y="39"/>
                </a:cxn>
                <a:cxn ang="0">
                  <a:pos x="22" y="44"/>
                </a:cxn>
                <a:cxn ang="0">
                  <a:pos x="23" y="50"/>
                </a:cxn>
                <a:cxn ang="0">
                  <a:pos x="26" y="55"/>
                </a:cxn>
                <a:cxn ang="0">
                  <a:pos x="27" y="61"/>
                </a:cxn>
                <a:cxn ang="0">
                  <a:pos x="30" y="67"/>
                </a:cxn>
                <a:cxn ang="0">
                  <a:pos x="31" y="73"/>
                </a:cxn>
                <a:cxn ang="0">
                  <a:pos x="34" y="80"/>
                </a:cxn>
                <a:cxn ang="0">
                  <a:pos x="36" y="84"/>
                </a:cxn>
                <a:cxn ang="0">
                  <a:pos x="37" y="90"/>
                </a:cxn>
                <a:cxn ang="0">
                  <a:pos x="38" y="94"/>
                </a:cxn>
                <a:cxn ang="0">
                  <a:pos x="40" y="98"/>
                </a:cxn>
                <a:cxn ang="0">
                  <a:pos x="41" y="103"/>
                </a:cxn>
                <a:cxn ang="0">
                  <a:pos x="42" y="105"/>
                </a:cxn>
                <a:cxn ang="0">
                  <a:pos x="63" y="92"/>
                </a:cxn>
                <a:cxn ang="0">
                  <a:pos x="59" y="57"/>
                </a:cxn>
                <a:cxn ang="0">
                  <a:pos x="42" y="53"/>
                </a:cxn>
                <a:cxn ang="0">
                  <a:pos x="23" y="20"/>
                </a:cxn>
                <a:cxn ang="0">
                  <a:pos x="0" y="0"/>
                </a:cxn>
                <a:cxn ang="0">
                  <a:pos x="0" y="0"/>
                </a:cxn>
              </a:cxnLst>
              <a:rect l="0" t="0" r="r" b="b"/>
              <a:pathLst>
                <a:path w="63" h="105">
                  <a:moveTo>
                    <a:pt x="0" y="0"/>
                  </a:moveTo>
                  <a:lnTo>
                    <a:pt x="1" y="1"/>
                  </a:lnTo>
                  <a:lnTo>
                    <a:pt x="4" y="7"/>
                  </a:lnTo>
                  <a:lnTo>
                    <a:pt x="8" y="11"/>
                  </a:lnTo>
                  <a:lnTo>
                    <a:pt x="10" y="17"/>
                  </a:lnTo>
                  <a:lnTo>
                    <a:pt x="14" y="25"/>
                  </a:lnTo>
                  <a:lnTo>
                    <a:pt x="17" y="35"/>
                  </a:lnTo>
                  <a:lnTo>
                    <a:pt x="19" y="39"/>
                  </a:lnTo>
                  <a:lnTo>
                    <a:pt x="22" y="44"/>
                  </a:lnTo>
                  <a:lnTo>
                    <a:pt x="23" y="50"/>
                  </a:lnTo>
                  <a:lnTo>
                    <a:pt x="26" y="55"/>
                  </a:lnTo>
                  <a:lnTo>
                    <a:pt x="27" y="61"/>
                  </a:lnTo>
                  <a:lnTo>
                    <a:pt x="30" y="67"/>
                  </a:lnTo>
                  <a:lnTo>
                    <a:pt x="31" y="73"/>
                  </a:lnTo>
                  <a:lnTo>
                    <a:pt x="34" y="80"/>
                  </a:lnTo>
                  <a:lnTo>
                    <a:pt x="36" y="84"/>
                  </a:lnTo>
                  <a:lnTo>
                    <a:pt x="37" y="90"/>
                  </a:lnTo>
                  <a:lnTo>
                    <a:pt x="38" y="94"/>
                  </a:lnTo>
                  <a:lnTo>
                    <a:pt x="40" y="98"/>
                  </a:lnTo>
                  <a:lnTo>
                    <a:pt x="41" y="103"/>
                  </a:lnTo>
                  <a:lnTo>
                    <a:pt x="42" y="105"/>
                  </a:lnTo>
                  <a:lnTo>
                    <a:pt x="63" y="92"/>
                  </a:lnTo>
                  <a:lnTo>
                    <a:pt x="59" y="57"/>
                  </a:lnTo>
                  <a:lnTo>
                    <a:pt x="42" y="53"/>
                  </a:lnTo>
                  <a:lnTo>
                    <a:pt x="23" y="20"/>
                  </a:lnTo>
                  <a:lnTo>
                    <a:pt x="0" y="0"/>
                  </a:lnTo>
                  <a:lnTo>
                    <a:pt x="0" y="0"/>
                  </a:lnTo>
                  <a:close/>
                </a:path>
              </a:pathLst>
            </a:custGeom>
            <a:solidFill>
              <a:srgbClr val="7394C2"/>
            </a:solidFill>
            <a:ln w="9525">
              <a:noFill/>
              <a:round/>
              <a:headEnd/>
              <a:tailEnd/>
            </a:ln>
            <a:effectLst>
              <a:outerShdw dist="35921" dir="2700000" algn="ctr" rotWithShape="0">
                <a:srgbClr val="808080"/>
              </a:outerShdw>
            </a:effectLst>
          </p:spPr>
          <p:txBody>
            <a:bodyPr/>
            <a:lstStyle/>
            <a:p>
              <a:endParaRPr lang="pt-BR"/>
            </a:p>
          </p:txBody>
        </p:sp>
        <p:sp>
          <p:nvSpPr>
            <p:cNvPr id="1864885" name="Freeform 181"/>
            <p:cNvSpPr>
              <a:spLocks/>
            </p:cNvSpPr>
            <p:nvPr/>
          </p:nvSpPr>
          <p:spPr bwMode="auto">
            <a:xfrm>
              <a:off x="3778" y="3032"/>
              <a:ext cx="32" cy="33"/>
            </a:xfrm>
            <a:custGeom>
              <a:avLst/>
              <a:gdLst/>
              <a:ahLst/>
              <a:cxnLst>
                <a:cxn ang="0">
                  <a:pos x="8" y="67"/>
                </a:cxn>
                <a:cxn ang="0">
                  <a:pos x="0" y="60"/>
                </a:cxn>
                <a:cxn ang="0">
                  <a:pos x="0" y="14"/>
                </a:cxn>
                <a:cxn ang="0">
                  <a:pos x="2" y="13"/>
                </a:cxn>
                <a:cxn ang="0">
                  <a:pos x="8" y="10"/>
                </a:cxn>
                <a:cxn ang="0">
                  <a:pos x="10" y="6"/>
                </a:cxn>
                <a:cxn ang="0">
                  <a:pos x="16" y="5"/>
                </a:cxn>
                <a:cxn ang="0">
                  <a:pos x="22" y="2"/>
                </a:cxn>
                <a:cxn ang="0">
                  <a:pos x="28" y="2"/>
                </a:cxn>
                <a:cxn ang="0">
                  <a:pos x="33" y="0"/>
                </a:cxn>
                <a:cxn ang="0">
                  <a:pos x="39" y="0"/>
                </a:cxn>
                <a:cxn ang="0">
                  <a:pos x="45" y="0"/>
                </a:cxn>
                <a:cxn ang="0">
                  <a:pos x="51" y="0"/>
                </a:cxn>
                <a:cxn ang="0">
                  <a:pos x="55" y="0"/>
                </a:cxn>
                <a:cxn ang="0">
                  <a:pos x="60" y="0"/>
                </a:cxn>
                <a:cxn ang="0">
                  <a:pos x="62" y="0"/>
                </a:cxn>
                <a:cxn ang="0">
                  <a:pos x="63" y="2"/>
                </a:cxn>
                <a:cxn ang="0">
                  <a:pos x="63" y="14"/>
                </a:cxn>
                <a:cxn ang="0">
                  <a:pos x="30" y="65"/>
                </a:cxn>
                <a:cxn ang="0">
                  <a:pos x="8" y="67"/>
                </a:cxn>
                <a:cxn ang="0">
                  <a:pos x="8" y="67"/>
                </a:cxn>
              </a:cxnLst>
              <a:rect l="0" t="0" r="r" b="b"/>
              <a:pathLst>
                <a:path w="63" h="67">
                  <a:moveTo>
                    <a:pt x="8" y="67"/>
                  </a:moveTo>
                  <a:lnTo>
                    <a:pt x="0" y="60"/>
                  </a:lnTo>
                  <a:lnTo>
                    <a:pt x="0" y="14"/>
                  </a:lnTo>
                  <a:lnTo>
                    <a:pt x="2" y="13"/>
                  </a:lnTo>
                  <a:lnTo>
                    <a:pt x="8" y="10"/>
                  </a:lnTo>
                  <a:lnTo>
                    <a:pt x="10" y="6"/>
                  </a:lnTo>
                  <a:lnTo>
                    <a:pt x="16" y="5"/>
                  </a:lnTo>
                  <a:lnTo>
                    <a:pt x="22" y="2"/>
                  </a:lnTo>
                  <a:lnTo>
                    <a:pt x="28" y="2"/>
                  </a:lnTo>
                  <a:lnTo>
                    <a:pt x="33" y="0"/>
                  </a:lnTo>
                  <a:lnTo>
                    <a:pt x="39" y="0"/>
                  </a:lnTo>
                  <a:lnTo>
                    <a:pt x="45" y="0"/>
                  </a:lnTo>
                  <a:lnTo>
                    <a:pt x="51" y="0"/>
                  </a:lnTo>
                  <a:lnTo>
                    <a:pt x="55" y="0"/>
                  </a:lnTo>
                  <a:lnTo>
                    <a:pt x="60" y="0"/>
                  </a:lnTo>
                  <a:lnTo>
                    <a:pt x="62" y="0"/>
                  </a:lnTo>
                  <a:lnTo>
                    <a:pt x="63" y="2"/>
                  </a:lnTo>
                  <a:lnTo>
                    <a:pt x="63" y="14"/>
                  </a:lnTo>
                  <a:lnTo>
                    <a:pt x="30" y="65"/>
                  </a:lnTo>
                  <a:lnTo>
                    <a:pt x="8" y="67"/>
                  </a:lnTo>
                  <a:lnTo>
                    <a:pt x="8" y="67"/>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4886" name="Freeform 182"/>
            <p:cNvSpPr>
              <a:spLocks/>
            </p:cNvSpPr>
            <p:nvPr/>
          </p:nvSpPr>
          <p:spPr bwMode="auto">
            <a:xfrm>
              <a:off x="3756" y="3066"/>
              <a:ext cx="56" cy="28"/>
            </a:xfrm>
            <a:custGeom>
              <a:avLst/>
              <a:gdLst/>
              <a:ahLst/>
              <a:cxnLst>
                <a:cxn ang="0">
                  <a:pos x="16" y="43"/>
                </a:cxn>
                <a:cxn ang="0">
                  <a:pos x="64" y="41"/>
                </a:cxn>
                <a:cxn ang="0">
                  <a:pos x="54" y="26"/>
                </a:cxn>
                <a:cxn ang="0">
                  <a:pos x="61" y="19"/>
                </a:cxn>
                <a:cxn ang="0">
                  <a:pos x="75" y="26"/>
                </a:cxn>
                <a:cxn ang="0">
                  <a:pos x="75" y="41"/>
                </a:cxn>
                <a:cxn ang="0">
                  <a:pos x="88" y="30"/>
                </a:cxn>
                <a:cxn ang="0">
                  <a:pos x="112" y="30"/>
                </a:cxn>
                <a:cxn ang="0">
                  <a:pos x="90" y="15"/>
                </a:cxn>
                <a:cxn ang="0">
                  <a:pos x="49" y="0"/>
                </a:cxn>
                <a:cxn ang="0">
                  <a:pos x="40" y="13"/>
                </a:cxn>
                <a:cxn ang="0">
                  <a:pos x="16" y="34"/>
                </a:cxn>
                <a:cxn ang="0">
                  <a:pos x="0" y="56"/>
                </a:cxn>
                <a:cxn ang="0">
                  <a:pos x="16" y="43"/>
                </a:cxn>
                <a:cxn ang="0">
                  <a:pos x="16" y="43"/>
                </a:cxn>
              </a:cxnLst>
              <a:rect l="0" t="0" r="r" b="b"/>
              <a:pathLst>
                <a:path w="112" h="56">
                  <a:moveTo>
                    <a:pt x="16" y="43"/>
                  </a:moveTo>
                  <a:lnTo>
                    <a:pt x="64" y="41"/>
                  </a:lnTo>
                  <a:lnTo>
                    <a:pt x="54" y="26"/>
                  </a:lnTo>
                  <a:lnTo>
                    <a:pt x="61" y="19"/>
                  </a:lnTo>
                  <a:lnTo>
                    <a:pt x="75" y="26"/>
                  </a:lnTo>
                  <a:lnTo>
                    <a:pt x="75" y="41"/>
                  </a:lnTo>
                  <a:lnTo>
                    <a:pt x="88" y="30"/>
                  </a:lnTo>
                  <a:lnTo>
                    <a:pt x="112" y="30"/>
                  </a:lnTo>
                  <a:lnTo>
                    <a:pt x="90" y="15"/>
                  </a:lnTo>
                  <a:lnTo>
                    <a:pt x="49" y="0"/>
                  </a:lnTo>
                  <a:lnTo>
                    <a:pt x="40" y="13"/>
                  </a:lnTo>
                  <a:lnTo>
                    <a:pt x="16" y="34"/>
                  </a:lnTo>
                  <a:lnTo>
                    <a:pt x="0" y="56"/>
                  </a:lnTo>
                  <a:lnTo>
                    <a:pt x="16" y="43"/>
                  </a:lnTo>
                  <a:lnTo>
                    <a:pt x="16" y="43"/>
                  </a:lnTo>
                  <a:close/>
                </a:path>
              </a:pathLst>
            </a:custGeom>
            <a:solidFill>
              <a:srgbClr val="7394C2"/>
            </a:solidFill>
            <a:ln w="9525">
              <a:noFill/>
              <a:round/>
              <a:headEnd/>
              <a:tailEnd/>
            </a:ln>
            <a:effectLst>
              <a:outerShdw dist="35921" dir="2700000" algn="ctr" rotWithShape="0">
                <a:srgbClr val="808080"/>
              </a:outerShdw>
            </a:effectLst>
          </p:spPr>
          <p:txBody>
            <a:bodyPr/>
            <a:lstStyle/>
            <a:p>
              <a:endParaRPr lang="pt-BR"/>
            </a:p>
          </p:txBody>
        </p:sp>
        <p:sp>
          <p:nvSpPr>
            <p:cNvPr id="1864887" name="Freeform 183"/>
            <p:cNvSpPr>
              <a:spLocks/>
            </p:cNvSpPr>
            <p:nvPr/>
          </p:nvSpPr>
          <p:spPr bwMode="auto">
            <a:xfrm>
              <a:off x="3757" y="3099"/>
              <a:ext cx="64" cy="53"/>
            </a:xfrm>
            <a:custGeom>
              <a:avLst/>
              <a:gdLst/>
              <a:ahLst/>
              <a:cxnLst>
                <a:cxn ang="0">
                  <a:pos x="0" y="0"/>
                </a:cxn>
                <a:cxn ang="0">
                  <a:pos x="31" y="4"/>
                </a:cxn>
                <a:cxn ang="0">
                  <a:pos x="43" y="37"/>
                </a:cxn>
                <a:cxn ang="0">
                  <a:pos x="63" y="64"/>
                </a:cxn>
                <a:cxn ang="0">
                  <a:pos x="75" y="78"/>
                </a:cxn>
                <a:cxn ang="0">
                  <a:pos x="71" y="58"/>
                </a:cxn>
                <a:cxn ang="0">
                  <a:pos x="73" y="58"/>
                </a:cxn>
                <a:cxn ang="0">
                  <a:pos x="78" y="59"/>
                </a:cxn>
                <a:cxn ang="0">
                  <a:pos x="83" y="62"/>
                </a:cxn>
                <a:cxn ang="0">
                  <a:pos x="90" y="67"/>
                </a:cxn>
                <a:cxn ang="0">
                  <a:pos x="95" y="74"/>
                </a:cxn>
                <a:cxn ang="0">
                  <a:pos x="98" y="81"/>
                </a:cxn>
                <a:cxn ang="0">
                  <a:pos x="101" y="87"/>
                </a:cxn>
                <a:cxn ang="0">
                  <a:pos x="101" y="89"/>
                </a:cxn>
                <a:cxn ang="0">
                  <a:pos x="116" y="88"/>
                </a:cxn>
                <a:cxn ang="0">
                  <a:pos x="128" y="100"/>
                </a:cxn>
                <a:cxn ang="0">
                  <a:pos x="118" y="108"/>
                </a:cxn>
                <a:cxn ang="0">
                  <a:pos x="104" y="102"/>
                </a:cxn>
                <a:cxn ang="0">
                  <a:pos x="75" y="100"/>
                </a:cxn>
                <a:cxn ang="0">
                  <a:pos x="56" y="70"/>
                </a:cxn>
                <a:cxn ang="0">
                  <a:pos x="54" y="69"/>
                </a:cxn>
                <a:cxn ang="0">
                  <a:pos x="52" y="66"/>
                </a:cxn>
                <a:cxn ang="0">
                  <a:pos x="48" y="64"/>
                </a:cxn>
                <a:cxn ang="0">
                  <a:pos x="43" y="60"/>
                </a:cxn>
                <a:cxn ang="0">
                  <a:pos x="37" y="56"/>
                </a:cxn>
                <a:cxn ang="0">
                  <a:pos x="33" y="52"/>
                </a:cxn>
                <a:cxn ang="0">
                  <a:pos x="26" y="47"/>
                </a:cxn>
                <a:cxn ang="0">
                  <a:pos x="21" y="42"/>
                </a:cxn>
                <a:cxn ang="0">
                  <a:pos x="15" y="34"/>
                </a:cxn>
                <a:cxn ang="0">
                  <a:pos x="11" y="27"/>
                </a:cxn>
                <a:cxn ang="0">
                  <a:pos x="7" y="19"/>
                </a:cxn>
                <a:cxn ang="0">
                  <a:pos x="5" y="14"/>
                </a:cxn>
                <a:cxn ang="0">
                  <a:pos x="3" y="7"/>
                </a:cxn>
                <a:cxn ang="0">
                  <a:pos x="1" y="4"/>
                </a:cxn>
                <a:cxn ang="0">
                  <a:pos x="0" y="0"/>
                </a:cxn>
                <a:cxn ang="0">
                  <a:pos x="0" y="0"/>
                </a:cxn>
              </a:cxnLst>
              <a:rect l="0" t="0" r="r" b="b"/>
              <a:pathLst>
                <a:path w="128" h="108">
                  <a:moveTo>
                    <a:pt x="0" y="0"/>
                  </a:moveTo>
                  <a:lnTo>
                    <a:pt x="31" y="4"/>
                  </a:lnTo>
                  <a:lnTo>
                    <a:pt x="43" y="37"/>
                  </a:lnTo>
                  <a:lnTo>
                    <a:pt x="63" y="64"/>
                  </a:lnTo>
                  <a:lnTo>
                    <a:pt x="75" y="78"/>
                  </a:lnTo>
                  <a:lnTo>
                    <a:pt x="71" y="58"/>
                  </a:lnTo>
                  <a:lnTo>
                    <a:pt x="73" y="58"/>
                  </a:lnTo>
                  <a:lnTo>
                    <a:pt x="78" y="59"/>
                  </a:lnTo>
                  <a:lnTo>
                    <a:pt x="83" y="62"/>
                  </a:lnTo>
                  <a:lnTo>
                    <a:pt x="90" y="67"/>
                  </a:lnTo>
                  <a:lnTo>
                    <a:pt x="95" y="74"/>
                  </a:lnTo>
                  <a:lnTo>
                    <a:pt x="98" y="81"/>
                  </a:lnTo>
                  <a:lnTo>
                    <a:pt x="101" y="87"/>
                  </a:lnTo>
                  <a:lnTo>
                    <a:pt x="101" y="89"/>
                  </a:lnTo>
                  <a:lnTo>
                    <a:pt x="116" y="88"/>
                  </a:lnTo>
                  <a:lnTo>
                    <a:pt x="128" y="100"/>
                  </a:lnTo>
                  <a:lnTo>
                    <a:pt x="118" y="108"/>
                  </a:lnTo>
                  <a:lnTo>
                    <a:pt x="104" y="102"/>
                  </a:lnTo>
                  <a:lnTo>
                    <a:pt x="75" y="100"/>
                  </a:lnTo>
                  <a:lnTo>
                    <a:pt x="56" y="70"/>
                  </a:lnTo>
                  <a:lnTo>
                    <a:pt x="54" y="69"/>
                  </a:lnTo>
                  <a:lnTo>
                    <a:pt x="52" y="66"/>
                  </a:lnTo>
                  <a:lnTo>
                    <a:pt x="48" y="64"/>
                  </a:lnTo>
                  <a:lnTo>
                    <a:pt x="43" y="60"/>
                  </a:lnTo>
                  <a:lnTo>
                    <a:pt x="37" y="56"/>
                  </a:lnTo>
                  <a:lnTo>
                    <a:pt x="33" y="52"/>
                  </a:lnTo>
                  <a:lnTo>
                    <a:pt x="26" y="47"/>
                  </a:lnTo>
                  <a:lnTo>
                    <a:pt x="21" y="42"/>
                  </a:lnTo>
                  <a:lnTo>
                    <a:pt x="15" y="34"/>
                  </a:lnTo>
                  <a:lnTo>
                    <a:pt x="11" y="27"/>
                  </a:lnTo>
                  <a:lnTo>
                    <a:pt x="7" y="19"/>
                  </a:lnTo>
                  <a:lnTo>
                    <a:pt x="5" y="14"/>
                  </a:lnTo>
                  <a:lnTo>
                    <a:pt x="3" y="7"/>
                  </a:lnTo>
                  <a:lnTo>
                    <a:pt x="1" y="4"/>
                  </a:lnTo>
                  <a:lnTo>
                    <a:pt x="0" y="0"/>
                  </a:lnTo>
                  <a:lnTo>
                    <a:pt x="0" y="0"/>
                  </a:lnTo>
                  <a:close/>
                </a:path>
              </a:pathLst>
            </a:custGeom>
            <a:solidFill>
              <a:srgbClr val="7394C2"/>
            </a:solidFill>
            <a:ln w="9525">
              <a:noFill/>
              <a:round/>
              <a:headEnd/>
              <a:tailEnd/>
            </a:ln>
            <a:effectLst>
              <a:outerShdw dist="35921" dir="2700000" algn="ctr" rotWithShape="0">
                <a:srgbClr val="808080"/>
              </a:outerShdw>
            </a:effectLst>
          </p:spPr>
          <p:txBody>
            <a:bodyPr/>
            <a:lstStyle/>
            <a:p>
              <a:endParaRPr lang="pt-BR"/>
            </a:p>
          </p:txBody>
        </p:sp>
        <p:sp>
          <p:nvSpPr>
            <p:cNvPr id="1864888" name="Freeform 184"/>
            <p:cNvSpPr>
              <a:spLocks/>
            </p:cNvSpPr>
            <p:nvPr/>
          </p:nvSpPr>
          <p:spPr bwMode="auto">
            <a:xfrm>
              <a:off x="3778" y="3091"/>
              <a:ext cx="29" cy="31"/>
            </a:xfrm>
            <a:custGeom>
              <a:avLst/>
              <a:gdLst/>
              <a:ahLst/>
              <a:cxnLst>
                <a:cxn ang="0">
                  <a:pos x="0" y="16"/>
                </a:cxn>
                <a:cxn ang="0">
                  <a:pos x="17" y="16"/>
                </a:cxn>
                <a:cxn ang="0">
                  <a:pos x="13" y="0"/>
                </a:cxn>
                <a:cxn ang="0">
                  <a:pos x="15" y="1"/>
                </a:cxn>
                <a:cxn ang="0">
                  <a:pos x="20" y="5"/>
                </a:cxn>
                <a:cxn ang="0">
                  <a:pos x="22" y="7"/>
                </a:cxn>
                <a:cxn ang="0">
                  <a:pos x="26" y="11"/>
                </a:cxn>
                <a:cxn ang="0">
                  <a:pos x="31" y="15"/>
                </a:cxn>
                <a:cxn ang="0">
                  <a:pos x="36" y="21"/>
                </a:cxn>
                <a:cxn ang="0">
                  <a:pos x="39" y="27"/>
                </a:cxn>
                <a:cxn ang="0">
                  <a:pos x="43" y="35"/>
                </a:cxn>
                <a:cxn ang="0">
                  <a:pos x="46" y="41"/>
                </a:cxn>
                <a:cxn ang="0">
                  <a:pos x="50" y="49"/>
                </a:cxn>
                <a:cxn ang="0">
                  <a:pos x="52" y="53"/>
                </a:cxn>
                <a:cxn ang="0">
                  <a:pos x="54" y="59"/>
                </a:cxn>
                <a:cxn ang="0">
                  <a:pos x="56" y="63"/>
                </a:cxn>
                <a:cxn ang="0">
                  <a:pos x="58" y="64"/>
                </a:cxn>
                <a:cxn ang="0">
                  <a:pos x="0" y="16"/>
                </a:cxn>
                <a:cxn ang="0">
                  <a:pos x="0" y="16"/>
                </a:cxn>
              </a:cxnLst>
              <a:rect l="0" t="0" r="r" b="b"/>
              <a:pathLst>
                <a:path w="58" h="64">
                  <a:moveTo>
                    <a:pt x="0" y="16"/>
                  </a:moveTo>
                  <a:lnTo>
                    <a:pt x="17" y="16"/>
                  </a:lnTo>
                  <a:lnTo>
                    <a:pt x="13" y="0"/>
                  </a:lnTo>
                  <a:lnTo>
                    <a:pt x="15" y="1"/>
                  </a:lnTo>
                  <a:lnTo>
                    <a:pt x="20" y="5"/>
                  </a:lnTo>
                  <a:lnTo>
                    <a:pt x="22" y="7"/>
                  </a:lnTo>
                  <a:lnTo>
                    <a:pt x="26" y="11"/>
                  </a:lnTo>
                  <a:lnTo>
                    <a:pt x="31" y="15"/>
                  </a:lnTo>
                  <a:lnTo>
                    <a:pt x="36" y="21"/>
                  </a:lnTo>
                  <a:lnTo>
                    <a:pt x="39" y="27"/>
                  </a:lnTo>
                  <a:lnTo>
                    <a:pt x="43" y="35"/>
                  </a:lnTo>
                  <a:lnTo>
                    <a:pt x="46" y="41"/>
                  </a:lnTo>
                  <a:lnTo>
                    <a:pt x="50" y="49"/>
                  </a:lnTo>
                  <a:lnTo>
                    <a:pt x="52" y="53"/>
                  </a:lnTo>
                  <a:lnTo>
                    <a:pt x="54" y="59"/>
                  </a:lnTo>
                  <a:lnTo>
                    <a:pt x="56" y="63"/>
                  </a:lnTo>
                  <a:lnTo>
                    <a:pt x="58" y="64"/>
                  </a:lnTo>
                  <a:lnTo>
                    <a:pt x="0" y="16"/>
                  </a:lnTo>
                  <a:lnTo>
                    <a:pt x="0" y="16"/>
                  </a:lnTo>
                  <a:close/>
                </a:path>
              </a:pathLst>
            </a:custGeom>
            <a:solidFill>
              <a:srgbClr val="7394C2"/>
            </a:solidFill>
            <a:ln w="9525">
              <a:noFill/>
              <a:round/>
              <a:headEnd/>
              <a:tailEnd/>
            </a:ln>
            <a:effectLst>
              <a:outerShdw dist="35921" dir="2700000" algn="ctr" rotWithShape="0">
                <a:srgbClr val="808080"/>
              </a:outerShdw>
            </a:effectLst>
          </p:spPr>
          <p:txBody>
            <a:bodyPr/>
            <a:lstStyle/>
            <a:p>
              <a:endParaRPr lang="pt-BR"/>
            </a:p>
          </p:txBody>
        </p:sp>
        <p:sp>
          <p:nvSpPr>
            <p:cNvPr id="1864889" name="Freeform 185"/>
            <p:cNvSpPr>
              <a:spLocks/>
            </p:cNvSpPr>
            <p:nvPr/>
          </p:nvSpPr>
          <p:spPr bwMode="auto">
            <a:xfrm>
              <a:off x="3782" y="3039"/>
              <a:ext cx="29" cy="38"/>
            </a:xfrm>
            <a:custGeom>
              <a:avLst/>
              <a:gdLst/>
              <a:ahLst/>
              <a:cxnLst>
                <a:cxn ang="0">
                  <a:pos x="28" y="76"/>
                </a:cxn>
                <a:cxn ang="0">
                  <a:pos x="33" y="59"/>
                </a:cxn>
                <a:cxn ang="0">
                  <a:pos x="47" y="59"/>
                </a:cxn>
                <a:cxn ang="0">
                  <a:pos x="47" y="43"/>
                </a:cxn>
                <a:cxn ang="0">
                  <a:pos x="59" y="37"/>
                </a:cxn>
                <a:cxn ang="0">
                  <a:pos x="52" y="0"/>
                </a:cxn>
                <a:cxn ang="0">
                  <a:pos x="37" y="0"/>
                </a:cxn>
                <a:cxn ang="0">
                  <a:pos x="28" y="19"/>
                </a:cxn>
                <a:cxn ang="0">
                  <a:pos x="27" y="18"/>
                </a:cxn>
                <a:cxn ang="0">
                  <a:pos x="22" y="16"/>
                </a:cxn>
                <a:cxn ang="0">
                  <a:pos x="16" y="16"/>
                </a:cxn>
                <a:cxn ang="0">
                  <a:pos x="12" y="19"/>
                </a:cxn>
                <a:cxn ang="0">
                  <a:pos x="9" y="21"/>
                </a:cxn>
                <a:cxn ang="0">
                  <a:pos x="9" y="26"/>
                </a:cxn>
                <a:cxn ang="0">
                  <a:pos x="9" y="29"/>
                </a:cxn>
                <a:cxn ang="0">
                  <a:pos x="10" y="31"/>
                </a:cxn>
                <a:cxn ang="0">
                  <a:pos x="18" y="37"/>
                </a:cxn>
                <a:cxn ang="0">
                  <a:pos x="10" y="49"/>
                </a:cxn>
                <a:cxn ang="0">
                  <a:pos x="0" y="49"/>
                </a:cxn>
                <a:cxn ang="0">
                  <a:pos x="0" y="59"/>
                </a:cxn>
                <a:cxn ang="0">
                  <a:pos x="28" y="76"/>
                </a:cxn>
                <a:cxn ang="0">
                  <a:pos x="28" y="76"/>
                </a:cxn>
              </a:cxnLst>
              <a:rect l="0" t="0" r="r" b="b"/>
              <a:pathLst>
                <a:path w="59" h="76">
                  <a:moveTo>
                    <a:pt x="28" y="76"/>
                  </a:moveTo>
                  <a:lnTo>
                    <a:pt x="33" y="59"/>
                  </a:lnTo>
                  <a:lnTo>
                    <a:pt x="47" y="59"/>
                  </a:lnTo>
                  <a:lnTo>
                    <a:pt x="47" y="43"/>
                  </a:lnTo>
                  <a:lnTo>
                    <a:pt x="59" y="37"/>
                  </a:lnTo>
                  <a:lnTo>
                    <a:pt x="52" y="0"/>
                  </a:lnTo>
                  <a:lnTo>
                    <a:pt x="37" y="0"/>
                  </a:lnTo>
                  <a:lnTo>
                    <a:pt x="28" y="19"/>
                  </a:lnTo>
                  <a:lnTo>
                    <a:pt x="27" y="18"/>
                  </a:lnTo>
                  <a:lnTo>
                    <a:pt x="22" y="16"/>
                  </a:lnTo>
                  <a:lnTo>
                    <a:pt x="16" y="16"/>
                  </a:lnTo>
                  <a:lnTo>
                    <a:pt x="12" y="19"/>
                  </a:lnTo>
                  <a:lnTo>
                    <a:pt x="9" y="21"/>
                  </a:lnTo>
                  <a:lnTo>
                    <a:pt x="9" y="26"/>
                  </a:lnTo>
                  <a:lnTo>
                    <a:pt x="9" y="29"/>
                  </a:lnTo>
                  <a:lnTo>
                    <a:pt x="10" y="31"/>
                  </a:lnTo>
                  <a:lnTo>
                    <a:pt x="18" y="37"/>
                  </a:lnTo>
                  <a:lnTo>
                    <a:pt x="10" y="49"/>
                  </a:lnTo>
                  <a:lnTo>
                    <a:pt x="0" y="49"/>
                  </a:lnTo>
                  <a:lnTo>
                    <a:pt x="0" y="59"/>
                  </a:lnTo>
                  <a:lnTo>
                    <a:pt x="28" y="76"/>
                  </a:lnTo>
                  <a:lnTo>
                    <a:pt x="28" y="76"/>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4890" name="Freeform 186"/>
            <p:cNvSpPr>
              <a:spLocks/>
            </p:cNvSpPr>
            <p:nvPr/>
          </p:nvSpPr>
          <p:spPr bwMode="auto">
            <a:xfrm>
              <a:off x="3796" y="3078"/>
              <a:ext cx="7" cy="8"/>
            </a:xfrm>
            <a:custGeom>
              <a:avLst/>
              <a:gdLst/>
              <a:ahLst/>
              <a:cxnLst>
                <a:cxn ang="0">
                  <a:pos x="5" y="0"/>
                </a:cxn>
                <a:cxn ang="0">
                  <a:pos x="0" y="2"/>
                </a:cxn>
                <a:cxn ang="0">
                  <a:pos x="0" y="10"/>
                </a:cxn>
                <a:cxn ang="0">
                  <a:pos x="14" y="16"/>
                </a:cxn>
                <a:cxn ang="0">
                  <a:pos x="14" y="4"/>
                </a:cxn>
                <a:cxn ang="0">
                  <a:pos x="5" y="0"/>
                </a:cxn>
                <a:cxn ang="0">
                  <a:pos x="5" y="0"/>
                </a:cxn>
              </a:cxnLst>
              <a:rect l="0" t="0" r="r" b="b"/>
              <a:pathLst>
                <a:path w="14" h="16">
                  <a:moveTo>
                    <a:pt x="5" y="0"/>
                  </a:moveTo>
                  <a:lnTo>
                    <a:pt x="0" y="2"/>
                  </a:lnTo>
                  <a:lnTo>
                    <a:pt x="0" y="10"/>
                  </a:lnTo>
                  <a:lnTo>
                    <a:pt x="14" y="16"/>
                  </a:lnTo>
                  <a:lnTo>
                    <a:pt x="14" y="4"/>
                  </a:lnTo>
                  <a:lnTo>
                    <a:pt x="5" y="0"/>
                  </a:lnTo>
                  <a:lnTo>
                    <a:pt x="5" y="0"/>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4891" name="Freeform 187"/>
            <p:cNvSpPr>
              <a:spLocks/>
            </p:cNvSpPr>
            <p:nvPr/>
          </p:nvSpPr>
          <p:spPr bwMode="auto">
            <a:xfrm>
              <a:off x="3799" y="3081"/>
              <a:ext cx="29" cy="66"/>
            </a:xfrm>
            <a:custGeom>
              <a:avLst/>
              <a:gdLst/>
              <a:ahLst/>
              <a:cxnLst>
                <a:cxn ang="0">
                  <a:pos x="6" y="4"/>
                </a:cxn>
                <a:cxn ang="0">
                  <a:pos x="6" y="5"/>
                </a:cxn>
                <a:cxn ang="0">
                  <a:pos x="9" y="9"/>
                </a:cxn>
                <a:cxn ang="0">
                  <a:pos x="12" y="13"/>
                </a:cxn>
                <a:cxn ang="0">
                  <a:pos x="17" y="21"/>
                </a:cxn>
                <a:cxn ang="0">
                  <a:pos x="21" y="30"/>
                </a:cxn>
                <a:cxn ang="0">
                  <a:pos x="27" y="40"/>
                </a:cxn>
                <a:cxn ang="0">
                  <a:pos x="28" y="45"/>
                </a:cxn>
                <a:cxn ang="0">
                  <a:pos x="32" y="49"/>
                </a:cxn>
                <a:cxn ang="0">
                  <a:pos x="34" y="55"/>
                </a:cxn>
                <a:cxn ang="0">
                  <a:pos x="36" y="61"/>
                </a:cxn>
                <a:cxn ang="0">
                  <a:pos x="40" y="70"/>
                </a:cxn>
                <a:cxn ang="0">
                  <a:pos x="44" y="80"/>
                </a:cxn>
                <a:cxn ang="0">
                  <a:pos x="49" y="88"/>
                </a:cxn>
                <a:cxn ang="0">
                  <a:pos x="52" y="97"/>
                </a:cxn>
                <a:cxn ang="0">
                  <a:pos x="54" y="102"/>
                </a:cxn>
                <a:cxn ang="0">
                  <a:pos x="57" y="108"/>
                </a:cxn>
                <a:cxn ang="0">
                  <a:pos x="58" y="110"/>
                </a:cxn>
                <a:cxn ang="0">
                  <a:pos x="58" y="113"/>
                </a:cxn>
                <a:cxn ang="0">
                  <a:pos x="54" y="132"/>
                </a:cxn>
                <a:cxn ang="0">
                  <a:pos x="41" y="121"/>
                </a:cxn>
                <a:cxn ang="0">
                  <a:pos x="40" y="113"/>
                </a:cxn>
                <a:cxn ang="0">
                  <a:pos x="22" y="97"/>
                </a:cxn>
                <a:cxn ang="0">
                  <a:pos x="14" y="58"/>
                </a:cxn>
                <a:cxn ang="0">
                  <a:pos x="0" y="0"/>
                </a:cxn>
                <a:cxn ang="0">
                  <a:pos x="6" y="4"/>
                </a:cxn>
                <a:cxn ang="0">
                  <a:pos x="6" y="4"/>
                </a:cxn>
              </a:cxnLst>
              <a:rect l="0" t="0" r="r" b="b"/>
              <a:pathLst>
                <a:path w="58" h="132">
                  <a:moveTo>
                    <a:pt x="6" y="4"/>
                  </a:moveTo>
                  <a:lnTo>
                    <a:pt x="6" y="5"/>
                  </a:lnTo>
                  <a:lnTo>
                    <a:pt x="9" y="9"/>
                  </a:lnTo>
                  <a:lnTo>
                    <a:pt x="12" y="13"/>
                  </a:lnTo>
                  <a:lnTo>
                    <a:pt x="17" y="21"/>
                  </a:lnTo>
                  <a:lnTo>
                    <a:pt x="21" y="30"/>
                  </a:lnTo>
                  <a:lnTo>
                    <a:pt x="27" y="40"/>
                  </a:lnTo>
                  <a:lnTo>
                    <a:pt x="28" y="45"/>
                  </a:lnTo>
                  <a:lnTo>
                    <a:pt x="32" y="49"/>
                  </a:lnTo>
                  <a:lnTo>
                    <a:pt x="34" y="55"/>
                  </a:lnTo>
                  <a:lnTo>
                    <a:pt x="36" y="61"/>
                  </a:lnTo>
                  <a:lnTo>
                    <a:pt x="40" y="70"/>
                  </a:lnTo>
                  <a:lnTo>
                    <a:pt x="44" y="80"/>
                  </a:lnTo>
                  <a:lnTo>
                    <a:pt x="49" y="88"/>
                  </a:lnTo>
                  <a:lnTo>
                    <a:pt x="52" y="97"/>
                  </a:lnTo>
                  <a:lnTo>
                    <a:pt x="54" y="102"/>
                  </a:lnTo>
                  <a:lnTo>
                    <a:pt x="57" y="108"/>
                  </a:lnTo>
                  <a:lnTo>
                    <a:pt x="58" y="110"/>
                  </a:lnTo>
                  <a:lnTo>
                    <a:pt x="58" y="113"/>
                  </a:lnTo>
                  <a:lnTo>
                    <a:pt x="54" y="132"/>
                  </a:lnTo>
                  <a:lnTo>
                    <a:pt x="41" y="121"/>
                  </a:lnTo>
                  <a:lnTo>
                    <a:pt x="40" y="113"/>
                  </a:lnTo>
                  <a:lnTo>
                    <a:pt x="22" y="97"/>
                  </a:lnTo>
                  <a:lnTo>
                    <a:pt x="14" y="58"/>
                  </a:lnTo>
                  <a:lnTo>
                    <a:pt x="0" y="0"/>
                  </a:lnTo>
                  <a:lnTo>
                    <a:pt x="6" y="4"/>
                  </a:lnTo>
                  <a:lnTo>
                    <a:pt x="6" y="4"/>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4892" name="Freeform 188"/>
            <p:cNvSpPr>
              <a:spLocks/>
            </p:cNvSpPr>
            <p:nvPr/>
          </p:nvSpPr>
          <p:spPr bwMode="auto">
            <a:xfrm>
              <a:off x="3781" y="3039"/>
              <a:ext cx="29" cy="34"/>
            </a:xfrm>
            <a:custGeom>
              <a:avLst/>
              <a:gdLst/>
              <a:ahLst/>
              <a:cxnLst>
                <a:cxn ang="0">
                  <a:pos x="38" y="0"/>
                </a:cxn>
                <a:cxn ang="0">
                  <a:pos x="41" y="19"/>
                </a:cxn>
                <a:cxn ang="0">
                  <a:pos x="52" y="14"/>
                </a:cxn>
                <a:cxn ang="0">
                  <a:pos x="57" y="37"/>
                </a:cxn>
                <a:cxn ang="0">
                  <a:pos x="52" y="39"/>
                </a:cxn>
                <a:cxn ang="0">
                  <a:pos x="52" y="28"/>
                </a:cxn>
                <a:cxn ang="0">
                  <a:pos x="48" y="20"/>
                </a:cxn>
                <a:cxn ang="0">
                  <a:pos x="38" y="23"/>
                </a:cxn>
                <a:cxn ang="0">
                  <a:pos x="41" y="34"/>
                </a:cxn>
                <a:cxn ang="0">
                  <a:pos x="25" y="51"/>
                </a:cxn>
                <a:cxn ang="0">
                  <a:pos x="38" y="57"/>
                </a:cxn>
                <a:cxn ang="0">
                  <a:pos x="20" y="70"/>
                </a:cxn>
                <a:cxn ang="0">
                  <a:pos x="0" y="59"/>
                </a:cxn>
                <a:cxn ang="0">
                  <a:pos x="0" y="49"/>
                </a:cxn>
                <a:cxn ang="0">
                  <a:pos x="10" y="48"/>
                </a:cxn>
                <a:cxn ang="0">
                  <a:pos x="18" y="37"/>
                </a:cxn>
                <a:cxn ang="0">
                  <a:pos x="15" y="35"/>
                </a:cxn>
                <a:cxn ang="0">
                  <a:pos x="11" y="31"/>
                </a:cxn>
                <a:cxn ang="0">
                  <a:pos x="9" y="26"/>
                </a:cxn>
                <a:cxn ang="0">
                  <a:pos x="10" y="21"/>
                </a:cxn>
                <a:cxn ang="0">
                  <a:pos x="11" y="16"/>
                </a:cxn>
                <a:cxn ang="0">
                  <a:pos x="16" y="14"/>
                </a:cxn>
                <a:cxn ang="0">
                  <a:pos x="19" y="13"/>
                </a:cxn>
                <a:cxn ang="0">
                  <a:pos x="25" y="14"/>
                </a:cxn>
                <a:cxn ang="0">
                  <a:pos x="27" y="14"/>
                </a:cxn>
                <a:cxn ang="0">
                  <a:pos x="30" y="15"/>
                </a:cxn>
                <a:cxn ang="0">
                  <a:pos x="38" y="0"/>
                </a:cxn>
                <a:cxn ang="0">
                  <a:pos x="38" y="0"/>
                </a:cxn>
              </a:cxnLst>
              <a:rect l="0" t="0" r="r" b="b"/>
              <a:pathLst>
                <a:path w="57" h="70">
                  <a:moveTo>
                    <a:pt x="38" y="0"/>
                  </a:moveTo>
                  <a:lnTo>
                    <a:pt x="41" y="19"/>
                  </a:lnTo>
                  <a:lnTo>
                    <a:pt x="52" y="14"/>
                  </a:lnTo>
                  <a:lnTo>
                    <a:pt x="57" y="37"/>
                  </a:lnTo>
                  <a:lnTo>
                    <a:pt x="52" y="39"/>
                  </a:lnTo>
                  <a:lnTo>
                    <a:pt x="52" y="28"/>
                  </a:lnTo>
                  <a:lnTo>
                    <a:pt x="48" y="20"/>
                  </a:lnTo>
                  <a:lnTo>
                    <a:pt x="38" y="23"/>
                  </a:lnTo>
                  <a:lnTo>
                    <a:pt x="41" y="34"/>
                  </a:lnTo>
                  <a:lnTo>
                    <a:pt x="25" y="51"/>
                  </a:lnTo>
                  <a:lnTo>
                    <a:pt x="38" y="57"/>
                  </a:lnTo>
                  <a:lnTo>
                    <a:pt x="20" y="70"/>
                  </a:lnTo>
                  <a:lnTo>
                    <a:pt x="0" y="59"/>
                  </a:lnTo>
                  <a:lnTo>
                    <a:pt x="0" y="49"/>
                  </a:lnTo>
                  <a:lnTo>
                    <a:pt x="10" y="48"/>
                  </a:lnTo>
                  <a:lnTo>
                    <a:pt x="18" y="37"/>
                  </a:lnTo>
                  <a:lnTo>
                    <a:pt x="15" y="35"/>
                  </a:lnTo>
                  <a:lnTo>
                    <a:pt x="11" y="31"/>
                  </a:lnTo>
                  <a:lnTo>
                    <a:pt x="9" y="26"/>
                  </a:lnTo>
                  <a:lnTo>
                    <a:pt x="10" y="21"/>
                  </a:lnTo>
                  <a:lnTo>
                    <a:pt x="11" y="16"/>
                  </a:lnTo>
                  <a:lnTo>
                    <a:pt x="16" y="14"/>
                  </a:lnTo>
                  <a:lnTo>
                    <a:pt x="19" y="13"/>
                  </a:lnTo>
                  <a:lnTo>
                    <a:pt x="25" y="14"/>
                  </a:lnTo>
                  <a:lnTo>
                    <a:pt x="27" y="14"/>
                  </a:lnTo>
                  <a:lnTo>
                    <a:pt x="30" y="15"/>
                  </a:lnTo>
                  <a:lnTo>
                    <a:pt x="38" y="0"/>
                  </a:lnTo>
                  <a:lnTo>
                    <a:pt x="38"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893" name="Freeform 189"/>
            <p:cNvSpPr>
              <a:spLocks/>
            </p:cNvSpPr>
            <p:nvPr/>
          </p:nvSpPr>
          <p:spPr bwMode="auto">
            <a:xfrm>
              <a:off x="3945" y="3150"/>
              <a:ext cx="79" cy="27"/>
            </a:xfrm>
            <a:custGeom>
              <a:avLst/>
              <a:gdLst/>
              <a:ahLst/>
              <a:cxnLst>
                <a:cxn ang="0">
                  <a:pos x="81" y="0"/>
                </a:cxn>
                <a:cxn ang="0">
                  <a:pos x="159" y="52"/>
                </a:cxn>
                <a:cxn ang="0">
                  <a:pos x="82" y="54"/>
                </a:cxn>
                <a:cxn ang="0">
                  <a:pos x="0" y="52"/>
                </a:cxn>
                <a:cxn ang="0">
                  <a:pos x="4" y="34"/>
                </a:cxn>
                <a:cxn ang="0">
                  <a:pos x="81" y="0"/>
                </a:cxn>
                <a:cxn ang="0">
                  <a:pos x="81" y="0"/>
                </a:cxn>
              </a:cxnLst>
              <a:rect l="0" t="0" r="r" b="b"/>
              <a:pathLst>
                <a:path w="159" h="54">
                  <a:moveTo>
                    <a:pt x="81" y="0"/>
                  </a:moveTo>
                  <a:lnTo>
                    <a:pt x="159" y="52"/>
                  </a:lnTo>
                  <a:lnTo>
                    <a:pt x="82" y="54"/>
                  </a:lnTo>
                  <a:lnTo>
                    <a:pt x="0" y="52"/>
                  </a:lnTo>
                  <a:lnTo>
                    <a:pt x="4" y="34"/>
                  </a:lnTo>
                  <a:lnTo>
                    <a:pt x="81" y="0"/>
                  </a:lnTo>
                  <a:lnTo>
                    <a:pt x="81" y="0"/>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4894" name="Freeform 190"/>
            <p:cNvSpPr>
              <a:spLocks/>
            </p:cNvSpPr>
            <p:nvPr/>
          </p:nvSpPr>
          <p:spPr bwMode="auto">
            <a:xfrm>
              <a:off x="3929" y="3151"/>
              <a:ext cx="56" cy="26"/>
            </a:xfrm>
            <a:custGeom>
              <a:avLst/>
              <a:gdLst/>
              <a:ahLst/>
              <a:cxnLst>
                <a:cxn ang="0">
                  <a:pos x="47" y="51"/>
                </a:cxn>
                <a:cxn ang="0">
                  <a:pos x="46" y="47"/>
                </a:cxn>
                <a:cxn ang="0">
                  <a:pos x="51" y="39"/>
                </a:cxn>
                <a:cxn ang="0">
                  <a:pos x="54" y="33"/>
                </a:cxn>
                <a:cxn ang="0">
                  <a:pos x="60" y="28"/>
                </a:cxn>
                <a:cxn ang="0">
                  <a:pos x="64" y="25"/>
                </a:cxn>
                <a:cxn ang="0">
                  <a:pos x="66" y="24"/>
                </a:cxn>
                <a:cxn ang="0">
                  <a:pos x="96" y="37"/>
                </a:cxn>
                <a:cxn ang="0">
                  <a:pos x="96" y="35"/>
                </a:cxn>
                <a:cxn ang="0">
                  <a:pos x="95" y="31"/>
                </a:cxn>
                <a:cxn ang="0">
                  <a:pos x="94" y="25"/>
                </a:cxn>
                <a:cxn ang="0">
                  <a:pos x="96" y="18"/>
                </a:cxn>
                <a:cxn ang="0">
                  <a:pos x="101" y="11"/>
                </a:cxn>
                <a:cxn ang="0">
                  <a:pos x="106" y="5"/>
                </a:cxn>
                <a:cxn ang="0">
                  <a:pos x="110" y="2"/>
                </a:cxn>
                <a:cxn ang="0">
                  <a:pos x="113" y="0"/>
                </a:cxn>
                <a:cxn ang="0">
                  <a:pos x="0" y="24"/>
                </a:cxn>
                <a:cxn ang="0">
                  <a:pos x="16" y="48"/>
                </a:cxn>
                <a:cxn ang="0">
                  <a:pos x="47" y="51"/>
                </a:cxn>
                <a:cxn ang="0">
                  <a:pos x="47" y="51"/>
                </a:cxn>
              </a:cxnLst>
              <a:rect l="0" t="0" r="r" b="b"/>
              <a:pathLst>
                <a:path w="113" h="51">
                  <a:moveTo>
                    <a:pt x="47" y="51"/>
                  </a:moveTo>
                  <a:lnTo>
                    <a:pt x="46" y="47"/>
                  </a:lnTo>
                  <a:lnTo>
                    <a:pt x="51" y="39"/>
                  </a:lnTo>
                  <a:lnTo>
                    <a:pt x="54" y="33"/>
                  </a:lnTo>
                  <a:lnTo>
                    <a:pt x="60" y="28"/>
                  </a:lnTo>
                  <a:lnTo>
                    <a:pt x="64" y="25"/>
                  </a:lnTo>
                  <a:lnTo>
                    <a:pt x="66" y="24"/>
                  </a:lnTo>
                  <a:lnTo>
                    <a:pt x="96" y="37"/>
                  </a:lnTo>
                  <a:lnTo>
                    <a:pt x="96" y="35"/>
                  </a:lnTo>
                  <a:lnTo>
                    <a:pt x="95" y="31"/>
                  </a:lnTo>
                  <a:lnTo>
                    <a:pt x="94" y="25"/>
                  </a:lnTo>
                  <a:lnTo>
                    <a:pt x="96" y="18"/>
                  </a:lnTo>
                  <a:lnTo>
                    <a:pt x="101" y="11"/>
                  </a:lnTo>
                  <a:lnTo>
                    <a:pt x="106" y="5"/>
                  </a:lnTo>
                  <a:lnTo>
                    <a:pt x="110" y="2"/>
                  </a:lnTo>
                  <a:lnTo>
                    <a:pt x="113" y="0"/>
                  </a:lnTo>
                  <a:lnTo>
                    <a:pt x="0" y="24"/>
                  </a:lnTo>
                  <a:lnTo>
                    <a:pt x="16" y="48"/>
                  </a:lnTo>
                  <a:lnTo>
                    <a:pt x="47" y="51"/>
                  </a:lnTo>
                  <a:lnTo>
                    <a:pt x="47" y="51"/>
                  </a:lnTo>
                  <a:close/>
                </a:path>
              </a:pathLst>
            </a:custGeom>
            <a:solidFill>
              <a:srgbClr val="A84A3D"/>
            </a:solidFill>
            <a:ln w="9525">
              <a:noFill/>
              <a:round/>
              <a:headEnd/>
              <a:tailEnd/>
            </a:ln>
            <a:effectLst>
              <a:outerShdw dist="35921" dir="2700000" algn="ctr" rotWithShape="0">
                <a:srgbClr val="808080"/>
              </a:outerShdw>
            </a:effectLst>
          </p:spPr>
          <p:txBody>
            <a:bodyPr/>
            <a:lstStyle/>
            <a:p>
              <a:endParaRPr lang="pt-BR"/>
            </a:p>
          </p:txBody>
        </p:sp>
        <p:sp>
          <p:nvSpPr>
            <p:cNvPr id="1864895" name="Freeform 191"/>
            <p:cNvSpPr>
              <a:spLocks/>
            </p:cNvSpPr>
            <p:nvPr/>
          </p:nvSpPr>
          <p:spPr bwMode="auto">
            <a:xfrm>
              <a:off x="3861" y="3104"/>
              <a:ext cx="129" cy="72"/>
            </a:xfrm>
            <a:custGeom>
              <a:avLst/>
              <a:gdLst/>
              <a:ahLst/>
              <a:cxnLst>
                <a:cxn ang="0">
                  <a:pos x="6" y="33"/>
                </a:cxn>
                <a:cxn ang="0">
                  <a:pos x="5" y="35"/>
                </a:cxn>
                <a:cxn ang="0">
                  <a:pos x="4" y="39"/>
                </a:cxn>
                <a:cxn ang="0">
                  <a:pos x="2" y="44"/>
                </a:cxn>
                <a:cxn ang="0">
                  <a:pos x="1" y="53"/>
                </a:cxn>
                <a:cxn ang="0">
                  <a:pos x="0" y="58"/>
                </a:cxn>
                <a:cxn ang="0">
                  <a:pos x="0" y="62"/>
                </a:cxn>
                <a:cxn ang="0">
                  <a:pos x="0" y="68"/>
                </a:cxn>
                <a:cxn ang="0">
                  <a:pos x="0" y="74"/>
                </a:cxn>
                <a:cxn ang="0">
                  <a:pos x="0" y="78"/>
                </a:cxn>
                <a:cxn ang="0">
                  <a:pos x="0" y="84"/>
                </a:cxn>
                <a:cxn ang="0">
                  <a:pos x="1" y="89"/>
                </a:cxn>
                <a:cxn ang="0">
                  <a:pos x="2" y="95"/>
                </a:cxn>
                <a:cxn ang="0">
                  <a:pos x="6" y="103"/>
                </a:cxn>
                <a:cxn ang="0">
                  <a:pos x="11" y="111"/>
                </a:cxn>
                <a:cxn ang="0">
                  <a:pos x="15" y="118"/>
                </a:cxn>
                <a:cxn ang="0">
                  <a:pos x="21" y="124"/>
                </a:cxn>
                <a:cxn ang="0">
                  <a:pos x="24" y="128"/>
                </a:cxn>
                <a:cxn ang="0">
                  <a:pos x="29" y="132"/>
                </a:cxn>
                <a:cxn ang="0">
                  <a:pos x="31" y="134"/>
                </a:cxn>
                <a:cxn ang="0">
                  <a:pos x="34" y="135"/>
                </a:cxn>
                <a:cxn ang="0">
                  <a:pos x="157" y="143"/>
                </a:cxn>
                <a:cxn ang="0">
                  <a:pos x="157" y="141"/>
                </a:cxn>
                <a:cxn ang="0">
                  <a:pos x="161" y="140"/>
                </a:cxn>
                <a:cxn ang="0">
                  <a:pos x="164" y="136"/>
                </a:cxn>
                <a:cxn ang="0">
                  <a:pos x="171" y="133"/>
                </a:cxn>
                <a:cxn ang="0">
                  <a:pos x="177" y="127"/>
                </a:cxn>
                <a:cxn ang="0">
                  <a:pos x="186" y="122"/>
                </a:cxn>
                <a:cxn ang="0">
                  <a:pos x="195" y="118"/>
                </a:cxn>
                <a:cxn ang="0">
                  <a:pos x="204" y="113"/>
                </a:cxn>
                <a:cxn ang="0">
                  <a:pos x="214" y="108"/>
                </a:cxn>
                <a:cxn ang="0">
                  <a:pos x="224" y="104"/>
                </a:cxn>
                <a:cxn ang="0">
                  <a:pos x="232" y="99"/>
                </a:cxn>
                <a:cxn ang="0">
                  <a:pos x="241" y="97"/>
                </a:cxn>
                <a:cxn ang="0">
                  <a:pos x="248" y="95"/>
                </a:cxn>
                <a:cxn ang="0">
                  <a:pos x="254" y="92"/>
                </a:cxn>
                <a:cxn ang="0">
                  <a:pos x="257" y="90"/>
                </a:cxn>
                <a:cxn ang="0">
                  <a:pos x="259" y="90"/>
                </a:cxn>
                <a:cxn ang="0">
                  <a:pos x="151" y="20"/>
                </a:cxn>
                <a:cxn ang="0">
                  <a:pos x="44" y="0"/>
                </a:cxn>
                <a:cxn ang="0">
                  <a:pos x="6" y="33"/>
                </a:cxn>
                <a:cxn ang="0">
                  <a:pos x="6" y="33"/>
                </a:cxn>
              </a:cxnLst>
              <a:rect l="0" t="0" r="r" b="b"/>
              <a:pathLst>
                <a:path w="259" h="143">
                  <a:moveTo>
                    <a:pt x="6" y="33"/>
                  </a:moveTo>
                  <a:lnTo>
                    <a:pt x="5" y="35"/>
                  </a:lnTo>
                  <a:lnTo>
                    <a:pt x="4" y="39"/>
                  </a:lnTo>
                  <a:lnTo>
                    <a:pt x="2" y="44"/>
                  </a:lnTo>
                  <a:lnTo>
                    <a:pt x="1" y="53"/>
                  </a:lnTo>
                  <a:lnTo>
                    <a:pt x="0" y="58"/>
                  </a:lnTo>
                  <a:lnTo>
                    <a:pt x="0" y="62"/>
                  </a:lnTo>
                  <a:lnTo>
                    <a:pt x="0" y="68"/>
                  </a:lnTo>
                  <a:lnTo>
                    <a:pt x="0" y="74"/>
                  </a:lnTo>
                  <a:lnTo>
                    <a:pt x="0" y="78"/>
                  </a:lnTo>
                  <a:lnTo>
                    <a:pt x="0" y="84"/>
                  </a:lnTo>
                  <a:lnTo>
                    <a:pt x="1" y="89"/>
                  </a:lnTo>
                  <a:lnTo>
                    <a:pt x="2" y="95"/>
                  </a:lnTo>
                  <a:lnTo>
                    <a:pt x="6" y="103"/>
                  </a:lnTo>
                  <a:lnTo>
                    <a:pt x="11" y="111"/>
                  </a:lnTo>
                  <a:lnTo>
                    <a:pt x="15" y="118"/>
                  </a:lnTo>
                  <a:lnTo>
                    <a:pt x="21" y="124"/>
                  </a:lnTo>
                  <a:lnTo>
                    <a:pt x="24" y="128"/>
                  </a:lnTo>
                  <a:lnTo>
                    <a:pt x="29" y="132"/>
                  </a:lnTo>
                  <a:lnTo>
                    <a:pt x="31" y="134"/>
                  </a:lnTo>
                  <a:lnTo>
                    <a:pt x="34" y="135"/>
                  </a:lnTo>
                  <a:lnTo>
                    <a:pt x="157" y="143"/>
                  </a:lnTo>
                  <a:lnTo>
                    <a:pt x="157" y="141"/>
                  </a:lnTo>
                  <a:lnTo>
                    <a:pt x="161" y="140"/>
                  </a:lnTo>
                  <a:lnTo>
                    <a:pt x="164" y="136"/>
                  </a:lnTo>
                  <a:lnTo>
                    <a:pt x="171" y="133"/>
                  </a:lnTo>
                  <a:lnTo>
                    <a:pt x="177" y="127"/>
                  </a:lnTo>
                  <a:lnTo>
                    <a:pt x="186" y="122"/>
                  </a:lnTo>
                  <a:lnTo>
                    <a:pt x="195" y="118"/>
                  </a:lnTo>
                  <a:lnTo>
                    <a:pt x="204" y="113"/>
                  </a:lnTo>
                  <a:lnTo>
                    <a:pt x="214" y="108"/>
                  </a:lnTo>
                  <a:lnTo>
                    <a:pt x="224" y="104"/>
                  </a:lnTo>
                  <a:lnTo>
                    <a:pt x="232" y="99"/>
                  </a:lnTo>
                  <a:lnTo>
                    <a:pt x="241" y="97"/>
                  </a:lnTo>
                  <a:lnTo>
                    <a:pt x="248" y="95"/>
                  </a:lnTo>
                  <a:lnTo>
                    <a:pt x="254" y="92"/>
                  </a:lnTo>
                  <a:lnTo>
                    <a:pt x="257" y="90"/>
                  </a:lnTo>
                  <a:lnTo>
                    <a:pt x="259" y="90"/>
                  </a:lnTo>
                  <a:lnTo>
                    <a:pt x="151" y="20"/>
                  </a:lnTo>
                  <a:lnTo>
                    <a:pt x="44" y="0"/>
                  </a:lnTo>
                  <a:lnTo>
                    <a:pt x="6" y="33"/>
                  </a:lnTo>
                  <a:lnTo>
                    <a:pt x="6" y="33"/>
                  </a:lnTo>
                  <a:close/>
                </a:path>
              </a:pathLst>
            </a:custGeom>
            <a:solidFill>
              <a:srgbClr val="002433"/>
            </a:solidFill>
            <a:ln w="9525">
              <a:noFill/>
              <a:round/>
              <a:headEnd/>
              <a:tailEnd/>
            </a:ln>
            <a:effectLst>
              <a:outerShdw dist="35921" dir="2700000" algn="ctr" rotWithShape="0">
                <a:srgbClr val="808080"/>
              </a:outerShdw>
            </a:effectLst>
          </p:spPr>
          <p:txBody>
            <a:bodyPr/>
            <a:lstStyle/>
            <a:p>
              <a:endParaRPr lang="pt-BR"/>
            </a:p>
          </p:txBody>
        </p:sp>
        <p:sp>
          <p:nvSpPr>
            <p:cNvPr id="1864896" name="Freeform 192"/>
            <p:cNvSpPr>
              <a:spLocks/>
            </p:cNvSpPr>
            <p:nvPr/>
          </p:nvSpPr>
          <p:spPr bwMode="auto">
            <a:xfrm>
              <a:off x="3837" y="3021"/>
              <a:ext cx="115" cy="94"/>
            </a:xfrm>
            <a:custGeom>
              <a:avLst/>
              <a:gdLst/>
              <a:ahLst/>
              <a:cxnLst>
                <a:cxn ang="0">
                  <a:pos x="37" y="0"/>
                </a:cxn>
                <a:cxn ang="0">
                  <a:pos x="7" y="54"/>
                </a:cxn>
                <a:cxn ang="0">
                  <a:pos x="0" y="84"/>
                </a:cxn>
                <a:cxn ang="0">
                  <a:pos x="40" y="103"/>
                </a:cxn>
                <a:cxn ang="0">
                  <a:pos x="100" y="139"/>
                </a:cxn>
                <a:cxn ang="0">
                  <a:pos x="87" y="190"/>
                </a:cxn>
                <a:cxn ang="0">
                  <a:pos x="203" y="190"/>
                </a:cxn>
                <a:cxn ang="0">
                  <a:pos x="200" y="139"/>
                </a:cxn>
                <a:cxn ang="0">
                  <a:pos x="215" y="119"/>
                </a:cxn>
                <a:cxn ang="0">
                  <a:pos x="206" y="95"/>
                </a:cxn>
                <a:cxn ang="0">
                  <a:pos x="230" y="91"/>
                </a:cxn>
                <a:cxn ang="0">
                  <a:pos x="206" y="56"/>
                </a:cxn>
                <a:cxn ang="0">
                  <a:pos x="188" y="32"/>
                </a:cxn>
                <a:cxn ang="0">
                  <a:pos x="137" y="2"/>
                </a:cxn>
                <a:cxn ang="0">
                  <a:pos x="37" y="0"/>
                </a:cxn>
                <a:cxn ang="0">
                  <a:pos x="37" y="0"/>
                </a:cxn>
              </a:cxnLst>
              <a:rect l="0" t="0" r="r" b="b"/>
              <a:pathLst>
                <a:path w="230" h="190">
                  <a:moveTo>
                    <a:pt x="37" y="0"/>
                  </a:moveTo>
                  <a:lnTo>
                    <a:pt x="7" y="54"/>
                  </a:lnTo>
                  <a:lnTo>
                    <a:pt x="0" y="84"/>
                  </a:lnTo>
                  <a:lnTo>
                    <a:pt x="40" y="103"/>
                  </a:lnTo>
                  <a:lnTo>
                    <a:pt x="100" y="139"/>
                  </a:lnTo>
                  <a:lnTo>
                    <a:pt x="87" y="190"/>
                  </a:lnTo>
                  <a:lnTo>
                    <a:pt x="203" y="190"/>
                  </a:lnTo>
                  <a:lnTo>
                    <a:pt x="200" y="139"/>
                  </a:lnTo>
                  <a:lnTo>
                    <a:pt x="215" y="119"/>
                  </a:lnTo>
                  <a:lnTo>
                    <a:pt x="206" y="95"/>
                  </a:lnTo>
                  <a:lnTo>
                    <a:pt x="230" y="91"/>
                  </a:lnTo>
                  <a:lnTo>
                    <a:pt x="206" y="56"/>
                  </a:lnTo>
                  <a:lnTo>
                    <a:pt x="188" y="32"/>
                  </a:lnTo>
                  <a:lnTo>
                    <a:pt x="137" y="2"/>
                  </a:lnTo>
                  <a:lnTo>
                    <a:pt x="37" y="0"/>
                  </a:lnTo>
                  <a:lnTo>
                    <a:pt x="37" y="0"/>
                  </a:lnTo>
                  <a:close/>
                </a:path>
              </a:pathLst>
            </a:custGeom>
            <a:solidFill>
              <a:srgbClr val="C275C2"/>
            </a:solidFill>
            <a:ln w="9525">
              <a:noFill/>
              <a:round/>
              <a:headEnd/>
              <a:tailEnd/>
            </a:ln>
            <a:effectLst>
              <a:outerShdw dist="35921" dir="2700000" algn="ctr" rotWithShape="0">
                <a:srgbClr val="808080"/>
              </a:outerShdw>
            </a:effectLst>
          </p:spPr>
          <p:txBody>
            <a:bodyPr/>
            <a:lstStyle/>
            <a:p>
              <a:endParaRPr lang="pt-BR"/>
            </a:p>
          </p:txBody>
        </p:sp>
        <p:sp>
          <p:nvSpPr>
            <p:cNvPr id="1864897" name="Freeform 193"/>
            <p:cNvSpPr>
              <a:spLocks/>
            </p:cNvSpPr>
            <p:nvPr/>
          </p:nvSpPr>
          <p:spPr bwMode="auto">
            <a:xfrm>
              <a:off x="3839" y="3017"/>
              <a:ext cx="66" cy="45"/>
            </a:xfrm>
            <a:custGeom>
              <a:avLst/>
              <a:gdLst/>
              <a:ahLst/>
              <a:cxnLst>
                <a:cxn ang="0">
                  <a:pos x="88" y="0"/>
                </a:cxn>
                <a:cxn ang="0">
                  <a:pos x="36" y="3"/>
                </a:cxn>
                <a:cxn ang="0">
                  <a:pos x="33" y="5"/>
                </a:cxn>
                <a:cxn ang="0">
                  <a:pos x="28" y="11"/>
                </a:cxn>
                <a:cxn ang="0">
                  <a:pos x="25" y="15"/>
                </a:cxn>
                <a:cxn ang="0">
                  <a:pos x="22" y="20"/>
                </a:cxn>
                <a:cxn ang="0">
                  <a:pos x="19" y="27"/>
                </a:cxn>
                <a:cxn ang="0">
                  <a:pos x="15" y="34"/>
                </a:cxn>
                <a:cxn ang="0">
                  <a:pos x="11" y="39"/>
                </a:cxn>
                <a:cxn ang="0">
                  <a:pos x="8" y="46"/>
                </a:cxn>
                <a:cxn ang="0">
                  <a:pos x="5" y="51"/>
                </a:cxn>
                <a:cxn ang="0">
                  <a:pos x="4" y="57"/>
                </a:cxn>
                <a:cxn ang="0">
                  <a:pos x="0" y="66"/>
                </a:cxn>
                <a:cxn ang="0">
                  <a:pos x="0" y="70"/>
                </a:cxn>
                <a:cxn ang="0">
                  <a:pos x="0" y="66"/>
                </a:cxn>
                <a:cxn ang="0">
                  <a:pos x="6" y="58"/>
                </a:cxn>
                <a:cxn ang="0">
                  <a:pos x="10" y="52"/>
                </a:cxn>
                <a:cxn ang="0">
                  <a:pos x="13" y="48"/>
                </a:cxn>
                <a:cxn ang="0">
                  <a:pos x="16" y="42"/>
                </a:cxn>
                <a:cxn ang="0">
                  <a:pos x="21" y="36"/>
                </a:cxn>
                <a:cxn ang="0">
                  <a:pos x="25" y="31"/>
                </a:cxn>
                <a:cxn ang="0">
                  <a:pos x="29" y="25"/>
                </a:cxn>
                <a:cxn ang="0">
                  <a:pos x="33" y="20"/>
                </a:cxn>
                <a:cxn ang="0">
                  <a:pos x="37" y="17"/>
                </a:cxn>
                <a:cxn ang="0">
                  <a:pos x="43" y="11"/>
                </a:cxn>
                <a:cxn ang="0">
                  <a:pos x="46" y="9"/>
                </a:cxn>
                <a:cxn ang="0">
                  <a:pos x="48" y="10"/>
                </a:cxn>
                <a:cxn ang="0">
                  <a:pos x="56" y="13"/>
                </a:cxn>
                <a:cxn ang="0">
                  <a:pos x="65" y="18"/>
                </a:cxn>
                <a:cxn ang="0">
                  <a:pos x="73" y="25"/>
                </a:cxn>
                <a:cxn ang="0">
                  <a:pos x="80" y="27"/>
                </a:cxn>
                <a:cxn ang="0">
                  <a:pos x="85" y="29"/>
                </a:cxn>
                <a:cxn ang="0">
                  <a:pos x="87" y="32"/>
                </a:cxn>
                <a:cxn ang="0">
                  <a:pos x="88" y="33"/>
                </a:cxn>
                <a:cxn ang="0">
                  <a:pos x="88" y="34"/>
                </a:cxn>
                <a:cxn ang="0">
                  <a:pos x="90" y="42"/>
                </a:cxn>
                <a:cxn ang="0">
                  <a:pos x="93" y="47"/>
                </a:cxn>
                <a:cxn ang="0">
                  <a:pos x="95" y="52"/>
                </a:cxn>
                <a:cxn ang="0">
                  <a:pos x="97" y="57"/>
                </a:cxn>
                <a:cxn ang="0">
                  <a:pos x="102" y="63"/>
                </a:cxn>
                <a:cxn ang="0">
                  <a:pos x="105" y="67"/>
                </a:cxn>
                <a:cxn ang="0">
                  <a:pos x="111" y="73"/>
                </a:cxn>
                <a:cxn ang="0">
                  <a:pos x="116" y="77"/>
                </a:cxn>
                <a:cxn ang="0">
                  <a:pos x="120" y="81"/>
                </a:cxn>
                <a:cxn ang="0">
                  <a:pos x="128" y="86"/>
                </a:cxn>
                <a:cxn ang="0">
                  <a:pos x="132" y="89"/>
                </a:cxn>
                <a:cxn ang="0">
                  <a:pos x="88" y="0"/>
                </a:cxn>
                <a:cxn ang="0">
                  <a:pos x="88" y="0"/>
                </a:cxn>
              </a:cxnLst>
              <a:rect l="0" t="0" r="r" b="b"/>
              <a:pathLst>
                <a:path w="132" h="89">
                  <a:moveTo>
                    <a:pt x="88" y="0"/>
                  </a:moveTo>
                  <a:lnTo>
                    <a:pt x="36" y="3"/>
                  </a:lnTo>
                  <a:lnTo>
                    <a:pt x="33" y="5"/>
                  </a:lnTo>
                  <a:lnTo>
                    <a:pt x="28" y="11"/>
                  </a:lnTo>
                  <a:lnTo>
                    <a:pt x="25" y="15"/>
                  </a:lnTo>
                  <a:lnTo>
                    <a:pt x="22" y="20"/>
                  </a:lnTo>
                  <a:lnTo>
                    <a:pt x="19" y="27"/>
                  </a:lnTo>
                  <a:lnTo>
                    <a:pt x="15" y="34"/>
                  </a:lnTo>
                  <a:lnTo>
                    <a:pt x="11" y="39"/>
                  </a:lnTo>
                  <a:lnTo>
                    <a:pt x="8" y="46"/>
                  </a:lnTo>
                  <a:lnTo>
                    <a:pt x="5" y="51"/>
                  </a:lnTo>
                  <a:lnTo>
                    <a:pt x="4" y="57"/>
                  </a:lnTo>
                  <a:lnTo>
                    <a:pt x="0" y="66"/>
                  </a:lnTo>
                  <a:lnTo>
                    <a:pt x="0" y="70"/>
                  </a:lnTo>
                  <a:lnTo>
                    <a:pt x="0" y="66"/>
                  </a:lnTo>
                  <a:lnTo>
                    <a:pt x="6" y="58"/>
                  </a:lnTo>
                  <a:lnTo>
                    <a:pt x="10" y="52"/>
                  </a:lnTo>
                  <a:lnTo>
                    <a:pt x="13" y="48"/>
                  </a:lnTo>
                  <a:lnTo>
                    <a:pt x="16" y="42"/>
                  </a:lnTo>
                  <a:lnTo>
                    <a:pt x="21" y="36"/>
                  </a:lnTo>
                  <a:lnTo>
                    <a:pt x="25" y="31"/>
                  </a:lnTo>
                  <a:lnTo>
                    <a:pt x="29" y="25"/>
                  </a:lnTo>
                  <a:lnTo>
                    <a:pt x="33" y="20"/>
                  </a:lnTo>
                  <a:lnTo>
                    <a:pt x="37" y="17"/>
                  </a:lnTo>
                  <a:lnTo>
                    <a:pt x="43" y="11"/>
                  </a:lnTo>
                  <a:lnTo>
                    <a:pt x="46" y="9"/>
                  </a:lnTo>
                  <a:lnTo>
                    <a:pt x="48" y="10"/>
                  </a:lnTo>
                  <a:lnTo>
                    <a:pt x="56" y="13"/>
                  </a:lnTo>
                  <a:lnTo>
                    <a:pt x="65" y="18"/>
                  </a:lnTo>
                  <a:lnTo>
                    <a:pt x="73" y="25"/>
                  </a:lnTo>
                  <a:lnTo>
                    <a:pt x="80" y="27"/>
                  </a:lnTo>
                  <a:lnTo>
                    <a:pt x="85" y="29"/>
                  </a:lnTo>
                  <a:lnTo>
                    <a:pt x="87" y="32"/>
                  </a:lnTo>
                  <a:lnTo>
                    <a:pt x="88" y="33"/>
                  </a:lnTo>
                  <a:lnTo>
                    <a:pt x="88" y="34"/>
                  </a:lnTo>
                  <a:lnTo>
                    <a:pt x="90" y="42"/>
                  </a:lnTo>
                  <a:lnTo>
                    <a:pt x="93" y="47"/>
                  </a:lnTo>
                  <a:lnTo>
                    <a:pt x="95" y="52"/>
                  </a:lnTo>
                  <a:lnTo>
                    <a:pt x="97" y="57"/>
                  </a:lnTo>
                  <a:lnTo>
                    <a:pt x="102" y="63"/>
                  </a:lnTo>
                  <a:lnTo>
                    <a:pt x="105" y="67"/>
                  </a:lnTo>
                  <a:lnTo>
                    <a:pt x="111" y="73"/>
                  </a:lnTo>
                  <a:lnTo>
                    <a:pt x="116" y="77"/>
                  </a:lnTo>
                  <a:lnTo>
                    <a:pt x="120" y="81"/>
                  </a:lnTo>
                  <a:lnTo>
                    <a:pt x="128" y="86"/>
                  </a:lnTo>
                  <a:lnTo>
                    <a:pt x="132" y="89"/>
                  </a:lnTo>
                  <a:lnTo>
                    <a:pt x="88" y="0"/>
                  </a:lnTo>
                  <a:lnTo>
                    <a:pt x="88" y="0"/>
                  </a:lnTo>
                  <a:close/>
                </a:path>
              </a:pathLst>
            </a:custGeom>
            <a:solidFill>
              <a:srgbClr val="591F61"/>
            </a:solidFill>
            <a:ln w="9525">
              <a:noFill/>
              <a:round/>
              <a:headEnd/>
              <a:tailEnd/>
            </a:ln>
            <a:effectLst>
              <a:outerShdw dist="35921" dir="2700000" algn="ctr" rotWithShape="0">
                <a:srgbClr val="808080"/>
              </a:outerShdw>
            </a:effectLst>
          </p:spPr>
          <p:txBody>
            <a:bodyPr/>
            <a:lstStyle/>
            <a:p>
              <a:endParaRPr lang="pt-BR"/>
            </a:p>
          </p:txBody>
        </p:sp>
        <p:sp>
          <p:nvSpPr>
            <p:cNvPr id="1864898" name="Freeform 194"/>
            <p:cNvSpPr>
              <a:spLocks/>
            </p:cNvSpPr>
            <p:nvPr/>
          </p:nvSpPr>
          <p:spPr bwMode="auto">
            <a:xfrm>
              <a:off x="3874" y="2949"/>
              <a:ext cx="45" cy="61"/>
            </a:xfrm>
            <a:custGeom>
              <a:avLst/>
              <a:gdLst/>
              <a:ahLst/>
              <a:cxnLst>
                <a:cxn ang="0">
                  <a:pos x="0" y="68"/>
                </a:cxn>
                <a:cxn ang="0">
                  <a:pos x="0" y="65"/>
                </a:cxn>
                <a:cxn ang="0">
                  <a:pos x="0" y="57"/>
                </a:cxn>
                <a:cxn ang="0">
                  <a:pos x="0" y="51"/>
                </a:cxn>
                <a:cxn ang="0">
                  <a:pos x="2" y="46"/>
                </a:cxn>
                <a:cxn ang="0">
                  <a:pos x="3" y="39"/>
                </a:cxn>
                <a:cxn ang="0">
                  <a:pos x="6" y="34"/>
                </a:cxn>
                <a:cxn ang="0">
                  <a:pos x="9" y="28"/>
                </a:cxn>
                <a:cxn ang="0">
                  <a:pos x="12" y="21"/>
                </a:cxn>
                <a:cxn ang="0">
                  <a:pos x="16" y="15"/>
                </a:cxn>
                <a:cxn ang="0">
                  <a:pos x="20" y="12"/>
                </a:cxn>
                <a:cxn ang="0">
                  <a:pos x="28" y="5"/>
                </a:cxn>
                <a:cxn ang="0">
                  <a:pos x="38" y="1"/>
                </a:cxn>
                <a:cxn ang="0">
                  <a:pos x="46" y="0"/>
                </a:cxn>
                <a:cxn ang="0">
                  <a:pos x="51" y="3"/>
                </a:cxn>
                <a:cxn ang="0">
                  <a:pos x="55" y="7"/>
                </a:cxn>
                <a:cxn ang="0">
                  <a:pos x="57" y="9"/>
                </a:cxn>
                <a:cxn ang="0">
                  <a:pos x="57" y="7"/>
                </a:cxn>
                <a:cxn ang="0">
                  <a:pos x="61" y="5"/>
                </a:cxn>
                <a:cxn ang="0">
                  <a:pos x="64" y="5"/>
                </a:cxn>
                <a:cxn ang="0">
                  <a:pos x="71" y="7"/>
                </a:cxn>
                <a:cxn ang="0">
                  <a:pos x="77" y="13"/>
                </a:cxn>
                <a:cxn ang="0">
                  <a:pos x="83" y="20"/>
                </a:cxn>
                <a:cxn ang="0">
                  <a:pos x="87" y="25"/>
                </a:cxn>
                <a:cxn ang="0">
                  <a:pos x="91" y="29"/>
                </a:cxn>
                <a:cxn ang="0">
                  <a:pos x="86" y="53"/>
                </a:cxn>
                <a:cxn ang="0">
                  <a:pos x="23" y="122"/>
                </a:cxn>
                <a:cxn ang="0">
                  <a:pos x="0" y="68"/>
                </a:cxn>
                <a:cxn ang="0">
                  <a:pos x="0" y="68"/>
                </a:cxn>
              </a:cxnLst>
              <a:rect l="0" t="0" r="r" b="b"/>
              <a:pathLst>
                <a:path w="91" h="122">
                  <a:moveTo>
                    <a:pt x="0" y="68"/>
                  </a:moveTo>
                  <a:lnTo>
                    <a:pt x="0" y="65"/>
                  </a:lnTo>
                  <a:lnTo>
                    <a:pt x="0" y="57"/>
                  </a:lnTo>
                  <a:lnTo>
                    <a:pt x="0" y="51"/>
                  </a:lnTo>
                  <a:lnTo>
                    <a:pt x="2" y="46"/>
                  </a:lnTo>
                  <a:lnTo>
                    <a:pt x="3" y="39"/>
                  </a:lnTo>
                  <a:lnTo>
                    <a:pt x="6" y="34"/>
                  </a:lnTo>
                  <a:lnTo>
                    <a:pt x="9" y="28"/>
                  </a:lnTo>
                  <a:lnTo>
                    <a:pt x="12" y="21"/>
                  </a:lnTo>
                  <a:lnTo>
                    <a:pt x="16" y="15"/>
                  </a:lnTo>
                  <a:lnTo>
                    <a:pt x="20" y="12"/>
                  </a:lnTo>
                  <a:lnTo>
                    <a:pt x="28" y="5"/>
                  </a:lnTo>
                  <a:lnTo>
                    <a:pt x="38" y="1"/>
                  </a:lnTo>
                  <a:lnTo>
                    <a:pt x="46" y="0"/>
                  </a:lnTo>
                  <a:lnTo>
                    <a:pt x="51" y="3"/>
                  </a:lnTo>
                  <a:lnTo>
                    <a:pt x="55" y="7"/>
                  </a:lnTo>
                  <a:lnTo>
                    <a:pt x="57" y="9"/>
                  </a:lnTo>
                  <a:lnTo>
                    <a:pt x="57" y="7"/>
                  </a:lnTo>
                  <a:lnTo>
                    <a:pt x="61" y="5"/>
                  </a:lnTo>
                  <a:lnTo>
                    <a:pt x="64" y="5"/>
                  </a:lnTo>
                  <a:lnTo>
                    <a:pt x="71" y="7"/>
                  </a:lnTo>
                  <a:lnTo>
                    <a:pt x="77" y="13"/>
                  </a:lnTo>
                  <a:lnTo>
                    <a:pt x="83" y="20"/>
                  </a:lnTo>
                  <a:lnTo>
                    <a:pt x="87" y="25"/>
                  </a:lnTo>
                  <a:lnTo>
                    <a:pt x="91" y="29"/>
                  </a:lnTo>
                  <a:lnTo>
                    <a:pt x="86" y="53"/>
                  </a:lnTo>
                  <a:lnTo>
                    <a:pt x="23" y="122"/>
                  </a:lnTo>
                  <a:lnTo>
                    <a:pt x="0" y="68"/>
                  </a:lnTo>
                  <a:lnTo>
                    <a:pt x="0" y="68"/>
                  </a:lnTo>
                  <a:close/>
                </a:path>
              </a:pathLst>
            </a:custGeom>
            <a:solidFill>
              <a:srgbClr val="FFA64D"/>
            </a:solidFill>
            <a:ln w="9525">
              <a:noFill/>
              <a:round/>
              <a:headEnd/>
              <a:tailEnd/>
            </a:ln>
            <a:effectLst>
              <a:outerShdw dist="35921" dir="2700000" algn="ctr" rotWithShape="0">
                <a:srgbClr val="808080"/>
              </a:outerShdw>
            </a:effectLst>
          </p:spPr>
          <p:txBody>
            <a:bodyPr/>
            <a:lstStyle/>
            <a:p>
              <a:endParaRPr lang="pt-BR"/>
            </a:p>
          </p:txBody>
        </p:sp>
        <p:sp>
          <p:nvSpPr>
            <p:cNvPr id="1864899" name="Freeform 195"/>
            <p:cNvSpPr>
              <a:spLocks/>
            </p:cNvSpPr>
            <p:nvPr/>
          </p:nvSpPr>
          <p:spPr bwMode="auto">
            <a:xfrm>
              <a:off x="3901" y="2956"/>
              <a:ext cx="18" cy="23"/>
            </a:xfrm>
            <a:custGeom>
              <a:avLst/>
              <a:gdLst/>
              <a:ahLst/>
              <a:cxnLst>
                <a:cxn ang="0">
                  <a:pos x="8" y="2"/>
                </a:cxn>
                <a:cxn ang="0">
                  <a:pos x="9" y="2"/>
                </a:cxn>
                <a:cxn ang="0">
                  <a:pos x="17" y="5"/>
                </a:cxn>
                <a:cxn ang="0">
                  <a:pos x="25" y="8"/>
                </a:cxn>
                <a:cxn ang="0">
                  <a:pos x="32" y="16"/>
                </a:cxn>
                <a:cxn ang="0">
                  <a:pos x="36" y="24"/>
                </a:cxn>
                <a:cxn ang="0">
                  <a:pos x="37" y="35"/>
                </a:cxn>
                <a:cxn ang="0">
                  <a:pos x="36" y="40"/>
                </a:cxn>
                <a:cxn ang="0">
                  <a:pos x="36" y="45"/>
                </a:cxn>
                <a:cxn ang="0">
                  <a:pos x="0" y="14"/>
                </a:cxn>
                <a:cxn ang="0">
                  <a:pos x="2" y="0"/>
                </a:cxn>
                <a:cxn ang="0">
                  <a:pos x="8" y="2"/>
                </a:cxn>
                <a:cxn ang="0">
                  <a:pos x="8" y="2"/>
                </a:cxn>
              </a:cxnLst>
              <a:rect l="0" t="0" r="r" b="b"/>
              <a:pathLst>
                <a:path w="37" h="45">
                  <a:moveTo>
                    <a:pt x="8" y="2"/>
                  </a:moveTo>
                  <a:lnTo>
                    <a:pt x="9" y="2"/>
                  </a:lnTo>
                  <a:lnTo>
                    <a:pt x="17" y="5"/>
                  </a:lnTo>
                  <a:lnTo>
                    <a:pt x="25" y="8"/>
                  </a:lnTo>
                  <a:lnTo>
                    <a:pt x="32" y="16"/>
                  </a:lnTo>
                  <a:lnTo>
                    <a:pt x="36" y="24"/>
                  </a:lnTo>
                  <a:lnTo>
                    <a:pt x="37" y="35"/>
                  </a:lnTo>
                  <a:lnTo>
                    <a:pt x="36" y="40"/>
                  </a:lnTo>
                  <a:lnTo>
                    <a:pt x="36" y="45"/>
                  </a:lnTo>
                  <a:lnTo>
                    <a:pt x="0" y="14"/>
                  </a:lnTo>
                  <a:lnTo>
                    <a:pt x="2" y="0"/>
                  </a:lnTo>
                  <a:lnTo>
                    <a:pt x="8" y="2"/>
                  </a:lnTo>
                  <a:lnTo>
                    <a:pt x="8" y="2"/>
                  </a:lnTo>
                  <a:close/>
                </a:path>
              </a:pathLst>
            </a:custGeom>
            <a:solidFill>
              <a:srgbClr val="8F2900"/>
            </a:solidFill>
            <a:ln w="9525">
              <a:noFill/>
              <a:round/>
              <a:headEnd/>
              <a:tailEnd/>
            </a:ln>
            <a:effectLst>
              <a:outerShdw dist="35921" dir="2700000" algn="ctr" rotWithShape="0">
                <a:srgbClr val="808080"/>
              </a:outerShdw>
            </a:effectLst>
          </p:spPr>
          <p:txBody>
            <a:bodyPr/>
            <a:lstStyle/>
            <a:p>
              <a:endParaRPr lang="pt-BR"/>
            </a:p>
          </p:txBody>
        </p:sp>
        <p:sp>
          <p:nvSpPr>
            <p:cNvPr id="1864900" name="Freeform 196"/>
            <p:cNvSpPr>
              <a:spLocks/>
            </p:cNvSpPr>
            <p:nvPr/>
          </p:nvSpPr>
          <p:spPr bwMode="auto">
            <a:xfrm>
              <a:off x="3871" y="2964"/>
              <a:ext cx="36" cy="100"/>
            </a:xfrm>
            <a:custGeom>
              <a:avLst/>
              <a:gdLst/>
              <a:ahLst/>
              <a:cxnLst>
                <a:cxn ang="0">
                  <a:pos x="31" y="59"/>
                </a:cxn>
                <a:cxn ang="0">
                  <a:pos x="48" y="29"/>
                </a:cxn>
                <a:cxn ang="0">
                  <a:pos x="29" y="42"/>
                </a:cxn>
                <a:cxn ang="0">
                  <a:pos x="29" y="34"/>
                </a:cxn>
                <a:cxn ang="0">
                  <a:pos x="31" y="22"/>
                </a:cxn>
                <a:cxn ang="0">
                  <a:pos x="17" y="34"/>
                </a:cxn>
                <a:cxn ang="0">
                  <a:pos x="15" y="23"/>
                </a:cxn>
                <a:cxn ang="0">
                  <a:pos x="18" y="0"/>
                </a:cxn>
                <a:cxn ang="0">
                  <a:pos x="16" y="1"/>
                </a:cxn>
                <a:cxn ang="0">
                  <a:pos x="14" y="8"/>
                </a:cxn>
                <a:cxn ang="0">
                  <a:pos x="8" y="15"/>
                </a:cxn>
                <a:cxn ang="0">
                  <a:pos x="6" y="24"/>
                </a:cxn>
                <a:cxn ang="0">
                  <a:pos x="2" y="31"/>
                </a:cxn>
                <a:cxn ang="0">
                  <a:pos x="2" y="38"/>
                </a:cxn>
                <a:cxn ang="0">
                  <a:pos x="1" y="44"/>
                </a:cxn>
                <a:cxn ang="0">
                  <a:pos x="5" y="51"/>
                </a:cxn>
                <a:cxn ang="0">
                  <a:pos x="6" y="58"/>
                </a:cxn>
                <a:cxn ang="0">
                  <a:pos x="8" y="66"/>
                </a:cxn>
                <a:cxn ang="0">
                  <a:pos x="10" y="75"/>
                </a:cxn>
                <a:cxn ang="0">
                  <a:pos x="11" y="86"/>
                </a:cxn>
                <a:cxn ang="0">
                  <a:pos x="8" y="94"/>
                </a:cxn>
                <a:cxn ang="0">
                  <a:pos x="5" y="102"/>
                </a:cxn>
                <a:cxn ang="0">
                  <a:pos x="1" y="106"/>
                </a:cxn>
                <a:cxn ang="0">
                  <a:pos x="0" y="109"/>
                </a:cxn>
                <a:cxn ang="0">
                  <a:pos x="20" y="109"/>
                </a:cxn>
                <a:cxn ang="0">
                  <a:pos x="21" y="112"/>
                </a:cxn>
                <a:cxn ang="0">
                  <a:pos x="24" y="121"/>
                </a:cxn>
                <a:cxn ang="0">
                  <a:pos x="26" y="126"/>
                </a:cxn>
                <a:cxn ang="0">
                  <a:pos x="29" y="133"/>
                </a:cxn>
                <a:cxn ang="0">
                  <a:pos x="31" y="139"/>
                </a:cxn>
                <a:cxn ang="0">
                  <a:pos x="33" y="145"/>
                </a:cxn>
                <a:cxn ang="0">
                  <a:pos x="37" y="153"/>
                </a:cxn>
                <a:cxn ang="0">
                  <a:pos x="40" y="158"/>
                </a:cxn>
                <a:cxn ang="0">
                  <a:pos x="44" y="163"/>
                </a:cxn>
                <a:cxn ang="0">
                  <a:pos x="48" y="170"/>
                </a:cxn>
                <a:cxn ang="0">
                  <a:pos x="52" y="177"/>
                </a:cxn>
                <a:cxn ang="0">
                  <a:pos x="56" y="184"/>
                </a:cxn>
                <a:cxn ang="0">
                  <a:pos x="59" y="190"/>
                </a:cxn>
                <a:cxn ang="0">
                  <a:pos x="61" y="192"/>
                </a:cxn>
                <a:cxn ang="0">
                  <a:pos x="70" y="200"/>
                </a:cxn>
                <a:cxn ang="0">
                  <a:pos x="68" y="169"/>
                </a:cxn>
                <a:cxn ang="0">
                  <a:pos x="65" y="91"/>
                </a:cxn>
                <a:cxn ang="0">
                  <a:pos x="31" y="59"/>
                </a:cxn>
                <a:cxn ang="0">
                  <a:pos x="31" y="59"/>
                </a:cxn>
              </a:cxnLst>
              <a:rect l="0" t="0" r="r" b="b"/>
              <a:pathLst>
                <a:path w="70" h="200">
                  <a:moveTo>
                    <a:pt x="31" y="59"/>
                  </a:moveTo>
                  <a:lnTo>
                    <a:pt x="48" y="29"/>
                  </a:lnTo>
                  <a:lnTo>
                    <a:pt x="29" y="42"/>
                  </a:lnTo>
                  <a:lnTo>
                    <a:pt x="29" y="34"/>
                  </a:lnTo>
                  <a:lnTo>
                    <a:pt x="31" y="22"/>
                  </a:lnTo>
                  <a:lnTo>
                    <a:pt x="17" y="34"/>
                  </a:lnTo>
                  <a:lnTo>
                    <a:pt x="15" y="23"/>
                  </a:lnTo>
                  <a:lnTo>
                    <a:pt x="18" y="0"/>
                  </a:lnTo>
                  <a:lnTo>
                    <a:pt x="16" y="1"/>
                  </a:lnTo>
                  <a:lnTo>
                    <a:pt x="14" y="8"/>
                  </a:lnTo>
                  <a:lnTo>
                    <a:pt x="8" y="15"/>
                  </a:lnTo>
                  <a:lnTo>
                    <a:pt x="6" y="24"/>
                  </a:lnTo>
                  <a:lnTo>
                    <a:pt x="2" y="31"/>
                  </a:lnTo>
                  <a:lnTo>
                    <a:pt x="2" y="38"/>
                  </a:lnTo>
                  <a:lnTo>
                    <a:pt x="1" y="44"/>
                  </a:lnTo>
                  <a:lnTo>
                    <a:pt x="5" y="51"/>
                  </a:lnTo>
                  <a:lnTo>
                    <a:pt x="6" y="58"/>
                  </a:lnTo>
                  <a:lnTo>
                    <a:pt x="8" y="66"/>
                  </a:lnTo>
                  <a:lnTo>
                    <a:pt x="10" y="75"/>
                  </a:lnTo>
                  <a:lnTo>
                    <a:pt x="11" y="86"/>
                  </a:lnTo>
                  <a:lnTo>
                    <a:pt x="8" y="94"/>
                  </a:lnTo>
                  <a:lnTo>
                    <a:pt x="5" y="102"/>
                  </a:lnTo>
                  <a:lnTo>
                    <a:pt x="1" y="106"/>
                  </a:lnTo>
                  <a:lnTo>
                    <a:pt x="0" y="109"/>
                  </a:lnTo>
                  <a:lnTo>
                    <a:pt x="20" y="109"/>
                  </a:lnTo>
                  <a:lnTo>
                    <a:pt x="21" y="112"/>
                  </a:lnTo>
                  <a:lnTo>
                    <a:pt x="24" y="121"/>
                  </a:lnTo>
                  <a:lnTo>
                    <a:pt x="26" y="126"/>
                  </a:lnTo>
                  <a:lnTo>
                    <a:pt x="29" y="133"/>
                  </a:lnTo>
                  <a:lnTo>
                    <a:pt x="31" y="139"/>
                  </a:lnTo>
                  <a:lnTo>
                    <a:pt x="33" y="145"/>
                  </a:lnTo>
                  <a:lnTo>
                    <a:pt x="37" y="153"/>
                  </a:lnTo>
                  <a:lnTo>
                    <a:pt x="40" y="158"/>
                  </a:lnTo>
                  <a:lnTo>
                    <a:pt x="44" y="163"/>
                  </a:lnTo>
                  <a:lnTo>
                    <a:pt x="48" y="170"/>
                  </a:lnTo>
                  <a:lnTo>
                    <a:pt x="52" y="177"/>
                  </a:lnTo>
                  <a:lnTo>
                    <a:pt x="56" y="184"/>
                  </a:lnTo>
                  <a:lnTo>
                    <a:pt x="59" y="190"/>
                  </a:lnTo>
                  <a:lnTo>
                    <a:pt x="61" y="192"/>
                  </a:lnTo>
                  <a:lnTo>
                    <a:pt x="70" y="200"/>
                  </a:lnTo>
                  <a:lnTo>
                    <a:pt x="68" y="169"/>
                  </a:lnTo>
                  <a:lnTo>
                    <a:pt x="65" y="91"/>
                  </a:lnTo>
                  <a:lnTo>
                    <a:pt x="31" y="59"/>
                  </a:lnTo>
                  <a:lnTo>
                    <a:pt x="31" y="59"/>
                  </a:lnTo>
                  <a:close/>
                </a:path>
              </a:pathLst>
            </a:custGeom>
            <a:solidFill>
              <a:srgbClr val="8F2900"/>
            </a:solidFill>
            <a:ln w="9525">
              <a:noFill/>
              <a:round/>
              <a:headEnd/>
              <a:tailEnd/>
            </a:ln>
            <a:effectLst>
              <a:outerShdw dist="35921" dir="2700000" algn="ctr" rotWithShape="0">
                <a:srgbClr val="808080"/>
              </a:outerShdw>
            </a:effectLst>
          </p:spPr>
          <p:txBody>
            <a:bodyPr/>
            <a:lstStyle/>
            <a:p>
              <a:endParaRPr lang="pt-BR"/>
            </a:p>
          </p:txBody>
        </p:sp>
        <p:sp>
          <p:nvSpPr>
            <p:cNvPr id="1864901" name="Freeform 197"/>
            <p:cNvSpPr>
              <a:spLocks/>
            </p:cNvSpPr>
            <p:nvPr/>
          </p:nvSpPr>
          <p:spPr bwMode="auto">
            <a:xfrm>
              <a:off x="3895" y="2962"/>
              <a:ext cx="34" cy="87"/>
            </a:xfrm>
            <a:custGeom>
              <a:avLst/>
              <a:gdLst/>
              <a:ahLst/>
              <a:cxnLst>
                <a:cxn ang="0">
                  <a:pos x="0" y="41"/>
                </a:cxn>
                <a:cxn ang="0">
                  <a:pos x="12" y="0"/>
                </a:cxn>
                <a:cxn ang="0">
                  <a:pos x="31" y="7"/>
                </a:cxn>
                <a:cxn ang="0">
                  <a:pos x="34" y="18"/>
                </a:cxn>
                <a:cxn ang="0">
                  <a:pos x="56" y="27"/>
                </a:cxn>
                <a:cxn ang="0">
                  <a:pos x="56" y="41"/>
                </a:cxn>
                <a:cxn ang="0">
                  <a:pos x="67" y="65"/>
                </a:cxn>
                <a:cxn ang="0">
                  <a:pos x="48" y="101"/>
                </a:cxn>
                <a:cxn ang="0">
                  <a:pos x="59" y="172"/>
                </a:cxn>
                <a:cxn ang="0">
                  <a:pos x="49" y="174"/>
                </a:cxn>
                <a:cxn ang="0">
                  <a:pos x="22" y="152"/>
                </a:cxn>
                <a:cxn ang="0">
                  <a:pos x="0" y="41"/>
                </a:cxn>
                <a:cxn ang="0">
                  <a:pos x="0" y="41"/>
                </a:cxn>
              </a:cxnLst>
              <a:rect l="0" t="0" r="r" b="b"/>
              <a:pathLst>
                <a:path w="67" h="174">
                  <a:moveTo>
                    <a:pt x="0" y="41"/>
                  </a:moveTo>
                  <a:lnTo>
                    <a:pt x="12" y="0"/>
                  </a:lnTo>
                  <a:lnTo>
                    <a:pt x="31" y="7"/>
                  </a:lnTo>
                  <a:lnTo>
                    <a:pt x="34" y="18"/>
                  </a:lnTo>
                  <a:lnTo>
                    <a:pt x="56" y="27"/>
                  </a:lnTo>
                  <a:lnTo>
                    <a:pt x="56" y="41"/>
                  </a:lnTo>
                  <a:lnTo>
                    <a:pt x="67" y="65"/>
                  </a:lnTo>
                  <a:lnTo>
                    <a:pt x="48" y="101"/>
                  </a:lnTo>
                  <a:lnTo>
                    <a:pt x="59" y="172"/>
                  </a:lnTo>
                  <a:lnTo>
                    <a:pt x="49" y="174"/>
                  </a:lnTo>
                  <a:lnTo>
                    <a:pt x="22" y="152"/>
                  </a:lnTo>
                  <a:lnTo>
                    <a:pt x="0" y="41"/>
                  </a:lnTo>
                  <a:lnTo>
                    <a:pt x="0" y="41"/>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4902" name="Freeform 198"/>
            <p:cNvSpPr>
              <a:spLocks/>
            </p:cNvSpPr>
            <p:nvPr/>
          </p:nvSpPr>
          <p:spPr bwMode="auto">
            <a:xfrm>
              <a:off x="3839" y="3041"/>
              <a:ext cx="103" cy="85"/>
            </a:xfrm>
            <a:custGeom>
              <a:avLst/>
              <a:gdLst/>
              <a:ahLst/>
              <a:cxnLst>
                <a:cxn ang="0">
                  <a:pos x="40" y="68"/>
                </a:cxn>
                <a:cxn ang="0">
                  <a:pos x="28" y="62"/>
                </a:cxn>
                <a:cxn ang="0">
                  <a:pos x="14" y="55"/>
                </a:cxn>
                <a:cxn ang="0">
                  <a:pos x="1" y="46"/>
                </a:cxn>
                <a:cxn ang="0">
                  <a:pos x="0" y="37"/>
                </a:cxn>
                <a:cxn ang="0">
                  <a:pos x="6" y="28"/>
                </a:cxn>
                <a:cxn ang="0">
                  <a:pos x="21" y="22"/>
                </a:cxn>
                <a:cxn ang="0">
                  <a:pos x="38" y="18"/>
                </a:cxn>
                <a:cxn ang="0">
                  <a:pos x="55" y="16"/>
                </a:cxn>
                <a:cxn ang="0">
                  <a:pos x="66" y="17"/>
                </a:cxn>
                <a:cxn ang="0">
                  <a:pos x="79" y="0"/>
                </a:cxn>
                <a:cxn ang="0">
                  <a:pos x="89" y="15"/>
                </a:cxn>
                <a:cxn ang="0">
                  <a:pos x="101" y="32"/>
                </a:cxn>
                <a:cxn ang="0">
                  <a:pos x="112" y="45"/>
                </a:cxn>
                <a:cxn ang="0">
                  <a:pos x="121" y="52"/>
                </a:cxn>
                <a:cxn ang="0">
                  <a:pos x="132" y="59"/>
                </a:cxn>
                <a:cxn ang="0">
                  <a:pos x="138" y="60"/>
                </a:cxn>
                <a:cxn ang="0">
                  <a:pos x="146" y="62"/>
                </a:cxn>
                <a:cxn ang="0">
                  <a:pos x="156" y="65"/>
                </a:cxn>
                <a:cxn ang="0">
                  <a:pos x="170" y="68"/>
                </a:cxn>
                <a:cxn ang="0">
                  <a:pos x="183" y="69"/>
                </a:cxn>
                <a:cxn ang="0">
                  <a:pos x="194" y="69"/>
                </a:cxn>
                <a:cxn ang="0">
                  <a:pos x="202" y="69"/>
                </a:cxn>
                <a:cxn ang="0">
                  <a:pos x="207" y="70"/>
                </a:cxn>
                <a:cxn ang="0">
                  <a:pos x="199" y="74"/>
                </a:cxn>
                <a:cxn ang="0">
                  <a:pos x="185" y="84"/>
                </a:cxn>
                <a:cxn ang="0">
                  <a:pos x="170" y="95"/>
                </a:cxn>
                <a:cxn ang="0">
                  <a:pos x="165" y="101"/>
                </a:cxn>
                <a:cxn ang="0">
                  <a:pos x="175" y="97"/>
                </a:cxn>
                <a:cxn ang="0">
                  <a:pos x="190" y="91"/>
                </a:cxn>
                <a:cxn ang="0">
                  <a:pos x="202" y="85"/>
                </a:cxn>
                <a:cxn ang="0">
                  <a:pos x="193" y="107"/>
                </a:cxn>
                <a:cxn ang="0">
                  <a:pos x="153" y="121"/>
                </a:cxn>
                <a:cxn ang="0">
                  <a:pos x="141" y="120"/>
                </a:cxn>
                <a:cxn ang="0">
                  <a:pos x="126" y="122"/>
                </a:cxn>
                <a:cxn ang="0">
                  <a:pos x="116" y="129"/>
                </a:cxn>
                <a:cxn ang="0">
                  <a:pos x="111" y="137"/>
                </a:cxn>
                <a:cxn ang="0">
                  <a:pos x="124" y="135"/>
                </a:cxn>
                <a:cxn ang="0">
                  <a:pos x="141" y="135"/>
                </a:cxn>
                <a:cxn ang="0">
                  <a:pos x="158" y="137"/>
                </a:cxn>
                <a:cxn ang="0">
                  <a:pos x="175" y="141"/>
                </a:cxn>
                <a:cxn ang="0">
                  <a:pos x="185" y="144"/>
                </a:cxn>
                <a:cxn ang="0">
                  <a:pos x="190" y="147"/>
                </a:cxn>
                <a:cxn ang="0">
                  <a:pos x="183" y="147"/>
                </a:cxn>
                <a:cxn ang="0">
                  <a:pos x="175" y="147"/>
                </a:cxn>
                <a:cxn ang="0">
                  <a:pos x="164" y="148"/>
                </a:cxn>
                <a:cxn ang="0">
                  <a:pos x="151" y="148"/>
                </a:cxn>
                <a:cxn ang="0">
                  <a:pos x="138" y="150"/>
                </a:cxn>
                <a:cxn ang="0">
                  <a:pos x="125" y="152"/>
                </a:cxn>
                <a:cxn ang="0">
                  <a:pos x="113" y="155"/>
                </a:cxn>
                <a:cxn ang="0">
                  <a:pos x="100" y="157"/>
                </a:cxn>
                <a:cxn ang="0">
                  <a:pos x="89" y="160"/>
                </a:cxn>
                <a:cxn ang="0">
                  <a:pos x="79" y="163"/>
                </a:cxn>
                <a:cxn ang="0">
                  <a:pos x="71" y="166"/>
                </a:cxn>
                <a:cxn ang="0">
                  <a:pos x="58" y="170"/>
                </a:cxn>
                <a:cxn ang="0">
                  <a:pos x="55" y="171"/>
                </a:cxn>
                <a:cxn ang="0">
                  <a:pos x="42" y="69"/>
                </a:cxn>
              </a:cxnLst>
              <a:rect l="0" t="0" r="r" b="b"/>
              <a:pathLst>
                <a:path w="207" h="171">
                  <a:moveTo>
                    <a:pt x="42" y="69"/>
                  </a:moveTo>
                  <a:lnTo>
                    <a:pt x="40" y="68"/>
                  </a:lnTo>
                  <a:lnTo>
                    <a:pt x="35" y="66"/>
                  </a:lnTo>
                  <a:lnTo>
                    <a:pt x="28" y="62"/>
                  </a:lnTo>
                  <a:lnTo>
                    <a:pt x="22" y="60"/>
                  </a:lnTo>
                  <a:lnTo>
                    <a:pt x="14" y="55"/>
                  </a:lnTo>
                  <a:lnTo>
                    <a:pt x="7" y="51"/>
                  </a:lnTo>
                  <a:lnTo>
                    <a:pt x="1" y="46"/>
                  </a:lnTo>
                  <a:lnTo>
                    <a:pt x="0" y="43"/>
                  </a:lnTo>
                  <a:lnTo>
                    <a:pt x="0" y="37"/>
                  </a:lnTo>
                  <a:lnTo>
                    <a:pt x="3" y="32"/>
                  </a:lnTo>
                  <a:lnTo>
                    <a:pt x="6" y="28"/>
                  </a:lnTo>
                  <a:lnTo>
                    <a:pt x="14" y="25"/>
                  </a:lnTo>
                  <a:lnTo>
                    <a:pt x="21" y="22"/>
                  </a:lnTo>
                  <a:lnTo>
                    <a:pt x="30" y="19"/>
                  </a:lnTo>
                  <a:lnTo>
                    <a:pt x="38" y="18"/>
                  </a:lnTo>
                  <a:lnTo>
                    <a:pt x="46" y="18"/>
                  </a:lnTo>
                  <a:lnTo>
                    <a:pt x="55" y="16"/>
                  </a:lnTo>
                  <a:lnTo>
                    <a:pt x="60" y="16"/>
                  </a:lnTo>
                  <a:lnTo>
                    <a:pt x="66" y="17"/>
                  </a:lnTo>
                  <a:lnTo>
                    <a:pt x="73" y="18"/>
                  </a:lnTo>
                  <a:lnTo>
                    <a:pt x="79" y="0"/>
                  </a:lnTo>
                  <a:lnTo>
                    <a:pt x="85" y="8"/>
                  </a:lnTo>
                  <a:lnTo>
                    <a:pt x="89" y="15"/>
                  </a:lnTo>
                  <a:lnTo>
                    <a:pt x="96" y="23"/>
                  </a:lnTo>
                  <a:lnTo>
                    <a:pt x="101" y="32"/>
                  </a:lnTo>
                  <a:lnTo>
                    <a:pt x="108" y="40"/>
                  </a:lnTo>
                  <a:lnTo>
                    <a:pt x="112" y="45"/>
                  </a:lnTo>
                  <a:lnTo>
                    <a:pt x="118" y="50"/>
                  </a:lnTo>
                  <a:lnTo>
                    <a:pt x="121" y="52"/>
                  </a:lnTo>
                  <a:lnTo>
                    <a:pt x="126" y="55"/>
                  </a:lnTo>
                  <a:lnTo>
                    <a:pt x="132" y="59"/>
                  </a:lnTo>
                  <a:lnTo>
                    <a:pt x="134" y="60"/>
                  </a:lnTo>
                  <a:lnTo>
                    <a:pt x="138" y="60"/>
                  </a:lnTo>
                  <a:lnTo>
                    <a:pt x="140" y="60"/>
                  </a:lnTo>
                  <a:lnTo>
                    <a:pt x="146" y="62"/>
                  </a:lnTo>
                  <a:lnTo>
                    <a:pt x="150" y="63"/>
                  </a:lnTo>
                  <a:lnTo>
                    <a:pt x="156" y="65"/>
                  </a:lnTo>
                  <a:lnTo>
                    <a:pt x="163" y="66"/>
                  </a:lnTo>
                  <a:lnTo>
                    <a:pt x="170" y="68"/>
                  </a:lnTo>
                  <a:lnTo>
                    <a:pt x="176" y="68"/>
                  </a:lnTo>
                  <a:lnTo>
                    <a:pt x="183" y="69"/>
                  </a:lnTo>
                  <a:lnTo>
                    <a:pt x="188" y="69"/>
                  </a:lnTo>
                  <a:lnTo>
                    <a:pt x="194" y="69"/>
                  </a:lnTo>
                  <a:lnTo>
                    <a:pt x="199" y="69"/>
                  </a:lnTo>
                  <a:lnTo>
                    <a:pt x="202" y="69"/>
                  </a:lnTo>
                  <a:lnTo>
                    <a:pt x="205" y="69"/>
                  </a:lnTo>
                  <a:lnTo>
                    <a:pt x="207" y="70"/>
                  </a:lnTo>
                  <a:lnTo>
                    <a:pt x="203" y="70"/>
                  </a:lnTo>
                  <a:lnTo>
                    <a:pt x="199" y="74"/>
                  </a:lnTo>
                  <a:lnTo>
                    <a:pt x="192" y="78"/>
                  </a:lnTo>
                  <a:lnTo>
                    <a:pt x="185" y="84"/>
                  </a:lnTo>
                  <a:lnTo>
                    <a:pt x="177" y="89"/>
                  </a:lnTo>
                  <a:lnTo>
                    <a:pt x="170" y="95"/>
                  </a:lnTo>
                  <a:lnTo>
                    <a:pt x="165" y="98"/>
                  </a:lnTo>
                  <a:lnTo>
                    <a:pt x="165" y="101"/>
                  </a:lnTo>
                  <a:lnTo>
                    <a:pt x="170" y="99"/>
                  </a:lnTo>
                  <a:lnTo>
                    <a:pt x="175" y="97"/>
                  </a:lnTo>
                  <a:lnTo>
                    <a:pt x="184" y="95"/>
                  </a:lnTo>
                  <a:lnTo>
                    <a:pt x="190" y="91"/>
                  </a:lnTo>
                  <a:lnTo>
                    <a:pt x="198" y="88"/>
                  </a:lnTo>
                  <a:lnTo>
                    <a:pt x="202" y="85"/>
                  </a:lnTo>
                  <a:lnTo>
                    <a:pt x="205" y="85"/>
                  </a:lnTo>
                  <a:lnTo>
                    <a:pt x="193" y="107"/>
                  </a:lnTo>
                  <a:lnTo>
                    <a:pt x="155" y="123"/>
                  </a:lnTo>
                  <a:lnTo>
                    <a:pt x="153" y="121"/>
                  </a:lnTo>
                  <a:lnTo>
                    <a:pt x="148" y="120"/>
                  </a:lnTo>
                  <a:lnTo>
                    <a:pt x="141" y="120"/>
                  </a:lnTo>
                  <a:lnTo>
                    <a:pt x="133" y="121"/>
                  </a:lnTo>
                  <a:lnTo>
                    <a:pt x="126" y="122"/>
                  </a:lnTo>
                  <a:lnTo>
                    <a:pt x="120" y="125"/>
                  </a:lnTo>
                  <a:lnTo>
                    <a:pt x="116" y="129"/>
                  </a:lnTo>
                  <a:lnTo>
                    <a:pt x="110" y="133"/>
                  </a:lnTo>
                  <a:lnTo>
                    <a:pt x="111" y="137"/>
                  </a:lnTo>
                  <a:lnTo>
                    <a:pt x="117" y="135"/>
                  </a:lnTo>
                  <a:lnTo>
                    <a:pt x="124" y="135"/>
                  </a:lnTo>
                  <a:lnTo>
                    <a:pt x="133" y="134"/>
                  </a:lnTo>
                  <a:lnTo>
                    <a:pt x="141" y="135"/>
                  </a:lnTo>
                  <a:lnTo>
                    <a:pt x="149" y="135"/>
                  </a:lnTo>
                  <a:lnTo>
                    <a:pt x="158" y="137"/>
                  </a:lnTo>
                  <a:lnTo>
                    <a:pt x="165" y="138"/>
                  </a:lnTo>
                  <a:lnTo>
                    <a:pt x="175" y="141"/>
                  </a:lnTo>
                  <a:lnTo>
                    <a:pt x="179" y="143"/>
                  </a:lnTo>
                  <a:lnTo>
                    <a:pt x="185" y="144"/>
                  </a:lnTo>
                  <a:lnTo>
                    <a:pt x="188" y="145"/>
                  </a:lnTo>
                  <a:lnTo>
                    <a:pt x="190" y="147"/>
                  </a:lnTo>
                  <a:lnTo>
                    <a:pt x="187" y="147"/>
                  </a:lnTo>
                  <a:lnTo>
                    <a:pt x="183" y="147"/>
                  </a:lnTo>
                  <a:lnTo>
                    <a:pt x="178" y="147"/>
                  </a:lnTo>
                  <a:lnTo>
                    <a:pt x="175" y="147"/>
                  </a:lnTo>
                  <a:lnTo>
                    <a:pt x="169" y="148"/>
                  </a:lnTo>
                  <a:lnTo>
                    <a:pt x="164" y="148"/>
                  </a:lnTo>
                  <a:lnTo>
                    <a:pt x="157" y="148"/>
                  </a:lnTo>
                  <a:lnTo>
                    <a:pt x="151" y="148"/>
                  </a:lnTo>
                  <a:lnTo>
                    <a:pt x="145" y="149"/>
                  </a:lnTo>
                  <a:lnTo>
                    <a:pt x="138" y="150"/>
                  </a:lnTo>
                  <a:lnTo>
                    <a:pt x="132" y="151"/>
                  </a:lnTo>
                  <a:lnTo>
                    <a:pt x="125" y="152"/>
                  </a:lnTo>
                  <a:lnTo>
                    <a:pt x="119" y="152"/>
                  </a:lnTo>
                  <a:lnTo>
                    <a:pt x="113" y="155"/>
                  </a:lnTo>
                  <a:lnTo>
                    <a:pt x="105" y="156"/>
                  </a:lnTo>
                  <a:lnTo>
                    <a:pt x="100" y="157"/>
                  </a:lnTo>
                  <a:lnTo>
                    <a:pt x="94" y="158"/>
                  </a:lnTo>
                  <a:lnTo>
                    <a:pt x="89" y="160"/>
                  </a:lnTo>
                  <a:lnTo>
                    <a:pt x="83" y="162"/>
                  </a:lnTo>
                  <a:lnTo>
                    <a:pt x="79" y="163"/>
                  </a:lnTo>
                  <a:lnTo>
                    <a:pt x="73" y="164"/>
                  </a:lnTo>
                  <a:lnTo>
                    <a:pt x="71" y="166"/>
                  </a:lnTo>
                  <a:lnTo>
                    <a:pt x="63" y="167"/>
                  </a:lnTo>
                  <a:lnTo>
                    <a:pt x="58" y="170"/>
                  </a:lnTo>
                  <a:lnTo>
                    <a:pt x="55" y="171"/>
                  </a:lnTo>
                  <a:lnTo>
                    <a:pt x="55" y="171"/>
                  </a:lnTo>
                  <a:lnTo>
                    <a:pt x="42" y="69"/>
                  </a:lnTo>
                  <a:lnTo>
                    <a:pt x="42" y="69"/>
                  </a:lnTo>
                  <a:close/>
                </a:path>
              </a:pathLst>
            </a:custGeom>
            <a:solidFill>
              <a:srgbClr val="591F61"/>
            </a:solidFill>
            <a:ln w="9525">
              <a:noFill/>
              <a:round/>
              <a:headEnd/>
              <a:tailEnd/>
            </a:ln>
            <a:effectLst>
              <a:outerShdw dist="35921" dir="2700000" algn="ctr" rotWithShape="0">
                <a:srgbClr val="808080"/>
              </a:outerShdw>
            </a:effectLst>
          </p:spPr>
          <p:txBody>
            <a:bodyPr/>
            <a:lstStyle/>
            <a:p>
              <a:endParaRPr lang="pt-BR"/>
            </a:p>
          </p:txBody>
        </p:sp>
        <p:sp>
          <p:nvSpPr>
            <p:cNvPr id="1864903" name="Freeform 199"/>
            <p:cNvSpPr>
              <a:spLocks/>
            </p:cNvSpPr>
            <p:nvPr/>
          </p:nvSpPr>
          <p:spPr bwMode="auto">
            <a:xfrm>
              <a:off x="3852" y="3058"/>
              <a:ext cx="26" cy="55"/>
            </a:xfrm>
            <a:custGeom>
              <a:avLst/>
              <a:gdLst/>
              <a:ahLst/>
              <a:cxnLst>
                <a:cxn ang="0">
                  <a:pos x="51" y="3"/>
                </a:cxn>
                <a:cxn ang="0">
                  <a:pos x="49" y="4"/>
                </a:cxn>
                <a:cxn ang="0">
                  <a:pos x="48" y="7"/>
                </a:cxn>
                <a:cxn ang="0">
                  <a:pos x="46" y="12"/>
                </a:cxn>
                <a:cxn ang="0">
                  <a:pos x="46" y="18"/>
                </a:cxn>
                <a:cxn ang="0">
                  <a:pos x="45" y="24"/>
                </a:cxn>
                <a:cxn ang="0">
                  <a:pos x="41" y="31"/>
                </a:cxn>
                <a:cxn ang="0">
                  <a:pos x="37" y="36"/>
                </a:cxn>
                <a:cxn ang="0">
                  <a:pos x="36" y="40"/>
                </a:cxn>
                <a:cxn ang="0">
                  <a:pos x="39" y="67"/>
                </a:cxn>
                <a:cxn ang="0">
                  <a:pos x="33" y="109"/>
                </a:cxn>
                <a:cxn ang="0">
                  <a:pos x="14" y="109"/>
                </a:cxn>
                <a:cxn ang="0">
                  <a:pos x="0" y="72"/>
                </a:cxn>
                <a:cxn ang="0">
                  <a:pos x="23" y="0"/>
                </a:cxn>
                <a:cxn ang="0">
                  <a:pos x="51" y="3"/>
                </a:cxn>
                <a:cxn ang="0">
                  <a:pos x="51" y="3"/>
                </a:cxn>
              </a:cxnLst>
              <a:rect l="0" t="0" r="r" b="b"/>
              <a:pathLst>
                <a:path w="51" h="109">
                  <a:moveTo>
                    <a:pt x="51" y="3"/>
                  </a:moveTo>
                  <a:lnTo>
                    <a:pt x="49" y="4"/>
                  </a:lnTo>
                  <a:lnTo>
                    <a:pt x="48" y="7"/>
                  </a:lnTo>
                  <a:lnTo>
                    <a:pt x="46" y="12"/>
                  </a:lnTo>
                  <a:lnTo>
                    <a:pt x="46" y="18"/>
                  </a:lnTo>
                  <a:lnTo>
                    <a:pt x="45" y="24"/>
                  </a:lnTo>
                  <a:lnTo>
                    <a:pt x="41" y="31"/>
                  </a:lnTo>
                  <a:lnTo>
                    <a:pt x="37" y="36"/>
                  </a:lnTo>
                  <a:lnTo>
                    <a:pt x="36" y="40"/>
                  </a:lnTo>
                  <a:lnTo>
                    <a:pt x="39" y="67"/>
                  </a:lnTo>
                  <a:lnTo>
                    <a:pt x="33" y="109"/>
                  </a:lnTo>
                  <a:lnTo>
                    <a:pt x="14" y="109"/>
                  </a:lnTo>
                  <a:lnTo>
                    <a:pt x="0" y="72"/>
                  </a:lnTo>
                  <a:lnTo>
                    <a:pt x="23" y="0"/>
                  </a:lnTo>
                  <a:lnTo>
                    <a:pt x="51" y="3"/>
                  </a:lnTo>
                  <a:lnTo>
                    <a:pt x="51" y="3"/>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4904" name="Freeform 200"/>
            <p:cNvSpPr>
              <a:spLocks/>
            </p:cNvSpPr>
            <p:nvPr/>
          </p:nvSpPr>
          <p:spPr bwMode="auto">
            <a:xfrm>
              <a:off x="3848" y="3052"/>
              <a:ext cx="30" cy="65"/>
            </a:xfrm>
            <a:custGeom>
              <a:avLst/>
              <a:gdLst/>
              <a:ahLst/>
              <a:cxnLst>
                <a:cxn ang="0">
                  <a:pos x="19" y="7"/>
                </a:cxn>
                <a:cxn ang="0">
                  <a:pos x="16" y="35"/>
                </a:cxn>
                <a:cxn ang="0">
                  <a:pos x="10" y="59"/>
                </a:cxn>
                <a:cxn ang="0">
                  <a:pos x="0" y="88"/>
                </a:cxn>
                <a:cxn ang="0">
                  <a:pos x="11" y="126"/>
                </a:cxn>
                <a:cxn ang="0">
                  <a:pos x="25" y="128"/>
                </a:cxn>
                <a:cxn ang="0">
                  <a:pos x="24" y="126"/>
                </a:cxn>
                <a:cxn ang="0">
                  <a:pos x="23" y="122"/>
                </a:cxn>
                <a:cxn ang="0">
                  <a:pos x="22" y="115"/>
                </a:cxn>
                <a:cxn ang="0">
                  <a:pos x="19" y="110"/>
                </a:cxn>
                <a:cxn ang="0">
                  <a:pos x="17" y="102"/>
                </a:cxn>
                <a:cxn ang="0">
                  <a:pos x="16" y="94"/>
                </a:cxn>
                <a:cxn ang="0">
                  <a:pos x="15" y="85"/>
                </a:cxn>
                <a:cxn ang="0">
                  <a:pos x="16" y="78"/>
                </a:cxn>
                <a:cxn ang="0">
                  <a:pos x="16" y="70"/>
                </a:cxn>
                <a:cxn ang="0">
                  <a:pos x="18" y="65"/>
                </a:cxn>
                <a:cxn ang="0">
                  <a:pos x="21" y="60"/>
                </a:cxn>
                <a:cxn ang="0">
                  <a:pos x="23" y="58"/>
                </a:cxn>
                <a:cxn ang="0">
                  <a:pos x="27" y="52"/>
                </a:cxn>
                <a:cxn ang="0">
                  <a:pos x="31" y="51"/>
                </a:cxn>
                <a:cxn ang="0">
                  <a:pos x="27" y="23"/>
                </a:cxn>
                <a:cxn ang="0">
                  <a:pos x="27" y="21"/>
                </a:cxn>
                <a:cxn ang="0">
                  <a:pos x="29" y="17"/>
                </a:cxn>
                <a:cxn ang="0">
                  <a:pos x="32" y="14"/>
                </a:cxn>
                <a:cxn ang="0">
                  <a:pos x="37" y="13"/>
                </a:cxn>
                <a:cxn ang="0">
                  <a:pos x="41" y="15"/>
                </a:cxn>
                <a:cxn ang="0">
                  <a:pos x="48" y="22"/>
                </a:cxn>
                <a:cxn ang="0">
                  <a:pos x="53" y="28"/>
                </a:cxn>
                <a:cxn ang="0">
                  <a:pos x="55" y="31"/>
                </a:cxn>
                <a:cxn ang="0">
                  <a:pos x="59" y="14"/>
                </a:cxn>
                <a:cxn ang="0">
                  <a:pos x="57" y="1"/>
                </a:cxn>
                <a:cxn ang="0">
                  <a:pos x="37" y="0"/>
                </a:cxn>
                <a:cxn ang="0">
                  <a:pos x="19" y="7"/>
                </a:cxn>
                <a:cxn ang="0">
                  <a:pos x="19" y="7"/>
                </a:cxn>
              </a:cxnLst>
              <a:rect l="0" t="0" r="r" b="b"/>
              <a:pathLst>
                <a:path w="59" h="128">
                  <a:moveTo>
                    <a:pt x="19" y="7"/>
                  </a:moveTo>
                  <a:lnTo>
                    <a:pt x="16" y="35"/>
                  </a:lnTo>
                  <a:lnTo>
                    <a:pt x="10" y="59"/>
                  </a:lnTo>
                  <a:lnTo>
                    <a:pt x="0" y="88"/>
                  </a:lnTo>
                  <a:lnTo>
                    <a:pt x="11" y="126"/>
                  </a:lnTo>
                  <a:lnTo>
                    <a:pt x="25" y="128"/>
                  </a:lnTo>
                  <a:lnTo>
                    <a:pt x="24" y="126"/>
                  </a:lnTo>
                  <a:lnTo>
                    <a:pt x="23" y="122"/>
                  </a:lnTo>
                  <a:lnTo>
                    <a:pt x="22" y="115"/>
                  </a:lnTo>
                  <a:lnTo>
                    <a:pt x="19" y="110"/>
                  </a:lnTo>
                  <a:lnTo>
                    <a:pt x="17" y="102"/>
                  </a:lnTo>
                  <a:lnTo>
                    <a:pt x="16" y="94"/>
                  </a:lnTo>
                  <a:lnTo>
                    <a:pt x="15" y="85"/>
                  </a:lnTo>
                  <a:lnTo>
                    <a:pt x="16" y="78"/>
                  </a:lnTo>
                  <a:lnTo>
                    <a:pt x="16" y="70"/>
                  </a:lnTo>
                  <a:lnTo>
                    <a:pt x="18" y="65"/>
                  </a:lnTo>
                  <a:lnTo>
                    <a:pt x="21" y="60"/>
                  </a:lnTo>
                  <a:lnTo>
                    <a:pt x="23" y="58"/>
                  </a:lnTo>
                  <a:lnTo>
                    <a:pt x="27" y="52"/>
                  </a:lnTo>
                  <a:lnTo>
                    <a:pt x="31" y="51"/>
                  </a:lnTo>
                  <a:lnTo>
                    <a:pt x="27" y="23"/>
                  </a:lnTo>
                  <a:lnTo>
                    <a:pt x="27" y="21"/>
                  </a:lnTo>
                  <a:lnTo>
                    <a:pt x="29" y="17"/>
                  </a:lnTo>
                  <a:lnTo>
                    <a:pt x="32" y="14"/>
                  </a:lnTo>
                  <a:lnTo>
                    <a:pt x="37" y="13"/>
                  </a:lnTo>
                  <a:lnTo>
                    <a:pt x="41" y="15"/>
                  </a:lnTo>
                  <a:lnTo>
                    <a:pt x="48" y="22"/>
                  </a:lnTo>
                  <a:lnTo>
                    <a:pt x="53" y="28"/>
                  </a:lnTo>
                  <a:lnTo>
                    <a:pt x="55" y="31"/>
                  </a:lnTo>
                  <a:lnTo>
                    <a:pt x="59" y="14"/>
                  </a:lnTo>
                  <a:lnTo>
                    <a:pt x="57" y="1"/>
                  </a:lnTo>
                  <a:lnTo>
                    <a:pt x="37" y="0"/>
                  </a:lnTo>
                  <a:lnTo>
                    <a:pt x="19" y="7"/>
                  </a:lnTo>
                  <a:lnTo>
                    <a:pt x="19" y="7"/>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4905" name="Freeform 201"/>
            <p:cNvSpPr>
              <a:spLocks/>
            </p:cNvSpPr>
            <p:nvPr/>
          </p:nvSpPr>
          <p:spPr bwMode="auto">
            <a:xfrm>
              <a:off x="3881" y="2971"/>
              <a:ext cx="46" cy="79"/>
            </a:xfrm>
            <a:custGeom>
              <a:avLst/>
              <a:gdLst/>
              <a:ahLst/>
              <a:cxnLst>
                <a:cxn ang="0">
                  <a:pos x="34" y="6"/>
                </a:cxn>
                <a:cxn ang="0">
                  <a:pos x="47" y="0"/>
                </a:cxn>
                <a:cxn ang="0">
                  <a:pos x="62" y="1"/>
                </a:cxn>
                <a:cxn ang="0">
                  <a:pos x="39" y="20"/>
                </a:cxn>
                <a:cxn ang="0">
                  <a:pos x="42" y="20"/>
                </a:cxn>
                <a:cxn ang="0">
                  <a:pos x="48" y="25"/>
                </a:cxn>
                <a:cxn ang="0">
                  <a:pos x="49" y="29"/>
                </a:cxn>
                <a:cxn ang="0">
                  <a:pos x="51" y="34"/>
                </a:cxn>
                <a:cxn ang="0">
                  <a:pos x="53" y="38"/>
                </a:cxn>
                <a:cxn ang="0">
                  <a:pos x="56" y="43"/>
                </a:cxn>
                <a:cxn ang="0">
                  <a:pos x="58" y="50"/>
                </a:cxn>
                <a:cxn ang="0">
                  <a:pos x="61" y="53"/>
                </a:cxn>
                <a:cxn ang="0">
                  <a:pos x="85" y="39"/>
                </a:cxn>
                <a:cxn ang="0">
                  <a:pos x="91" y="50"/>
                </a:cxn>
                <a:cxn ang="0">
                  <a:pos x="71" y="80"/>
                </a:cxn>
                <a:cxn ang="0">
                  <a:pos x="68" y="81"/>
                </a:cxn>
                <a:cxn ang="0">
                  <a:pos x="61" y="86"/>
                </a:cxn>
                <a:cxn ang="0">
                  <a:pos x="56" y="89"/>
                </a:cxn>
                <a:cxn ang="0">
                  <a:pos x="53" y="94"/>
                </a:cxn>
                <a:cxn ang="0">
                  <a:pos x="49" y="98"/>
                </a:cxn>
                <a:cxn ang="0">
                  <a:pos x="50" y="106"/>
                </a:cxn>
                <a:cxn ang="0">
                  <a:pos x="51" y="113"/>
                </a:cxn>
                <a:cxn ang="0">
                  <a:pos x="55" y="121"/>
                </a:cxn>
                <a:cxn ang="0">
                  <a:pos x="58" y="131"/>
                </a:cxn>
                <a:cxn ang="0">
                  <a:pos x="64" y="139"/>
                </a:cxn>
                <a:cxn ang="0">
                  <a:pos x="68" y="146"/>
                </a:cxn>
                <a:cxn ang="0">
                  <a:pos x="72" y="153"/>
                </a:cxn>
                <a:cxn ang="0">
                  <a:pos x="76" y="156"/>
                </a:cxn>
                <a:cxn ang="0">
                  <a:pos x="77" y="158"/>
                </a:cxn>
                <a:cxn ang="0">
                  <a:pos x="48" y="158"/>
                </a:cxn>
                <a:cxn ang="0">
                  <a:pos x="47" y="156"/>
                </a:cxn>
                <a:cxn ang="0">
                  <a:pos x="47" y="151"/>
                </a:cxn>
                <a:cxn ang="0">
                  <a:pos x="46" y="144"/>
                </a:cxn>
                <a:cxn ang="0">
                  <a:pos x="46" y="138"/>
                </a:cxn>
                <a:cxn ang="0">
                  <a:pos x="43" y="128"/>
                </a:cxn>
                <a:cxn ang="0">
                  <a:pos x="43" y="119"/>
                </a:cxn>
                <a:cxn ang="0">
                  <a:pos x="40" y="111"/>
                </a:cxn>
                <a:cxn ang="0">
                  <a:pos x="39" y="103"/>
                </a:cxn>
                <a:cxn ang="0">
                  <a:pos x="34" y="96"/>
                </a:cxn>
                <a:cxn ang="0">
                  <a:pos x="31" y="90"/>
                </a:cxn>
                <a:cxn ang="0">
                  <a:pos x="26" y="86"/>
                </a:cxn>
                <a:cxn ang="0">
                  <a:pos x="24" y="83"/>
                </a:cxn>
                <a:cxn ang="0">
                  <a:pos x="18" y="80"/>
                </a:cxn>
                <a:cxn ang="0">
                  <a:pos x="16" y="79"/>
                </a:cxn>
                <a:cxn ang="0">
                  <a:pos x="15" y="59"/>
                </a:cxn>
                <a:cxn ang="0">
                  <a:pos x="12" y="58"/>
                </a:cxn>
                <a:cxn ang="0">
                  <a:pos x="10" y="57"/>
                </a:cxn>
                <a:cxn ang="0">
                  <a:pos x="5" y="54"/>
                </a:cxn>
                <a:cxn ang="0">
                  <a:pos x="3" y="50"/>
                </a:cxn>
                <a:cxn ang="0">
                  <a:pos x="1" y="43"/>
                </a:cxn>
                <a:cxn ang="0">
                  <a:pos x="0" y="37"/>
                </a:cxn>
                <a:cxn ang="0">
                  <a:pos x="0" y="32"/>
                </a:cxn>
                <a:cxn ang="0">
                  <a:pos x="1" y="30"/>
                </a:cxn>
                <a:cxn ang="0">
                  <a:pos x="15" y="36"/>
                </a:cxn>
                <a:cxn ang="0">
                  <a:pos x="27" y="17"/>
                </a:cxn>
                <a:cxn ang="0">
                  <a:pos x="34" y="6"/>
                </a:cxn>
                <a:cxn ang="0">
                  <a:pos x="34" y="6"/>
                </a:cxn>
              </a:cxnLst>
              <a:rect l="0" t="0" r="r" b="b"/>
              <a:pathLst>
                <a:path w="91" h="158">
                  <a:moveTo>
                    <a:pt x="34" y="6"/>
                  </a:moveTo>
                  <a:lnTo>
                    <a:pt x="47" y="0"/>
                  </a:lnTo>
                  <a:lnTo>
                    <a:pt x="62" y="1"/>
                  </a:lnTo>
                  <a:lnTo>
                    <a:pt x="39" y="20"/>
                  </a:lnTo>
                  <a:lnTo>
                    <a:pt x="42" y="20"/>
                  </a:lnTo>
                  <a:lnTo>
                    <a:pt x="48" y="25"/>
                  </a:lnTo>
                  <a:lnTo>
                    <a:pt x="49" y="29"/>
                  </a:lnTo>
                  <a:lnTo>
                    <a:pt x="51" y="34"/>
                  </a:lnTo>
                  <a:lnTo>
                    <a:pt x="53" y="38"/>
                  </a:lnTo>
                  <a:lnTo>
                    <a:pt x="56" y="43"/>
                  </a:lnTo>
                  <a:lnTo>
                    <a:pt x="58" y="50"/>
                  </a:lnTo>
                  <a:lnTo>
                    <a:pt x="61" y="53"/>
                  </a:lnTo>
                  <a:lnTo>
                    <a:pt x="85" y="39"/>
                  </a:lnTo>
                  <a:lnTo>
                    <a:pt x="91" y="50"/>
                  </a:lnTo>
                  <a:lnTo>
                    <a:pt x="71" y="80"/>
                  </a:lnTo>
                  <a:lnTo>
                    <a:pt x="68" y="81"/>
                  </a:lnTo>
                  <a:lnTo>
                    <a:pt x="61" y="86"/>
                  </a:lnTo>
                  <a:lnTo>
                    <a:pt x="56" y="89"/>
                  </a:lnTo>
                  <a:lnTo>
                    <a:pt x="53" y="94"/>
                  </a:lnTo>
                  <a:lnTo>
                    <a:pt x="49" y="98"/>
                  </a:lnTo>
                  <a:lnTo>
                    <a:pt x="50" y="106"/>
                  </a:lnTo>
                  <a:lnTo>
                    <a:pt x="51" y="113"/>
                  </a:lnTo>
                  <a:lnTo>
                    <a:pt x="55" y="121"/>
                  </a:lnTo>
                  <a:lnTo>
                    <a:pt x="58" y="131"/>
                  </a:lnTo>
                  <a:lnTo>
                    <a:pt x="64" y="139"/>
                  </a:lnTo>
                  <a:lnTo>
                    <a:pt x="68" y="146"/>
                  </a:lnTo>
                  <a:lnTo>
                    <a:pt x="72" y="153"/>
                  </a:lnTo>
                  <a:lnTo>
                    <a:pt x="76" y="156"/>
                  </a:lnTo>
                  <a:lnTo>
                    <a:pt x="77" y="158"/>
                  </a:lnTo>
                  <a:lnTo>
                    <a:pt x="48" y="158"/>
                  </a:lnTo>
                  <a:lnTo>
                    <a:pt x="47" y="156"/>
                  </a:lnTo>
                  <a:lnTo>
                    <a:pt x="47" y="151"/>
                  </a:lnTo>
                  <a:lnTo>
                    <a:pt x="46" y="144"/>
                  </a:lnTo>
                  <a:lnTo>
                    <a:pt x="46" y="138"/>
                  </a:lnTo>
                  <a:lnTo>
                    <a:pt x="43" y="128"/>
                  </a:lnTo>
                  <a:lnTo>
                    <a:pt x="43" y="119"/>
                  </a:lnTo>
                  <a:lnTo>
                    <a:pt x="40" y="111"/>
                  </a:lnTo>
                  <a:lnTo>
                    <a:pt x="39" y="103"/>
                  </a:lnTo>
                  <a:lnTo>
                    <a:pt x="34" y="96"/>
                  </a:lnTo>
                  <a:lnTo>
                    <a:pt x="31" y="90"/>
                  </a:lnTo>
                  <a:lnTo>
                    <a:pt x="26" y="86"/>
                  </a:lnTo>
                  <a:lnTo>
                    <a:pt x="24" y="83"/>
                  </a:lnTo>
                  <a:lnTo>
                    <a:pt x="18" y="80"/>
                  </a:lnTo>
                  <a:lnTo>
                    <a:pt x="16" y="79"/>
                  </a:lnTo>
                  <a:lnTo>
                    <a:pt x="15" y="59"/>
                  </a:lnTo>
                  <a:lnTo>
                    <a:pt x="12" y="58"/>
                  </a:lnTo>
                  <a:lnTo>
                    <a:pt x="10" y="57"/>
                  </a:lnTo>
                  <a:lnTo>
                    <a:pt x="5" y="54"/>
                  </a:lnTo>
                  <a:lnTo>
                    <a:pt x="3" y="50"/>
                  </a:lnTo>
                  <a:lnTo>
                    <a:pt x="1" y="43"/>
                  </a:lnTo>
                  <a:lnTo>
                    <a:pt x="0" y="37"/>
                  </a:lnTo>
                  <a:lnTo>
                    <a:pt x="0" y="32"/>
                  </a:lnTo>
                  <a:lnTo>
                    <a:pt x="1" y="30"/>
                  </a:lnTo>
                  <a:lnTo>
                    <a:pt x="15" y="36"/>
                  </a:lnTo>
                  <a:lnTo>
                    <a:pt x="27" y="17"/>
                  </a:lnTo>
                  <a:lnTo>
                    <a:pt x="34" y="6"/>
                  </a:lnTo>
                  <a:lnTo>
                    <a:pt x="34" y="6"/>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06" name="Freeform 202"/>
            <p:cNvSpPr>
              <a:spLocks/>
            </p:cNvSpPr>
            <p:nvPr/>
          </p:nvSpPr>
          <p:spPr bwMode="auto">
            <a:xfrm>
              <a:off x="3892" y="3021"/>
              <a:ext cx="13" cy="37"/>
            </a:xfrm>
            <a:custGeom>
              <a:avLst/>
              <a:gdLst/>
              <a:ahLst/>
              <a:cxnLst>
                <a:cxn ang="0">
                  <a:pos x="12" y="0"/>
                </a:cxn>
                <a:cxn ang="0">
                  <a:pos x="12" y="18"/>
                </a:cxn>
                <a:cxn ang="0">
                  <a:pos x="2" y="7"/>
                </a:cxn>
                <a:cxn ang="0">
                  <a:pos x="0" y="8"/>
                </a:cxn>
                <a:cxn ang="0">
                  <a:pos x="2" y="17"/>
                </a:cxn>
                <a:cxn ang="0">
                  <a:pos x="2" y="21"/>
                </a:cxn>
                <a:cxn ang="0">
                  <a:pos x="3" y="27"/>
                </a:cxn>
                <a:cxn ang="0">
                  <a:pos x="4" y="33"/>
                </a:cxn>
                <a:cxn ang="0">
                  <a:pos x="6" y="40"/>
                </a:cxn>
                <a:cxn ang="0">
                  <a:pos x="9" y="45"/>
                </a:cxn>
                <a:cxn ang="0">
                  <a:pos x="11" y="51"/>
                </a:cxn>
                <a:cxn ang="0">
                  <a:pos x="14" y="57"/>
                </a:cxn>
                <a:cxn ang="0">
                  <a:pos x="18" y="64"/>
                </a:cxn>
                <a:cxn ang="0">
                  <a:pos x="20" y="69"/>
                </a:cxn>
                <a:cxn ang="0">
                  <a:pos x="22" y="72"/>
                </a:cxn>
                <a:cxn ang="0">
                  <a:pos x="25" y="73"/>
                </a:cxn>
                <a:cxn ang="0">
                  <a:pos x="26" y="75"/>
                </a:cxn>
                <a:cxn ang="0">
                  <a:pos x="26" y="73"/>
                </a:cxn>
                <a:cxn ang="0">
                  <a:pos x="26" y="70"/>
                </a:cxn>
                <a:cxn ang="0">
                  <a:pos x="26" y="64"/>
                </a:cxn>
                <a:cxn ang="0">
                  <a:pos x="26" y="59"/>
                </a:cxn>
                <a:cxn ang="0">
                  <a:pos x="25" y="51"/>
                </a:cxn>
                <a:cxn ang="0">
                  <a:pos x="24" y="44"/>
                </a:cxn>
                <a:cxn ang="0">
                  <a:pos x="22" y="36"/>
                </a:cxn>
                <a:cxn ang="0">
                  <a:pos x="22" y="29"/>
                </a:cxn>
                <a:cxn ang="0">
                  <a:pos x="21" y="21"/>
                </a:cxn>
                <a:cxn ang="0">
                  <a:pos x="19" y="15"/>
                </a:cxn>
                <a:cxn ang="0">
                  <a:pos x="18" y="10"/>
                </a:cxn>
                <a:cxn ang="0">
                  <a:pos x="15" y="7"/>
                </a:cxn>
                <a:cxn ang="0">
                  <a:pos x="13" y="2"/>
                </a:cxn>
                <a:cxn ang="0">
                  <a:pos x="12" y="0"/>
                </a:cxn>
                <a:cxn ang="0">
                  <a:pos x="12" y="0"/>
                </a:cxn>
              </a:cxnLst>
              <a:rect l="0" t="0" r="r" b="b"/>
              <a:pathLst>
                <a:path w="26" h="75">
                  <a:moveTo>
                    <a:pt x="12" y="0"/>
                  </a:moveTo>
                  <a:lnTo>
                    <a:pt x="12" y="18"/>
                  </a:lnTo>
                  <a:lnTo>
                    <a:pt x="2" y="7"/>
                  </a:lnTo>
                  <a:lnTo>
                    <a:pt x="0" y="8"/>
                  </a:lnTo>
                  <a:lnTo>
                    <a:pt x="2" y="17"/>
                  </a:lnTo>
                  <a:lnTo>
                    <a:pt x="2" y="21"/>
                  </a:lnTo>
                  <a:lnTo>
                    <a:pt x="3" y="27"/>
                  </a:lnTo>
                  <a:lnTo>
                    <a:pt x="4" y="33"/>
                  </a:lnTo>
                  <a:lnTo>
                    <a:pt x="6" y="40"/>
                  </a:lnTo>
                  <a:lnTo>
                    <a:pt x="9" y="45"/>
                  </a:lnTo>
                  <a:lnTo>
                    <a:pt x="11" y="51"/>
                  </a:lnTo>
                  <a:lnTo>
                    <a:pt x="14" y="57"/>
                  </a:lnTo>
                  <a:lnTo>
                    <a:pt x="18" y="64"/>
                  </a:lnTo>
                  <a:lnTo>
                    <a:pt x="20" y="69"/>
                  </a:lnTo>
                  <a:lnTo>
                    <a:pt x="22" y="72"/>
                  </a:lnTo>
                  <a:lnTo>
                    <a:pt x="25" y="73"/>
                  </a:lnTo>
                  <a:lnTo>
                    <a:pt x="26" y="75"/>
                  </a:lnTo>
                  <a:lnTo>
                    <a:pt x="26" y="73"/>
                  </a:lnTo>
                  <a:lnTo>
                    <a:pt x="26" y="70"/>
                  </a:lnTo>
                  <a:lnTo>
                    <a:pt x="26" y="64"/>
                  </a:lnTo>
                  <a:lnTo>
                    <a:pt x="26" y="59"/>
                  </a:lnTo>
                  <a:lnTo>
                    <a:pt x="25" y="51"/>
                  </a:lnTo>
                  <a:lnTo>
                    <a:pt x="24" y="44"/>
                  </a:lnTo>
                  <a:lnTo>
                    <a:pt x="22" y="36"/>
                  </a:lnTo>
                  <a:lnTo>
                    <a:pt x="22" y="29"/>
                  </a:lnTo>
                  <a:lnTo>
                    <a:pt x="21" y="21"/>
                  </a:lnTo>
                  <a:lnTo>
                    <a:pt x="19" y="15"/>
                  </a:lnTo>
                  <a:lnTo>
                    <a:pt x="18" y="10"/>
                  </a:lnTo>
                  <a:lnTo>
                    <a:pt x="15" y="7"/>
                  </a:lnTo>
                  <a:lnTo>
                    <a:pt x="13" y="2"/>
                  </a:lnTo>
                  <a:lnTo>
                    <a:pt x="12" y="0"/>
                  </a:lnTo>
                  <a:lnTo>
                    <a:pt x="12" y="0"/>
                  </a:lnTo>
                  <a:close/>
                </a:path>
              </a:pathLst>
            </a:custGeom>
            <a:solidFill>
              <a:srgbClr val="FFA64D"/>
            </a:solidFill>
            <a:ln w="9525">
              <a:noFill/>
              <a:round/>
              <a:headEnd/>
              <a:tailEnd/>
            </a:ln>
            <a:effectLst>
              <a:outerShdw dist="35921" dir="2700000" algn="ctr" rotWithShape="0">
                <a:srgbClr val="808080"/>
              </a:outerShdw>
            </a:effectLst>
          </p:spPr>
          <p:txBody>
            <a:bodyPr/>
            <a:lstStyle/>
            <a:p>
              <a:endParaRPr lang="pt-BR"/>
            </a:p>
          </p:txBody>
        </p:sp>
        <p:sp>
          <p:nvSpPr>
            <p:cNvPr id="1864907" name="Freeform 203"/>
            <p:cNvSpPr>
              <a:spLocks/>
            </p:cNvSpPr>
            <p:nvPr/>
          </p:nvSpPr>
          <p:spPr bwMode="auto">
            <a:xfrm>
              <a:off x="3805" y="3108"/>
              <a:ext cx="137" cy="35"/>
            </a:xfrm>
            <a:custGeom>
              <a:avLst/>
              <a:gdLst/>
              <a:ahLst/>
              <a:cxnLst>
                <a:cxn ang="0">
                  <a:pos x="78" y="18"/>
                </a:cxn>
                <a:cxn ang="0">
                  <a:pos x="76" y="17"/>
                </a:cxn>
                <a:cxn ang="0">
                  <a:pos x="73" y="15"/>
                </a:cxn>
                <a:cxn ang="0">
                  <a:pos x="68" y="13"/>
                </a:cxn>
                <a:cxn ang="0">
                  <a:pos x="64" y="10"/>
                </a:cxn>
                <a:cxn ang="0">
                  <a:pos x="58" y="7"/>
                </a:cxn>
                <a:cxn ang="0">
                  <a:pos x="51" y="4"/>
                </a:cxn>
                <a:cxn ang="0">
                  <a:pos x="44" y="2"/>
                </a:cxn>
                <a:cxn ang="0">
                  <a:pos x="37" y="1"/>
                </a:cxn>
                <a:cxn ang="0">
                  <a:pos x="29" y="0"/>
                </a:cxn>
                <a:cxn ang="0">
                  <a:pos x="22" y="1"/>
                </a:cxn>
                <a:cxn ang="0">
                  <a:pos x="16" y="2"/>
                </a:cxn>
                <a:cxn ang="0">
                  <a:pos x="12" y="4"/>
                </a:cxn>
                <a:cxn ang="0">
                  <a:pos x="6" y="4"/>
                </a:cxn>
                <a:cxn ang="0">
                  <a:pos x="4" y="7"/>
                </a:cxn>
                <a:cxn ang="0">
                  <a:pos x="0" y="8"/>
                </a:cxn>
                <a:cxn ang="0">
                  <a:pos x="0" y="9"/>
                </a:cxn>
                <a:cxn ang="0">
                  <a:pos x="0" y="15"/>
                </a:cxn>
                <a:cxn ang="0">
                  <a:pos x="1" y="17"/>
                </a:cxn>
                <a:cxn ang="0">
                  <a:pos x="7" y="22"/>
                </a:cxn>
                <a:cxn ang="0">
                  <a:pos x="9" y="23"/>
                </a:cxn>
                <a:cxn ang="0">
                  <a:pos x="15" y="26"/>
                </a:cxn>
                <a:cxn ang="0">
                  <a:pos x="21" y="28"/>
                </a:cxn>
                <a:cxn ang="0">
                  <a:pos x="28" y="31"/>
                </a:cxn>
                <a:cxn ang="0">
                  <a:pos x="35" y="31"/>
                </a:cxn>
                <a:cxn ang="0">
                  <a:pos x="43" y="32"/>
                </a:cxn>
                <a:cxn ang="0">
                  <a:pos x="50" y="32"/>
                </a:cxn>
                <a:cxn ang="0">
                  <a:pos x="59" y="32"/>
                </a:cxn>
                <a:cxn ang="0">
                  <a:pos x="65" y="31"/>
                </a:cxn>
                <a:cxn ang="0">
                  <a:pos x="71" y="31"/>
                </a:cxn>
                <a:cxn ang="0">
                  <a:pos x="74" y="31"/>
                </a:cxn>
                <a:cxn ang="0">
                  <a:pos x="76" y="31"/>
                </a:cxn>
                <a:cxn ang="0">
                  <a:pos x="270" y="70"/>
                </a:cxn>
                <a:cxn ang="0">
                  <a:pos x="275" y="51"/>
                </a:cxn>
                <a:cxn ang="0">
                  <a:pos x="109" y="15"/>
                </a:cxn>
                <a:cxn ang="0">
                  <a:pos x="78" y="18"/>
                </a:cxn>
                <a:cxn ang="0">
                  <a:pos x="78" y="18"/>
                </a:cxn>
              </a:cxnLst>
              <a:rect l="0" t="0" r="r" b="b"/>
              <a:pathLst>
                <a:path w="275" h="70">
                  <a:moveTo>
                    <a:pt x="78" y="18"/>
                  </a:moveTo>
                  <a:lnTo>
                    <a:pt x="76" y="17"/>
                  </a:lnTo>
                  <a:lnTo>
                    <a:pt x="73" y="15"/>
                  </a:lnTo>
                  <a:lnTo>
                    <a:pt x="68" y="13"/>
                  </a:lnTo>
                  <a:lnTo>
                    <a:pt x="64" y="10"/>
                  </a:lnTo>
                  <a:lnTo>
                    <a:pt x="58" y="7"/>
                  </a:lnTo>
                  <a:lnTo>
                    <a:pt x="51" y="4"/>
                  </a:lnTo>
                  <a:lnTo>
                    <a:pt x="44" y="2"/>
                  </a:lnTo>
                  <a:lnTo>
                    <a:pt x="37" y="1"/>
                  </a:lnTo>
                  <a:lnTo>
                    <a:pt x="29" y="0"/>
                  </a:lnTo>
                  <a:lnTo>
                    <a:pt x="22" y="1"/>
                  </a:lnTo>
                  <a:lnTo>
                    <a:pt x="16" y="2"/>
                  </a:lnTo>
                  <a:lnTo>
                    <a:pt x="12" y="4"/>
                  </a:lnTo>
                  <a:lnTo>
                    <a:pt x="6" y="4"/>
                  </a:lnTo>
                  <a:lnTo>
                    <a:pt x="4" y="7"/>
                  </a:lnTo>
                  <a:lnTo>
                    <a:pt x="0" y="8"/>
                  </a:lnTo>
                  <a:lnTo>
                    <a:pt x="0" y="9"/>
                  </a:lnTo>
                  <a:lnTo>
                    <a:pt x="0" y="15"/>
                  </a:lnTo>
                  <a:lnTo>
                    <a:pt x="1" y="17"/>
                  </a:lnTo>
                  <a:lnTo>
                    <a:pt x="7" y="22"/>
                  </a:lnTo>
                  <a:lnTo>
                    <a:pt x="9" y="23"/>
                  </a:lnTo>
                  <a:lnTo>
                    <a:pt x="15" y="26"/>
                  </a:lnTo>
                  <a:lnTo>
                    <a:pt x="21" y="28"/>
                  </a:lnTo>
                  <a:lnTo>
                    <a:pt x="28" y="31"/>
                  </a:lnTo>
                  <a:lnTo>
                    <a:pt x="35" y="31"/>
                  </a:lnTo>
                  <a:lnTo>
                    <a:pt x="43" y="32"/>
                  </a:lnTo>
                  <a:lnTo>
                    <a:pt x="50" y="32"/>
                  </a:lnTo>
                  <a:lnTo>
                    <a:pt x="59" y="32"/>
                  </a:lnTo>
                  <a:lnTo>
                    <a:pt x="65" y="31"/>
                  </a:lnTo>
                  <a:lnTo>
                    <a:pt x="71" y="31"/>
                  </a:lnTo>
                  <a:lnTo>
                    <a:pt x="74" y="31"/>
                  </a:lnTo>
                  <a:lnTo>
                    <a:pt x="76" y="31"/>
                  </a:lnTo>
                  <a:lnTo>
                    <a:pt x="270" y="70"/>
                  </a:lnTo>
                  <a:lnTo>
                    <a:pt x="275" y="51"/>
                  </a:lnTo>
                  <a:lnTo>
                    <a:pt x="109" y="15"/>
                  </a:lnTo>
                  <a:lnTo>
                    <a:pt x="78" y="18"/>
                  </a:lnTo>
                  <a:lnTo>
                    <a:pt x="78" y="18"/>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4908" name="Freeform 204"/>
            <p:cNvSpPr>
              <a:spLocks/>
            </p:cNvSpPr>
            <p:nvPr/>
          </p:nvSpPr>
          <p:spPr bwMode="auto">
            <a:xfrm>
              <a:off x="3840" y="3111"/>
              <a:ext cx="49" cy="35"/>
            </a:xfrm>
            <a:custGeom>
              <a:avLst/>
              <a:gdLst/>
              <a:ahLst/>
              <a:cxnLst>
                <a:cxn ang="0">
                  <a:pos x="32" y="0"/>
                </a:cxn>
                <a:cxn ang="0">
                  <a:pos x="10" y="0"/>
                </a:cxn>
                <a:cxn ang="0">
                  <a:pos x="0" y="9"/>
                </a:cxn>
                <a:cxn ang="0">
                  <a:pos x="4" y="35"/>
                </a:cxn>
                <a:cxn ang="0">
                  <a:pos x="49" y="49"/>
                </a:cxn>
                <a:cxn ang="0">
                  <a:pos x="50" y="70"/>
                </a:cxn>
                <a:cxn ang="0">
                  <a:pos x="62" y="70"/>
                </a:cxn>
                <a:cxn ang="0">
                  <a:pos x="67" y="50"/>
                </a:cxn>
                <a:cxn ang="0">
                  <a:pos x="84" y="62"/>
                </a:cxn>
                <a:cxn ang="0">
                  <a:pos x="99" y="54"/>
                </a:cxn>
                <a:cxn ang="0">
                  <a:pos x="93" y="39"/>
                </a:cxn>
                <a:cxn ang="0">
                  <a:pos x="71" y="34"/>
                </a:cxn>
                <a:cxn ang="0">
                  <a:pos x="69" y="17"/>
                </a:cxn>
                <a:cxn ang="0">
                  <a:pos x="32" y="0"/>
                </a:cxn>
                <a:cxn ang="0">
                  <a:pos x="32" y="0"/>
                </a:cxn>
              </a:cxnLst>
              <a:rect l="0" t="0" r="r" b="b"/>
              <a:pathLst>
                <a:path w="99" h="70">
                  <a:moveTo>
                    <a:pt x="32" y="0"/>
                  </a:moveTo>
                  <a:lnTo>
                    <a:pt x="10" y="0"/>
                  </a:lnTo>
                  <a:lnTo>
                    <a:pt x="0" y="9"/>
                  </a:lnTo>
                  <a:lnTo>
                    <a:pt x="4" y="35"/>
                  </a:lnTo>
                  <a:lnTo>
                    <a:pt x="49" y="49"/>
                  </a:lnTo>
                  <a:lnTo>
                    <a:pt x="50" y="70"/>
                  </a:lnTo>
                  <a:lnTo>
                    <a:pt x="62" y="70"/>
                  </a:lnTo>
                  <a:lnTo>
                    <a:pt x="67" y="50"/>
                  </a:lnTo>
                  <a:lnTo>
                    <a:pt x="84" y="62"/>
                  </a:lnTo>
                  <a:lnTo>
                    <a:pt x="99" y="54"/>
                  </a:lnTo>
                  <a:lnTo>
                    <a:pt x="93" y="39"/>
                  </a:lnTo>
                  <a:lnTo>
                    <a:pt x="71" y="34"/>
                  </a:lnTo>
                  <a:lnTo>
                    <a:pt x="69" y="17"/>
                  </a:lnTo>
                  <a:lnTo>
                    <a:pt x="32" y="0"/>
                  </a:lnTo>
                  <a:lnTo>
                    <a:pt x="32"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09" name="Freeform 205"/>
            <p:cNvSpPr>
              <a:spLocks/>
            </p:cNvSpPr>
            <p:nvPr/>
          </p:nvSpPr>
          <p:spPr bwMode="auto">
            <a:xfrm>
              <a:off x="3844" y="3108"/>
              <a:ext cx="37" cy="35"/>
            </a:xfrm>
            <a:custGeom>
              <a:avLst/>
              <a:gdLst/>
              <a:ahLst/>
              <a:cxnLst>
                <a:cxn ang="0">
                  <a:pos x="42" y="27"/>
                </a:cxn>
                <a:cxn ang="0">
                  <a:pos x="26" y="36"/>
                </a:cxn>
                <a:cxn ang="0">
                  <a:pos x="19" y="24"/>
                </a:cxn>
                <a:cxn ang="0">
                  <a:pos x="6" y="28"/>
                </a:cxn>
                <a:cxn ang="0">
                  <a:pos x="0" y="10"/>
                </a:cxn>
                <a:cxn ang="0">
                  <a:pos x="19" y="2"/>
                </a:cxn>
                <a:cxn ang="0">
                  <a:pos x="41" y="3"/>
                </a:cxn>
                <a:cxn ang="0">
                  <a:pos x="60" y="0"/>
                </a:cxn>
                <a:cxn ang="0">
                  <a:pos x="61" y="0"/>
                </a:cxn>
                <a:cxn ang="0">
                  <a:pos x="66" y="2"/>
                </a:cxn>
                <a:cxn ang="0">
                  <a:pos x="71" y="5"/>
                </a:cxn>
                <a:cxn ang="0">
                  <a:pos x="73" y="10"/>
                </a:cxn>
                <a:cxn ang="0">
                  <a:pos x="72" y="14"/>
                </a:cxn>
                <a:cxn ang="0">
                  <a:pos x="71" y="22"/>
                </a:cxn>
                <a:cxn ang="0">
                  <a:pos x="69" y="25"/>
                </a:cxn>
                <a:cxn ang="0">
                  <a:pos x="69" y="31"/>
                </a:cxn>
                <a:cxn ang="0">
                  <a:pos x="68" y="36"/>
                </a:cxn>
                <a:cxn ang="0">
                  <a:pos x="68" y="42"/>
                </a:cxn>
                <a:cxn ang="0">
                  <a:pos x="64" y="51"/>
                </a:cxn>
                <a:cxn ang="0">
                  <a:pos x="63" y="60"/>
                </a:cxn>
                <a:cxn ang="0">
                  <a:pos x="62" y="66"/>
                </a:cxn>
                <a:cxn ang="0">
                  <a:pos x="62" y="68"/>
                </a:cxn>
                <a:cxn ang="0">
                  <a:pos x="47" y="64"/>
                </a:cxn>
                <a:cxn ang="0">
                  <a:pos x="42" y="27"/>
                </a:cxn>
                <a:cxn ang="0">
                  <a:pos x="42" y="27"/>
                </a:cxn>
              </a:cxnLst>
              <a:rect l="0" t="0" r="r" b="b"/>
              <a:pathLst>
                <a:path w="73" h="68">
                  <a:moveTo>
                    <a:pt x="42" y="27"/>
                  </a:moveTo>
                  <a:lnTo>
                    <a:pt x="26" y="36"/>
                  </a:lnTo>
                  <a:lnTo>
                    <a:pt x="19" y="24"/>
                  </a:lnTo>
                  <a:lnTo>
                    <a:pt x="6" y="28"/>
                  </a:lnTo>
                  <a:lnTo>
                    <a:pt x="0" y="10"/>
                  </a:lnTo>
                  <a:lnTo>
                    <a:pt x="19" y="2"/>
                  </a:lnTo>
                  <a:lnTo>
                    <a:pt x="41" y="3"/>
                  </a:lnTo>
                  <a:lnTo>
                    <a:pt x="60" y="0"/>
                  </a:lnTo>
                  <a:lnTo>
                    <a:pt x="61" y="0"/>
                  </a:lnTo>
                  <a:lnTo>
                    <a:pt x="66" y="2"/>
                  </a:lnTo>
                  <a:lnTo>
                    <a:pt x="71" y="5"/>
                  </a:lnTo>
                  <a:lnTo>
                    <a:pt x="73" y="10"/>
                  </a:lnTo>
                  <a:lnTo>
                    <a:pt x="72" y="14"/>
                  </a:lnTo>
                  <a:lnTo>
                    <a:pt x="71" y="22"/>
                  </a:lnTo>
                  <a:lnTo>
                    <a:pt x="69" y="25"/>
                  </a:lnTo>
                  <a:lnTo>
                    <a:pt x="69" y="31"/>
                  </a:lnTo>
                  <a:lnTo>
                    <a:pt x="68" y="36"/>
                  </a:lnTo>
                  <a:lnTo>
                    <a:pt x="68" y="42"/>
                  </a:lnTo>
                  <a:lnTo>
                    <a:pt x="64" y="51"/>
                  </a:lnTo>
                  <a:lnTo>
                    <a:pt x="63" y="60"/>
                  </a:lnTo>
                  <a:lnTo>
                    <a:pt x="62" y="66"/>
                  </a:lnTo>
                  <a:lnTo>
                    <a:pt x="62" y="68"/>
                  </a:lnTo>
                  <a:lnTo>
                    <a:pt x="47" y="64"/>
                  </a:lnTo>
                  <a:lnTo>
                    <a:pt x="42" y="27"/>
                  </a:lnTo>
                  <a:lnTo>
                    <a:pt x="42" y="27"/>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4910" name="Freeform 206"/>
            <p:cNvSpPr>
              <a:spLocks/>
            </p:cNvSpPr>
            <p:nvPr/>
          </p:nvSpPr>
          <p:spPr bwMode="auto">
            <a:xfrm>
              <a:off x="3940" y="3125"/>
              <a:ext cx="36" cy="26"/>
            </a:xfrm>
            <a:custGeom>
              <a:avLst/>
              <a:gdLst/>
              <a:ahLst/>
              <a:cxnLst>
                <a:cxn ang="0">
                  <a:pos x="27" y="0"/>
                </a:cxn>
                <a:cxn ang="0">
                  <a:pos x="41" y="6"/>
                </a:cxn>
                <a:cxn ang="0">
                  <a:pos x="57" y="4"/>
                </a:cxn>
                <a:cxn ang="0">
                  <a:pos x="72" y="28"/>
                </a:cxn>
                <a:cxn ang="0">
                  <a:pos x="73" y="41"/>
                </a:cxn>
                <a:cxn ang="0">
                  <a:pos x="57" y="53"/>
                </a:cxn>
                <a:cxn ang="0">
                  <a:pos x="0" y="42"/>
                </a:cxn>
                <a:cxn ang="0">
                  <a:pos x="8" y="8"/>
                </a:cxn>
                <a:cxn ang="0">
                  <a:pos x="27" y="0"/>
                </a:cxn>
                <a:cxn ang="0">
                  <a:pos x="27" y="0"/>
                </a:cxn>
              </a:cxnLst>
              <a:rect l="0" t="0" r="r" b="b"/>
              <a:pathLst>
                <a:path w="73" h="53">
                  <a:moveTo>
                    <a:pt x="27" y="0"/>
                  </a:moveTo>
                  <a:lnTo>
                    <a:pt x="41" y="6"/>
                  </a:lnTo>
                  <a:lnTo>
                    <a:pt x="57" y="4"/>
                  </a:lnTo>
                  <a:lnTo>
                    <a:pt x="72" y="28"/>
                  </a:lnTo>
                  <a:lnTo>
                    <a:pt x="73" y="41"/>
                  </a:lnTo>
                  <a:lnTo>
                    <a:pt x="57" y="53"/>
                  </a:lnTo>
                  <a:lnTo>
                    <a:pt x="0" y="42"/>
                  </a:lnTo>
                  <a:lnTo>
                    <a:pt x="8" y="8"/>
                  </a:lnTo>
                  <a:lnTo>
                    <a:pt x="27" y="0"/>
                  </a:lnTo>
                  <a:lnTo>
                    <a:pt x="27" y="0"/>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4911" name="Freeform 207"/>
            <p:cNvSpPr>
              <a:spLocks/>
            </p:cNvSpPr>
            <p:nvPr/>
          </p:nvSpPr>
          <p:spPr bwMode="auto">
            <a:xfrm>
              <a:off x="3909" y="3140"/>
              <a:ext cx="46" cy="23"/>
            </a:xfrm>
            <a:custGeom>
              <a:avLst/>
              <a:gdLst/>
              <a:ahLst/>
              <a:cxnLst>
                <a:cxn ang="0">
                  <a:pos x="92" y="41"/>
                </a:cxn>
                <a:cxn ang="0">
                  <a:pos x="31" y="9"/>
                </a:cxn>
                <a:cxn ang="0">
                  <a:pos x="0" y="0"/>
                </a:cxn>
                <a:cxn ang="0">
                  <a:pos x="1" y="1"/>
                </a:cxn>
                <a:cxn ang="0">
                  <a:pos x="7" y="4"/>
                </a:cxn>
                <a:cxn ang="0">
                  <a:pos x="10" y="8"/>
                </a:cxn>
                <a:cxn ang="0">
                  <a:pos x="16" y="10"/>
                </a:cxn>
                <a:cxn ang="0">
                  <a:pos x="22" y="13"/>
                </a:cxn>
                <a:cxn ang="0">
                  <a:pos x="30" y="18"/>
                </a:cxn>
                <a:cxn ang="0">
                  <a:pos x="38" y="23"/>
                </a:cxn>
                <a:cxn ang="0">
                  <a:pos x="47" y="27"/>
                </a:cxn>
                <a:cxn ang="0">
                  <a:pos x="56" y="31"/>
                </a:cxn>
                <a:cxn ang="0">
                  <a:pos x="66" y="35"/>
                </a:cxn>
                <a:cxn ang="0">
                  <a:pos x="73" y="38"/>
                </a:cxn>
                <a:cxn ang="0">
                  <a:pos x="80" y="41"/>
                </a:cxn>
                <a:cxn ang="0">
                  <a:pos x="84" y="43"/>
                </a:cxn>
                <a:cxn ang="0">
                  <a:pos x="85" y="45"/>
                </a:cxn>
                <a:cxn ang="0">
                  <a:pos x="92" y="41"/>
                </a:cxn>
                <a:cxn ang="0">
                  <a:pos x="92" y="41"/>
                </a:cxn>
              </a:cxnLst>
              <a:rect l="0" t="0" r="r" b="b"/>
              <a:pathLst>
                <a:path w="92" h="45">
                  <a:moveTo>
                    <a:pt x="92" y="41"/>
                  </a:moveTo>
                  <a:lnTo>
                    <a:pt x="31" y="9"/>
                  </a:lnTo>
                  <a:lnTo>
                    <a:pt x="0" y="0"/>
                  </a:lnTo>
                  <a:lnTo>
                    <a:pt x="1" y="1"/>
                  </a:lnTo>
                  <a:lnTo>
                    <a:pt x="7" y="4"/>
                  </a:lnTo>
                  <a:lnTo>
                    <a:pt x="10" y="8"/>
                  </a:lnTo>
                  <a:lnTo>
                    <a:pt x="16" y="10"/>
                  </a:lnTo>
                  <a:lnTo>
                    <a:pt x="22" y="13"/>
                  </a:lnTo>
                  <a:lnTo>
                    <a:pt x="30" y="18"/>
                  </a:lnTo>
                  <a:lnTo>
                    <a:pt x="38" y="23"/>
                  </a:lnTo>
                  <a:lnTo>
                    <a:pt x="47" y="27"/>
                  </a:lnTo>
                  <a:lnTo>
                    <a:pt x="56" y="31"/>
                  </a:lnTo>
                  <a:lnTo>
                    <a:pt x="66" y="35"/>
                  </a:lnTo>
                  <a:lnTo>
                    <a:pt x="73" y="38"/>
                  </a:lnTo>
                  <a:lnTo>
                    <a:pt x="80" y="41"/>
                  </a:lnTo>
                  <a:lnTo>
                    <a:pt x="84" y="43"/>
                  </a:lnTo>
                  <a:lnTo>
                    <a:pt x="85" y="45"/>
                  </a:lnTo>
                  <a:lnTo>
                    <a:pt x="92" y="41"/>
                  </a:lnTo>
                  <a:lnTo>
                    <a:pt x="92" y="41"/>
                  </a:lnTo>
                  <a:close/>
                </a:path>
              </a:pathLst>
            </a:custGeom>
            <a:solidFill>
              <a:srgbClr val="8A8AA8"/>
            </a:solidFill>
            <a:ln w="9525">
              <a:noFill/>
              <a:round/>
              <a:headEnd/>
              <a:tailEnd/>
            </a:ln>
            <a:effectLst>
              <a:outerShdw dist="35921" dir="2700000" algn="ctr" rotWithShape="0">
                <a:srgbClr val="808080"/>
              </a:outerShdw>
            </a:effectLst>
          </p:spPr>
          <p:txBody>
            <a:bodyPr/>
            <a:lstStyle/>
            <a:p>
              <a:endParaRPr lang="pt-BR"/>
            </a:p>
          </p:txBody>
        </p:sp>
        <p:sp>
          <p:nvSpPr>
            <p:cNvPr id="1864912" name="Freeform 208"/>
            <p:cNvSpPr>
              <a:spLocks/>
            </p:cNvSpPr>
            <p:nvPr/>
          </p:nvSpPr>
          <p:spPr bwMode="auto">
            <a:xfrm>
              <a:off x="3877" y="3142"/>
              <a:ext cx="64" cy="26"/>
            </a:xfrm>
            <a:custGeom>
              <a:avLst/>
              <a:gdLst/>
              <a:ahLst/>
              <a:cxnLst>
                <a:cxn ang="0">
                  <a:pos x="127" y="46"/>
                </a:cxn>
                <a:cxn ang="0">
                  <a:pos x="126" y="45"/>
                </a:cxn>
                <a:cxn ang="0">
                  <a:pos x="123" y="43"/>
                </a:cxn>
                <a:cxn ang="0">
                  <a:pos x="118" y="40"/>
                </a:cxn>
                <a:cxn ang="0">
                  <a:pos x="114" y="38"/>
                </a:cxn>
                <a:cxn ang="0">
                  <a:pos x="108" y="33"/>
                </a:cxn>
                <a:cxn ang="0">
                  <a:pos x="101" y="29"/>
                </a:cxn>
                <a:cxn ang="0">
                  <a:pos x="94" y="24"/>
                </a:cxn>
                <a:cxn ang="0">
                  <a:pos x="86" y="22"/>
                </a:cxn>
                <a:cxn ang="0">
                  <a:pos x="78" y="18"/>
                </a:cxn>
                <a:cxn ang="0">
                  <a:pos x="70" y="15"/>
                </a:cxn>
                <a:cxn ang="0">
                  <a:pos x="62" y="12"/>
                </a:cxn>
                <a:cxn ang="0">
                  <a:pos x="56" y="10"/>
                </a:cxn>
                <a:cxn ang="0">
                  <a:pos x="49" y="7"/>
                </a:cxn>
                <a:cxn ang="0">
                  <a:pos x="45" y="6"/>
                </a:cxn>
                <a:cxn ang="0">
                  <a:pos x="42" y="6"/>
                </a:cxn>
                <a:cxn ang="0">
                  <a:pos x="24" y="7"/>
                </a:cxn>
                <a:cxn ang="0">
                  <a:pos x="30" y="0"/>
                </a:cxn>
                <a:cxn ang="0">
                  <a:pos x="0" y="10"/>
                </a:cxn>
                <a:cxn ang="0">
                  <a:pos x="20" y="10"/>
                </a:cxn>
                <a:cxn ang="0">
                  <a:pos x="15" y="16"/>
                </a:cxn>
                <a:cxn ang="0">
                  <a:pos x="21" y="15"/>
                </a:cxn>
                <a:cxn ang="0">
                  <a:pos x="27" y="15"/>
                </a:cxn>
                <a:cxn ang="0">
                  <a:pos x="34" y="15"/>
                </a:cxn>
                <a:cxn ang="0">
                  <a:pos x="43" y="20"/>
                </a:cxn>
                <a:cxn ang="0">
                  <a:pos x="47" y="20"/>
                </a:cxn>
                <a:cxn ang="0">
                  <a:pos x="52" y="22"/>
                </a:cxn>
                <a:cxn ang="0">
                  <a:pos x="57" y="24"/>
                </a:cxn>
                <a:cxn ang="0">
                  <a:pos x="63" y="27"/>
                </a:cxn>
                <a:cxn ang="0">
                  <a:pos x="69" y="29"/>
                </a:cxn>
                <a:cxn ang="0">
                  <a:pos x="75" y="32"/>
                </a:cxn>
                <a:cxn ang="0">
                  <a:pos x="80" y="35"/>
                </a:cxn>
                <a:cxn ang="0">
                  <a:pos x="87" y="38"/>
                </a:cxn>
                <a:cxn ang="0">
                  <a:pos x="92" y="39"/>
                </a:cxn>
                <a:cxn ang="0">
                  <a:pos x="97" y="43"/>
                </a:cxn>
                <a:cxn ang="0">
                  <a:pos x="101" y="44"/>
                </a:cxn>
                <a:cxn ang="0">
                  <a:pos x="105" y="47"/>
                </a:cxn>
                <a:cxn ang="0">
                  <a:pos x="111" y="50"/>
                </a:cxn>
                <a:cxn ang="0">
                  <a:pos x="114" y="52"/>
                </a:cxn>
                <a:cxn ang="0">
                  <a:pos x="127" y="46"/>
                </a:cxn>
                <a:cxn ang="0">
                  <a:pos x="127" y="46"/>
                </a:cxn>
              </a:cxnLst>
              <a:rect l="0" t="0" r="r" b="b"/>
              <a:pathLst>
                <a:path w="127" h="52">
                  <a:moveTo>
                    <a:pt x="127" y="46"/>
                  </a:moveTo>
                  <a:lnTo>
                    <a:pt x="126" y="45"/>
                  </a:lnTo>
                  <a:lnTo>
                    <a:pt x="123" y="43"/>
                  </a:lnTo>
                  <a:lnTo>
                    <a:pt x="118" y="40"/>
                  </a:lnTo>
                  <a:lnTo>
                    <a:pt x="114" y="38"/>
                  </a:lnTo>
                  <a:lnTo>
                    <a:pt x="108" y="33"/>
                  </a:lnTo>
                  <a:lnTo>
                    <a:pt x="101" y="29"/>
                  </a:lnTo>
                  <a:lnTo>
                    <a:pt x="94" y="24"/>
                  </a:lnTo>
                  <a:lnTo>
                    <a:pt x="86" y="22"/>
                  </a:lnTo>
                  <a:lnTo>
                    <a:pt x="78" y="18"/>
                  </a:lnTo>
                  <a:lnTo>
                    <a:pt x="70" y="15"/>
                  </a:lnTo>
                  <a:lnTo>
                    <a:pt x="62" y="12"/>
                  </a:lnTo>
                  <a:lnTo>
                    <a:pt x="56" y="10"/>
                  </a:lnTo>
                  <a:lnTo>
                    <a:pt x="49" y="7"/>
                  </a:lnTo>
                  <a:lnTo>
                    <a:pt x="45" y="6"/>
                  </a:lnTo>
                  <a:lnTo>
                    <a:pt x="42" y="6"/>
                  </a:lnTo>
                  <a:lnTo>
                    <a:pt x="24" y="7"/>
                  </a:lnTo>
                  <a:lnTo>
                    <a:pt x="30" y="0"/>
                  </a:lnTo>
                  <a:lnTo>
                    <a:pt x="0" y="10"/>
                  </a:lnTo>
                  <a:lnTo>
                    <a:pt x="20" y="10"/>
                  </a:lnTo>
                  <a:lnTo>
                    <a:pt x="15" y="16"/>
                  </a:lnTo>
                  <a:lnTo>
                    <a:pt x="21" y="15"/>
                  </a:lnTo>
                  <a:lnTo>
                    <a:pt x="27" y="15"/>
                  </a:lnTo>
                  <a:lnTo>
                    <a:pt x="34" y="15"/>
                  </a:lnTo>
                  <a:lnTo>
                    <a:pt x="43" y="20"/>
                  </a:lnTo>
                  <a:lnTo>
                    <a:pt x="47" y="20"/>
                  </a:lnTo>
                  <a:lnTo>
                    <a:pt x="52" y="22"/>
                  </a:lnTo>
                  <a:lnTo>
                    <a:pt x="57" y="24"/>
                  </a:lnTo>
                  <a:lnTo>
                    <a:pt x="63" y="27"/>
                  </a:lnTo>
                  <a:lnTo>
                    <a:pt x="69" y="29"/>
                  </a:lnTo>
                  <a:lnTo>
                    <a:pt x="75" y="32"/>
                  </a:lnTo>
                  <a:lnTo>
                    <a:pt x="80" y="35"/>
                  </a:lnTo>
                  <a:lnTo>
                    <a:pt x="87" y="38"/>
                  </a:lnTo>
                  <a:lnTo>
                    <a:pt x="92" y="39"/>
                  </a:lnTo>
                  <a:lnTo>
                    <a:pt x="97" y="43"/>
                  </a:lnTo>
                  <a:lnTo>
                    <a:pt x="101" y="44"/>
                  </a:lnTo>
                  <a:lnTo>
                    <a:pt x="105" y="47"/>
                  </a:lnTo>
                  <a:lnTo>
                    <a:pt x="111" y="50"/>
                  </a:lnTo>
                  <a:lnTo>
                    <a:pt x="114" y="52"/>
                  </a:lnTo>
                  <a:lnTo>
                    <a:pt x="127" y="46"/>
                  </a:lnTo>
                  <a:lnTo>
                    <a:pt x="127" y="46"/>
                  </a:lnTo>
                  <a:close/>
                </a:path>
              </a:pathLst>
            </a:custGeom>
            <a:solidFill>
              <a:srgbClr val="8A8AA8"/>
            </a:solidFill>
            <a:ln w="9525">
              <a:noFill/>
              <a:round/>
              <a:headEnd/>
              <a:tailEnd/>
            </a:ln>
            <a:effectLst>
              <a:outerShdw dist="35921" dir="2700000" algn="ctr" rotWithShape="0">
                <a:srgbClr val="808080"/>
              </a:outerShdw>
            </a:effectLst>
          </p:spPr>
          <p:txBody>
            <a:bodyPr/>
            <a:lstStyle/>
            <a:p>
              <a:endParaRPr lang="pt-BR"/>
            </a:p>
          </p:txBody>
        </p:sp>
        <p:sp>
          <p:nvSpPr>
            <p:cNvPr id="1864913" name="Freeform 209"/>
            <p:cNvSpPr>
              <a:spLocks/>
            </p:cNvSpPr>
            <p:nvPr/>
          </p:nvSpPr>
          <p:spPr bwMode="auto">
            <a:xfrm>
              <a:off x="3878" y="3154"/>
              <a:ext cx="45" cy="13"/>
            </a:xfrm>
            <a:custGeom>
              <a:avLst/>
              <a:gdLst/>
              <a:ahLst/>
              <a:cxnLst>
                <a:cxn ang="0">
                  <a:pos x="90" y="26"/>
                </a:cxn>
                <a:cxn ang="0">
                  <a:pos x="87" y="23"/>
                </a:cxn>
                <a:cxn ang="0">
                  <a:pos x="84" y="22"/>
                </a:cxn>
                <a:cxn ang="0">
                  <a:pos x="77" y="19"/>
                </a:cxn>
                <a:cxn ang="0">
                  <a:pos x="70" y="16"/>
                </a:cxn>
                <a:cxn ang="0">
                  <a:pos x="61" y="12"/>
                </a:cxn>
                <a:cxn ang="0">
                  <a:pos x="52" y="8"/>
                </a:cxn>
                <a:cxn ang="0">
                  <a:pos x="42" y="5"/>
                </a:cxn>
                <a:cxn ang="0">
                  <a:pos x="34" y="3"/>
                </a:cxn>
                <a:cxn ang="0">
                  <a:pos x="25" y="0"/>
                </a:cxn>
                <a:cxn ang="0">
                  <a:pos x="18" y="0"/>
                </a:cxn>
                <a:cxn ang="0">
                  <a:pos x="12" y="0"/>
                </a:cxn>
                <a:cxn ang="0">
                  <a:pos x="9" y="0"/>
                </a:cxn>
                <a:cxn ang="0">
                  <a:pos x="2" y="0"/>
                </a:cxn>
                <a:cxn ang="0">
                  <a:pos x="0" y="3"/>
                </a:cxn>
                <a:cxn ang="0">
                  <a:pos x="48" y="18"/>
                </a:cxn>
                <a:cxn ang="0">
                  <a:pos x="75" y="26"/>
                </a:cxn>
                <a:cxn ang="0">
                  <a:pos x="90" y="26"/>
                </a:cxn>
                <a:cxn ang="0">
                  <a:pos x="90" y="26"/>
                </a:cxn>
              </a:cxnLst>
              <a:rect l="0" t="0" r="r" b="b"/>
              <a:pathLst>
                <a:path w="90" h="26">
                  <a:moveTo>
                    <a:pt x="90" y="26"/>
                  </a:moveTo>
                  <a:lnTo>
                    <a:pt x="87" y="23"/>
                  </a:lnTo>
                  <a:lnTo>
                    <a:pt x="84" y="22"/>
                  </a:lnTo>
                  <a:lnTo>
                    <a:pt x="77" y="19"/>
                  </a:lnTo>
                  <a:lnTo>
                    <a:pt x="70" y="16"/>
                  </a:lnTo>
                  <a:lnTo>
                    <a:pt x="61" y="12"/>
                  </a:lnTo>
                  <a:lnTo>
                    <a:pt x="52" y="8"/>
                  </a:lnTo>
                  <a:lnTo>
                    <a:pt x="42" y="5"/>
                  </a:lnTo>
                  <a:lnTo>
                    <a:pt x="34" y="3"/>
                  </a:lnTo>
                  <a:lnTo>
                    <a:pt x="25" y="0"/>
                  </a:lnTo>
                  <a:lnTo>
                    <a:pt x="18" y="0"/>
                  </a:lnTo>
                  <a:lnTo>
                    <a:pt x="12" y="0"/>
                  </a:lnTo>
                  <a:lnTo>
                    <a:pt x="9" y="0"/>
                  </a:lnTo>
                  <a:lnTo>
                    <a:pt x="2" y="0"/>
                  </a:lnTo>
                  <a:lnTo>
                    <a:pt x="0" y="3"/>
                  </a:lnTo>
                  <a:lnTo>
                    <a:pt x="48" y="18"/>
                  </a:lnTo>
                  <a:lnTo>
                    <a:pt x="75" y="26"/>
                  </a:lnTo>
                  <a:lnTo>
                    <a:pt x="90" y="26"/>
                  </a:lnTo>
                  <a:lnTo>
                    <a:pt x="90" y="26"/>
                  </a:lnTo>
                  <a:close/>
                </a:path>
              </a:pathLst>
            </a:custGeom>
            <a:solidFill>
              <a:srgbClr val="8A8AA8"/>
            </a:solidFill>
            <a:ln w="9525">
              <a:noFill/>
              <a:round/>
              <a:headEnd/>
              <a:tailEnd/>
            </a:ln>
            <a:effectLst>
              <a:outerShdw dist="35921" dir="2700000" algn="ctr" rotWithShape="0">
                <a:srgbClr val="808080"/>
              </a:outerShdw>
            </a:effectLst>
          </p:spPr>
          <p:txBody>
            <a:bodyPr/>
            <a:lstStyle/>
            <a:p>
              <a:endParaRPr lang="pt-BR"/>
            </a:p>
          </p:txBody>
        </p:sp>
        <p:sp>
          <p:nvSpPr>
            <p:cNvPr id="1864914" name="Freeform 210"/>
            <p:cNvSpPr>
              <a:spLocks/>
            </p:cNvSpPr>
            <p:nvPr/>
          </p:nvSpPr>
          <p:spPr bwMode="auto">
            <a:xfrm>
              <a:off x="3931" y="3126"/>
              <a:ext cx="43" cy="28"/>
            </a:xfrm>
            <a:custGeom>
              <a:avLst/>
              <a:gdLst/>
              <a:ahLst/>
              <a:cxnLst>
                <a:cxn ang="0">
                  <a:pos x="40" y="0"/>
                </a:cxn>
                <a:cxn ang="0">
                  <a:pos x="40" y="31"/>
                </a:cxn>
                <a:cxn ang="0">
                  <a:pos x="53" y="32"/>
                </a:cxn>
                <a:cxn ang="0">
                  <a:pos x="64" y="18"/>
                </a:cxn>
                <a:cxn ang="0">
                  <a:pos x="75" y="24"/>
                </a:cxn>
                <a:cxn ang="0">
                  <a:pos x="86" y="33"/>
                </a:cxn>
                <a:cxn ang="0">
                  <a:pos x="76" y="52"/>
                </a:cxn>
                <a:cxn ang="0">
                  <a:pos x="42" y="49"/>
                </a:cxn>
                <a:cxn ang="0">
                  <a:pos x="32" y="55"/>
                </a:cxn>
                <a:cxn ang="0">
                  <a:pos x="12" y="55"/>
                </a:cxn>
                <a:cxn ang="0">
                  <a:pos x="17" y="39"/>
                </a:cxn>
                <a:cxn ang="0">
                  <a:pos x="1" y="38"/>
                </a:cxn>
                <a:cxn ang="0">
                  <a:pos x="0" y="24"/>
                </a:cxn>
                <a:cxn ang="0">
                  <a:pos x="11" y="19"/>
                </a:cxn>
                <a:cxn ang="0">
                  <a:pos x="19" y="25"/>
                </a:cxn>
                <a:cxn ang="0">
                  <a:pos x="25" y="8"/>
                </a:cxn>
                <a:cxn ang="0">
                  <a:pos x="40" y="0"/>
                </a:cxn>
                <a:cxn ang="0">
                  <a:pos x="40" y="0"/>
                </a:cxn>
              </a:cxnLst>
              <a:rect l="0" t="0" r="r" b="b"/>
              <a:pathLst>
                <a:path w="86" h="55">
                  <a:moveTo>
                    <a:pt x="40" y="0"/>
                  </a:moveTo>
                  <a:lnTo>
                    <a:pt x="40" y="31"/>
                  </a:lnTo>
                  <a:lnTo>
                    <a:pt x="53" y="32"/>
                  </a:lnTo>
                  <a:lnTo>
                    <a:pt x="64" y="18"/>
                  </a:lnTo>
                  <a:lnTo>
                    <a:pt x="75" y="24"/>
                  </a:lnTo>
                  <a:lnTo>
                    <a:pt x="86" y="33"/>
                  </a:lnTo>
                  <a:lnTo>
                    <a:pt x="76" y="52"/>
                  </a:lnTo>
                  <a:lnTo>
                    <a:pt x="42" y="49"/>
                  </a:lnTo>
                  <a:lnTo>
                    <a:pt x="32" y="55"/>
                  </a:lnTo>
                  <a:lnTo>
                    <a:pt x="12" y="55"/>
                  </a:lnTo>
                  <a:lnTo>
                    <a:pt x="17" y="39"/>
                  </a:lnTo>
                  <a:lnTo>
                    <a:pt x="1" y="38"/>
                  </a:lnTo>
                  <a:lnTo>
                    <a:pt x="0" y="24"/>
                  </a:lnTo>
                  <a:lnTo>
                    <a:pt x="11" y="19"/>
                  </a:lnTo>
                  <a:lnTo>
                    <a:pt x="19" y="25"/>
                  </a:lnTo>
                  <a:lnTo>
                    <a:pt x="25" y="8"/>
                  </a:lnTo>
                  <a:lnTo>
                    <a:pt x="40" y="0"/>
                  </a:lnTo>
                  <a:lnTo>
                    <a:pt x="40"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15" name="Freeform 211"/>
            <p:cNvSpPr>
              <a:spLocks/>
            </p:cNvSpPr>
            <p:nvPr/>
          </p:nvSpPr>
          <p:spPr bwMode="auto">
            <a:xfrm>
              <a:off x="3910" y="2981"/>
              <a:ext cx="13" cy="5"/>
            </a:xfrm>
            <a:custGeom>
              <a:avLst/>
              <a:gdLst/>
              <a:ahLst/>
              <a:cxnLst>
                <a:cxn ang="0">
                  <a:pos x="6" y="5"/>
                </a:cxn>
                <a:cxn ang="0">
                  <a:pos x="15" y="0"/>
                </a:cxn>
                <a:cxn ang="0">
                  <a:pos x="23" y="0"/>
                </a:cxn>
                <a:cxn ang="0">
                  <a:pos x="26" y="5"/>
                </a:cxn>
                <a:cxn ang="0">
                  <a:pos x="18" y="5"/>
                </a:cxn>
                <a:cxn ang="0">
                  <a:pos x="6" y="10"/>
                </a:cxn>
                <a:cxn ang="0">
                  <a:pos x="0" y="8"/>
                </a:cxn>
                <a:cxn ang="0">
                  <a:pos x="6" y="5"/>
                </a:cxn>
                <a:cxn ang="0">
                  <a:pos x="6" y="5"/>
                </a:cxn>
              </a:cxnLst>
              <a:rect l="0" t="0" r="r" b="b"/>
              <a:pathLst>
                <a:path w="26" h="10">
                  <a:moveTo>
                    <a:pt x="6" y="5"/>
                  </a:moveTo>
                  <a:lnTo>
                    <a:pt x="15" y="0"/>
                  </a:lnTo>
                  <a:lnTo>
                    <a:pt x="23" y="0"/>
                  </a:lnTo>
                  <a:lnTo>
                    <a:pt x="26" y="5"/>
                  </a:lnTo>
                  <a:lnTo>
                    <a:pt x="18" y="5"/>
                  </a:lnTo>
                  <a:lnTo>
                    <a:pt x="6" y="10"/>
                  </a:lnTo>
                  <a:lnTo>
                    <a:pt x="0" y="8"/>
                  </a:lnTo>
                  <a:lnTo>
                    <a:pt x="6" y="5"/>
                  </a:lnTo>
                  <a:lnTo>
                    <a:pt x="6" y="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16" name="Freeform 212"/>
            <p:cNvSpPr>
              <a:spLocks/>
            </p:cNvSpPr>
            <p:nvPr/>
          </p:nvSpPr>
          <p:spPr bwMode="auto">
            <a:xfrm>
              <a:off x="3929" y="2993"/>
              <a:ext cx="221" cy="161"/>
            </a:xfrm>
            <a:custGeom>
              <a:avLst/>
              <a:gdLst/>
              <a:ahLst/>
              <a:cxnLst>
                <a:cxn ang="0">
                  <a:pos x="147" y="0"/>
                </a:cxn>
                <a:cxn ang="0">
                  <a:pos x="180" y="22"/>
                </a:cxn>
                <a:cxn ang="0">
                  <a:pos x="224" y="33"/>
                </a:cxn>
                <a:cxn ang="0">
                  <a:pos x="225" y="33"/>
                </a:cxn>
                <a:cxn ang="0">
                  <a:pos x="230" y="36"/>
                </a:cxn>
                <a:cxn ang="0">
                  <a:pos x="233" y="36"/>
                </a:cxn>
                <a:cxn ang="0">
                  <a:pos x="239" y="38"/>
                </a:cxn>
                <a:cxn ang="0">
                  <a:pos x="244" y="40"/>
                </a:cxn>
                <a:cxn ang="0">
                  <a:pos x="249" y="45"/>
                </a:cxn>
                <a:cxn ang="0">
                  <a:pos x="255" y="47"/>
                </a:cxn>
                <a:cxn ang="0">
                  <a:pos x="261" y="51"/>
                </a:cxn>
                <a:cxn ang="0">
                  <a:pos x="269" y="54"/>
                </a:cxn>
                <a:cxn ang="0">
                  <a:pos x="277" y="60"/>
                </a:cxn>
                <a:cxn ang="0">
                  <a:pos x="284" y="65"/>
                </a:cxn>
                <a:cxn ang="0">
                  <a:pos x="293" y="70"/>
                </a:cxn>
                <a:cxn ang="0">
                  <a:pos x="303" y="77"/>
                </a:cxn>
                <a:cxn ang="0">
                  <a:pos x="312" y="84"/>
                </a:cxn>
                <a:cxn ang="0">
                  <a:pos x="321" y="91"/>
                </a:cxn>
                <a:cxn ang="0">
                  <a:pos x="330" y="98"/>
                </a:cxn>
                <a:cxn ang="0">
                  <a:pos x="339" y="106"/>
                </a:cxn>
                <a:cxn ang="0">
                  <a:pos x="349" y="114"/>
                </a:cxn>
                <a:cxn ang="0">
                  <a:pos x="357" y="122"/>
                </a:cxn>
                <a:cxn ang="0">
                  <a:pos x="366" y="130"/>
                </a:cxn>
                <a:cxn ang="0">
                  <a:pos x="374" y="139"/>
                </a:cxn>
                <a:cxn ang="0">
                  <a:pos x="382" y="147"/>
                </a:cxn>
                <a:cxn ang="0">
                  <a:pos x="389" y="154"/>
                </a:cxn>
                <a:cxn ang="0">
                  <a:pos x="396" y="161"/>
                </a:cxn>
                <a:cxn ang="0">
                  <a:pos x="402" y="166"/>
                </a:cxn>
                <a:cxn ang="0">
                  <a:pos x="408" y="172"/>
                </a:cxn>
                <a:cxn ang="0">
                  <a:pos x="414" y="179"/>
                </a:cxn>
                <a:cxn ang="0">
                  <a:pos x="418" y="184"/>
                </a:cxn>
                <a:cxn ang="0">
                  <a:pos x="442" y="228"/>
                </a:cxn>
                <a:cxn ang="0">
                  <a:pos x="416" y="270"/>
                </a:cxn>
                <a:cxn ang="0">
                  <a:pos x="216" y="322"/>
                </a:cxn>
                <a:cxn ang="0">
                  <a:pos x="106" y="295"/>
                </a:cxn>
                <a:cxn ang="0">
                  <a:pos x="24" y="151"/>
                </a:cxn>
                <a:cxn ang="0">
                  <a:pos x="0" y="77"/>
                </a:cxn>
                <a:cxn ang="0">
                  <a:pos x="22" y="28"/>
                </a:cxn>
                <a:cxn ang="0">
                  <a:pos x="147" y="0"/>
                </a:cxn>
                <a:cxn ang="0">
                  <a:pos x="147" y="0"/>
                </a:cxn>
              </a:cxnLst>
              <a:rect l="0" t="0" r="r" b="b"/>
              <a:pathLst>
                <a:path w="442" h="322">
                  <a:moveTo>
                    <a:pt x="147" y="0"/>
                  </a:moveTo>
                  <a:lnTo>
                    <a:pt x="180" y="22"/>
                  </a:lnTo>
                  <a:lnTo>
                    <a:pt x="224" y="33"/>
                  </a:lnTo>
                  <a:lnTo>
                    <a:pt x="225" y="33"/>
                  </a:lnTo>
                  <a:lnTo>
                    <a:pt x="230" y="36"/>
                  </a:lnTo>
                  <a:lnTo>
                    <a:pt x="233" y="36"/>
                  </a:lnTo>
                  <a:lnTo>
                    <a:pt x="239" y="38"/>
                  </a:lnTo>
                  <a:lnTo>
                    <a:pt x="244" y="40"/>
                  </a:lnTo>
                  <a:lnTo>
                    <a:pt x="249" y="45"/>
                  </a:lnTo>
                  <a:lnTo>
                    <a:pt x="255" y="47"/>
                  </a:lnTo>
                  <a:lnTo>
                    <a:pt x="261" y="51"/>
                  </a:lnTo>
                  <a:lnTo>
                    <a:pt x="269" y="54"/>
                  </a:lnTo>
                  <a:lnTo>
                    <a:pt x="277" y="60"/>
                  </a:lnTo>
                  <a:lnTo>
                    <a:pt x="284" y="65"/>
                  </a:lnTo>
                  <a:lnTo>
                    <a:pt x="293" y="70"/>
                  </a:lnTo>
                  <a:lnTo>
                    <a:pt x="303" y="77"/>
                  </a:lnTo>
                  <a:lnTo>
                    <a:pt x="312" y="84"/>
                  </a:lnTo>
                  <a:lnTo>
                    <a:pt x="321" y="91"/>
                  </a:lnTo>
                  <a:lnTo>
                    <a:pt x="330" y="98"/>
                  </a:lnTo>
                  <a:lnTo>
                    <a:pt x="339" y="106"/>
                  </a:lnTo>
                  <a:lnTo>
                    <a:pt x="349" y="114"/>
                  </a:lnTo>
                  <a:lnTo>
                    <a:pt x="357" y="122"/>
                  </a:lnTo>
                  <a:lnTo>
                    <a:pt x="366" y="130"/>
                  </a:lnTo>
                  <a:lnTo>
                    <a:pt x="374" y="139"/>
                  </a:lnTo>
                  <a:lnTo>
                    <a:pt x="382" y="147"/>
                  </a:lnTo>
                  <a:lnTo>
                    <a:pt x="389" y="154"/>
                  </a:lnTo>
                  <a:lnTo>
                    <a:pt x="396" y="161"/>
                  </a:lnTo>
                  <a:lnTo>
                    <a:pt x="402" y="166"/>
                  </a:lnTo>
                  <a:lnTo>
                    <a:pt x="408" y="172"/>
                  </a:lnTo>
                  <a:lnTo>
                    <a:pt x="414" y="179"/>
                  </a:lnTo>
                  <a:lnTo>
                    <a:pt x="418" y="184"/>
                  </a:lnTo>
                  <a:lnTo>
                    <a:pt x="442" y="228"/>
                  </a:lnTo>
                  <a:lnTo>
                    <a:pt x="416" y="270"/>
                  </a:lnTo>
                  <a:lnTo>
                    <a:pt x="216" y="322"/>
                  </a:lnTo>
                  <a:lnTo>
                    <a:pt x="106" y="295"/>
                  </a:lnTo>
                  <a:lnTo>
                    <a:pt x="24" y="151"/>
                  </a:lnTo>
                  <a:lnTo>
                    <a:pt x="0" y="77"/>
                  </a:lnTo>
                  <a:lnTo>
                    <a:pt x="22" y="28"/>
                  </a:lnTo>
                  <a:lnTo>
                    <a:pt x="147" y="0"/>
                  </a:lnTo>
                  <a:lnTo>
                    <a:pt x="147" y="0"/>
                  </a:lnTo>
                  <a:close/>
                </a:path>
              </a:pathLst>
            </a:custGeom>
            <a:solidFill>
              <a:srgbClr val="BDC9D4"/>
            </a:solidFill>
            <a:ln w="9525">
              <a:noFill/>
              <a:round/>
              <a:headEnd/>
              <a:tailEnd/>
            </a:ln>
            <a:effectLst>
              <a:outerShdw dist="35921" dir="2700000" algn="ctr" rotWithShape="0">
                <a:srgbClr val="808080"/>
              </a:outerShdw>
            </a:effectLst>
          </p:spPr>
          <p:txBody>
            <a:bodyPr/>
            <a:lstStyle/>
            <a:p>
              <a:endParaRPr lang="pt-BR"/>
            </a:p>
          </p:txBody>
        </p:sp>
        <p:sp>
          <p:nvSpPr>
            <p:cNvPr id="1864917" name="Freeform 213"/>
            <p:cNvSpPr>
              <a:spLocks/>
            </p:cNvSpPr>
            <p:nvPr/>
          </p:nvSpPr>
          <p:spPr bwMode="auto">
            <a:xfrm>
              <a:off x="3980" y="3043"/>
              <a:ext cx="111" cy="93"/>
            </a:xfrm>
            <a:custGeom>
              <a:avLst/>
              <a:gdLst/>
              <a:ahLst/>
              <a:cxnLst>
                <a:cxn ang="0">
                  <a:pos x="3" y="5"/>
                </a:cxn>
                <a:cxn ang="0">
                  <a:pos x="11" y="15"/>
                </a:cxn>
                <a:cxn ang="0">
                  <a:pos x="22" y="29"/>
                </a:cxn>
                <a:cxn ang="0">
                  <a:pos x="32" y="44"/>
                </a:cxn>
                <a:cxn ang="0">
                  <a:pos x="37" y="56"/>
                </a:cxn>
                <a:cxn ang="0">
                  <a:pos x="39" y="65"/>
                </a:cxn>
                <a:cxn ang="0">
                  <a:pos x="41" y="72"/>
                </a:cxn>
                <a:cxn ang="0">
                  <a:pos x="48" y="78"/>
                </a:cxn>
                <a:cxn ang="0">
                  <a:pos x="61" y="88"/>
                </a:cxn>
                <a:cxn ang="0">
                  <a:pos x="76" y="102"/>
                </a:cxn>
                <a:cxn ang="0">
                  <a:pos x="89" y="119"/>
                </a:cxn>
                <a:cxn ang="0">
                  <a:pos x="99" y="136"/>
                </a:cxn>
                <a:cxn ang="0">
                  <a:pos x="107" y="151"/>
                </a:cxn>
                <a:cxn ang="0">
                  <a:pos x="112" y="160"/>
                </a:cxn>
                <a:cxn ang="0">
                  <a:pos x="126" y="162"/>
                </a:cxn>
                <a:cxn ang="0">
                  <a:pos x="221" y="170"/>
                </a:cxn>
                <a:cxn ang="0">
                  <a:pos x="217" y="169"/>
                </a:cxn>
                <a:cxn ang="0">
                  <a:pos x="205" y="167"/>
                </a:cxn>
                <a:cxn ang="0">
                  <a:pos x="189" y="160"/>
                </a:cxn>
                <a:cxn ang="0">
                  <a:pos x="178" y="154"/>
                </a:cxn>
                <a:cxn ang="0">
                  <a:pos x="167" y="149"/>
                </a:cxn>
                <a:cxn ang="0">
                  <a:pos x="153" y="141"/>
                </a:cxn>
                <a:cxn ang="0">
                  <a:pos x="141" y="133"/>
                </a:cxn>
                <a:cxn ang="0">
                  <a:pos x="128" y="125"/>
                </a:cxn>
                <a:cxn ang="0">
                  <a:pos x="118" y="117"/>
                </a:cxn>
                <a:cxn ang="0">
                  <a:pos x="106" y="109"/>
                </a:cxn>
                <a:cxn ang="0">
                  <a:pos x="98" y="104"/>
                </a:cxn>
                <a:cxn ang="0">
                  <a:pos x="91" y="100"/>
                </a:cxn>
                <a:cxn ang="0">
                  <a:pos x="153" y="113"/>
                </a:cxn>
                <a:cxn ang="0">
                  <a:pos x="150" y="104"/>
                </a:cxn>
                <a:cxn ang="0">
                  <a:pos x="142" y="92"/>
                </a:cxn>
                <a:cxn ang="0">
                  <a:pos x="129" y="78"/>
                </a:cxn>
                <a:cxn ang="0">
                  <a:pos x="114" y="69"/>
                </a:cxn>
                <a:cxn ang="0">
                  <a:pos x="103" y="64"/>
                </a:cxn>
                <a:cxn ang="0">
                  <a:pos x="90" y="59"/>
                </a:cxn>
                <a:cxn ang="0">
                  <a:pos x="80" y="56"/>
                </a:cxn>
                <a:cxn ang="0">
                  <a:pos x="68" y="55"/>
                </a:cxn>
                <a:cxn ang="0">
                  <a:pos x="58" y="52"/>
                </a:cxn>
                <a:cxn ang="0">
                  <a:pos x="51" y="52"/>
                </a:cxn>
                <a:cxn ang="0">
                  <a:pos x="48" y="51"/>
                </a:cxn>
                <a:cxn ang="0">
                  <a:pos x="45" y="44"/>
                </a:cxn>
                <a:cxn ang="0">
                  <a:pos x="41" y="33"/>
                </a:cxn>
                <a:cxn ang="0">
                  <a:pos x="36" y="22"/>
                </a:cxn>
                <a:cxn ang="0">
                  <a:pos x="26" y="12"/>
                </a:cxn>
                <a:cxn ang="0">
                  <a:pos x="16" y="5"/>
                </a:cxn>
                <a:cxn ang="0">
                  <a:pos x="3" y="0"/>
                </a:cxn>
                <a:cxn ang="0">
                  <a:pos x="0" y="0"/>
                </a:cxn>
              </a:cxnLst>
              <a:rect l="0" t="0" r="r" b="b"/>
              <a:pathLst>
                <a:path w="221" h="186">
                  <a:moveTo>
                    <a:pt x="0" y="0"/>
                  </a:moveTo>
                  <a:lnTo>
                    <a:pt x="3" y="5"/>
                  </a:lnTo>
                  <a:lnTo>
                    <a:pt x="7" y="10"/>
                  </a:lnTo>
                  <a:lnTo>
                    <a:pt x="11" y="15"/>
                  </a:lnTo>
                  <a:lnTo>
                    <a:pt x="16" y="22"/>
                  </a:lnTo>
                  <a:lnTo>
                    <a:pt x="22" y="29"/>
                  </a:lnTo>
                  <a:lnTo>
                    <a:pt x="26" y="37"/>
                  </a:lnTo>
                  <a:lnTo>
                    <a:pt x="32" y="44"/>
                  </a:lnTo>
                  <a:lnTo>
                    <a:pt x="34" y="50"/>
                  </a:lnTo>
                  <a:lnTo>
                    <a:pt x="37" y="56"/>
                  </a:lnTo>
                  <a:lnTo>
                    <a:pt x="38" y="61"/>
                  </a:lnTo>
                  <a:lnTo>
                    <a:pt x="39" y="65"/>
                  </a:lnTo>
                  <a:lnTo>
                    <a:pt x="40" y="70"/>
                  </a:lnTo>
                  <a:lnTo>
                    <a:pt x="41" y="72"/>
                  </a:lnTo>
                  <a:lnTo>
                    <a:pt x="45" y="74"/>
                  </a:lnTo>
                  <a:lnTo>
                    <a:pt x="48" y="78"/>
                  </a:lnTo>
                  <a:lnTo>
                    <a:pt x="55" y="84"/>
                  </a:lnTo>
                  <a:lnTo>
                    <a:pt x="61" y="88"/>
                  </a:lnTo>
                  <a:lnTo>
                    <a:pt x="68" y="95"/>
                  </a:lnTo>
                  <a:lnTo>
                    <a:pt x="76" y="102"/>
                  </a:lnTo>
                  <a:lnTo>
                    <a:pt x="83" y="111"/>
                  </a:lnTo>
                  <a:lnTo>
                    <a:pt x="89" y="119"/>
                  </a:lnTo>
                  <a:lnTo>
                    <a:pt x="95" y="128"/>
                  </a:lnTo>
                  <a:lnTo>
                    <a:pt x="99" y="136"/>
                  </a:lnTo>
                  <a:lnTo>
                    <a:pt x="104" y="144"/>
                  </a:lnTo>
                  <a:lnTo>
                    <a:pt x="107" y="151"/>
                  </a:lnTo>
                  <a:lnTo>
                    <a:pt x="110" y="156"/>
                  </a:lnTo>
                  <a:lnTo>
                    <a:pt x="112" y="160"/>
                  </a:lnTo>
                  <a:lnTo>
                    <a:pt x="113" y="162"/>
                  </a:lnTo>
                  <a:lnTo>
                    <a:pt x="126" y="162"/>
                  </a:lnTo>
                  <a:lnTo>
                    <a:pt x="145" y="186"/>
                  </a:lnTo>
                  <a:lnTo>
                    <a:pt x="221" y="170"/>
                  </a:lnTo>
                  <a:lnTo>
                    <a:pt x="219" y="169"/>
                  </a:lnTo>
                  <a:lnTo>
                    <a:pt x="217" y="169"/>
                  </a:lnTo>
                  <a:lnTo>
                    <a:pt x="211" y="167"/>
                  </a:lnTo>
                  <a:lnTo>
                    <a:pt x="205" y="167"/>
                  </a:lnTo>
                  <a:lnTo>
                    <a:pt x="197" y="162"/>
                  </a:lnTo>
                  <a:lnTo>
                    <a:pt x="189" y="160"/>
                  </a:lnTo>
                  <a:lnTo>
                    <a:pt x="183" y="158"/>
                  </a:lnTo>
                  <a:lnTo>
                    <a:pt x="178" y="154"/>
                  </a:lnTo>
                  <a:lnTo>
                    <a:pt x="173" y="152"/>
                  </a:lnTo>
                  <a:lnTo>
                    <a:pt x="167" y="149"/>
                  </a:lnTo>
                  <a:lnTo>
                    <a:pt x="160" y="145"/>
                  </a:lnTo>
                  <a:lnTo>
                    <a:pt x="153" y="141"/>
                  </a:lnTo>
                  <a:lnTo>
                    <a:pt x="148" y="137"/>
                  </a:lnTo>
                  <a:lnTo>
                    <a:pt x="141" y="133"/>
                  </a:lnTo>
                  <a:lnTo>
                    <a:pt x="135" y="129"/>
                  </a:lnTo>
                  <a:lnTo>
                    <a:pt x="128" y="125"/>
                  </a:lnTo>
                  <a:lnTo>
                    <a:pt x="122" y="121"/>
                  </a:lnTo>
                  <a:lnTo>
                    <a:pt x="118" y="117"/>
                  </a:lnTo>
                  <a:lnTo>
                    <a:pt x="111" y="113"/>
                  </a:lnTo>
                  <a:lnTo>
                    <a:pt x="106" y="109"/>
                  </a:lnTo>
                  <a:lnTo>
                    <a:pt x="100" y="107"/>
                  </a:lnTo>
                  <a:lnTo>
                    <a:pt x="98" y="104"/>
                  </a:lnTo>
                  <a:lnTo>
                    <a:pt x="92" y="101"/>
                  </a:lnTo>
                  <a:lnTo>
                    <a:pt x="91" y="100"/>
                  </a:lnTo>
                  <a:lnTo>
                    <a:pt x="155" y="115"/>
                  </a:lnTo>
                  <a:lnTo>
                    <a:pt x="153" y="113"/>
                  </a:lnTo>
                  <a:lnTo>
                    <a:pt x="152" y="110"/>
                  </a:lnTo>
                  <a:lnTo>
                    <a:pt x="150" y="104"/>
                  </a:lnTo>
                  <a:lnTo>
                    <a:pt x="148" y="99"/>
                  </a:lnTo>
                  <a:lnTo>
                    <a:pt x="142" y="92"/>
                  </a:lnTo>
                  <a:lnTo>
                    <a:pt x="136" y="85"/>
                  </a:lnTo>
                  <a:lnTo>
                    <a:pt x="129" y="78"/>
                  </a:lnTo>
                  <a:lnTo>
                    <a:pt x="121" y="72"/>
                  </a:lnTo>
                  <a:lnTo>
                    <a:pt x="114" y="69"/>
                  </a:lnTo>
                  <a:lnTo>
                    <a:pt x="108" y="65"/>
                  </a:lnTo>
                  <a:lnTo>
                    <a:pt x="103" y="64"/>
                  </a:lnTo>
                  <a:lnTo>
                    <a:pt x="97" y="62"/>
                  </a:lnTo>
                  <a:lnTo>
                    <a:pt x="90" y="59"/>
                  </a:lnTo>
                  <a:lnTo>
                    <a:pt x="85" y="58"/>
                  </a:lnTo>
                  <a:lnTo>
                    <a:pt x="80" y="56"/>
                  </a:lnTo>
                  <a:lnTo>
                    <a:pt x="74" y="56"/>
                  </a:lnTo>
                  <a:lnTo>
                    <a:pt x="68" y="55"/>
                  </a:lnTo>
                  <a:lnTo>
                    <a:pt x="62" y="54"/>
                  </a:lnTo>
                  <a:lnTo>
                    <a:pt x="58" y="52"/>
                  </a:lnTo>
                  <a:lnTo>
                    <a:pt x="55" y="52"/>
                  </a:lnTo>
                  <a:lnTo>
                    <a:pt x="51" y="52"/>
                  </a:lnTo>
                  <a:lnTo>
                    <a:pt x="48" y="52"/>
                  </a:lnTo>
                  <a:lnTo>
                    <a:pt x="48" y="51"/>
                  </a:lnTo>
                  <a:lnTo>
                    <a:pt x="47" y="49"/>
                  </a:lnTo>
                  <a:lnTo>
                    <a:pt x="45" y="44"/>
                  </a:lnTo>
                  <a:lnTo>
                    <a:pt x="44" y="40"/>
                  </a:lnTo>
                  <a:lnTo>
                    <a:pt x="41" y="33"/>
                  </a:lnTo>
                  <a:lnTo>
                    <a:pt x="39" y="28"/>
                  </a:lnTo>
                  <a:lnTo>
                    <a:pt x="36" y="22"/>
                  </a:lnTo>
                  <a:lnTo>
                    <a:pt x="32" y="18"/>
                  </a:lnTo>
                  <a:lnTo>
                    <a:pt x="26" y="12"/>
                  </a:lnTo>
                  <a:lnTo>
                    <a:pt x="21" y="9"/>
                  </a:lnTo>
                  <a:lnTo>
                    <a:pt x="16" y="5"/>
                  </a:lnTo>
                  <a:lnTo>
                    <a:pt x="11" y="4"/>
                  </a:lnTo>
                  <a:lnTo>
                    <a:pt x="3" y="0"/>
                  </a:lnTo>
                  <a:lnTo>
                    <a:pt x="0" y="0"/>
                  </a:lnTo>
                  <a:lnTo>
                    <a:pt x="0" y="0"/>
                  </a:lnTo>
                  <a:close/>
                </a:path>
              </a:pathLst>
            </a:custGeom>
            <a:solidFill>
              <a:srgbClr val="638091"/>
            </a:solidFill>
            <a:ln w="9525">
              <a:noFill/>
              <a:round/>
              <a:headEnd/>
              <a:tailEnd/>
            </a:ln>
            <a:effectLst>
              <a:outerShdw dist="35921" dir="2700000" algn="ctr" rotWithShape="0">
                <a:srgbClr val="808080"/>
              </a:outerShdw>
            </a:effectLst>
          </p:spPr>
          <p:txBody>
            <a:bodyPr/>
            <a:lstStyle/>
            <a:p>
              <a:endParaRPr lang="pt-BR"/>
            </a:p>
          </p:txBody>
        </p:sp>
        <p:sp>
          <p:nvSpPr>
            <p:cNvPr id="1864918" name="Freeform 214"/>
            <p:cNvSpPr>
              <a:spLocks/>
            </p:cNvSpPr>
            <p:nvPr/>
          </p:nvSpPr>
          <p:spPr bwMode="auto">
            <a:xfrm>
              <a:off x="3990" y="3118"/>
              <a:ext cx="217" cy="73"/>
            </a:xfrm>
            <a:custGeom>
              <a:avLst/>
              <a:gdLst/>
              <a:ahLst/>
              <a:cxnLst>
                <a:cxn ang="0">
                  <a:pos x="0" y="89"/>
                </a:cxn>
                <a:cxn ang="0">
                  <a:pos x="13" y="107"/>
                </a:cxn>
                <a:cxn ang="0">
                  <a:pos x="27" y="132"/>
                </a:cxn>
                <a:cxn ang="0">
                  <a:pos x="155" y="145"/>
                </a:cxn>
                <a:cxn ang="0">
                  <a:pos x="432" y="145"/>
                </a:cxn>
                <a:cxn ang="0">
                  <a:pos x="368" y="57"/>
                </a:cxn>
                <a:cxn ang="0">
                  <a:pos x="252" y="7"/>
                </a:cxn>
                <a:cxn ang="0">
                  <a:pos x="197" y="0"/>
                </a:cxn>
                <a:cxn ang="0">
                  <a:pos x="124" y="20"/>
                </a:cxn>
                <a:cxn ang="0">
                  <a:pos x="97" y="30"/>
                </a:cxn>
                <a:cxn ang="0">
                  <a:pos x="98" y="69"/>
                </a:cxn>
                <a:cxn ang="0">
                  <a:pos x="50" y="77"/>
                </a:cxn>
                <a:cxn ang="0">
                  <a:pos x="18" y="74"/>
                </a:cxn>
                <a:cxn ang="0">
                  <a:pos x="0" y="89"/>
                </a:cxn>
                <a:cxn ang="0">
                  <a:pos x="0" y="89"/>
                </a:cxn>
              </a:cxnLst>
              <a:rect l="0" t="0" r="r" b="b"/>
              <a:pathLst>
                <a:path w="432" h="145">
                  <a:moveTo>
                    <a:pt x="0" y="89"/>
                  </a:moveTo>
                  <a:lnTo>
                    <a:pt x="13" y="107"/>
                  </a:lnTo>
                  <a:lnTo>
                    <a:pt x="27" y="132"/>
                  </a:lnTo>
                  <a:lnTo>
                    <a:pt x="155" y="145"/>
                  </a:lnTo>
                  <a:lnTo>
                    <a:pt x="432" y="145"/>
                  </a:lnTo>
                  <a:lnTo>
                    <a:pt x="368" y="57"/>
                  </a:lnTo>
                  <a:lnTo>
                    <a:pt x="252" y="7"/>
                  </a:lnTo>
                  <a:lnTo>
                    <a:pt x="197" y="0"/>
                  </a:lnTo>
                  <a:lnTo>
                    <a:pt x="124" y="20"/>
                  </a:lnTo>
                  <a:lnTo>
                    <a:pt x="97" y="30"/>
                  </a:lnTo>
                  <a:lnTo>
                    <a:pt x="98" y="69"/>
                  </a:lnTo>
                  <a:lnTo>
                    <a:pt x="50" y="77"/>
                  </a:lnTo>
                  <a:lnTo>
                    <a:pt x="18" y="74"/>
                  </a:lnTo>
                  <a:lnTo>
                    <a:pt x="0" y="89"/>
                  </a:lnTo>
                  <a:lnTo>
                    <a:pt x="0" y="89"/>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4919" name="Freeform 215"/>
            <p:cNvSpPr>
              <a:spLocks/>
            </p:cNvSpPr>
            <p:nvPr/>
          </p:nvSpPr>
          <p:spPr bwMode="auto">
            <a:xfrm>
              <a:off x="4034" y="3022"/>
              <a:ext cx="108" cy="97"/>
            </a:xfrm>
            <a:custGeom>
              <a:avLst/>
              <a:gdLst/>
              <a:ahLst/>
              <a:cxnLst>
                <a:cxn ang="0">
                  <a:pos x="0" y="0"/>
                </a:cxn>
                <a:cxn ang="0">
                  <a:pos x="10" y="4"/>
                </a:cxn>
                <a:cxn ang="0">
                  <a:pos x="21" y="13"/>
                </a:cxn>
                <a:cxn ang="0">
                  <a:pos x="33" y="20"/>
                </a:cxn>
                <a:cxn ang="0">
                  <a:pos x="44" y="31"/>
                </a:cxn>
                <a:cxn ang="0">
                  <a:pos x="57" y="44"/>
                </a:cxn>
                <a:cxn ang="0">
                  <a:pos x="72" y="60"/>
                </a:cxn>
                <a:cxn ang="0">
                  <a:pos x="83" y="74"/>
                </a:cxn>
                <a:cxn ang="0">
                  <a:pos x="92" y="83"/>
                </a:cxn>
                <a:cxn ang="0">
                  <a:pos x="100" y="93"/>
                </a:cxn>
                <a:cxn ang="0">
                  <a:pos x="108" y="104"/>
                </a:cxn>
                <a:cxn ang="0">
                  <a:pos x="115" y="114"/>
                </a:cxn>
                <a:cxn ang="0">
                  <a:pos x="124" y="125"/>
                </a:cxn>
                <a:cxn ang="0">
                  <a:pos x="134" y="140"/>
                </a:cxn>
                <a:cxn ang="0">
                  <a:pos x="147" y="157"/>
                </a:cxn>
                <a:cxn ang="0">
                  <a:pos x="156" y="171"/>
                </a:cxn>
                <a:cxn ang="0">
                  <a:pos x="162" y="178"/>
                </a:cxn>
                <a:cxn ang="0">
                  <a:pos x="184" y="194"/>
                </a:cxn>
                <a:cxn ang="0">
                  <a:pos x="187" y="150"/>
                </a:cxn>
                <a:cxn ang="0">
                  <a:pos x="171" y="162"/>
                </a:cxn>
                <a:cxn ang="0">
                  <a:pos x="172" y="147"/>
                </a:cxn>
                <a:cxn ang="0">
                  <a:pos x="163" y="129"/>
                </a:cxn>
                <a:cxn ang="0">
                  <a:pos x="147" y="121"/>
                </a:cxn>
                <a:cxn ang="0">
                  <a:pos x="147" y="142"/>
                </a:cxn>
                <a:cxn ang="0">
                  <a:pos x="140" y="134"/>
                </a:cxn>
                <a:cxn ang="0">
                  <a:pos x="133" y="125"/>
                </a:cxn>
                <a:cxn ang="0">
                  <a:pos x="127" y="113"/>
                </a:cxn>
                <a:cxn ang="0">
                  <a:pos x="122" y="105"/>
                </a:cxn>
                <a:cxn ang="0">
                  <a:pos x="116" y="95"/>
                </a:cxn>
                <a:cxn ang="0">
                  <a:pos x="108" y="83"/>
                </a:cxn>
                <a:cxn ang="0">
                  <a:pos x="101" y="71"/>
                </a:cxn>
                <a:cxn ang="0">
                  <a:pos x="92" y="60"/>
                </a:cxn>
                <a:cxn ang="0">
                  <a:pos x="82" y="48"/>
                </a:cxn>
                <a:cxn ang="0">
                  <a:pos x="72" y="37"/>
                </a:cxn>
                <a:cxn ang="0">
                  <a:pos x="63" y="30"/>
                </a:cxn>
                <a:cxn ang="0">
                  <a:pos x="51" y="22"/>
                </a:cxn>
                <a:cxn ang="0">
                  <a:pos x="41" y="15"/>
                </a:cxn>
                <a:cxn ang="0">
                  <a:pos x="29" y="9"/>
                </a:cxn>
                <a:cxn ang="0">
                  <a:pos x="20" y="6"/>
                </a:cxn>
                <a:cxn ang="0">
                  <a:pos x="5" y="0"/>
                </a:cxn>
                <a:cxn ang="0">
                  <a:pos x="0" y="0"/>
                </a:cxn>
              </a:cxnLst>
              <a:rect l="0" t="0" r="r" b="b"/>
              <a:pathLst>
                <a:path w="215" h="194">
                  <a:moveTo>
                    <a:pt x="0" y="0"/>
                  </a:moveTo>
                  <a:lnTo>
                    <a:pt x="0" y="0"/>
                  </a:lnTo>
                  <a:lnTo>
                    <a:pt x="5" y="1"/>
                  </a:lnTo>
                  <a:lnTo>
                    <a:pt x="10" y="4"/>
                  </a:lnTo>
                  <a:lnTo>
                    <a:pt x="18" y="9"/>
                  </a:lnTo>
                  <a:lnTo>
                    <a:pt x="21" y="13"/>
                  </a:lnTo>
                  <a:lnTo>
                    <a:pt x="27" y="16"/>
                  </a:lnTo>
                  <a:lnTo>
                    <a:pt x="33" y="20"/>
                  </a:lnTo>
                  <a:lnTo>
                    <a:pt x="38" y="25"/>
                  </a:lnTo>
                  <a:lnTo>
                    <a:pt x="44" y="31"/>
                  </a:lnTo>
                  <a:lnTo>
                    <a:pt x="50" y="37"/>
                  </a:lnTo>
                  <a:lnTo>
                    <a:pt x="57" y="44"/>
                  </a:lnTo>
                  <a:lnTo>
                    <a:pt x="65" y="52"/>
                  </a:lnTo>
                  <a:lnTo>
                    <a:pt x="72" y="60"/>
                  </a:lnTo>
                  <a:lnTo>
                    <a:pt x="80" y="69"/>
                  </a:lnTo>
                  <a:lnTo>
                    <a:pt x="83" y="74"/>
                  </a:lnTo>
                  <a:lnTo>
                    <a:pt x="88" y="78"/>
                  </a:lnTo>
                  <a:lnTo>
                    <a:pt x="92" y="83"/>
                  </a:lnTo>
                  <a:lnTo>
                    <a:pt x="96" y="89"/>
                  </a:lnTo>
                  <a:lnTo>
                    <a:pt x="100" y="93"/>
                  </a:lnTo>
                  <a:lnTo>
                    <a:pt x="104" y="99"/>
                  </a:lnTo>
                  <a:lnTo>
                    <a:pt x="108" y="104"/>
                  </a:lnTo>
                  <a:lnTo>
                    <a:pt x="112" y="110"/>
                  </a:lnTo>
                  <a:lnTo>
                    <a:pt x="115" y="114"/>
                  </a:lnTo>
                  <a:lnTo>
                    <a:pt x="119" y="120"/>
                  </a:lnTo>
                  <a:lnTo>
                    <a:pt x="124" y="125"/>
                  </a:lnTo>
                  <a:lnTo>
                    <a:pt x="128" y="130"/>
                  </a:lnTo>
                  <a:lnTo>
                    <a:pt x="134" y="140"/>
                  </a:lnTo>
                  <a:lnTo>
                    <a:pt x="142" y="149"/>
                  </a:lnTo>
                  <a:lnTo>
                    <a:pt x="147" y="157"/>
                  </a:lnTo>
                  <a:lnTo>
                    <a:pt x="153" y="165"/>
                  </a:lnTo>
                  <a:lnTo>
                    <a:pt x="156" y="171"/>
                  </a:lnTo>
                  <a:lnTo>
                    <a:pt x="161" y="175"/>
                  </a:lnTo>
                  <a:lnTo>
                    <a:pt x="162" y="178"/>
                  </a:lnTo>
                  <a:lnTo>
                    <a:pt x="163" y="180"/>
                  </a:lnTo>
                  <a:lnTo>
                    <a:pt x="184" y="194"/>
                  </a:lnTo>
                  <a:lnTo>
                    <a:pt x="215" y="163"/>
                  </a:lnTo>
                  <a:lnTo>
                    <a:pt x="187" y="150"/>
                  </a:lnTo>
                  <a:lnTo>
                    <a:pt x="171" y="166"/>
                  </a:lnTo>
                  <a:lnTo>
                    <a:pt x="171" y="162"/>
                  </a:lnTo>
                  <a:lnTo>
                    <a:pt x="172" y="156"/>
                  </a:lnTo>
                  <a:lnTo>
                    <a:pt x="172" y="147"/>
                  </a:lnTo>
                  <a:lnTo>
                    <a:pt x="170" y="138"/>
                  </a:lnTo>
                  <a:lnTo>
                    <a:pt x="163" y="129"/>
                  </a:lnTo>
                  <a:lnTo>
                    <a:pt x="155" y="125"/>
                  </a:lnTo>
                  <a:lnTo>
                    <a:pt x="147" y="121"/>
                  </a:lnTo>
                  <a:lnTo>
                    <a:pt x="146" y="121"/>
                  </a:lnTo>
                  <a:lnTo>
                    <a:pt x="147" y="142"/>
                  </a:lnTo>
                  <a:lnTo>
                    <a:pt x="145" y="138"/>
                  </a:lnTo>
                  <a:lnTo>
                    <a:pt x="140" y="134"/>
                  </a:lnTo>
                  <a:lnTo>
                    <a:pt x="137" y="129"/>
                  </a:lnTo>
                  <a:lnTo>
                    <a:pt x="133" y="125"/>
                  </a:lnTo>
                  <a:lnTo>
                    <a:pt x="130" y="119"/>
                  </a:lnTo>
                  <a:lnTo>
                    <a:pt x="127" y="113"/>
                  </a:lnTo>
                  <a:lnTo>
                    <a:pt x="124" y="108"/>
                  </a:lnTo>
                  <a:lnTo>
                    <a:pt x="122" y="105"/>
                  </a:lnTo>
                  <a:lnTo>
                    <a:pt x="119" y="99"/>
                  </a:lnTo>
                  <a:lnTo>
                    <a:pt x="116" y="95"/>
                  </a:lnTo>
                  <a:lnTo>
                    <a:pt x="111" y="88"/>
                  </a:lnTo>
                  <a:lnTo>
                    <a:pt x="108" y="83"/>
                  </a:lnTo>
                  <a:lnTo>
                    <a:pt x="104" y="77"/>
                  </a:lnTo>
                  <a:lnTo>
                    <a:pt x="101" y="71"/>
                  </a:lnTo>
                  <a:lnTo>
                    <a:pt x="96" y="65"/>
                  </a:lnTo>
                  <a:lnTo>
                    <a:pt x="92" y="60"/>
                  </a:lnTo>
                  <a:lnTo>
                    <a:pt x="87" y="54"/>
                  </a:lnTo>
                  <a:lnTo>
                    <a:pt x="82" y="48"/>
                  </a:lnTo>
                  <a:lnTo>
                    <a:pt x="77" y="43"/>
                  </a:lnTo>
                  <a:lnTo>
                    <a:pt x="72" y="37"/>
                  </a:lnTo>
                  <a:lnTo>
                    <a:pt x="67" y="32"/>
                  </a:lnTo>
                  <a:lnTo>
                    <a:pt x="63" y="30"/>
                  </a:lnTo>
                  <a:lnTo>
                    <a:pt x="57" y="25"/>
                  </a:lnTo>
                  <a:lnTo>
                    <a:pt x="51" y="22"/>
                  </a:lnTo>
                  <a:lnTo>
                    <a:pt x="45" y="18"/>
                  </a:lnTo>
                  <a:lnTo>
                    <a:pt x="41" y="15"/>
                  </a:lnTo>
                  <a:lnTo>
                    <a:pt x="35" y="13"/>
                  </a:lnTo>
                  <a:lnTo>
                    <a:pt x="29" y="9"/>
                  </a:lnTo>
                  <a:lnTo>
                    <a:pt x="25" y="7"/>
                  </a:lnTo>
                  <a:lnTo>
                    <a:pt x="20" y="6"/>
                  </a:lnTo>
                  <a:lnTo>
                    <a:pt x="11" y="2"/>
                  </a:lnTo>
                  <a:lnTo>
                    <a:pt x="5" y="0"/>
                  </a:lnTo>
                  <a:lnTo>
                    <a:pt x="0" y="0"/>
                  </a:lnTo>
                  <a:lnTo>
                    <a:pt x="0" y="0"/>
                  </a:lnTo>
                  <a:lnTo>
                    <a:pt x="0" y="0"/>
                  </a:lnTo>
                  <a:close/>
                </a:path>
              </a:pathLst>
            </a:custGeom>
            <a:solidFill>
              <a:srgbClr val="638091"/>
            </a:solidFill>
            <a:ln w="9525">
              <a:noFill/>
              <a:round/>
              <a:headEnd/>
              <a:tailEnd/>
            </a:ln>
            <a:effectLst>
              <a:outerShdw dist="35921" dir="2700000" algn="ctr" rotWithShape="0">
                <a:srgbClr val="808080"/>
              </a:outerShdw>
            </a:effectLst>
          </p:spPr>
          <p:txBody>
            <a:bodyPr/>
            <a:lstStyle/>
            <a:p>
              <a:endParaRPr lang="pt-BR"/>
            </a:p>
          </p:txBody>
        </p:sp>
        <p:sp>
          <p:nvSpPr>
            <p:cNvPr id="1864920" name="Freeform 216"/>
            <p:cNvSpPr>
              <a:spLocks/>
            </p:cNvSpPr>
            <p:nvPr/>
          </p:nvSpPr>
          <p:spPr bwMode="auto">
            <a:xfrm>
              <a:off x="3924" y="2979"/>
              <a:ext cx="167" cy="187"/>
            </a:xfrm>
            <a:custGeom>
              <a:avLst/>
              <a:gdLst/>
              <a:ahLst/>
              <a:cxnLst>
                <a:cxn ang="0">
                  <a:pos x="78" y="29"/>
                </a:cxn>
                <a:cxn ang="0">
                  <a:pos x="21" y="181"/>
                </a:cxn>
                <a:cxn ang="0">
                  <a:pos x="131" y="374"/>
                </a:cxn>
                <a:cxn ang="0">
                  <a:pos x="223" y="333"/>
                </a:cxn>
                <a:cxn ang="0">
                  <a:pos x="188" y="309"/>
                </a:cxn>
                <a:cxn ang="0">
                  <a:pos x="182" y="289"/>
                </a:cxn>
                <a:cxn ang="0">
                  <a:pos x="165" y="268"/>
                </a:cxn>
                <a:cxn ang="0">
                  <a:pos x="141" y="251"/>
                </a:cxn>
                <a:cxn ang="0">
                  <a:pos x="123" y="247"/>
                </a:cxn>
                <a:cxn ang="0">
                  <a:pos x="128" y="263"/>
                </a:cxn>
                <a:cxn ang="0">
                  <a:pos x="137" y="277"/>
                </a:cxn>
                <a:cxn ang="0">
                  <a:pos x="155" y="300"/>
                </a:cxn>
                <a:cxn ang="0">
                  <a:pos x="158" y="306"/>
                </a:cxn>
                <a:cxn ang="0">
                  <a:pos x="142" y="302"/>
                </a:cxn>
                <a:cxn ang="0">
                  <a:pos x="123" y="284"/>
                </a:cxn>
                <a:cxn ang="0">
                  <a:pos x="104" y="260"/>
                </a:cxn>
                <a:cxn ang="0">
                  <a:pos x="90" y="242"/>
                </a:cxn>
                <a:cxn ang="0">
                  <a:pos x="104" y="230"/>
                </a:cxn>
                <a:cxn ang="0">
                  <a:pos x="93" y="215"/>
                </a:cxn>
                <a:cxn ang="0">
                  <a:pos x="84" y="200"/>
                </a:cxn>
                <a:cxn ang="0">
                  <a:pos x="74" y="181"/>
                </a:cxn>
                <a:cxn ang="0">
                  <a:pos x="68" y="165"/>
                </a:cxn>
                <a:cxn ang="0">
                  <a:pos x="69" y="153"/>
                </a:cxn>
                <a:cxn ang="0">
                  <a:pos x="92" y="153"/>
                </a:cxn>
                <a:cxn ang="0">
                  <a:pos x="114" y="158"/>
                </a:cxn>
                <a:cxn ang="0">
                  <a:pos x="110" y="153"/>
                </a:cxn>
                <a:cxn ang="0">
                  <a:pos x="86" y="127"/>
                </a:cxn>
                <a:cxn ang="0">
                  <a:pos x="59" y="105"/>
                </a:cxn>
                <a:cxn ang="0">
                  <a:pos x="36" y="97"/>
                </a:cxn>
                <a:cxn ang="0">
                  <a:pos x="23" y="104"/>
                </a:cxn>
                <a:cxn ang="0">
                  <a:pos x="40" y="79"/>
                </a:cxn>
                <a:cxn ang="0">
                  <a:pos x="62" y="88"/>
                </a:cxn>
                <a:cxn ang="0">
                  <a:pos x="88" y="92"/>
                </a:cxn>
                <a:cxn ang="0">
                  <a:pos x="107" y="92"/>
                </a:cxn>
                <a:cxn ang="0">
                  <a:pos x="144" y="108"/>
                </a:cxn>
                <a:cxn ang="0">
                  <a:pos x="171" y="102"/>
                </a:cxn>
                <a:cxn ang="0">
                  <a:pos x="183" y="114"/>
                </a:cxn>
                <a:cxn ang="0">
                  <a:pos x="197" y="129"/>
                </a:cxn>
                <a:cxn ang="0">
                  <a:pos x="211" y="154"/>
                </a:cxn>
                <a:cxn ang="0">
                  <a:pos x="222" y="177"/>
                </a:cxn>
                <a:cxn ang="0">
                  <a:pos x="230" y="194"/>
                </a:cxn>
                <a:cxn ang="0">
                  <a:pos x="234" y="208"/>
                </a:cxn>
                <a:cxn ang="0">
                  <a:pos x="242" y="233"/>
                </a:cxn>
                <a:cxn ang="0">
                  <a:pos x="249" y="257"/>
                </a:cxn>
                <a:cxn ang="0">
                  <a:pos x="253" y="273"/>
                </a:cxn>
                <a:cxn ang="0">
                  <a:pos x="333" y="300"/>
                </a:cxn>
                <a:cxn ang="0">
                  <a:pos x="209" y="88"/>
                </a:cxn>
                <a:cxn ang="0">
                  <a:pos x="96" y="0"/>
                </a:cxn>
              </a:cxnLst>
              <a:rect l="0" t="0" r="r" b="b"/>
              <a:pathLst>
                <a:path w="333" h="374">
                  <a:moveTo>
                    <a:pt x="96" y="0"/>
                  </a:moveTo>
                  <a:lnTo>
                    <a:pt x="89" y="8"/>
                  </a:lnTo>
                  <a:lnTo>
                    <a:pt x="78" y="29"/>
                  </a:lnTo>
                  <a:lnTo>
                    <a:pt x="31" y="58"/>
                  </a:lnTo>
                  <a:lnTo>
                    <a:pt x="0" y="106"/>
                  </a:lnTo>
                  <a:lnTo>
                    <a:pt x="21" y="181"/>
                  </a:lnTo>
                  <a:lnTo>
                    <a:pt x="65" y="252"/>
                  </a:lnTo>
                  <a:lnTo>
                    <a:pt x="104" y="343"/>
                  </a:lnTo>
                  <a:lnTo>
                    <a:pt x="131" y="374"/>
                  </a:lnTo>
                  <a:lnTo>
                    <a:pt x="156" y="359"/>
                  </a:lnTo>
                  <a:lnTo>
                    <a:pt x="181" y="362"/>
                  </a:lnTo>
                  <a:lnTo>
                    <a:pt x="223" y="333"/>
                  </a:lnTo>
                  <a:lnTo>
                    <a:pt x="217" y="304"/>
                  </a:lnTo>
                  <a:lnTo>
                    <a:pt x="189" y="312"/>
                  </a:lnTo>
                  <a:lnTo>
                    <a:pt x="188" y="309"/>
                  </a:lnTo>
                  <a:lnTo>
                    <a:pt x="187" y="300"/>
                  </a:lnTo>
                  <a:lnTo>
                    <a:pt x="183" y="295"/>
                  </a:lnTo>
                  <a:lnTo>
                    <a:pt x="182" y="289"/>
                  </a:lnTo>
                  <a:lnTo>
                    <a:pt x="178" y="282"/>
                  </a:lnTo>
                  <a:lnTo>
                    <a:pt x="173" y="276"/>
                  </a:lnTo>
                  <a:lnTo>
                    <a:pt x="165" y="268"/>
                  </a:lnTo>
                  <a:lnTo>
                    <a:pt x="156" y="262"/>
                  </a:lnTo>
                  <a:lnTo>
                    <a:pt x="148" y="255"/>
                  </a:lnTo>
                  <a:lnTo>
                    <a:pt x="141" y="251"/>
                  </a:lnTo>
                  <a:lnTo>
                    <a:pt x="133" y="247"/>
                  </a:lnTo>
                  <a:lnTo>
                    <a:pt x="127" y="246"/>
                  </a:lnTo>
                  <a:lnTo>
                    <a:pt x="123" y="247"/>
                  </a:lnTo>
                  <a:lnTo>
                    <a:pt x="122" y="251"/>
                  </a:lnTo>
                  <a:lnTo>
                    <a:pt x="123" y="255"/>
                  </a:lnTo>
                  <a:lnTo>
                    <a:pt x="128" y="263"/>
                  </a:lnTo>
                  <a:lnTo>
                    <a:pt x="130" y="268"/>
                  </a:lnTo>
                  <a:lnTo>
                    <a:pt x="134" y="273"/>
                  </a:lnTo>
                  <a:lnTo>
                    <a:pt x="137" y="277"/>
                  </a:lnTo>
                  <a:lnTo>
                    <a:pt x="142" y="283"/>
                  </a:lnTo>
                  <a:lnTo>
                    <a:pt x="148" y="291"/>
                  </a:lnTo>
                  <a:lnTo>
                    <a:pt x="155" y="300"/>
                  </a:lnTo>
                  <a:lnTo>
                    <a:pt x="159" y="305"/>
                  </a:lnTo>
                  <a:lnTo>
                    <a:pt x="160" y="307"/>
                  </a:lnTo>
                  <a:lnTo>
                    <a:pt x="158" y="306"/>
                  </a:lnTo>
                  <a:lnTo>
                    <a:pt x="151" y="305"/>
                  </a:lnTo>
                  <a:lnTo>
                    <a:pt x="146" y="304"/>
                  </a:lnTo>
                  <a:lnTo>
                    <a:pt x="142" y="302"/>
                  </a:lnTo>
                  <a:lnTo>
                    <a:pt x="136" y="297"/>
                  </a:lnTo>
                  <a:lnTo>
                    <a:pt x="130" y="292"/>
                  </a:lnTo>
                  <a:lnTo>
                    <a:pt x="123" y="284"/>
                  </a:lnTo>
                  <a:lnTo>
                    <a:pt x="116" y="277"/>
                  </a:lnTo>
                  <a:lnTo>
                    <a:pt x="110" y="268"/>
                  </a:lnTo>
                  <a:lnTo>
                    <a:pt x="104" y="260"/>
                  </a:lnTo>
                  <a:lnTo>
                    <a:pt x="97" y="252"/>
                  </a:lnTo>
                  <a:lnTo>
                    <a:pt x="93" y="246"/>
                  </a:lnTo>
                  <a:lnTo>
                    <a:pt x="90" y="242"/>
                  </a:lnTo>
                  <a:lnTo>
                    <a:pt x="90" y="240"/>
                  </a:lnTo>
                  <a:lnTo>
                    <a:pt x="55" y="191"/>
                  </a:lnTo>
                  <a:lnTo>
                    <a:pt x="104" y="230"/>
                  </a:lnTo>
                  <a:lnTo>
                    <a:pt x="101" y="226"/>
                  </a:lnTo>
                  <a:lnTo>
                    <a:pt x="97" y="221"/>
                  </a:lnTo>
                  <a:lnTo>
                    <a:pt x="93" y="215"/>
                  </a:lnTo>
                  <a:lnTo>
                    <a:pt x="91" y="210"/>
                  </a:lnTo>
                  <a:lnTo>
                    <a:pt x="88" y="205"/>
                  </a:lnTo>
                  <a:lnTo>
                    <a:pt x="84" y="200"/>
                  </a:lnTo>
                  <a:lnTo>
                    <a:pt x="81" y="194"/>
                  </a:lnTo>
                  <a:lnTo>
                    <a:pt x="77" y="187"/>
                  </a:lnTo>
                  <a:lnTo>
                    <a:pt x="74" y="181"/>
                  </a:lnTo>
                  <a:lnTo>
                    <a:pt x="71" y="176"/>
                  </a:lnTo>
                  <a:lnTo>
                    <a:pt x="69" y="171"/>
                  </a:lnTo>
                  <a:lnTo>
                    <a:pt x="68" y="165"/>
                  </a:lnTo>
                  <a:lnTo>
                    <a:pt x="67" y="161"/>
                  </a:lnTo>
                  <a:lnTo>
                    <a:pt x="68" y="157"/>
                  </a:lnTo>
                  <a:lnTo>
                    <a:pt x="69" y="153"/>
                  </a:lnTo>
                  <a:lnTo>
                    <a:pt x="76" y="150"/>
                  </a:lnTo>
                  <a:lnTo>
                    <a:pt x="83" y="149"/>
                  </a:lnTo>
                  <a:lnTo>
                    <a:pt x="92" y="153"/>
                  </a:lnTo>
                  <a:lnTo>
                    <a:pt x="100" y="154"/>
                  </a:lnTo>
                  <a:lnTo>
                    <a:pt x="108" y="157"/>
                  </a:lnTo>
                  <a:lnTo>
                    <a:pt x="114" y="158"/>
                  </a:lnTo>
                  <a:lnTo>
                    <a:pt x="116" y="161"/>
                  </a:lnTo>
                  <a:lnTo>
                    <a:pt x="115" y="157"/>
                  </a:lnTo>
                  <a:lnTo>
                    <a:pt x="110" y="153"/>
                  </a:lnTo>
                  <a:lnTo>
                    <a:pt x="103" y="144"/>
                  </a:lnTo>
                  <a:lnTo>
                    <a:pt x="96" y="138"/>
                  </a:lnTo>
                  <a:lnTo>
                    <a:pt x="86" y="127"/>
                  </a:lnTo>
                  <a:lnTo>
                    <a:pt x="77" y="119"/>
                  </a:lnTo>
                  <a:lnTo>
                    <a:pt x="67" y="111"/>
                  </a:lnTo>
                  <a:lnTo>
                    <a:pt x="59" y="105"/>
                  </a:lnTo>
                  <a:lnTo>
                    <a:pt x="50" y="99"/>
                  </a:lnTo>
                  <a:lnTo>
                    <a:pt x="41" y="97"/>
                  </a:lnTo>
                  <a:lnTo>
                    <a:pt x="36" y="97"/>
                  </a:lnTo>
                  <a:lnTo>
                    <a:pt x="31" y="98"/>
                  </a:lnTo>
                  <a:lnTo>
                    <a:pt x="24" y="102"/>
                  </a:lnTo>
                  <a:lnTo>
                    <a:pt x="23" y="104"/>
                  </a:lnTo>
                  <a:lnTo>
                    <a:pt x="32" y="74"/>
                  </a:lnTo>
                  <a:lnTo>
                    <a:pt x="36" y="75"/>
                  </a:lnTo>
                  <a:lnTo>
                    <a:pt x="40" y="79"/>
                  </a:lnTo>
                  <a:lnTo>
                    <a:pt x="46" y="82"/>
                  </a:lnTo>
                  <a:lnTo>
                    <a:pt x="54" y="84"/>
                  </a:lnTo>
                  <a:lnTo>
                    <a:pt x="62" y="88"/>
                  </a:lnTo>
                  <a:lnTo>
                    <a:pt x="70" y="90"/>
                  </a:lnTo>
                  <a:lnTo>
                    <a:pt x="81" y="92"/>
                  </a:lnTo>
                  <a:lnTo>
                    <a:pt x="88" y="92"/>
                  </a:lnTo>
                  <a:lnTo>
                    <a:pt x="96" y="92"/>
                  </a:lnTo>
                  <a:lnTo>
                    <a:pt x="101" y="92"/>
                  </a:lnTo>
                  <a:lnTo>
                    <a:pt x="107" y="92"/>
                  </a:lnTo>
                  <a:lnTo>
                    <a:pt x="114" y="90"/>
                  </a:lnTo>
                  <a:lnTo>
                    <a:pt x="116" y="90"/>
                  </a:lnTo>
                  <a:lnTo>
                    <a:pt x="144" y="108"/>
                  </a:lnTo>
                  <a:lnTo>
                    <a:pt x="164" y="99"/>
                  </a:lnTo>
                  <a:lnTo>
                    <a:pt x="167" y="101"/>
                  </a:lnTo>
                  <a:lnTo>
                    <a:pt x="171" y="102"/>
                  </a:lnTo>
                  <a:lnTo>
                    <a:pt x="178" y="108"/>
                  </a:lnTo>
                  <a:lnTo>
                    <a:pt x="180" y="111"/>
                  </a:lnTo>
                  <a:lnTo>
                    <a:pt x="183" y="114"/>
                  </a:lnTo>
                  <a:lnTo>
                    <a:pt x="188" y="118"/>
                  </a:lnTo>
                  <a:lnTo>
                    <a:pt x="193" y="124"/>
                  </a:lnTo>
                  <a:lnTo>
                    <a:pt x="197" y="129"/>
                  </a:lnTo>
                  <a:lnTo>
                    <a:pt x="202" y="136"/>
                  </a:lnTo>
                  <a:lnTo>
                    <a:pt x="207" y="144"/>
                  </a:lnTo>
                  <a:lnTo>
                    <a:pt x="211" y="154"/>
                  </a:lnTo>
                  <a:lnTo>
                    <a:pt x="216" y="162"/>
                  </a:lnTo>
                  <a:lnTo>
                    <a:pt x="220" y="172"/>
                  </a:lnTo>
                  <a:lnTo>
                    <a:pt x="222" y="177"/>
                  </a:lnTo>
                  <a:lnTo>
                    <a:pt x="225" y="183"/>
                  </a:lnTo>
                  <a:lnTo>
                    <a:pt x="226" y="188"/>
                  </a:lnTo>
                  <a:lnTo>
                    <a:pt x="230" y="194"/>
                  </a:lnTo>
                  <a:lnTo>
                    <a:pt x="230" y="199"/>
                  </a:lnTo>
                  <a:lnTo>
                    <a:pt x="233" y="203"/>
                  </a:lnTo>
                  <a:lnTo>
                    <a:pt x="234" y="208"/>
                  </a:lnTo>
                  <a:lnTo>
                    <a:pt x="237" y="214"/>
                  </a:lnTo>
                  <a:lnTo>
                    <a:pt x="239" y="223"/>
                  </a:lnTo>
                  <a:lnTo>
                    <a:pt x="242" y="233"/>
                  </a:lnTo>
                  <a:lnTo>
                    <a:pt x="245" y="240"/>
                  </a:lnTo>
                  <a:lnTo>
                    <a:pt x="248" y="250"/>
                  </a:lnTo>
                  <a:lnTo>
                    <a:pt x="249" y="257"/>
                  </a:lnTo>
                  <a:lnTo>
                    <a:pt x="252" y="263"/>
                  </a:lnTo>
                  <a:lnTo>
                    <a:pt x="253" y="268"/>
                  </a:lnTo>
                  <a:lnTo>
                    <a:pt x="253" y="273"/>
                  </a:lnTo>
                  <a:lnTo>
                    <a:pt x="254" y="274"/>
                  </a:lnTo>
                  <a:lnTo>
                    <a:pt x="255" y="276"/>
                  </a:lnTo>
                  <a:lnTo>
                    <a:pt x="333" y="300"/>
                  </a:lnTo>
                  <a:lnTo>
                    <a:pt x="241" y="143"/>
                  </a:lnTo>
                  <a:lnTo>
                    <a:pt x="186" y="86"/>
                  </a:lnTo>
                  <a:lnTo>
                    <a:pt x="209" y="88"/>
                  </a:lnTo>
                  <a:lnTo>
                    <a:pt x="164" y="56"/>
                  </a:lnTo>
                  <a:lnTo>
                    <a:pt x="96" y="0"/>
                  </a:lnTo>
                  <a:lnTo>
                    <a:pt x="96" y="0"/>
                  </a:lnTo>
                  <a:close/>
                </a:path>
              </a:pathLst>
            </a:custGeom>
            <a:solidFill>
              <a:srgbClr val="638091"/>
            </a:solidFill>
            <a:ln w="9525">
              <a:noFill/>
              <a:round/>
              <a:headEnd/>
              <a:tailEnd/>
            </a:ln>
            <a:effectLst>
              <a:outerShdw dist="35921" dir="2700000" algn="ctr" rotWithShape="0">
                <a:srgbClr val="808080"/>
              </a:outerShdw>
            </a:effectLst>
          </p:spPr>
          <p:txBody>
            <a:bodyPr/>
            <a:lstStyle/>
            <a:p>
              <a:endParaRPr lang="pt-BR"/>
            </a:p>
          </p:txBody>
        </p:sp>
        <p:sp>
          <p:nvSpPr>
            <p:cNvPr id="1864921" name="Freeform 217"/>
            <p:cNvSpPr>
              <a:spLocks/>
            </p:cNvSpPr>
            <p:nvPr/>
          </p:nvSpPr>
          <p:spPr bwMode="auto">
            <a:xfrm>
              <a:off x="3986" y="3013"/>
              <a:ext cx="19" cy="16"/>
            </a:xfrm>
            <a:custGeom>
              <a:avLst/>
              <a:gdLst/>
              <a:ahLst/>
              <a:cxnLst>
                <a:cxn ang="0">
                  <a:pos x="36" y="10"/>
                </a:cxn>
                <a:cxn ang="0">
                  <a:pos x="17" y="0"/>
                </a:cxn>
                <a:cxn ang="0">
                  <a:pos x="0" y="14"/>
                </a:cxn>
                <a:cxn ang="0">
                  <a:pos x="21" y="33"/>
                </a:cxn>
                <a:cxn ang="0">
                  <a:pos x="36" y="10"/>
                </a:cxn>
                <a:cxn ang="0">
                  <a:pos x="36" y="10"/>
                </a:cxn>
              </a:cxnLst>
              <a:rect l="0" t="0" r="r" b="b"/>
              <a:pathLst>
                <a:path w="36" h="33">
                  <a:moveTo>
                    <a:pt x="36" y="10"/>
                  </a:moveTo>
                  <a:lnTo>
                    <a:pt x="17" y="0"/>
                  </a:lnTo>
                  <a:lnTo>
                    <a:pt x="0" y="14"/>
                  </a:lnTo>
                  <a:lnTo>
                    <a:pt x="21" y="33"/>
                  </a:lnTo>
                  <a:lnTo>
                    <a:pt x="36" y="10"/>
                  </a:lnTo>
                  <a:lnTo>
                    <a:pt x="36" y="10"/>
                  </a:lnTo>
                  <a:close/>
                </a:path>
              </a:pathLst>
            </a:custGeom>
            <a:solidFill>
              <a:srgbClr val="BDC9D4"/>
            </a:solidFill>
            <a:ln w="9525">
              <a:noFill/>
              <a:round/>
              <a:headEnd/>
              <a:tailEnd/>
            </a:ln>
            <a:effectLst>
              <a:outerShdw dist="35921" dir="2700000" algn="ctr" rotWithShape="0">
                <a:srgbClr val="808080"/>
              </a:outerShdw>
            </a:effectLst>
          </p:spPr>
          <p:txBody>
            <a:bodyPr/>
            <a:lstStyle/>
            <a:p>
              <a:endParaRPr lang="pt-BR"/>
            </a:p>
          </p:txBody>
        </p:sp>
        <p:sp>
          <p:nvSpPr>
            <p:cNvPr id="1864922" name="Freeform 218"/>
            <p:cNvSpPr>
              <a:spLocks/>
            </p:cNvSpPr>
            <p:nvPr/>
          </p:nvSpPr>
          <p:spPr bwMode="auto">
            <a:xfrm>
              <a:off x="3957" y="2895"/>
              <a:ext cx="70" cy="70"/>
            </a:xfrm>
            <a:custGeom>
              <a:avLst/>
              <a:gdLst/>
              <a:ahLst/>
              <a:cxnLst>
                <a:cxn ang="0">
                  <a:pos x="26" y="140"/>
                </a:cxn>
                <a:cxn ang="0">
                  <a:pos x="15" y="127"/>
                </a:cxn>
                <a:cxn ang="0">
                  <a:pos x="14" y="125"/>
                </a:cxn>
                <a:cxn ang="0">
                  <a:pos x="12" y="121"/>
                </a:cxn>
                <a:cxn ang="0">
                  <a:pos x="11" y="115"/>
                </a:cxn>
                <a:cxn ang="0">
                  <a:pos x="9" y="108"/>
                </a:cxn>
                <a:cxn ang="0">
                  <a:pos x="7" y="99"/>
                </a:cxn>
                <a:cxn ang="0">
                  <a:pos x="5" y="91"/>
                </a:cxn>
                <a:cxn ang="0">
                  <a:pos x="3" y="82"/>
                </a:cxn>
                <a:cxn ang="0">
                  <a:pos x="2" y="74"/>
                </a:cxn>
                <a:cxn ang="0">
                  <a:pos x="0" y="64"/>
                </a:cxn>
                <a:cxn ang="0">
                  <a:pos x="0" y="55"/>
                </a:cxn>
                <a:cxn ang="0">
                  <a:pos x="0" y="47"/>
                </a:cxn>
                <a:cxn ang="0">
                  <a:pos x="0" y="41"/>
                </a:cxn>
                <a:cxn ang="0">
                  <a:pos x="0" y="37"/>
                </a:cxn>
                <a:cxn ang="0">
                  <a:pos x="1" y="32"/>
                </a:cxn>
                <a:cxn ang="0">
                  <a:pos x="1" y="30"/>
                </a:cxn>
                <a:cxn ang="0">
                  <a:pos x="2" y="30"/>
                </a:cxn>
                <a:cxn ang="0">
                  <a:pos x="2" y="27"/>
                </a:cxn>
                <a:cxn ang="0">
                  <a:pos x="3" y="25"/>
                </a:cxn>
                <a:cxn ang="0">
                  <a:pos x="7" y="21"/>
                </a:cxn>
                <a:cxn ang="0">
                  <a:pos x="12" y="17"/>
                </a:cxn>
                <a:cxn ang="0">
                  <a:pos x="18" y="11"/>
                </a:cxn>
                <a:cxn ang="0">
                  <a:pos x="26" y="7"/>
                </a:cxn>
                <a:cxn ang="0">
                  <a:pos x="31" y="4"/>
                </a:cxn>
                <a:cxn ang="0">
                  <a:pos x="37" y="3"/>
                </a:cxn>
                <a:cxn ang="0">
                  <a:pos x="42" y="1"/>
                </a:cxn>
                <a:cxn ang="0">
                  <a:pos x="49" y="1"/>
                </a:cxn>
                <a:cxn ang="0">
                  <a:pos x="54" y="0"/>
                </a:cxn>
                <a:cxn ang="0">
                  <a:pos x="62" y="0"/>
                </a:cxn>
                <a:cxn ang="0">
                  <a:pos x="68" y="0"/>
                </a:cxn>
                <a:cxn ang="0">
                  <a:pos x="76" y="1"/>
                </a:cxn>
                <a:cxn ang="0">
                  <a:pos x="82" y="1"/>
                </a:cxn>
                <a:cxn ang="0">
                  <a:pos x="90" y="3"/>
                </a:cxn>
                <a:cxn ang="0">
                  <a:pos x="97" y="4"/>
                </a:cxn>
                <a:cxn ang="0">
                  <a:pos x="104" y="8"/>
                </a:cxn>
                <a:cxn ang="0">
                  <a:pos x="109" y="9"/>
                </a:cxn>
                <a:cxn ang="0">
                  <a:pos x="115" y="10"/>
                </a:cxn>
                <a:cxn ang="0">
                  <a:pos x="120" y="12"/>
                </a:cxn>
                <a:cxn ang="0">
                  <a:pos x="126" y="14"/>
                </a:cxn>
                <a:cxn ang="0">
                  <a:pos x="131" y="17"/>
                </a:cxn>
                <a:cxn ang="0">
                  <a:pos x="135" y="18"/>
                </a:cxn>
                <a:cxn ang="0">
                  <a:pos x="139" y="30"/>
                </a:cxn>
                <a:cxn ang="0">
                  <a:pos x="135" y="66"/>
                </a:cxn>
                <a:cxn ang="0">
                  <a:pos x="26" y="140"/>
                </a:cxn>
                <a:cxn ang="0">
                  <a:pos x="26" y="140"/>
                </a:cxn>
              </a:cxnLst>
              <a:rect l="0" t="0" r="r" b="b"/>
              <a:pathLst>
                <a:path w="139" h="140">
                  <a:moveTo>
                    <a:pt x="26" y="140"/>
                  </a:moveTo>
                  <a:lnTo>
                    <a:pt x="15" y="127"/>
                  </a:lnTo>
                  <a:lnTo>
                    <a:pt x="14" y="125"/>
                  </a:lnTo>
                  <a:lnTo>
                    <a:pt x="12" y="121"/>
                  </a:lnTo>
                  <a:lnTo>
                    <a:pt x="11" y="115"/>
                  </a:lnTo>
                  <a:lnTo>
                    <a:pt x="9" y="108"/>
                  </a:lnTo>
                  <a:lnTo>
                    <a:pt x="7" y="99"/>
                  </a:lnTo>
                  <a:lnTo>
                    <a:pt x="5" y="91"/>
                  </a:lnTo>
                  <a:lnTo>
                    <a:pt x="3" y="82"/>
                  </a:lnTo>
                  <a:lnTo>
                    <a:pt x="2" y="74"/>
                  </a:lnTo>
                  <a:lnTo>
                    <a:pt x="0" y="64"/>
                  </a:lnTo>
                  <a:lnTo>
                    <a:pt x="0" y="55"/>
                  </a:lnTo>
                  <a:lnTo>
                    <a:pt x="0" y="47"/>
                  </a:lnTo>
                  <a:lnTo>
                    <a:pt x="0" y="41"/>
                  </a:lnTo>
                  <a:lnTo>
                    <a:pt x="0" y="37"/>
                  </a:lnTo>
                  <a:lnTo>
                    <a:pt x="1" y="32"/>
                  </a:lnTo>
                  <a:lnTo>
                    <a:pt x="1" y="30"/>
                  </a:lnTo>
                  <a:lnTo>
                    <a:pt x="2" y="30"/>
                  </a:lnTo>
                  <a:lnTo>
                    <a:pt x="2" y="27"/>
                  </a:lnTo>
                  <a:lnTo>
                    <a:pt x="3" y="25"/>
                  </a:lnTo>
                  <a:lnTo>
                    <a:pt x="7" y="21"/>
                  </a:lnTo>
                  <a:lnTo>
                    <a:pt x="12" y="17"/>
                  </a:lnTo>
                  <a:lnTo>
                    <a:pt x="18" y="11"/>
                  </a:lnTo>
                  <a:lnTo>
                    <a:pt x="26" y="7"/>
                  </a:lnTo>
                  <a:lnTo>
                    <a:pt x="31" y="4"/>
                  </a:lnTo>
                  <a:lnTo>
                    <a:pt x="37" y="3"/>
                  </a:lnTo>
                  <a:lnTo>
                    <a:pt x="42" y="1"/>
                  </a:lnTo>
                  <a:lnTo>
                    <a:pt x="49" y="1"/>
                  </a:lnTo>
                  <a:lnTo>
                    <a:pt x="54" y="0"/>
                  </a:lnTo>
                  <a:lnTo>
                    <a:pt x="62" y="0"/>
                  </a:lnTo>
                  <a:lnTo>
                    <a:pt x="68" y="0"/>
                  </a:lnTo>
                  <a:lnTo>
                    <a:pt x="76" y="1"/>
                  </a:lnTo>
                  <a:lnTo>
                    <a:pt x="82" y="1"/>
                  </a:lnTo>
                  <a:lnTo>
                    <a:pt x="90" y="3"/>
                  </a:lnTo>
                  <a:lnTo>
                    <a:pt x="97" y="4"/>
                  </a:lnTo>
                  <a:lnTo>
                    <a:pt x="104" y="8"/>
                  </a:lnTo>
                  <a:lnTo>
                    <a:pt x="109" y="9"/>
                  </a:lnTo>
                  <a:lnTo>
                    <a:pt x="115" y="10"/>
                  </a:lnTo>
                  <a:lnTo>
                    <a:pt x="120" y="12"/>
                  </a:lnTo>
                  <a:lnTo>
                    <a:pt x="126" y="14"/>
                  </a:lnTo>
                  <a:lnTo>
                    <a:pt x="131" y="17"/>
                  </a:lnTo>
                  <a:lnTo>
                    <a:pt x="135" y="18"/>
                  </a:lnTo>
                  <a:lnTo>
                    <a:pt x="139" y="30"/>
                  </a:lnTo>
                  <a:lnTo>
                    <a:pt x="135" y="66"/>
                  </a:lnTo>
                  <a:lnTo>
                    <a:pt x="26" y="140"/>
                  </a:lnTo>
                  <a:lnTo>
                    <a:pt x="26" y="140"/>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1864923" name="Freeform 219"/>
            <p:cNvSpPr>
              <a:spLocks/>
            </p:cNvSpPr>
            <p:nvPr/>
          </p:nvSpPr>
          <p:spPr bwMode="auto">
            <a:xfrm>
              <a:off x="3970" y="2906"/>
              <a:ext cx="58" cy="110"/>
            </a:xfrm>
            <a:custGeom>
              <a:avLst/>
              <a:gdLst/>
              <a:ahLst/>
              <a:cxnLst>
                <a:cxn ang="0">
                  <a:pos x="13" y="15"/>
                </a:cxn>
                <a:cxn ang="0">
                  <a:pos x="13" y="13"/>
                </a:cxn>
                <a:cxn ang="0">
                  <a:pos x="16" y="11"/>
                </a:cxn>
                <a:cxn ang="0">
                  <a:pos x="19" y="9"/>
                </a:cxn>
                <a:cxn ang="0">
                  <a:pos x="24" y="6"/>
                </a:cxn>
                <a:cxn ang="0">
                  <a:pos x="29" y="4"/>
                </a:cxn>
                <a:cxn ang="0">
                  <a:pos x="36" y="2"/>
                </a:cxn>
                <a:cxn ang="0">
                  <a:pos x="44" y="0"/>
                </a:cxn>
                <a:cxn ang="0">
                  <a:pos x="52" y="0"/>
                </a:cxn>
                <a:cxn ang="0">
                  <a:pos x="59" y="0"/>
                </a:cxn>
                <a:cxn ang="0">
                  <a:pos x="67" y="2"/>
                </a:cxn>
                <a:cxn ang="0">
                  <a:pos x="74" y="4"/>
                </a:cxn>
                <a:cxn ang="0">
                  <a:pos x="82" y="6"/>
                </a:cxn>
                <a:cxn ang="0">
                  <a:pos x="87" y="9"/>
                </a:cxn>
                <a:cxn ang="0">
                  <a:pos x="93" y="11"/>
                </a:cxn>
                <a:cxn ang="0">
                  <a:pos x="96" y="13"/>
                </a:cxn>
                <a:cxn ang="0">
                  <a:pos x="97" y="15"/>
                </a:cxn>
                <a:cxn ang="0">
                  <a:pos x="113" y="53"/>
                </a:cxn>
                <a:cxn ang="0">
                  <a:pos x="109" y="71"/>
                </a:cxn>
                <a:cxn ang="0">
                  <a:pos x="116" y="104"/>
                </a:cxn>
                <a:cxn ang="0">
                  <a:pos x="108" y="145"/>
                </a:cxn>
                <a:cxn ang="0">
                  <a:pos x="94" y="173"/>
                </a:cxn>
                <a:cxn ang="0">
                  <a:pos x="78" y="181"/>
                </a:cxn>
                <a:cxn ang="0">
                  <a:pos x="80" y="214"/>
                </a:cxn>
                <a:cxn ang="0">
                  <a:pos x="69" y="219"/>
                </a:cxn>
                <a:cxn ang="0">
                  <a:pos x="60" y="213"/>
                </a:cxn>
                <a:cxn ang="0">
                  <a:pos x="20" y="164"/>
                </a:cxn>
                <a:cxn ang="0">
                  <a:pos x="0" y="88"/>
                </a:cxn>
                <a:cxn ang="0">
                  <a:pos x="18" y="41"/>
                </a:cxn>
                <a:cxn ang="0">
                  <a:pos x="13" y="15"/>
                </a:cxn>
                <a:cxn ang="0">
                  <a:pos x="13" y="15"/>
                </a:cxn>
              </a:cxnLst>
              <a:rect l="0" t="0" r="r" b="b"/>
              <a:pathLst>
                <a:path w="116" h="219">
                  <a:moveTo>
                    <a:pt x="13" y="15"/>
                  </a:moveTo>
                  <a:lnTo>
                    <a:pt x="13" y="13"/>
                  </a:lnTo>
                  <a:lnTo>
                    <a:pt x="16" y="11"/>
                  </a:lnTo>
                  <a:lnTo>
                    <a:pt x="19" y="9"/>
                  </a:lnTo>
                  <a:lnTo>
                    <a:pt x="24" y="6"/>
                  </a:lnTo>
                  <a:lnTo>
                    <a:pt x="29" y="4"/>
                  </a:lnTo>
                  <a:lnTo>
                    <a:pt x="36" y="2"/>
                  </a:lnTo>
                  <a:lnTo>
                    <a:pt x="44" y="0"/>
                  </a:lnTo>
                  <a:lnTo>
                    <a:pt x="52" y="0"/>
                  </a:lnTo>
                  <a:lnTo>
                    <a:pt x="59" y="0"/>
                  </a:lnTo>
                  <a:lnTo>
                    <a:pt x="67" y="2"/>
                  </a:lnTo>
                  <a:lnTo>
                    <a:pt x="74" y="4"/>
                  </a:lnTo>
                  <a:lnTo>
                    <a:pt x="82" y="6"/>
                  </a:lnTo>
                  <a:lnTo>
                    <a:pt x="87" y="9"/>
                  </a:lnTo>
                  <a:lnTo>
                    <a:pt x="93" y="11"/>
                  </a:lnTo>
                  <a:lnTo>
                    <a:pt x="96" y="13"/>
                  </a:lnTo>
                  <a:lnTo>
                    <a:pt x="97" y="15"/>
                  </a:lnTo>
                  <a:lnTo>
                    <a:pt x="113" y="53"/>
                  </a:lnTo>
                  <a:lnTo>
                    <a:pt x="109" y="71"/>
                  </a:lnTo>
                  <a:lnTo>
                    <a:pt x="116" y="104"/>
                  </a:lnTo>
                  <a:lnTo>
                    <a:pt x="108" y="145"/>
                  </a:lnTo>
                  <a:lnTo>
                    <a:pt x="94" y="173"/>
                  </a:lnTo>
                  <a:lnTo>
                    <a:pt x="78" y="181"/>
                  </a:lnTo>
                  <a:lnTo>
                    <a:pt x="80" y="214"/>
                  </a:lnTo>
                  <a:lnTo>
                    <a:pt x="69" y="219"/>
                  </a:lnTo>
                  <a:lnTo>
                    <a:pt x="60" y="213"/>
                  </a:lnTo>
                  <a:lnTo>
                    <a:pt x="20" y="164"/>
                  </a:lnTo>
                  <a:lnTo>
                    <a:pt x="0" y="88"/>
                  </a:lnTo>
                  <a:lnTo>
                    <a:pt x="18" y="41"/>
                  </a:lnTo>
                  <a:lnTo>
                    <a:pt x="13" y="15"/>
                  </a:lnTo>
                  <a:lnTo>
                    <a:pt x="13" y="1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24" name="Freeform 220"/>
            <p:cNvSpPr>
              <a:spLocks/>
            </p:cNvSpPr>
            <p:nvPr/>
          </p:nvSpPr>
          <p:spPr bwMode="auto">
            <a:xfrm>
              <a:off x="3962" y="2914"/>
              <a:ext cx="51" cy="100"/>
            </a:xfrm>
            <a:custGeom>
              <a:avLst/>
              <a:gdLst/>
              <a:ahLst/>
              <a:cxnLst>
                <a:cxn ang="0">
                  <a:pos x="34" y="2"/>
                </a:cxn>
                <a:cxn ang="0">
                  <a:pos x="38" y="12"/>
                </a:cxn>
                <a:cxn ang="0">
                  <a:pos x="39" y="30"/>
                </a:cxn>
                <a:cxn ang="0">
                  <a:pos x="39" y="40"/>
                </a:cxn>
                <a:cxn ang="0">
                  <a:pos x="75" y="42"/>
                </a:cxn>
                <a:cxn ang="0">
                  <a:pos x="55" y="54"/>
                </a:cxn>
                <a:cxn ang="0">
                  <a:pos x="29" y="54"/>
                </a:cxn>
                <a:cxn ang="0">
                  <a:pos x="29" y="62"/>
                </a:cxn>
                <a:cxn ang="0">
                  <a:pos x="29" y="68"/>
                </a:cxn>
                <a:cxn ang="0">
                  <a:pos x="34" y="82"/>
                </a:cxn>
                <a:cxn ang="0">
                  <a:pos x="42" y="98"/>
                </a:cxn>
                <a:cxn ang="0">
                  <a:pos x="47" y="106"/>
                </a:cxn>
                <a:cxn ang="0">
                  <a:pos x="70" y="88"/>
                </a:cxn>
                <a:cxn ang="0">
                  <a:pos x="69" y="104"/>
                </a:cxn>
                <a:cxn ang="0">
                  <a:pos x="94" y="103"/>
                </a:cxn>
                <a:cxn ang="0">
                  <a:pos x="82" y="120"/>
                </a:cxn>
                <a:cxn ang="0">
                  <a:pos x="88" y="131"/>
                </a:cxn>
                <a:cxn ang="0">
                  <a:pos x="83" y="130"/>
                </a:cxn>
                <a:cxn ang="0">
                  <a:pos x="74" y="129"/>
                </a:cxn>
                <a:cxn ang="0">
                  <a:pos x="64" y="131"/>
                </a:cxn>
                <a:cxn ang="0">
                  <a:pos x="68" y="134"/>
                </a:cxn>
                <a:cxn ang="0">
                  <a:pos x="72" y="145"/>
                </a:cxn>
                <a:cxn ang="0">
                  <a:pos x="57" y="151"/>
                </a:cxn>
                <a:cxn ang="0">
                  <a:pos x="94" y="164"/>
                </a:cxn>
                <a:cxn ang="0">
                  <a:pos x="82" y="201"/>
                </a:cxn>
                <a:cxn ang="0">
                  <a:pos x="21" y="153"/>
                </a:cxn>
                <a:cxn ang="0">
                  <a:pos x="19" y="143"/>
                </a:cxn>
                <a:cxn ang="0">
                  <a:pos x="16" y="130"/>
                </a:cxn>
                <a:cxn ang="0">
                  <a:pos x="14" y="118"/>
                </a:cxn>
                <a:cxn ang="0">
                  <a:pos x="12" y="105"/>
                </a:cxn>
                <a:cxn ang="0">
                  <a:pos x="12" y="94"/>
                </a:cxn>
                <a:cxn ang="0">
                  <a:pos x="12" y="84"/>
                </a:cxn>
                <a:cxn ang="0">
                  <a:pos x="2" y="41"/>
                </a:cxn>
                <a:cxn ang="0">
                  <a:pos x="19" y="47"/>
                </a:cxn>
                <a:cxn ang="0">
                  <a:pos x="24" y="11"/>
                </a:cxn>
                <a:cxn ang="0">
                  <a:pos x="30" y="0"/>
                </a:cxn>
              </a:cxnLst>
              <a:rect l="0" t="0" r="r" b="b"/>
              <a:pathLst>
                <a:path w="103" h="201">
                  <a:moveTo>
                    <a:pt x="30" y="0"/>
                  </a:moveTo>
                  <a:lnTo>
                    <a:pt x="34" y="2"/>
                  </a:lnTo>
                  <a:lnTo>
                    <a:pt x="35" y="5"/>
                  </a:lnTo>
                  <a:lnTo>
                    <a:pt x="38" y="12"/>
                  </a:lnTo>
                  <a:lnTo>
                    <a:pt x="38" y="21"/>
                  </a:lnTo>
                  <a:lnTo>
                    <a:pt x="39" y="30"/>
                  </a:lnTo>
                  <a:lnTo>
                    <a:pt x="39" y="37"/>
                  </a:lnTo>
                  <a:lnTo>
                    <a:pt x="39" y="40"/>
                  </a:lnTo>
                  <a:lnTo>
                    <a:pt x="54" y="34"/>
                  </a:lnTo>
                  <a:lnTo>
                    <a:pt x="75" y="42"/>
                  </a:lnTo>
                  <a:lnTo>
                    <a:pt x="62" y="46"/>
                  </a:lnTo>
                  <a:lnTo>
                    <a:pt x="55" y="54"/>
                  </a:lnTo>
                  <a:lnTo>
                    <a:pt x="38" y="53"/>
                  </a:lnTo>
                  <a:lnTo>
                    <a:pt x="29" y="54"/>
                  </a:lnTo>
                  <a:lnTo>
                    <a:pt x="39" y="61"/>
                  </a:lnTo>
                  <a:lnTo>
                    <a:pt x="29" y="62"/>
                  </a:lnTo>
                  <a:lnTo>
                    <a:pt x="29" y="63"/>
                  </a:lnTo>
                  <a:lnTo>
                    <a:pt x="29" y="68"/>
                  </a:lnTo>
                  <a:lnTo>
                    <a:pt x="30" y="74"/>
                  </a:lnTo>
                  <a:lnTo>
                    <a:pt x="34" y="82"/>
                  </a:lnTo>
                  <a:lnTo>
                    <a:pt x="37" y="90"/>
                  </a:lnTo>
                  <a:lnTo>
                    <a:pt x="42" y="98"/>
                  </a:lnTo>
                  <a:lnTo>
                    <a:pt x="45" y="104"/>
                  </a:lnTo>
                  <a:lnTo>
                    <a:pt x="47" y="106"/>
                  </a:lnTo>
                  <a:lnTo>
                    <a:pt x="61" y="94"/>
                  </a:lnTo>
                  <a:lnTo>
                    <a:pt x="70" y="88"/>
                  </a:lnTo>
                  <a:lnTo>
                    <a:pt x="66" y="96"/>
                  </a:lnTo>
                  <a:lnTo>
                    <a:pt x="69" y="104"/>
                  </a:lnTo>
                  <a:lnTo>
                    <a:pt x="88" y="98"/>
                  </a:lnTo>
                  <a:lnTo>
                    <a:pt x="94" y="103"/>
                  </a:lnTo>
                  <a:lnTo>
                    <a:pt x="82" y="109"/>
                  </a:lnTo>
                  <a:lnTo>
                    <a:pt x="82" y="120"/>
                  </a:lnTo>
                  <a:lnTo>
                    <a:pt x="103" y="123"/>
                  </a:lnTo>
                  <a:lnTo>
                    <a:pt x="88" y="131"/>
                  </a:lnTo>
                  <a:lnTo>
                    <a:pt x="85" y="130"/>
                  </a:lnTo>
                  <a:lnTo>
                    <a:pt x="83" y="130"/>
                  </a:lnTo>
                  <a:lnTo>
                    <a:pt x="79" y="129"/>
                  </a:lnTo>
                  <a:lnTo>
                    <a:pt x="74" y="129"/>
                  </a:lnTo>
                  <a:lnTo>
                    <a:pt x="66" y="129"/>
                  </a:lnTo>
                  <a:lnTo>
                    <a:pt x="64" y="131"/>
                  </a:lnTo>
                  <a:lnTo>
                    <a:pt x="67" y="134"/>
                  </a:lnTo>
                  <a:lnTo>
                    <a:pt x="68" y="134"/>
                  </a:lnTo>
                  <a:lnTo>
                    <a:pt x="83" y="138"/>
                  </a:lnTo>
                  <a:lnTo>
                    <a:pt x="72" y="145"/>
                  </a:lnTo>
                  <a:lnTo>
                    <a:pt x="55" y="143"/>
                  </a:lnTo>
                  <a:lnTo>
                    <a:pt x="57" y="151"/>
                  </a:lnTo>
                  <a:lnTo>
                    <a:pt x="62" y="159"/>
                  </a:lnTo>
                  <a:lnTo>
                    <a:pt x="94" y="164"/>
                  </a:lnTo>
                  <a:lnTo>
                    <a:pt x="82" y="175"/>
                  </a:lnTo>
                  <a:lnTo>
                    <a:pt x="82" y="201"/>
                  </a:lnTo>
                  <a:lnTo>
                    <a:pt x="38" y="175"/>
                  </a:lnTo>
                  <a:lnTo>
                    <a:pt x="21" y="153"/>
                  </a:lnTo>
                  <a:lnTo>
                    <a:pt x="20" y="150"/>
                  </a:lnTo>
                  <a:lnTo>
                    <a:pt x="19" y="143"/>
                  </a:lnTo>
                  <a:lnTo>
                    <a:pt x="16" y="136"/>
                  </a:lnTo>
                  <a:lnTo>
                    <a:pt x="16" y="130"/>
                  </a:lnTo>
                  <a:lnTo>
                    <a:pt x="14" y="124"/>
                  </a:lnTo>
                  <a:lnTo>
                    <a:pt x="14" y="118"/>
                  </a:lnTo>
                  <a:lnTo>
                    <a:pt x="13" y="111"/>
                  </a:lnTo>
                  <a:lnTo>
                    <a:pt x="12" y="105"/>
                  </a:lnTo>
                  <a:lnTo>
                    <a:pt x="12" y="99"/>
                  </a:lnTo>
                  <a:lnTo>
                    <a:pt x="12" y="94"/>
                  </a:lnTo>
                  <a:lnTo>
                    <a:pt x="12" y="86"/>
                  </a:lnTo>
                  <a:lnTo>
                    <a:pt x="12" y="84"/>
                  </a:lnTo>
                  <a:lnTo>
                    <a:pt x="0" y="69"/>
                  </a:lnTo>
                  <a:lnTo>
                    <a:pt x="2" y="41"/>
                  </a:lnTo>
                  <a:lnTo>
                    <a:pt x="8" y="37"/>
                  </a:lnTo>
                  <a:lnTo>
                    <a:pt x="19" y="47"/>
                  </a:lnTo>
                  <a:lnTo>
                    <a:pt x="24" y="29"/>
                  </a:lnTo>
                  <a:lnTo>
                    <a:pt x="24" y="11"/>
                  </a:lnTo>
                  <a:lnTo>
                    <a:pt x="30" y="0"/>
                  </a:lnTo>
                  <a:lnTo>
                    <a:pt x="30" y="0"/>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4925" name="Freeform 221"/>
            <p:cNvSpPr>
              <a:spLocks/>
            </p:cNvSpPr>
            <p:nvPr/>
          </p:nvSpPr>
          <p:spPr bwMode="auto">
            <a:xfrm>
              <a:off x="4005" y="2930"/>
              <a:ext cx="18" cy="13"/>
            </a:xfrm>
            <a:custGeom>
              <a:avLst/>
              <a:gdLst/>
              <a:ahLst/>
              <a:cxnLst>
                <a:cxn ang="0">
                  <a:pos x="3" y="16"/>
                </a:cxn>
                <a:cxn ang="0">
                  <a:pos x="0" y="0"/>
                </a:cxn>
                <a:cxn ang="0">
                  <a:pos x="9" y="9"/>
                </a:cxn>
                <a:cxn ang="0">
                  <a:pos x="27" y="9"/>
                </a:cxn>
                <a:cxn ang="0">
                  <a:pos x="36" y="27"/>
                </a:cxn>
                <a:cxn ang="0">
                  <a:pos x="22" y="21"/>
                </a:cxn>
                <a:cxn ang="0">
                  <a:pos x="4" y="21"/>
                </a:cxn>
                <a:cxn ang="0">
                  <a:pos x="3" y="16"/>
                </a:cxn>
                <a:cxn ang="0">
                  <a:pos x="3" y="16"/>
                </a:cxn>
              </a:cxnLst>
              <a:rect l="0" t="0" r="r" b="b"/>
              <a:pathLst>
                <a:path w="36" h="27">
                  <a:moveTo>
                    <a:pt x="3" y="16"/>
                  </a:moveTo>
                  <a:lnTo>
                    <a:pt x="0" y="0"/>
                  </a:lnTo>
                  <a:lnTo>
                    <a:pt x="9" y="9"/>
                  </a:lnTo>
                  <a:lnTo>
                    <a:pt x="27" y="9"/>
                  </a:lnTo>
                  <a:lnTo>
                    <a:pt x="36" y="27"/>
                  </a:lnTo>
                  <a:lnTo>
                    <a:pt x="22" y="21"/>
                  </a:lnTo>
                  <a:lnTo>
                    <a:pt x="4" y="21"/>
                  </a:lnTo>
                  <a:lnTo>
                    <a:pt x="3" y="16"/>
                  </a:lnTo>
                  <a:lnTo>
                    <a:pt x="3" y="16"/>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4926" name="Freeform 222"/>
            <p:cNvSpPr>
              <a:spLocks/>
            </p:cNvSpPr>
            <p:nvPr/>
          </p:nvSpPr>
          <p:spPr bwMode="auto">
            <a:xfrm>
              <a:off x="3988" y="2930"/>
              <a:ext cx="16" cy="35"/>
            </a:xfrm>
            <a:custGeom>
              <a:avLst/>
              <a:gdLst/>
              <a:ahLst/>
              <a:cxnLst>
                <a:cxn ang="0">
                  <a:pos x="0" y="60"/>
                </a:cxn>
                <a:cxn ang="0">
                  <a:pos x="12" y="71"/>
                </a:cxn>
                <a:cxn ang="0">
                  <a:pos x="31" y="60"/>
                </a:cxn>
                <a:cxn ang="0">
                  <a:pos x="28" y="51"/>
                </a:cxn>
                <a:cxn ang="0">
                  <a:pos x="28" y="23"/>
                </a:cxn>
                <a:cxn ang="0">
                  <a:pos x="24" y="0"/>
                </a:cxn>
                <a:cxn ang="0">
                  <a:pos x="23" y="9"/>
                </a:cxn>
                <a:cxn ang="0">
                  <a:pos x="14" y="9"/>
                </a:cxn>
                <a:cxn ang="0">
                  <a:pos x="18" y="24"/>
                </a:cxn>
                <a:cxn ang="0">
                  <a:pos x="0" y="60"/>
                </a:cxn>
                <a:cxn ang="0">
                  <a:pos x="0" y="60"/>
                </a:cxn>
              </a:cxnLst>
              <a:rect l="0" t="0" r="r" b="b"/>
              <a:pathLst>
                <a:path w="31" h="71">
                  <a:moveTo>
                    <a:pt x="0" y="60"/>
                  </a:moveTo>
                  <a:lnTo>
                    <a:pt x="12" y="71"/>
                  </a:lnTo>
                  <a:lnTo>
                    <a:pt x="31" y="60"/>
                  </a:lnTo>
                  <a:lnTo>
                    <a:pt x="28" y="51"/>
                  </a:lnTo>
                  <a:lnTo>
                    <a:pt x="28" y="23"/>
                  </a:lnTo>
                  <a:lnTo>
                    <a:pt x="24" y="0"/>
                  </a:lnTo>
                  <a:lnTo>
                    <a:pt x="23" y="9"/>
                  </a:lnTo>
                  <a:lnTo>
                    <a:pt x="14" y="9"/>
                  </a:lnTo>
                  <a:lnTo>
                    <a:pt x="18" y="24"/>
                  </a:lnTo>
                  <a:lnTo>
                    <a:pt x="0" y="60"/>
                  </a:lnTo>
                  <a:lnTo>
                    <a:pt x="0" y="60"/>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4927" name="Freeform 223"/>
            <p:cNvSpPr>
              <a:spLocks/>
            </p:cNvSpPr>
            <p:nvPr/>
          </p:nvSpPr>
          <p:spPr bwMode="auto">
            <a:xfrm>
              <a:off x="4003" y="3014"/>
              <a:ext cx="20" cy="17"/>
            </a:xfrm>
            <a:custGeom>
              <a:avLst/>
              <a:gdLst/>
              <a:ahLst/>
              <a:cxnLst>
                <a:cxn ang="0">
                  <a:pos x="8" y="7"/>
                </a:cxn>
                <a:cxn ang="0">
                  <a:pos x="22" y="0"/>
                </a:cxn>
                <a:cxn ang="0">
                  <a:pos x="39" y="16"/>
                </a:cxn>
                <a:cxn ang="0">
                  <a:pos x="36" y="33"/>
                </a:cxn>
                <a:cxn ang="0">
                  <a:pos x="17" y="25"/>
                </a:cxn>
                <a:cxn ang="0">
                  <a:pos x="0" y="19"/>
                </a:cxn>
                <a:cxn ang="0">
                  <a:pos x="8" y="7"/>
                </a:cxn>
                <a:cxn ang="0">
                  <a:pos x="8" y="7"/>
                </a:cxn>
              </a:cxnLst>
              <a:rect l="0" t="0" r="r" b="b"/>
              <a:pathLst>
                <a:path w="39" h="33">
                  <a:moveTo>
                    <a:pt x="8" y="7"/>
                  </a:moveTo>
                  <a:lnTo>
                    <a:pt x="22" y="0"/>
                  </a:lnTo>
                  <a:lnTo>
                    <a:pt x="39" y="16"/>
                  </a:lnTo>
                  <a:lnTo>
                    <a:pt x="36" y="33"/>
                  </a:lnTo>
                  <a:lnTo>
                    <a:pt x="17" y="25"/>
                  </a:lnTo>
                  <a:lnTo>
                    <a:pt x="0" y="19"/>
                  </a:lnTo>
                  <a:lnTo>
                    <a:pt x="8" y="7"/>
                  </a:lnTo>
                  <a:lnTo>
                    <a:pt x="8" y="7"/>
                  </a:lnTo>
                  <a:close/>
                </a:path>
              </a:pathLst>
            </a:custGeom>
            <a:solidFill>
              <a:srgbClr val="121F6E"/>
            </a:solidFill>
            <a:ln w="9525">
              <a:noFill/>
              <a:round/>
              <a:headEnd/>
              <a:tailEnd/>
            </a:ln>
            <a:effectLst>
              <a:outerShdw dist="35921" dir="2700000" algn="ctr" rotWithShape="0">
                <a:srgbClr val="808080"/>
              </a:outerShdw>
            </a:effectLst>
          </p:spPr>
          <p:txBody>
            <a:bodyPr/>
            <a:lstStyle/>
            <a:p>
              <a:endParaRPr lang="pt-BR"/>
            </a:p>
          </p:txBody>
        </p:sp>
        <p:sp>
          <p:nvSpPr>
            <p:cNvPr id="1864928" name="Freeform 224"/>
            <p:cNvSpPr>
              <a:spLocks/>
            </p:cNvSpPr>
            <p:nvPr/>
          </p:nvSpPr>
          <p:spPr bwMode="auto">
            <a:xfrm>
              <a:off x="4014" y="3022"/>
              <a:ext cx="104" cy="123"/>
            </a:xfrm>
            <a:custGeom>
              <a:avLst/>
              <a:gdLst/>
              <a:ahLst/>
              <a:cxnLst>
                <a:cxn ang="0">
                  <a:pos x="1" y="0"/>
                </a:cxn>
                <a:cxn ang="0">
                  <a:pos x="8" y="1"/>
                </a:cxn>
                <a:cxn ang="0">
                  <a:pos x="17" y="4"/>
                </a:cxn>
                <a:cxn ang="0">
                  <a:pos x="30" y="10"/>
                </a:cxn>
                <a:cxn ang="0">
                  <a:pos x="43" y="18"/>
                </a:cxn>
                <a:cxn ang="0">
                  <a:pos x="59" y="30"/>
                </a:cxn>
                <a:cxn ang="0">
                  <a:pos x="73" y="41"/>
                </a:cxn>
                <a:cxn ang="0">
                  <a:pos x="82" y="51"/>
                </a:cxn>
                <a:cxn ang="0">
                  <a:pos x="91" y="60"/>
                </a:cxn>
                <a:cxn ang="0">
                  <a:pos x="100" y="70"/>
                </a:cxn>
                <a:cxn ang="0">
                  <a:pos x="111" y="83"/>
                </a:cxn>
                <a:cxn ang="0">
                  <a:pos x="122" y="95"/>
                </a:cxn>
                <a:cxn ang="0">
                  <a:pos x="132" y="106"/>
                </a:cxn>
                <a:cxn ang="0">
                  <a:pos x="141" y="120"/>
                </a:cxn>
                <a:cxn ang="0">
                  <a:pos x="151" y="132"/>
                </a:cxn>
                <a:cxn ang="0">
                  <a:pos x="160" y="144"/>
                </a:cxn>
                <a:cxn ang="0">
                  <a:pos x="170" y="157"/>
                </a:cxn>
                <a:cxn ang="0">
                  <a:pos x="178" y="167"/>
                </a:cxn>
                <a:cxn ang="0">
                  <a:pos x="189" y="182"/>
                </a:cxn>
                <a:cxn ang="0">
                  <a:pos x="201" y="199"/>
                </a:cxn>
                <a:cxn ang="0">
                  <a:pos x="205" y="207"/>
                </a:cxn>
                <a:cxn ang="0">
                  <a:pos x="203" y="245"/>
                </a:cxn>
                <a:cxn ang="0">
                  <a:pos x="104" y="174"/>
                </a:cxn>
                <a:cxn ang="0">
                  <a:pos x="98" y="164"/>
                </a:cxn>
                <a:cxn ang="0">
                  <a:pos x="92" y="152"/>
                </a:cxn>
                <a:cxn ang="0">
                  <a:pos x="85" y="138"/>
                </a:cxn>
                <a:cxn ang="0">
                  <a:pos x="77" y="122"/>
                </a:cxn>
                <a:cxn ang="0">
                  <a:pos x="68" y="106"/>
                </a:cxn>
                <a:cxn ang="0">
                  <a:pos x="59" y="88"/>
                </a:cxn>
                <a:cxn ang="0">
                  <a:pos x="50" y="73"/>
                </a:cxn>
                <a:cxn ang="0">
                  <a:pos x="39" y="55"/>
                </a:cxn>
                <a:cxn ang="0">
                  <a:pos x="31" y="43"/>
                </a:cxn>
                <a:cxn ang="0">
                  <a:pos x="22" y="30"/>
                </a:cxn>
                <a:cxn ang="0">
                  <a:pos x="15" y="20"/>
                </a:cxn>
                <a:cxn ang="0">
                  <a:pos x="3" y="4"/>
                </a:cxn>
                <a:cxn ang="0">
                  <a:pos x="0" y="0"/>
                </a:cxn>
              </a:cxnLst>
              <a:rect l="0" t="0" r="r" b="b"/>
              <a:pathLst>
                <a:path w="208" h="245">
                  <a:moveTo>
                    <a:pt x="0" y="0"/>
                  </a:moveTo>
                  <a:lnTo>
                    <a:pt x="1" y="0"/>
                  </a:lnTo>
                  <a:lnTo>
                    <a:pt x="6" y="1"/>
                  </a:lnTo>
                  <a:lnTo>
                    <a:pt x="8" y="1"/>
                  </a:lnTo>
                  <a:lnTo>
                    <a:pt x="13" y="3"/>
                  </a:lnTo>
                  <a:lnTo>
                    <a:pt x="17" y="4"/>
                  </a:lnTo>
                  <a:lnTo>
                    <a:pt x="24" y="8"/>
                  </a:lnTo>
                  <a:lnTo>
                    <a:pt x="30" y="10"/>
                  </a:lnTo>
                  <a:lnTo>
                    <a:pt x="36" y="14"/>
                  </a:lnTo>
                  <a:lnTo>
                    <a:pt x="43" y="18"/>
                  </a:lnTo>
                  <a:lnTo>
                    <a:pt x="51" y="24"/>
                  </a:lnTo>
                  <a:lnTo>
                    <a:pt x="59" y="30"/>
                  </a:lnTo>
                  <a:lnTo>
                    <a:pt x="68" y="37"/>
                  </a:lnTo>
                  <a:lnTo>
                    <a:pt x="73" y="41"/>
                  </a:lnTo>
                  <a:lnTo>
                    <a:pt x="77" y="46"/>
                  </a:lnTo>
                  <a:lnTo>
                    <a:pt x="82" y="51"/>
                  </a:lnTo>
                  <a:lnTo>
                    <a:pt x="87" y="55"/>
                  </a:lnTo>
                  <a:lnTo>
                    <a:pt x="91" y="60"/>
                  </a:lnTo>
                  <a:lnTo>
                    <a:pt x="96" y="65"/>
                  </a:lnTo>
                  <a:lnTo>
                    <a:pt x="100" y="70"/>
                  </a:lnTo>
                  <a:lnTo>
                    <a:pt x="106" y="77"/>
                  </a:lnTo>
                  <a:lnTo>
                    <a:pt x="111" y="83"/>
                  </a:lnTo>
                  <a:lnTo>
                    <a:pt x="117" y="88"/>
                  </a:lnTo>
                  <a:lnTo>
                    <a:pt x="122" y="95"/>
                  </a:lnTo>
                  <a:lnTo>
                    <a:pt x="127" y="102"/>
                  </a:lnTo>
                  <a:lnTo>
                    <a:pt x="132" y="106"/>
                  </a:lnTo>
                  <a:lnTo>
                    <a:pt x="136" y="113"/>
                  </a:lnTo>
                  <a:lnTo>
                    <a:pt x="141" y="120"/>
                  </a:lnTo>
                  <a:lnTo>
                    <a:pt x="147" y="126"/>
                  </a:lnTo>
                  <a:lnTo>
                    <a:pt x="151" y="132"/>
                  </a:lnTo>
                  <a:lnTo>
                    <a:pt x="156" y="138"/>
                  </a:lnTo>
                  <a:lnTo>
                    <a:pt x="160" y="144"/>
                  </a:lnTo>
                  <a:lnTo>
                    <a:pt x="166" y="151"/>
                  </a:lnTo>
                  <a:lnTo>
                    <a:pt x="170" y="157"/>
                  </a:lnTo>
                  <a:lnTo>
                    <a:pt x="173" y="162"/>
                  </a:lnTo>
                  <a:lnTo>
                    <a:pt x="178" y="167"/>
                  </a:lnTo>
                  <a:lnTo>
                    <a:pt x="182" y="173"/>
                  </a:lnTo>
                  <a:lnTo>
                    <a:pt x="189" y="182"/>
                  </a:lnTo>
                  <a:lnTo>
                    <a:pt x="196" y="192"/>
                  </a:lnTo>
                  <a:lnTo>
                    <a:pt x="201" y="199"/>
                  </a:lnTo>
                  <a:lnTo>
                    <a:pt x="204" y="203"/>
                  </a:lnTo>
                  <a:lnTo>
                    <a:pt x="205" y="207"/>
                  </a:lnTo>
                  <a:lnTo>
                    <a:pt x="208" y="208"/>
                  </a:lnTo>
                  <a:lnTo>
                    <a:pt x="203" y="245"/>
                  </a:lnTo>
                  <a:lnTo>
                    <a:pt x="132" y="217"/>
                  </a:lnTo>
                  <a:lnTo>
                    <a:pt x="104" y="174"/>
                  </a:lnTo>
                  <a:lnTo>
                    <a:pt x="102" y="171"/>
                  </a:lnTo>
                  <a:lnTo>
                    <a:pt x="98" y="164"/>
                  </a:lnTo>
                  <a:lnTo>
                    <a:pt x="95" y="158"/>
                  </a:lnTo>
                  <a:lnTo>
                    <a:pt x="92" y="152"/>
                  </a:lnTo>
                  <a:lnTo>
                    <a:pt x="89" y="145"/>
                  </a:lnTo>
                  <a:lnTo>
                    <a:pt x="85" y="138"/>
                  </a:lnTo>
                  <a:lnTo>
                    <a:pt x="82" y="130"/>
                  </a:lnTo>
                  <a:lnTo>
                    <a:pt x="77" y="122"/>
                  </a:lnTo>
                  <a:lnTo>
                    <a:pt x="73" y="114"/>
                  </a:lnTo>
                  <a:lnTo>
                    <a:pt x="68" y="106"/>
                  </a:lnTo>
                  <a:lnTo>
                    <a:pt x="63" y="97"/>
                  </a:lnTo>
                  <a:lnTo>
                    <a:pt x="59" y="88"/>
                  </a:lnTo>
                  <a:lnTo>
                    <a:pt x="54" y="80"/>
                  </a:lnTo>
                  <a:lnTo>
                    <a:pt x="50" y="73"/>
                  </a:lnTo>
                  <a:lnTo>
                    <a:pt x="45" y="65"/>
                  </a:lnTo>
                  <a:lnTo>
                    <a:pt x="39" y="55"/>
                  </a:lnTo>
                  <a:lnTo>
                    <a:pt x="35" y="48"/>
                  </a:lnTo>
                  <a:lnTo>
                    <a:pt x="31" y="43"/>
                  </a:lnTo>
                  <a:lnTo>
                    <a:pt x="25" y="36"/>
                  </a:lnTo>
                  <a:lnTo>
                    <a:pt x="22" y="30"/>
                  </a:lnTo>
                  <a:lnTo>
                    <a:pt x="17" y="24"/>
                  </a:lnTo>
                  <a:lnTo>
                    <a:pt x="15" y="20"/>
                  </a:lnTo>
                  <a:lnTo>
                    <a:pt x="8" y="10"/>
                  </a:lnTo>
                  <a:lnTo>
                    <a:pt x="3" y="4"/>
                  </a:lnTo>
                  <a:lnTo>
                    <a:pt x="0" y="1"/>
                  </a:lnTo>
                  <a:lnTo>
                    <a:pt x="0" y="0"/>
                  </a:lnTo>
                  <a:lnTo>
                    <a:pt x="0" y="0"/>
                  </a:lnTo>
                  <a:close/>
                </a:path>
              </a:pathLst>
            </a:custGeom>
            <a:solidFill>
              <a:srgbClr val="121F6E"/>
            </a:solidFill>
            <a:ln w="9525">
              <a:noFill/>
              <a:round/>
              <a:headEnd/>
              <a:tailEnd/>
            </a:ln>
            <a:effectLst>
              <a:outerShdw dist="35921" dir="2700000" algn="ctr" rotWithShape="0">
                <a:srgbClr val="808080"/>
              </a:outerShdw>
            </a:effectLst>
          </p:spPr>
          <p:txBody>
            <a:bodyPr/>
            <a:lstStyle/>
            <a:p>
              <a:endParaRPr lang="pt-BR"/>
            </a:p>
          </p:txBody>
        </p:sp>
        <p:sp>
          <p:nvSpPr>
            <p:cNvPr id="1864929" name="Freeform 225"/>
            <p:cNvSpPr>
              <a:spLocks/>
            </p:cNvSpPr>
            <p:nvPr/>
          </p:nvSpPr>
          <p:spPr bwMode="auto">
            <a:xfrm>
              <a:off x="4013" y="3016"/>
              <a:ext cx="7" cy="10"/>
            </a:xfrm>
            <a:custGeom>
              <a:avLst/>
              <a:gdLst/>
              <a:ahLst/>
              <a:cxnLst>
                <a:cxn ang="0">
                  <a:pos x="3" y="0"/>
                </a:cxn>
                <a:cxn ang="0">
                  <a:pos x="0" y="14"/>
                </a:cxn>
                <a:cxn ang="0">
                  <a:pos x="5" y="22"/>
                </a:cxn>
                <a:cxn ang="0">
                  <a:pos x="15" y="10"/>
                </a:cxn>
                <a:cxn ang="0">
                  <a:pos x="3" y="0"/>
                </a:cxn>
                <a:cxn ang="0">
                  <a:pos x="3" y="0"/>
                </a:cxn>
              </a:cxnLst>
              <a:rect l="0" t="0" r="r" b="b"/>
              <a:pathLst>
                <a:path w="15" h="22">
                  <a:moveTo>
                    <a:pt x="3" y="0"/>
                  </a:moveTo>
                  <a:lnTo>
                    <a:pt x="0" y="14"/>
                  </a:lnTo>
                  <a:lnTo>
                    <a:pt x="5" y="22"/>
                  </a:lnTo>
                  <a:lnTo>
                    <a:pt x="15" y="10"/>
                  </a:lnTo>
                  <a:lnTo>
                    <a:pt x="3" y="0"/>
                  </a:lnTo>
                  <a:lnTo>
                    <a:pt x="3"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4930" name="Freeform 226"/>
            <p:cNvSpPr>
              <a:spLocks/>
            </p:cNvSpPr>
            <p:nvPr/>
          </p:nvSpPr>
          <p:spPr bwMode="auto">
            <a:xfrm>
              <a:off x="4030" y="3031"/>
              <a:ext cx="11" cy="15"/>
            </a:xfrm>
            <a:custGeom>
              <a:avLst/>
              <a:gdLst/>
              <a:ahLst/>
              <a:cxnLst>
                <a:cxn ang="0">
                  <a:pos x="5" y="0"/>
                </a:cxn>
                <a:cxn ang="0">
                  <a:pos x="0" y="9"/>
                </a:cxn>
                <a:cxn ang="0">
                  <a:pos x="9" y="31"/>
                </a:cxn>
                <a:cxn ang="0">
                  <a:pos x="23" y="12"/>
                </a:cxn>
                <a:cxn ang="0">
                  <a:pos x="5" y="0"/>
                </a:cxn>
                <a:cxn ang="0">
                  <a:pos x="5" y="0"/>
                </a:cxn>
              </a:cxnLst>
              <a:rect l="0" t="0" r="r" b="b"/>
              <a:pathLst>
                <a:path w="23" h="31">
                  <a:moveTo>
                    <a:pt x="5" y="0"/>
                  </a:moveTo>
                  <a:lnTo>
                    <a:pt x="0" y="9"/>
                  </a:lnTo>
                  <a:lnTo>
                    <a:pt x="9" y="31"/>
                  </a:lnTo>
                  <a:lnTo>
                    <a:pt x="23" y="12"/>
                  </a:lnTo>
                  <a:lnTo>
                    <a:pt x="5" y="0"/>
                  </a:lnTo>
                  <a:lnTo>
                    <a:pt x="5"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4931" name="Freeform 227"/>
            <p:cNvSpPr>
              <a:spLocks/>
            </p:cNvSpPr>
            <p:nvPr/>
          </p:nvSpPr>
          <p:spPr bwMode="auto">
            <a:xfrm>
              <a:off x="4045" y="3046"/>
              <a:ext cx="15" cy="31"/>
            </a:xfrm>
            <a:custGeom>
              <a:avLst/>
              <a:gdLst/>
              <a:ahLst/>
              <a:cxnLst>
                <a:cxn ang="0">
                  <a:pos x="13" y="0"/>
                </a:cxn>
                <a:cxn ang="0">
                  <a:pos x="1" y="19"/>
                </a:cxn>
                <a:cxn ang="0">
                  <a:pos x="0" y="31"/>
                </a:cxn>
                <a:cxn ang="0">
                  <a:pos x="13" y="62"/>
                </a:cxn>
                <a:cxn ang="0">
                  <a:pos x="21" y="29"/>
                </a:cxn>
                <a:cxn ang="0">
                  <a:pos x="30" y="15"/>
                </a:cxn>
                <a:cxn ang="0">
                  <a:pos x="13" y="0"/>
                </a:cxn>
                <a:cxn ang="0">
                  <a:pos x="13" y="0"/>
                </a:cxn>
              </a:cxnLst>
              <a:rect l="0" t="0" r="r" b="b"/>
              <a:pathLst>
                <a:path w="30" h="62">
                  <a:moveTo>
                    <a:pt x="13" y="0"/>
                  </a:moveTo>
                  <a:lnTo>
                    <a:pt x="1" y="19"/>
                  </a:lnTo>
                  <a:lnTo>
                    <a:pt x="0" y="31"/>
                  </a:lnTo>
                  <a:lnTo>
                    <a:pt x="13" y="62"/>
                  </a:lnTo>
                  <a:lnTo>
                    <a:pt x="21" y="29"/>
                  </a:lnTo>
                  <a:lnTo>
                    <a:pt x="30" y="15"/>
                  </a:lnTo>
                  <a:lnTo>
                    <a:pt x="13" y="0"/>
                  </a:lnTo>
                  <a:lnTo>
                    <a:pt x="13"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4932" name="Freeform 228"/>
            <p:cNvSpPr>
              <a:spLocks/>
            </p:cNvSpPr>
            <p:nvPr/>
          </p:nvSpPr>
          <p:spPr bwMode="auto">
            <a:xfrm>
              <a:off x="4066" y="3067"/>
              <a:ext cx="12" cy="46"/>
            </a:xfrm>
            <a:custGeom>
              <a:avLst/>
              <a:gdLst/>
              <a:ahLst/>
              <a:cxnLst>
                <a:cxn ang="0">
                  <a:pos x="8" y="0"/>
                </a:cxn>
                <a:cxn ang="0">
                  <a:pos x="7" y="0"/>
                </a:cxn>
                <a:cxn ang="0">
                  <a:pos x="6" y="3"/>
                </a:cxn>
                <a:cxn ang="0">
                  <a:pos x="3" y="7"/>
                </a:cxn>
                <a:cxn ang="0">
                  <a:pos x="3" y="10"/>
                </a:cxn>
                <a:cxn ang="0">
                  <a:pos x="1" y="14"/>
                </a:cxn>
                <a:cxn ang="0">
                  <a:pos x="1" y="19"/>
                </a:cxn>
                <a:cxn ang="0">
                  <a:pos x="0" y="25"/>
                </a:cxn>
                <a:cxn ang="0">
                  <a:pos x="0" y="31"/>
                </a:cxn>
                <a:cxn ang="0">
                  <a:pos x="0" y="38"/>
                </a:cxn>
                <a:cxn ang="0">
                  <a:pos x="0" y="45"/>
                </a:cxn>
                <a:cxn ang="0">
                  <a:pos x="0" y="49"/>
                </a:cxn>
                <a:cxn ang="0">
                  <a:pos x="0" y="54"/>
                </a:cxn>
                <a:cxn ang="0">
                  <a:pos x="0" y="56"/>
                </a:cxn>
                <a:cxn ang="0">
                  <a:pos x="0" y="59"/>
                </a:cxn>
                <a:cxn ang="0">
                  <a:pos x="14" y="91"/>
                </a:cxn>
                <a:cxn ang="0">
                  <a:pos x="14" y="90"/>
                </a:cxn>
                <a:cxn ang="0">
                  <a:pos x="14" y="86"/>
                </a:cxn>
                <a:cxn ang="0">
                  <a:pos x="14" y="81"/>
                </a:cxn>
                <a:cxn ang="0">
                  <a:pos x="15" y="75"/>
                </a:cxn>
                <a:cxn ang="0">
                  <a:pos x="15" y="67"/>
                </a:cxn>
                <a:cxn ang="0">
                  <a:pos x="16" y="59"/>
                </a:cxn>
                <a:cxn ang="0">
                  <a:pos x="17" y="51"/>
                </a:cxn>
                <a:cxn ang="0">
                  <a:pos x="17" y="45"/>
                </a:cxn>
                <a:cxn ang="0">
                  <a:pos x="17" y="37"/>
                </a:cxn>
                <a:cxn ang="0">
                  <a:pos x="20" y="32"/>
                </a:cxn>
                <a:cxn ang="0">
                  <a:pos x="20" y="28"/>
                </a:cxn>
                <a:cxn ang="0">
                  <a:pos x="22" y="25"/>
                </a:cxn>
                <a:cxn ang="0">
                  <a:pos x="22" y="21"/>
                </a:cxn>
                <a:cxn ang="0">
                  <a:pos x="23" y="19"/>
                </a:cxn>
                <a:cxn ang="0">
                  <a:pos x="8" y="0"/>
                </a:cxn>
                <a:cxn ang="0">
                  <a:pos x="8" y="0"/>
                </a:cxn>
              </a:cxnLst>
              <a:rect l="0" t="0" r="r" b="b"/>
              <a:pathLst>
                <a:path w="23" h="91">
                  <a:moveTo>
                    <a:pt x="8" y="0"/>
                  </a:moveTo>
                  <a:lnTo>
                    <a:pt x="7" y="0"/>
                  </a:lnTo>
                  <a:lnTo>
                    <a:pt x="6" y="3"/>
                  </a:lnTo>
                  <a:lnTo>
                    <a:pt x="3" y="7"/>
                  </a:lnTo>
                  <a:lnTo>
                    <a:pt x="3" y="10"/>
                  </a:lnTo>
                  <a:lnTo>
                    <a:pt x="1" y="14"/>
                  </a:lnTo>
                  <a:lnTo>
                    <a:pt x="1" y="19"/>
                  </a:lnTo>
                  <a:lnTo>
                    <a:pt x="0" y="25"/>
                  </a:lnTo>
                  <a:lnTo>
                    <a:pt x="0" y="31"/>
                  </a:lnTo>
                  <a:lnTo>
                    <a:pt x="0" y="38"/>
                  </a:lnTo>
                  <a:lnTo>
                    <a:pt x="0" y="45"/>
                  </a:lnTo>
                  <a:lnTo>
                    <a:pt x="0" y="49"/>
                  </a:lnTo>
                  <a:lnTo>
                    <a:pt x="0" y="54"/>
                  </a:lnTo>
                  <a:lnTo>
                    <a:pt x="0" y="56"/>
                  </a:lnTo>
                  <a:lnTo>
                    <a:pt x="0" y="59"/>
                  </a:lnTo>
                  <a:lnTo>
                    <a:pt x="14" y="91"/>
                  </a:lnTo>
                  <a:lnTo>
                    <a:pt x="14" y="90"/>
                  </a:lnTo>
                  <a:lnTo>
                    <a:pt x="14" y="86"/>
                  </a:lnTo>
                  <a:lnTo>
                    <a:pt x="14" y="81"/>
                  </a:lnTo>
                  <a:lnTo>
                    <a:pt x="15" y="75"/>
                  </a:lnTo>
                  <a:lnTo>
                    <a:pt x="15" y="67"/>
                  </a:lnTo>
                  <a:lnTo>
                    <a:pt x="16" y="59"/>
                  </a:lnTo>
                  <a:lnTo>
                    <a:pt x="17" y="51"/>
                  </a:lnTo>
                  <a:lnTo>
                    <a:pt x="17" y="45"/>
                  </a:lnTo>
                  <a:lnTo>
                    <a:pt x="17" y="37"/>
                  </a:lnTo>
                  <a:lnTo>
                    <a:pt x="20" y="32"/>
                  </a:lnTo>
                  <a:lnTo>
                    <a:pt x="20" y="28"/>
                  </a:lnTo>
                  <a:lnTo>
                    <a:pt x="22" y="25"/>
                  </a:lnTo>
                  <a:lnTo>
                    <a:pt x="22" y="21"/>
                  </a:lnTo>
                  <a:lnTo>
                    <a:pt x="23" y="19"/>
                  </a:lnTo>
                  <a:lnTo>
                    <a:pt x="8" y="0"/>
                  </a:lnTo>
                  <a:lnTo>
                    <a:pt x="8"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4933" name="Freeform 229"/>
            <p:cNvSpPr>
              <a:spLocks/>
            </p:cNvSpPr>
            <p:nvPr/>
          </p:nvSpPr>
          <p:spPr bwMode="auto">
            <a:xfrm>
              <a:off x="4088" y="3099"/>
              <a:ext cx="14" cy="33"/>
            </a:xfrm>
            <a:custGeom>
              <a:avLst/>
              <a:gdLst/>
              <a:ahLst/>
              <a:cxnLst>
                <a:cxn ang="0">
                  <a:pos x="11" y="0"/>
                </a:cxn>
                <a:cxn ang="0">
                  <a:pos x="10" y="2"/>
                </a:cxn>
                <a:cxn ang="0">
                  <a:pos x="8" y="6"/>
                </a:cxn>
                <a:cxn ang="0">
                  <a:pos x="7" y="13"/>
                </a:cxn>
                <a:cxn ang="0">
                  <a:pos x="4" y="22"/>
                </a:cxn>
                <a:cxn ang="0">
                  <a:pos x="2" y="26"/>
                </a:cxn>
                <a:cxn ang="0">
                  <a:pos x="2" y="32"/>
                </a:cxn>
                <a:cxn ang="0">
                  <a:pos x="1" y="36"/>
                </a:cxn>
                <a:cxn ang="0">
                  <a:pos x="1" y="41"/>
                </a:cxn>
                <a:cxn ang="0">
                  <a:pos x="0" y="47"/>
                </a:cxn>
                <a:cxn ang="0">
                  <a:pos x="0" y="51"/>
                </a:cxn>
                <a:cxn ang="0">
                  <a:pos x="26" y="66"/>
                </a:cxn>
                <a:cxn ang="0">
                  <a:pos x="25" y="63"/>
                </a:cxn>
                <a:cxn ang="0">
                  <a:pos x="25" y="56"/>
                </a:cxn>
                <a:cxn ang="0">
                  <a:pos x="25" y="47"/>
                </a:cxn>
                <a:cxn ang="0">
                  <a:pos x="26" y="38"/>
                </a:cxn>
                <a:cxn ang="0">
                  <a:pos x="26" y="30"/>
                </a:cxn>
                <a:cxn ang="0">
                  <a:pos x="26" y="26"/>
                </a:cxn>
                <a:cxn ang="0">
                  <a:pos x="26" y="22"/>
                </a:cxn>
                <a:cxn ang="0">
                  <a:pos x="27" y="22"/>
                </a:cxn>
                <a:cxn ang="0">
                  <a:pos x="11" y="0"/>
                </a:cxn>
                <a:cxn ang="0">
                  <a:pos x="11" y="0"/>
                </a:cxn>
              </a:cxnLst>
              <a:rect l="0" t="0" r="r" b="b"/>
              <a:pathLst>
                <a:path w="27" h="66">
                  <a:moveTo>
                    <a:pt x="11" y="0"/>
                  </a:moveTo>
                  <a:lnTo>
                    <a:pt x="10" y="2"/>
                  </a:lnTo>
                  <a:lnTo>
                    <a:pt x="8" y="6"/>
                  </a:lnTo>
                  <a:lnTo>
                    <a:pt x="7" y="13"/>
                  </a:lnTo>
                  <a:lnTo>
                    <a:pt x="4" y="22"/>
                  </a:lnTo>
                  <a:lnTo>
                    <a:pt x="2" y="26"/>
                  </a:lnTo>
                  <a:lnTo>
                    <a:pt x="2" y="32"/>
                  </a:lnTo>
                  <a:lnTo>
                    <a:pt x="1" y="36"/>
                  </a:lnTo>
                  <a:lnTo>
                    <a:pt x="1" y="41"/>
                  </a:lnTo>
                  <a:lnTo>
                    <a:pt x="0" y="47"/>
                  </a:lnTo>
                  <a:lnTo>
                    <a:pt x="0" y="51"/>
                  </a:lnTo>
                  <a:lnTo>
                    <a:pt x="26" y="66"/>
                  </a:lnTo>
                  <a:lnTo>
                    <a:pt x="25" y="63"/>
                  </a:lnTo>
                  <a:lnTo>
                    <a:pt x="25" y="56"/>
                  </a:lnTo>
                  <a:lnTo>
                    <a:pt x="25" y="47"/>
                  </a:lnTo>
                  <a:lnTo>
                    <a:pt x="26" y="38"/>
                  </a:lnTo>
                  <a:lnTo>
                    <a:pt x="26" y="30"/>
                  </a:lnTo>
                  <a:lnTo>
                    <a:pt x="26" y="26"/>
                  </a:lnTo>
                  <a:lnTo>
                    <a:pt x="26" y="22"/>
                  </a:lnTo>
                  <a:lnTo>
                    <a:pt x="27" y="22"/>
                  </a:lnTo>
                  <a:lnTo>
                    <a:pt x="11" y="0"/>
                  </a:lnTo>
                  <a:lnTo>
                    <a:pt x="11" y="0"/>
                  </a:lnTo>
                  <a:close/>
                </a:path>
              </a:pathLst>
            </a:custGeom>
            <a:solidFill>
              <a:srgbClr val="7D94D6"/>
            </a:solidFill>
            <a:ln w="9525">
              <a:noFill/>
              <a:round/>
              <a:headEnd/>
              <a:tailEnd/>
            </a:ln>
            <a:effectLst>
              <a:outerShdw dist="35921" dir="2700000" algn="ctr" rotWithShape="0">
                <a:srgbClr val="808080"/>
              </a:outerShdw>
            </a:effectLst>
          </p:spPr>
          <p:txBody>
            <a:bodyPr/>
            <a:lstStyle/>
            <a:p>
              <a:endParaRPr lang="pt-BR"/>
            </a:p>
          </p:txBody>
        </p:sp>
        <p:sp>
          <p:nvSpPr>
            <p:cNvPr id="1864934" name="Freeform 230"/>
            <p:cNvSpPr>
              <a:spLocks/>
            </p:cNvSpPr>
            <p:nvPr/>
          </p:nvSpPr>
          <p:spPr bwMode="auto">
            <a:xfrm>
              <a:off x="4155" y="3086"/>
              <a:ext cx="269" cy="100"/>
            </a:xfrm>
            <a:custGeom>
              <a:avLst/>
              <a:gdLst/>
              <a:ahLst/>
              <a:cxnLst>
                <a:cxn ang="0">
                  <a:pos x="18" y="98"/>
                </a:cxn>
                <a:cxn ang="0">
                  <a:pos x="17" y="102"/>
                </a:cxn>
                <a:cxn ang="0">
                  <a:pos x="16" y="113"/>
                </a:cxn>
                <a:cxn ang="0">
                  <a:pos x="15" y="130"/>
                </a:cxn>
                <a:cxn ang="0">
                  <a:pos x="18" y="150"/>
                </a:cxn>
                <a:cxn ang="0">
                  <a:pos x="24" y="167"/>
                </a:cxn>
                <a:cxn ang="0">
                  <a:pos x="33" y="184"/>
                </a:cxn>
                <a:cxn ang="0">
                  <a:pos x="41" y="195"/>
                </a:cxn>
                <a:cxn ang="0">
                  <a:pos x="45" y="200"/>
                </a:cxn>
                <a:cxn ang="0">
                  <a:pos x="378" y="61"/>
                </a:cxn>
                <a:cxn ang="0">
                  <a:pos x="277" y="0"/>
                </a:cxn>
                <a:cxn ang="0">
                  <a:pos x="271" y="0"/>
                </a:cxn>
                <a:cxn ang="0">
                  <a:pos x="259" y="0"/>
                </a:cxn>
                <a:cxn ang="0">
                  <a:pos x="243" y="2"/>
                </a:cxn>
                <a:cxn ang="0">
                  <a:pos x="229" y="2"/>
                </a:cxn>
                <a:cxn ang="0">
                  <a:pos x="218" y="2"/>
                </a:cxn>
                <a:cxn ang="0">
                  <a:pos x="206" y="3"/>
                </a:cxn>
                <a:cxn ang="0">
                  <a:pos x="195" y="5"/>
                </a:cxn>
                <a:cxn ang="0">
                  <a:pos x="183" y="6"/>
                </a:cxn>
                <a:cxn ang="0">
                  <a:pos x="169" y="6"/>
                </a:cxn>
                <a:cxn ang="0">
                  <a:pos x="157" y="7"/>
                </a:cxn>
                <a:cxn ang="0">
                  <a:pos x="144" y="8"/>
                </a:cxn>
                <a:cxn ang="0">
                  <a:pos x="131" y="9"/>
                </a:cxn>
                <a:cxn ang="0">
                  <a:pos x="119" y="9"/>
                </a:cxn>
                <a:cxn ang="0">
                  <a:pos x="106" y="10"/>
                </a:cxn>
                <a:cxn ang="0">
                  <a:pos x="92" y="11"/>
                </a:cxn>
                <a:cxn ang="0">
                  <a:pos x="81" y="11"/>
                </a:cxn>
                <a:cxn ang="0">
                  <a:pos x="69" y="11"/>
                </a:cxn>
                <a:cxn ang="0">
                  <a:pos x="57" y="13"/>
                </a:cxn>
                <a:cxn ang="0">
                  <a:pos x="47" y="14"/>
                </a:cxn>
                <a:cxn ang="0">
                  <a:pos x="37" y="15"/>
                </a:cxn>
                <a:cxn ang="0">
                  <a:pos x="27" y="15"/>
                </a:cxn>
                <a:cxn ang="0">
                  <a:pos x="16" y="15"/>
                </a:cxn>
                <a:cxn ang="0">
                  <a:pos x="4" y="16"/>
                </a:cxn>
                <a:cxn ang="0">
                  <a:pos x="0" y="16"/>
                </a:cxn>
                <a:cxn ang="0">
                  <a:pos x="0" y="16"/>
                </a:cxn>
              </a:cxnLst>
              <a:rect l="0" t="0" r="r" b="b"/>
              <a:pathLst>
                <a:path w="536" h="200">
                  <a:moveTo>
                    <a:pt x="0" y="16"/>
                  </a:moveTo>
                  <a:lnTo>
                    <a:pt x="18" y="98"/>
                  </a:lnTo>
                  <a:lnTo>
                    <a:pt x="18" y="98"/>
                  </a:lnTo>
                  <a:lnTo>
                    <a:pt x="17" y="102"/>
                  </a:lnTo>
                  <a:lnTo>
                    <a:pt x="16" y="106"/>
                  </a:lnTo>
                  <a:lnTo>
                    <a:pt x="16" y="113"/>
                  </a:lnTo>
                  <a:lnTo>
                    <a:pt x="15" y="121"/>
                  </a:lnTo>
                  <a:lnTo>
                    <a:pt x="15" y="130"/>
                  </a:lnTo>
                  <a:lnTo>
                    <a:pt x="16" y="140"/>
                  </a:lnTo>
                  <a:lnTo>
                    <a:pt x="18" y="150"/>
                  </a:lnTo>
                  <a:lnTo>
                    <a:pt x="20" y="158"/>
                  </a:lnTo>
                  <a:lnTo>
                    <a:pt x="24" y="167"/>
                  </a:lnTo>
                  <a:lnTo>
                    <a:pt x="29" y="176"/>
                  </a:lnTo>
                  <a:lnTo>
                    <a:pt x="33" y="184"/>
                  </a:lnTo>
                  <a:lnTo>
                    <a:pt x="37" y="189"/>
                  </a:lnTo>
                  <a:lnTo>
                    <a:pt x="41" y="195"/>
                  </a:lnTo>
                  <a:lnTo>
                    <a:pt x="42" y="197"/>
                  </a:lnTo>
                  <a:lnTo>
                    <a:pt x="45" y="200"/>
                  </a:lnTo>
                  <a:lnTo>
                    <a:pt x="536" y="187"/>
                  </a:lnTo>
                  <a:lnTo>
                    <a:pt x="378" y="61"/>
                  </a:lnTo>
                  <a:lnTo>
                    <a:pt x="279" y="0"/>
                  </a:lnTo>
                  <a:lnTo>
                    <a:pt x="277" y="0"/>
                  </a:lnTo>
                  <a:lnTo>
                    <a:pt x="276" y="0"/>
                  </a:lnTo>
                  <a:lnTo>
                    <a:pt x="271" y="0"/>
                  </a:lnTo>
                  <a:lnTo>
                    <a:pt x="266" y="0"/>
                  </a:lnTo>
                  <a:lnTo>
                    <a:pt x="259" y="0"/>
                  </a:lnTo>
                  <a:lnTo>
                    <a:pt x="252" y="1"/>
                  </a:lnTo>
                  <a:lnTo>
                    <a:pt x="243" y="2"/>
                  </a:lnTo>
                  <a:lnTo>
                    <a:pt x="234" y="2"/>
                  </a:lnTo>
                  <a:lnTo>
                    <a:pt x="229" y="2"/>
                  </a:lnTo>
                  <a:lnTo>
                    <a:pt x="224" y="2"/>
                  </a:lnTo>
                  <a:lnTo>
                    <a:pt x="218" y="2"/>
                  </a:lnTo>
                  <a:lnTo>
                    <a:pt x="213" y="3"/>
                  </a:lnTo>
                  <a:lnTo>
                    <a:pt x="206" y="3"/>
                  </a:lnTo>
                  <a:lnTo>
                    <a:pt x="202" y="5"/>
                  </a:lnTo>
                  <a:lnTo>
                    <a:pt x="195" y="5"/>
                  </a:lnTo>
                  <a:lnTo>
                    <a:pt x="189" y="6"/>
                  </a:lnTo>
                  <a:lnTo>
                    <a:pt x="183" y="6"/>
                  </a:lnTo>
                  <a:lnTo>
                    <a:pt x="176" y="6"/>
                  </a:lnTo>
                  <a:lnTo>
                    <a:pt x="169" y="6"/>
                  </a:lnTo>
                  <a:lnTo>
                    <a:pt x="165" y="7"/>
                  </a:lnTo>
                  <a:lnTo>
                    <a:pt x="157" y="7"/>
                  </a:lnTo>
                  <a:lnTo>
                    <a:pt x="151" y="7"/>
                  </a:lnTo>
                  <a:lnTo>
                    <a:pt x="144" y="8"/>
                  </a:lnTo>
                  <a:lnTo>
                    <a:pt x="138" y="9"/>
                  </a:lnTo>
                  <a:lnTo>
                    <a:pt x="131" y="9"/>
                  </a:lnTo>
                  <a:lnTo>
                    <a:pt x="124" y="9"/>
                  </a:lnTo>
                  <a:lnTo>
                    <a:pt x="119" y="9"/>
                  </a:lnTo>
                  <a:lnTo>
                    <a:pt x="112" y="10"/>
                  </a:lnTo>
                  <a:lnTo>
                    <a:pt x="106" y="10"/>
                  </a:lnTo>
                  <a:lnTo>
                    <a:pt x="99" y="11"/>
                  </a:lnTo>
                  <a:lnTo>
                    <a:pt x="92" y="11"/>
                  </a:lnTo>
                  <a:lnTo>
                    <a:pt x="87" y="11"/>
                  </a:lnTo>
                  <a:lnTo>
                    <a:pt x="81" y="11"/>
                  </a:lnTo>
                  <a:lnTo>
                    <a:pt x="74" y="11"/>
                  </a:lnTo>
                  <a:lnTo>
                    <a:pt x="69" y="11"/>
                  </a:lnTo>
                  <a:lnTo>
                    <a:pt x="63" y="13"/>
                  </a:lnTo>
                  <a:lnTo>
                    <a:pt x="57" y="13"/>
                  </a:lnTo>
                  <a:lnTo>
                    <a:pt x="52" y="14"/>
                  </a:lnTo>
                  <a:lnTo>
                    <a:pt x="47" y="14"/>
                  </a:lnTo>
                  <a:lnTo>
                    <a:pt x="42" y="15"/>
                  </a:lnTo>
                  <a:lnTo>
                    <a:pt x="37" y="15"/>
                  </a:lnTo>
                  <a:lnTo>
                    <a:pt x="32" y="15"/>
                  </a:lnTo>
                  <a:lnTo>
                    <a:pt x="27" y="15"/>
                  </a:lnTo>
                  <a:lnTo>
                    <a:pt x="23" y="15"/>
                  </a:lnTo>
                  <a:lnTo>
                    <a:pt x="16" y="15"/>
                  </a:lnTo>
                  <a:lnTo>
                    <a:pt x="10" y="16"/>
                  </a:lnTo>
                  <a:lnTo>
                    <a:pt x="4" y="16"/>
                  </a:lnTo>
                  <a:lnTo>
                    <a:pt x="2" y="16"/>
                  </a:lnTo>
                  <a:lnTo>
                    <a:pt x="0" y="16"/>
                  </a:lnTo>
                  <a:lnTo>
                    <a:pt x="0" y="16"/>
                  </a:lnTo>
                  <a:lnTo>
                    <a:pt x="0" y="16"/>
                  </a:lnTo>
                  <a:close/>
                </a:path>
              </a:pathLst>
            </a:custGeom>
            <a:solidFill>
              <a:srgbClr val="2E332E"/>
            </a:solidFill>
            <a:ln w="9525">
              <a:noFill/>
              <a:round/>
              <a:headEnd/>
              <a:tailEnd/>
            </a:ln>
            <a:effectLst>
              <a:outerShdw dist="35921" dir="2700000" algn="ctr" rotWithShape="0">
                <a:srgbClr val="808080"/>
              </a:outerShdw>
            </a:effectLst>
          </p:spPr>
          <p:txBody>
            <a:bodyPr/>
            <a:lstStyle/>
            <a:p>
              <a:endParaRPr lang="pt-BR"/>
            </a:p>
          </p:txBody>
        </p:sp>
        <p:sp>
          <p:nvSpPr>
            <p:cNvPr id="1864935" name="Freeform 231"/>
            <p:cNvSpPr>
              <a:spLocks/>
            </p:cNvSpPr>
            <p:nvPr/>
          </p:nvSpPr>
          <p:spPr bwMode="auto">
            <a:xfrm>
              <a:off x="4071" y="2892"/>
              <a:ext cx="302" cy="230"/>
            </a:xfrm>
            <a:custGeom>
              <a:avLst/>
              <a:gdLst/>
              <a:ahLst/>
              <a:cxnLst>
                <a:cxn ang="0">
                  <a:pos x="104" y="23"/>
                </a:cxn>
                <a:cxn ang="0">
                  <a:pos x="96" y="22"/>
                </a:cxn>
                <a:cxn ang="0">
                  <a:pos x="87" y="21"/>
                </a:cxn>
                <a:cxn ang="0">
                  <a:pos x="76" y="21"/>
                </a:cxn>
                <a:cxn ang="0">
                  <a:pos x="65" y="21"/>
                </a:cxn>
                <a:cxn ang="0">
                  <a:pos x="52" y="21"/>
                </a:cxn>
                <a:cxn ang="0">
                  <a:pos x="42" y="21"/>
                </a:cxn>
                <a:cxn ang="0">
                  <a:pos x="32" y="23"/>
                </a:cxn>
                <a:cxn ang="0">
                  <a:pos x="19" y="25"/>
                </a:cxn>
                <a:cxn ang="0">
                  <a:pos x="14" y="30"/>
                </a:cxn>
                <a:cxn ang="0">
                  <a:pos x="13" y="36"/>
                </a:cxn>
                <a:cxn ang="0">
                  <a:pos x="23" y="205"/>
                </a:cxn>
                <a:cxn ang="0">
                  <a:pos x="119" y="397"/>
                </a:cxn>
                <a:cxn ang="0">
                  <a:pos x="556" y="441"/>
                </a:cxn>
                <a:cxn ang="0">
                  <a:pos x="582" y="404"/>
                </a:cxn>
                <a:cxn ang="0">
                  <a:pos x="583" y="399"/>
                </a:cxn>
                <a:cxn ang="0">
                  <a:pos x="584" y="386"/>
                </a:cxn>
                <a:cxn ang="0">
                  <a:pos x="583" y="374"/>
                </a:cxn>
                <a:cxn ang="0">
                  <a:pos x="578" y="361"/>
                </a:cxn>
                <a:cxn ang="0">
                  <a:pos x="569" y="345"/>
                </a:cxn>
                <a:cxn ang="0">
                  <a:pos x="557" y="328"/>
                </a:cxn>
                <a:cxn ang="0">
                  <a:pos x="548" y="316"/>
                </a:cxn>
                <a:cxn ang="0">
                  <a:pos x="539" y="307"/>
                </a:cxn>
                <a:cxn ang="0">
                  <a:pos x="527" y="296"/>
                </a:cxn>
                <a:cxn ang="0">
                  <a:pos x="518" y="285"/>
                </a:cxn>
                <a:cxn ang="0">
                  <a:pos x="506" y="275"/>
                </a:cxn>
                <a:cxn ang="0">
                  <a:pos x="495" y="263"/>
                </a:cxn>
                <a:cxn ang="0">
                  <a:pos x="482" y="252"/>
                </a:cxn>
                <a:cxn ang="0">
                  <a:pos x="472" y="242"/>
                </a:cxn>
                <a:cxn ang="0">
                  <a:pos x="459" y="233"/>
                </a:cxn>
                <a:cxn ang="0">
                  <a:pos x="449" y="224"/>
                </a:cxn>
                <a:cxn ang="0">
                  <a:pos x="432" y="210"/>
                </a:cxn>
                <a:cxn ang="0">
                  <a:pos x="420" y="201"/>
                </a:cxn>
                <a:cxn ang="0">
                  <a:pos x="335" y="122"/>
                </a:cxn>
                <a:cxn ang="0">
                  <a:pos x="278" y="67"/>
                </a:cxn>
                <a:cxn ang="0">
                  <a:pos x="128" y="0"/>
                </a:cxn>
              </a:cxnLst>
              <a:rect l="0" t="0" r="r" b="b"/>
              <a:pathLst>
                <a:path w="605" h="461">
                  <a:moveTo>
                    <a:pt x="128" y="0"/>
                  </a:moveTo>
                  <a:lnTo>
                    <a:pt x="104" y="23"/>
                  </a:lnTo>
                  <a:lnTo>
                    <a:pt x="102" y="22"/>
                  </a:lnTo>
                  <a:lnTo>
                    <a:pt x="96" y="22"/>
                  </a:lnTo>
                  <a:lnTo>
                    <a:pt x="91" y="21"/>
                  </a:lnTo>
                  <a:lnTo>
                    <a:pt x="87" y="21"/>
                  </a:lnTo>
                  <a:lnTo>
                    <a:pt x="81" y="21"/>
                  </a:lnTo>
                  <a:lnTo>
                    <a:pt x="76" y="21"/>
                  </a:lnTo>
                  <a:lnTo>
                    <a:pt x="69" y="21"/>
                  </a:lnTo>
                  <a:lnTo>
                    <a:pt x="65" y="21"/>
                  </a:lnTo>
                  <a:lnTo>
                    <a:pt x="58" y="21"/>
                  </a:lnTo>
                  <a:lnTo>
                    <a:pt x="52" y="21"/>
                  </a:lnTo>
                  <a:lnTo>
                    <a:pt x="46" y="21"/>
                  </a:lnTo>
                  <a:lnTo>
                    <a:pt x="42" y="21"/>
                  </a:lnTo>
                  <a:lnTo>
                    <a:pt x="36" y="22"/>
                  </a:lnTo>
                  <a:lnTo>
                    <a:pt x="32" y="23"/>
                  </a:lnTo>
                  <a:lnTo>
                    <a:pt x="23" y="23"/>
                  </a:lnTo>
                  <a:lnTo>
                    <a:pt x="19" y="25"/>
                  </a:lnTo>
                  <a:lnTo>
                    <a:pt x="15" y="28"/>
                  </a:lnTo>
                  <a:lnTo>
                    <a:pt x="14" y="30"/>
                  </a:lnTo>
                  <a:lnTo>
                    <a:pt x="12" y="34"/>
                  </a:lnTo>
                  <a:lnTo>
                    <a:pt x="13" y="36"/>
                  </a:lnTo>
                  <a:lnTo>
                    <a:pt x="0" y="73"/>
                  </a:lnTo>
                  <a:lnTo>
                    <a:pt x="23" y="205"/>
                  </a:lnTo>
                  <a:lnTo>
                    <a:pt x="47" y="292"/>
                  </a:lnTo>
                  <a:lnTo>
                    <a:pt x="119" y="397"/>
                  </a:lnTo>
                  <a:lnTo>
                    <a:pt x="436" y="381"/>
                  </a:lnTo>
                  <a:lnTo>
                    <a:pt x="556" y="441"/>
                  </a:lnTo>
                  <a:lnTo>
                    <a:pt x="605" y="461"/>
                  </a:lnTo>
                  <a:lnTo>
                    <a:pt x="582" y="404"/>
                  </a:lnTo>
                  <a:lnTo>
                    <a:pt x="582" y="403"/>
                  </a:lnTo>
                  <a:lnTo>
                    <a:pt x="583" y="399"/>
                  </a:lnTo>
                  <a:lnTo>
                    <a:pt x="583" y="394"/>
                  </a:lnTo>
                  <a:lnTo>
                    <a:pt x="584" y="386"/>
                  </a:lnTo>
                  <a:lnTo>
                    <a:pt x="583" y="380"/>
                  </a:lnTo>
                  <a:lnTo>
                    <a:pt x="583" y="374"/>
                  </a:lnTo>
                  <a:lnTo>
                    <a:pt x="579" y="367"/>
                  </a:lnTo>
                  <a:lnTo>
                    <a:pt x="578" y="361"/>
                  </a:lnTo>
                  <a:lnTo>
                    <a:pt x="574" y="353"/>
                  </a:lnTo>
                  <a:lnTo>
                    <a:pt x="569" y="345"/>
                  </a:lnTo>
                  <a:lnTo>
                    <a:pt x="564" y="336"/>
                  </a:lnTo>
                  <a:lnTo>
                    <a:pt x="557" y="328"/>
                  </a:lnTo>
                  <a:lnTo>
                    <a:pt x="553" y="322"/>
                  </a:lnTo>
                  <a:lnTo>
                    <a:pt x="548" y="316"/>
                  </a:lnTo>
                  <a:lnTo>
                    <a:pt x="544" y="312"/>
                  </a:lnTo>
                  <a:lnTo>
                    <a:pt x="539" y="307"/>
                  </a:lnTo>
                  <a:lnTo>
                    <a:pt x="533" y="301"/>
                  </a:lnTo>
                  <a:lnTo>
                    <a:pt x="527" y="296"/>
                  </a:lnTo>
                  <a:lnTo>
                    <a:pt x="523" y="290"/>
                  </a:lnTo>
                  <a:lnTo>
                    <a:pt x="518" y="285"/>
                  </a:lnTo>
                  <a:lnTo>
                    <a:pt x="511" y="279"/>
                  </a:lnTo>
                  <a:lnTo>
                    <a:pt x="506" y="275"/>
                  </a:lnTo>
                  <a:lnTo>
                    <a:pt x="500" y="269"/>
                  </a:lnTo>
                  <a:lnTo>
                    <a:pt x="495" y="263"/>
                  </a:lnTo>
                  <a:lnTo>
                    <a:pt x="488" y="257"/>
                  </a:lnTo>
                  <a:lnTo>
                    <a:pt x="482" y="252"/>
                  </a:lnTo>
                  <a:lnTo>
                    <a:pt x="477" y="247"/>
                  </a:lnTo>
                  <a:lnTo>
                    <a:pt x="472" y="242"/>
                  </a:lnTo>
                  <a:lnTo>
                    <a:pt x="465" y="238"/>
                  </a:lnTo>
                  <a:lnTo>
                    <a:pt x="459" y="233"/>
                  </a:lnTo>
                  <a:lnTo>
                    <a:pt x="454" y="229"/>
                  </a:lnTo>
                  <a:lnTo>
                    <a:pt x="449" y="224"/>
                  </a:lnTo>
                  <a:lnTo>
                    <a:pt x="440" y="216"/>
                  </a:lnTo>
                  <a:lnTo>
                    <a:pt x="432" y="210"/>
                  </a:lnTo>
                  <a:lnTo>
                    <a:pt x="425" y="204"/>
                  </a:lnTo>
                  <a:lnTo>
                    <a:pt x="420" y="201"/>
                  </a:lnTo>
                  <a:lnTo>
                    <a:pt x="417" y="197"/>
                  </a:lnTo>
                  <a:lnTo>
                    <a:pt x="335" y="122"/>
                  </a:lnTo>
                  <a:lnTo>
                    <a:pt x="289" y="95"/>
                  </a:lnTo>
                  <a:lnTo>
                    <a:pt x="278" y="67"/>
                  </a:lnTo>
                  <a:lnTo>
                    <a:pt x="128" y="0"/>
                  </a:lnTo>
                  <a:lnTo>
                    <a:pt x="128" y="0"/>
                  </a:lnTo>
                  <a:close/>
                </a:path>
              </a:pathLst>
            </a:custGeom>
            <a:solidFill>
              <a:srgbClr val="F7E391"/>
            </a:solidFill>
            <a:ln w="9525">
              <a:noFill/>
              <a:round/>
              <a:headEnd/>
              <a:tailEnd/>
            </a:ln>
            <a:effectLst>
              <a:outerShdw dist="35921" dir="2700000" algn="ctr" rotWithShape="0">
                <a:srgbClr val="808080"/>
              </a:outerShdw>
            </a:effectLst>
          </p:spPr>
          <p:txBody>
            <a:bodyPr/>
            <a:lstStyle/>
            <a:p>
              <a:endParaRPr lang="pt-BR"/>
            </a:p>
          </p:txBody>
        </p:sp>
        <p:sp>
          <p:nvSpPr>
            <p:cNvPr id="1864936" name="Freeform 232"/>
            <p:cNvSpPr>
              <a:spLocks/>
            </p:cNvSpPr>
            <p:nvPr/>
          </p:nvSpPr>
          <p:spPr bwMode="auto">
            <a:xfrm>
              <a:off x="4099" y="2894"/>
              <a:ext cx="201" cy="206"/>
            </a:xfrm>
            <a:custGeom>
              <a:avLst/>
              <a:gdLst/>
              <a:ahLst/>
              <a:cxnLst>
                <a:cxn ang="0">
                  <a:pos x="148" y="119"/>
                </a:cxn>
                <a:cxn ang="0">
                  <a:pos x="284" y="199"/>
                </a:cxn>
                <a:cxn ang="0">
                  <a:pos x="263" y="182"/>
                </a:cxn>
                <a:cxn ang="0">
                  <a:pos x="239" y="162"/>
                </a:cxn>
                <a:cxn ang="0">
                  <a:pos x="214" y="145"/>
                </a:cxn>
                <a:cxn ang="0">
                  <a:pos x="194" y="133"/>
                </a:cxn>
                <a:cxn ang="0">
                  <a:pos x="170" y="131"/>
                </a:cxn>
                <a:cxn ang="0">
                  <a:pos x="147" y="135"/>
                </a:cxn>
                <a:cxn ang="0">
                  <a:pos x="122" y="138"/>
                </a:cxn>
                <a:cxn ang="0">
                  <a:pos x="124" y="155"/>
                </a:cxn>
                <a:cxn ang="0">
                  <a:pos x="136" y="175"/>
                </a:cxn>
                <a:cxn ang="0">
                  <a:pos x="158" y="199"/>
                </a:cxn>
                <a:cxn ang="0">
                  <a:pos x="189" y="227"/>
                </a:cxn>
                <a:cxn ang="0">
                  <a:pos x="224" y="254"/>
                </a:cxn>
                <a:cxn ang="0">
                  <a:pos x="250" y="275"/>
                </a:cxn>
                <a:cxn ang="0">
                  <a:pos x="263" y="283"/>
                </a:cxn>
                <a:cxn ang="0">
                  <a:pos x="247" y="281"/>
                </a:cxn>
                <a:cxn ang="0">
                  <a:pos x="214" y="278"/>
                </a:cxn>
                <a:cxn ang="0">
                  <a:pos x="177" y="276"/>
                </a:cxn>
                <a:cxn ang="0">
                  <a:pos x="158" y="283"/>
                </a:cxn>
                <a:cxn ang="0">
                  <a:pos x="173" y="306"/>
                </a:cxn>
                <a:cxn ang="0">
                  <a:pos x="204" y="326"/>
                </a:cxn>
                <a:cxn ang="0">
                  <a:pos x="237" y="343"/>
                </a:cxn>
                <a:cxn ang="0">
                  <a:pos x="264" y="353"/>
                </a:cxn>
                <a:cxn ang="0">
                  <a:pos x="290" y="349"/>
                </a:cxn>
                <a:cxn ang="0">
                  <a:pos x="303" y="338"/>
                </a:cxn>
                <a:cxn ang="0">
                  <a:pos x="393" y="410"/>
                </a:cxn>
                <a:cxn ang="0">
                  <a:pos x="371" y="406"/>
                </a:cxn>
                <a:cxn ang="0">
                  <a:pos x="339" y="401"/>
                </a:cxn>
                <a:cxn ang="0">
                  <a:pos x="303" y="399"/>
                </a:cxn>
                <a:cxn ang="0">
                  <a:pos x="266" y="401"/>
                </a:cxn>
                <a:cxn ang="0">
                  <a:pos x="236" y="406"/>
                </a:cxn>
                <a:cxn ang="0">
                  <a:pos x="214" y="410"/>
                </a:cxn>
                <a:cxn ang="0">
                  <a:pos x="118" y="319"/>
                </a:cxn>
                <a:cxn ang="0">
                  <a:pos x="130" y="304"/>
                </a:cxn>
                <a:cxn ang="0">
                  <a:pos x="131" y="278"/>
                </a:cxn>
                <a:cxn ang="0">
                  <a:pos x="127" y="251"/>
                </a:cxn>
                <a:cxn ang="0">
                  <a:pos x="116" y="221"/>
                </a:cxn>
                <a:cxn ang="0">
                  <a:pos x="103" y="189"/>
                </a:cxn>
                <a:cxn ang="0">
                  <a:pos x="88" y="155"/>
                </a:cxn>
                <a:cxn ang="0">
                  <a:pos x="72" y="125"/>
                </a:cxn>
                <a:cxn ang="0">
                  <a:pos x="60" y="103"/>
                </a:cxn>
                <a:cxn ang="0">
                  <a:pos x="52" y="89"/>
                </a:cxn>
                <a:cxn ang="0">
                  <a:pos x="109" y="100"/>
                </a:cxn>
                <a:cxn ang="0">
                  <a:pos x="95" y="75"/>
                </a:cxn>
                <a:cxn ang="0">
                  <a:pos x="79" y="56"/>
                </a:cxn>
                <a:cxn ang="0">
                  <a:pos x="56" y="38"/>
                </a:cxn>
                <a:cxn ang="0">
                  <a:pos x="31" y="27"/>
                </a:cxn>
                <a:cxn ang="0">
                  <a:pos x="10" y="21"/>
                </a:cxn>
                <a:cxn ang="0">
                  <a:pos x="39" y="20"/>
                </a:cxn>
              </a:cxnLst>
              <a:rect l="0" t="0" r="r" b="b"/>
              <a:pathLst>
                <a:path w="402" h="414">
                  <a:moveTo>
                    <a:pt x="72" y="18"/>
                  </a:moveTo>
                  <a:lnTo>
                    <a:pt x="150" y="52"/>
                  </a:lnTo>
                  <a:lnTo>
                    <a:pt x="99" y="68"/>
                  </a:lnTo>
                  <a:lnTo>
                    <a:pt x="148" y="119"/>
                  </a:lnTo>
                  <a:lnTo>
                    <a:pt x="185" y="81"/>
                  </a:lnTo>
                  <a:lnTo>
                    <a:pt x="215" y="110"/>
                  </a:lnTo>
                  <a:lnTo>
                    <a:pt x="287" y="202"/>
                  </a:lnTo>
                  <a:lnTo>
                    <a:pt x="284" y="199"/>
                  </a:lnTo>
                  <a:lnTo>
                    <a:pt x="278" y="194"/>
                  </a:lnTo>
                  <a:lnTo>
                    <a:pt x="273" y="190"/>
                  </a:lnTo>
                  <a:lnTo>
                    <a:pt x="269" y="186"/>
                  </a:lnTo>
                  <a:lnTo>
                    <a:pt x="263" y="182"/>
                  </a:lnTo>
                  <a:lnTo>
                    <a:pt x="258" y="178"/>
                  </a:lnTo>
                  <a:lnTo>
                    <a:pt x="251" y="172"/>
                  </a:lnTo>
                  <a:lnTo>
                    <a:pt x="245" y="168"/>
                  </a:lnTo>
                  <a:lnTo>
                    <a:pt x="239" y="162"/>
                  </a:lnTo>
                  <a:lnTo>
                    <a:pt x="232" y="157"/>
                  </a:lnTo>
                  <a:lnTo>
                    <a:pt x="226" y="152"/>
                  </a:lnTo>
                  <a:lnTo>
                    <a:pt x="219" y="148"/>
                  </a:lnTo>
                  <a:lnTo>
                    <a:pt x="214" y="145"/>
                  </a:lnTo>
                  <a:lnTo>
                    <a:pt x="210" y="142"/>
                  </a:lnTo>
                  <a:lnTo>
                    <a:pt x="204" y="138"/>
                  </a:lnTo>
                  <a:lnTo>
                    <a:pt x="198" y="135"/>
                  </a:lnTo>
                  <a:lnTo>
                    <a:pt x="194" y="133"/>
                  </a:lnTo>
                  <a:lnTo>
                    <a:pt x="190" y="133"/>
                  </a:lnTo>
                  <a:lnTo>
                    <a:pt x="182" y="131"/>
                  </a:lnTo>
                  <a:lnTo>
                    <a:pt x="176" y="131"/>
                  </a:lnTo>
                  <a:lnTo>
                    <a:pt x="170" y="131"/>
                  </a:lnTo>
                  <a:lnTo>
                    <a:pt x="165" y="132"/>
                  </a:lnTo>
                  <a:lnTo>
                    <a:pt x="159" y="133"/>
                  </a:lnTo>
                  <a:lnTo>
                    <a:pt x="154" y="135"/>
                  </a:lnTo>
                  <a:lnTo>
                    <a:pt x="147" y="135"/>
                  </a:lnTo>
                  <a:lnTo>
                    <a:pt x="140" y="137"/>
                  </a:lnTo>
                  <a:lnTo>
                    <a:pt x="136" y="138"/>
                  </a:lnTo>
                  <a:lnTo>
                    <a:pt x="130" y="138"/>
                  </a:lnTo>
                  <a:lnTo>
                    <a:pt x="122" y="138"/>
                  </a:lnTo>
                  <a:lnTo>
                    <a:pt x="118" y="138"/>
                  </a:lnTo>
                  <a:lnTo>
                    <a:pt x="118" y="142"/>
                  </a:lnTo>
                  <a:lnTo>
                    <a:pt x="121" y="147"/>
                  </a:lnTo>
                  <a:lnTo>
                    <a:pt x="124" y="155"/>
                  </a:lnTo>
                  <a:lnTo>
                    <a:pt x="127" y="159"/>
                  </a:lnTo>
                  <a:lnTo>
                    <a:pt x="129" y="163"/>
                  </a:lnTo>
                  <a:lnTo>
                    <a:pt x="131" y="169"/>
                  </a:lnTo>
                  <a:lnTo>
                    <a:pt x="136" y="175"/>
                  </a:lnTo>
                  <a:lnTo>
                    <a:pt x="139" y="179"/>
                  </a:lnTo>
                  <a:lnTo>
                    <a:pt x="145" y="185"/>
                  </a:lnTo>
                  <a:lnTo>
                    <a:pt x="150" y="192"/>
                  </a:lnTo>
                  <a:lnTo>
                    <a:pt x="158" y="199"/>
                  </a:lnTo>
                  <a:lnTo>
                    <a:pt x="163" y="205"/>
                  </a:lnTo>
                  <a:lnTo>
                    <a:pt x="173" y="212"/>
                  </a:lnTo>
                  <a:lnTo>
                    <a:pt x="181" y="220"/>
                  </a:lnTo>
                  <a:lnTo>
                    <a:pt x="189" y="227"/>
                  </a:lnTo>
                  <a:lnTo>
                    <a:pt x="197" y="234"/>
                  </a:lnTo>
                  <a:lnTo>
                    <a:pt x="206" y="241"/>
                  </a:lnTo>
                  <a:lnTo>
                    <a:pt x="214" y="247"/>
                  </a:lnTo>
                  <a:lnTo>
                    <a:pt x="224" y="254"/>
                  </a:lnTo>
                  <a:lnTo>
                    <a:pt x="232" y="260"/>
                  </a:lnTo>
                  <a:lnTo>
                    <a:pt x="239" y="266"/>
                  </a:lnTo>
                  <a:lnTo>
                    <a:pt x="244" y="271"/>
                  </a:lnTo>
                  <a:lnTo>
                    <a:pt x="250" y="275"/>
                  </a:lnTo>
                  <a:lnTo>
                    <a:pt x="255" y="278"/>
                  </a:lnTo>
                  <a:lnTo>
                    <a:pt x="259" y="281"/>
                  </a:lnTo>
                  <a:lnTo>
                    <a:pt x="260" y="282"/>
                  </a:lnTo>
                  <a:lnTo>
                    <a:pt x="263" y="283"/>
                  </a:lnTo>
                  <a:lnTo>
                    <a:pt x="260" y="282"/>
                  </a:lnTo>
                  <a:lnTo>
                    <a:pt x="258" y="282"/>
                  </a:lnTo>
                  <a:lnTo>
                    <a:pt x="252" y="281"/>
                  </a:lnTo>
                  <a:lnTo>
                    <a:pt x="247" y="281"/>
                  </a:lnTo>
                  <a:lnTo>
                    <a:pt x="239" y="280"/>
                  </a:lnTo>
                  <a:lnTo>
                    <a:pt x="232" y="279"/>
                  </a:lnTo>
                  <a:lnTo>
                    <a:pt x="222" y="278"/>
                  </a:lnTo>
                  <a:lnTo>
                    <a:pt x="214" y="278"/>
                  </a:lnTo>
                  <a:lnTo>
                    <a:pt x="204" y="276"/>
                  </a:lnTo>
                  <a:lnTo>
                    <a:pt x="195" y="276"/>
                  </a:lnTo>
                  <a:lnTo>
                    <a:pt x="185" y="276"/>
                  </a:lnTo>
                  <a:lnTo>
                    <a:pt x="177" y="276"/>
                  </a:lnTo>
                  <a:lnTo>
                    <a:pt x="169" y="276"/>
                  </a:lnTo>
                  <a:lnTo>
                    <a:pt x="165" y="279"/>
                  </a:lnTo>
                  <a:lnTo>
                    <a:pt x="159" y="281"/>
                  </a:lnTo>
                  <a:lnTo>
                    <a:pt x="158" y="283"/>
                  </a:lnTo>
                  <a:lnTo>
                    <a:pt x="157" y="289"/>
                  </a:lnTo>
                  <a:lnTo>
                    <a:pt x="162" y="297"/>
                  </a:lnTo>
                  <a:lnTo>
                    <a:pt x="167" y="301"/>
                  </a:lnTo>
                  <a:lnTo>
                    <a:pt x="173" y="306"/>
                  </a:lnTo>
                  <a:lnTo>
                    <a:pt x="180" y="311"/>
                  </a:lnTo>
                  <a:lnTo>
                    <a:pt x="188" y="317"/>
                  </a:lnTo>
                  <a:lnTo>
                    <a:pt x="196" y="321"/>
                  </a:lnTo>
                  <a:lnTo>
                    <a:pt x="204" y="326"/>
                  </a:lnTo>
                  <a:lnTo>
                    <a:pt x="213" y="331"/>
                  </a:lnTo>
                  <a:lnTo>
                    <a:pt x="222" y="336"/>
                  </a:lnTo>
                  <a:lnTo>
                    <a:pt x="229" y="340"/>
                  </a:lnTo>
                  <a:lnTo>
                    <a:pt x="237" y="343"/>
                  </a:lnTo>
                  <a:lnTo>
                    <a:pt x="245" y="346"/>
                  </a:lnTo>
                  <a:lnTo>
                    <a:pt x="254" y="350"/>
                  </a:lnTo>
                  <a:lnTo>
                    <a:pt x="259" y="350"/>
                  </a:lnTo>
                  <a:lnTo>
                    <a:pt x="264" y="353"/>
                  </a:lnTo>
                  <a:lnTo>
                    <a:pt x="269" y="353"/>
                  </a:lnTo>
                  <a:lnTo>
                    <a:pt x="274" y="354"/>
                  </a:lnTo>
                  <a:lnTo>
                    <a:pt x="282" y="350"/>
                  </a:lnTo>
                  <a:lnTo>
                    <a:pt x="290" y="349"/>
                  </a:lnTo>
                  <a:lnTo>
                    <a:pt x="295" y="345"/>
                  </a:lnTo>
                  <a:lnTo>
                    <a:pt x="300" y="341"/>
                  </a:lnTo>
                  <a:lnTo>
                    <a:pt x="301" y="338"/>
                  </a:lnTo>
                  <a:lnTo>
                    <a:pt x="303" y="338"/>
                  </a:lnTo>
                  <a:lnTo>
                    <a:pt x="312" y="278"/>
                  </a:lnTo>
                  <a:lnTo>
                    <a:pt x="402" y="414"/>
                  </a:lnTo>
                  <a:lnTo>
                    <a:pt x="400" y="413"/>
                  </a:lnTo>
                  <a:lnTo>
                    <a:pt x="393" y="410"/>
                  </a:lnTo>
                  <a:lnTo>
                    <a:pt x="389" y="409"/>
                  </a:lnTo>
                  <a:lnTo>
                    <a:pt x="384" y="408"/>
                  </a:lnTo>
                  <a:lnTo>
                    <a:pt x="377" y="407"/>
                  </a:lnTo>
                  <a:lnTo>
                    <a:pt x="371" y="406"/>
                  </a:lnTo>
                  <a:lnTo>
                    <a:pt x="363" y="405"/>
                  </a:lnTo>
                  <a:lnTo>
                    <a:pt x="356" y="403"/>
                  </a:lnTo>
                  <a:lnTo>
                    <a:pt x="347" y="401"/>
                  </a:lnTo>
                  <a:lnTo>
                    <a:pt x="339" y="401"/>
                  </a:lnTo>
                  <a:lnTo>
                    <a:pt x="330" y="400"/>
                  </a:lnTo>
                  <a:lnTo>
                    <a:pt x="320" y="399"/>
                  </a:lnTo>
                  <a:lnTo>
                    <a:pt x="311" y="399"/>
                  </a:lnTo>
                  <a:lnTo>
                    <a:pt x="303" y="399"/>
                  </a:lnTo>
                  <a:lnTo>
                    <a:pt x="293" y="399"/>
                  </a:lnTo>
                  <a:lnTo>
                    <a:pt x="284" y="399"/>
                  </a:lnTo>
                  <a:lnTo>
                    <a:pt x="274" y="399"/>
                  </a:lnTo>
                  <a:lnTo>
                    <a:pt x="266" y="401"/>
                  </a:lnTo>
                  <a:lnTo>
                    <a:pt x="258" y="401"/>
                  </a:lnTo>
                  <a:lnTo>
                    <a:pt x="250" y="402"/>
                  </a:lnTo>
                  <a:lnTo>
                    <a:pt x="242" y="403"/>
                  </a:lnTo>
                  <a:lnTo>
                    <a:pt x="236" y="406"/>
                  </a:lnTo>
                  <a:lnTo>
                    <a:pt x="228" y="406"/>
                  </a:lnTo>
                  <a:lnTo>
                    <a:pt x="222" y="407"/>
                  </a:lnTo>
                  <a:lnTo>
                    <a:pt x="218" y="408"/>
                  </a:lnTo>
                  <a:lnTo>
                    <a:pt x="214" y="410"/>
                  </a:lnTo>
                  <a:lnTo>
                    <a:pt x="209" y="412"/>
                  </a:lnTo>
                  <a:lnTo>
                    <a:pt x="206" y="413"/>
                  </a:lnTo>
                  <a:lnTo>
                    <a:pt x="118" y="380"/>
                  </a:lnTo>
                  <a:lnTo>
                    <a:pt x="118" y="319"/>
                  </a:lnTo>
                  <a:lnTo>
                    <a:pt x="121" y="318"/>
                  </a:lnTo>
                  <a:lnTo>
                    <a:pt x="125" y="313"/>
                  </a:lnTo>
                  <a:lnTo>
                    <a:pt x="127" y="309"/>
                  </a:lnTo>
                  <a:lnTo>
                    <a:pt x="130" y="304"/>
                  </a:lnTo>
                  <a:lnTo>
                    <a:pt x="131" y="297"/>
                  </a:lnTo>
                  <a:lnTo>
                    <a:pt x="132" y="289"/>
                  </a:lnTo>
                  <a:lnTo>
                    <a:pt x="131" y="283"/>
                  </a:lnTo>
                  <a:lnTo>
                    <a:pt x="131" y="278"/>
                  </a:lnTo>
                  <a:lnTo>
                    <a:pt x="131" y="272"/>
                  </a:lnTo>
                  <a:lnTo>
                    <a:pt x="130" y="266"/>
                  </a:lnTo>
                  <a:lnTo>
                    <a:pt x="128" y="258"/>
                  </a:lnTo>
                  <a:lnTo>
                    <a:pt x="127" y="251"/>
                  </a:lnTo>
                  <a:lnTo>
                    <a:pt x="124" y="244"/>
                  </a:lnTo>
                  <a:lnTo>
                    <a:pt x="122" y="237"/>
                  </a:lnTo>
                  <a:lnTo>
                    <a:pt x="118" y="229"/>
                  </a:lnTo>
                  <a:lnTo>
                    <a:pt x="116" y="221"/>
                  </a:lnTo>
                  <a:lnTo>
                    <a:pt x="113" y="212"/>
                  </a:lnTo>
                  <a:lnTo>
                    <a:pt x="110" y="205"/>
                  </a:lnTo>
                  <a:lnTo>
                    <a:pt x="107" y="197"/>
                  </a:lnTo>
                  <a:lnTo>
                    <a:pt x="103" y="189"/>
                  </a:lnTo>
                  <a:lnTo>
                    <a:pt x="99" y="179"/>
                  </a:lnTo>
                  <a:lnTo>
                    <a:pt x="97" y="171"/>
                  </a:lnTo>
                  <a:lnTo>
                    <a:pt x="92" y="163"/>
                  </a:lnTo>
                  <a:lnTo>
                    <a:pt x="88" y="155"/>
                  </a:lnTo>
                  <a:lnTo>
                    <a:pt x="84" y="147"/>
                  </a:lnTo>
                  <a:lnTo>
                    <a:pt x="80" y="139"/>
                  </a:lnTo>
                  <a:lnTo>
                    <a:pt x="76" y="132"/>
                  </a:lnTo>
                  <a:lnTo>
                    <a:pt x="72" y="125"/>
                  </a:lnTo>
                  <a:lnTo>
                    <a:pt x="69" y="119"/>
                  </a:lnTo>
                  <a:lnTo>
                    <a:pt x="67" y="113"/>
                  </a:lnTo>
                  <a:lnTo>
                    <a:pt x="62" y="108"/>
                  </a:lnTo>
                  <a:lnTo>
                    <a:pt x="60" y="103"/>
                  </a:lnTo>
                  <a:lnTo>
                    <a:pt x="57" y="98"/>
                  </a:lnTo>
                  <a:lnTo>
                    <a:pt x="55" y="96"/>
                  </a:lnTo>
                  <a:lnTo>
                    <a:pt x="52" y="90"/>
                  </a:lnTo>
                  <a:lnTo>
                    <a:pt x="52" y="89"/>
                  </a:lnTo>
                  <a:lnTo>
                    <a:pt x="116" y="115"/>
                  </a:lnTo>
                  <a:lnTo>
                    <a:pt x="115" y="111"/>
                  </a:lnTo>
                  <a:lnTo>
                    <a:pt x="113" y="107"/>
                  </a:lnTo>
                  <a:lnTo>
                    <a:pt x="109" y="100"/>
                  </a:lnTo>
                  <a:lnTo>
                    <a:pt x="106" y="92"/>
                  </a:lnTo>
                  <a:lnTo>
                    <a:pt x="102" y="86"/>
                  </a:lnTo>
                  <a:lnTo>
                    <a:pt x="99" y="81"/>
                  </a:lnTo>
                  <a:lnTo>
                    <a:pt x="95" y="75"/>
                  </a:lnTo>
                  <a:lnTo>
                    <a:pt x="93" y="71"/>
                  </a:lnTo>
                  <a:lnTo>
                    <a:pt x="88" y="65"/>
                  </a:lnTo>
                  <a:lnTo>
                    <a:pt x="84" y="60"/>
                  </a:lnTo>
                  <a:lnTo>
                    <a:pt x="79" y="56"/>
                  </a:lnTo>
                  <a:lnTo>
                    <a:pt x="75" y="52"/>
                  </a:lnTo>
                  <a:lnTo>
                    <a:pt x="68" y="46"/>
                  </a:lnTo>
                  <a:lnTo>
                    <a:pt x="62" y="43"/>
                  </a:lnTo>
                  <a:lnTo>
                    <a:pt x="56" y="38"/>
                  </a:lnTo>
                  <a:lnTo>
                    <a:pt x="49" y="36"/>
                  </a:lnTo>
                  <a:lnTo>
                    <a:pt x="43" y="33"/>
                  </a:lnTo>
                  <a:lnTo>
                    <a:pt x="37" y="30"/>
                  </a:lnTo>
                  <a:lnTo>
                    <a:pt x="31" y="27"/>
                  </a:lnTo>
                  <a:lnTo>
                    <a:pt x="26" y="27"/>
                  </a:lnTo>
                  <a:lnTo>
                    <a:pt x="20" y="23"/>
                  </a:lnTo>
                  <a:lnTo>
                    <a:pt x="15" y="22"/>
                  </a:lnTo>
                  <a:lnTo>
                    <a:pt x="10" y="21"/>
                  </a:lnTo>
                  <a:lnTo>
                    <a:pt x="8" y="21"/>
                  </a:lnTo>
                  <a:lnTo>
                    <a:pt x="2" y="20"/>
                  </a:lnTo>
                  <a:lnTo>
                    <a:pt x="0" y="20"/>
                  </a:lnTo>
                  <a:lnTo>
                    <a:pt x="39" y="20"/>
                  </a:lnTo>
                  <a:lnTo>
                    <a:pt x="52" y="0"/>
                  </a:lnTo>
                  <a:lnTo>
                    <a:pt x="72" y="18"/>
                  </a:lnTo>
                  <a:lnTo>
                    <a:pt x="72" y="18"/>
                  </a:lnTo>
                  <a:close/>
                </a:path>
              </a:pathLst>
            </a:custGeom>
            <a:solidFill>
              <a:srgbClr val="91A169"/>
            </a:solidFill>
            <a:ln w="9525">
              <a:noFill/>
              <a:round/>
              <a:headEnd/>
              <a:tailEnd/>
            </a:ln>
            <a:effectLst>
              <a:outerShdw dist="35921" dir="2700000" algn="ctr" rotWithShape="0">
                <a:srgbClr val="808080"/>
              </a:outerShdw>
            </a:effectLst>
          </p:spPr>
          <p:txBody>
            <a:bodyPr/>
            <a:lstStyle/>
            <a:p>
              <a:endParaRPr lang="pt-BR"/>
            </a:p>
          </p:txBody>
        </p:sp>
        <p:sp>
          <p:nvSpPr>
            <p:cNvPr id="1864937" name="Freeform 233"/>
            <p:cNvSpPr>
              <a:spLocks/>
            </p:cNvSpPr>
            <p:nvPr/>
          </p:nvSpPr>
          <p:spPr bwMode="auto">
            <a:xfrm>
              <a:off x="4062" y="2906"/>
              <a:ext cx="81" cy="179"/>
            </a:xfrm>
            <a:custGeom>
              <a:avLst/>
              <a:gdLst/>
              <a:ahLst/>
              <a:cxnLst>
                <a:cxn ang="0">
                  <a:pos x="32" y="2"/>
                </a:cxn>
                <a:cxn ang="0">
                  <a:pos x="15" y="16"/>
                </a:cxn>
                <a:cxn ang="0">
                  <a:pos x="6" y="33"/>
                </a:cxn>
                <a:cxn ang="0">
                  <a:pos x="0" y="55"/>
                </a:cxn>
                <a:cxn ang="0">
                  <a:pos x="0" y="74"/>
                </a:cxn>
                <a:cxn ang="0">
                  <a:pos x="1" y="90"/>
                </a:cxn>
                <a:cxn ang="0">
                  <a:pos x="6" y="107"/>
                </a:cxn>
                <a:cxn ang="0">
                  <a:pos x="9" y="123"/>
                </a:cxn>
                <a:cxn ang="0">
                  <a:pos x="15" y="141"/>
                </a:cxn>
                <a:cxn ang="0">
                  <a:pos x="22" y="161"/>
                </a:cxn>
                <a:cxn ang="0">
                  <a:pos x="33" y="186"/>
                </a:cxn>
                <a:cxn ang="0">
                  <a:pos x="39" y="200"/>
                </a:cxn>
                <a:cxn ang="0">
                  <a:pos x="39" y="206"/>
                </a:cxn>
                <a:cxn ang="0">
                  <a:pos x="41" y="227"/>
                </a:cxn>
                <a:cxn ang="0">
                  <a:pos x="48" y="246"/>
                </a:cxn>
                <a:cxn ang="0">
                  <a:pos x="56" y="265"/>
                </a:cxn>
                <a:cxn ang="0">
                  <a:pos x="68" y="287"/>
                </a:cxn>
                <a:cxn ang="0">
                  <a:pos x="83" y="309"/>
                </a:cxn>
                <a:cxn ang="0">
                  <a:pos x="99" y="329"/>
                </a:cxn>
                <a:cxn ang="0">
                  <a:pos x="113" y="343"/>
                </a:cxn>
                <a:cxn ang="0">
                  <a:pos x="125" y="357"/>
                </a:cxn>
                <a:cxn ang="0">
                  <a:pos x="120" y="298"/>
                </a:cxn>
                <a:cxn ang="0">
                  <a:pos x="122" y="287"/>
                </a:cxn>
                <a:cxn ang="0">
                  <a:pos x="125" y="261"/>
                </a:cxn>
                <a:cxn ang="0">
                  <a:pos x="121" y="246"/>
                </a:cxn>
                <a:cxn ang="0">
                  <a:pos x="113" y="230"/>
                </a:cxn>
                <a:cxn ang="0">
                  <a:pos x="98" y="211"/>
                </a:cxn>
                <a:cxn ang="0">
                  <a:pos x="76" y="201"/>
                </a:cxn>
                <a:cxn ang="0">
                  <a:pos x="68" y="215"/>
                </a:cxn>
                <a:cxn ang="0">
                  <a:pos x="73" y="235"/>
                </a:cxn>
                <a:cxn ang="0">
                  <a:pos x="81" y="260"/>
                </a:cxn>
                <a:cxn ang="0">
                  <a:pos x="89" y="283"/>
                </a:cxn>
                <a:cxn ang="0">
                  <a:pos x="96" y="300"/>
                </a:cxn>
                <a:cxn ang="0">
                  <a:pos x="99" y="307"/>
                </a:cxn>
                <a:cxn ang="0">
                  <a:pos x="91" y="295"/>
                </a:cxn>
                <a:cxn ang="0">
                  <a:pos x="83" y="282"/>
                </a:cxn>
                <a:cxn ang="0">
                  <a:pos x="71" y="262"/>
                </a:cxn>
                <a:cxn ang="0">
                  <a:pos x="62" y="242"/>
                </a:cxn>
                <a:cxn ang="0">
                  <a:pos x="56" y="223"/>
                </a:cxn>
                <a:cxn ang="0">
                  <a:pos x="54" y="204"/>
                </a:cxn>
                <a:cxn ang="0">
                  <a:pos x="54" y="187"/>
                </a:cxn>
                <a:cxn ang="0">
                  <a:pos x="58" y="170"/>
                </a:cxn>
                <a:cxn ang="0">
                  <a:pos x="81" y="153"/>
                </a:cxn>
                <a:cxn ang="0">
                  <a:pos x="84" y="66"/>
                </a:cxn>
                <a:cxn ang="0">
                  <a:pos x="56" y="89"/>
                </a:cxn>
                <a:cxn ang="0">
                  <a:pos x="69" y="82"/>
                </a:cxn>
                <a:cxn ang="0">
                  <a:pos x="85" y="79"/>
                </a:cxn>
                <a:cxn ang="0">
                  <a:pos x="104" y="81"/>
                </a:cxn>
                <a:cxn ang="0">
                  <a:pos x="114" y="82"/>
                </a:cxn>
                <a:cxn ang="0">
                  <a:pos x="113" y="74"/>
                </a:cxn>
                <a:cxn ang="0">
                  <a:pos x="100" y="57"/>
                </a:cxn>
                <a:cxn ang="0">
                  <a:pos x="77" y="40"/>
                </a:cxn>
                <a:cxn ang="0">
                  <a:pos x="53" y="23"/>
                </a:cxn>
                <a:cxn ang="0">
                  <a:pos x="43" y="16"/>
                </a:cxn>
                <a:cxn ang="0">
                  <a:pos x="39" y="0"/>
                </a:cxn>
              </a:cxnLst>
              <a:rect l="0" t="0" r="r" b="b"/>
              <a:pathLst>
                <a:path w="161" h="357">
                  <a:moveTo>
                    <a:pt x="39" y="0"/>
                  </a:moveTo>
                  <a:lnTo>
                    <a:pt x="37" y="0"/>
                  </a:lnTo>
                  <a:lnTo>
                    <a:pt x="32" y="2"/>
                  </a:lnTo>
                  <a:lnTo>
                    <a:pt x="25" y="5"/>
                  </a:lnTo>
                  <a:lnTo>
                    <a:pt x="20" y="14"/>
                  </a:lnTo>
                  <a:lnTo>
                    <a:pt x="15" y="16"/>
                  </a:lnTo>
                  <a:lnTo>
                    <a:pt x="11" y="22"/>
                  </a:lnTo>
                  <a:lnTo>
                    <a:pt x="8" y="26"/>
                  </a:lnTo>
                  <a:lnTo>
                    <a:pt x="6" y="33"/>
                  </a:lnTo>
                  <a:lnTo>
                    <a:pt x="2" y="39"/>
                  </a:lnTo>
                  <a:lnTo>
                    <a:pt x="1" y="47"/>
                  </a:lnTo>
                  <a:lnTo>
                    <a:pt x="0" y="55"/>
                  </a:lnTo>
                  <a:lnTo>
                    <a:pt x="0" y="66"/>
                  </a:lnTo>
                  <a:lnTo>
                    <a:pt x="0" y="69"/>
                  </a:lnTo>
                  <a:lnTo>
                    <a:pt x="0" y="74"/>
                  </a:lnTo>
                  <a:lnTo>
                    <a:pt x="0" y="79"/>
                  </a:lnTo>
                  <a:lnTo>
                    <a:pt x="1" y="84"/>
                  </a:lnTo>
                  <a:lnTo>
                    <a:pt x="1" y="90"/>
                  </a:lnTo>
                  <a:lnTo>
                    <a:pt x="2" y="96"/>
                  </a:lnTo>
                  <a:lnTo>
                    <a:pt x="3" y="101"/>
                  </a:lnTo>
                  <a:lnTo>
                    <a:pt x="6" y="107"/>
                  </a:lnTo>
                  <a:lnTo>
                    <a:pt x="7" y="112"/>
                  </a:lnTo>
                  <a:lnTo>
                    <a:pt x="8" y="118"/>
                  </a:lnTo>
                  <a:lnTo>
                    <a:pt x="9" y="123"/>
                  </a:lnTo>
                  <a:lnTo>
                    <a:pt x="11" y="130"/>
                  </a:lnTo>
                  <a:lnTo>
                    <a:pt x="13" y="135"/>
                  </a:lnTo>
                  <a:lnTo>
                    <a:pt x="15" y="141"/>
                  </a:lnTo>
                  <a:lnTo>
                    <a:pt x="16" y="146"/>
                  </a:lnTo>
                  <a:lnTo>
                    <a:pt x="20" y="152"/>
                  </a:lnTo>
                  <a:lnTo>
                    <a:pt x="22" y="161"/>
                  </a:lnTo>
                  <a:lnTo>
                    <a:pt x="25" y="171"/>
                  </a:lnTo>
                  <a:lnTo>
                    <a:pt x="30" y="179"/>
                  </a:lnTo>
                  <a:lnTo>
                    <a:pt x="33" y="186"/>
                  </a:lnTo>
                  <a:lnTo>
                    <a:pt x="35" y="191"/>
                  </a:lnTo>
                  <a:lnTo>
                    <a:pt x="38" y="196"/>
                  </a:lnTo>
                  <a:lnTo>
                    <a:pt x="39" y="200"/>
                  </a:lnTo>
                  <a:lnTo>
                    <a:pt x="39" y="201"/>
                  </a:lnTo>
                  <a:lnTo>
                    <a:pt x="39" y="202"/>
                  </a:lnTo>
                  <a:lnTo>
                    <a:pt x="39" y="206"/>
                  </a:lnTo>
                  <a:lnTo>
                    <a:pt x="39" y="213"/>
                  </a:lnTo>
                  <a:lnTo>
                    <a:pt x="41" y="223"/>
                  </a:lnTo>
                  <a:lnTo>
                    <a:pt x="41" y="227"/>
                  </a:lnTo>
                  <a:lnTo>
                    <a:pt x="44" y="232"/>
                  </a:lnTo>
                  <a:lnTo>
                    <a:pt x="45" y="239"/>
                  </a:lnTo>
                  <a:lnTo>
                    <a:pt x="48" y="246"/>
                  </a:lnTo>
                  <a:lnTo>
                    <a:pt x="50" y="252"/>
                  </a:lnTo>
                  <a:lnTo>
                    <a:pt x="53" y="260"/>
                  </a:lnTo>
                  <a:lnTo>
                    <a:pt x="56" y="265"/>
                  </a:lnTo>
                  <a:lnTo>
                    <a:pt x="61" y="273"/>
                  </a:lnTo>
                  <a:lnTo>
                    <a:pt x="63" y="280"/>
                  </a:lnTo>
                  <a:lnTo>
                    <a:pt x="68" y="287"/>
                  </a:lnTo>
                  <a:lnTo>
                    <a:pt x="73" y="295"/>
                  </a:lnTo>
                  <a:lnTo>
                    <a:pt x="78" y="302"/>
                  </a:lnTo>
                  <a:lnTo>
                    <a:pt x="83" y="309"/>
                  </a:lnTo>
                  <a:lnTo>
                    <a:pt x="89" y="315"/>
                  </a:lnTo>
                  <a:lnTo>
                    <a:pt x="95" y="322"/>
                  </a:lnTo>
                  <a:lnTo>
                    <a:pt x="99" y="329"/>
                  </a:lnTo>
                  <a:lnTo>
                    <a:pt x="104" y="334"/>
                  </a:lnTo>
                  <a:lnTo>
                    <a:pt x="108" y="339"/>
                  </a:lnTo>
                  <a:lnTo>
                    <a:pt x="113" y="343"/>
                  </a:lnTo>
                  <a:lnTo>
                    <a:pt x="118" y="347"/>
                  </a:lnTo>
                  <a:lnTo>
                    <a:pt x="122" y="353"/>
                  </a:lnTo>
                  <a:lnTo>
                    <a:pt x="125" y="357"/>
                  </a:lnTo>
                  <a:lnTo>
                    <a:pt x="161" y="351"/>
                  </a:lnTo>
                  <a:lnTo>
                    <a:pt x="145" y="299"/>
                  </a:lnTo>
                  <a:lnTo>
                    <a:pt x="120" y="298"/>
                  </a:lnTo>
                  <a:lnTo>
                    <a:pt x="120" y="297"/>
                  </a:lnTo>
                  <a:lnTo>
                    <a:pt x="121" y="292"/>
                  </a:lnTo>
                  <a:lnTo>
                    <a:pt x="122" y="287"/>
                  </a:lnTo>
                  <a:lnTo>
                    <a:pt x="125" y="279"/>
                  </a:lnTo>
                  <a:lnTo>
                    <a:pt x="125" y="270"/>
                  </a:lnTo>
                  <a:lnTo>
                    <a:pt x="125" y="261"/>
                  </a:lnTo>
                  <a:lnTo>
                    <a:pt x="123" y="255"/>
                  </a:lnTo>
                  <a:lnTo>
                    <a:pt x="122" y="250"/>
                  </a:lnTo>
                  <a:lnTo>
                    <a:pt x="121" y="246"/>
                  </a:lnTo>
                  <a:lnTo>
                    <a:pt x="120" y="241"/>
                  </a:lnTo>
                  <a:lnTo>
                    <a:pt x="116" y="235"/>
                  </a:lnTo>
                  <a:lnTo>
                    <a:pt x="113" y="230"/>
                  </a:lnTo>
                  <a:lnTo>
                    <a:pt x="110" y="225"/>
                  </a:lnTo>
                  <a:lnTo>
                    <a:pt x="106" y="220"/>
                  </a:lnTo>
                  <a:lnTo>
                    <a:pt x="98" y="211"/>
                  </a:lnTo>
                  <a:lnTo>
                    <a:pt x="90" y="205"/>
                  </a:lnTo>
                  <a:lnTo>
                    <a:pt x="82" y="201"/>
                  </a:lnTo>
                  <a:lnTo>
                    <a:pt x="76" y="201"/>
                  </a:lnTo>
                  <a:lnTo>
                    <a:pt x="71" y="203"/>
                  </a:lnTo>
                  <a:lnTo>
                    <a:pt x="69" y="210"/>
                  </a:lnTo>
                  <a:lnTo>
                    <a:pt x="68" y="215"/>
                  </a:lnTo>
                  <a:lnTo>
                    <a:pt x="69" y="220"/>
                  </a:lnTo>
                  <a:lnTo>
                    <a:pt x="70" y="227"/>
                  </a:lnTo>
                  <a:lnTo>
                    <a:pt x="73" y="235"/>
                  </a:lnTo>
                  <a:lnTo>
                    <a:pt x="75" y="242"/>
                  </a:lnTo>
                  <a:lnTo>
                    <a:pt x="77" y="250"/>
                  </a:lnTo>
                  <a:lnTo>
                    <a:pt x="81" y="260"/>
                  </a:lnTo>
                  <a:lnTo>
                    <a:pt x="83" y="268"/>
                  </a:lnTo>
                  <a:lnTo>
                    <a:pt x="85" y="275"/>
                  </a:lnTo>
                  <a:lnTo>
                    <a:pt x="89" y="283"/>
                  </a:lnTo>
                  <a:lnTo>
                    <a:pt x="91" y="288"/>
                  </a:lnTo>
                  <a:lnTo>
                    <a:pt x="95" y="295"/>
                  </a:lnTo>
                  <a:lnTo>
                    <a:pt x="96" y="300"/>
                  </a:lnTo>
                  <a:lnTo>
                    <a:pt x="98" y="303"/>
                  </a:lnTo>
                  <a:lnTo>
                    <a:pt x="99" y="306"/>
                  </a:lnTo>
                  <a:lnTo>
                    <a:pt x="99" y="307"/>
                  </a:lnTo>
                  <a:lnTo>
                    <a:pt x="98" y="305"/>
                  </a:lnTo>
                  <a:lnTo>
                    <a:pt x="95" y="300"/>
                  </a:lnTo>
                  <a:lnTo>
                    <a:pt x="91" y="295"/>
                  </a:lnTo>
                  <a:lnTo>
                    <a:pt x="89" y="292"/>
                  </a:lnTo>
                  <a:lnTo>
                    <a:pt x="85" y="286"/>
                  </a:lnTo>
                  <a:lnTo>
                    <a:pt x="83" y="282"/>
                  </a:lnTo>
                  <a:lnTo>
                    <a:pt x="78" y="275"/>
                  </a:lnTo>
                  <a:lnTo>
                    <a:pt x="76" y="269"/>
                  </a:lnTo>
                  <a:lnTo>
                    <a:pt x="71" y="262"/>
                  </a:lnTo>
                  <a:lnTo>
                    <a:pt x="69" y="256"/>
                  </a:lnTo>
                  <a:lnTo>
                    <a:pt x="66" y="249"/>
                  </a:lnTo>
                  <a:lnTo>
                    <a:pt x="62" y="242"/>
                  </a:lnTo>
                  <a:lnTo>
                    <a:pt x="60" y="235"/>
                  </a:lnTo>
                  <a:lnTo>
                    <a:pt x="59" y="230"/>
                  </a:lnTo>
                  <a:lnTo>
                    <a:pt x="56" y="223"/>
                  </a:lnTo>
                  <a:lnTo>
                    <a:pt x="55" y="216"/>
                  </a:lnTo>
                  <a:lnTo>
                    <a:pt x="54" y="209"/>
                  </a:lnTo>
                  <a:lnTo>
                    <a:pt x="54" y="204"/>
                  </a:lnTo>
                  <a:lnTo>
                    <a:pt x="54" y="198"/>
                  </a:lnTo>
                  <a:lnTo>
                    <a:pt x="54" y="193"/>
                  </a:lnTo>
                  <a:lnTo>
                    <a:pt x="54" y="187"/>
                  </a:lnTo>
                  <a:lnTo>
                    <a:pt x="55" y="183"/>
                  </a:lnTo>
                  <a:lnTo>
                    <a:pt x="55" y="175"/>
                  </a:lnTo>
                  <a:lnTo>
                    <a:pt x="58" y="170"/>
                  </a:lnTo>
                  <a:lnTo>
                    <a:pt x="58" y="166"/>
                  </a:lnTo>
                  <a:lnTo>
                    <a:pt x="59" y="165"/>
                  </a:lnTo>
                  <a:lnTo>
                    <a:pt x="81" y="153"/>
                  </a:lnTo>
                  <a:lnTo>
                    <a:pt x="39" y="113"/>
                  </a:lnTo>
                  <a:lnTo>
                    <a:pt x="47" y="36"/>
                  </a:lnTo>
                  <a:lnTo>
                    <a:pt x="84" y="66"/>
                  </a:lnTo>
                  <a:lnTo>
                    <a:pt x="61" y="69"/>
                  </a:lnTo>
                  <a:lnTo>
                    <a:pt x="55" y="91"/>
                  </a:lnTo>
                  <a:lnTo>
                    <a:pt x="56" y="89"/>
                  </a:lnTo>
                  <a:lnTo>
                    <a:pt x="62" y="86"/>
                  </a:lnTo>
                  <a:lnTo>
                    <a:pt x="65" y="84"/>
                  </a:lnTo>
                  <a:lnTo>
                    <a:pt x="69" y="82"/>
                  </a:lnTo>
                  <a:lnTo>
                    <a:pt x="74" y="79"/>
                  </a:lnTo>
                  <a:lnTo>
                    <a:pt x="81" y="79"/>
                  </a:lnTo>
                  <a:lnTo>
                    <a:pt x="85" y="79"/>
                  </a:lnTo>
                  <a:lnTo>
                    <a:pt x="91" y="79"/>
                  </a:lnTo>
                  <a:lnTo>
                    <a:pt x="97" y="79"/>
                  </a:lnTo>
                  <a:lnTo>
                    <a:pt x="104" y="81"/>
                  </a:lnTo>
                  <a:lnTo>
                    <a:pt x="108" y="81"/>
                  </a:lnTo>
                  <a:lnTo>
                    <a:pt x="113" y="82"/>
                  </a:lnTo>
                  <a:lnTo>
                    <a:pt x="114" y="82"/>
                  </a:lnTo>
                  <a:lnTo>
                    <a:pt x="116" y="83"/>
                  </a:lnTo>
                  <a:lnTo>
                    <a:pt x="115" y="79"/>
                  </a:lnTo>
                  <a:lnTo>
                    <a:pt x="113" y="74"/>
                  </a:lnTo>
                  <a:lnTo>
                    <a:pt x="108" y="68"/>
                  </a:lnTo>
                  <a:lnTo>
                    <a:pt x="105" y="63"/>
                  </a:lnTo>
                  <a:lnTo>
                    <a:pt x="100" y="57"/>
                  </a:lnTo>
                  <a:lnTo>
                    <a:pt x="95" y="52"/>
                  </a:lnTo>
                  <a:lnTo>
                    <a:pt x="85" y="46"/>
                  </a:lnTo>
                  <a:lnTo>
                    <a:pt x="77" y="40"/>
                  </a:lnTo>
                  <a:lnTo>
                    <a:pt x="69" y="33"/>
                  </a:lnTo>
                  <a:lnTo>
                    <a:pt x="61" y="29"/>
                  </a:lnTo>
                  <a:lnTo>
                    <a:pt x="53" y="23"/>
                  </a:lnTo>
                  <a:lnTo>
                    <a:pt x="47" y="19"/>
                  </a:lnTo>
                  <a:lnTo>
                    <a:pt x="44" y="16"/>
                  </a:lnTo>
                  <a:lnTo>
                    <a:pt x="43" y="16"/>
                  </a:lnTo>
                  <a:lnTo>
                    <a:pt x="25" y="22"/>
                  </a:lnTo>
                  <a:lnTo>
                    <a:pt x="39" y="0"/>
                  </a:lnTo>
                  <a:lnTo>
                    <a:pt x="39" y="0"/>
                  </a:lnTo>
                  <a:close/>
                </a:path>
              </a:pathLst>
            </a:custGeom>
            <a:solidFill>
              <a:srgbClr val="91A169"/>
            </a:solidFill>
            <a:ln w="9525">
              <a:noFill/>
              <a:round/>
              <a:headEnd/>
              <a:tailEnd/>
            </a:ln>
            <a:effectLst>
              <a:outerShdw dist="35921" dir="2700000" algn="ctr" rotWithShape="0">
                <a:srgbClr val="808080"/>
              </a:outerShdw>
            </a:effectLst>
          </p:spPr>
          <p:txBody>
            <a:bodyPr/>
            <a:lstStyle/>
            <a:p>
              <a:endParaRPr lang="pt-BR"/>
            </a:p>
          </p:txBody>
        </p:sp>
        <p:sp>
          <p:nvSpPr>
            <p:cNvPr id="1864938" name="Freeform 234"/>
            <p:cNvSpPr>
              <a:spLocks/>
            </p:cNvSpPr>
            <p:nvPr/>
          </p:nvSpPr>
          <p:spPr bwMode="auto">
            <a:xfrm>
              <a:off x="4277" y="3000"/>
              <a:ext cx="76" cy="131"/>
            </a:xfrm>
            <a:custGeom>
              <a:avLst/>
              <a:gdLst/>
              <a:ahLst/>
              <a:cxnLst>
                <a:cxn ang="0">
                  <a:pos x="0" y="0"/>
                </a:cxn>
                <a:cxn ang="0">
                  <a:pos x="46" y="107"/>
                </a:cxn>
                <a:cxn ang="0">
                  <a:pos x="67" y="208"/>
                </a:cxn>
                <a:cxn ang="0">
                  <a:pos x="119" y="261"/>
                </a:cxn>
                <a:cxn ang="0">
                  <a:pos x="153" y="236"/>
                </a:cxn>
                <a:cxn ang="0">
                  <a:pos x="143" y="185"/>
                </a:cxn>
                <a:cxn ang="0">
                  <a:pos x="105" y="188"/>
                </a:cxn>
                <a:cxn ang="0">
                  <a:pos x="105" y="187"/>
                </a:cxn>
                <a:cxn ang="0">
                  <a:pos x="108" y="182"/>
                </a:cxn>
                <a:cxn ang="0">
                  <a:pos x="110" y="178"/>
                </a:cxn>
                <a:cxn ang="0">
                  <a:pos x="113" y="169"/>
                </a:cxn>
                <a:cxn ang="0">
                  <a:pos x="113" y="164"/>
                </a:cxn>
                <a:cxn ang="0">
                  <a:pos x="114" y="158"/>
                </a:cxn>
                <a:cxn ang="0">
                  <a:pos x="113" y="151"/>
                </a:cxn>
                <a:cxn ang="0">
                  <a:pos x="113" y="146"/>
                </a:cxn>
                <a:cxn ang="0">
                  <a:pos x="111" y="137"/>
                </a:cxn>
                <a:cxn ang="0">
                  <a:pos x="110" y="131"/>
                </a:cxn>
                <a:cxn ang="0">
                  <a:pos x="105" y="122"/>
                </a:cxn>
                <a:cxn ang="0">
                  <a:pos x="103" y="113"/>
                </a:cxn>
                <a:cxn ang="0">
                  <a:pos x="96" y="104"/>
                </a:cxn>
                <a:cxn ang="0">
                  <a:pos x="90" y="95"/>
                </a:cxn>
                <a:cxn ang="0">
                  <a:pos x="82" y="84"/>
                </a:cxn>
                <a:cxn ang="0">
                  <a:pos x="75" y="75"/>
                </a:cxn>
                <a:cxn ang="0">
                  <a:pos x="66" y="65"/>
                </a:cxn>
                <a:cxn ang="0">
                  <a:pos x="58" y="55"/>
                </a:cxn>
                <a:cxn ang="0">
                  <a:pos x="50" y="47"/>
                </a:cxn>
                <a:cxn ang="0">
                  <a:pos x="41" y="39"/>
                </a:cxn>
                <a:cxn ang="0">
                  <a:pos x="33" y="30"/>
                </a:cxn>
                <a:cxn ang="0">
                  <a:pos x="24" y="22"/>
                </a:cxn>
                <a:cxn ang="0">
                  <a:pos x="18" y="16"/>
                </a:cxn>
                <a:cxn ang="0">
                  <a:pos x="12" y="10"/>
                </a:cxn>
                <a:cxn ang="0">
                  <a:pos x="6" y="5"/>
                </a:cxn>
                <a:cxn ang="0">
                  <a:pos x="3" y="2"/>
                </a:cxn>
                <a:cxn ang="0">
                  <a:pos x="0" y="0"/>
                </a:cxn>
                <a:cxn ang="0">
                  <a:pos x="0" y="0"/>
                </a:cxn>
              </a:cxnLst>
              <a:rect l="0" t="0" r="r" b="b"/>
              <a:pathLst>
                <a:path w="153" h="261">
                  <a:moveTo>
                    <a:pt x="0" y="0"/>
                  </a:moveTo>
                  <a:lnTo>
                    <a:pt x="46" y="107"/>
                  </a:lnTo>
                  <a:lnTo>
                    <a:pt x="67" y="208"/>
                  </a:lnTo>
                  <a:lnTo>
                    <a:pt x="119" y="261"/>
                  </a:lnTo>
                  <a:lnTo>
                    <a:pt x="153" y="236"/>
                  </a:lnTo>
                  <a:lnTo>
                    <a:pt x="143" y="185"/>
                  </a:lnTo>
                  <a:lnTo>
                    <a:pt x="105" y="188"/>
                  </a:lnTo>
                  <a:lnTo>
                    <a:pt x="105" y="187"/>
                  </a:lnTo>
                  <a:lnTo>
                    <a:pt x="108" y="182"/>
                  </a:lnTo>
                  <a:lnTo>
                    <a:pt x="110" y="178"/>
                  </a:lnTo>
                  <a:lnTo>
                    <a:pt x="113" y="169"/>
                  </a:lnTo>
                  <a:lnTo>
                    <a:pt x="113" y="164"/>
                  </a:lnTo>
                  <a:lnTo>
                    <a:pt x="114" y="158"/>
                  </a:lnTo>
                  <a:lnTo>
                    <a:pt x="113" y="151"/>
                  </a:lnTo>
                  <a:lnTo>
                    <a:pt x="113" y="146"/>
                  </a:lnTo>
                  <a:lnTo>
                    <a:pt x="111" y="137"/>
                  </a:lnTo>
                  <a:lnTo>
                    <a:pt x="110" y="131"/>
                  </a:lnTo>
                  <a:lnTo>
                    <a:pt x="105" y="122"/>
                  </a:lnTo>
                  <a:lnTo>
                    <a:pt x="103" y="113"/>
                  </a:lnTo>
                  <a:lnTo>
                    <a:pt x="96" y="104"/>
                  </a:lnTo>
                  <a:lnTo>
                    <a:pt x="90" y="95"/>
                  </a:lnTo>
                  <a:lnTo>
                    <a:pt x="82" y="84"/>
                  </a:lnTo>
                  <a:lnTo>
                    <a:pt x="75" y="75"/>
                  </a:lnTo>
                  <a:lnTo>
                    <a:pt x="66" y="65"/>
                  </a:lnTo>
                  <a:lnTo>
                    <a:pt x="58" y="55"/>
                  </a:lnTo>
                  <a:lnTo>
                    <a:pt x="50" y="47"/>
                  </a:lnTo>
                  <a:lnTo>
                    <a:pt x="41" y="39"/>
                  </a:lnTo>
                  <a:lnTo>
                    <a:pt x="33" y="30"/>
                  </a:lnTo>
                  <a:lnTo>
                    <a:pt x="24" y="22"/>
                  </a:lnTo>
                  <a:lnTo>
                    <a:pt x="18" y="16"/>
                  </a:lnTo>
                  <a:lnTo>
                    <a:pt x="12" y="10"/>
                  </a:lnTo>
                  <a:lnTo>
                    <a:pt x="6" y="5"/>
                  </a:lnTo>
                  <a:lnTo>
                    <a:pt x="3" y="2"/>
                  </a:lnTo>
                  <a:lnTo>
                    <a:pt x="0" y="0"/>
                  </a:lnTo>
                  <a:lnTo>
                    <a:pt x="0" y="0"/>
                  </a:lnTo>
                  <a:close/>
                </a:path>
              </a:pathLst>
            </a:custGeom>
            <a:solidFill>
              <a:srgbClr val="91A169"/>
            </a:solidFill>
            <a:ln w="9525">
              <a:noFill/>
              <a:round/>
              <a:headEnd/>
              <a:tailEnd/>
            </a:ln>
            <a:effectLst>
              <a:outerShdw dist="35921" dir="2700000" algn="ctr" rotWithShape="0">
                <a:srgbClr val="808080"/>
              </a:outerShdw>
            </a:effectLst>
          </p:spPr>
          <p:txBody>
            <a:bodyPr/>
            <a:lstStyle/>
            <a:p>
              <a:endParaRPr lang="pt-BR"/>
            </a:p>
          </p:txBody>
        </p:sp>
        <p:sp>
          <p:nvSpPr>
            <p:cNvPr id="1864939" name="Freeform 235"/>
            <p:cNvSpPr>
              <a:spLocks/>
            </p:cNvSpPr>
            <p:nvPr/>
          </p:nvSpPr>
          <p:spPr bwMode="auto">
            <a:xfrm>
              <a:off x="4084" y="2773"/>
              <a:ext cx="89" cy="116"/>
            </a:xfrm>
            <a:custGeom>
              <a:avLst/>
              <a:gdLst/>
              <a:ahLst/>
              <a:cxnLst>
                <a:cxn ang="0">
                  <a:pos x="177" y="16"/>
                </a:cxn>
                <a:cxn ang="0">
                  <a:pos x="167" y="4"/>
                </a:cxn>
                <a:cxn ang="0">
                  <a:pos x="134" y="0"/>
                </a:cxn>
                <a:cxn ang="0">
                  <a:pos x="130" y="0"/>
                </a:cxn>
                <a:cxn ang="0">
                  <a:pos x="123" y="1"/>
                </a:cxn>
                <a:cxn ang="0">
                  <a:pos x="119" y="1"/>
                </a:cxn>
                <a:cxn ang="0">
                  <a:pos x="114" y="3"/>
                </a:cxn>
                <a:cxn ang="0">
                  <a:pos x="109" y="4"/>
                </a:cxn>
                <a:cxn ang="0">
                  <a:pos x="105" y="6"/>
                </a:cxn>
                <a:cxn ang="0">
                  <a:pos x="97" y="7"/>
                </a:cxn>
                <a:cxn ang="0">
                  <a:pos x="91" y="9"/>
                </a:cxn>
                <a:cxn ang="0">
                  <a:pos x="84" y="11"/>
                </a:cxn>
                <a:cxn ang="0">
                  <a:pos x="78" y="15"/>
                </a:cxn>
                <a:cxn ang="0">
                  <a:pos x="71" y="16"/>
                </a:cxn>
                <a:cxn ang="0">
                  <a:pos x="64" y="18"/>
                </a:cxn>
                <a:cxn ang="0">
                  <a:pos x="60" y="22"/>
                </a:cxn>
                <a:cxn ang="0">
                  <a:pos x="54" y="25"/>
                </a:cxn>
                <a:cxn ang="0">
                  <a:pos x="48" y="28"/>
                </a:cxn>
                <a:cxn ang="0">
                  <a:pos x="42" y="31"/>
                </a:cxn>
                <a:cxn ang="0">
                  <a:pos x="38" y="33"/>
                </a:cxn>
                <a:cxn ang="0">
                  <a:pos x="36" y="37"/>
                </a:cxn>
                <a:cxn ang="0">
                  <a:pos x="27" y="44"/>
                </a:cxn>
                <a:cxn ang="0">
                  <a:pos x="23" y="52"/>
                </a:cxn>
                <a:cxn ang="0">
                  <a:pos x="18" y="55"/>
                </a:cxn>
                <a:cxn ang="0">
                  <a:pos x="16" y="61"/>
                </a:cxn>
                <a:cxn ang="0">
                  <a:pos x="15" y="65"/>
                </a:cxn>
                <a:cxn ang="0">
                  <a:pos x="15" y="66"/>
                </a:cxn>
                <a:cxn ang="0">
                  <a:pos x="12" y="81"/>
                </a:cxn>
                <a:cxn ang="0">
                  <a:pos x="0" y="108"/>
                </a:cxn>
                <a:cxn ang="0">
                  <a:pos x="9" y="133"/>
                </a:cxn>
                <a:cxn ang="0">
                  <a:pos x="37" y="182"/>
                </a:cxn>
                <a:cxn ang="0">
                  <a:pos x="64" y="211"/>
                </a:cxn>
                <a:cxn ang="0">
                  <a:pos x="86" y="232"/>
                </a:cxn>
                <a:cxn ang="0">
                  <a:pos x="120" y="226"/>
                </a:cxn>
                <a:cxn ang="0">
                  <a:pos x="138" y="25"/>
                </a:cxn>
                <a:cxn ang="0">
                  <a:pos x="177" y="16"/>
                </a:cxn>
                <a:cxn ang="0">
                  <a:pos x="177" y="16"/>
                </a:cxn>
              </a:cxnLst>
              <a:rect l="0" t="0" r="r" b="b"/>
              <a:pathLst>
                <a:path w="177" h="232">
                  <a:moveTo>
                    <a:pt x="177" y="16"/>
                  </a:moveTo>
                  <a:lnTo>
                    <a:pt x="167" y="4"/>
                  </a:lnTo>
                  <a:lnTo>
                    <a:pt x="134" y="0"/>
                  </a:lnTo>
                  <a:lnTo>
                    <a:pt x="130" y="0"/>
                  </a:lnTo>
                  <a:lnTo>
                    <a:pt x="123" y="1"/>
                  </a:lnTo>
                  <a:lnTo>
                    <a:pt x="119" y="1"/>
                  </a:lnTo>
                  <a:lnTo>
                    <a:pt x="114" y="3"/>
                  </a:lnTo>
                  <a:lnTo>
                    <a:pt x="109" y="4"/>
                  </a:lnTo>
                  <a:lnTo>
                    <a:pt x="105" y="6"/>
                  </a:lnTo>
                  <a:lnTo>
                    <a:pt x="97" y="7"/>
                  </a:lnTo>
                  <a:lnTo>
                    <a:pt x="91" y="9"/>
                  </a:lnTo>
                  <a:lnTo>
                    <a:pt x="84" y="11"/>
                  </a:lnTo>
                  <a:lnTo>
                    <a:pt x="78" y="15"/>
                  </a:lnTo>
                  <a:lnTo>
                    <a:pt x="71" y="16"/>
                  </a:lnTo>
                  <a:lnTo>
                    <a:pt x="64" y="18"/>
                  </a:lnTo>
                  <a:lnTo>
                    <a:pt x="60" y="22"/>
                  </a:lnTo>
                  <a:lnTo>
                    <a:pt x="54" y="25"/>
                  </a:lnTo>
                  <a:lnTo>
                    <a:pt x="48" y="28"/>
                  </a:lnTo>
                  <a:lnTo>
                    <a:pt x="42" y="31"/>
                  </a:lnTo>
                  <a:lnTo>
                    <a:pt x="38" y="33"/>
                  </a:lnTo>
                  <a:lnTo>
                    <a:pt x="36" y="37"/>
                  </a:lnTo>
                  <a:lnTo>
                    <a:pt x="27" y="44"/>
                  </a:lnTo>
                  <a:lnTo>
                    <a:pt x="23" y="52"/>
                  </a:lnTo>
                  <a:lnTo>
                    <a:pt x="18" y="55"/>
                  </a:lnTo>
                  <a:lnTo>
                    <a:pt x="16" y="61"/>
                  </a:lnTo>
                  <a:lnTo>
                    <a:pt x="15" y="65"/>
                  </a:lnTo>
                  <a:lnTo>
                    <a:pt x="15" y="66"/>
                  </a:lnTo>
                  <a:lnTo>
                    <a:pt x="12" y="81"/>
                  </a:lnTo>
                  <a:lnTo>
                    <a:pt x="0" y="108"/>
                  </a:lnTo>
                  <a:lnTo>
                    <a:pt x="9" y="133"/>
                  </a:lnTo>
                  <a:lnTo>
                    <a:pt x="37" y="182"/>
                  </a:lnTo>
                  <a:lnTo>
                    <a:pt x="64" y="211"/>
                  </a:lnTo>
                  <a:lnTo>
                    <a:pt x="86" y="232"/>
                  </a:lnTo>
                  <a:lnTo>
                    <a:pt x="120" y="226"/>
                  </a:lnTo>
                  <a:lnTo>
                    <a:pt x="138" y="25"/>
                  </a:lnTo>
                  <a:lnTo>
                    <a:pt x="177" y="16"/>
                  </a:lnTo>
                  <a:lnTo>
                    <a:pt x="177" y="16"/>
                  </a:lnTo>
                  <a:close/>
                </a:path>
              </a:pathLst>
            </a:custGeom>
            <a:solidFill>
              <a:srgbClr val="786959"/>
            </a:solidFill>
            <a:ln w="9525">
              <a:noFill/>
              <a:round/>
              <a:headEnd/>
              <a:tailEnd/>
            </a:ln>
            <a:effectLst>
              <a:outerShdw dist="35921" dir="2700000" algn="ctr" rotWithShape="0">
                <a:srgbClr val="808080"/>
              </a:outerShdw>
            </a:effectLst>
          </p:spPr>
          <p:txBody>
            <a:bodyPr/>
            <a:lstStyle/>
            <a:p>
              <a:endParaRPr lang="pt-BR"/>
            </a:p>
          </p:txBody>
        </p:sp>
        <p:sp>
          <p:nvSpPr>
            <p:cNvPr id="1864940" name="Freeform 236"/>
            <p:cNvSpPr>
              <a:spLocks/>
            </p:cNvSpPr>
            <p:nvPr/>
          </p:nvSpPr>
          <p:spPr bwMode="auto">
            <a:xfrm>
              <a:off x="4094" y="2778"/>
              <a:ext cx="78" cy="35"/>
            </a:xfrm>
            <a:custGeom>
              <a:avLst/>
              <a:gdLst/>
              <a:ahLst/>
              <a:cxnLst>
                <a:cxn ang="0">
                  <a:pos x="142" y="28"/>
                </a:cxn>
                <a:cxn ang="0">
                  <a:pos x="156" y="8"/>
                </a:cxn>
                <a:cxn ang="0">
                  <a:pos x="140" y="0"/>
                </a:cxn>
                <a:cxn ang="0">
                  <a:pos x="105" y="5"/>
                </a:cxn>
                <a:cxn ang="0">
                  <a:pos x="81" y="14"/>
                </a:cxn>
                <a:cxn ang="0">
                  <a:pos x="73" y="29"/>
                </a:cxn>
                <a:cxn ang="0">
                  <a:pos x="21" y="46"/>
                </a:cxn>
                <a:cxn ang="0">
                  <a:pos x="7" y="56"/>
                </a:cxn>
                <a:cxn ang="0">
                  <a:pos x="0" y="71"/>
                </a:cxn>
                <a:cxn ang="0">
                  <a:pos x="34" y="49"/>
                </a:cxn>
                <a:cxn ang="0">
                  <a:pos x="81" y="36"/>
                </a:cxn>
                <a:cxn ang="0">
                  <a:pos x="87" y="46"/>
                </a:cxn>
                <a:cxn ang="0">
                  <a:pos x="142" y="28"/>
                </a:cxn>
                <a:cxn ang="0">
                  <a:pos x="142" y="28"/>
                </a:cxn>
              </a:cxnLst>
              <a:rect l="0" t="0" r="r" b="b"/>
              <a:pathLst>
                <a:path w="156" h="71">
                  <a:moveTo>
                    <a:pt x="142" y="28"/>
                  </a:moveTo>
                  <a:lnTo>
                    <a:pt x="156" y="8"/>
                  </a:lnTo>
                  <a:lnTo>
                    <a:pt x="140" y="0"/>
                  </a:lnTo>
                  <a:lnTo>
                    <a:pt x="105" y="5"/>
                  </a:lnTo>
                  <a:lnTo>
                    <a:pt x="81" y="14"/>
                  </a:lnTo>
                  <a:lnTo>
                    <a:pt x="73" y="29"/>
                  </a:lnTo>
                  <a:lnTo>
                    <a:pt x="21" y="46"/>
                  </a:lnTo>
                  <a:lnTo>
                    <a:pt x="7" y="56"/>
                  </a:lnTo>
                  <a:lnTo>
                    <a:pt x="0" y="71"/>
                  </a:lnTo>
                  <a:lnTo>
                    <a:pt x="34" y="49"/>
                  </a:lnTo>
                  <a:lnTo>
                    <a:pt x="81" y="36"/>
                  </a:lnTo>
                  <a:lnTo>
                    <a:pt x="87" y="46"/>
                  </a:lnTo>
                  <a:lnTo>
                    <a:pt x="142" y="28"/>
                  </a:lnTo>
                  <a:lnTo>
                    <a:pt x="142" y="28"/>
                  </a:lnTo>
                  <a:close/>
                </a:path>
              </a:pathLst>
            </a:custGeom>
            <a:solidFill>
              <a:srgbClr val="544230"/>
            </a:solidFill>
            <a:ln w="9525">
              <a:noFill/>
              <a:round/>
              <a:headEnd/>
              <a:tailEnd/>
            </a:ln>
            <a:effectLst>
              <a:outerShdw dist="35921" dir="2700000" algn="ctr" rotWithShape="0">
                <a:srgbClr val="808080"/>
              </a:outerShdw>
            </a:effectLst>
          </p:spPr>
          <p:txBody>
            <a:bodyPr/>
            <a:lstStyle/>
            <a:p>
              <a:endParaRPr lang="pt-BR"/>
            </a:p>
          </p:txBody>
        </p:sp>
        <p:sp>
          <p:nvSpPr>
            <p:cNvPr id="1864941" name="Freeform 237"/>
            <p:cNvSpPr>
              <a:spLocks/>
            </p:cNvSpPr>
            <p:nvPr/>
          </p:nvSpPr>
          <p:spPr bwMode="auto">
            <a:xfrm>
              <a:off x="4133" y="2786"/>
              <a:ext cx="86" cy="147"/>
            </a:xfrm>
            <a:custGeom>
              <a:avLst/>
              <a:gdLst/>
              <a:ahLst/>
              <a:cxnLst>
                <a:cxn ang="0">
                  <a:pos x="4" y="26"/>
                </a:cxn>
                <a:cxn ang="0">
                  <a:pos x="15" y="16"/>
                </a:cxn>
                <a:cxn ang="0">
                  <a:pos x="55" y="0"/>
                </a:cxn>
                <a:cxn ang="0">
                  <a:pos x="91" y="25"/>
                </a:cxn>
                <a:cxn ang="0">
                  <a:pos x="98" y="44"/>
                </a:cxn>
                <a:cxn ang="0">
                  <a:pos x="132" y="52"/>
                </a:cxn>
                <a:cxn ang="0">
                  <a:pos x="139" y="56"/>
                </a:cxn>
                <a:cxn ang="0">
                  <a:pos x="136" y="82"/>
                </a:cxn>
                <a:cxn ang="0">
                  <a:pos x="154" y="105"/>
                </a:cxn>
                <a:cxn ang="0">
                  <a:pos x="151" y="118"/>
                </a:cxn>
                <a:cxn ang="0">
                  <a:pos x="161" y="123"/>
                </a:cxn>
                <a:cxn ang="0">
                  <a:pos x="161" y="132"/>
                </a:cxn>
                <a:cxn ang="0">
                  <a:pos x="173" y="152"/>
                </a:cxn>
                <a:cxn ang="0">
                  <a:pos x="173" y="163"/>
                </a:cxn>
                <a:cxn ang="0">
                  <a:pos x="142" y="201"/>
                </a:cxn>
                <a:cxn ang="0">
                  <a:pos x="116" y="229"/>
                </a:cxn>
                <a:cxn ang="0">
                  <a:pos x="126" y="278"/>
                </a:cxn>
                <a:cxn ang="0">
                  <a:pos x="114" y="296"/>
                </a:cxn>
                <a:cxn ang="0">
                  <a:pos x="90" y="280"/>
                </a:cxn>
                <a:cxn ang="0">
                  <a:pos x="0" y="175"/>
                </a:cxn>
                <a:cxn ang="0">
                  <a:pos x="23" y="88"/>
                </a:cxn>
                <a:cxn ang="0">
                  <a:pos x="4" y="26"/>
                </a:cxn>
                <a:cxn ang="0">
                  <a:pos x="4" y="26"/>
                </a:cxn>
              </a:cxnLst>
              <a:rect l="0" t="0" r="r" b="b"/>
              <a:pathLst>
                <a:path w="173" h="296">
                  <a:moveTo>
                    <a:pt x="4" y="26"/>
                  </a:moveTo>
                  <a:lnTo>
                    <a:pt x="15" y="16"/>
                  </a:lnTo>
                  <a:lnTo>
                    <a:pt x="55" y="0"/>
                  </a:lnTo>
                  <a:lnTo>
                    <a:pt x="91" y="25"/>
                  </a:lnTo>
                  <a:lnTo>
                    <a:pt x="98" y="44"/>
                  </a:lnTo>
                  <a:lnTo>
                    <a:pt x="132" y="52"/>
                  </a:lnTo>
                  <a:lnTo>
                    <a:pt x="139" y="56"/>
                  </a:lnTo>
                  <a:lnTo>
                    <a:pt x="136" y="82"/>
                  </a:lnTo>
                  <a:lnTo>
                    <a:pt x="154" y="105"/>
                  </a:lnTo>
                  <a:lnTo>
                    <a:pt x="151" y="118"/>
                  </a:lnTo>
                  <a:lnTo>
                    <a:pt x="161" y="123"/>
                  </a:lnTo>
                  <a:lnTo>
                    <a:pt x="161" y="132"/>
                  </a:lnTo>
                  <a:lnTo>
                    <a:pt x="173" y="152"/>
                  </a:lnTo>
                  <a:lnTo>
                    <a:pt x="173" y="163"/>
                  </a:lnTo>
                  <a:lnTo>
                    <a:pt x="142" y="201"/>
                  </a:lnTo>
                  <a:lnTo>
                    <a:pt x="116" y="229"/>
                  </a:lnTo>
                  <a:lnTo>
                    <a:pt x="126" y="278"/>
                  </a:lnTo>
                  <a:lnTo>
                    <a:pt x="114" y="296"/>
                  </a:lnTo>
                  <a:lnTo>
                    <a:pt x="90" y="280"/>
                  </a:lnTo>
                  <a:lnTo>
                    <a:pt x="0" y="175"/>
                  </a:lnTo>
                  <a:lnTo>
                    <a:pt x="23" y="88"/>
                  </a:lnTo>
                  <a:lnTo>
                    <a:pt x="4" y="26"/>
                  </a:lnTo>
                  <a:lnTo>
                    <a:pt x="4" y="26"/>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4942" name="Freeform 238"/>
            <p:cNvSpPr>
              <a:spLocks/>
            </p:cNvSpPr>
            <p:nvPr/>
          </p:nvSpPr>
          <p:spPr bwMode="auto">
            <a:xfrm>
              <a:off x="4109" y="2798"/>
              <a:ext cx="109" cy="129"/>
            </a:xfrm>
            <a:custGeom>
              <a:avLst/>
              <a:gdLst/>
              <a:ahLst/>
              <a:cxnLst>
                <a:cxn ang="0">
                  <a:pos x="218" y="138"/>
                </a:cxn>
                <a:cxn ang="0">
                  <a:pos x="203" y="132"/>
                </a:cxn>
                <a:cxn ang="0">
                  <a:pos x="169" y="139"/>
                </a:cxn>
                <a:cxn ang="0">
                  <a:pos x="164" y="142"/>
                </a:cxn>
                <a:cxn ang="0">
                  <a:pos x="155" y="150"/>
                </a:cxn>
                <a:cxn ang="0">
                  <a:pos x="140" y="158"/>
                </a:cxn>
                <a:cxn ang="0">
                  <a:pos x="124" y="162"/>
                </a:cxn>
                <a:cxn ang="0">
                  <a:pos x="113" y="162"/>
                </a:cxn>
                <a:cxn ang="0">
                  <a:pos x="103" y="160"/>
                </a:cxn>
                <a:cxn ang="0">
                  <a:pos x="86" y="154"/>
                </a:cxn>
                <a:cxn ang="0">
                  <a:pos x="71" y="149"/>
                </a:cxn>
                <a:cxn ang="0">
                  <a:pos x="66" y="146"/>
                </a:cxn>
                <a:cxn ang="0">
                  <a:pos x="69" y="138"/>
                </a:cxn>
                <a:cxn ang="0">
                  <a:pos x="72" y="130"/>
                </a:cxn>
                <a:cxn ang="0">
                  <a:pos x="75" y="120"/>
                </a:cxn>
                <a:cxn ang="0">
                  <a:pos x="80" y="107"/>
                </a:cxn>
                <a:cxn ang="0">
                  <a:pos x="83" y="95"/>
                </a:cxn>
                <a:cxn ang="0">
                  <a:pos x="86" y="84"/>
                </a:cxn>
                <a:cxn ang="0">
                  <a:pos x="89" y="75"/>
                </a:cxn>
                <a:cxn ang="0">
                  <a:pos x="88" y="60"/>
                </a:cxn>
                <a:cxn ang="0">
                  <a:pos x="84" y="50"/>
                </a:cxn>
                <a:cxn ang="0">
                  <a:pos x="78" y="45"/>
                </a:cxn>
                <a:cxn ang="0">
                  <a:pos x="108" y="19"/>
                </a:cxn>
                <a:cxn ang="0">
                  <a:pos x="108" y="5"/>
                </a:cxn>
                <a:cxn ang="0">
                  <a:pos x="76" y="19"/>
                </a:cxn>
                <a:cxn ang="0">
                  <a:pos x="50" y="15"/>
                </a:cxn>
                <a:cxn ang="0">
                  <a:pos x="42" y="88"/>
                </a:cxn>
                <a:cxn ang="0">
                  <a:pos x="15" y="70"/>
                </a:cxn>
                <a:cxn ang="0">
                  <a:pos x="7" y="73"/>
                </a:cxn>
                <a:cxn ang="0">
                  <a:pos x="0" y="82"/>
                </a:cxn>
                <a:cxn ang="0">
                  <a:pos x="1" y="93"/>
                </a:cxn>
                <a:cxn ang="0">
                  <a:pos x="12" y="109"/>
                </a:cxn>
                <a:cxn ang="0">
                  <a:pos x="24" y="122"/>
                </a:cxn>
                <a:cxn ang="0">
                  <a:pos x="35" y="128"/>
                </a:cxn>
                <a:cxn ang="0">
                  <a:pos x="35" y="207"/>
                </a:cxn>
                <a:cxn ang="0">
                  <a:pos x="147" y="217"/>
                </a:cxn>
                <a:cxn ang="0">
                  <a:pos x="171" y="195"/>
                </a:cxn>
              </a:cxnLst>
              <a:rect l="0" t="0" r="r" b="b"/>
              <a:pathLst>
                <a:path w="218" h="258">
                  <a:moveTo>
                    <a:pt x="171" y="195"/>
                  </a:moveTo>
                  <a:lnTo>
                    <a:pt x="218" y="138"/>
                  </a:lnTo>
                  <a:lnTo>
                    <a:pt x="213" y="130"/>
                  </a:lnTo>
                  <a:lnTo>
                    <a:pt x="203" y="132"/>
                  </a:lnTo>
                  <a:lnTo>
                    <a:pt x="196" y="128"/>
                  </a:lnTo>
                  <a:lnTo>
                    <a:pt x="169" y="139"/>
                  </a:lnTo>
                  <a:lnTo>
                    <a:pt x="168" y="139"/>
                  </a:lnTo>
                  <a:lnTo>
                    <a:pt x="164" y="142"/>
                  </a:lnTo>
                  <a:lnTo>
                    <a:pt x="159" y="145"/>
                  </a:lnTo>
                  <a:lnTo>
                    <a:pt x="155" y="150"/>
                  </a:lnTo>
                  <a:lnTo>
                    <a:pt x="148" y="153"/>
                  </a:lnTo>
                  <a:lnTo>
                    <a:pt x="140" y="158"/>
                  </a:lnTo>
                  <a:lnTo>
                    <a:pt x="132" y="160"/>
                  </a:lnTo>
                  <a:lnTo>
                    <a:pt x="124" y="162"/>
                  </a:lnTo>
                  <a:lnTo>
                    <a:pt x="118" y="162"/>
                  </a:lnTo>
                  <a:lnTo>
                    <a:pt x="113" y="162"/>
                  </a:lnTo>
                  <a:lnTo>
                    <a:pt x="108" y="161"/>
                  </a:lnTo>
                  <a:lnTo>
                    <a:pt x="103" y="160"/>
                  </a:lnTo>
                  <a:lnTo>
                    <a:pt x="94" y="158"/>
                  </a:lnTo>
                  <a:lnTo>
                    <a:pt x="86" y="154"/>
                  </a:lnTo>
                  <a:lnTo>
                    <a:pt x="76" y="151"/>
                  </a:lnTo>
                  <a:lnTo>
                    <a:pt x="71" y="149"/>
                  </a:lnTo>
                  <a:lnTo>
                    <a:pt x="67" y="146"/>
                  </a:lnTo>
                  <a:lnTo>
                    <a:pt x="66" y="146"/>
                  </a:lnTo>
                  <a:lnTo>
                    <a:pt x="66" y="144"/>
                  </a:lnTo>
                  <a:lnTo>
                    <a:pt x="69" y="138"/>
                  </a:lnTo>
                  <a:lnTo>
                    <a:pt x="71" y="134"/>
                  </a:lnTo>
                  <a:lnTo>
                    <a:pt x="72" y="130"/>
                  </a:lnTo>
                  <a:lnTo>
                    <a:pt x="73" y="124"/>
                  </a:lnTo>
                  <a:lnTo>
                    <a:pt x="75" y="120"/>
                  </a:lnTo>
                  <a:lnTo>
                    <a:pt x="78" y="113"/>
                  </a:lnTo>
                  <a:lnTo>
                    <a:pt x="80" y="107"/>
                  </a:lnTo>
                  <a:lnTo>
                    <a:pt x="81" y="101"/>
                  </a:lnTo>
                  <a:lnTo>
                    <a:pt x="83" y="95"/>
                  </a:lnTo>
                  <a:lnTo>
                    <a:pt x="84" y="90"/>
                  </a:lnTo>
                  <a:lnTo>
                    <a:pt x="86" y="84"/>
                  </a:lnTo>
                  <a:lnTo>
                    <a:pt x="87" y="79"/>
                  </a:lnTo>
                  <a:lnTo>
                    <a:pt x="89" y="75"/>
                  </a:lnTo>
                  <a:lnTo>
                    <a:pt x="88" y="65"/>
                  </a:lnTo>
                  <a:lnTo>
                    <a:pt x="88" y="60"/>
                  </a:lnTo>
                  <a:lnTo>
                    <a:pt x="86" y="53"/>
                  </a:lnTo>
                  <a:lnTo>
                    <a:pt x="84" y="50"/>
                  </a:lnTo>
                  <a:lnTo>
                    <a:pt x="80" y="46"/>
                  </a:lnTo>
                  <a:lnTo>
                    <a:pt x="78" y="45"/>
                  </a:lnTo>
                  <a:lnTo>
                    <a:pt x="105" y="27"/>
                  </a:lnTo>
                  <a:lnTo>
                    <a:pt x="108" y="19"/>
                  </a:lnTo>
                  <a:lnTo>
                    <a:pt x="126" y="17"/>
                  </a:lnTo>
                  <a:lnTo>
                    <a:pt x="108" y="5"/>
                  </a:lnTo>
                  <a:lnTo>
                    <a:pt x="80" y="27"/>
                  </a:lnTo>
                  <a:lnTo>
                    <a:pt x="76" y="19"/>
                  </a:lnTo>
                  <a:lnTo>
                    <a:pt x="56" y="0"/>
                  </a:lnTo>
                  <a:lnTo>
                    <a:pt x="50" y="15"/>
                  </a:lnTo>
                  <a:lnTo>
                    <a:pt x="56" y="72"/>
                  </a:lnTo>
                  <a:lnTo>
                    <a:pt x="42" y="88"/>
                  </a:lnTo>
                  <a:lnTo>
                    <a:pt x="16" y="70"/>
                  </a:lnTo>
                  <a:lnTo>
                    <a:pt x="15" y="70"/>
                  </a:lnTo>
                  <a:lnTo>
                    <a:pt x="12" y="71"/>
                  </a:lnTo>
                  <a:lnTo>
                    <a:pt x="7" y="73"/>
                  </a:lnTo>
                  <a:lnTo>
                    <a:pt x="3" y="78"/>
                  </a:lnTo>
                  <a:lnTo>
                    <a:pt x="0" y="82"/>
                  </a:lnTo>
                  <a:lnTo>
                    <a:pt x="0" y="88"/>
                  </a:lnTo>
                  <a:lnTo>
                    <a:pt x="1" y="93"/>
                  </a:lnTo>
                  <a:lnTo>
                    <a:pt x="6" y="102"/>
                  </a:lnTo>
                  <a:lnTo>
                    <a:pt x="12" y="109"/>
                  </a:lnTo>
                  <a:lnTo>
                    <a:pt x="19" y="117"/>
                  </a:lnTo>
                  <a:lnTo>
                    <a:pt x="24" y="122"/>
                  </a:lnTo>
                  <a:lnTo>
                    <a:pt x="27" y="125"/>
                  </a:lnTo>
                  <a:lnTo>
                    <a:pt x="35" y="128"/>
                  </a:lnTo>
                  <a:lnTo>
                    <a:pt x="35" y="182"/>
                  </a:lnTo>
                  <a:lnTo>
                    <a:pt x="35" y="207"/>
                  </a:lnTo>
                  <a:lnTo>
                    <a:pt x="144" y="258"/>
                  </a:lnTo>
                  <a:lnTo>
                    <a:pt x="147" y="217"/>
                  </a:lnTo>
                  <a:lnTo>
                    <a:pt x="157" y="209"/>
                  </a:lnTo>
                  <a:lnTo>
                    <a:pt x="171" y="195"/>
                  </a:lnTo>
                  <a:lnTo>
                    <a:pt x="171" y="195"/>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43" name="Freeform 239"/>
            <p:cNvSpPr>
              <a:spLocks/>
            </p:cNvSpPr>
            <p:nvPr/>
          </p:nvSpPr>
          <p:spPr bwMode="auto">
            <a:xfrm>
              <a:off x="4176" y="2812"/>
              <a:ext cx="26" cy="18"/>
            </a:xfrm>
            <a:custGeom>
              <a:avLst/>
              <a:gdLst/>
              <a:ahLst/>
              <a:cxnLst>
                <a:cxn ang="0">
                  <a:pos x="0" y="11"/>
                </a:cxn>
                <a:cxn ang="0">
                  <a:pos x="9" y="27"/>
                </a:cxn>
                <a:cxn ang="0">
                  <a:pos x="46" y="0"/>
                </a:cxn>
                <a:cxn ang="0">
                  <a:pos x="52" y="6"/>
                </a:cxn>
                <a:cxn ang="0">
                  <a:pos x="45" y="30"/>
                </a:cxn>
                <a:cxn ang="0">
                  <a:pos x="37" y="25"/>
                </a:cxn>
                <a:cxn ang="0">
                  <a:pos x="14" y="35"/>
                </a:cxn>
                <a:cxn ang="0">
                  <a:pos x="3" y="30"/>
                </a:cxn>
                <a:cxn ang="0">
                  <a:pos x="0" y="11"/>
                </a:cxn>
                <a:cxn ang="0">
                  <a:pos x="0" y="11"/>
                </a:cxn>
              </a:cxnLst>
              <a:rect l="0" t="0" r="r" b="b"/>
              <a:pathLst>
                <a:path w="52" h="35">
                  <a:moveTo>
                    <a:pt x="0" y="11"/>
                  </a:moveTo>
                  <a:lnTo>
                    <a:pt x="9" y="27"/>
                  </a:lnTo>
                  <a:lnTo>
                    <a:pt x="46" y="0"/>
                  </a:lnTo>
                  <a:lnTo>
                    <a:pt x="52" y="6"/>
                  </a:lnTo>
                  <a:lnTo>
                    <a:pt x="45" y="30"/>
                  </a:lnTo>
                  <a:lnTo>
                    <a:pt x="37" y="25"/>
                  </a:lnTo>
                  <a:lnTo>
                    <a:pt x="14" y="35"/>
                  </a:lnTo>
                  <a:lnTo>
                    <a:pt x="3" y="30"/>
                  </a:lnTo>
                  <a:lnTo>
                    <a:pt x="0" y="11"/>
                  </a:lnTo>
                  <a:lnTo>
                    <a:pt x="0" y="11"/>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44" name="Freeform 240"/>
            <p:cNvSpPr>
              <a:spLocks/>
            </p:cNvSpPr>
            <p:nvPr/>
          </p:nvSpPr>
          <p:spPr bwMode="auto">
            <a:xfrm>
              <a:off x="4187" y="2834"/>
              <a:ext cx="21" cy="11"/>
            </a:xfrm>
            <a:custGeom>
              <a:avLst/>
              <a:gdLst/>
              <a:ahLst/>
              <a:cxnLst>
                <a:cxn ang="0">
                  <a:pos x="0" y="22"/>
                </a:cxn>
                <a:cxn ang="0">
                  <a:pos x="29" y="0"/>
                </a:cxn>
                <a:cxn ang="0">
                  <a:pos x="43" y="6"/>
                </a:cxn>
                <a:cxn ang="0">
                  <a:pos x="43" y="20"/>
                </a:cxn>
                <a:cxn ang="0">
                  <a:pos x="22" y="16"/>
                </a:cxn>
                <a:cxn ang="0">
                  <a:pos x="0" y="22"/>
                </a:cxn>
                <a:cxn ang="0">
                  <a:pos x="0" y="22"/>
                </a:cxn>
              </a:cxnLst>
              <a:rect l="0" t="0" r="r" b="b"/>
              <a:pathLst>
                <a:path w="43" h="22">
                  <a:moveTo>
                    <a:pt x="0" y="22"/>
                  </a:moveTo>
                  <a:lnTo>
                    <a:pt x="29" y="0"/>
                  </a:lnTo>
                  <a:lnTo>
                    <a:pt x="43" y="6"/>
                  </a:lnTo>
                  <a:lnTo>
                    <a:pt x="43" y="20"/>
                  </a:lnTo>
                  <a:lnTo>
                    <a:pt x="22" y="16"/>
                  </a:lnTo>
                  <a:lnTo>
                    <a:pt x="0" y="22"/>
                  </a:lnTo>
                  <a:lnTo>
                    <a:pt x="0" y="22"/>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45" name="Freeform 241"/>
            <p:cNvSpPr>
              <a:spLocks/>
            </p:cNvSpPr>
            <p:nvPr/>
          </p:nvSpPr>
          <p:spPr bwMode="auto">
            <a:xfrm>
              <a:off x="4120" y="2810"/>
              <a:ext cx="16" cy="28"/>
            </a:xfrm>
            <a:custGeom>
              <a:avLst/>
              <a:gdLst/>
              <a:ahLst/>
              <a:cxnLst>
                <a:cxn ang="0">
                  <a:pos x="16" y="3"/>
                </a:cxn>
                <a:cxn ang="0">
                  <a:pos x="15" y="3"/>
                </a:cxn>
                <a:cxn ang="0">
                  <a:pos x="13" y="7"/>
                </a:cxn>
                <a:cxn ang="0">
                  <a:pos x="8" y="10"/>
                </a:cxn>
                <a:cxn ang="0">
                  <a:pos x="6" y="17"/>
                </a:cxn>
                <a:cxn ang="0">
                  <a:pos x="4" y="22"/>
                </a:cxn>
                <a:cxn ang="0">
                  <a:pos x="1" y="28"/>
                </a:cxn>
                <a:cxn ang="0">
                  <a:pos x="0" y="32"/>
                </a:cxn>
                <a:cxn ang="0">
                  <a:pos x="0" y="34"/>
                </a:cxn>
                <a:cxn ang="0">
                  <a:pos x="11" y="28"/>
                </a:cxn>
                <a:cxn ang="0">
                  <a:pos x="8" y="37"/>
                </a:cxn>
                <a:cxn ang="0">
                  <a:pos x="8" y="48"/>
                </a:cxn>
                <a:cxn ang="0">
                  <a:pos x="16" y="43"/>
                </a:cxn>
                <a:cxn ang="0">
                  <a:pos x="16" y="56"/>
                </a:cxn>
                <a:cxn ang="0">
                  <a:pos x="27" y="56"/>
                </a:cxn>
                <a:cxn ang="0">
                  <a:pos x="32" y="39"/>
                </a:cxn>
                <a:cxn ang="0">
                  <a:pos x="26" y="10"/>
                </a:cxn>
                <a:cxn ang="0">
                  <a:pos x="26" y="0"/>
                </a:cxn>
                <a:cxn ang="0">
                  <a:pos x="16" y="3"/>
                </a:cxn>
                <a:cxn ang="0">
                  <a:pos x="16" y="3"/>
                </a:cxn>
              </a:cxnLst>
              <a:rect l="0" t="0" r="r" b="b"/>
              <a:pathLst>
                <a:path w="32" h="56">
                  <a:moveTo>
                    <a:pt x="16" y="3"/>
                  </a:moveTo>
                  <a:lnTo>
                    <a:pt x="15" y="3"/>
                  </a:lnTo>
                  <a:lnTo>
                    <a:pt x="13" y="7"/>
                  </a:lnTo>
                  <a:lnTo>
                    <a:pt x="8" y="10"/>
                  </a:lnTo>
                  <a:lnTo>
                    <a:pt x="6" y="17"/>
                  </a:lnTo>
                  <a:lnTo>
                    <a:pt x="4" y="22"/>
                  </a:lnTo>
                  <a:lnTo>
                    <a:pt x="1" y="28"/>
                  </a:lnTo>
                  <a:lnTo>
                    <a:pt x="0" y="32"/>
                  </a:lnTo>
                  <a:lnTo>
                    <a:pt x="0" y="34"/>
                  </a:lnTo>
                  <a:lnTo>
                    <a:pt x="11" y="28"/>
                  </a:lnTo>
                  <a:lnTo>
                    <a:pt x="8" y="37"/>
                  </a:lnTo>
                  <a:lnTo>
                    <a:pt x="8" y="48"/>
                  </a:lnTo>
                  <a:lnTo>
                    <a:pt x="16" y="43"/>
                  </a:lnTo>
                  <a:lnTo>
                    <a:pt x="16" y="56"/>
                  </a:lnTo>
                  <a:lnTo>
                    <a:pt x="27" y="56"/>
                  </a:lnTo>
                  <a:lnTo>
                    <a:pt x="32" y="39"/>
                  </a:lnTo>
                  <a:lnTo>
                    <a:pt x="26" y="10"/>
                  </a:lnTo>
                  <a:lnTo>
                    <a:pt x="26" y="0"/>
                  </a:lnTo>
                  <a:lnTo>
                    <a:pt x="16" y="3"/>
                  </a:lnTo>
                  <a:lnTo>
                    <a:pt x="16" y="3"/>
                  </a:lnTo>
                  <a:close/>
                </a:path>
              </a:pathLst>
            </a:custGeom>
            <a:solidFill>
              <a:srgbClr val="D1BDBD"/>
            </a:solidFill>
            <a:ln w="9525">
              <a:noFill/>
              <a:round/>
              <a:headEnd/>
              <a:tailEnd/>
            </a:ln>
            <a:effectLst>
              <a:outerShdw dist="35921" dir="2700000" algn="ctr" rotWithShape="0">
                <a:srgbClr val="808080"/>
              </a:outerShdw>
            </a:effectLst>
          </p:spPr>
          <p:txBody>
            <a:bodyPr/>
            <a:lstStyle/>
            <a:p>
              <a:endParaRPr lang="pt-BR"/>
            </a:p>
          </p:txBody>
        </p:sp>
        <p:sp>
          <p:nvSpPr>
            <p:cNvPr id="1864946" name="Freeform 242"/>
            <p:cNvSpPr>
              <a:spLocks/>
            </p:cNvSpPr>
            <p:nvPr/>
          </p:nvSpPr>
          <p:spPr bwMode="auto">
            <a:xfrm>
              <a:off x="4185" y="2930"/>
              <a:ext cx="24" cy="23"/>
            </a:xfrm>
            <a:custGeom>
              <a:avLst/>
              <a:gdLst/>
              <a:ahLst/>
              <a:cxnLst>
                <a:cxn ang="0">
                  <a:pos x="23" y="0"/>
                </a:cxn>
                <a:cxn ang="0">
                  <a:pos x="7" y="13"/>
                </a:cxn>
                <a:cxn ang="0">
                  <a:pos x="0" y="29"/>
                </a:cxn>
                <a:cxn ang="0">
                  <a:pos x="47" y="46"/>
                </a:cxn>
                <a:cxn ang="0">
                  <a:pos x="47" y="16"/>
                </a:cxn>
                <a:cxn ang="0">
                  <a:pos x="23" y="0"/>
                </a:cxn>
                <a:cxn ang="0">
                  <a:pos x="23" y="0"/>
                </a:cxn>
              </a:cxnLst>
              <a:rect l="0" t="0" r="r" b="b"/>
              <a:pathLst>
                <a:path w="47" h="46">
                  <a:moveTo>
                    <a:pt x="23" y="0"/>
                  </a:moveTo>
                  <a:lnTo>
                    <a:pt x="7" y="13"/>
                  </a:lnTo>
                  <a:lnTo>
                    <a:pt x="0" y="29"/>
                  </a:lnTo>
                  <a:lnTo>
                    <a:pt x="47" y="46"/>
                  </a:lnTo>
                  <a:lnTo>
                    <a:pt x="47" y="16"/>
                  </a:lnTo>
                  <a:lnTo>
                    <a:pt x="23" y="0"/>
                  </a:lnTo>
                  <a:lnTo>
                    <a:pt x="23" y="0"/>
                  </a:lnTo>
                  <a:close/>
                </a:path>
              </a:pathLst>
            </a:custGeom>
            <a:solidFill>
              <a:srgbClr val="296329"/>
            </a:solidFill>
            <a:ln w="9525">
              <a:noFill/>
              <a:round/>
              <a:headEnd/>
              <a:tailEnd/>
            </a:ln>
            <a:effectLst>
              <a:outerShdw dist="35921" dir="2700000" algn="ctr" rotWithShape="0">
                <a:srgbClr val="808080"/>
              </a:outerShdw>
            </a:effectLst>
          </p:spPr>
          <p:txBody>
            <a:bodyPr/>
            <a:lstStyle/>
            <a:p>
              <a:endParaRPr lang="pt-BR"/>
            </a:p>
          </p:txBody>
        </p:sp>
        <p:sp>
          <p:nvSpPr>
            <p:cNvPr id="1864947" name="Freeform 243"/>
            <p:cNvSpPr>
              <a:spLocks/>
            </p:cNvSpPr>
            <p:nvPr/>
          </p:nvSpPr>
          <p:spPr bwMode="auto">
            <a:xfrm>
              <a:off x="4197" y="2941"/>
              <a:ext cx="126" cy="177"/>
            </a:xfrm>
            <a:custGeom>
              <a:avLst/>
              <a:gdLst/>
              <a:ahLst/>
              <a:cxnLst>
                <a:cxn ang="0">
                  <a:pos x="23" y="15"/>
                </a:cxn>
                <a:cxn ang="0">
                  <a:pos x="31" y="22"/>
                </a:cxn>
                <a:cxn ang="0">
                  <a:pos x="41" y="29"/>
                </a:cxn>
                <a:cxn ang="0">
                  <a:pos x="53" y="39"/>
                </a:cxn>
                <a:cxn ang="0">
                  <a:pos x="68" y="53"/>
                </a:cxn>
                <a:cxn ang="0">
                  <a:pos x="82" y="66"/>
                </a:cxn>
                <a:cxn ang="0">
                  <a:pos x="91" y="75"/>
                </a:cxn>
                <a:cxn ang="0">
                  <a:pos x="101" y="85"/>
                </a:cxn>
                <a:cxn ang="0">
                  <a:pos x="113" y="98"/>
                </a:cxn>
                <a:cxn ang="0">
                  <a:pos x="123" y="110"/>
                </a:cxn>
                <a:cxn ang="0">
                  <a:pos x="134" y="121"/>
                </a:cxn>
                <a:cxn ang="0">
                  <a:pos x="145" y="135"/>
                </a:cxn>
                <a:cxn ang="0">
                  <a:pos x="156" y="149"/>
                </a:cxn>
                <a:cxn ang="0">
                  <a:pos x="168" y="164"/>
                </a:cxn>
                <a:cxn ang="0">
                  <a:pos x="179" y="178"/>
                </a:cxn>
                <a:cxn ang="0">
                  <a:pos x="190" y="192"/>
                </a:cxn>
                <a:cxn ang="0">
                  <a:pos x="201" y="206"/>
                </a:cxn>
                <a:cxn ang="0">
                  <a:pos x="211" y="218"/>
                </a:cxn>
                <a:cxn ang="0">
                  <a:pos x="219" y="230"/>
                </a:cxn>
                <a:cxn ang="0">
                  <a:pos x="228" y="241"/>
                </a:cxn>
                <a:cxn ang="0">
                  <a:pos x="235" y="251"/>
                </a:cxn>
                <a:cxn ang="0">
                  <a:pos x="243" y="263"/>
                </a:cxn>
                <a:cxn ang="0">
                  <a:pos x="250" y="273"/>
                </a:cxn>
                <a:cxn ang="0">
                  <a:pos x="219" y="355"/>
                </a:cxn>
                <a:cxn ang="0">
                  <a:pos x="210" y="343"/>
                </a:cxn>
                <a:cxn ang="0">
                  <a:pos x="196" y="329"/>
                </a:cxn>
                <a:cxn ang="0">
                  <a:pos x="179" y="318"/>
                </a:cxn>
                <a:cxn ang="0">
                  <a:pos x="168" y="310"/>
                </a:cxn>
                <a:cxn ang="0">
                  <a:pos x="158" y="303"/>
                </a:cxn>
                <a:cxn ang="0">
                  <a:pos x="139" y="292"/>
                </a:cxn>
                <a:cxn ang="0">
                  <a:pos x="126" y="283"/>
                </a:cxn>
                <a:cxn ang="0">
                  <a:pos x="121" y="282"/>
                </a:cxn>
                <a:cxn ang="0">
                  <a:pos x="121" y="273"/>
                </a:cxn>
                <a:cxn ang="0">
                  <a:pos x="120" y="262"/>
                </a:cxn>
                <a:cxn ang="0">
                  <a:pos x="120" y="250"/>
                </a:cxn>
                <a:cxn ang="0">
                  <a:pos x="119" y="232"/>
                </a:cxn>
                <a:cxn ang="0">
                  <a:pos x="115" y="214"/>
                </a:cxn>
                <a:cxn ang="0">
                  <a:pos x="113" y="203"/>
                </a:cxn>
                <a:cxn ang="0">
                  <a:pos x="109" y="193"/>
                </a:cxn>
                <a:cxn ang="0">
                  <a:pos x="106" y="181"/>
                </a:cxn>
                <a:cxn ang="0">
                  <a:pos x="103" y="172"/>
                </a:cxn>
                <a:cxn ang="0">
                  <a:pos x="97" y="158"/>
                </a:cxn>
                <a:cxn ang="0">
                  <a:pos x="91" y="147"/>
                </a:cxn>
                <a:cxn ang="0">
                  <a:pos x="85" y="135"/>
                </a:cxn>
                <a:cxn ang="0">
                  <a:pos x="78" y="122"/>
                </a:cxn>
                <a:cxn ang="0">
                  <a:pos x="71" y="111"/>
                </a:cxn>
                <a:cxn ang="0">
                  <a:pos x="63" y="98"/>
                </a:cxn>
                <a:cxn ang="0">
                  <a:pos x="56" y="88"/>
                </a:cxn>
                <a:cxn ang="0">
                  <a:pos x="51" y="79"/>
                </a:cxn>
                <a:cxn ang="0">
                  <a:pos x="41" y="67"/>
                </a:cxn>
                <a:cxn ang="0">
                  <a:pos x="36" y="59"/>
                </a:cxn>
                <a:cxn ang="0">
                  <a:pos x="24" y="45"/>
                </a:cxn>
                <a:cxn ang="0">
                  <a:pos x="16" y="35"/>
                </a:cxn>
                <a:cxn ang="0">
                  <a:pos x="0" y="0"/>
                </a:cxn>
                <a:cxn ang="0">
                  <a:pos x="22" y="15"/>
                </a:cxn>
              </a:cxnLst>
              <a:rect l="0" t="0" r="r" b="b"/>
              <a:pathLst>
                <a:path w="251" h="355">
                  <a:moveTo>
                    <a:pt x="22" y="15"/>
                  </a:moveTo>
                  <a:lnTo>
                    <a:pt x="23" y="15"/>
                  </a:lnTo>
                  <a:lnTo>
                    <a:pt x="28" y="20"/>
                  </a:lnTo>
                  <a:lnTo>
                    <a:pt x="31" y="22"/>
                  </a:lnTo>
                  <a:lnTo>
                    <a:pt x="36" y="25"/>
                  </a:lnTo>
                  <a:lnTo>
                    <a:pt x="41" y="29"/>
                  </a:lnTo>
                  <a:lnTo>
                    <a:pt x="47" y="35"/>
                  </a:lnTo>
                  <a:lnTo>
                    <a:pt x="53" y="39"/>
                  </a:lnTo>
                  <a:lnTo>
                    <a:pt x="61" y="46"/>
                  </a:lnTo>
                  <a:lnTo>
                    <a:pt x="68" y="53"/>
                  </a:lnTo>
                  <a:lnTo>
                    <a:pt x="77" y="61"/>
                  </a:lnTo>
                  <a:lnTo>
                    <a:pt x="82" y="66"/>
                  </a:lnTo>
                  <a:lnTo>
                    <a:pt x="86" y="70"/>
                  </a:lnTo>
                  <a:lnTo>
                    <a:pt x="91" y="75"/>
                  </a:lnTo>
                  <a:lnTo>
                    <a:pt x="96" y="81"/>
                  </a:lnTo>
                  <a:lnTo>
                    <a:pt x="101" y="85"/>
                  </a:lnTo>
                  <a:lnTo>
                    <a:pt x="107" y="91"/>
                  </a:lnTo>
                  <a:lnTo>
                    <a:pt x="113" y="98"/>
                  </a:lnTo>
                  <a:lnTo>
                    <a:pt x="119" y="104"/>
                  </a:lnTo>
                  <a:lnTo>
                    <a:pt x="123" y="110"/>
                  </a:lnTo>
                  <a:lnTo>
                    <a:pt x="128" y="116"/>
                  </a:lnTo>
                  <a:lnTo>
                    <a:pt x="134" y="121"/>
                  </a:lnTo>
                  <a:lnTo>
                    <a:pt x="139" y="129"/>
                  </a:lnTo>
                  <a:lnTo>
                    <a:pt x="145" y="135"/>
                  </a:lnTo>
                  <a:lnTo>
                    <a:pt x="151" y="143"/>
                  </a:lnTo>
                  <a:lnTo>
                    <a:pt x="156" y="149"/>
                  </a:lnTo>
                  <a:lnTo>
                    <a:pt x="163" y="158"/>
                  </a:lnTo>
                  <a:lnTo>
                    <a:pt x="168" y="164"/>
                  </a:lnTo>
                  <a:lnTo>
                    <a:pt x="174" y="172"/>
                  </a:lnTo>
                  <a:lnTo>
                    <a:pt x="179" y="178"/>
                  </a:lnTo>
                  <a:lnTo>
                    <a:pt x="184" y="186"/>
                  </a:lnTo>
                  <a:lnTo>
                    <a:pt x="190" y="192"/>
                  </a:lnTo>
                  <a:lnTo>
                    <a:pt x="196" y="200"/>
                  </a:lnTo>
                  <a:lnTo>
                    <a:pt x="201" y="206"/>
                  </a:lnTo>
                  <a:lnTo>
                    <a:pt x="206" y="214"/>
                  </a:lnTo>
                  <a:lnTo>
                    <a:pt x="211" y="218"/>
                  </a:lnTo>
                  <a:lnTo>
                    <a:pt x="216" y="224"/>
                  </a:lnTo>
                  <a:lnTo>
                    <a:pt x="219" y="230"/>
                  </a:lnTo>
                  <a:lnTo>
                    <a:pt x="224" y="237"/>
                  </a:lnTo>
                  <a:lnTo>
                    <a:pt x="228" y="241"/>
                  </a:lnTo>
                  <a:lnTo>
                    <a:pt x="232" y="246"/>
                  </a:lnTo>
                  <a:lnTo>
                    <a:pt x="235" y="251"/>
                  </a:lnTo>
                  <a:lnTo>
                    <a:pt x="239" y="255"/>
                  </a:lnTo>
                  <a:lnTo>
                    <a:pt x="243" y="263"/>
                  </a:lnTo>
                  <a:lnTo>
                    <a:pt x="248" y="269"/>
                  </a:lnTo>
                  <a:lnTo>
                    <a:pt x="250" y="273"/>
                  </a:lnTo>
                  <a:lnTo>
                    <a:pt x="251" y="274"/>
                  </a:lnTo>
                  <a:lnTo>
                    <a:pt x="219" y="355"/>
                  </a:lnTo>
                  <a:lnTo>
                    <a:pt x="216" y="351"/>
                  </a:lnTo>
                  <a:lnTo>
                    <a:pt x="210" y="343"/>
                  </a:lnTo>
                  <a:lnTo>
                    <a:pt x="203" y="336"/>
                  </a:lnTo>
                  <a:lnTo>
                    <a:pt x="196" y="329"/>
                  </a:lnTo>
                  <a:lnTo>
                    <a:pt x="188" y="323"/>
                  </a:lnTo>
                  <a:lnTo>
                    <a:pt x="179" y="318"/>
                  </a:lnTo>
                  <a:lnTo>
                    <a:pt x="174" y="313"/>
                  </a:lnTo>
                  <a:lnTo>
                    <a:pt x="168" y="310"/>
                  </a:lnTo>
                  <a:lnTo>
                    <a:pt x="163" y="306"/>
                  </a:lnTo>
                  <a:lnTo>
                    <a:pt x="158" y="303"/>
                  </a:lnTo>
                  <a:lnTo>
                    <a:pt x="148" y="297"/>
                  </a:lnTo>
                  <a:lnTo>
                    <a:pt x="139" y="292"/>
                  </a:lnTo>
                  <a:lnTo>
                    <a:pt x="131" y="286"/>
                  </a:lnTo>
                  <a:lnTo>
                    <a:pt x="126" y="283"/>
                  </a:lnTo>
                  <a:lnTo>
                    <a:pt x="122" y="282"/>
                  </a:lnTo>
                  <a:lnTo>
                    <a:pt x="121" y="282"/>
                  </a:lnTo>
                  <a:lnTo>
                    <a:pt x="121" y="278"/>
                  </a:lnTo>
                  <a:lnTo>
                    <a:pt x="121" y="273"/>
                  </a:lnTo>
                  <a:lnTo>
                    <a:pt x="120" y="267"/>
                  </a:lnTo>
                  <a:lnTo>
                    <a:pt x="120" y="262"/>
                  </a:lnTo>
                  <a:lnTo>
                    <a:pt x="120" y="255"/>
                  </a:lnTo>
                  <a:lnTo>
                    <a:pt x="120" y="250"/>
                  </a:lnTo>
                  <a:lnTo>
                    <a:pt x="119" y="241"/>
                  </a:lnTo>
                  <a:lnTo>
                    <a:pt x="119" y="232"/>
                  </a:lnTo>
                  <a:lnTo>
                    <a:pt x="116" y="223"/>
                  </a:lnTo>
                  <a:lnTo>
                    <a:pt x="115" y="214"/>
                  </a:lnTo>
                  <a:lnTo>
                    <a:pt x="114" y="209"/>
                  </a:lnTo>
                  <a:lnTo>
                    <a:pt x="113" y="203"/>
                  </a:lnTo>
                  <a:lnTo>
                    <a:pt x="111" y="198"/>
                  </a:lnTo>
                  <a:lnTo>
                    <a:pt x="109" y="193"/>
                  </a:lnTo>
                  <a:lnTo>
                    <a:pt x="107" y="187"/>
                  </a:lnTo>
                  <a:lnTo>
                    <a:pt x="106" y="181"/>
                  </a:lnTo>
                  <a:lnTo>
                    <a:pt x="104" y="177"/>
                  </a:lnTo>
                  <a:lnTo>
                    <a:pt x="103" y="172"/>
                  </a:lnTo>
                  <a:lnTo>
                    <a:pt x="100" y="165"/>
                  </a:lnTo>
                  <a:lnTo>
                    <a:pt x="97" y="158"/>
                  </a:lnTo>
                  <a:lnTo>
                    <a:pt x="94" y="152"/>
                  </a:lnTo>
                  <a:lnTo>
                    <a:pt x="91" y="147"/>
                  </a:lnTo>
                  <a:lnTo>
                    <a:pt x="88" y="140"/>
                  </a:lnTo>
                  <a:lnTo>
                    <a:pt x="85" y="135"/>
                  </a:lnTo>
                  <a:lnTo>
                    <a:pt x="82" y="128"/>
                  </a:lnTo>
                  <a:lnTo>
                    <a:pt x="78" y="122"/>
                  </a:lnTo>
                  <a:lnTo>
                    <a:pt x="74" y="117"/>
                  </a:lnTo>
                  <a:lnTo>
                    <a:pt x="71" y="111"/>
                  </a:lnTo>
                  <a:lnTo>
                    <a:pt x="67" y="104"/>
                  </a:lnTo>
                  <a:lnTo>
                    <a:pt x="63" y="98"/>
                  </a:lnTo>
                  <a:lnTo>
                    <a:pt x="60" y="94"/>
                  </a:lnTo>
                  <a:lnTo>
                    <a:pt x="56" y="88"/>
                  </a:lnTo>
                  <a:lnTo>
                    <a:pt x="53" y="83"/>
                  </a:lnTo>
                  <a:lnTo>
                    <a:pt x="51" y="79"/>
                  </a:lnTo>
                  <a:lnTo>
                    <a:pt x="46" y="73"/>
                  </a:lnTo>
                  <a:lnTo>
                    <a:pt x="41" y="67"/>
                  </a:lnTo>
                  <a:lnTo>
                    <a:pt x="38" y="62"/>
                  </a:lnTo>
                  <a:lnTo>
                    <a:pt x="36" y="59"/>
                  </a:lnTo>
                  <a:lnTo>
                    <a:pt x="29" y="51"/>
                  </a:lnTo>
                  <a:lnTo>
                    <a:pt x="24" y="45"/>
                  </a:lnTo>
                  <a:lnTo>
                    <a:pt x="18" y="38"/>
                  </a:lnTo>
                  <a:lnTo>
                    <a:pt x="16" y="35"/>
                  </a:lnTo>
                  <a:lnTo>
                    <a:pt x="14" y="32"/>
                  </a:lnTo>
                  <a:lnTo>
                    <a:pt x="0" y="0"/>
                  </a:lnTo>
                  <a:lnTo>
                    <a:pt x="22" y="15"/>
                  </a:lnTo>
                  <a:lnTo>
                    <a:pt x="22" y="15"/>
                  </a:lnTo>
                  <a:close/>
                </a:path>
              </a:pathLst>
            </a:custGeom>
            <a:solidFill>
              <a:srgbClr val="296329"/>
            </a:solidFill>
            <a:ln w="9525">
              <a:noFill/>
              <a:round/>
              <a:headEnd/>
              <a:tailEnd/>
            </a:ln>
            <a:effectLst>
              <a:outerShdw dist="35921" dir="2700000" algn="ctr" rotWithShape="0">
                <a:srgbClr val="808080"/>
              </a:outerShdw>
            </a:effectLst>
          </p:spPr>
          <p:txBody>
            <a:bodyPr/>
            <a:lstStyle/>
            <a:p>
              <a:endParaRPr lang="pt-BR"/>
            </a:p>
          </p:txBody>
        </p:sp>
        <p:sp>
          <p:nvSpPr>
            <p:cNvPr id="1864948" name="Freeform 244"/>
            <p:cNvSpPr>
              <a:spLocks/>
            </p:cNvSpPr>
            <p:nvPr/>
          </p:nvSpPr>
          <p:spPr bwMode="auto">
            <a:xfrm>
              <a:off x="4333" y="3114"/>
              <a:ext cx="65" cy="72"/>
            </a:xfrm>
            <a:custGeom>
              <a:avLst/>
              <a:gdLst/>
              <a:ahLst/>
              <a:cxnLst>
                <a:cxn ang="0">
                  <a:pos x="13" y="3"/>
                </a:cxn>
                <a:cxn ang="0">
                  <a:pos x="52" y="0"/>
                </a:cxn>
                <a:cxn ang="0">
                  <a:pos x="97" y="30"/>
                </a:cxn>
                <a:cxn ang="0">
                  <a:pos x="115" y="42"/>
                </a:cxn>
                <a:cxn ang="0">
                  <a:pos x="132" y="87"/>
                </a:cxn>
                <a:cxn ang="0">
                  <a:pos x="130" y="95"/>
                </a:cxn>
                <a:cxn ang="0">
                  <a:pos x="95" y="106"/>
                </a:cxn>
                <a:cxn ang="0">
                  <a:pos x="73" y="109"/>
                </a:cxn>
                <a:cxn ang="0">
                  <a:pos x="66" y="132"/>
                </a:cxn>
                <a:cxn ang="0">
                  <a:pos x="53" y="145"/>
                </a:cxn>
                <a:cxn ang="0">
                  <a:pos x="46" y="133"/>
                </a:cxn>
                <a:cxn ang="0">
                  <a:pos x="42" y="93"/>
                </a:cxn>
                <a:cxn ang="0">
                  <a:pos x="0" y="95"/>
                </a:cxn>
                <a:cxn ang="0">
                  <a:pos x="0" y="32"/>
                </a:cxn>
                <a:cxn ang="0">
                  <a:pos x="13" y="3"/>
                </a:cxn>
                <a:cxn ang="0">
                  <a:pos x="13" y="3"/>
                </a:cxn>
              </a:cxnLst>
              <a:rect l="0" t="0" r="r" b="b"/>
              <a:pathLst>
                <a:path w="132" h="145">
                  <a:moveTo>
                    <a:pt x="13" y="3"/>
                  </a:moveTo>
                  <a:lnTo>
                    <a:pt x="52" y="0"/>
                  </a:lnTo>
                  <a:lnTo>
                    <a:pt x="97" y="30"/>
                  </a:lnTo>
                  <a:lnTo>
                    <a:pt x="115" y="42"/>
                  </a:lnTo>
                  <a:lnTo>
                    <a:pt x="132" y="87"/>
                  </a:lnTo>
                  <a:lnTo>
                    <a:pt x="130" y="95"/>
                  </a:lnTo>
                  <a:lnTo>
                    <a:pt x="95" y="106"/>
                  </a:lnTo>
                  <a:lnTo>
                    <a:pt x="73" y="109"/>
                  </a:lnTo>
                  <a:lnTo>
                    <a:pt x="66" y="132"/>
                  </a:lnTo>
                  <a:lnTo>
                    <a:pt x="53" y="145"/>
                  </a:lnTo>
                  <a:lnTo>
                    <a:pt x="46" y="133"/>
                  </a:lnTo>
                  <a:lnTo>
                    <a:pt x="42" y="93"/>
                  </a:lnTo>
                  <a:lnTo>
                    <a:pt x="0" y="95"/>
                  </a:lnTo>
                  <a:lnTo>
                    <a:pt x="0" y="32"/>
                  </a:lnTo>
                  <a:lnTo>
                    <a:pt x="13" y="3"/>
                  </a:lnTo>
                  <a:lnTo>
                    <a:pt x="13" y="3"/>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4949" name="Freeform 245"/>
            <p:cNvSpPr>
              <a:spLocks/>
            </p:cNvSpPr>
            <p:nvPr/>
          </p:nvSpPr>
          <p:spPr bwMode="auto">
            <a:xfrm>
              <a:off x="4324" y="3117"/>
              <a:ext cx="39" cy="68"/>
            </a:xfrm>
            <a:custGeom>
              <a:avLst/>
              <a:gdLst/>
              <a:ahLst/>
              <a:cxnLst>
                <a:cxn ang="0">
                  <a:pos x="16" y="97"/>
                </a:cxn>
                <a:cxn ang="0">
                  <a:pos x="49" y="97"/>
                </a:cxn>
                <a:cxn ang="0">
                  <a:pos x="48" y="100"/>
                </a:cxn>
                <a:cxn ang="0">
                  <a:pos x="48" y="108"/>
                </a:cxn>
                <a:cxn ang="0">
                  <a:pos x="48" y="112"/>
                </a:cxn>
                <a:cxn ang="0">
                  <a:pos x="48" y="117"/>
                </a:cxn>
                <a:cxn ang="0">
                  <a:pos x="48" y="121"/>
                </a:cxn>
                <a:cxn ang="0">
                  <a:pos x="52" y="127"/>
                </a:cxn>
                <a:cxn ang="0">
                  <a:pos x="56" y="132"/>
                </a:cxn>
                <a:cxn ang="0">
                  <a:pos x="61" y="135"/>
                </a:cxn>
                <a:cxn ang="0">
                  <a:pos x="66" y="135"/>
                </a:cxn>
                <a:cxn ang="0">
                  <a:pos x="69" y="136"/>
                </a:cxn>
                <a:cxn ang="0">
                  <a:pos x="75" y="123"/>
                </a:cxn>
                <a:cxn ang="0">
                  <a:pos x="75" y="120"/>
                </a:cxn>
                <a:cxn ang="0">
                  <a:pos x="76" y="115"/>
                </a:cxn>
                <a:cxn ang="0">
                  <a:pos x="76" y="108"/>
                </a:cxn>
                <a:cxn ang="0">
                  <a:pos x="76" y="103"/>
                </a:cxn>
                <a:cxn ang="0">
                  <a:pos x="74" y="103"/>
                </a:cxn>
                <a:cxn ang="0">
                  <a:pos x="70" y="104"/>
                </a:cxn>
                <a:cxn ang="0">
                  <a:pos x="67" y="108"/>
                </a:cxn>
                <a:cxn ang="0">
                  <a:pos x="66" y="109"/>
                </a:cxn>
                <a:cxn ang="0">
                  <a:pos x="66" y="103"/>
                </a:cxn>
                <a:cxn ang="0">
                  <a:pos x="75" y="89"/>
                </a:cxn>
                <a:cxn ang="0">
                  <a:pos x="73" y="87"/>
                </a:cxn>
                <a:cxn ang="0">
                  <a:pos x="70" y="83"/>
                </a:cxn>
                <a:cxn ang="0">
                  <a:pos x="63" y="78"/>
                </a:cxn>
                <a:cxn ang="0">
                  <a:pos x="55" y="75"/>
                </a:cxn>
                <a:cxn ang="0">
                  <a:pos x="49" y="75"/>
                </a:cxn>
                <a:cxn ang="0">
                  <a:pos x="44" y="75"/>
                </a:cxn>
                <a:cxn ang="0">
                  <a:pos x="38" y="76"/>
                </a:cxn>
                <a:cxn ang="0">
                  <a:pos x="33" y="80"/>
                </a:cxn>
                <a:cxn ang="0">
                  <a:pos x="29" y="80"/>
                </a:cxn>
                <a:cxn ang="0">
                  <a:pos x="24" y="82"/>
                </a:cxn>
                <a:cxn ang="0">
                  <a:pos x="22" y="83"/>
                </a:cxn>
                <a:cxn ang="0">
                  <a:pos x="22" y="84"/>
                </a:cxn>
                <a:cxn ang="0">
                  <a:pos x="21" y="83"/>
                </a:cxn>
                <a:cxn ang="0">
                  <a:pos x="21" y="81"/>
                </a:cxn>
                <a:cxn ang="0">
                  <a:pos x="21" y="78"/>
                </a:cxn>
                <a:cxn ang="0">
                  <a:pos x="22" y="73"/>
                </a:cxn>
                <a:cxn ang="0">
                  <a:pos x="23" y="66"/>
                </a:cxn>
                <a:cxn ang="0">
                  <a:pos x="24" y="59"/>
                </a:cxn>
                <a:cxn ang="0">
                  <a:pos x="26" y="54"/>
                </a:cxn>
                <a:cxn ang="0">
                  <a:pos x="28" y="52"/>
                </a:cxn>
                <a:cxn ang="0">
                  <a:pos x="44" y="39"/>
                </a:cxn>
                <a:cxn ang="0">
                  <a:pos x="60" y="59"/>
                </a:cxn>
                <a:cxn ang="0">
                  <a:pos x="71" y="71"/>
                </a:cxn>
                <a:cxn ang="0">
                  <a:pos x="71" y="43"/>
                </a:cxn>
                <a:cxn ang="0">
                  <a:pos x="61" y="14"/>
                </a:cxn>
                <a:cxn ang="0">
                  <a:pos x="29" y="0"/>
                </a:cxn>
                <a:cxn ang="0">
                  <a:pos x="0" y="43"/>
                </a:cxn>
                <a:cxn ang="0">
                  <a:pos x="0" y="69"/>
                </a:cxn>
                <a:cxn ang="0">
                  <a:pos x="16" y="97"/>
                </a:cxn>
                <a:cxn ang="0">
                  <a:pos x="16" y="97"/>
                </a:cxn>
              </a:cxnLst>
              <a:rect l="0" t="0" r="r" b="b"/>
              <a:pathLst>
                <a:path w="76" h="136">
                  <a:moveTo>
                    <a:pt x="16" y="97"/>
                  </a:moveTo>
                  <a:lnTo>
                    <a:pt x="49" y="97"/>
                  </a:lnTo>
                  <a:lnTo>
                    <a:pt x="48" y="100"/>
                  </a:lnTo>
                  <a:lnTo>
                    <a:pt x="48" y="108"/>
                  </a:lnTo>
                  <a:lnTo>
                    <a:pt x="48" y="112"/>
                  </a:lnTo>
                  <a:lnTo>
                    <a:pt x="48" y="117"/>
                  </a:lnTo>
                  <a:lnTo>
                    <a:pt x="48" y="121"/>
                  </a:lnTo>
                  <a:lnTo>
                    <a:pt x="52" y="127"/>
                  </a:lnTo>
                  <a:lnTo>
                    <a:pt x="56" y="132"/>
                  </a:lnTo>
                  <a:lnTo>
                    <a:pt x="61" y="135"/>
                  </a:lnTo>
                  <a:lnTo>
                    <a:pt x="66" y="135"/>
                  </a:lnTo>
                  <a:lnTo>
                    <a:pt x="69" y="136"/>
                  </a:lnTo>
                  <a:lnTo>
                    <a:pt x="75" y="123"/>
                  </a:lnTo>
                  <a:lnTo>
                    <a:pt x="75" y="120"/>
                  </a:lnTo>
                  <a:lnTo>
                    <a:pt x="76" y="115"/>
                  </a:lnTo>
                  <a:lnTo>
                    <a:pt x="76" y="108"/>
                  </a:lnTo>
                  <a:lnTo>
                    <a:pt x="76" y="103"/>
                  </a:lnTo>
                  <a:lnTo>
                    <a:pt x="74" y="103"/>
                  </a:lnTo>
                  <a:lnTo>
                    <a:pt x="70" y="104"/>
                  </a:lnTo>
                  <a:lnTo>
                    <a:pt x="67" y="108"/>
                  </a:lnTo>
                  <a:lnTo>
                    <a:pt x="66" y="109"/>
                  </a:lnTo>
                  <a:lnTo>
                    <a:pt x="66" y="103"/>
                  </a:lnTo>
                  <a:lnTo>
                    <a:pt x="75" y="89"/>
                  </a:lnTo>
                  <a:lnTo>
                    <a:pt x="73" y="87"/>
                  </a:lnTo>
                  <a:lnTo>
                    <a:pt x="70" y="83"/>
                  </a:lnTo>
                  <a:lnTo>
                    <a:pt x="63" y="78"/>
                  </a:lnTo>
                  <a:lnTo>
                    <a:pt x="55" y="75"/>
                  </a:lnTo>
                  <a:lnTo>
                    <a:pt x="49" y="75"/>
                  </a:lnTo>
                  <a:lnTo>
                    <a:pt x="44" y="75"/>
                  </a:lnTo>
                  <a:lnTo>
                    <a:pt x="38" y="76"/>
                  </a:lnTo>
                  <a:lnTo>
                    <a:pt x="33" y="80"/>
                  </a:lnTo>
                  <a:lnTo>
                    <a:pt x="29" y="80"/>
                  </a:lnTo>
                  <a:lnTo>
                    <a:pt x="24" y="82"/>
                  </a:lnTo>
                  <a:lnTo>
                    <a:pt x="22" y="83"/>
                  </a:lnTo>
                  <a:lnTo>
                    <a:pt x="22" y="84"/>
                  </a:lnTo>
                  <a:lnTo>
                    <a:pt x="21" y="83"/>
                  </a:lnTo>
                  <a:lnTo>
                    <a:pt x="21" y="81"/>
                  </a:lnTo>
                  <a:lnTo>
                    <a:pt x="21" y="78"/>
                  </a:lnTo>
                  <a:lnTo>
                    <a:pt x="22" y="73"/>
                  </a:lnTo>
                  <a:lnTo>
                    <a:pt x="23" y="66"/>
                  </a:lnTo>
                  <a:lnTo>
                    <a:pt x="24" y="59"/>
                  </a:lnTo>
                  <a:lnTo>
                    <a:pt x="26" y="54"/>
                  </a:lnTo>
                  <a:lnTo>
                    <a:pt x="28" y="52"/>
                  </a:lnTo>
                  <a:lnTo>
                    <a:pt x="44" y="39"/>
                  </a:lnTo>
                  <a:lnTo>
                    <a:pt x="60" y="59"/>
                  </a:lnTo>
                  <a:lnTo>
                    <a:pt x="71" y="71"/>
                  </a:lnTo>
                  <a:lnTo>
                    <a:pt x="71" y="43"/>
                  </a:lnTo>
                  <a:lnTo>
                    <a:pt x="61" y="14"/>
                  </a:lnTo>
                  <a:lnTo>
                    <a:pt x="29" y="0"/>
                  </a:lnTo>
                  <a:lnTo>
                    <a:pt x="0" y="43"/>
                  </a:lnTo>
                  <a:lnTo>
                    <a:pt x="0" y="69"/>
                  </a:lnTo>
                  <a:lnTo>
                    <a:pt x="16" y="97"/>
                  </a:lnTo>
                  <a:lnTo>
                    <a:pt x="16" y="97"/>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50" name="Freeform 246"/>
            <p:cNvSpPr>
              <a:spLocks/>
            </p:cNvSpPr>
            <p:nvPr/>
          </p:nvSpPr>
          <p:spPr bwMode="auto">
            <a:xfrm>
              <a:off x="4368" y="3152"/>
              <a:ext cx="30" cy="17"/>
            </a:xfrm>
            <a:custGeom>
              <a:avLst/>
              <a:gdLst/>
              <a:ahLst/>
              <a:cxnLst>
                <a:cxn ang="0">
                  <a:pos x="0" y="32"/>
                </a:cxn>
                <a:cxn ang="0">
                  <a:pos x="9" y="0"/>
                </a:cxn>
                <a:cxn ang="0">
                  <a:pos x="17" y="13"/>
                </a:cxn>
                <a:cxn ang="0">
                  <a:pos x="33" y="4"/>
                </a:cxn>
                <a:cxn ang="0">
                  <a:pos x="47" y="8"/>
                </a:cxn>
                <a:cxn ang="0">
                  <a:pos x="58" y="16"/>
                </a:cxn>
                <a:cxn ang="0">
                  <a:pos x="32" y="34"/>
                </a:cxn>
                <a:cxn ang="0">
                  <a:pos x="0" y="32"/>
                </a:cxn>
                <a:cxn ang="0">
                  <a:pos x="0" y="32"/>
                </a:cxn>
              </a:cxnLst>
              <a:rect l="0" t="0" r="r" b="b"/>
              <a:pathLst>
                <a:path w="58" h="34">
                  <a:moveTo>
                    <a:pt x="0" y="32"/>
                  </a:moveTo>
                  <a:lnTo>
                    <a:pt x="9" y="0"/>
                  </a:lnTo>
                  <a:lnTo>
                    <a:pt x="17" y="13"/>
                  </a:lnTo>
                  <a:lnTo>
                    <a:pt x="33" y="4"/>
                  </a:lnTo>
                  <a:lnTo>
                    <a:pt x="47" y="8"/>
                  </a:lnTo>
                  <a:lnTo>
                    <a:pt x="58" y="16"/>
                  </a:lnTo>
                  <a:lnTo>
                    <a:pt x="32" y="34"/>
                  </a:lnTo>
                  <a:lnTo>
                    <a:pt x="0" y="32"/>
                  </a:lnTo>
                  <a:lnTo>
                    <a:pt x="0" y="32"/>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51" name="Freeform 247"/>
            <p:cNvSpPr>
              <a:spLocks/>
            </p:cNvSpPr>
            <p:nvPr/>
          </p:nvSpPr>
          <p:spPr bwMode="auto">
            <a:xfrm>
              <a:off x="4043" y="3061"/>
              <a:ext cx="309" cy="85"/>
            </a:xfrm>
            <a:custGeom>
              <a:avLst/>
              <a:gdLst/>
              <a:ahLst/>
              <a:cxnLst>
                <a:cxn ang="0">
                  <a:pos x="171" y="46"/>
                </a:cxn>
                <a:cxn ang="0">
                  <a:pos x="168" y="44"/>
                </a:cxn>
                <a:cxn ang="0">
                  <a:pos x="165" y="41"/>
                </a:cxn>
                <a:cxn ang="0">
                  <a:pos x="156" y="35"/>
                </a:cxn>
                <a:cxn ang="0">
                  <a:pos x="148" y="28"/>
                </a:cxn>
                <a:cxn ang="0">
                  <a:pos x="142" y="23"/>
                </a:cxn>
                <a:cxn ang="0">
                  <a:pos x="136" y="21"/>
                </a:cxn>
                <a:cxn ang="0">
                  <a:pos x="129" y="16"/>
                </a:cxn>
                <a:cxn ang="0">
                  <a:pos x="123" y="14"/>
                </a:cxn>
                <a:cxn ang="0">
                  <a:pos x="115" y="11"/>
                </a:cxn>
                <a:cxn ang="0">
                  <a:pos x="108" y="7"/>
                </a:cxn>
                <a:cxn ang="0">
                  <a:pos x="100" y="5"/>
                </a:cxn>
                <a:cxn ang="0">
                  <a:pos x="93" y="4"/>
                </a:cxn>
                <a:cxn ang="0">
                  <a:pos x="84" y="1"/>
                </a:cxn>
                <a:cxn ang="0">
                  <a:pos x="76" y="0"/>
                </a:cxn>
                <a:cxn ang="0">
                  <a:pos x="68" y="0"/>
                </a:cxn>
                <a:cxn ang="0">
                  <a:pos x="60" y="0"/>
                </a:cxn>
                <a:cxn ang="0">
                  <a:pos x="52" y="0"/>
                </a:cxn>
                <a:cxn ang="0">
                  <a:pos x="44" y="0"/>
                </a:cxn>
                <a:cxn ang="0">
                  <a:pos x="36" y="1"/>
                </a:cxn>
                <a:cxn ang="0">
                  <a:pos x="30" y="2"/>
                </a:cxn>
                <a:cxn ang="0">
                  <a:pos x="23" y="2"/>
                </a:cxn>
                <a:cxn ang="0">
                  <a:pos x="17" y="2"/>
                </a:cxn>
                <a:cxn ang="0">
                  <a:pos x="11" y="4"/>
                </a:cxn>
                <a:cxn ang="0">
                  <a:pos x="8" y="5"/>
                </a:cxn>
                <a:cxn ang="0">
                  <a:pos x="2" y="7"/>
                </a:cxn>
                <a:cxn ang="0">
                  <a:pos x="0" y="7"/>
                </a:cxn>
                <a:cxn ang="0">
                  <a:pos x="2" y="30"/>
                </a:cxn>
                <a:cxn ang="0">
                  <a:pos x="3" y="30"/>
                </a:cxn>
                <a:cxn ang="0">
                  <a:pos x="7" y="32"/>
                </a:cxn>
                <a:cxn ang="0">
                  <a:pos x="11" y="35"/>
                </a:cxn>
                <a:cxn ang="0">
                  <a:pos x="19" y="39"/>
                </a:cxn>
                <a:cxn ang="0">
                  <a:pos x="23" y="41"/>
                </a:cxn>
                <a:cxn ang="0">
                  <a:pos x="28" y="43"/>
                </a:cxn>
                <a:cxn ang="0">
                  <a:pos x="33" y="44"/>
                </a:cxn>
                <a:cxn ang="0">
                  <a:pos x="39" y="47"/>
                </a:cxn>
                <a:cxn ang="0">
                  <a:pos x="45" y="49"/>
                </a:cxn>
                <a:cxn ang="0">
                  <a:pos x="49" y="51"/>
                </a:cxn>
                <a:cxn ang="0">
                  <a:pos x="56" y="53"/>
                </a:cxn>
                <a:cxn ang="0">
                  <a:pos x="63" y="54"/>
                </a:cxn>
                <a:cxn ang="0">
                  <a:pos x="68" y="54"/>
                </a:cxn>
                <a:cxn ang="0">
                  <a:pos x="75" y="56"/>
                </a:cxn>
                <a:cxn ang="0">
                  <a:pos x="82" y="57"/>
                </a:cxn>
                <a:cxn ang="0">
                  <a:pos x="88" y="58"/>
                </a:cxn>
                <a:cxn ang="0">
                  <a:pos x="93" y="58"/>
                </a:cxn>
                <a:cxn ang="0">
                  <a:pos x="100" y="58"/>
                </a:cxn>
                <a:cxn ang="0">
                  <a:pos x="105" y="58"/>
                </a:cxn>
                <a:cxn ang="0">
                  <a:pos x="112" y="59"/>
                </a:cxn>
                <a:cxn ang="0">
                  <a:pos x="121" y="59"/>
                </a:cxn>
                <a:cxn ang="0">
                  <a:pos x="128" y="59"/>
                </a:cxn>
                <a:cxn ang="0">
                  <a:pos x="133" y="59"/>
                </a:cxn>
                <a:cxn ang="0">
                  <a:pos x="136" y="60"/>
                </a:cxn>
                <a:cxn ang="0">
                  <a:pos x="570" y="171"/>
                </a:cxn>
                <a:cxn ang="0">
                  <a:pos x="616" y="169"/>
                </a:cxn>
                <a:cxn ang="0">
                  <a:pos x="610" y="140"/>
                </a:cxn>
                <a:cxn ang="0">
                  <a:pos x="234" y="51"/>
                </a:cxn>
                <a:cxn ang="0">
                  <a:pos x="171" y="46"/>
                </a:cxn>
                <a:cxn ang="0">
                  <a:pos x="171" y="46"/>
                </a:cxn>
              </a:cxnLst>
              <a:rect l="0" t="0" r="r" b="b"/>
              <a:pathLst>
                <a:path w="616" h="171">
                  <a:moveTo>
                    <a:pt x="171" y="46"/>
                  </a:moveTo>
                  <a:lnTo>
                    <a:pt x="168" y="44"/>
                  </a:lnTo>
                  <a:lnTo>
                    <a:pt x="165" y="41"/>
                  </a:lnTo>
                  <a:lnTo>
                    <a:pt x="156" y="35"/>
                  </a:lnTo>
                  <a:lnTo>
                    <a:pt x="148" y="28"/>
                  </a:lnTo>
                  <a:lnTo>
                    <a:pt x="142" y="23"/>
                  </a:lnTo>
                  <a:lnTo>
                    <a:pt x="136" y="21"/>
                  </a:lnTo>
                  <a:lnTo>
                    <a:pt x="129" y="16"/>
                  </a:lnTo>
                  <a:lnTo>
                    <a:pt x="123" y="14"/>
                  </a:lnTo>
                  <a:lnTo>
                    <a:pt x="115" y="11"/>
                  </a:lnTo>
                  <a:lnTo>
                    <a:pt x="108" y="7"/>
                  </a:lnTo>
                  <a:lnTo>
                    <a:pt x="100" y="5"/>
                  </a:lnTo>
                  <a:lnTo>
                    <a:pt x="93" y="4"/>
                  </a:lnTo>
                  <a:lnTo>
                    <a:pt x="84" y="1"/>
                  </a:lnTo>
                  <a:lnTo>
                    <a:pt x="76" y="0"/>
                  </a:lnTo>
                  <a:lnTo>
                    <a:pt x="68" y="0"/>
                  </a:lnTo>
                  <a:lnTo>
                    <a:pt x="60" y="0"/>
                  </a:lnTo>
                  <a:lnTo>
                    <a:pt x="52" y="0"/>
                  </a:lnTo>
                  <a:lnTo>
                    <a:pt x="44" y="0"/>
                  </a:lnTo>
                  <a:lnTo>
                    <a:pt x="36" y="1"/>
                  </a:lnTo>
                  <a:lnTo>
                    <a:pt x="30" y="2"/>
                  </a:lnTo>
                  <a:lnTo>
                    <a:pt x="23" y="2"/>
                  </a:lnTo>
                  <a:lnTo>
                    <a:pt x="17" y="2"/>
                  </a:lnTo>
                  <a:lnTo>
                    <a:pt x="11" y="4"/>
                  </a:lnTo>
                  <a:lnTo>
                    <a:pt x="8" y="5"/>
                  </a:lnTo>
                  <a:lnTo>
                    <a:pt x="2" y="7"/>
                  </a:lnTo>
                  <a:lnTo>
                    <a:pt x="0" y="7"/>
                  </a:lnTo>
                  <a:lnTo>
                    <a:pt x="2" y="30"/>
                  </a:lnTo>
                  <a:lnTo>
                    <a:pt x="3" y="30"/>
                  </a:lnTo>
                  <a:lnTo>
                    <a:pt x="7" y="32"/>
                  </a:lnTo>
                  <a:lnTo>
                    <a:pt x="11" y="35"/>
                  </a:lnTo>
                  <a:lnTo>
                    <a:pt x="19" y="39"/>
                  </a:lnTo>
                  <a:lnTo>
                    <a:pt x="23" y="41"/>
                  </a:lnTo>
                  <a:lnTo>
                    <a:pt x="28" y="43"/>
                  </a:lnTo>
                  <a:lnTo>
                    <a:pt x="33" y="44"/>
                  </a:lnTo>
                  <a:lnTo>
                    <a:pt x="39" y="47"/>
                  </a:lnTo>
                  <a:lnTo>
                    <a:pt x="45" y="49"/>
                  </a:lnTo>
                  <a:lnTo>
                    <a:pt x="49" y="51"/>
                  </a:lnTo>
                  <a:lnTo>
                    <a:pt x="56" y="53"/>
                  </a:lnTo>
                  <a:lnTo>
                    <a:pt x="63" y="54"/>
                  </a:lnTo>
                  <a:lnTo>
                    <a:pt x="68" y="54"/>
                  </a:lnTo>
                  <a:lnTo>
                    <a:pt x="75" y="56"/>
                  </a:lnTo>
                  <a:lnTo>
                    <a:pt x="82" y="57"/>
                  </a:lnTo>
                  <a:lnTo>
                    <a:pt x="88" y="58"/>
                  </a:lnTo>
                  <a:lnTo>
                    <a:pt x="93" y="58"/>
                  </a:lnTo>
                  <a:lnTo>
                    <a:pt x="100" y="58"/>
                  </a:lnTo>
                  <a:lnTo>
                    <a:pt x="105" y="58"/>
                  </a:lnTo>
                  <a:lnTo>
                    <a:pt x="112" y="59"/>
                  </a:lnTo>
                  <a:lnTo>
                    <a:pt x="121" y="59"/>
                  </a:lnTo>
                  <a:lnTo>
                    <a:pt x="128" y="59"/>
                  </a:lnTo>
                  <a:lnTo>
                    <a:pt x="133" y="59"/>
                  </a:lnTo>
                  <a:lnTo>
                    <a:pt x="136" y="60"/>
                  </a:lnTo>
                  <a:lnTo>
                    <a:pt x="570" y="171"/>
                  </a:lnTo>
                  <a:lnTo>
                    <a:pt x="616" y="169"/>
                  </a:lnTo>
                  <a:lnTo>
                    <a:pt x="610" y="140"/>
                  </a:lnTo>
                  <a:lnTo>
                    <a:pt x="234" y="51"/>
                  </a:lnTo>
                  <a:lnTo>
                    <a:pt x="171" y="46"/>
                  </a:lnTo>
                  <a:lnTo>
                    <a:pt x="171" y="46"/>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4952" name="Freeform 248"/>
            <p:cNvSpPr>
              <a:spLocks/>
            </p:cNvSpPr>
            <p:nvPr/>
          </p:nvSpPr>
          <p:spPr bwMode="auto">
            <a:xfrm>
              <a:off x="4056" y="3061"/>
              <a:ext cx="51" cy="17"/>
            </a:xfrm>
            <a:custGeom>
              <a:avLst/>
              <a:gdLst/>
              <a:ahLst/>
              <a:cxnLst>
                <a:cxn ang="0">
                  <a:pos x="0" y="7"/>
                </a:cxn>
                <a:cxn ang="0">
                  <a:pos x="3" y="11"/>
                </a:cxn>
                <a:cxn ang="0">
                  <a:pos x="6" y="13"/>
                </a:cxn>
                <a:cxn ang="0">
                  <a:pos x="13" y="16"/>
                </a:cxn>
                <a:cxn ang="0">
                  <a:pos x="19" y="21"/>
                </a:cxn>
                <a:cxn ang="0">
                  <a:pos x="24" y="26"/>
                </a:cxn>
                <a:cxn ang="0">
                  <a:pos x="33" y="28"/>
                </a:cxn>
                <a:cxn ang="0">
                  <a:pos x="41" y="31"/>
                </a:cxn>
                <a:cxn ang="0">
                  <a:pos x="48" y="32"/>
                </a:cxn>
                <a:cxn ang="0">
                  <a:pos x="53" y="35"/>
                </a:cxn>
                <a:cxn ang="0">
                  <a:pos x="59" y="35"/>
                </a:cxn>
                <a:cxn ang="0">
                  <a:pos x="66" y="35"/>
                </a:cxn>
                <a:cxn ang="0">
                  <a:pos x="71" y="35"/>
                </a:cxn>
                <a:cxn ang="0">
                  <a:pos x="74" y="35"/>
                </a:cxn>
                <a:cxn ang="0">
                  <a:pos x="75" y="35"/>
                </a:cxn>
                <a:cxn ang="0">
                  <a:pos x="78" y="35"/>
                </a:cxn>
                <a:cxn ang="0">
                  <a:pos x="102" y="23"/>
                </a:cxn>
                <a:cxn ang="0">
                  <a:pos x="99" y="21"/>
                </a:cxn>
                <a:cxn ang="0">
                  <a:pos x="98" y="20"/>
                </a:cxn>
                <a:cxn ang="0">
                  <a:pos x="94" y="16"/>
                </a:cxn>
                <a:cxn ang="0">
                  <a:pos x="89" y="14"/>
                </a:cxn>
                <a:cxn ang="0">
                  <a:pos x="82" y="9"/>
                </a:cxn>
                <a:cxn ang="0">
                  <a:pos x="75" y="7"/>
                </a:cxn>
                <a:cxn ang="0">
                  <a:pos x="66" y="4"/>
                </a:cxn>
                <a:cxn ang="0">
                  <a:pos x="57" y="2"/>
                </a:cxn>
                <a:cxn ang="0">
                  <a:pos x="52" y="1"/>
                </a:cxn>
                <a:cxn ang="0">
                  <a:pos x="46" y="0"/>
                </a:cxn>
                <a:cxn ang="0">
                  <a:pos x="41" y="0"/>
                </a:cxn>
                <a:cxn ang="0">
                  <a:pos x="36" y="1"/>
                </a:cxn>
                <a:cxn ang="0">
                  <a:pos x="27" y="1"/>
                </a:cxn>
                <a:cxn ang="0">
                  <a:pos x="19" y="2"/>
                </a:cxn>
                <a:cxn ang="0">
                  <a:pos x="11" y="4"/>
                </a:cxn>
                <a:cxn ang="0">
                  <a:pos x="5" y="6"/>
                </a:cxn>
                <a:cxn ang="0">
                  <a:pos x="1" y="7"/>
                </a:cxn>
                <a:cxn ang="0">
                  <a:pos x="0" y="7"/>
                </a:cxn>
                <a:cxn ang="0">
                  <a:pos x="0" y="7"/>
                </a:cxn>
              </a:cxnLst>
              <a:rect l="0" t="0" r="r" b="b"/>
              <a:pathLst>
                <a:path w="102" h="35">
                  <a:moveTo>
                    <a:pt x="0" y="7"/>
                  </a:moveTo>
                  <a:lnTo>
                    <a:pt x="3" y="11"/>
                  </a:lnTo>
                  <a:lnTo>
                    <a:pt x="6" y="13"/>
                  </a:lnTo>
                  <a:lnTo>
                    <a:pt x="13" y="16"/>
                  </a:lnTo>
                  <a:lnTo>
                    <a:pt x="19" y="21"/>
                  </a:lnTo>
                  <a:lnTo>
                    <a:pt x="24" y="26"/>
                  </a:lnTo>
                  <a:lnTo>
                    <a:pt x="33" y="28"/>
                  </a:lnTo>
                  <a:lnTo>
                    <a:pt x="41" y="31"/>
                  </a:lnTo>
                  <a:lnTo>
                    <a:pt x="48" y="32"/>
                  </a:lnTo>
                  <a:lnTo>
                    <a:pt x="53" y="35"/>
                  </a:lnTo>
                  <a:lnTo>
                    <a:pt x="59" y="35"/>
                  </a:lnTo>
                  <a:lnTo>
                    <a:pt x="66" y="35"/>
                  </a:lnTo>
                  <a:lnTo>
                    <a:pt x="71" y="35"/>
                  </a:lnTo>
                  <a:lnTo>
                    <a:pt x="74" y="35"/>
                  </a:lnTo>
                  <a:lnTo>
                    <a:pt x="75" y="35"/>
                  </a:lnTo>
                  <a:lnTo>
                    <a:pt x="78" y="35"/>
                  </a:lnTo>
                  <a:lnTo>
                    <a:pt x="102" y="23"/>
                  </a:lnTo>
                  <a:lnTo>
                    <a:pt x="99" y="21"/>
                  </a:lnTo>
                  <a:lnTo>
                    <a:pt x="98" y="20"/>
                  </a:lnTo>
                  <a:lnTo>
                    <a:pt x="94" y="16"/>
                  </a:lnTo>
                  <a:lnTo>
                    <a:pt x="89" y="14"/>
                  </a:lnTo>
                  <a:lnTo>
                    <a:pt x="82" y="9"/>
                  </a:lnTo>
                  <a:lnTo>
                    <a:pt x="75" y="7"/>
                  </a:lnTo>
                  <a:lnTo>
                    <a:pt x="66" y="4"/>
                  </a:lnTo>
                  <a:lnTo>
                    <a:pt x="57" y="2"/>
                  </a:lnTo>
                  <a:lnTo>
                    <a:pt x="52" y="1"/>
                  </a:lnTo>
                  <a:lnTo>
                    <a:pt x="46" y="0"/>
                  </a:lnTo>
                  <a:lnTo>
                    <a:pt x="41" y="0"/>
                  </a:lnTo>
                  <a:lnTo>
                    <a:pt x="36" y="1"/>
                  </a:lnTo>
                  <a:lnTo>
                    <a:pt x="27" y="1"/>
                  </a:lnTo>
                  <a:lnTo>
                    <a:pt x="19" y="2"/>
                  </a:lnTo>
                  <a:lnTo>
                    <a:pt x="11" y="4"/>
                  </a:lnTo>
                  <a:lnTo>
                    <a:pt x="5" y="6"/>
                  </a:lnTo>
                  <a:lnTo>
                    <a:pt x="1" y="7"/>
                  </a:lnTo>
                  <a:lnTo>
                    <a:pt x="0" y="7"/>
                  </a:lnTo>
                  <a:lnTo>
                    <a:pt x="0" y="7"/>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4953" name="Freeform 249"/>
            <p:cNvSpPr>
              <a:spLocks/>
            </p:cNvSpPr>
            <p:nvPr/>
          </p:nvSpPr>
          <p:spPr bwMode="auto">
            <a:xfrm>
              <a:off x="4171" y="3088"/>
              <a:ext cx="170" cy="49"/>
            </a:xfrm>
            <a:custGeom>
              <a:avLst/>
              <a:gdLst/>
              <a:ahLst/>
              <a:cxnLst>
                <a:cxn ang="0">
                  <a:pos x="1" y="0"/>
                </a:cxn>
                <a:cxn ang="0">
                  <a:pos x="176" y="47"/>
                </a:cxn>
                <a:cxn ang="0">
                  <a:pos x="189" y="66"/>
                </a:cxn>
                <a:cxn ang="0">
                  <a:pos x="278" y="73"/>
                </a:cxn>
                <a:cxn ang="0">
                  <a:pos x="339" y="82"/>
                </a:cxn>
                <a:cxn ang="0">
                  <a:pos x="287" y="100"/>
                </a:cxn>
                <a:cxn ang="0">
                  <a:pos x="0" y="26"/>
                </a:cxn>
                <a:cxn ang="0">
                  <a:pos x="1" y="0"/>
                </a:cxn>
                <a:cxn ang="0">
                  <a:pos x="1" y="0"/>
                </a:cxn>
              </a:cxnLst>
              <a:rect l="0" t="0" r="r" b="b"/>
              <a:pathLst>
                <a:path w="339" h="100">
                  <a:moveTo>
                    <a:pt x="1" y="0"/>
                  </a:moveTo>
                  <a:lnTo>
                    <a:pt x="176" y="47"/>
                  </a:lnTo>
                  <a:lnTo>
                    <a:pt x="189" y="66"/>
                  </a:lnTo>
                  <a:lnTo>
                    <a:pt x="278" y="73"/>
                  </a:lnTo>
                  <a:lnTo>
                    <a:pt x="339" y="82"/>
                  </a:lnTo>
                  <a:lnTo>
                    <a:pt x="287" y="100"/>
                  </a:lnTo>
                  <a:lnTo>
                    <a:pt x="0" y="26"/>
                  </a:lnTo>
                  <a:lnTo>
                    <a:pt x="1" y="0"/>
                  </a:lnTo>
                  <a:lnTo>
                    <a:pt x="1"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4954" name="Freeform 250"/>
            <p:cNvSpPr>
              <a:spLocks/>
            </p:cNvSpPr>
            <p:nvPr/>
          </p:nvSpPr>
          <p:spPr bwMode="auto">
            <a:xfrm>
              <a:off x="4105" y="3048"/>
              <a:ext cx="78" cy="90"/>
            </a:xfrm>
            <a:custGeom>
              <a:avLst/>
              <a:gdLst/>
              <a:ahLst/>
              <a:cxnLst>
                <a:cxn ang="0">
                  <a:pos x="110" y="180"/>
                </a:cxn>
                <a:cxn ang="0">
                  <a:pos x="152" y="148"/>
                </a:cxn>
                <a:cxn ang="0">
                  <a:pos x="157" y="46"/>
                </a:cxn>
                <a:cxn ang="0">
                  <a:pos x="143" y="24"/>
                </a:cxn>
                <a:cxn ang="0">
                  <a:pos x="119" y="36"/>
                </a:cxn>
                <a:cxn ang="0">
                  <a:pos x="96" y="22"/>
                </a:cxn>
                <a:cxn ang="0">
                  <a:pos x="76" y="22"/>
                </a:cxn>
                <a:cxn ang="0">
                  <a:pos x="35" y="0"/>
                </a:cxn>
                <a:cxn ang="0">
                  <a:pos x="2" y="27"/>
                </a:cxn>
                <a:cxn ang="0">
                  <a:pos x="0" y="96"/>
                </a:cxn>
                <a:cxn ang="0">
                  <a:pos x="51" y="115"/>
                </a:cxn>
                <a:cxn ang="0">
                  <a:pos x="90" y="115"/>
                </a:cxn>
                <a:cxn ang="0">
                  <a:pos x="99" y="154"/>
                </a:cxn>
                <a:cxn ang="0">
                  <a:pos x="110" y="180"/>
                </a:cxn>
                <a:cxn ang="0">
                  <a:pos x="110" y="180"/>
                </a:cxn>
              </a:cxnLst>
              <a:rect l="0" t="0" r="r" b="b"/>
              <a:pathLst>
                <a:path w="157" h="180">
                  <a:moveTo>
                    <a:pt x="110" y="180"/>
                  </a:moveTo>
                  <a:lnTo>
                    <a:pt x="152" y="148"/>
                  </a:lnTo>
                  <a:lnTo>
                    <a:pt x="157" y="46"/>
                  </a:lnTo>
                  <a:lnTo>
                    <a:pt x="143" y="24"/>
                  </a:lnTo>
                  <a:lnTo>
                    <a:pt x="119" y="36"/>
                  </a:lnTo>
                  <a:lnTo>
                    <a:pt x="96" y="22"/>
                  </a:lnTo>
                  <a:lnTo>
                    <a:pt x="76" y="22"/>
                  </a:lnTo>
                  <a:lnTo>
                    <a:pt x="35" y="0"/>
                  </a:lnTo>
                  <a:lnTo>
                    <a:pt x="2" y="27"/>
                  </a:lnTo>
                  <a:lnTo>
                    <a:pt x="0" y="96"/>
                  </a:lnTo>
                  <a:lnTo>
                    <a:pt x="51" y="115"/>
                  </a:lnTo>
                  <a:lnTo>
                    <a:pt x="90" y="115"/>
                  </a:lnTo>
                  <a:lnTo>
                    <a:pt x="99" y="154"/>
                  </a:lnTo>
                  <a:lnTo>
                    <a:pt x="110" y="180"/>
                  </a:lnTo>
                  <a:lnTo>
                    <a:pt x="110" y="180"/>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4955" name="Freeform 251"/>
            <p:cNvSpPr>
              <a:spLocks/>
            </p:cNvSpPr>
            <p:nvPr/>
          </p:nvSpPr>
          <p:spPr bwMode="auto">
            <a:xfrm>
              <a:off x="4102" y="3071"/>
              <a:ext cx="72" cy="67"/>
            </a:xfrm>
            <a:custGeom>
              <a:avLst/>
              <a:gdLst/>
              <a:ahLst/>
              <a:cxnLst>
                <a:cxn ang="0">
                  <a:pos x="17" y="0"/>
                </a:cxn>
                <a:cxn ang="0">
                  <a:pos x="17" y="38"/>
                </a:cxn>
                <a:cxn ang="0">
                  <a:pos x="33" y="38"/>
                </a:cxn>
                <a:cxn ang="0">
                  <a:pos x="55" y="28"/>
                </a:cxn>
                <a:cxn ang="0">
                  <a:pos x="82" y="41"/>
                </a:cxn>
                <a:cxn ang="0">
                  <a:pos x="117" y="46"/>
                </a:cxn>
                <a:cxn ang="0">
                  <a:pos x="111" y="91"/>
                </a:cxn>
                <a:cxn ang="0">
                  <a:pos x="145" y="103"/>
                </a:cxn>
                <a:cxn ang="0">
                  <a:pos x="111" y="134"/>
                </a:cxn>
                <a:cxn ang="0">
                  <a:pos x="96" y="120"/>
                </a:cxn>
                <a:cxn ang="0">
                  <a:pos x="94" y="88"/>
                </a:cxn>
                <a:cxn ang="0">
                  <a:pos x="52" y="88"/>
                </a:cxn>
                <a:cxn ang="0">
                  <a:pos x="17" y="66"/>
                </a:cxn>
                <a:cxn ang="0">
                  <a:pos x="0" y="50"/>
                </a:cxn>
                <a:cxn ang="0">
                  <a:pos x="17" y="0"/>
                </a:cxn>
                <a:cxn ang="0">
                  <a:pos x="17" y="0"/>
                </a:cxn>
              </a:cxnLst>
              <a:rect l="0" t="0" r="r" b="b"/>
              <a:pathLst>
                <a:path w="145" h="134">
                  <a:moveTo>
                    <a:pt x="17" y="0"/>
                  </a:moveTo>
                  <a:lnTo>
                    <a:pt x="17" y="38"/>
                  </a:lnTo>
                  <a:lnTo>
                    <a:pt x="33" y="38"/>
                  </a:lnTo>
                  <a:lnTo>
                    <a:pt x="55" y="28"/>
                  </a:lnTo>
                  <a:lnTo>
                    <a:pt x="82" y="41"/>
                  </a:lnTo>
                  <a:lnTo>
                    <a:pt x="117" y="46"/>
                  </a:lnTo>
                  <a:lnTo>
                    <a:pt x="111" y="91"/>
                  </a:lnTo>
                  <a:lnTo>
                    <a:pt x="145" y="103"/>
                  </a:lnTo>
                  <a:lnTo>
                    <a:pt x="111" y="134"/>
                  </a:lnTo>
                  <a:lnTo>
                    <a:pt x="96" y="120"/>
                  </a:lnTo>
                  <a:lnTo>
                    <a:pt x="94" y="88"/>
                  </a:lnTo>
                  <a:lnTo>
                    <a:pt x="52" y="88"/>
                  </a:lnTo>
                  <a:lnTo>
                    <a:pt x="17" y="66"/>
                  </a:lnTo>
                  <a:lnTo>
                    <a:pt x="0" y="50"/>
                  </a:lnTo>
                  <a:lnTo>
                    <a:pt x="17" y="0"/>
                  </a:lnTo>
                  <a:lnTo>
                    <a:pt x="17"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56" name="Freeform 252"/>
            <p:cNvSpPr>
              <a:spLocks/>
            </p:cNvSpPr>
            <p:nvPr/>
          </p:nvSpPr>
          <p:spPr bwMode="auto">
            <a:xfrm>
              <a:off x="4180" y="3107"/>
              <a:ext cx="23" cy="19"/>
            </a:xfrm>
            <a:custGeom>
              <a:avLst/>
              <a:gdLst/>
              <a:ahLst/>
              <a:cxnLst>
                <a:cxn ang="0">
                  <a:pos x="0" y="0"/>
                </a:cxn>
                <a:cxn ang="0">
                  <a:pos x="45" y="14"/>
                </a:cxn>
                <a:cxn ang="0">
                  <a:pos x="43" y="16"/>
                </a:cxn>
                <a:cxn ang="0">
                  <a:pos x="38" y="24"/>
                </a:cxn>
                <a:cxn ang="0">
                  <a:pos x="29" y="31"/>
                </a:cxn>
                <a:cxn ang="0">
                  <a:pos x="22" y="38"/>
                </a:cxn>
                <a:cxn ang="0">
                  <a:pos x="13" y="38"/>
                </a:cxn>
                <a:cxn ang="0">
                  <a:pos x="6" y="34"/>
                </a:cxn>
                <a:cxn ang="0">
                  <a:pos x="1" y="30"/>
                </a:cxn>
                <a:cxn ang="0">
                  <a:pos x="0" y="29"/>
                </a:cxn>
                <a:cxn ang="0">
                  <a:pos x="0" y="0"/>
                </a:cxn>
                <a:cxn ang="0">
                  <a:pos x="0" y="0"/>
                </a:cxn>
              </a:cxnLst>
              <a:rect l="0" t="0" r="r" b="b"/>
              <a:pathLst>
                <a:path w="45" h="38">
                  <a:moveTo>
                    <a:pt x="0" y="0"/>
                  </a:moveTo>
                  <a:lnTo>
                    <a:pt x="45" y="14"/>
                  </a:lnTo>
                  <a:lnTo>
                    <a:pt x="43" y="16"/>
                  </a:lnTo>
                  <a:lnTo>
                    <a:pt x="38" y="24"/>
                  </a:lnTo>
                  <a:lnTo>
                    <a:pt x="29" y="31"/>
                  </a:lnTo>
                  <a:lnTo>
                    <a:pt x="22" y="38"/>
                  </a:lnTo>
                  <a:lnTo>
                    <a:pt x="13" y="38"/>
                  </a:lnTo>
                  <a:lnTo>
                    <a:pt x="6" y="34"/>
                  </a:lnTo>
                  <a:lnTo>
                    <a:pt x="1" y="30"/>
                  </a:lnTo>
                  <a:lnTo>
                    <a:pt x="0" y="29"/>
                  </a:lnTo>
                  <a:lnTo>
                    <a:pt x="0" y="0"/>
                  </a:lnTo>
                  <a:lnTo>
                    <a:pt x="0"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57" name="Freeform 253"/>
            <p:cNvSpPr>
              <a:spLocks/>
            </p:cNvSpPr>
            <p:nvPr/>
          </p:nvSpPr>
          <p:spPr bwMode="auto">
            <a:xfrm>
              <a:off x="3652" y="3144"/>
              <a:ext cx="1296" cy="160"/>
            </a:xfrm>
            <a:custGeom>
              <a:avLst/>
              <a:gdLst/>
              <a:ahLst/>
              <a:cxnLst>
                <a:cxn ang="0">
                  <a:pos x="1557" y="80"/>
                </a:cxn>
                <a:cxn ang="0">
                  <a:pos x="2569" y="44"/>
                </a:cxn>
                <a:cxn ang="0">
                  <a:pos x="2168" y="317"/>
                </a:cxn>
                <a:cxn ang="0">
                  <a:pos x="2150" y="316"/>
                </a:cxn>
                <a:cxn ang="0">
                  <a:pos x="2124" y="315"/>
                </a:cxn>
                <a:cxn ang="0">
                  <a:pos x="2090" y="314"/>
                </a:cxn>
                <a:cxn ang="0">
                  <a:pos x="2051" y="313"/>
                </a:cxn>
                <a:cxn ang="0">
                  <a:pos x="2002" y="309"/>
                </a:cxn>
                <a:cxn ang="0">
                  <a:pos x="1948" y="307"/>
                </a:cxn>
                <a:cxn ang="0">
                  <a:pos x="1888" y="303"/>
                </a:cxn>
                <a:cxn ang="0">
                  <a:pos x="1825" y="301"/>
                </a:cxn>
                <a:cxn ang="0">
                  <a:pos x="1757" y="296"/>
                </a:cxn>
                <a:cxn ang="0">
                  <a:pos x="1684" y="293"/>
                </a:cxn>
                <a:cxn ang="0">
                  <a:pos x="1609" y="288"/>
                </a:cxn>
                <a:cxn ang="0">
                  <a:pos x="1532" y="285"/>
                </a:cxn>
                <a:cxn ang="0">
                  <a:pos x="1452" y="278"/>
                </a:cxn>
                <a:cxn ang="0">
                  <a:pos x="1370" y="273"/>
                </a:cxn>
                <a:cxn ang="0">
                  <a:pos x="1289" y="268"/>
                </a:cxn>
                <a:cxn ang="0">
                  <a:pos x="1208" y="261"/>
                </a:cxn>
                <a:cxn ang="0">
                  <a:pos x="1126" y="255"/>
                </a:cxn>
                <a:cxn ang="0">
                  <a:pos x="1046" y="247"/>
                </a:cxn>
                <a:cxn ang="0">
                  <a:pos x="967" y="240"/>
                </a:cxn>
                <a:cxn ang="0">
                  <a:pos x="892" y="232"/>
                </a:cxn>
                <a:cxn ang="0">
                  <a:pos x="819" y="223"/>
                </a:cxn>
                <a:cxn ang="0">
                  <a:pos x="748" y="213"/>
                </a:cxn>
                <a:cxn ang="0">
                  <a:pos x="681" y="204"/>
                </a:cxn>
                <a:cxn ang="0">
                  <a:pos x="617" y="195"/>
                </a:cxn>
                <a:cxn ang="0">
                  <a:pos x="557" y="186"/>
                </a:cxn>
                <a:cxn ang="0">
                  <a:pos x="498" y="175"/>
                </a:cxn>
                <a:cxn ang="0">
                  <a:pos x="444" y="166"/>
                </a:cxn>
                <a:cxn ang="0">
                  <a:pos x="393" y="157"/>
                </a:cxn>
                <a:cxn ang="0">
                  <a:pos x="344" y="147"/>
                </a:cxn>
                <a:cxn ang="0">
                  <a:pos x="300" y="139"/>
                </a:cxn>
                <a:cxn ang="0">
                  <a:pos x="260" y="130"/>
                </a:cxn>
                <a:cxn ang="0">
                  <a:pos x="222" y="121"/>
                </a:cxn>
                <a:cxn ang="0">
                  <a:pos x="187" y="113"/>
                </a:cxn>
                <a:cxn ang="0">
                  <a:pos x="157" y="107"/>
                </a:cxn>
                <a:cxn ang="0">
                  <a:pos x="132" y="100"/>
                </a:cxn>
                <a:cxn ang="0">
                  <a:pos x="109" y="95"/>
                </a:cxn>
                <a:cxn ang="0">
                  <a:pos x="90" y="90"/>
                </a:cxn>
                <a:cxn ang="0">
                  <a:pos x="74" y="86"/>
                </a:cxn>
                <a:cxn ang="0">
                  <a:pos x="60" y="82"/>
                </a:cxn>
                <a:cxn ang="0">
                  <a:pos x="0" y="16"/>
                </a:cxn>
              </a:cxnLst>
              <a:rect l="0" t="0" r="r" b="b"/>
              <a:pathLst>
                <a:path w="2592" h="318">
                  <a:moveTo>
                    <a:pt x="0" y="16"/>
                  </a:moveTo>
                  <a:lnTo>
                    <a:pt x="298" y="47"/>
                  </a:lnTo>
                  <a:lnTo>
                    <a:pt x="1557" y="80"/>
                  </a:lnTo>
                  <a:lnTo>
                    <a:pt x="2332" y="16"/>
                  </a:lnTo>
                  <a:lnTo>
                    <a:pt x="2592" y="0"/>
                  </a:lnTo>
                  <a:lnTo>
                    <a:pt x="2569" y="44"/>
                  </a:lnTo>
                  <a:lnTo>
                    <a:pt x="2177" y="318"/>
                  </a:lnTo>
                  <a:lnTo>
                    <a:pt x="2175" y="317"/>
                  </a:lnTo>
                  <a:lnTo>
                    <a:pt x="2168" y="317"/>
                  </a:lnTo>
                  <a:lnTo>
                    <a:pt x="2162" y="316"/>
                  </a:lnTo>
                  <a:lnTo>
                    <a:pt x="2157" y="316"/>
                  </a:lnTo>
                  <a:lnTo>
                    <a:pt x="2150" y="316"/>
                  </a:lnTo>
                  <a:lnTo>
                    <a:pt x="2144" y="316"/>
                  </a:lnTo>
                  <a:lnTo>
                    <a:pt x="2134" y="315"/>
                  </a:lnTo>
                  <a:lnTo>
                    <a:pt x="2124" y="315"/>
                  </a:lnTo>
                  <a:lnTo>
                    <a:pt x="2112" y="314"/>
                  </a:lnTo>
                  <a:lnTo>
                    <a:pt x="2102" y="314"/>
                  </a:lnTo>
                  <a:lnTo>
                    <a:pt x="2090" y="314"/>
                  </a:lnTo>
                  <a:lnTo>
                    <a:pt x="2078" y="314"/>
                  </a:lnTo>
                  <a:lnTo>
                    <a:pt x="2064" y="313"/>
                  </a:lnTo>
                  <a:lnTo>
                    <a:pt x="2051" y="313"/>
                  </a:lnTo>
                  <a:lnTo>
                    <a:pt x="2034" y="310"/>
                  </a:lnTo>
                  <a:lnTo>
                    <a:pt x="2019" y="310"/>
                  </a:lnTo>
                  <a:lnTo>
                    <a:pt x="2002" y="309"/>
                  </a:lnTo>
                  <a:lnTo>
                    <a:pt x="1985" y="309"/>
                  </a:lnTo>
                  <a:lnTo>
                    <a:pt x="1967" y="307"/>
                  </a:lnTo>
                  <a:lnTo>
                    <a:pt x="1948" y="307"/>
                  </a:lnTo>
                  <a:lnTo>
                    <a:pt x="1929" y="306"/>
                  </a:lnTo>
                  <a:lnTo>
                    <a:pt x="1910" y="306"/>
                  </a:lnTo>
                  <a:lnTo>
                    <a:pt x="1888" y="303"/>
                  </a:lnTo>
                  <a:lnTo>
                    <a:pt x="1869" y="302"/>
                  </a:lnTo>
                  <a:lnTo>
                    <a:pt x="1846" y="301"/>
                  </a:lnTo>
                  <a:lnTo>
                    <a:pt x="1825" y="301"/>
                  </a:lnTo>
                  <a:lnTo>
                    <a:pt x="1802" y="299"/>
                  </a:lnTo>
                  <a:lnTo>
                    <a:pt x="1780" y="299"/>
                  </a:lnTo>
                  <a:lnTo>
                    <a:pt x="1757" y="296"/>
                  </a:lnTo>
                  <a:lnTo>
                    <a:pt x="1734" y="296"/>
                  </a:lnTo>
                  <a:lnTo>
                    <a:pt x="1708" y="295"/>
                  </a:lnTo>
                  <a:lnTo>
                    <a:pt x="1684" y="293"/>
                  </a:lnTo>
                  <a:lnTo>
                    <a:pt x="1659" y="292"/>
                  </a:lnTo>
                  <a:lnTo>
                    <a:pt x="1635" y="291"/>
                  </a:lnTo>
                  <a:lnTo>
                    <a:pt x="1609" y="288"/>
                  </a:lnTo>
                  <a:lnTo>
                    <a:pt x="1584" y="287"/>
                  </a:lnTo>
                  <a:lnTo>
                    <a:pt x="1557" y="286"/>
                  </a:lnTo>
                  <a:lnTo>
                    <a:pt x="1532" y="285"/>
                  </a:lnTo>
                  <a:lnTo>
                    <a:pt x="1505" y="281"/>
                  </a:lnTo>
                  <a:lnTo>
                    <a:pt x="1479" y="281"/>
                  </a:lnTo>
                  <a:lnTo>
                    <a:pt x="1452" y="278"/>
                  </a:lnTo>
                  <a:lnTo>
                    <a:pt x="1424" y="277"/>
                  </a:lnTo>
                  <a:lnTo>
                    <a:pt x="1397" y="275"/>
                  </a:lnTo>
                  <a:lnTo>
                    <a:pt x="1370" y="273"/>
                  </a:lnTo>
                  <a:lnTo>
                    <a:pt x="1344" y="271"/>
                  </a:lnTo>
                  <a:lnTo>
                    <a:pt x="1317" y="270"/>
                  </a:lnTo>
                  <a:lnTo>
                    <a:pt x="1289" y="268"/>
                  </a:lnTo>
                  <a:lnTo>
                    <a:pt x="1262" y="265"/>
                  </a:lnTo>
                  <a:lnTo>
                    <a:pt x="1234" y="263"/>
                  </a:lnTo>
                  <a:lnTo>
                    <a:pt x="1208" y="261"/>
                  </a:lnTo>
                  <a:lnTo>
                    <a:pt x="1180" y="258"/>
                  </a:lnTo>
                  <a:lnTo>
                    <a:pt x="1153" y="256"/>
                  </a:lnTo>
                  <a:lnTo>
                    <a:pt x="1126" y="255"/>
                  </a:lnTo>
                  <a:lnTo>
                    <a:pt x="1100" y="253"/>
                  </a:lnTo>
                  <a:lnTo>
                    <a:pt x="1072" y="250"/>
                  </a:lnTo>
                  <a:lnTo>
                    <a:pt x="1046" y="247"/>
                  </a:lnTo>
                  <a:lnTo>
                    <a:pt x="1019" y="244"/>
                  </a:lnTo>
                  <a:lnTo>
                    <a:pt x="994" y="242"/>
                  </a:lnTo>
                  <a:lnTo>
                    <a:pt x="967" y="240"/>
                  </a:lnTo>
                  <a:lnTo>
                    <a:pt x="943" y="236"/>
                  </a:lnTo>
                  <a:lnTo>
                    <a:pt x="918" y="234"/>
                  </a:lnTo>
                  <a:lnTo>
                    <a:pt x="892" y="232"/>
                  </a:lnTo>
                  <a:lnTo>
                    <a:pt x="868" y="228"/>
                  </a:lnTo>
                  <a:lnTo>
                    <a:pt x="843" y="226"/>
                  </a:lnTo>
                  <a:lnTo>
                    <a:pt x="819" y="223"/>
                  </a:lnTo>
                  <a:lnTo>
                    <a:pt x="796" y="219"/>
                  </a:lnTo>
                  <a:lnTo>
                    <a:pt x="771" y="216"/>
                  </a:lnTo>
                  <a:lnTo>
                    <a:pt x="748" y="213"/>
                  </a:lnTo>
                  <a:lnTo>
                    <a:pt x="726" y="210"/>
                  </a:lnTo>
                  <a:lnTo>
                    <a:pt x="704" y="208"/>
                  </a:lnTo>
                  <a:lnTo>
                    <a:pt x="681" y="204"/>
                  </a:lnTo>
                  <a:lnTo>
                    <a:pt x="659" y="201"/>
                  </a:lnTo>
                  <a:lnTo>
                    <a:pt x="637" y="197"/>
                  </a:lnTo>
                  <a:lnTo>
                    <a:pt x="617" y="195"/>
                  </a:lnTo>
                  <a:lnTo>
                    <a:pt x="596" y="190"/>
                  </a:lnTo>
                  <a:lnTo>
                    <a:pt x="576" y="188"/>
                  </a:lnTo>
                  <a:lnTo>
                    <a:pt x="557" y="186"/>
                  </a:lnTo>
                  <a:lnTo>
                    <a:pt x="537" y="182"/>
                  </a:lnTo>
                  <a:lnTo>
                    <a:pt x="517" y="179"/>
                  </a:lnTo>
                  <a:lnTo>
                    <a:pt x="498" y="175"/>
                  </a:lnTo>
                  <a:lnTo>
                    <a:pt x="479" y="172"/>
                  </a:lnTo>
                  <a:lnTo>
                    <a:pt x="462" y="169"/>
                  </a:lnTo>
                  <a:lnTo>
                    <a:pt x="444" y="166"/>
                  </a:lnTo>
                  <a:lnTo>
                    <a:pt x="426" y="162"/>
                  </a:lnTo>
                  <a:lnTo>
                    <a:pt x="410" y="159"/>
                  </a:lnTo>
                  <a:lnTo>
                    <a:pt x="393" y="157"/>
                  </a:lnTo>
                  <a:lnTo>
                    <a:pt x="377" y="153"/>
                  </a:lnTo>
                  <a:lnTo>
                    <a:pt x="360" y="150"/>
                  </a:lnTo>
                  <a:lnTo>
                    <a:pt x="344" y="147"/>
                  </a:lnTo>
                  <a:lnTo>
                    <a:pt x="329" y="144"/>
                  </a:lnTo>
                  <a:lnTo>
                    <a:pt x="314" y="142"/>
                  </a:lnTo>
                  <a:lnTo>
                    <a:pt x="300" y="139"/>
                  </a:lnTo>
                  <a:lnTo>
                    <a:pt x="287" y="136"/>
                  </a:lnTo>
                  <a:lnTo>
                    <a:pt x="274" y="134"/>
                  </a:lnTo>
                  <a:lnTo>
                    <a:pt x="260" y="130"/>
                  </a:lnTo>
                  <a:lnTo>
                    <a:pt x="246" y="127"/>
                  </a:lnTo>
                  <a:lnTo>
                    <a:pt x="233" y="124"/>
                  </a:lnTo>
                  <a:lnTo>
                    <a:pt x="222" y="121"/>
                  </a:lnTo>
                  <a:lnTo>
                    <a:pt x="209" y="119"/>
                  </a:lnTo>
                  <a:lnTo>
                    <a:pt x="199" y="116"/>
                  </a:lnTo>
                  <a:lnTo>
                    <a:pt x="187" y="113"/>
                  </a:lnTo>
                  <a:lnTo>
                    <a:pt x="177" y="112"/>
                  </a:lnTo>
                  <a:lnTo>
                    <a:pt x="167" y="108"/>
                  </a:lnTo>
                  <a:lnTo>
                    <a:pt x="157" y="107"/>
                  </a:lnTo>
                  <a:lnTo>
                    <a:pt x="148" y="105"/>
                  </a:lnTo>
                  <a:lnTo>
                    <a:pt x="140" y="102"/>
                  </a:lnTo>
                  <a:lnTo>
                    <a:pt x="132" y="100"/>
                  </a:lnTo>
                  <a:lnTo>
                    <a:pt x="123" y="98"/>
                  </a:lnTo>
                  <a:lnTo>
                    <a:pt x="116" y="97"/>
                  </a:lnTo>
                  <a:lnTo>
                    <a:pt x="109" y="95"/>
                  </a:lnTo>
                  <a:lnTo>
                    <a:pt x="102" y="93"/>
                  </a:lnTo>
                  <a:lnTo>
                    <a:pt x="95" y="92"/>
                  </a:lnTo>
                  <a:lnTo>
                    <a:pt x="90" y="90"/>
                  </a:lnTo>
                  <a:lnTo>
                    <a:pt x="85" y="89"/>
                  </a:lnTo>
                  <a:lnTo>
                    <a:pt x="79" y="87"/>
                  </a:lnTo>
                  <a:lnTo>
                    <a:pt x="74" y="86"/>
                  </a:lnTo>
                  <a:lnTo>
                    <a:pt x="70" y="84"/>
                  </a:lnTo>
                  <a:lnTo>
                    <a:pt x="67" y="84"/>
                  </a:lnTo>
                  <a:lnTo>
                    <a:pt x="60" y="82"/>
                  </a:lnTo>
                  <a:lnTo>
                    <a:pt x="56" y="80"/>
                  </a:lnTo>
                  <a:lnTo>
                    <a:pt x="53" y="80"/>
                  </a:lnTo>
                  <a:lnTo>
                    <a:pt x="0" y="16"/>
                  </a:lnTo>
                  <a:lnTo>
                    <a:pt x="0" y="16"/>
                  </a:lnTo>
                  <a:close/>
                </a:path>
              </a:pathLst>
            </a:custGeom>
            <a:solidFill>
              <a:srgbClr val="FF6600"/>
            </a:solidFill>
            <a:ln w="9525">
              <a:noFill/>
              <a:round/>
              <a:headEnd/>
              <a:tailEnd/>
            </a:ln>
            <a:effectLst>
              <a:outerShdw dist="35921" dir="2700000" algn="ctr" rotWithShape="0">
                <a:srgbClr val="808080"/>
              </a:outerShdw>
            </a:effectLst>
          </p:spPr>
          <p:txBody>
            <a:bodyPr/>
            <a:lstStyle/>
            <a:p>
              <a:endParaRPr lang="pt-BR"/>
            </a:p>
          </p:txBody>
        </p:sp>
        <p:sp>
          <p:nvSpPr>
            <p:cNvPr id="1864958" name="Freeform 254"/>
            <p:cNvSpPr>
              <a:spLocks/>
            </p:cNvSpPr>
            <p:nvPr/>
          </p:nvSpPr>
          <p:spPr bwMode="auto">
            <a:xfrm>
              <a:off x="3642" y="3126"/>
              <a:ext cx="1318" cy="70"/>
            </a:xfrm>
            <a:custGeom>
              <a:avLst/>
              <a:gdLst/>
              <a:ahLst/>
              <a:cxnLst>
                <a:cxn ang="0">
                  <a:pos x="241" y="89"/>
                </a:cxn>
                <a:cxn ang="0">
                  <a:pos x="267" y="91"/>
                </a:cxn>
                <a:cxn ang="0">
                  <a:pos x="302" y="95"/>
                </a:cxn>
                <a:cxn ang="0">
                  <a:pos x="334" y="97"/>
                </a:cxn>
                <a:cxn ang="0">
                  <a:pos x="375" y="100"/>
                </a:cxn>
                <a:cxn ang="0">
                  <a:pos x="428" y="105"/>
                </a:cxn>
                <a:cxn ang="0">
                  <a:pos x="486" y="107"/>
                </a:cxn>
                <a:cxn ang="0">
                  <a:pos x="547" y="111"/>
                </a:cxn>
                <a:cxn ang="0">
                  <a:pos x="609" y="115"/>
                </a:cxn>
                <a:cxn ang="0">
                  <a:pos x="673" y="119"/>
                </a:cxn>
                <a:cxn ang="0">
                  <a:pos x="733" y="122"/>
                </a:cxn>
                <a:cxn ang="0">
                  <a:pos x="788" y="125"/>
                </a:cxn>
                <a:cxn ang="0">
                  <a:pos x="835" y="128"/>
                </a:cxn>
                <a:cxn ang="0">
                  <a:pos x="876" y="130"/>
                </a:cxn>
                <a:cxn ang="0">
                  <a:pos x="913" y="133"/>
                </a:cxn>
                <a:cxn ang="0">
                  <a:pos x="933" y="134"/>
                </a:cxn>
                <a:cxn ang="0">
                  <a:pos x="970" y="134"/>
                </a:cxn>
                <a:cxn ang="0">
                  <a:pos x="1012" y="136"/>
                </a:cxn>
                <a:cxn ang="0">
                  <a:pos x="1067" y="137"/>
                </a:cxn>
                <a:cxn ang="0">
                  <a:pos x="1134" y="140"/>
                </a:cxn>
                <a:cxn ang="0">
                  <a:pos x="1210" y="140"/>
                </a:cxn>
                <a:cxn ang="0">
                  <a:pos x="1297" y="138"/>
                </a:cxn>
                <a:cxn ang="0">
                  <a:pos x="1395" y="137"/>
                </a:cxn>
                <a:cxn ang="0">
                  <a:pos x="1500" y="135"/>
                </a:cxn>
                <a:cxn ang="0">
                  <a:pos x="1613" y="130"/>
                </a:cxn>
                <a:cxn ang="0">
                  <a:pos x="1732" y="123"/>
                </a:cxn>
                <a:cxn ang="0">
                  <a:pos x="1857" y="115"/>
                </a:cxn>
                <a:cxn ang="0">
                  <a:pos x="1982" y="105"/>
                </a:cxn>
                <a:cxn ang="0">
                  <a:pos x="2105" y="92"/>
                </a:cxn>
                <a:cxn ang="0">
                  <a:pos x="2223" y="82"/>
                </a:cxn>
                <a:cxn ang="0">
                  <a:pos x="2330" y="70"/>
                </a:cxn>
                <a:cxn ang="0">
                  <a:pos x="2424" y="60"/>
                </a:cxn>
                <a:cxn ang="0">
                  <a:pos x="2504" y="51"/>
                </a:cxn>
                <a:cxn ang="0">
                  <a:pos x="2563" y="44"/>
                </a:cxn>
                <a:cxn ang="0">
                  <a:pos x="2599" y="39"/>
                </a:cxn>
                <a:cxn ang="0">
                  <a:pos x="2630" y="0"/>
                </a:cxn>
                <a:cxn ang="0">
                  <a:pos x="1120" y="103"/>
                </a:cxn>
                <a:cxn ang="0">
                  <a:pos x="1085" y="101"/>
                </a:cxn>
                <a:cxn ang="0">
                  <a:pos x="1051" y="101"/>
                </a:cxn>
                <a:cxn ang="0">
                  <a:pos x="1012" y="101"/>
                </a:cxn>
                <a:cxn ang="0">
                  <a:pos x="966" y="99"/>
                </a:cxn>
                <a:cxn ang="0">
                  <a:pos x="916" y="97"/>
                </a:cxn>
                <a:cxn ang="0">
                  <a:pos x="862" y="97"/>
                </a:cxn>
                <a:cxn ang="0">
                  <a:pos x="806" y="96"/>
                </a:cxn>
                <a:cxn ang="0">
                  <a:pos x="751" y="93"/>
                </a:cxn>
                <a:cxn ang="0">
                  <a:pos x="694" y="92"/>
                </a:cxn>
                <a:cxn ang="0">
                  <a:pos x="639" y="90"/>
                </a:cxn>
                <a:cxn ang="0">
                  <a:pos x="586" y="89"/>
                </a:cxn>
                <a:cxn ang="0">
                  <a:pos x="535" y="88"/>
                </a:cxn>
                <a:cxn ang="0">
                  <a:pos x="489" y="85"/>
                </a:cxn>
                <a:cxn ang="0">
                  <a:pos x="448" y="84"/>
                </a:cxn>
                <a:cxn ang="0">
                  <a:pos x="411" y="83"/>
                </a:cxn>
                <a:cxn ang="0">
                  <a:pos x="375" y="83"/>
                </a:cxn>
                <a:cxn ang="0">
                  <a:pos x="339" y="83"/>
                </a:cxn>
                <a:cxn ang="0">
                  <a:pos x="75" y="46"/>
                </a:cxn>
              </a:cxnLst>
              <a:rect l="0" t="0" r="r" b="b"/>
              <a:pathLst>
                <a:path w="2635" h="140">
                  <a:moveTo>
                    <a:pt x="75" y="46"/>
                  </a:moveTo>
                  <a:lnTo>
                    <a:pt x="0" y="44"/>
                  </a:lnTo>
                  <a:lnTo>
                    <a:pt x="9" y="53"/>
                  </a:lnTo>
                  <a:lnTo>
                    <a:pt x="241" y="89"/>
                  </a:lnTo>
                  <a:lnTo>
                    <a:pt x="240" y="89"/>
                  </a:lnTo>
                  <a:lnTo>
                    <a:pt x="241" y="89"/>
                  </a:lnTo>
                  <a:lnTo>
                    <a:pt x="242" y="89"/>
                  </a:lnTo>
                  <a:lnTo>
                    <a:pt x="246" y="89"/>
                  </a:lnTo>
                  <a:lnTo>
                    <a:pt x="250" y="90"/>
                  </a:lnTo>
                  <a:lnTo>
                    <a:pt x="258" y="91"/>
                  </a:lnTo>
                  <a:lnTo>
                    <a:pt x="262" y="91"/>
                  </a:lnTo>
                  <a:lnTo>
                    <a:pt x="267" y="91"/>
                  </a:lnTo>
                  <a:lnTo>
                    <a:pt x="272" y="92"/>
                  </a:lnTo>
                  <a:lnTo>
                    <a:pt x="279" y="92"/>
                  </a:lnTo>
                  <a:lnTo>
                    <a:pt x="286" y="92"/>
                  </a:lnTo>
                  <a:lnTo>
                    <a:pt x="294" y="93"/>
                  </a:lnTo>
                  <a:lnTo>
                    <a:pt x="297" y="93"/>
                  </a:lnTo>
                  <a:lnTo>
                    <a:pt x="302" y="95"/>
                  </a:lnTo>
                  <a:lnTo>
                    <a:pt x="308" y="95"/>
                  </a:lnTo>
                  <a:lnTo>
                    <a:pt x="314" y="96"/>
                  </a:lnTo>
                  <a:lnTo>
                    <a:pt x="318" y="96"/>
                  </a:lnTo>
                  <a:lnTo>
                    <a:pt x="323" y="96"/>
                  </a:lnTo>
                  <a:lnTo>
                    <a:pt x="329" y="97"/>
                  </a:lnTo>
                  <a:lnTo>
                    <a:pt x="334" y="97"/>
                  </a:lnTo>
                  <a:lnTo>
                    <a:pt x="340" y="97"/>
                  </a:lnTo>
                  <a:lnTo>
                    <a:pt x="347" y="97"/>
                  </a:lnTo>
                  <a:lnTo>
                    <a:pt x="353" y="98"/>
                  </a:lnTo>
                  <a:lnTo>
                    <a:pt x="361" y="99"/>
                  </a:lnTo>
                  <a:lnTo>
                    <a:pt x="368" y="99"/>
                  </a:lnTo>
                  <a:lnTo>
                    <a:pt x="375" y="100"/>
                  </a:lnTo>
                  <a:lnTo>
                    <a:pt x="384" y="101"/>
                  </a:lnTo>
                  <a:lnTo>
                    <a:pt x="392" y="101"/>
                  </a:lnTo>
                  <a:lnTo>
                    <a:pt x="400" y="101"/>
                  </a:lnTo>
                  <a:lnTo>
                    <a:pt x="408" y="103"/>
                  </a:lnTo>
                  <a:lnTo>
                    <a:pt x="418" y="104"/>
                  </a:lnTo>
                  <a:lnTo>
                    <a:pt x="428" y="105"/>
                  </a:lnTo>
                  <a:lnTo>
                    <a:pt x="436" y="105"/>
                  </a:lnTo>
                  <a:lnTo>
                    <a:pt x="446" y="105"/>
                  </a:lnTo>
                  <a:lnTo>
                    <a:pt x="456" y="106"/>
                  </a:lnTo>
                  <a:lnTo>
                    <a:pt x="466" y="106"/>
                  </a:lnTo>
                  <a:lnTo>
                    <a:pt x="475" y="106"/>
                  </a:lnTo>
                  <a:lnTo>
                    <a:pt x="486" y="107"/>
                  </a:lnTo>
                  <a:lnTo>
                    <a:pt x="494" y="108"/>
                  </a:lnTo>
                  <a:lnTo>
                    <a:pt x="505" y="110"/>
                  </a:lnTo>
                  <a:lnTo>
                    <a:pt x="516" y="110"/>
                  </a:lnTo>
                  <a:lnTo>
                    <a:pt x="526" y="110"/>
                  </a:lnTo>
                  <a:lnTo>
                    <a:pt x="535" y="111"/>
                  </a:lnTo>
                  <a:lnTo>
                    <a:pt x="547" y="111"/>
                  </a:lnTo>
                  <a:lnTo>
                    <a:pt x="557" y="111"/>
                  </a:lnTo>
                  <a:lnTo>
                    <a:pt x="568" y="112"/>
                  </a:lnTo>
                  <a:lnTo>
                    <a:pt x="578" y="113"/>
                  </a:lnTo>
                  <a:lnTo>
                    <a:pt x="589" y="114"/>
                  </a:lnTo>
                  <a:lnTo>
                    <a:pt x="600" y="114"/>
                  </a:lnTo>
                  <a:lnTo>
                    <a:pt x="609" y="115"/>
                  </a:lnTo>
                  <a:lnTo>
                    <a:pt x="619" y="115"/>
                  </a:lnTo>
                  <a:lnTo>
                    <a:pt x="631" y="115"/>
                  </a:lnTo>
                  <a:lnTo>
                    <a:pt x="641" y="115"/>
                  </a:lnTo>
                  <a:lnTo>
                    <a:pt x="651" y="116"/>
                  </a:lnTo>
                  <a:lnTo>
                    <a:pt x="661" y="118"/>
                  </a:lnTo>
                  <a:lnTo>
                    <a:pt x="673" y="119"/>
                  </a:lnTo>
                  <a:lnTo>
                    <a:pt x="682" y="119"/>
                  </a:lnTo>
                  <a:lnTo>
                    <a:pt x="692" y="120"/>
                  </a:lnTo>
                  <a:lnTo>
                    <a:pt x="701" y="120"/>
                  </a:lnTo>
                  <a:lnTo>
                    <a:pt x="713" y="121"/>
                  </a:lnTo>
                  <a:lnTo>
                    <a:pt x="722" y="121"/>
                  </a:lnTo>
                  <a:lnTo>
                    <a:pt x="733" y="122"/>
                  </a:lnTo>
                  <a:lnTo>
                    <a:pt x="742" y="123"/>
                  </a:lnTo>
                  <a:lnTo>
                    <a:pt x="751" y="125"/>
                  </a:lnTo>
                  <a:lnTo>
                    <a:pt x="760" y="125"/>
                  </a:lnTo>
                  <a:lnTo>
                    <a:pt x="770" y="125"/>
                  </a:lnTo>
                  <a:lnTo>
                    <a:pt x="779" y="125"/>
                  </a:lnTo>
                  <a:lnTo>
                    <a:pt x="788" y="125"/>
                  </a:lnTo>
                  <a:lnTo>
                    <a:pt x="796" y="125"/>
                  </a:lnTo>
                  <a:lnTo>
                    <a:pt x="804" y="126"/>
                  </a:lnTo>
                  <a:lnTo>
                    <a:pt x="812" y="126"/>
                  </a:lnTo>
                  <a:lnTo>
                    <a:pt x="820" y="127"/>
                  </a:lnTo>
                  <a:lnTo>
                    <a:pt x="828" y="127"/>
                  </a:lnTo>
                  <a:lnTo>
                    <a:pt x="835" y="128"/>
                  </a:lnTo>
                  <a:lnTo>
                    <a:pt x="842" y="128"/>
                  </a:lnTo>
                  <a:lnTo>
                    <a:pt x="850" y="129"/>
                  </a:lnTo>
                  <a:lnTo>
                    <a:pt x="856" y="129"/>
                  </a:lnTo>
                  <a:lnTo>
                    <a:pt x="863" y="129"/>
                  </a:lnTo>
                  <a:lnTo>
                    <a:pt x="870" y="129"/>
                  </a:lnTo>
                  <a:lnTo>
                    <a:pt x="876" y="130"/>
                  </a:lnTo>
                  <a:lnTo>
                    <a:pt x="880" y="130"/>
                  </a:lnTo>
                  <a:lnTo>
                    <a:pt x="886" y="130"/>
                  </a:lnTo>
                  <a:lnTo>
                    <a:pt x="891" y="130"/>
                  </a:lnTo>
                  <a:lnTo>
                    <a:pt x="896" y="131"/>
                  </a:lnTo>
                  <a:lnTo>
                    <a:pt x="905" y="131"/>
                  </a:lnTo>
                  <a:lnTo>
                    <a:pt x="913" y="133"/>
                  </a:lnTo>
                  <a:lnTo>
                    <a:pt x="917" y="133"/>
                  </a:lnTo>
                  <a:lnTo>
                    <a:pt x="922" y="133"/>
                  </a:lnTo>
                  <a:lnTo>
                    <a:pt x="925" y="133"/>
                  </a:lnTo>
                  <a:lnTo>
                    <a:pt x="926" y="134"/>
                  </a:lnTo>
                  <a:lnTo>
                    <a:pt x="930" y="134"/>
                  </a:lnTo>
                  <a:lnTo>
                    <a:pt x="933" y="134"/>
                  </a:lnTo>
                  <a:lnTo>
                    <a:pt x="939" y="134"/>
                  </a:lnTo>
                  <a:lnTo>
                    <a:pt x="946" y="134"/>
                  </a:lnTo>
                  <a:lnTo>
                    <a:pt x="955" y="134"/>
                  </a:lnTo>
                  <a:lnTo>
                    <a:pt x="960" y="134"/>
                  </a:lnTo>
                  <a:lnTo>
                    <a:pt x="966" y="134"/>
                  </a:lnTo>
                  <a:lnTo>
                    <a:pt x="970" y="134"/>
                  </a:lnTo>
                  <a:lnTo>
                    <a:pt x="977" y="135"/>
                  </a:lnTo>
                  <a:lnTo>
                    <a:pt x="983" y="135"/>
                  </a:lnTo>
                  <a:lnTo>
                    <a:pt x="990" y="135"/>
                  </a:lnTo>
                  <a:lnTo>
                    <a:pt x="997" y="135"/>
                  </a:lnTo>
                  <a:lnTo>
                    <a:pt x="1005" y="136"/>
                  </a:lnTo>
                  <a:lnTo>
                    <a:pt x="1012" y="136"/>
                  </a:lnTo>
                  <a:lnTo>
                    <a:pt x="1021" y="136"/>
                  </a:lnTo>
                  <a:lnTo>
                    <a:pt x="1030" y="136"/>
                  </a:lnTo>
                  <a:lnTo>
                    <a:pt x="1040" y="137"/>
                  </a:lnTo>
                  <a:lnTo>
                    <a:pt x="1048" y="137"/>
                  </a:lnTo>
                  <a:lnTo>
                    <a:pt x="1058" y="137"/>
                  </a:lnTo>
                  <a:lnTo>
                    <a:pt x="1067" y="137"/>
                  </a:lnTo>
                  <a:lnTo>
                    <a:pt x="1078" y="138"/>
                  </a:lnTo>
                  <a:lnTo>
                    <a:pt x="1088" y="138"/>
                  </a:lnTo>
                  <a:lnTo>
                    <a:pt x="1100" y="138"/>
                  </a:lnTo>
                  <a:lnTo>
                    <a:pt x="1111" y="138"/>
                  </a:lnTo>
                  <a:lnTo>
                    <a:pt x="1123" y="140"/>
                  </a:lnTo>
                  <a:lnTo>
                    <a:pt x="1134" y="140"/>
                  </a:lnTo>
                  <a:lnTo>
                    <a:pt x="1146" y="140"/>
                  </a:lnTo>
                  <a:lnTo>
                    <a:pt x="1158" y="140"/>
                  </a:lnTo>
                  <a:lnTo>
                    <a:pt x="1171" y="140"/>
                  </a:lnTo>
                  <a:lnTo>
                    <a:pt x="1184" y="140"/>
                  </a:lnTo>
                  <a:lnTo>
                    <a:pt x="1197" y="140"/>
                  </a:lnTo>
                  <a:lnTo>
                    <a:pt x="1210" y="140"/>
                  </a:lnTo>
                  <a:lnTo>
                    <a:pt x="1225" y="140"/>
                  </a:lnTo>
                  <a:lnTo>
                    <a:pt x="1239" y="138"/>
                  </a:lnTo>
                  <a:lnTo>
                    <a:pt x="1253" y="138"/>
                  </a:lnTo>
                  <a:lnTo>
                    <a:pt x="1268" y="138"/>
                  </a:lnTo>
                  <a:lnTo>
                    <a:pt x="1283" y="138"/>
                  </a:lnTo>
                  <a:lnTo>
                    <a:pt x="1297" y="138"/>
                  </a:lnTo>
                  <a:lnTo>
                    <a:pt x="1313" y="138"/>
                  </a:lnTo>
                  <a:lnTo>
                    <a:pt x="1329" y="138"/>
                  </a:lnTo>
                  <a:lnTo>
                    <a:pt x="1347" y="138"/>
                  </a:lnTo>
                  <a:lnTo>
                    <a:pt x="1362" y="138"/>
                  </a:lnTo>
                  <a:lnTo>
                    <a:pt x="1379" y="138"/>
                  </a:lnTo>
                  <a:lnTo>
                    <a:pt x="1395" y="137"/>
                  </a:lnTo>
                  <a:lnTo>
                    <a:pt x="1411" y="137"/>
                  </a:lnTo>
                  <a:lnTo>
                    <a:pt x="1428" y="136"/>
                  </a:lnTo>
                  <a:lnTo>
                    <a:pt x="1447" y="136"/>
                  </a:lnTo>
                  <a:lnTo>
                    <a:pt x="1464" y="136"/>
                  </a:lnTo>
                  <a:lnTo>
                    <a:pt x="1483" y="136"/>
                  </a:lnTo>
                  <a:lnTo>
                    <a:pt x="1500" y="135"/>
                  </a:lnTo>
                  <a:lnTo>
                    <a:pt x="1519" y="134"/>
                  </a:lnTo>
                  <a:lnTo>
                    <a:pt x="1537" y="134"/>
                  </a:lnTo>
                  <a:lnTo>
                    <a:pt x="1557" y="134"/>
                  </a:lnTo>
                  <a:lnTo>
                    <a:pt x="1575" y="133"/>
                  </a:lnTo>
                  <a:lnTo>
                    <a:pt x="1595" y="131"/>
                  </a:lnTo>
                  <a:lnTo>
                    <a:pt x="1613" y="130"/>
                  </a:lnTo>
                  <a:lnTo>
                    <a:pt x="1634" y="130"/>
                  </a:lnTo>
                  <a:lnTo>
                    <a:pt x="1654" y="129"/>
                  </a:lnTo>
                  <a:lnTo>
                    <a:pt x="1672" y="128"/>
                  </a:lnTo>
                  <a:lnTo>
                    <a:pt x="1692" y="126"/>
                  </a:lnTo>
                  <a:lnTo>
                    <a:pt x="1714" y="125"/>
                  </a:lnTo>
                  <a:lnTo>
                    <a:pt x="1732" y="123"/>
                  </a:lnTo>
                  <a:lnTo>
                    <a:pt x="1754" y="122"/>
                  </a:lnTo>
                  <a:lnTo>
                    <a:pt x="1774" y="121"/>
                  </a:lnTo>
                  <a:lnTo>
                    <a:pt x="1795" y="120"/>
                  </a:lnTo>
                  <a:lnTo>
                    <a:pt x="1815" y="118"/>
                  </a:lnTo>
                  <a:lnTo>
                    <a:pt x="1837" y="116"/>
                  </a:lnTo>
                  <a:lnTo>
                    <a:pt x="1857" y="115"/>
                  </a:lnTo>
                  <a:lnTo>
                    <a:pt x="1879" y="114"/>
                  </a:lnTo>
                  <a:lnTo>
                    <a:pt x="1898" y="111"/>
                  </a:lnTo>
                  <a:lnTo>
                    <a:pt x="1920" y="111"/>
                  </a:lnTo>
                  <a:lnTo>
                    <a:pt x="1941" y="108"/>
                  </a:lnTo>
                  <a:lnTo>
                    <a:pt x="1962" y="107"/>
                  </a:lnTo>
                  <a:lnTo>
                    <a:pt x="1982" y="105"/>
                  </a:lnTo>
                  <a:lnTo>
                    <a:pt x="2002" y="103"/>
                  </a:lnTo>
                  <a:lnTo>
                    <a:pt x="2023" y="101"/>
                  </a:lnTo>
                  <a:lnTo>
                    <a:pt x="2044" y="99"/>
                  </a:lnTo>
                  <a:lnTo>
                    <a:pt x="2064" y="97"/>
                  </a:lnTo>
                  <a:lnTo>
                    <a:pt x="2085" y="96"/>
                  </a:lnTo>
                  <a:lnTo>
                    <a:pt x="2105" y="92"/>
                  </a:lnTo>
                  <a:lnTo>
                    <a:pt x="2126" y="92"/>
                  </a:lnTo>
                  <a:lnTo>
                    <a:pt x="2144" y="89"/>
                  </a:lnTo>
                  <a:lnTo>
                    <a:pt x="2164" y="88"/>
                  </a:lnTo>
                  <a:lnTo>
                    <a:pt x="2183" y="85"/>
                  </a:lnTo>
                  <a:lnTo>
                    <a:pt x="2204" y="84"/>
                  </a:lnTo>
                  <a:lnTo>
                    <a:pt x="2223" y="82"/>
                  </a:lnTo>
                  <a:lnTo>
                    <a:pt x="2241" y="80"/>
                  </a:lnTo>
                  <a:lnTo>
                    <a:pt x="2259" y="78"/>
                  </a:lnTo>
                  <a:lnTo>
                    <a:pt x="2278" y="77"/>
                  </a:lnTo>
                  <a:lnTo>
                    <a:pt x="2295" y="74"/>
                  </a:lnTo>
                  <a:lnTo>
                    <a:pt x="2314" y="73"/>
                  </a:lnTo>
                  <a:lnTo>
                    <a:pt x="2330" y="70"/>
                  </a:lnTo>
                  <a:lnTo>
                    <a:pt x="2347" y="69"/>
                  </a:lnTo>
                  <a:lnTo>
                    <a:pt x="2363" y="67"/>
                  </a:lnTo>
                  <a:lnTo>
                    <a:pt x="2379" y="64"/>
                  </a:lnTo>
                  <a:lnTo>
                    <a:pt x="2396" y="63"/>
                  </a:lnTo>
                  <a:lnTo>
                    <a:pt x="2411" y="62"/>
                  </a:lnTo>
                  <a:lnTo>
                    <a:pt x="2424" y="60"/>
                  </a:lnTo>
                  <a:lnTo>
                    <a:pt x="2439" y="59"/>
                  </a:lnTo>
                  <a:lnTo>
                    <a:pt x="2453" y="55"/>
                  </a:lnTo>
                  <a:lnTo>
                    <a:pt x="2467" y="55"/>
                  </a:lnTo>
                  <a:lnTo>
                    <a:pt x="2480" y="53"/>
                  </a:lnTo>
                  <a:lnTo>
                    <a:pt x="2493" y="52"/>
                  </a:lnTo>
                  <a:lnTo>
                    <a:pt x="2504" y="51"/>
                  </a:lnTo>
                  <a:lnTo>
                    <a:pt x="2516" y="51"/>
                  </a:lnTo>
                  <a:lnTo>
                    <a:pt x="2526" y="48"/>
                  </a:lnTo>
                  <a:lnTo>
                    <a:pt x="2536" y="47"/>
                  </a:lnTo>
                  <a:lnTo>
                    <a:pt x="2546" y="46"/>
                  </a:lnTo>
                  <a:lnTo>
                    <a:pt x="2555" y="45"/>
                  </a:lnTo>
                  <a:lnTo>
                    <a:pt x="2563" y="44"/>
                  </a:lnTo>
                  <a:lnTo>
                    <a:pt x="2571" y="43"/>
                  </a:lnTo>
                  <a:lnTo>
                    <a:pt x="2578" y="41"/>
                  </a:lnTo>
                  <a:lnTo>
                    <a:pt x="2585" y="41"/>
                  </a:lnTo>
                  <a:lnTo>
                    <a:pt x="2590" y="41"/>
                  </a:lnTo>
                  <a:lnTo>
                    <a:pt x="2595" y="40"/>
                  </a:lnTo>
                  <a:lnTo>
                    <a:pt x="2599" y="39"/>
                  </a:lnTo>
                  <a:lnTo>
                    <a:pt x="2603" y="39"/>
                  </a:lnTo>
                  <a:lnTo>
                    <a:pt x="2608" y="39"/>
                  </a:lnTo>
                  <a:lnTo>
                    <a:pt x="2610" y="39"/>
                  </a:lnTo>
                  <a:lnTo>
                    <a:pt x="2594" y="63"/>
                  </a:lnTo>
                  <a:lnTo>
                    <a:pt x="2635" y="41"/>
                  </a:lnTo>
                  <a:lnTo>
                    <a:pt x="2630" y="0"/>
                  </a:lnTo>
                  <a:lnTo>
                    <a:pt x="2102" y="49"/>
                  </a:lnTo>
                  <a:lnTo>
                    <a:pt x="1612" y="97"/>
                  </a:lnTo>
                  <a:lnTo>
                    <a:pt x="1137" y="105"/>
                  </a:lnTo>
                  <a:lnTo>
                    <a:pt x="1134" y="104"/>
                  </a:lnTo>
                  <a:lnTo>
                    <a:pt x="1127" y="104"/>
                  </a:lnTo>
                  <a:lnTo>
                    <a:pt x="1120" y="103"/>
                  </a:lnTo>
                  <a:lnTo>
                    <a:pt x="1115" y="103"/>
                  </a:lnTo>
                  <a:lnTo>
                    <a:pt x="1108" y="103"/>
                  </a:lnTo>
                  <a:lnTo>
                    <a:pt x="1100" y="103"/>
                  </a:lnTo>
                  <a:lnTo>
                    <a:pt x="1095" y="101"/>
                  </a:lnTo>
                  <a:lnTo>
                    <a:pt x="1090" y="101"/>
                  </a:lnTo>
                  <a:lnTo>
                    <a:pt x="1085" y="101"/>
                  </a:lnTo>
                  <a:lnTo>
                    <a:pt x="1080" y="101"/>
                  </a:lnTo>
                  <a:lnTo>
                    <a:pt x="1074" y="101"/>
                  </a:lnTo>
                  <a:lnTo>
                    <a:pt x="1068" y="101"/>
                  </a:lnTo>
                  <a:lnTo>
                    <a:pt x="1063" y="101"/>
                  </a:lnTo>
                  <a:lnTo>
                    <a:pt x="1058" y="101"/>
                  </a:lnTo>
                  <a:lnTo>
                    <a:pt x="1051" y="101"/>
                  </a:lnTo>
                  <a:lnTo>
                    <a:pt x="1044" y="101"/>
                  </a:lnTo>
                  <a:lnTo>
                    <a:pt x="1038" y="101"/>
                  </a:lnTo>
                  <a:lnTo>
                    <a:pt x="1033" y="101"/>
                  </a:lnTo>
                  <a:lnTo>
                    <a:pt x="1026" y="101"/>
                  </a:lnTo>
                  <a:lnTo>
                    <a:pt x="1019" y="101"/>
                  </a:lnTo>
                  <a:lnTo>
                    <a:pt x="1012" y="101"/>
                  </a:lnTo>
                  <a:lnTo>
                    <a:pt x="1005" y="101"/>
                  </a:lnTo>
                  <a:lnTo>
                    <a:pt x="997" y="100"/>
                  </a:lnTo>
                  <a:lnTo>
                    <a:pt x="990" y="100"/>
                  </a:lnTo>
                  <a:lnTo>
                    <a:pt x="981" y="99"/>
                  </a:lnTo>
                  <a:lnTo>
                    <a:pt x="974" y="99"/>
                  </a:lnTo>
                  <a:lnTo>
                    <a:pt x="966" y="99"/>
                  </a:lnTo>
                  <a:lnTo>
                    <a:pt x="958" y="99"/>
                  </a:lnTo>
                  <a:lnTo>
                    <a:pt x="948" y="99"/>
                  </a:lnTo>
                  <a:lnTo>
                    <a:pt x="941" y="99"/>
                  </a:lnTo>
                  <a:lnTo>
                    <a:pt x="932" y="98"/>
                  </a:lnTo>
                  <a:lnTo>
                    <a:pt x="924" y="98"/>
                  </a:lnTo>
                  <a:lnTo>
                    <a:pt x="916" y="97"/>
                  </a:lnTo>
                  <a:lnTo>
                    <a:pt x="907" y="97"/>
                  </a:lnTo>
                  <a:lnTo>
                    <a:pt x="898" y="97"/>
                  </a:lnTo>
                  <a:lnTo>
                    <a:pt x="890" y="97"/>
                  </a:lnTo>
                  <a:lnTo>
                    <a:pt x="880" y="97"/>
                  </a:lnTo>
                  <a:lnTo>
                    <a:pt x="872" y="97"/>
                  </a:lnTo>
                  <a:lnTo>
                    <a:pt x="862" y="97"/>
                  </a:lnTo>
                  <a:lnTo>
                    <a:pt x="854" y="97"/>
                  </a:lnTo>
                  <a:lnTo>
                    <a:pt x="843" y="96"/>
                  </a:lnTo>
                  <a:lnTo>
                    <a:pt x="835" y="96"/>
                  </a:lnTo>
                  <a:lnTo>
                    <a:pt x="825" y="96"/>
                  </a:lnTo>
                  <a:lnTo>
                    <a:pt x="817" y="96"/>
                  </a:lnTo>
                  <a:lnTo>
                    <a:pt x="806" y="96"/>
                  </a:lnTo>
                  <a:lnTo>
                    <a:pt x="798" y="96"/>
                  </a:lnTo>
                  <a:lnTo>
                    <a:pt x="788" y="95"/>
                  </a:lnTo>
                  <a:lnTo>
                    <a:pt x="779" y="95"/>
                  </a:lnTo>
                  <a:lnTo>
                    <a:pt x="770" y="93"/>
                  </a:lnTo>
                  <a:lnTo>
                    <a:pt x="760" y="93"/>
                  </a:lnTo>
                  <a:lnTo>
                    <a:pt x="751" y="93"/>
                  </a:lnTo>
                  <a:lnTo>
                    <a:pt x="742" y="93"/>
                  </a:lnTo>
                  <a:lnTo>
                    <a:pt x="733" y="93"/>
                  </a:lnTo>
                  <a:lnTo>
                    <a:pt x="723" y="93"/>
                  </a:lnTo>
                  <a:lnTo>
                    <a:pt x="714" y="92"/>
                  </a:lnTo>
                  <a:lnTo>
                    <a:pt x="705" y="92"/>
                  </a:lnTo>
                  <a:lnTo>
                    <a:pt x="694" y="92"/>
                  </a:lnTo>
                  <a:lnTo>
                    <a:pt x="685" y="92"/>
                  </a:lnTo>
                  <a:lnTo>
                    <a:pt x="676" y="91"/>
                  </a:lnTo>
                  <a:lnTo>
                    <a:pt x="667" y="91"/>
                  </a:lnTo>
                  <a:lnTo>
                    <a:pt x="658" y="91"/>
                  </a:lnTo>
                  <a:lnTo>
                    <a:pt x="649" y="91"/>
                  </a:lnTo>
                  <a:lnTo>
                    <a:pt x="639" y="90"/>
                  </a:lnTo>
                  <a:lnTo>
                    <a:pt x="630" y="90"/>
                  </a:lnTo>
                  <a:lnTo>
                    <a:pt x="621" y="90"/>
                  </a:lnTo>
                  <a:lnTo>
                    <a:pt x="613" y="90"/>
                  </a:lnTo>
                  <a:lnTo>
                    <a:pt x="603" y="89"/>
                  </a:lnTo>
                  <a:lnTo>
                    <a:pt x="595" y="89"/>
                  </a:lnTo>
                  <a:lnTo>
                    <a:pt x="586" y="89"/>
                  </a:lnTo>
                  <a:lnTo>
                    <a:pt x="578" y="89"/>
                  </a:lnTo>
                  <a:lnTo>
                    <a:pt x="569" y="88"/>
                  </a:lnTo>
                  <a:lnTo>
                    <a:pt x="561" y="88"/>
                  </a:lnTo>
                  <a:lnTo>
                    <a:pt x="553" y="88"/>
                  </a:lnTo>
                  <a:lnTo>
                    <a:pt x="544" y="88"/>
                  </a:lnTo>
                  <a:lnTo>
                    <a:pt x="535" y="88"/>
                  </a:lnTo>
                  <a:lnTo>
                    <a:pt x="527" y="88"/>
                  </a:lnTo>
                  <a:lnTo>
                    <a:pt x="519" y="88"/>
                  </a:lnTo>
                  <a:lnTo>
                    <a:pt x="512" y="88"/>
                  </a:lnTo>
                  <a:lnTo>
                    <a:pt x="503" y="86"/>
                  </a:lnTo>
                  <a:lnTo>
                    <a:pt x="496" y="86"/>
                  </a:lnTo>
                  <a:lnTo>
                    <a:pt x="489" y="85"/>
                  </a:lnTo>
                  <a:lnTo>
                    <a:pt x="481" y="85"/>
                  </a:lnTo>
                  <a:lnTo>
                    <a:pt x="474" y="85"/>
                  </a:lnTo>
                  <a:lnTo>
                    <a:pt x="467" y="85"/>
                  </a:lnTo>
                  <a:lnTo>
                    <a:pt x="460" y="85"/>
                  </a:lnTo>
                  <a:lnTo>
                    <a:pt x="454" y="85"/>
                  </a:lnTo>
                  <a:lnTo>
                    <a:pt x="448" y="84"/>
                  </a:lnTo>
                  <a:lnTo>
                    <a:pt x="441" y="84"/>
                  </a:lnTo>
                  <a:lnTo>
                    <a:pt x="434" y="84"/>
                  </a:lnTo>
                  <a:lnTo>
                    <a:pt x="428" y="84"/>
                  </a:lnTo>
                  <a:lnTo>
                    <a:pt x="421" y="83"/>
                  </a:lnTo>
                  <a:lnTo>
                    <a:pt x="416" y="83"/>
                  </a:lnTo>
                  <a:lnTo>
                    <a:pt x="411" y="83"/>
                  </a:lnTo>
                  <a:lnTo>
                    <a:pt x="406" y="83"/>
                  </a:lnTo>
                  <a:lnTo>
                    <a:pt x="400" y="83"/>
                  </a:lnTo>
                  <a:lnTo>
                    <a:pt x="394" y="83"/>
                  </a:lnTo>
                  <a:lnTo>
                    <a:pt x="389" y="83"/>
                  </a:lnTo>
                  <a:lnTo>
                    <a:pt x="384" y="83"/>
                  </a:lnTo>
                  <a:lnTo>
                    <a:pt x="375" y="83"/>
                  </a:lnTo>
                  <a:lnTo>
                    <a:pt x="368" y="83"/>
                  </a:lnTo>
                  <a:lnTo>
                    <a:pt x="360" y="83"/>
                  </a:lnTo>
                  <a:lnTo>
                    <a:pt x="354" y="83"/>
                  </a:lnTo>
                  <a:lnTo>
                    <a:pt x="347" y="83"/>
                  </a:lnTo>
                  <a:lnTo>
                    <a:pt x="344" y="83"/>
                  </a:lnTo>
                  <a:lnTo>
                    <a:pt x="339" y="83"/>
                  </a:lnTo>
                  <a:lnTo>
                    <a:pt x="337" y="83"/>
                  </a:lnTo>
                  <a:lnTo>
                    <a:pt x="237" y="75"/>
                  </a:lnTo>
                  <a:lnTo>
                    <a:pt x="97" y="60"/>
                  </a:lnTo>
                  <a:lnTo>
                    <a:pt x="75" y="55"/>
                  </a:lnTo>
                  <a:lnTo>
                    <a:pt x="75" y="46"/>
                  </a:lnTo>
                  <a:lnTo>
                    <a:pt x="75" y="46"/>
                  </a:lnTo>
                  <a:close/>
                </a:path>
              </a:pathLst>
            </a:custGeom>
            <a:solidFill>
              <a:srgbClr val="C47A12"/>
            </a:solidFill>
            <a:ln w="9525">
              <a:noFill/>
              <a:round/>
              <a:headEnd/>
              <a:tailEnd/>
            </a:ln>
            <a:effectLst>
              <a:outerShdw dist="35921" dir="2700000" algn="ctr" rotWithShape="0">
                <a:srgbClr val="808080"/>
              </a:outerShdw>
            </a:effectLst>
          </p:spPr>
          <p:txBody>
            <a:bodyPr/>
            <a:lstStyle/>
            <a:p>
              <a:endParaRPr lang="pt-BR"/>
            </a:p>
          </p:txBody>
        </p:sp>
        <p:sp>
          <p:nvSpPr>
            <p:cNvPr id="1864959" name="Freeform 255"/>
            <p:cNvSpPr>
              <a:spLocks/>
            </p:cNvSpPr>
            <p:nvPr/>
          </p:nvSpPr>
          <p:spPr bwMode="auto">
            <a:xfrm>
              <a:off x="3832" y="3145"/>
              <a:ext cx="30" cy="15"/>
            </a:xfrm>
            <a:custGeom>
              <a:avLst/>
              <a:gdLst/>
              <a:ahLst/>
              <a:cxnLst>
                <a:cxn ang="0">
                  <a:pos x="0" y="20"/>
                </a:cxn>
                <a:cxn ang="0">
                  <a:pos x="56" y="0"/>
                </a:cxn>
                <a:cxn ang="0">
                  <a:pos x="60" y="8"/>
                </a:cxn>
                <a:cxn ang="0">
                  <a:pos x="10" y="29"/>
                </a:cxn>
                <a:cxn ang="0">
                  <a:pos x="0" y="20"/>
                </a:cxn>
                <a:cxn ang="0">
                  <a:pos x="0" y="20"/>
                </a:cxn>
              </a:cxnLst>
              <a:rect l="0" t="0" r="r" b="b"/>
              <a:pathLst>
                <a:path w="60" h="29">
                  <a:moveTo>
                    <a:pt x="0" y="20"/>
                  </a:moveTo>
                  <a:lnTo>
                    <a:pt x="56" y="0"/>
                  </a:lnTo>
                  <a:lnTo>
                    <a:pt x="60" y="8"/>
                  </a:lnTo>
                  <a:lnTo>
                    <a:pt x="10" y="29"/>
                  </a:lnTo>
                  <a:lnTo>
                    <a:pt x="0" y="20"/>
                  </a:lnTo>
                  <a:lnTo>
                    <a:pt x="0" y="20"/>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4960" name="Freeform 256"/>
            <p:cNvSpPr>
              <a:spLocks/>
            </p:cNvSpPr>
            <p:nvPr/>
          </p:nvSpPr>
          <p:spPr bwMode="auto">
            <a:xfrm>
              <a:off x="3816" y="3147"/>
              <a:ext cx="36" cy="21"/>
            </a:xfrm>
            <a:custGeom>
              <a:avLst/>
              <a:gdLst/>
              <a:ahLst/>
              <a:cxnLst>
                <a:cxn ang="0">
                  <a:pos x="4" y="5"/>
                </a:cxn>
                <a:cxn ang="0">
                  <a:pos x="20" y="0"/>
                </a:cxn>
                <a:cxn ang="0">
                  <a:pos x="60" y="17"/>
                </a:cxn>
                <a:cxn ang="0">
                  <a:pos x="73" y="32"/>
                </a:cxn>
                <a:cxn ang="0">
                  <a:pos x="69" y="34"/>
                </a:cxn>
                <a:cxn ang="0">
                  <a:pos x="51" y="30"/>
                </a:cxn>
                <a:cxn ang="0">
                  <a:pos x="32" y="42"/>
                </a:cxn>
                <a:cxn ang="0">
                  <a:pos x="14" y="37"/>
                </a:cxn>
                <a:cxn ang="0">
                  <a:pos x="6" y="26"/>
                </a:cxn>
                <a:cxn ang="0">
                  <a:pos x="9" y="19"/>
                </a:cxn>
                <a:cxn ang="0">
                  <a:pos x="0" y="12"/>
                </a:cxn>
                <a:cxn ang="0">
                  <a:pos x="4" y="5"/>
                </a:cxn>
                <a:cxn ang="0">
                  <a:pos x="4" y="5"/>
                </a:cxn>
              </a:cxnLst>
              <a:rect l="0" t="0" r="r" b="b"/>
              <a:pathLst>
                <a:path w="73" h="42">
                  <a:moveTo>
                    <a:pt x="4" y="5"/>
                  </a:moveTo>
                  <a:lnTo>
                    <a:pt x="20" y="0"/>
                  </a:lnTo>
                  <a:lnTo>
                    <a:pt x="60" y="17"/>
                  </a:lnTo>
                  <a:lnTo>
                    <a:pt x="73" y="32"/>
                  </a:lnTo>
                  <a:lnTo>
                    <a:pt x="69" y="34"/>
                  </a:lnTo>
                  <a:lnTo>
                    <a:pt x="51" y="30"/>
                  </a:lnTo>
                  <a:lnTo>
                    <a:pt x="32" y="42"/>
                  </a:lnTo>
                  <a:lnTo>
                    <a:pt x="14" y="37"/>
                  </a:lnTo>
                  <a:lnTo>
                    <a:pt x="6" y="26"/>
                  </a:lnTo>
                  <a:lnTo>
                    <a:pt x="9" y="19"/>
                  </a:lnTo>
                  <a:lnTo>
                    <a:pt x="0" y="12"/>
                  </a:lnTo>
                  <a:lnTo>
                    <a:pt x="4" y="5"/>
                  </a:lnTo>
                  <a:lnTo>
                    <a:pt x="4" y="5"/>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4961" name="Freeform 257"/>
            <p:cNvSpPr>
              <a:spLocks/>
            </p:cNvSpPr>
            <p:nvPr/>
          </p:nvSpPr>
          <p:spPr bwMode="auto">
            <a:xfrm>
              <a:off x="3816" y="3150"/>
              <a:ext cx="16" cy="18"/>
            </a:xfrm>
            <a:custGeom>
              <a:avLst/>
              <a:gdLst/>
              <a:ahLst/>
              <a:cxnLst>
                <a:cxn ang="0">
                  <a:pos x="5" y="0"/>
                </a:cxn>
                <a:cxn ang="0">
                  <a:pos x="28" y="14"/>
                </a:cxn>
                <a:cxn ang="0">
                  <a:pos x="32" y="23"/>
                </a:cxn>
                <a:cxn ang="0">
                  <a:pos x="29" y="37"/>
                </a:cxn>
                <a:cxn ang="0">
                  <a:pos x="12" y="32"/>
                </a:cxn>
                <a:cxn ang="0">
                  <a:pos x="6" y="21"/>
                </a:cxn>
                <a:cxn ang="0">
                  <a:pos x="7" y="15"/>
                </a:cxn>
                <a:cxn ang="0">
                  <a:pos x="0" y="7"/>
                </a:cxn>
                <a:cxn ang="0">
                  <a:pos x="5" y="0"/>
                </a:cxn>
                <a:cxn ang="0">
                  <a:pos x="5" y="0"/>
                </a:cxn>
              </a:cxnLst>
              <a:rect l="0" t="0" r="r" b="b"/>
              <a:pathLst>
                <a:path w="32" h="37">
                  <a:moveTo>
                    <a:pt x="5" y="0"/>
                  </a:moveTo>
                  <a:lnTo>
                    <a:pt x="28" y="14"/>
                  </a:lnTo>
                  <a:lnTo>
                    <a:pt x="32" y="23"/>
                  </a:lnTo>
                  <a:lnTo>
                    <a:pt x="29" y="37"/>
                  </a:lnTo>
                  <a:lnTo>
                    <a:pt x="12" y="32"/>
                  </a:lnTo>
                  <a:lnTo>
                    <a:pt x="6" y="21"/>
                  </a:lnTo>
                  <a:lnTo>
                    <a:pt x="7" y="15"/>
                  </a:lnTo>
                  <a:lnTo>
                    <a:pt x="0" y="7"/>
                  </a:lnTo>
                  <a:lnTo>
                    <a:pt x="5" y="0"/>
                  </a:lnTo>
                  <a:lnTo>
                    <a:pt x="5"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62" name="Freeform 258"/>
            <p:cNvSpPr>
              <a:spLocks/>
            </p:cNvSpPr>
            <p:nvPr/>
          </p:nvSpPr>
          <p:spPr bwMode="auto">
            <a:xfrm>
              <a:off x="3612" y="3158"/>
              <a:ext cx="214" cy="76"/>
            </a:xfrm>
            <a:custGeom>
              <a:avLst/>
              <a:gdLst/>
              <a:ahLst/>
              <a:cxnLst>
                <a:cxn ang="0">
                  <a:pos x="422" y="0"/>
                </a:cxn>
                <a:cxn ang="0">
                  <a:pos x="428" y="10"/>
                </a:cxn>
                <a:cxn ang="0">
                  <a:pos x="143" y="125"/>
                </a:cxn>
                <a:cxn ang="0">
                  <a:pos x="143" y="137"/>
                </a:cxn>
                <a:cxn ang="0">
                  <a:pos x="123" y="153"/>
                </a:cxn>
                <a:cxn ang="0">
                  <a:pos x="0" y="150"/>
                </a:cxn>
                <a:cxn ang="0">
                  <a:pos x="99" y="111"/>
                </a:cxn>
                <a:cxn ang="0">
                  <a:pos x="131" y="111"/>
                </a:cxn>
                <a:cxn ang="0">
                  <a:pos x="422" y="0"/>
                </a:cxn>
                <a:cxn ang="0">
                  <a:pos x="422" y="0"/>
                </a:cxn>
              </a:cxnLst>
              <a:rect l="0" t="0" r="r" b="b"/>
              <a:pathLst>
                <a:path w="428" h="153">
                  <a:moveTo>
                    <a:pt x="422" y="0"/>
                  </a:moveTo>
                  <a:lnTo>
                    <a:pt x="428" y="10"/>
                  </a:lnTo>
                  <a:lnTo>
                    <a:pt x="143" y="125"/>
                  </a:lnTo>
                  <a:lnTo>
                    <a:pt x="143" y="137"/>
                  </a:lnTo>
                  <a:lnTo>
                    <a:pt x="123" y="153"/>
                  </a:lnTo>
                  <a:lnTo>
                    <a:pt x="0" y="150"/>
                  </a:lnTo>
                  <a:lnTo>
                    <a:pt x="99" y="111"/>
                  </a:lnTo>
                  <a:lnTo>
                    <a:pt x="131" y="111"/>
                  </a:lnTo>
                  <a:lnTo>
                    <a:pt x="422" y="0"/>
                  </a:lnTo>
                  <a:lnTo>
                    <a:pt x="422" y="0"/>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4963" name="Freeform 259"/>
            <p:cNvSpPr>
              <a:spLocks/>
            </p:cNvSpPr>
            <p:nvPr/>
          </p:nvSpPr>
          <p:spPr bwMode="auto">
            <a:xfrm>
              <a:off x="3893" y="3253"/>
              <a:ext cx="850" cy="100"/>
            </a:xfrm>
            <a:custGeom>
              <a:avLst/>
              <a:gdLst/>
              <a:ahLst/>
              <a:cxnLst>
                <a:cxn ang="0">
                  <a:pos x="1616" y="75"/>
                </a:cxn>
                <a:cxn ang="0">
                  <a:pos x="1484" y="45"/>
                </a:cxn>
                <a:cxn ang="0">
                  <a:pos x="1378" y="44"/>
                </a:cxn>
                <a:cxn ang="0">
                  <a:pos x="1282" y="54"/>
                </a:cxn>
                <a:cxn ang="0">
                  <a:pos x="1158" y="49"/>
                </a:cxn>
                <a:cxn ang="0">
                  <a:pos x="1065" y="60"/>
                </a:cxn>
                <a:cxn ang="0">
                  <a:pos x="970" y="45"/>
                </a:cxn>
                <a:cxn ang="0">
                  <a:pos x="832" y="45"/>
                </a:cxn>
                <a:cxn ang="0">
                  <a:pos x="712" y="60"/>
                </a:cxn>
                <a:cxn ang="0">
                  <a:pos x="636" y="66"/>
                </a:cxn>
                <a:cxn ang="0">
                  <a:pos x="513" y="67"/>
                </a:cxn>
                <a:cxn ang="0">
                  <a:pos x="364" y="64"/>
                </a:cxn>
                <a:cxn ang="0">
                  <a:pos x="267" y="60"/>
                </a:cxn>
                <a:cxn ang="0">
                  <a:pos x="356" y="44"/>
                </a:cxn>
                <a:cxn ang="0">
                  <a:pos x="361" y="30"/>
                </a:cxn>
                <a:cxn ang="0">
                  <a:pos x="222" y="27"/>
                </a:cxn>
                <a:cxn ang="0">
                  <a:pos x="103" y="23"/>
                </a:cxn>
                <a:cxn ang="0">
                  <a:pos x="80" y="2"/>
                </a:cxn>
                <a:cxn ang="0">
                  <a:pos x="0" y="1"/>
                </a:cxn>
                <a:cxn ang="0">
                  <a:pos x="0" y="21"/>
                </a:cxn>
                <a:cxn ang="0">
                  <a:pos x="99" y="36"/>
                </a:cxn>
                <a:cxn ang="0">
                  <a:pos x="195" y="40"/>
                </a:cxn>
                <a:cxn ang="0">
                  <a:pos x="208" y="52"/>
                </a:cxn>
                <a:cxn ang="0">
                  <a:pos x="177" y="75"/>
                </a:cxn>
                <a:cxn ang="0">
                  <a:pos x="295" y="84"/>
                </a:cxn>
                <a:cxn ang="0">
                  <a:pos x="387" y="89"/>
                </a:cxn>
                <a:cxn ang="0">
                  <a:pos x="485" y="89"/>
                </a:cxn>
                <a:cxn ang="0">
                  <a:pos x="592" y="88"/>
                </a:cxn>
                <a:cxn ang="0">
                  <a:pos x="702" y="85"/>
                </a:cxn>
                <a:cxn ang="0">
                  <a:pos x="818" y="85"/>
                </a:cxn>
                <a:cxn ang="0">
                  <a:pos x="932" y="88"/>
                </a:cxn>
                <a:cxn ang="0">
                  <a:pos x="1034" y="90"/>
                </a:cxn>
                <a:cxn ang="0">
                  <a:pos x="1134" y="93"/>
                </a:cxn>
                <a:cxn ang="0">
                  <a:pos x="1260" y="111"/>
                </a:cxn>
                <a:cxn ang="0">
                  <a:pos x="1142" y="119"/>
                </a:cxn>
                <a:cxn ang="0">
                  <a:pos x="1001" y="129"/>
                </a:cxn>
                <a:cxn ang="0">
                  <a:pos x="857" y="141"/>
                </a:cxn>
                <a:cxn ang="0">
                  <a:pos x="720" y="152"/>
                </a:cxn>
                <a:cxn ang="0">
                  <a:pos x="601" y="161"/>
                </a:cxn>
                <a:cxn ang="0">
                  <a:pos x="509" y="166"/>
                </a:cxn>
                <a:cxn ang="0">
                  <a:pos x="462" y="112"/>
                </a:cxn>
                <a:cxn ang="0">
                  <a:pos x="353" y="112"/>
                </a:cxn>
                <a:cxn ang="0">
                  <a:pos x="203" y="116"/>
                </a:cxn>
                <a:cxn ang="0">
                  <a:pos x="79" y="110"/>
                </a:cxn>
                <a:cxn ang="0">
                  <a:pos x="79" y="115"/>
                </a:cxn>
                <a:cxn ang="0">
                  <a:pos x="193" y="130"/>
                </a:cxn>
                <a:cxn ang="0">
                  <a:pos x="327" y="130"/>
                </a:cxn>
                <a:cxn ang="0">
                  <a:pos x="434" y="130"/>
                </a:cxn>
                <a:cxn ang="0">
                  <a:pos x="357" y="158"/>
                </a:cxn>
                <a:cxn ang="0">
                  <a:pos x="375" y="193"/>
                </a:cxn>
                <a:cxn ang="0">
                  <a:pos x="480" y="198"/>
                </a:cxn>
                <a:cxn ang="0">
                  <a:pos x="603" y="198"/>
                </a:cxn>
                <a:cxn ang="0">
                  <a:pos x="716" y="196"/>
                </a:cxn>
                <a:cxn ang="0">
                  <a:pos x="816" y="187"/>
                </a:cxn>
                <a:cxn ang="0">
                  <a:pos x="945" y="166"/>
                </a:cxn>
                <a:cxn ang="0">
                  <a:pos x="1045" y="155"/>
                </a:cxn>
                <a:cxn ang="0">
                  <a:pos x="1159" y="142"/>
                </a:cxn>
                <a:cxn ang="0">
                  <a:pos x="1273" y="130"/>
                </a:cxn>
                <a:cxn ang="0">
                  <a:pos x="1378" y="122"/>
                </a:cxn>
                <a:cxn ang="0">
                  <a:pos x="1472" y="118"/>
                </a:cxn>
                <a:cxn ang="0">
                  <a:pos x="1412" y="97"/>
                </a:cxn>
                <a:cxn ang="0">
                  <a:pos x="1511" y="96"/>
                </a:cxn>
                <a:cxn ang="0">
                  <a:pos x="1630" y="99"/>
                </a:cxn>
              </a:cxnLst>
              <a:rect l="0" t="0" r="r" b="b"/>
              <a:pathLst>
                <a:path w="1701" h="200">
                  <a:moveTo>
                    <a:pt x="1701" y="107"/>
                  </a:moveTo>
                  <a:lnTo>
                    <a:pt x="1698" y="106"/>
                  </a:lnTo>
                  <a:lnTo>
                    <a:pt x="1696" y="104"/>
                  </a:lnTo>
                  <a:lnTo>
                    <a:pt x="1689" y="101"/>
                  </a:lnTo>
                  <a:lnTo>
                    <a:pt x="1683" y="99"/>
                  </a:lnTo>
                  <a:lnTo>
                    <a:pt x="1678" y="97"/>
                  </a:lnTo>
                  <a:lnTo>
                    <a:pt x="1673" y="94"/>
                  </a:lnTo>
                  <a:lnTo>
                    <a:pt x="1667" y="92"/>
                  </a:lnTo>
                  <a:lnTo>
                    <a:pt x="1663" y="91"/>
                  </a:lnTo>
                  <a:lnTo>
                    <a:pt x="1657" y="89"/>
                  </a:lnTo>
                  <a:lnTo>
                    <a:pt x="1651" y="86"/>
                  </a:lnTo>
                  <a:lnTo>
                    <a:pt x="1644" y="84"/>
                  </a:lnTo>
                  <a:lnTo>
                    <a:pt x="1638" y="83"/>
                  </a:lnTo>
                  <a:lnTo>
                    <a:pt x="1630" y="79"/>
                  </a:lnTo>
                  <a:lnTo>
                    <a:pt x="1623" y="77"/>
                  </a:lnTo>
                  <a:lnTo>
                    <a:pt x="1616" y="75"/>
                  </a:lnTo>
                  <a:lnTo>
                    <a:pt x="1608" y="73"/>
                  </a:lnTo>
                  <a:lnTo>
                    <a:pt x="1600" y="70"/>
                  </a:lnTo>
                  <a:lnTo>
                    <a:pt x="1592" y="68"/>
                  </a:lnTo>
                  <a:lnTo>
                    <a:pt x="1584" y="64"/>
                  </a:lnTo>
                  <a:lnTo>
                    <a:pt x="1576" y="63"/>
                  </a:lnTo>
                  <a:lnTo>
                    <a:pt x="1568" y="60"/>
                  </a:lnTo>
                  <a:lnTo>
                    <a:pt x="1560" y="59"/>
                  </a:lnTo>
                  <a:lnTo>
                    <a:pt x="1552" y="56"/>
                  </a:lnTo>
                  <a:lnTo>
                    <a:pt x="1543" y="55"/>
                  </a:lnTo>
                  <a:lnTo>
                    <a:pt x="1535" y="52"/>
                  </a:lnTo>
                  <a:lnTo>
                    <a:pt x="1526" y="52"/>
                  </a:lnTo>
                  <a:lnTo>
                    <a:pt x="1518" y="49"/>
                  </a:lnTo>
                  <a:lnTo>
                    <a:pt x="1510" y="49"/>
                  </a:lnTo>
                  <a:lnTo>
                    <a:pt x="1501" y="47"/>
                  </a:lnTo>
                  <a:lnTo>
                    <a:pt x="1492" y="47"/>
                  </a:lnTo>
                  <a:lnTo>
                    <a:pt x="1484" y="45"/>
                  </a:lnTo>
                  <a:lnTo>
                    <a:pt x="1477" y="45"/>
                  </a:lnTo>
                  <a:lnTo>
                    <a:pt x="1469" y="44"/>
                  </a:lnTo>
                  <a:lnTo>
                    <a:pt x="1461" y="43"/>
                  </a:lnTo>
                  <a:lnTo>
                    <a:pt x="1453" y="43"/>
                  </a:lnTo>
                  <a:lnTo>
                    <a:pt x="1447" y="43"/>
                  </a:lnTo>
                  <a:lnTo>
                    <a:pt x="1438" y="43"/>
                  </a:lnTo>
                  <a:lnTo>
                    <a:pt x="1432" y="43"/>
                  </a:lnTo>
                  <a:lnTo>
                    <a:pt x="1424" y="43"/>
                  </a:lnTo>
                  <a:lnTo>
                    <a:pt x="1419" y="43"/>
                  </a:lnTo>
                  <a:lnTo>
                    <a:pt x="1411" y="43"/>
                  </a:lnTo>
                  <a:lnTo>
                    <a:pt x="1405" y="43"/>
                  </a:lnTo>
                  <a:lnTo>
                    <a:pt x="1401" y="43"/>
                  </a:lnTo>
                  <a:lnTo>
                    <a:pt x="1395" y="44"/>
                  </a:lnTo>
                  <a:lnTo>
                    <a:pt x="1389" y="44"/>
                  </a:lnTo>
                  <a:lnTo>
                    <a:pt x="1383" y="44"/>
                  </a:lnTo>
                  <a:lnTo>
                    <a:pt x="1378" y="44"/>
                  </a:lnTo>
                  <a:lnTo>
                    <a:pt x="1382" y="70"/>
                  </a:lnTo>
                  <a:lnTo>
                    <a:pt x="1373" y="69"/>
                  </a:lnTo>
                  <a:lnTo>
                    <a:pt x="1368" y="67"/>
                  </a:lnTo>
                  <a:lnTo>
                    <a:pt x="1363" y="67"/>
                  </a:lnTo>
                  <a:lnTo>
                    <a:pt x="1357" y="64"/>
                  </a:lnTo>
                  <a:lnTo>
                    <a:pt x="1352" y="64"/>
                  </a:lnTo>
                  <a:lnTo>
                    <a:pt x="1345" y="63"/>
                  </a:lnTo>
                  <a:lnTo>
                    <a:pt x="1340" y="62"/>
                  </a:lnTo>
                  <a:lnTo>
                    <a:pt x="1333" y="60"/>
                  </a:lnTo>
                  <a:lnTo>
                    <a:pt x="1327" y="60"/>
                  </a:lnTo>
                  <a:lnTo>
                    <a:pt x="1319" y="58"/>
                  </a:lnTo>
                  <a:lnTo>
                    <a:pt x="1312" y="58"/>
                  </a:lnTo>
                  <a:lnTo>
                    <a:pt x="1305" y="56"/>
                  </a:lnTo>
                  <a:lnTo>
                    <a:pt x="1298" y="56"/>
                  </a:lnTo>
                  <a:lnTo>
                    <a:pt x="1290" y="55"/>
                  </a:lnTo>
                  <a:lnTo>
                    <a:pt x="1282" y="54"/>
                  </a:lnTo>
                  <a:lnTo>
                    <a:pt x="1275" y="53"/>
                  </a:lnTo>
                  <a:lnTo>
                    <a:pt x="1268" y="53"/>
                  </a:lnTo>
                  <a:lnTo>
                    <a:pt x="1259" y="52"/>
                  </a:lnTo>
                  <a:lnTo>
                    <a:pt x="1252" y="52"/>
                  </a:lnTo>
                  <a:lnTo>
                    <a:pt x="1244" y="52"/>
                  </a:lnTo>
                  <a:lnTo>
                    <a:pt x="1236" y="52"/>
                  </a:lnTo>
                  <a:lnTo>
                    <a:pt x="1228" y="51"/>
                  </a:lnTo>
                  <a:lnTo>
                    <a:pt x="1219" y="49"/>
                  </a:lnTo>
                  <a:lnTo>
                    <a:pt x="1211" y="49"/>
                  </a:lnTo>
                  <a:lnTo>
                    <a:pt x="1203" y="49"/>
                  </a:lnTo>
                  <a:lnTo>
                    <a:pt x="1195" y="49"/>
                  </a:lnTo>
                  <a:lnTo>
                    <a:pt x="1188" y="49"/>
                  </a:lnTo>
                  <a:lnTo>
                    <a:pt x="1180" y="49"/>
                  </a:lnTo>
                  <a:lnTo>
                    <a:pt x="1173" y="49"/>
                  </a:lnTo>
                  <a:lnTo>
                    <a:pt x="1165" y="49"/>
                  </a:lnTo>
                  <a:lnTo>
                    <a:pt x="1158" y="49"/>
                  </a:lnTo>
                  <a:lnTo>
                    <a:pt x="1150" y="49"/>
                  </a:lnTo>
                  <a:lnTo>
                    <a:pt x="1143" y="51"/>
                  </a:lnTo>
                  <a:lnTo>
                    <a:pt x="1136" y="51"/>
                  </a:lnTo>
                  <a:lnTo>
                    <a:pt x="1131" y="52"/>
                  </a:lnTo>
                  <a:lnTo>
                    <a:pt x="1124" y="52"/>
                  </a:lnTo>
                  <a:lnTo>
                    <a:pt x="1118" y="53"/>
                  </a:lnTo>
                  <a:lnTo>
                    <a:pt x="1112" y="53"/>
                  </a:lnTo>
                  <a:lnTo>
                    <a:pt x="1106" y="53"/>
                  </a:lnTo>
                  <a:lnTo>
                    <a:pt x="1101" y="54"/>
                  </a:lnTo>
                  <a:lnTo>
                    <a:pt x="1095" y="55"/>
                  </a:lnTo>
                  <a:lnTo>
                    <a:pt x="1086" y="55"/>
                  </a:lnTo>
                  <a:lnTo>
                    <a:pt x="1079" y="56"/>
                  </a:lnTo>
                  <a:lnTo>
                    <a:pt x="1072" y="58"/>
                  </a:lnTo>
                  <a:lnTo>
                    <a:pt x="1067" y="59"/>
                  </a:lnTo>
                  <a:lnTo>
                    <a:pt x="1065" y="59"/>
                  </a:lnTo>
                  <a:lnTo>
                    <a:pt x="1065" y="60"/>
                  </a:lnTo>
                  <a:lnTo>
                    <a:pt x="1063" y="59"/>
                  </a:lnTo>
                  <a:lnTo>
                    <a:pt x="1060" y="58"/>
                  </a:lnTo>
                  <a:lnTo>
                    <a:pt x="1056" y="56"/>
                  </a:lnTo>
                  <a:lnTo>
                    <a:pt x="1050" y="56"/>
                  </a:lnTo>
                  <a:lnTo>
                    <a:pt x="1042" y="54"/>
                  </a:lnTo>
                  <a:lnTo>
                    <a:pt x="1034" y="53"/>
                  </a:lnTo>
                  <a:lnTo>
                    <a:pt x="1028" y="52"/>
                  </a:lnTo>
                  <a:lnTo>
                    <a:pt x="1022" y="52"/>
                  </a:lnTo>
                  <a:lnTo>
                    <a:pt x="1016" y="51"/>
                  </a:lnTo>
                  <a:lnTo>
                    <a:pt x="1012" y="51"/>
                  </a:lnTo>
                  <a:lnTo>
                    <a:pt x="1005" y="48"/>
                  </a:lnTo>
                  <a:lnTo>
                    <a:pt x="998" y="47"/>
                  </a:lnTo>
                  <a:lnTo>
                    <a:pt x="991" y="47"/>
                  </a:lnTo>
                  <a:lnTo>
                    <a:pt x="984" y="47"/>
                  </a:lnTo>
                  <a:lnTo>
                    <a:pt x="977" y="46"/>
                  </a:lnTo>
                  <a:lnTo>
                    <a:pt x="970" y="45"/>
                  </a:lnTo>
                  <a:lnTo>
                    <a:pt x="962" y="44"/>
                  </a:lnTo>
                  <a:lnTo>
                    <a:pt x="955" y="44"/>
                  </a:lnTo>
                  <a:lnTo>
                    <a:pt x="946" y="43"/>
                  </a:lnTo>
                  <a:lnTo>
                    <a:pt x="938" y="43"/>
                  </a:lnTo>
                  <a:lnTo>
                    <a:pt x="930" y="43"/>
                  </a:lnTo>
                  <a:lnTo>
                    <a:pt x="923" y="43"/>
                  </a:lnTo>
                  <a:lnTo>
                    <a:pt x="914" y="43"/>
                  </a:lnTo>
                  <a:lnTo>
                    <a:pt x="906" y="43"/>
                  </a:lnTo>
                  <a:lnTo>
                    <a:pt x="896" y="43"/>
                  </a:lnTo>
                  <a:lnTo>
                    <a:pt x="887" y="43"/>
                  </a:lnTo>
                  <a:lnTo>
                    <a:pt x="878" y="43"/>
                  </a:lnTo>
                  <a:lnTo>
                    <a:pt x="869" y="43"/>
                  </a:lnTo>
                  <a:lnTo>
                    <a:pt x="859" y="43"/>
                  </a:lnTo>
                  <a:lnTo>
                    <a:pt x="850" y="44"/>
                  </a:lnTo>
                  <a:lnTo>
                    <a:pt x="841" y="44"/>
                  </a:lnTo>
                  <a:lnTo>
                    <a:pt x="832" y="45"/>
                  </a:lnTo>
                  <a:lnTo>
                    <a:pt x="824" y="46"/>
                  </a:lnTo>
                  <a:lnTo>
                    <a:pt x="814" y="47"/>
                  </a:lnTo>
                  <a:lnTo>
                    <a:pt x="805" y="47"/>
                  </a:lnTo>
                  <a:lnTo>
                    <a:pt x="797" y="48"/>
                  </a:lnTo>
                  <a:lnTo>
                    <a:pt x="789" y="48"/>
                  </a:lnTo>
                  <a:lnTo>
                    <a:pt x="781" y="51"/>
                  </a:lnTo>
                  <a:lnTo>
                    <a:pt x="773" y="52"/>
                  </a:lnTo>
                  <a:lnTo>
                    <a:pt x="764" y="52"/>
                  </a:lnTo>
                  <a:lnTo>
                    <a:pt x="757" y="53"/>
                  </a:lnTo>
                  <a:lnTo>
                    <a:pt x="750" y="55"/>
                  </a:lnTo>
                  <a:lnTo>
                    <a:pt x="742" y="55"/>
                  </a:lnTo>
                  <a:lnTo>
                    <a:pt x="736" y="56"/>
                  </a:lnTo>
                  <a:lnTo>
                    <a:pt x="729" y="56"/>
                  </a:lnTo>
                  <a:lnTo>
                    <a:pt x="723" y="59"/>
                  </a:lnTo>
                  <a:lnTo>
                    <a:pt x="717" y="59"/>
                  </a:lnTo>
                  <a:lnTo>
                    <a:pt x="712" y="60"/>
                  </a:lnTo>
                  <a:lnTo>
                    <a:pt x="706" y="60"/>
                  </a:lnTo>
                  <a:lnTo>
                    <a:pt x="702" y="62"/>
                  </a:lnTo>
                  <a:lnTo>
                    <a:pt x="694" y="63"/>
                  </a:lnTo>
                  <a:lnTo>
                    <a:pt x="690" y="64"/>
                  </a:lnTo>
                  <a:lnTo>
                    <a:pt x="685" y="64"/>
                  </a:lnTo>
                  <a:lnTo>
                    <a:pt x="685" y="66"/>
                  </a:lnTo>
                  <a:lnTo>
                    <a:pt x="683" y="66"/>
                  </a:lnTo>
                  <a:lnTo>
                    <a:pt x="681" y="66"/>
                  </a:lnTo>
                  <a:lnTo>
                    <a:pt x="674" y="66"/>
                  </a:lnTo>
                  <a:lnTo>
                    <a:pt x="667" y="66"/>
                  </a:lnTo>
                  <a:lnTo>
                    <a:pt x="662" y="66"/>
                  </a:lnTo>
                  <a:lnTo>
                    <a:pt x="659" y="66"/>
                  </a:lnTo>
                  <a:lnTo>
                    <a:pt x="653" y="66"/>
                  </a:lnTo>
                  <a:lnTo>
                    <a:pt x="648" y="66"/>
                  </a:lnTo>
                  <a:lnTo>
                    <a:pt x="641" y="66"/>
                  </a:lnTo>
                  <a:lnTo>
                    <a:pt x="636" y="66"/>
                  </a:lnTo>
                  <a:lnTo>
                    <a:pt x="630" y="66"/>
                  </a:lnTo>
                  <a:lnTo>
                    <a:pt x="624" y="67"/>
                  </a:lnTo>
                  <a:lnTo>
                    <a:pt x="617" y="67"/>
                  </a:lnTo>
                  <a:lnTo>
                    <a:pt x="609" y="67"/>
                  </a:lnTo>
                  <a:lnTo>
                    <a:pt x="602" y="67"/>
                  </a:lnTo>
                  <a:lnTo>
                    <a:pt x="594" y="67"/>
                  </a:lnTo>
                  <a:lnTo>
                    <a:pt x="586" y="67"/>
                  </a:lnTo>
                  <a:lnTo>
                    <a:pt x="579" y="67"/>
                  </a:lnTo>
                  <a:lnTo>
                    <a:pt x="571" y="67"/>
                  </a:lnTo>
                  <a:lnTo>
                    <a:pt x="563" y="67"/>
                  </a:lnTo>
                  <a:lnTo>
                    <a:pt x="555" y="67"/>
                  </a:lnTo>
                  <a:lnTo>
                    <a:pt x="547" y="67"/>
                  </a:lnTo>
                  <a:lnTo>
                    <a:pt x="539" y="67"/>
                  </a:lnTo>
                  <a:lnTo>
                    <a:pt x="529" y="67"/>
                  </a:lnTo>
                  <a:lnTo>
                    <a:pt x="521" y="67"/>
                  </a:lnTo>
                  <a:lnTo>
                    <a:pt x="513" y="67"/>
                  </a:lnTo>
                  <a:lnTo>
                    <a:pt x="505" y="67"/>
                  </a:lnTo>
                  <a:lnTo>
                    <a:pt x="497" y="68"/>
                  </a:lnTo>
                  <a:lnTo>
                    <a:pt x="488" y="67"/>
                  </a:lnTo>
                  <a:lnTo>
                    <a:pt x="480" y="67"/>
                  </a:lnTo>
                  <a:lnTo>
                    <a:pt x="469" y="67"/>
                  </a:lnTo>
                  <a:lnTo>
                    <a:pt x="461" y="67"/>
                  </a:lnTo>
                  <a:lnTo>
                    <a:pt x="451" y="66"/>
                  </a:lnTo>
                  <a:lnTo>
                    <a:pt x="442" y="66"/>
                  </a:lnTo>
                  <a:lnTo>
                    <a:pt x="432" y="66"/>
                  </a:lnTo>
                  <a:lnTo>
                    <a:pt x="423" y="66"/>
                  </a:lnTo>
                  <a:lnTo>
                    <a:pt x="413" y="64"/>
                  </a:lnTo>
                  <a:lnTo>
                    <a:pt x="404" y="64"/>
                  </a:lnTo>
                  <a:lnTo>
                    <a:pt x="393" y="64"/>
                  </a:lnTo>
                  <a:lnTo>
                    <a:pt x="384" y="64"/>
                  </a:lnTo>
                  <a:lnTo>
                    <a:pt x="374" y="64"/>
                  </a:lnTo>
                  <a:lnTo>
                    <a:pt x="364" y="64"/>
                  </a:lnTo>
                  <a:lnTo>
                    <a:pt x="356" y="64"/>
                  </a:lnTo>
                  <a:lnTo>
                    <a:pt x="348" y="64"/>
                  </a:lnTo>
                  <a:lnTo>
                    <a:pt x="339" y="64"/>
                  </a:lnTo>
                  <a:lnTo>
                    <a:pt x="331" y="64"/>
                  </a:lnTo>
                  <a:lnTo>
                    <a:pt x="323" y="63"/>
                  </a:lnTo>
                  <a:lnTo>
                    <a:pt x="316" y="63"/>
                  </a:lnTo>
                  <a:lnTo>
                    <a:pt x="308" y="62"/>
                  </a:lnTo>
                  <a:lnTo>
                    <a:pt x="301" y="62"/>
                  </a:lnTo>
                  <a:lnTo>
                    <a:pt x="296" y="62"/>
                  </a:lnTo>
                  <a:lnTo>
                    <a:pt x="290" y="62"/>
                  </a:lnTo>
                  <a:lnTo>
                    <a:pt x="285" y="61"/>
                  </a:lnTo>
                  <a:lnTo>
                    <a:pt x="280" y="61"/>
                  </a:lnTo>
                  <a:lnTo>
                    <a:pt x="275" y="60"/>
                  </a:lnTo>
                  <a:lnTo>
                    <a:pt x="273" y="60"/>
                  </a:lnTo>
                  <a:lnTo>
                    <a:pt x="269" y="60"/>
                  </a:lnTo>
                  <a:lnTo>
                    <a:pt x="267" y="60"/>
                  </a:lnTo>
                  <a:lnTo>
                    <a:pt x="267" y="58"/>
                  </a:lnTo>
                  <a:lnTo>
                    <a:pt x="272" y="56"/>
                  </a:lnTo>
                  <a:lnTo>
                    <a:pt x="278" y="55"/>
                  </a:lnTo>
                  <a:lnTo>
                    <a:pt x="287" y="54"/>
                  </a:lnTo>
                  <a:lnTo>
                    <a:pt x="292" y="52"/>
                  </a:lnTo>
                  <a:lnTo>
                    <a:pt x="296" y="52"/>
                  </a:lnTo>
                  <a:lnTo>
                    <a:pt x="302" y="51"/>
                  </a:lnTo>
                  <a:lnTo>
                    <a:pt x="308" y="51"/>
                  </a:lnTo>
                  <a:lnTo>
                    <a:pt x="314" y="49"/>
                  </a:lnTo>
                  <a:lnTo>
                    <a:pt x="319" y="48"/>
                  </a:lnTo>
                  <a:lnTo>
                    <a:pt x="326" y="47"/>
                  </a:lnTo>
                  <a:lnTo>
                    <a:pt x="332" y="47"/>
                  </a:lnTo>
                  <a:lnTo>
                    <a:pt x="338" y="46"/>
                  </a:lnTo>
                  <a:lnTo>
                    <a:pt x="345" y="45"/>
                  </a:lnTo>
                  <a:lnTo>
                    <a:pt x="350" y="44"/>
                  </a:lnTo>
                  <a:lnTo>
                    <a:pt x="356" y="44"/>
                  </a:lnTo>
                  <a:lnTo>
                    <a:pt x="362" y="43"/>
                  </a:lnTo>
                  <a:lnTo>
                    <a:pt x="368" y="41"/>
                  </a:lnTo>
                  <a:lnTo>
                    <a:pt x="374" y="40"/>
                  </a:lnTo>
                  <a:lnTo>
                    <a:pt x="378" y="40"/>
                  </a:lnTo>
                  <a:lnTo>
                    <a:pt x="387" y="38"/>
                  </a:lnTo>
                  <a:lnTo>
                    <a:pt x="393" y="38"/>
                  </a:lnTo>
                  <a:lnTo>
                    <a:pt x="398" y="36"/>
                  </a:lnTo>
                  <a:lnTo>
                    <a:pt x="400" y="36"/>
                  </a:lnTo>
                  <a:lnTo>
                    <a:pt x="397" y="33"/>
                  </a:lnTo>
                  <a:lnTo>
                    <a:pt x="392" y="33"/>
                  </a:lnTo>
                  <a:lnTo>
                    <a:pt x="387" y="32"/>
                  </a:lnTo>
                  <a:lnTo>
                    <a:pt x="383" y="31"/>
                  </a:lnTo>
                  <a:lnTo>
                    <a:pt x="378" y="31"/>
                  </a:lnTo>
                  <a:lnTo>
                    <a:pt x="374" y="31"/>
                  </a:lnTo>
                  <a:lnTo>
                    <a:pt x="368" y="30"/>
                  </a:lnTo>
                  <a:lnTo>
                    <a:pt x="361" y="30"/>
                  </a:lnTo>
                  <a:lnTo>
                    <a:pt x="354" y="29"/>
                  </a:lnTo>
                  <a:lnTo>
                    <a:pt x="347" y="29"/>
                  </a:lnTo>
                  <a:lnTo>
                    <a:pt x="339" y="29"/>
                  </a:lnTo>
                  <a:lnTo>
                    <a:pt x="332" y="29"/>
                  </a:lnTo>
                  <a:lnTo>
                    <a:pt x="324" y="29"/>
                  </a:lnTo>
                  <a:lnTo>
                    <a:pt x="316" y="29"/>
                  </a:lnTo>
                  <a:lnTo>
                    <a:pt x="307" y="27"/>
                  </a:lnTo>
                  <a:lnTo>
                    <a:pt x="297" y="27"/>
                  </a:lnTo>
                  <a:lnTo>
                    <a:pt x="288" y="27"/>
                  </a:lnTo>
                  <a:lnTo>
                    <a:pt x="279" y="27"/>
                  </a:lnTo>
                  <a:lnTo>
                    <a:pt x="269" y="27"/>
                  </a:lnTo>
                  <a:lnTo>
                    <a:pt x="260" y="27"/>
                  </a:lnTo>
                  <a:lnTo>
                    <a:pt x="250" y="27"/>
                  </a:lnTo>
                  <a:lnTo>
                    <a:pt x="242" y="27"/>
                  </a:lnTo>
                  <a:lnTo>
                    <a:pt x="232" y="27"/>
                  </a:lnTo>
                  <a:lnTo>
                    <a:pt x="222" y="27"/>
                  </a:lnTo>
                  <a:lnTo>
                    <a:pt x="213" y="27"/>
                  </a:lnTo>
                  <a:lnTo>
                    <a:pt x="204" y="27"/>
                  </a:lnTo>
                  <a:lnTo>
                    <a:pt x="195" y="27"/>
                  </a:lnTo>
                  <a:lnTo>
                    <a:pt x="187" y="27"/>
                  </a:lnTo>
                  <a:lnTo>
                    <a:pt x="178" y="27"/>
                  </a:lnTo>
                  <a:lnTo>
                    <a:pt x="172" y="27"/>
                  </a:lnTo>
                  <a:lnTo>
                    <a:pt x="162" y="26"/>
                  </a:lnTo>
                  <a:lnTo>
                    <a:pt x="154" y="26"/>
                  </a:lnTo>
                  <a:lnTo>
                    <a:pt x="147" y="25"/>
                  </a:lnTo>
                  <a:lnTo>
                    <a:pt x="140" y="25"/>
                  </a:lnTo>
                  <a:lnTo>
                    <a:pt x="132" y="24"/>
                  </a:lnTo>
                  <a:lnTo>
                    <a:pt x="127" y="24"/>
                  </a:lnTo>
                  <a:lnTo>
                    <a:pt x="121" y="24"/>
                  </a:lnTo>
                  <a:lnTo>
                    <a:pt x="115" y="24"/>
                  </a:lnTo>
                  <a:lnTo>
                    <a:pt x="109" y="23"/>
                  </a:lnTo>
                  <a:lnTo>
                    <a:pt x="103" y="23"/>
                  </a:lnTo>
                  <a:lnTo>
                    <a:pt x="99" y="23"/>
                  </a:lnTo>
                  <a:lnTo>
                    <a:pt x="94" y="23"/>
                  </a:lnTo>
                  <a:lnTo>
                    <a:pt x="85" y="23"/>
                  </a:lnTo>
                  <a:lnTo>
                    <a:pt x="78" y="23"/>
                  </a:lnTo>
                  <a:lnTo>
                    <a:pt x="71" y="22"/>
                  </a:lnTo>
                  <a:lnTo>
                    <a:pt x="65" y="21"/>
                  </a:lnTo>
                  <a:lnTo>
                    <a:pt x="60" y="19"/>
                  </a:lnTo>
                  <a:lnTo>
                    <a:pt x="57" y="19"/>
                  </a:lnTo>
                  <a:lnTo>
                    <a:pt x="53" y="17"/>
                  </a:lnTo>
                  <a:lnTo>
                    <a:pt x="53" y="16"/>
                  </a:lnTo>
                  <a:lnTo>
                    <a:pt x="54" y="14"/>
                  </a:lnTo>
                  <a:lnTo>
                    <a:pt x="58" y="11"/>
                  </a:lnTo>
                  <a:lnTo>
                    <a:pt x="64" y="9"/>
                  </a:lnTo>
                  <a:lnTo>
                    <a:pt x="71" y="7"/>
                  </a:lnTo>
                  <a:lnTo>
                    <a:pt x="76" y="4"/>
                  </a:lnTo>
                  <a:lnTo>
                    <a:pt x="80" y="2"/>
                  </a:lnTo>
                  <a:lnTo>
                    <a:pt x="80" y="1"/>
                  </a:lnTo>
                  <a:lnTo>
                    <a:pt x="79" y="1"/>
                  </a:lnTo>
                  <a:lnTo>
                    <a:pt x="76" y="1"/>
                  </a:lnTo>
                  <a:lnTo>
                    <a:pt x="71" y="0"/>
                  </a:lnTo>
                  <a:lnTo>
                    <a:pt x="65" y="0"/>
                  </a:lnTo>
                  <a:lnTo>
                    <a:pt x="61" y="0"/>
                  </a:lnTo>
                  <a:lnTo>
                    <a:pt x="53" y="0"/>
                  </a:lnTo>
                  <a:lnTo>
                    <a:pt x="47" y="0"/>
                  </a:lnTo>
                  <a:lnTo>
                    <a:pt x="40" y="0"/>
                  </a:lnTo>
                  <a:lnTo>
                    <a:pt x="34" y="0"/>
                  </a:lnTo>
                  <a:lnTo>
                    <a:pt x="26" y="0"/>
                  </a:lnTo>
                  <a:lnTo>
                    <a:pt x="20" y="0"/>
                  </a:lnTo>
                  <a:lnTo>
                    <a:pt x="15" y="0"/>
                  </a:lnTo>
                  <a:lnTo>
                    <a:pt x="10" y="1"/>
                  </a:lnTo>
                  <a:lnTo>
                    <a:pt x="2" y="1"/>
                  </a:lnTo>
                  <a:lnTo>
                    <a:pt x="0" y="1"/>
                  </a:lnTo>
                  <a:lnTo>
                    <a:pt x="1" y="1"/>
                  </a:lnTo>
                  <a:lnTo>
                    <a:pt x="4" y="1"/>
                  </a:lnTo>
                  <a:lnTo>
                    <a:pt x="10" y="2"/>
                  </a:lnTo>
                  <a:lnTo>
                    <a:pt x="17" y="4"/>
                  </a:lnTo>
                  <a:lnTo>
                    <a:pt x="23" y="6"/>
                  </a:lnTo>
                  <a:lnTo>
                    <a:pt x="30" y="7"/>
                  </a:lnTo>
                  <a:lnTo>
                    <a:pt x="33" y="9"/>
                  </a:lnTo>
                  <a:lnTo>
                    <a:pt x="35" y="10"/>
                  </a:lnTo>
                  <a:lnTo>
                    <a:pt x="34" y="10"/>
                  </a:lnTo>
                  <a:lnTo>
                    <a:pt x="30" y="12"/>
                  </a:lnTo>
                  <a:lnTo>
                    <a:pt x="24" y="12"/>
                  </a:lnTo>
                  <a:lnTo>
                    <a:pt x="17" y="15"/>
                  </a:lnTo>
                  <a:lnTo>
                    <a:pt x="9" y="15"/>
                  </a:lnTo>
                  <a:lnTo>
                    <a:pt x="3" y="17"/>
                  </a:lnTo>
                  <a:lnTo>
                    <a:pt x="0" y="18"/>
                  </a:lnTo>
                  <a:lnTo>
                    <a:pt x="0" y="21"/>
                  </a:lnTo>
                  <a:lnTo>
                    <a:pt x="2" y="23"/>
                  </a:lnTo>
                  <a:lnTo>
                    <a:pt x="9" y="24"/>
                  </a:lnTo>
                  <a:lnTo>
                    <a:pt x="12" y="25"/>
                  </a:lnTo>
                  <a:lnTo>
                    <a:pt x="18" y="26"/>
                  </a:lnTo>
                  <a:lnTo>
                    <a:pt x="24" y="27"/>
                  </a:lnTo>
                  <a:lnTo>
                    <a:pt x="32" y="29"/>
                  </a:lnTo>
                  <a:lnTo>
                    <a:pt x="39" y="29"/>
                  </a:lnTo>
                  <a:lnTo>
                    <a:pt x="48" y="31"/>
                  </a:lnTo>
                  <a:lnTo>
                    <a:pt x="57" y="31"/>
                  </a:lnTo>
                  <a:lnTo>
                    <a:pt x="67" y="33"/>
                  </a:lnTo>
                  <a:lnTo>
                    <a:pt x="71" y="33"/>
                  </a:lnTo>
                  <a:lnTo>
                    <a:pt x="77" y="33"/>
                  </a:lnTo>
                  <a:lnTo>
                    <a:pt x="83" y="33"/>
                  </a:lnTo>
                  <a:lnTo>
                    <a:pt x="88" y="34"/>
                  </a:lnTo>
                  <a:lnTo>
                    <a:pt x="94" y="34"/>
                  </a:lnTo>
                  <a:lnTo>
                    <a:pt x="99" y="36"/>
                  </a:lnTo>
                  <a:lnTo>
                    <a:pt x="106" y="37"/>
                  </a:lnTo>
                  <a:lnTo>
                    <a:pt x="113" y="38"/>
                  </a:lnTo>
                  <a:lnTo>
                    <a:pt x="117" y="38"/>
                  </a:lnTo>
                  <a:lnTo>
                    <a:pt x="123" y="38"/>
                  </a:lnTo>
                  <a:lnTo>
                    <a:pt x="129" y="38"/>
                  </a:lnTo>
                  <a:lnTo>
                    <a:pt x="135" y="38"/>
                  </a:lnTo>
                  <a:lnTo>
                    <a:pt x="140" y="38"/>
                  </a:lnTo>
                  <a:lnTo>
                    <a:pt x="147" y="38"/>
                  </a:lnTo>
                  <a:lnTo>
                    <a:pt x="154" y="38"/>
                  </a:lnTo>
                  <a:lnTo>
                    <a:pt x="160" y="39"/>
                  </a:lnTo>
                  <a:lnTo>
                    <a:pt x="166" y="39"/>
                  </a:lnTo>
                  <a:lnTo>
                    <a:pt x="172" y="39"/>
                  </a:lnTo>
                  <a:lnTo>
                    <a:pt x="177" y="39"/>
                  </a:lnTo>
                  <a:lnTo>
                    <a:pt x="183" y="40"/>
                  </a:lnTo>
                  <a:lnTo>
                    <a:pt x="189" y="40"/>
                  </a:lnTo>
                  <a:lnTo>
                    <a:pt x="195" y="40"/>
                  </a:lnTo>
                  <a:lnTo>
                    <a:pt x="199" y="40"/>
                  </a:lnTo>
                  <a:lnTo>
                    <a:pt x="206" y="41"/>
                  </a:lnTo>
                  <a:lnTo>
                    <a:pt x="215" y="41"/>
                  </a:lnTo>
                  <a:lnTo>
                    <a:pt x="225" y="41"/>
                  </a:lnTo>
                  <a:lnTo>
                    <a:pt x="232" y="41"/>
                  </a:lnTo>
                  <a:lnTo>
                    <a:pt x="238" y="43"/>
                  </a:lnTo>
                  <a:lnTo>
                    <a:pt x="243" y="43"/>
                  </a:lnTo>
                  <a:lnTo>
                    <a:pt x="245" y="43"/>
                  </a:lnTo>
                  <a:lnTo>
                    <a:pt x="248" y="44"/>
                  </a:lnTo>
                  <a:lnTo>
                    <a:pt x="248" y="46"/>
                  </a:lnTo>
                  <a:lnTo>
                    <a:pt x="244" y="46"/>
                  </a:lnTo>
                  <a:lnTo>
                    <a:pt x="240" y="47"/>
                  </a:lnTo>
                  <a:lnTo>
                    <a:pt x="234" y="47"/>
                  </a:lnTo>
                  <a:lnTo>
                    <a:pt x="227" y="48"/>
                  </a:lnTo>
                  <a:lnTo>
                    <a:pt x="218" y="49"/>
                  </a:lnTo>
                  <a:lnTo>
                    <a:pt x="208" y="52"/>
                  </a:lnTo>
                  <a:lnTo>
                    <a:pt x="199" y="52"/>
                  </a:lnTo>
                  <a:lnTo>
                    <a:pt x="191" y="55"/>
                  </a:lnTo>
                  <a:lnTo>
                    <a:pt x="181" y="56"/>
                  </a:lnTo>
                  <a:lnTo>
                    <a:pt x="173" y="58"/>
                  </a:lnTo>
                  <a:lnTo>
                    <a:pt x="165" y="59"/>
                  </a:lnTo>
                  <a:lnTo>
                    <a:pt x="158" y="60"/>
                  </a:lnTo>
                  <a:lnTo>
                    <a:pt x="152" y="61"/>
                  </a:lnTo>
                  <a:lnTo>
                    <a:pt x="148" y="64"/>
                  </a:lnTo>
                  <a:lnTo>
                    <a:pt x="145" y="64"/>
                  </a:lnTo>
                  <a:lnTo>
                    <a:pt x="146" y="68"/>
                  </a:lnTo>
                  <a:lnTo>
                    <a:pt x="147" y="69"/>
                  </a:lnTo>
                  <a:lnTo>
                    <a:pt x="152" y="70"/>
                  </a:lnTo>
                  <a:lnTo>
                    <a:pt x="158" y="71"/>
                  </a:lnTo>
                  <a:lnTo>
                    <a:pt x="167" y="74"/>
                  </a:lnTo>
                  <a:lnTo>
                    <a:pt x="172" y="74"/>
                  </a:lnTo>
                  <a:lnTo>
                    <a:pt x="177" y="75"/>
                  </a:lnTo>
                  <a:lnTo>
                    <a:pt x="183" y="75"/>
                  </a:lnTo>
                  <a:lnTo>
                    <a:pt x="190" y="76"/>
                  </a:lnTo>
                  <a:lnTo>
                    <a:pt x="196" y="77"/>
                  </a:lnTo>
                  <a:lnTo>
                    <a:pt x="204" y="78"/>
                  </a:lnTo>
                  <a:lnTo>
                    <a:pt x="212" y="79"/>
                  </a:lnTo>
                  <a:lnTo>
                    <a:pt x="220" y="79"/>
                  </a:lnTo>
                  <a:lnTo>
                    <a:pt x="227" y="79"/>
                  </a:lnTo>
                  <a:lnTo>
                    <a:pt x="236" y="81"/>
                  </a:lnTo>
                  <a:lnTo>
                    <a:pt x="245" y="81"/>
                  </a:lnTo>
                  <a:lnTo>
                    <a:pt x="255" y="82"/>
                  </a:lnTo>
                  <a:lnTo>
                    <a:pt x="264" y="82"/>
                  </a:lnTo>
                  <a:lnTo>
                    <a:pt x="273" y="83"/>
                  </a:lnTo>
                  <a:lnTo>
                    <a:pt x="278" y="83"/>
                  </a:lnTo>
                  <a:lnTo>
                    <a:pt x="284" y="84"/>
                  </a:lnTo>
                  <a:lnTo>
                    <a:pt x="289" y="84"/>
                  </a:lnTo>
                  <a:lnTo>
                    <a:pt x="295" y="84"/>
                  </a:lnTo>
                  <a:lnTo>
                    <a:pt x="300" y="84"/>
                  </a:lnTo>
                  <a:lnTo>
                    <a:pt x="304" y="84"/>
                  </a:lnTo>
                  <a:lnTo>
                    <a:pt x="310" y="84"/>
                  </a:lnTo>
                  <a:lnTo>
                    <a:pt x="316" y="84"/>
                  </a:lnTo>
                  <a:lnTo>
                    <a:pt x="322" y="84"/>
                  </a:lnTo>
                  <a:lnTo>
                    <a:pt x="327" y="85"/>
                  </a:lnTo>
                  <a:lnTo>
                    <a:pt x="332" y="85"/>
                  </a:lnTo>
                  <a:lnTo>
                    <a:pt x="339" y="86"/>
                  </a:lnTo>
                  <a:lnTo>
                    <a:pt x="345" y="86"/>
                  </a:lnTo>
                  <a:lnTo>
                    <a:pt x="350" y="86"/>
                  </a:lnTo>
                  <a:lnTo>
                    <a:pt x="355" y="86"/>
                  </a:lnTo>
                  <a:lnTo>
                    <a:pt x="362" y="86"/>
                  </a:lnTo>
                  <a:lnTo>
                    <a:pt x="368" y="86"/>
                  </a:lnTo>
                  <a:lnTo>
                    <a:pt x="374" y="88"/>
                  </a:lnTo>
                  <a:lnTo>
                    <a:pt x="380" y="88"/>
                  </a:lnTo>
                  <a:lnTo>
                    <a:pt x="387" y="89"/>
                  </a:lnTo>
                  <a:lnTo>
                    <a:pt x="392" y="89"/>
                  </a:lnTo>
                  <a:lnTo>
                    <a:pt x="398" y="89"/>
                  </a:lnTo>
                  <a:lnTo>
                    <a:pt x="404" y="89"/>
                  </a:lnTo>
                  <a:lnTo>
                    <a:pt x="410" y="89"/>
                  </a:lnTo>
                  <a:lnTo>
                    <a:pt x="415" y="89"/>
                  </a:lnTo>
                  <a:lnTo>
                    <a:pt x="422" y="89"/>
                  </a:lnTo>
                  <a:lnTo>
                    <a:pt x="429" y="89"/>
                  </a:lnTo>
                  <a:lnTo>
                    <a:pt x="435" y="89"/>
                  </a:lnTo>
                  <a:lnTo>
                    <a:pt x="440" y="89"/>
                  </a:lnTo>
                  <a:lnTo>
                    <a:pt x="447" y="89"/>
                  </a:lnTo>
                  <a:lnTo>
                    <a:pt x="453" y="89"/>
                  </a:lnTo>
                  <a:lnTo>
                    <a:pt x="460" y="89"/>
                  </a:lnTo>
                  <a:lnTo>
                    <a:pt x="466" y="89"/>
                  </a:lnTo>
                  <a:lnTo>
                    <a:pt x="472" y="89"/>
                  </a:lnTo>
                  <a:lnTo>
                    <a:pt x="479" y="89"/>
                  </a:lnTo>
                  <a:lnTo>
                    <a:pt x="485" y="89"/>
                  </a:lnTo>
                  <a:lnTo>
                    <a:pt x="491" y="88"/>
                  </a:lnTo>
                  <a:lnTo>
                    <a:pt x="497" y="88"/>
                  </a:lnTo>
                  <a:lnTo>
                    <a:pt x="504" y="88"/>
                  </a:lnTo>
                  <a:lnTo>
                    <a:pt x="511" y="88"/>
                  </a:lnTo>
                  <a:lnTo>
                    <a:pt x="517" y="88"/>
                  </a:lnTo>
                  <a:lnTo>
                    <a:pt x="524" y="88"/>
                  </a:lnTo>
                  <a:lnTo>
                    <a:pt x="529" y="88"/>
                  </a:lnTo>
                  <a:lnTo>
                    <a:pt x="537" y="88"/>
                  </a:lnTo>
                  <a:lnTo>
                    <a:pt x="543" y="88"/>
                  </a:lnTo>
                  <a:lnTo>
                    <a:pt x="550" y="88"/>
                  </a:lnTo>
                  <a:lnTo>
                    <a:pt x="557" y="88"/>
                  </a:lnTo>
                  <a:lnTo>
                    <a:pt x="564" y="88"/>
                  </a:lnTo>
                  <a:lnTo>
                    <a:pt x="571" y="88"/>
                  </a:lnTo>
                  <a:lnTo>
                    <a:pt x="578" y="88"/>
                  </a:lnTo>
                  <a:lnTo>
                    <a:pt x="585" y="88"/>
                  </a:lnTo>
                  <a:lnTo>
                    <a:pt x="592" y="88"/>
                  </a:lnTo>
                  <a:lnTo>
                    <a:pt x="597" y="86"/>
                  </a:lnTo>
                  <a:lnTo>
                    <a:pt x="604" y="86"/>
                  </a:lnTo>
                  <a:lnTo>
                    <a:pt x="611" y="86"/>
                  </a:lnTo>
                  <a:lnTo>
                    <a:pt x="618" y="86"/>
                  </a:lnTo>
                  <a:lnTo>
                    <a:pt x="625" y="86"/>
                  </a:lnTo>
                  <a:lnTo>
                    <a:pt x="632" y="86"/>
                  </a:lnTo>
                  <a:lnTo>
                    <a:pt x="639" y="86"/>
                  </a:lnTo>
                  <a:lnTo>
                    <a:pt x="646" y="86"/>
                  </a:lnTo>
                  <a:lnTo>
                    <a:pt x="653" y="85"/>
                  </a:lnTo>
                  <a:lnTo>
                    <a:pt x="660" y="85"/>
                  </a:lnTo>
                  <a:lnTo>
                    <a:pt x="667" y="85"/>
                  </a:lnTo>
                  <a:lnTo>
                    <a:pt x="674" y="85"/>
                  </a:lnTo>
                  <a:lnTo>
                    <a:pt x="681" y="85"/>
                  </a:lnTo>
                  <a:lnTo>
                    <a:pt x="687" y="85"/>
                  </a:lnTo>
                  <a:lnTo>
                    <a:pt x="694" y="85"/>
                  </a:lnTo>
                  <a:lnTo>
                    <a:pt x="702" y="85"/>
                  </a:lnTo>
                  <a:lnTo>
                    <a:pt x="708" y="85"/>
                  </a:lnTo>
                  <a:lnTo>
                    <a:pt x="716" y="85"/>
                  </a:lnTo>
                  <a:lnTo>
                    <a:pt x="722" y="85"/>
                  </a:lnTo>
                  <a:lnTo>
                    <a:pt x="730" y="85"/>
                  </a:lnTo>
                  <a:lnTo>
                    <a:pt x="736" y="85"/>
                  </a:lnTo>
                  <a:lnTo>
                    <a:pt x="745" y="85"/>
                  </a:lnTo>
                  <a:lnTo>
                    <a:pt x="751" y="85"/>
                  </a:lnTo>
                  <a:lnTo>
                    <a:pt x="759" y="85"/>
                  </a:lnTo>
                  <a:lnTo>
                    <a:pt x="766" y="85"/>
                  </a:lnTo>
                  <a:lnTo>
                    <a:pt x="773" y="85"/>
                  </a:lnTo>
                  <a:lnTo>
                    <a:pt x="781" y="85"/>
                  </a:lnTo>
                  <a:lnTo>
                    <a:pt x="788" y="85"/>
                  </a:lnTo>
                  <a:lnTo>
                    <a:pt x="795" y="85"/>
                  </a:lnTo>
                  <a:lnTo>
                    <a:pt x="803" y="85"/>
                  </a:lnTo>
                  <a:lnTo>
                    <a:pt x="809" y="85"/>
                  </a:lnTo>
                  <a:lnTo>
                    <a:pt x="818" y="85"/>
                  </a:lnTo>
                  <a:lnTo>
                    <a:pt x="824" y="85"/>
                  </a:lnTo>
                  <a:lnTo>
                    <a:pt x="832" y="85"/>
                  </a:lnTo>
                  <a:lnTo>
                    <a:pt x="839" y="85"/>
                  </a:lnTo>
                  <a:lnTo>
                    <a:pt x="846" y="85"/>
                  </a:lnTo>
                  <a:lnTo>
                    <a:pt x="852" y="85"/>
                  </a:lnTo>
                  <a:lnTo>
                    <a:pt x="859" y="85"/>
                  </a:lnTo>
                  <a:lnTo>
                    <a:pt x="867" y="85"/>
                  </a:lnTo>
                  <a:lnTo>
                    <a:pt x="874" y="85"/>
                  </a:lnTo>
                  <a:lnTo>
                    <a:pt x="881" y="85"/>
                  </a:lnTo>
                  <a:lnTo>
                    <a:pt x="888" y="85"/>
                  </a:lnTo>
                  <a:lnTo>
                    <a:pt x="896" y="85"/>
                  </a:lnTo>
                  <a:lnTo>
                    <a:pt x="903" y="86"/>
                  </a:lnTo>
                  <a:lnTo>
                    <a:pt x="910" y="86"/>
                  </a:lnTo>
                  <a:lnTo>
                    <a:pt x="917" y="86"/>
                  </a:lnTo>
                  <a:lnTo>
                    <a:pt x="924" y="86"/>
                  </a:lnTo>
                  <a:lnTo>
                    <a:pt x="932" y="88"/>
                  </a:lnTo>
                  <a:lnTo>
                    <a:pt x="938" y="88"/>
                  </a:lnTo>
                  <a:lnTo>
                    <a:pt x="945" y="88"/>
                  </a:lnTo>
                  <a:lnTo>
                    <a:pt x="952" y="88"/>
                  </a:lnTo>
                  <a:lnTo>
                    <a:pt x="959" y="88"/>
                  </a:lnTo>
                  <a:lnTo>
                    <a:pt x="964" y="88"/>
                  </a:lnTo>
                  <a:lnTo>
                    <a:pt x="971" y="88"/>
                  </a:lnTo>
                  <a:lnTo>
                    <a:pt x="977" y="88"/>
                  </a:lnTo>
                  <a:lnTo>
                    <a:pt x="984" y="89"/>
                  </a:lnTo>
                  <a:lnTo>
                    <a:pt x="990" y="89"/>
                  </a:lnTo>
                  <a:lnTo>
                    <a:pt x="997" y="89"/>
                  </a:lnTo>
                  <a:lnTo>
                    <a:pt x="1003" y="89"/>
                  </a:lnTo>
                  <a:lnTo>
                    <a:pt x="1009" y="89"/>
                  </a:lnTo>
                  <a:lnTo>
                    <a:pt x="1015" y="89"/>
                  </a:lnTo>
                  <a:lnTo>
                    <a:pt x="1021" y="89"/>
                  </a:lnTo>
                  <a:lnTo>
                    <a:pt x="1027" y="89"/>
                  </a:lnTo>
                  <a:lnTo>
                    <a:pt x="1034" y="90"/>
                  </a:lnTo>
                  <a:lnTo>
                    <a:pt x="1038" y="90"/>
                  </a:lnTo>
                  <a:lnTo>
                    <a:pt x="1043" y="90"/>
                  </a:lnTo>
                  <a:lnTo>
                    <a:pt x="1048" y="90"/>
                  </a:lnTo>
                  <a:lnTo>
                    <a:pt x="1053" y="90"/>
                  </a:lnTo>
                  <a:lnTo>
                    <a:pt x="1063" y="90"/>
                  </a:lnTo>
                  <a:lnTo>
                    <a:pt x="1073" y="91"/>
                  </a:lnTo>
                  <a:lnTo>
                    <a:pt x="1081" y="91"/>
                  </a:lnTo>
                  <a:lnTo>
                    <a:pt x="1090" y="91"/>
                  </a:lnTo>
                  <a:lnTo>
                    <a:pt x="1098" y="91"/>
                  </a:lnTo>
                  <a:lnTo>
                    <a:pt x="1105" y="92"/>
                  </a:lnTo>
                  <a:lnTo>
                    <a:pt x="1111" y="92"/>
                  </a:lnTo>
                  <a:lnTo>
                    <a:pt x="1117" y="92"/>
                  </a:lnTo>
                  <a:lnTo>
                    <a:pt x="1121" y="92"/>
                  </a:lnTo>
                  <a:lnTo>
                    <a:pt x="1126" y="92"/>
                  </a:lnTo>
                  <a:lnTo>
                    <a:pt x="1131" y="92"/>
                  </a:lnTo>
                  <a:lnTo>
                    <a:pt x="1134" y="93"/>
                  </a:lnTo>
                  <a:lnTo>
                    <a:pt x="1346" y="107"/>
                  </a:lnTo>
                  <a:lnTo>
                    <a:pt x="1344" y="107"/>
                  </a:lnTo>
                  <a:lnTo>
                    <a:pt x="1336" y="107"/>
                  </a:lnTo>
                  <a:lnTo>
                    <a:pt x="1330" y="107"/>
                  </a:lnTo>
                  <a:lnTo>
                    <a:pt x="1325" y="107"/>
                  </a:lnTo>
                  <a:lnTo>
                    <a:pt x="1316" y="107"/>
                  </a:lnTo>
                  <a:lnTo>
                    <a:pt x="1308" y="108"/>
                  </a:lnTo>
                  <a:lnTo>
                    <a:pt x="1304" y="108"/>
                  </a:lnTo>
                  <a:lnTo>
                    <a:pt x="1299" y="108"/>
                  </a:lnTo>
                  <a:lnTo>
                    <a:pt x="1293" y="108"/>
                  </a:lnTo>
                  <a:lnTo>
                    <a:pt x="1289" y="108"/>
                  </a:lnTo>
                  <a:lnTo>
                    <a:pt x="1283" y="108"/>
                  </a:lnTo>
                  <a:lnTo>
                    <a:pt x="1277" y="110"/>
                  </a:lnTo>
                  <a:lnTo>
                    <a:pt x="1273" y="110"/>
                  </a:lnTo>
                  <a:lnTo>
                    <a:pt x="1267" y="111"/>
                  </a:lnTo>
                  <a:lnTo>
                    <a:pt x="1260" y="111"/>
                  </a:lnTo>
                  <a:lnTo>
                    <a:pt x="1254" y="112"/>
                  </a:lnTo>
                  <a:lnTo>
                    <a:pt x="1247" y="112"/>
                  </a:lnTo>
                  <a:lnTo>
                    <a:pt x="1241" y="112"/>
                  </a:lnTo>
                  <a:lnTo>
                    <a:pt x="1234" y="112"/>
                  </a:lnTo>
                  <a:lnTo>
                    <a:pt x="1228" y="113"/>
                  </a:lnTo>
                  <a:lnTo>
                    <a:pt x="1221" y="114"/>
                  </a:lnTo>
                  <a:lnTo>
                    <a:pt x="1214" y="115"/>
                  </a:lnTo>
                  <a:lnTo>
                    <a:pt x="1206" y="115"/>
                  </a:lnTo>
                  <a:lnTo>
                    <a:pt x="1199" y="115"/>
                  </a:lnTo>
                  <a:lnTo>
                    <a:pt x="1191" y="116"/>
                  </a:lnTo>
                  <a:lnTo>
                    <a:pt x="1184" y="116"/>
                  </a:lnTo>
                  <a:lnTo>
                    <a:pt x="1176" y="116"/>
                  </a:lnTo>
                  <a:lnTo>
                    <a:pt x="1166" y="116"/>
                  </a:lnTo>
                  <a:lnTo>
                    <a:pt x="1158" y="118"/>
                  </a:lnTo>
                  <a:lnTo>
                    <a:pt x="1151" y="119"/>
                  </a:lnTo>
                  <a:lnTo>
                    <a:pt x="1142" y="119"/>
                  </a:lnTo>
                  <a:lnTo>
                    <a:pt x="1134" y="120"/>
                  </a:lnTo>
                  <a:lnTo>
                    <a:pt x="1126" y="121"/>
                  </a:lnTo>
                  <a:lnTo>
                    <a:pt x="1117" y="121"/>
                  </a:lnTo>
                  <a:lnTo>
                    <a:pt x="1108" y="121"/>
                  </a:lnTo>
                  <a:lnTo>
                    <a:pt x="1099" y="122"/>
                  </a:lnTo>
                  <a:lnTo>
                    <a:pt x="1091" y="123"/>
                  </a:lnTo>
                  <a:lnTo>
                    <a:pt x="1083" y="125"/>
                  </a:lnTo>
                  <a:lnTo>
                    <a:pt x="1074" y="125"/>
                  </a:lnTo>
                  <a:lnTo>
                    <a:pt x="1065" y="126"/>
                  </a:lnTo>
                  <a:lnTo>
                    <a:pt x="1056" y="126"/>
                  </a:lnTo>
                  <a:lnTo>
                    <a:pt x="1048" y="127"/>
                  </a:lnTo>
                  <a:lnTo>
                    <a:pt x="1038" y="127"/>
                  </a:lnTo>
                  <a:lnTo>
                    <a:pt x="1029" y="128"/>
                  </a:lnTo>
                  <a:lnTo>
                    <a:pt x="1020" y="129"/>
                  </a:lnTo>
                  <a:lnTo>
                    <a:pt x="1011" y="129"/>
                  </a:lnTo>
                  <a:lnTo>
                    <a:pt x="1001" y="129"/>
                  </a:lnTo>
                  <a:lnTo>
                    <a:pt x="992" y="130"/>
                  </a:lnTo>
                  <a:lnTo>
                    <a:pt x="983" y="131"/>
                  </a:lnTo>
                  <a:lnTo>
                    <a:pt x="974" y="133"/>
                  </a:lnTo>
                  <a:lnTo>
                    <a:pt x="966" y="133"/>
                  </a:lnTo>
                  <a:lnTo>
                    <a:pt x="956" y="134"/>
                  </a:lnTo>
                  <a:lnTo>
                    <a:pt x="947" y="134"/>
                  </a:lnTo>
                  <a:lnTo>
                    <a:pt x="939" y="135"/>
                  </a:lnTo>
                  <a:lnTo>
                    <a:pt x="929" y="135"/>
                  </a:lnTo>
                  <a:lnTo>
                    <a:pt x="921" y="136"/>
                  </a:lnTo>
                  <a:lnTo>
                    <a:pt x="910" y="137"/>
                  </a:lnTo>
                  <a:lnTo>
                    <a:pt x="902" y="138"/>
                  </a:lnTo>
                  <a:lnTo>
                    <a:pt x="893" y="138"/>
                  </a:lnTo>
                  <a:lnTo>
                    <a:pt x="884" y="138"/>
                  </a:lnTo>
                  <a:lnTo>
                    <a:pt x="874" y="140"/>
                  </a:lnTo>
                  <a:lnTo>
                    <a:pt x="866" y="141"/>
                  </a:lnTo>
                  <a:lnTo>
                    <a:pt x="857" y="141"/>
                  </a:lnTo>
                  <a:lnTo>
                    <a:pt x="848" y="142"/>
                  </a:lnTo>
                  <a:lnTo>
                    <a:pt x="839" y="143"/>
                  </a:lnTo>
                  <a:lnTo>
                    <a:pt x="831" y="144"/>
                  </a:lnTo>
                  <a:lnTo>
                    <a:pt x="821" y="144"/>
                  </a:lnTo>
                  <a:lnTo>
                    <a:pt x="813" y="144"/>
                  </a:lnTo>
                  <a:lnTo>
                    <a:pt x="804" y="145"/>
                  </a:lnTo>
                  <a:lnTo>
                    <a:pt x="796" y="146"/>
                  </a:lnTo>
                  <a:lnTo>
                    <a:pt x="787" y="146"/>
                  </a:lnTo>
                  <a:lnTo>
                    <a:pt x="779" y="148"/>
                  </a:lnTo>
                  <a:lnTo>
                    <a:pt x="769" y="149"/>
                  </a:lnTo>
                  <a:lnTo>
                    <a:pt x="761" y="149"/>
                  </a:lnTo>
                  <a:lnTo>
                    <a:pt x="753" y="149"/>
                  </a:lnTo>
                  <a:lnTo>
                    <a:pt x="745" y="150"/>
                  </a:lnTo>
                  <a:lnTo>
                    <a:pt x="736" y="151"/>
                  </a:lnTo>
                  <a:lnTo>
                    <a:pt x="728" y="152"/>
                  </a:lnTo>
                  <a:lnTo>
                    <a:pt x="720" y="152"/>
                  </a:lnTo>
                  <a:lnTo>
                    <a:pt x="712" y="153"/>
                  </a:lnTo>
                  <a:lnTo>
                    <a:pt x="704" y="153"/>
                  </a:lnTo>
                  <a:lnTo>
                    <a:pt x="696" y="155"/>
                  </a:lnTo>
                  <a:lnTo>
                    <a:pt x="687" y="156"/>
                  </a:lnTo>
                  <a:lnTo>
                    <a:pt x="681" y="157"/>
                  </a:lnTo>
                  <a:lnTo>
                    <a:pt x="672" y="158"/>
                  </a:lnTo>
                  <a:lnTo>
                    <a:pt x="667" y="158"/>
                  </a:lnTo>
                  <a:lnTo>
                    <a:pt x="659" y="158"/>
                  </a:lnTo>
                  <a:lnTo>
                    <a:pt x="651" y="158"/>
                  </a:lnTo>
                  <a:lnTo>
                    <a:pt x="644" y="159"/>
                  </a:lnTo>
                  <a:lnTo>
                    <a:pt x="636" y="160"/>
                  </a:lnTo>
                  <a:lnTo>
                    <a:pt x="629" y="160"/>
                  </a:lnTo>
                  <a:lnTo>
                    <a:pt x="622" y="160"/>
                  </a:lnTo>
                  <a:lnTo>
                    <a:pt x="615" y="161"/>
                  </a:lnTo>
                  <a:lnTo>
                    <a:pt x="608" y="161"/>
                  </a:lnTo>
                  <a:lnTo>
                    <a:pt x="601" y="161"/>
                  </a:lnTo>
                  <a:lnTo>
                    <a:pt x="594" y="161"/>
                  </a:lnTo>
                  <a:lnTo>
                    <a:pt x="587" y="161"/>
                  </a:lnTo>
                  <a:lnTo>
                    <a:pt x="581" y="163"/>
                  </a:lnTo>
                  <a:lnTo>
                    <a:pt x="575" y="163"/>
                  </a:lnTo>
                  <a:lnTo>
                    <a:pt x="570" y="164"/>
                  </a:lnTo>
                  <a:lnTo>
                    <a:pt x="564" y="164"/>
                  </a:lnTo>
                  <a:lnTo>
                    <a:pt x="558" y="165"/>
                  </a:lnTo>
                  <a:lnTo>
                    <a:pt x="552" y="165"/>
                  </a:lnTo>
                  <a:lnTo>
                    <a:pt x="547" y="165"/>
                  </a:lnTo>
                  <a:lnTo>
                    <a:pt x="541" y="165"/>
                  </a:lnTo>
                  <a:lnTo>
                    <a:pt x="536" y="165"/>
                  </a:lnTo>
                  <a:lnTo>
                    <a:pt x="530" y="165"/>
                  </a:lnTo>
                  <a:lnTo>
                    <a:pt x="526" y="165"/>
                  </a:lnTo>
                  <a:lnTo>
                    <a:pt x="521" y="165"/>
                  </a:lnTo>
                  <a:lnTo>
                    <a:pt x="518" y="166"/>
                  </a:lnTo>
                  <a:lnTo>
                    <a:pt x="509" y="166"/>
                  </a:lnTo>
                  <a:lnTo>
                    <a:pt x="502" y="166"/>
                  </a:lnTo>
                  <a:lnTo>
                    <a:pt x="494" y="166"/>
                  </a:lnTo>
                  <a:lnTo>
                    <a:pt x="489" y="166"/>
                  </a:lnTo>
                  <a:lnTo>
                    <a:pt x="482" y="164"/>
                  </a:lnTo>
                  <a:lnTo>
                    <a:pt x="477" y="163"/>
                  </a:lnTo>
                  <a:lnTo>
                    <a:pt x="472" y="161"/>
                  </a:lnTo>
                  <a:lnTo>
                    <a:pt x="469" y="161"/>
                  </a:lnTo>
                  <a:lnTo>
                    <a:pt x="464" y="158"/>
                  </a:lnTo>
                  <a:lnTo>
                    <a:pt x="461" y="156"/>
                  </a:lnTo>
                  <a:lnTo>
                    <a:pt x="459" y="149"/>
                  </a:lnTo>
                  <a:lnTo>
                    <a:pt x="462" y="142"/>
                  </a:lnTo>
                  <a:lnTo>
                    <a:pt x="467" y="134"/>
                  </a:lnTo>
                  <a:lnTo>
                    <a:pt x="472" y="126"/>
                  </a:lnTo>
                  <a:lnTo>
                    <a:pt x="473" y="120"/>
                  </a:lnTo>
                  <a:lnTo>
                    <a:pt x="469" y="115"/>
                  </a:lnTo>
                  <a:lnTo>
                    <a:pt x="462" y="112"/>
                  </a:lnTo>
                  <a:lnTo>
                    <a:pt x="455" y="112"/>
                  </a:lnTo>
                  <a:lnTo>
                    <a:pt x="451" y="111"/>
                  </a:lnTo>
                  <a:lnTo>
                    <a:pt x="446" y="111"/>
                  </a:lnTo>
                  <a:lnTo>
                    <a:pt x="440" y="111"/>
                  </a:lnTo>
                  <a:lnTo>
                    <a:pt x="436" y="111"/>
                  </a:lnTo>
                  <a:lnTo>
                    <a:pt x="429" y="110"/>
                  </a:lnTo>
                  <a:lnTo>
                    <a:pt x="423" y="110"/>
                  </a:lnTo>
                  <a:lnTo>
                    <a:pt x="415" y="110"/>
                  </a:lnTo>
                  <a:lnTo>
                    <a:pt x="409" y="110"/>
                  </a:lnTo>
                  <a:lnTo>
                    <a:pt x="401" y="110"/>
                  </a:lnTo>
                  <a:lnTo>
                    <a:pt x="394" y="111"/>
                  </a:lnTo>
                  <a:lnTo>
                    <a:pt x="387" y="111"/>
                  </a:lnTo>
                  <a:lnTo>
                    <a:pt x="379" y="112"/>
                  </a:lnTo>
                  <a:lnTo>
                    <a:pt x="370" y="112"/>
                  </a:lnTo>
                  <a:lnTo>
                    <a:pt x="362" y="112"/>
                  </a:lnTo>
                  <a:lnTo>
                    <a:pt x="353" y="112"/>
                  </a:lnTo>
                  <a:lnTo>
                    <a:pt x="345" y="112"/>
                  </a:lnTo>
                  <a:lnTo>
                    <a:pt x="334" y="112"/>
                  </a:lnTo>
                  <a:lnTo>
                    <a:pt x="326" y="113"/>
                  </a:lnTo>
                  <a:lnTo>
                    <a:pt x="316" y="113"/>
                  </a:lnTo>
                  <a:lnTo>
                    <a:pt x="308" y="114"/>
                  </a:lnTo>
                  <a:lnTo>
                    <a:pt x="297" y="114"/>
                  </a:lnTo>
                  <a:lnTo>
                    <a:pt x="288" y="115"/>
                  </a:lnTo>
                  <a:lnTo>
                    <a:pt x="278" y="115"/>
                  </a:lnTo>
                  <a:lnTo>
                    <a:pt x="270" y="116"/>
                  </a:lnTo>
                  <a:lnTo>
                    <a:pt x="259" y="116"/>
                  </a:lnTo>
                  <a:lnTo>
                    <a:pt x="250" y="116"/>
                  </a:lnTo>
                  <a:lnTo>
                    <a:pt x="241" y="116"/>
                  </a:lnTo>
                  <a:lnTo>
                    <a:pt x="232" y="118"/>
                  </a:lnTo>
                  <a:lnTo>
                    <a:pt x="222" y="116"/>
                  </a:lnTo>
                  <a:lnTo>
                    <a:pt x="213" y="116"/>
                  </a:lnTo>
                  <a:lnTo>
                    <a:pt x="203" y="116"/>
                  </a:lnTo>
                  <a:lnTo>
                    <a:pt x="195" y="116"/>
                  </a:lnTo>
                  <a:lnTo>
                    <a:pt x="184" y="116"/>
                  </a:lnTo>
                  <a:lnTo>
                    <a:pt x="176" y="116"/>
                  </a:lnTo>
                  <a:lnTo>
                    <a:pt x="167" y="116"/>
                  </a:lnTo>
                  <a:lnTo>
                    <a:pt x="159" y="116"/>
                  </a:lnTo>
                  <a:lnTo>
                    <a:pt x="150" y="115"/>
                  </a:lnTo>
                  <a:lnTo>
                    <a:pt x="142" y="114"/>
                  </a:lnTo>
                  <a:lnTo>
                    <a:pt x="133" y="114"/>
                  </a:lnTo>
                  <a:lnTo>
                    <a:pt x="127" y="114"/>
                  </a:lnTo>
                  <a:lnTo>
                    <a:pt x="117" y="113"/>
                  </a:lnTo>
                  <a:lnTo>
                    <a:pt x="112" y="112"/>
                  </a:lnTo>
                  <a:lnTo>
                    <a:pt x="103" y="112"/>
                  </a:lnTo>
                  <a:lnTo>
                    <a:pt x="99" y="112"/>
                  </a:lnTo>
                  <a:lnTo>
                    <a:pt x="91" y="112"/>
                  </a:lnTo>
                  <a:lnTo>
                    <a:pt x="85" y="111"/>
                  </a:lnTo>
                  <a:lnTo>
                    <a:pt x="79" y="110"/>
                  </a:lnTo>
                  <a:lnTo>
                    <a:pt x="73" y="110"/>
                  </a:lnTo>
                  <a:lnTo>
                    <a:pt x="68" y="108"/>
                  </a:lnTo>
                  <a:lnTo>
                    <a:pt x="62" y="108"/>
                  </a:lnTo>
                  <a:lnTo>
                    <a:pt x="57" y="107"/>
                  </a:lnTo>
                  <a:lnTo>
                    <a:pt x="55" y="107"/>
                  </a:lnTo>
                  <a:lnTo>
                    <a:pt x="48" y="107"/>
                  </a:lnTo>
                  <a:lnTo>
                    <a:pt x="43" y="107"/>
                  </a:lnTo>
                  <a:lnTo>
                    <a:pt x="40" y="107"/>
                  </a:lnTo>
                  <a:lnTo>
                    <a:pt x="43" y="107"/>
                  </a:lnTo>
                  <a:lnTo>
                    <a:pt x="46" y="107"/>
                  </a:lnTo>
                  <a:lnTo>
                    <a:pt x="52" y="110"/>
                  </a:lnTo>
                  <a:lnTo>
                    <a:pt x="57" y="111"/>
                  </a:lnTo>
                  <a:lnTo>
                    <a:pt x="65" y="112"/>
                  </a:lnTo>
                  <a:lnTo>
                    <a:pt x="69" y="113"/>
                  </a:lnTo>
                  <a:lnTo>
                    <a:pt x="73" y="114"/>
                  </a:lnTo>
                  <a:lnTo>
                    <a:pt x="79" y="115"/>
                  </a:lnTo>
                  <a:lnTo>
                    <a:pt x="85" y="116"/>
                  </a:lnTo>
                  <a:lnTo>
                    <a:pt x="90" y="116"/>
                  </a:lnTo>
                  <a:lnTo>
                    <a:pt x="94" y="119"/>
                  </a:lnTo>
                  <a:lnTo>
                    <a:pt x="100" y="119"/>
                  </a:lnTo>
                  <a:lnTo>
                    <a:pt x="107" y="121"/>
                  </a:lnTo>
                  <a:lnTo>
                    <a:pt x="113" y="121"/>
                  </a:lnTo>
                  <a:lnTo>
                    <a:pt x="121" y="122"/>
                  </a:lnTo>
                  <a:lnTo>
                    <a:pt x="127" y="123"/>
                  </a:lnTo>
                  <a:lnTo>
                    <a:pt x="135" y="126"/>
                  </a:lnTo>
                  <a:lnTo>
                    <a:pt x="143" y="126"/>
                  </a:lnTo>
                  <a:lnTo>
                    <a:pt x="150" y="126"/>
                  </a:lnTo>
                  <a:lnTo>
                    <a:pt x="158" y="127"/>
                  </a:lnTo>
                  <a:lnTo>
                    <a:pt x="167" y="128"/>
                  </a:lnTo>
                  <a:lnTo>
                    <a:pt x="176" y="129"/>
                  </a:lnTo>
                  <a:lnTo>
                    <a:pt x="184" y="129"/>
                  </a:lnTo>
                  <a:lnTo>
                    <a:pt x="193" y="130"/>
                  </a:lnTo>
                  <a:lnTo>
                    <a:pt x="204" y="131"/>
                  </a:lnTo>
                  <a:lnTo>
                    <a:pt x="212" y="131"/>
                  </a:lnTo>
                  <a:lnTo>
                    <a:pt x="222" y="131"/>
                  </a:lnTo>
                  <a:lnTo>
                    <a:pt x="232" y="131"/>
                  </a:lnTo>
                  <a:lnTo>
                    <a:pt x="241" y="131"/>
                  </a:lnTo>
                  <a:lnTo>
                    <a:pt x="250" y="131"/>
                  </a:lnTo>
                  <a:lnTo>
                    <a:pt x="260" y="131"/>
                  </a:lnTo>
                  <a:lnTo>
                    <a:pt x="265" y="131"/>
                  </a:lnTo>
                  <a:lnTo>
                    <a:pt x="271" y="131"/>
                  </a:lnTo>
                  <a:lnTo>
                    <a:pt x="275" y="131"/>
                  </a:lnTo>
                  <a:lnTo>
                    <a:pt x="281" y="131"/>
                  </a:lnTo>
                  <a:lnTo>
                    <a:pt x="290" y="130"/>
                  </a:lnTo>
                  <a:lnTo>
                    <a:pt x="300" y="130"/>
                  </a:lnTo>
                  <a:lnTo>
                    <a:pt x="309" y="130"/>
                  </a:lnTo>
                  <a:lnTo>
                    <a:pt x="319" y="130"/>
                  </a:lnTo>
                  <a:lnTo>
                    <a:pt x="327" y="130"/>
                  </a:lnTo>
                  <a:lnTo>
                    <a:pt x="337" y="130"/>
                  </a:lnTo>
                  <a:lnTo>
                    <a:pt x="347" y="130"/>
                  </a:lnTo>
                  <a:lnTo>
                    <a:pt x="355" y="130"/>
                  </a:lnTo>
                  <a:lnTo>
                    <a:pt x="363" y="129"/>
                  </a:lnTo>
                  <a:lnTo>
                    <a:pt x="371" y="129"/>
                  </a:lnTo>
                  <a:lnTo>
                    <a:pt x="378" y="129"/>
                  </a:lnTo>
                  <a:lnTo>
                    <a:pt x="387" y="129"/>
                  </a:lnTo>
                  <a:lnTo>
                    <a:pt x="393" y="129"/>
                  </a:lnTo>
                  <a:lnTo>
                    <a:pt x="400" y="129"/>
                  </a:lnTo>
                  <a:lnTo>
                    <a:pt x="406" y="129"/>
                  </a:lnTo>
                  <a:lnTo>
                    <a:pt x="412" y="129"/>
                  </a:lnTo>
                  <a:lnTo>
                    <a:pt x="416" y="129"/>
                  </a:lnTo>
                  <a:lnTo>
                    <a:pt x="421" y="129"/>
                  </a:lnTo>
                  <a:lnTo>
                    <a:pt x="424" y="129"/>
                  </a:lnTo>
                  <a:lnTo>
                    <a:pt x="429" y="129"/>
                  </a:lnTo>
                  <a:lnTo>
                    <a:pt x="434" y="130"/>
                  </a:lnTo>
                  <a:lnTo>
                    <a:pt x="436" y="133"/>
                  </a:lnTo>
                  <a:lnTo>
                    <a:pt x="434" y="134"/>
                  </a:lnTo>
                  <a:lnTo>
                    <a:pt x="430" y="135"/>
                  </a:lnTo>
                  <a:lnTo>
                    <a:pt x="424" y="138"/>
                  </a:lnTo>
                  <a:lnTo>
                    <a:pt x="416" y="141"/>
                  </a:lnTo>
                  <a:lnTo>
                    <a:pt x="410" y="142"/>
                  </a:lnTo>
                  <a:lnTo>
                    <a:pt x="406" y="144"/>
                  </a:lnTo>
                  <a:lnTo>
                    <a:pt x="401" y="144"/>
                  </a:lnTo>
                  <a:lnTo>
                    <a:pt x="397" y="146"/>
                  </a:lnTo>
                  <a:lnTo>
                    <a:pt x="392" y="148"/>
                  </a:lnTo>
                  <a:lnTo>
                    <a:pt x="386" y="150"/>
                  </a:lnTo>
                  <a:lnTo>
                    <a:pt x="380" y="151"/>
                  </a:lnTo>
                  <a:lnTo>
                    <a:pt x="375" y="153"/>
                  </a:lnTo>
                  <a:lnTo>
                    <a:pt x="369" y="155"/>
                  </a:lnTo>
                  <a:lnTo>
                    <a:pt x="363" y="157"/>
                  </a:lnTo>
                  <a:lnTo>
                    <a:pt x="357" y="158"/>
                  </a:lnTo>
                  <a:lnTo>
                    <a:pt x="352" y="160"/>
                  </a:lnTo>
                  <a:lnTo>
                    <a:pt x="341" y="164"/>
                  </a:lnTo>
                  <a:lnTo>
                    <a:pt x="334" y="167"/>
                  </a:lnTo>
                  <a:lnTo>
                    <a:pt x="326" y="171"/>
                  </a:lnTo>
                  <a:lnTo>
                    <a:pt x="322" y="175"/>
                  </a:lnTo>
                  <a:lnTo>
                    <a:pt x="319" y="179"/>
                  </a:lnTo>
                  <a:lnTo>
                    <a:pt x="319" y="182"/>
                  </a:lnTo>
                  <a:lnTo>
                    <a:pt x="323" y="185"/>
                  </a:lnTo>
                  <a:lnTo>
                    <a:pt x="331" y="187"/>
                  </a:lnTo>
                  <a:lnTo>
                    <a:pt x="337" y="188"/>
                  </a:lnTo>
                  <a:lnTo>
                    <a:pt x="344" y="190"/>
                  </a:lnTo>
                  <a:lnTo>
                    <a:pt x="350" y="190"/>
                  </a:lnTo>
                  <a:lnTo>
                    <a:pt x="361" y="193"/>
                  </a:lnTo>
                  <a:lnTo>
                    <a:pt x="364" y="193"/>
                  </a:lnTo>
                  <a:lnTo>
                    <a:pt x="369" y="193"/>
                  </a:lnTo>
                  <a:lnTo>
                    <a:pt x="375" y="193"/>
                  </a:lnTo>
                  <a:lnTo>
                    <a:pt x="380" y="194"/>
                  </a:lnTo>
                  <a:lnTo>
                    <a:pt x="386" y="194"/>
                  </a:lnTo>
                  <a:lnTo>
                    <a:pt x="392" y="195"/>
                  </a:lnTo>
                  <a:lnTo>
                    <a:pt x="398" y="195"/>
                  </a:lnTo>
                  <a:lnTo>
                    <a:pt x="405" y="195"/>
                  </a:lnTo>
                  <a:lnTo>
                    <a:pt x="410" y="195"/>
                  </a:lnTo>
                  <a:lnTo>
                    <a:pt x="416" y="195"/>
                  </a:lnTo>
                  <a:lnTo>
                    <a:pt x="423" y="195"/>
                  </a:lnTo>
                  <a:lnTo>
                    <a:pt x="430" y="196"/>
                  </a:lnTo>
                  <a:lnTo>
                    <a:pt x="437" y="196"/>
                  </a:lnTo>
                  <a:lnTo>
                    <a:pt x="444" y="197"/>
                  </a:lnTo>
                  <a:lnTo>
                    <a:pt x="451" y="197"/>
                  </a:lnTo>
                  <a:lnTo>
                    <a:pt x="459" y="198"/>
                  </a:lnTo>
                  <a:lnTo>
                    <a:pt x="466" y="198"/>
                  </a:lnTo>
                  <a:lnTo>
                    <a:pt x="473" y="198"/>
                  </a:lnTo>
                  <a:lnTo>
                    <a:pt x="480" y="198"/>
                  </a:lnTo>
                  <a:lnTo>
                    <a:pt x="488" y="198"/>
                  </a:lnTo>
                  <a:lnTo>
                    <a:pt x="495" y="198"/>
                  </a:lnTo>
                  <a:lnTo>
                    <a:pt x="502" y="198"/>
                  </a:lnTo>
                  <a:lnTo>
                    <a:pt x="510" y="198"/>
                  </a:lnTo>
                  <a:lnTo>
                    <a:pt x="518" y="198"/>
                  </a:lnTo>
                  <a:lnTo>
                    <a:pt x="525" y="198"/>
                  </a:lnTo>
                  <a:lnTo>
                    <a:pt x="533" y="198"/>
                  </a:lnTo>
                  <a:lnTo>
                    <a:pt x="540" y="198"/>
                  </a:lnTo>
                  <a:lnTo>
                    <a:pt x="548" y="198"/>
                  </a:lnTo>
                  <a:lnTo>
                    <a:pt x="556" y="198"/>
                  </a:lnTo>
                  <a:lnTo>
                    <a:pt x="564" y="198"/>
                  </a:lnTo>
                  <a:lnTo>
                    <a:pt x="572" y="198"/>
                  </a:lnTo>
                  <a:lnTo>
                    <a:pt x="580" y="200"/>
                  </a:lnTo>
                  <a:lnTo>
                    <a:pt x="588" y="198"/>
                  </a:lnTo>
                  <a:lnTo>
                    <a:pt x="595" y="198"/>
                  </a:lnTo>
                  <a:lnTo>
                    <a:pt x="603" y="198"/>
                  </a:lnTo>
                  <a:lnTo>
                    <a:pt x="611" y="198"/>
                  </a:lnTo>
                  <a:lnTo>
                    <a:pt x="618" y="198"/>
                  </a:lnTo>
                  <a:lnTo>
                    <a:pt x="626" y="198"/>
                  </a:lnTo>
                  <a:lnTo>
                    <a:pt x="633" y="198"/>
                  </a:lnTo>
                  <a:lnTo>
                    <a:pt x="641" y="198"/>
                  </a:lnTo>
                  <a:lnTo>
                    <a:pt x="648" y="198"/>
                  </a:lnTo>
                  <a:lnTo>
                    <a:pt x="656" y="198"/>
                  </a:lnTo>
                  <a:lnTo>
                    <a:pt x="662" y="198"/>
                  </a:lnTo>
                  <a:lnTo>
                    <a:pt x="671" y="198"/>
                  </a:lnTo>
                  <a:lnTo>
                    <a:pt x="677" y="198"/>
                  </a:lnTo>
                  <a:lnTo>
                    <a:pt x="685" y="198"/>
                  </a:lnTo>
                  <a:lnTo>
                    <a:pt x="691" y="198"/>
                  </a:lnTo>
                  <a:lnTo>
                    <a:pt x="699" y="198"/>
                  </a:lnTo>
                  <a:lnTo>
                    <a:pt x="704" y="197"/>
                  </a:lnTo>
                  <a:lnTo>
                    <a:pt x="711" y="197"/>
                  </a:lnTo>
                  <a:lnTo>
                    <a:pt x="716" y="196"/>
                  </a:lnTo>
                  <a:lnTo>
                    <a:pt x="722" y="196"/>
                  </a:lnTo>
                  <a:lnTo>
                    <a:pt x="728" y="195"/>
                  </a:lnTo>
                  <a:lnTo>
                    <a:pt x="734" y="195"/>
                  </a:lnTo>
                  <a:lnTo>
                    <a:pt x="739" y="195"/>
                  </a:lnTo>
                  <a:lnTo>
                    <a:pt x="745" y="195"/>
                  </a:lnTo>
                  <a:lnTo>
                    <a:pt x="751" y="194"/>
                  </a:lnTo>
                  <a:lnTo>
                    <a:pt x="757" y="194"/>
                  </a:lnTo>
                  <a:lnTo>
                    <a:pt x="762" y="193"/>
                  </a:lnTo>
                  <a:lnTo>
                    <a:pt x="768" y="193"/>
                  </a:lnTo>
                  <a:lnTo>
                    <a:pt x="773" y="192"/>
                  </a:lnTo>
                  <a:lnTo>
                    <a:pt x="777" y="192"/>
                  </a:lnTo>
                  <a:lnTo>
                    <a:pt x="782" y="190"/>
                  </a:lnTo>
                  <a:lnTo>
                    <a:pt x="788" y="190"/>
                  </a:lnTo>
                  <a:lnTo>
                    <a:pt x="797" y="189"/>
                  </a:lnTo>
                  <a:lnTo>
                    <a:pt x="806" y="188"/>
                  </a:lnTo>
                  <a:lnTo>
                    <a:pt x="816" y="187"/>
                  </a:lnTo>
                  <a:lnTo>
                    <a:pt x="826" y="186"/>
                  </a:lnTo>
                  <a:lnTo>
                    <a:pt x="835" y="185"/>
                  </a:lnTo>
                  <a:lnTo>
                    <a:pt x="844" y="183"/>
                  </a:lnTo>
                  <a:lnTo>
                    <a:pt x="854" y="182"/>
                  </a:lnTo>
                  <a:lnTo>
                    <a:pt x="864" y="181"/>
                  </a:lnTo>
                  <a:lnTo>
                    <a:pt x="872" y="179"/>
                  </a:lnTo>
                  <a:lnTo>
                    <a:pt x="881" y="178"/>
                  </a:lnTo>
                  <a:lnTo>
                    <a:pt x="891" y="175"/>
                  </a:lnTo>
                  <a:lnTo>
                    <a:pt x="901" y="175"/>
                  </a:lnTo>
                  <a:lnTo>
                    <a:pt x="909" y="172"/>
                  </a:lnTo>
                  <a:lnTo>
                    <a:pt x="919" y="171"/>
                  </a:lnTo>
                  <a:lnTo>
                    <a:pt x="924" y="171"/>
                  </a:lnTo>
                  <a:lnTo>
                    <a:pt x="929" y="170"/>
                  </a:lnTo>
                  <a:lnTo>
                    <a:pt x="934" y="168"/>
                  </a:lnTo>
                  <a:lnTo>
                    <a:pt x="940" y="168"/>
                  </a:lnTo>
                  <a:lnTo>
                    <a:pt x="945" y="166"/>
                  </a:lnTo>
                  <a:lnTo>
                    <a:pt x="951" y="166"/>
                  </a:lnTo>
                  <a:lnTo>
                    <a:pt x="956" y="165"/>
                  </a:lnTo>
                  <a:lnTo>
                    <a:pt x="961" y="165"/>
                  </a:lnTo>
                  <a:lnTo>
                    <a:pt x="967" y="164"/>
                  </a:lnTo>
                  <a:lnTo>
                    <a:pt x="973" y="163"/>
                  </a:lnTo>
                  <a:lnTo>
                    <a:pt x="978" y="161"/>
                  </a:lnTo>
                  <a:lnTo>
                    <a:pt x="985" y="161"/>
                  </a:lnTo>
                  <a:lnTo>
                    <a:pt x="991" y="161"/>
                  </a:lnTo>
                  <a:lnTo>
                    <a:pt x="997" y="160"/>
                  </a:lnTo>
                  <a:lnTo>
                    <a:pt x="1004" y="159"/>
                  </a:lnTo>
                  <a:lnTo>
                    <a:pt x="1011" y="159"/>
                  </a:lnTo>
                  <a:lnTo>
                    <a:pt x="1016" y="158"/>
                  </a:lnTo>
                  <a:lnTo>
                    <a:pt x="1024" y="158"/>
                  </a:lnTo>
                  <a:lnTo>
                    <a:pt x="1030" y="157"/>
                  </a:lnTo>
                  <a:lnTo>
                    <a:pt x="1038" y="157"/>
                  </a:lnTo>
                  <a:lnTo>
                    <a:pt x="1045" y="155"/>
                  </a:lnTo>
                  <a:lnTo>
                    <a:pt x="1052" y="153"/>
                  </a:lnTo>
                  <a:lnTo>
                    <a:pt x="1059" y="153"/>
                  </a:lnTo>
                  <a:lnTo>
                    <a:pt x="1066" y="153"/>
                  </a:lnTo>
                  <a:lnTo>
                    <a:pt x="1073" y="151"/>
                  </a:lnTo>
                  <a:lnTo>
                    <a:pt x="1081" y="150"/>
                  </a:lnTo>
                  <a:lnTo>
                    <a:pt x="1088" y="149"/>
                  </a:lnTo>
                  <a:lnTo>
                    <a:pt x="1096" y="149"/>
                  </a:lnTo>
                  <a:lnTo>
                    <a:pt x="1103" y="148"/>
                  </a:lnTo>
                  <a:lnTo>
                    <a:pt x="1110" y="148"/>
                  </a:lnTo>
                  <a:lnTo>
                    <a:pt x="1116" y="145"/>
                  </a:lnTo>
                  <a:lnTo>
                    <a:pt x="1124" y="145"/>
                  </a:lnTo>
                  <a:lnTo>
                    <a:pt x="1131" y="144"/>
                  </a:lnTo>
                  <a:lnTo>
                    <a:pt x="1139" y="144"/>
                  </a:lnTo>
                  <a:lnTo>
                    <a:pt x="1144" y="143"/>
                  </a:lnTo>
                  <a:lnTo>
                    <a:pt x="1153" y="143"/>
                  </a:lnTo>
                  <a:lnTo>
                    <a:pt x="1159" y="142"/>
                  </a:lnTo>
                  <a:lnTo>
                    <a:pt x="1166" y="141"/>
                  </a:lnTo>
                  <a:lnTo>
                    <a:pt x="1174" y="140"/>
                  </a:lnTo>
                  <a:lnTo>
                    <a:pt x="1181" y="140"/>
                  </a:lnTo>
                  <a:lnTo>
                    <a:pt x="1188" y="138"/>
                  </a:lnTo>
                  <a:lnTo>
                    <a:pt x="1195" y="138"/>
                  </a:lnTo>
                  <a:lnTo>
                    <a:pt x="1203" y="137"/>
                  </a:lnTo>
                  <a:lnTo>
                    <a:pt x="1210" y="137"/>
                  </a:lnTo>
                  <a:lnTo>
                    <a:pt x="1217" y="136"/>
                  </a:lnTo>
                  <a:lnTo>
                    <a:pt x="1224" y="135"/>
                  </a:lnTo>
                  <a:lnTo>
                    <a:pt x="1231" y="134"/>
                  </a:lnTo>
                  <a:lnTo>
                    <a:pt x="1239" y="134"/>
                  </a:lnTo>
                  <a:lnTo>
                    <a:pt x="1245" y="134"/>
                  </a:lnTo>
                  <a:lnTo>
                    <a:pt x="1253" y="133"/>
                  </a:lnTo>
                  <a:lnTo>
                    <a:pt x="1260" y="131"/>
                  </a:lnTo>
                  <a:lnTo>
                    <a:pt x="1268" y="131"/>
                  </a:lnTo>
                  <a:lnTo>
                    <a:pt x="1273" y="130"/>
                  </a:lnTo>
                  <a:lnTo>
                    <a:pt x="1281" y="129"/>
                  </a:lnTo>
                  <a:lnTo>
                    <a:pt x="1285" y="129"/>
                  </a:lnTo>
                  <a:lnTo>
                    <a:pt x="1293" y="129"/>
                  </a:lnTo>
                  <a:lnTo>
                    <a:pt x="1300" y="128"/>
                  </a:lnTo>
                  <a:lnTo>
                    <a:pt x="1306" y="127"/>
                  </a:lnTo>
                  <a:lnTo>
                    <a:pt x="1313" y="126"/>
                  </a:lnTo>
                  <a:lnTo>
                    <a:pt x="1320" y="126"/>
                  </a:lnTo>
                  <a:lnTo>
                    <a:pt x="1326" y="126"/>
                  </a:lnTo>
                  <a:lnTo>
                    <a:pt x="1333" y="126"/>
                  </a:lnTo>
                  <a:lnTo>
                    <a:pt x="1338" y="125"/>
                  </a:lnTo>
                  <a:lnTo>
                    <a:pt x="1345" y="125"/>
                  </a:lnTo>
                  <a:lnTo>
                    <a:pt x="1351" y="123"/>
                  </a:lnTo>
                  <a:lnTo>
                    <a:pt x="1359" y="123"/>
                  </a:lnTo>
                  <a:lnTo>
                    <a:pt x="1364" y="123"/>
                  </a:lnTo>
                  <a:lnTo>
                    <a:pt x="1372" y="123"/>
                  </a:lnTo>
                  <a:lnTo>
                    <a:pt x="1378" y="122"/>
                  </a:lnTo>
                  <a:lnTo>
                    <a:pt x="1383" y="121"/>
                  </a:lnTo>
                  <a:lnTo>
                    <a:pt x="1389" y="121"/>
                  </a:lnTo>
                  <a:lnTo>
                    <a:pt x="1396" y="121"/>
                  </a:lnTo>
                  <a:lnTo>
                    <a:pt x="1401" y="120"/>
                  </a:lnTo>
                  <a:lnTo>
                    <a:pt x="1406" y="120"/>
                  </a:lnTo>
                  <a:lnTo>
                    <a:pt x="1412" y="120"/>
                  </a:lnTo>
                  <a:lnTo>
                    <a:pt x="1419" y="120"/>
                  </a:lnTo>
                  <a:lnTo>
                    <a:pt x="1424" y="119"/>
                  </a:lnTo>
                  <a:lnTo>
                    <a:pt x="1430" y="119"/>
                  </a:lnTo>
                  <a:lnTo>
                    <a:pt x="1435" y="119"/>
                  </a:lnTo>
                  <a:lnTo>
                    <a:pt x="1441" y="119"/>
                  </a:lnTo>
                  <a:lnTo>
                    <a:pt x="1447" y="119"/>
                  </a:lnTo>
                  <a:lnTo>
                    <a:pt x="1451" y="119"/>
                  </a:lnTo>
                  <a:lnTo>
                    <a:pt x="1457" y="119"/>
                  </a:lnTo>
                  <a:lnTo>
                    <a:pt x="1463" y="119"/>
                  </a:lnTo>
                  <a:lnTo>
                    <a:pt x="1472" y="118"/>
                  </a:lnTo>
                  <a:lnTo>
                    <a:pt x="1481" y="118"/>
                  </a:lnTo>
                  <a:lnTo>
                    <a:pt x="1491" y="116"/>
                  </a:lnTo>
                  <a:lnTo>
                    <a:pt x="1500" y="116"/>
                  </a:lnTo>
                  <a:lnTo>
                    <a:pt x="1508" y="116"/>
                  </a:lnTo>
                  <a:lnTo>
                    <a:pt x="1516" y="116"/>
                  </a:lnTo>
                  <a:lnTo>
                    <a:pt x="1524" y="116"/>
                  </a:lnTo>
                  <a:lnTo>
                    <a:pt x="1532" y="116"/>
                  </a:lnTo>
                  <a:lnTo>
                    <a:pt x="1538" y="116"/>
                  </a:lnTo>
                  <a:lnTo>
                    <a:pt x="1546" y="116"/>
                  </a:lnTo>
                  <a:lnTo>
                    <a:pt x="1552" y="116"/>
                  </a:lnTo>
                  <a:lnTo>
                    <a:pt x="1560" y="116"/>
                  </a:lnTo>
                  <a:lnTo>
                    <a:pt x="1566" y="116"/>
                  </a:lnTo>
                  <a:lnTo>
                    <a:pt x="1570" y="116"/>
                  </a:lnTo>
                  <a:lnTo>
                    <a:pt x="1576" y="116"/>
                  </a:lnTo>
                  <a:lnTo>
                    <a:pt x="1591" y="116"/>
                  </a:lnTo>
                  <a:lnTo>
                    <a:pt x="1412" y="97"/>
                  </a:lnTo>
                  <a:lnTo>
                    <a:pt x="1413" y="96"/>
                  </a:lnTo>
                  <a:lnTo>
                    <a:pt x="1417" y="96"/>
                  </a:lnTo>
                  <a:lnTo>
                    <a:pt x="1423" y="96"/>
                  </a:lnTo>
                  <a:lnTo>
                    <a:pt x="1432" y="96"/>
                  </a:lnTo>
                  <a:lnTo>
                    <a:pt x="1436" y="96"/>
                  </a:lnTo>
                  <a:lnTo>
                    <a:pt x="1442" y="96"/>
                  </a:lnTo>
                  <a:lnTo>
                    <a:pt x="1447" y="96"/>
                  </a:lnTo>
                  <a:lnTo>
                    <a:pt x="1454" y="96"/>
                  </a:lnTo>
                  <a:lnTo>
                    <a:pt x="1460" y="96"/>
                  </a:lnTo>
                  <a:lnTo>
                    <a:pt x="1466" y="96"/>
                  </a:lnTo>
                  <a:lnTo>
                    <a:pt x="1473" y="96"/>
                  </a:lnTo>
                  <a:lnTo>
                    <a:pt x="1481" y="96"/>
                  </a:lnTo>
                  <a:lnTo>
                    <a:pt x="1487" y="96"/>
                  </a:lnTo>
                  <a:lnTo>
                    <a:pt x="1495" y="96"/>
                  </a:lnTo>
                  <a:lnTo>
                    <a:pt x="1503" y="96"/>
                  </a:lnTo>
                  <a:lnTo>
                    <a:pt x="1511" y="96"/>
                  </a:lnTo>
                  <a:lnTo>
                    <a:pt x="1520" y="96"/>
                  </a:lnTo>
                  <a:lnTo>
                    <a:pt x="1529" y="96"/>
                  </a:lnTo>
                  <a:lnTo>
                    <a:pt x="1537" y="96"/>
                  </a:lnTo>
                  <a:lnTo>
                    <a:pt x="1545" y="96"/>
                  </a:lnTo>
                  <a:lnTo>
                    <a:pt x="1552" y="96"/>
                  </a:lnTo>
                  <a:lnTo>
                    <a:pt x="1561" y="96"/>
                  </a:lnTo>
                  <a:lnTo>
                    <a:pt x="1568" y="96"/>
                  </a:lnTo>
                  <a:lnTo>
                    <a:pt x="1576" y="96"/>
                  </a:lnTo>
                  <a:lnTo>
                    <a:pt x="1584" y="96"/>
                  </a:lnTo>
                  <a:lnTo>
                    <a:pt x="1591" y="97"/>
                  </a:lnTo>
                  <a:lnTo>
                    <a:pt x="1598" y="97"/>
                  </a:lnTo>
                  <a:lnTo>
                    <a:pt x="1606" y="98"/>
                  </a:lnTo>
                  <a:lnTo>
                    <a:pt x="1612" y="98"/>
                  </a:lnTo>
                  <a:lnTo>
                    <a:pt x="1618" y="98"/>
                  </a:lnTo>
                  <a:lnTo>
                    <a:pt x="1623" y="98"/>
                  </a:lnTo>
                  <a:lnTo>
                    <a:pt x="1630" y="99"/>
                  </a:lnTo>
                  <a:lnTo>
                    <a:pt x="1635" y="99"/>
                  </a:lnTo>
                  <a:lnTo>
                    <a:pt x="1640" y="100"/>
                  </a:lnTo>
                  <a:lnTo>
                    <a:pt x="1644" y="100"/>
                  </a:lnTo>
                  <a:lnTo>
                    <a:pt x="1650" y="101"/>
                  </a:lnTo>
                  <a:lnTo>
                    <a:pt x="1657" y="101"/>
                  </a:lnTo>
                  <a:lnTo>
                    <a:pt x="1666" y="101"/>
                  </a:lnTo>
                  <a:lnTo>
                    <a:pt x="1673" y="103"/>
                  </a:lnTo>
                  <a:lnTo>
                    <a:pt x="1680" y="104"/>
                  </a:lnTo>
                  <a:lnTo>
                    <a:pt x="1685" y="104"/>
                  </a:lnTo>
                  <a:lnTo>
                    <a:pt x="1689" y="104"/>
                  </a:lnTo>
                  <a:lnTo>
                    <a:pt x="1692" y="104"/>
                  </a:lnTo>
                  <a:lnTo>
                    <a:pt x="1695" y="105"/>
                  </a:lnTo>
                  <a:lnTo>
                    <a:pt x="1698" y="106"/>
                  </a:lnTo>
                  <a:lnTo>
                    <a:pt x="1701" y="107"/>
                  </a:lnTo>
                  <a:lnTo>
                    <a:pt x="1701" y="107"/>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4964" name="Freeform 260"/>
            <p:cNvSpPr>
              <a:spLocks/>
            </p:cNvSpPr>
            <p:nvPr/>
          </p:nvSpPr>
          <p:spPr bwMode="auto">
            <a:xfrm>
              <a:off x="4397" y="3147"/>
              <a:ext cx="92" cy="67"/>
            </a:xfrm>
            <a:custGeom>
              <a:avLst/>
              <a:gdLst/>
              <a:ahLst/>
              <a:cxnLst>
                <a:cxn ang="0">
                  <a:pos x="51" y="0"/>
                </a:cxn>
                <a:cxn ang="0">
                  <a:pos x="41" y="18"/>
                </a:cxn>
                <a:cxn ang="0">
                  <a:pos x="32" y="34"/>
                </a:cxn>
                <a:cxn ang="0">
                  <a:pos x="1" y="48"/>
                </a:cxn>
                <a:cxn ang="0">
                  <a:pos x="0" y="48"/>
                </a:cxn>
                <a:cxn ang="0">
                  <a:pos x="1" y="51"/>
                </a:cxn>
                <a:cxn ang="0">
                  <a:pos x="2" y="54"/>
                </a:cxn>
                <a:cxn ang="0">
                  <a:pos x="7" y="58"/>
                </a:cxn>
                <a:cxn ang="0">
                  <a:pos x="13" y="60"/>
                </a:cxn>
                <a:cxn ang="0">
                  <a:pos x="22" y="62"/>
                </a:cxn>
                <a:cxn ang="0">
                  <a:pos x="29" y="63"/>
                </a:cxn>
                <a:cxn ang="0">
                  <a:pos x="32" y="64"/>
                </a:cxn>
                <a:cxn ang="0">
                  <a:pos x="30" y="92"/>
                </a:cxn>
                <a:cxn ang="0">
                  <a:pos x="54" y="117"/>
                </a:cxn>
                <a:cxn ang="0">
                  <a:pos x="68" y="134"/>
                </a:cxn>
                <a:cxn ang="0">
                  <a:pos x="69" y="133"/>
                </a:cxn>
                <a:cxn ang="0">
                  <a:pos x="74" y="133"/>
                </a:cxn>
                <a:cxn ang="0">
                  <a:pos x="77" y="132"/>
                </a:cxn>
                <a:cxn ang="0">
                  <a:pos x="82" y="130"/>
                </a:cxn>
                <a:cxn ang="0">
                  <a:pos x="84" y="126"/>
                </a:cxn>
                <a:cxn ang="0">
                  <a:pos x="84" y="122"/>
                </a:cxn>
                <a:cxn ang="0">
                  <a:pos x="84" y="118"/>
                </a:cxn>
                <a:cxn ang="0">
                  <a:pos x="84" y="117"/>
                </a:cxn>
                <a:cxn ang="0">
                  <a:pos x="77" y="95"/>
                </a:cxn>
                <a:cxn ang="0">
                  <a:pos x="94" y="109"/>
                </a:cxn>
                <a:cxn ang="0">
                  <a:pos x="114" y="106"/>
                </a:cxn>
                <a:cxn ang="0">
                  <a:pos x="116" y="95"/>
                </a:cxn>
                <a:cxn ang="0">
                  <a:pos x="146" y="97"/>
                </a:cxn>
                <a:cxn ang="0">
                  <a:pos x="164" y="97"/>
                </a:cxn>
                <a:cxn ang="0">
                  <a:pos x="165" y="97"/>
                </a:cxn>
                <a:cxn ang="0">
                  <a:pos x="169" y="95"/>
                </a:cxn>
                <a:cxn ang="0">
                  <a:pos x="173" y="93"/>
                </a:cxn>
                <a:cxn ang="0">
                  <a:pos x="176" y="89"/>
                </a:cxn>
                <a:cxn ang="0">
                  <a:pos x="176" y="87"/>
                </a:cxn>
                <a:cxn ang="0">
                  <a:pos x="177" y="84"/>
                </a:cxn>
                <a:cxn ang="0">
                  <a:pos x="178" y="79"/>
                </a:cxn>
                <a:cxn ang="0">
                  <a:pos x="180" y="74"/>
                </a:cxn>
                <a:cxn ang="0">
                  <a:pos x="181" y="69"/>
                </a:cxn>
                <a:cxn ang="0">
                  <a:pos x="182" y="65"/>
                </a:cxn>
                <a:cxn ang="0">
                  <a:pos x="184" y="60"/>
                </a:cxn>
                <a:cxn ang="0">
                  <a:pos x="185" y="60"/>
                </a:cxn>
                <a:cxn ang="0">
                  <a:pos x="51" y="0"/>
                </a:cxn>
                <a:cxn ang="0">
                  <a:pos x="51" y="0"/>
                </a:cxn>
              </a:cxnLst>
              <a:rect l="0" t="0" r="r" b="b"/>
              <a:pathLst>
                <a:path w="185" h="134">
                  <a:moveTo>
                    <a:pt x="51" y="0"/>
                  </a:moveTo>
                  <a:lnTo>
                    <a:pt x="41" y="18"/>
                  </a:lnTo>
                  <a:lnTo>
                    <a:pt x="32" y="34"/>
                  </a:lnTo>
                  <a:lnTo>
                    <a:pt x="1" y="48"/>
                  </a:lnTo>
                  <a:lnTo>
                    <a:pt x="0" y="48"/>
                  </a:lnTo>
                  <a:lnTo>
                    <a:pt x="1" y="51"/>
                  </a:lnTo>
                  <a:lnTo>
                    <a:pt x="2" y="54"/>
                  </a:lnTo>
                  <a:lnTo>
                    <a:pt x="7" y="58"/>
                  </a:lnTo>
                  <a:lnTo>
                    <a:pt x="13" y="60"/>
                  </a:lnTo>
                  <a:lnTo>
                    <a:pt x="22" y="62"/>
                  </a:lnTo>
                  <a:lnTo>
                    <a:pt x="29" y="63"/>
                  </a:lnTo>
                  <a:lnTo>
                    <a:pt x="32" y="64"/>
                  </a:lnTo>
                  <a:lnTo>
                    <a:pt x="30" y="92"/>
                  </a:lnTo>
                  <a:lnTo>
                    <a:pt x="54" y="117"/>
                  </a:lnTo>
                  <a:lnTo>
                    <a:pt x="68" y="134"/>
                  </a:lnTo>
                  <a:lnTo>
                    <a:pt x="69" y="133"/>
                  </a:lnTo>
                  <a:lnTo>
                    <a:pt x="74" y="133"/>
                  </a:lnTo>
                  <a:lnTo>
                    <a:pt x="77" y="132"/>
                  </a:lnTo>
                  <a:lnTo>
                    <a:pt x="82" y="130"/>
                  </a:lnTo>
                  <a:lnTo>
                    <a:pt x="84" y="126"/>
                  </a:lnTo>
                  <a:lnTo>
                    <a:pt x="84" y="122"/>
                  </a:lnTo>
                  <a:lnTo>
                    <a:pt x="84" y="118"/>
                  </a:lnTo>
                  <a:lnTo>
                    <a:pt x="84" y="117"/>
                  </a:lnTo>
                  <a:lnTo>
                    <a:pt x="77" y="95"/>
                  </a:lnTo>
                  <a:lnTo>
                    <a:pt x="94" y="109"/>
                  </a:lnTo>
                  <a:lnTo>
                    <a:pt x="114" y="106"/>
                  </a:lnTo>
                  <a:lnTo>
                    <a:pt x="116" y="95"/>
                  </a:lnTo>
                  <a:lnTo>
                    <a:pt x="146" y="97"/>
                  </a:lnTo>
                  <a:lnTo>
                    <a:pt x="164" y="97"/>
                  </a:lnTo>
                  <a:lnTo>
                    <a:pt x="165" y="97"/>
                  </a:lnTo>
                  <a:lnTo>
                    <a:pt x="169" y="95"/>
                  </a:lnTo>
                  <a:lnTo>
                    <a:pt x="173" y="93"/>
                  </a:lnTo>
                  <a:lnTo>
                    <a:pt x="176" y="89"/>
                  </a:lnTo>
                  <a:lnTo>
                    <a:pt x="176" y="87"/>
                  </a:lnTo>
                  <a:lnTo>
                    <a:pt x="177" y="84"/>
                  </a:lnTo>
                  <a:lnTo>
                    <a:pt x="178" y="79"/>
                  </a:lnTo>
                  <a:lnTo>
                    <a:pt x="180" y="74"/>
                  </a:lnTo>
                  <a:lnTo>
                    <a:pt x="181" y="69"/>
                  </a:lnTo>
                  <a:lnTo>
                    <a:pt x="182" y="65"/>
                  </a:lnTo>
                  <a:lnTo>
                    <a:pt x="184" y="60"/>
                  </a:lnTo>
                  <a:lnTo>
                    <a:pt x="185" y="60"/>
                  </a:lnTo>
                  <a:lnTo>
                    <a:pt x="51" y="0"/>
                  </a:lnTo>
                  <a:lnTo>
                    <a:pt x="51" y="0"/>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65" name="Freeform 261"/>
            <p:cNvSpPr>
              <a:spLocks/>
            </p:cNvSpPr>
            <p:nvPr/>
          </p:nvSpPr>
          <p:spPr bwMode="auto">
            <a:xfrm>
              <a:off x="4411" y="3007"/>
              <a:ext cx="176" cy="186"/>
            </a:xfrm>
            <a:custGeom>
              <a:avLst/>
              <a:gdLst/>
              <a:ahLst/>
              <a:cxnLst>
                <a:cxn ang="0">
                  <a:pos x="282" y="6"/>
                </a:cxn>
                <a:cxn ang="0">
                  <a:pos x="280" y="7"/>
                </a:cxn>
                <a:cxn ang="0">
                  <a:pos x="277" y="11"/>
                </a:cxn>
                <a:cxn ang="0">
                  <a:pos x="272" y="15"/>
                </a:cxn>
                <a:cxn ang="0">
                  <a:pos x="270" y="19"/>
                </a:cxn>
                <a:cxn ang="0">
                  <a:pos x="267" y="25"/>
                </a:cxn>
                <a:cxn ang="0">
                  <a:pos x="263" y="30"/>
                </a:cxn>
                <a:cxn ang="0">
                  <a:pos x="258" y="36"/>
                </a:cxn>
                <a:cxn ang="0">
                  <a:pos x="254" y="43"/>
                </a:cxn>
                <a:cxn ang="0">
                  <a:pos x="249" y="48"/>
                </a:cxn>
                <a:cxn ang="0">
                  <a:pos x="245" y="56"/>
                </a:cxn>
                <a:cxn ang="0">
                  <a:pos x="239" y="63"/>
                </a:cxn>
                <a:cxn ang="0">
                  <a:pos x="235" y="71"/>
                </a:cxn>
                <a:cxn ang="0">
                  <a:pos x="231" y="80"/>
                </a:cxn>
                <a:cxn ang="0">
                  <a:pos x="227" y="88"/>
                </a:cxn>
                <a:cxn ang="0">
                  <a:pos x="223" y="95"/>
                </a:cxn>
                <a:cxn ang="0">
                  <a:pos x="218" y="104"/>
                </a:cxn>
                <a:cxn ang="0">
                  <a:pos x="215" y="111"/>
                </a:cxn>
                <a:cxn ang="0">
                  <a:pos x="212" y="119"/>
                </a:cxn>
                <a:cxn ang="0">
                  <a:pos x="209" y="127"/>
                </a:cxn>
                <a:cxn ang="0">
                  <a:pos x="207" y="135"/>
                </a:cxn>
                <a:cxn ang="0">
                  <a:pos x="204" y="143"/>
                </a:cxn>
                <a:cxn ang="0">
                  <a:pos x="201" y="151"/>
                </a:cxn>
                <a:cxn ang="0">
                  <a:pos x="197" y="159"/>
                </a:cxn>
                <a:cxn ang="0">
                  <a:pos x="195" y="166"/>
                </a:cxn>
                <a:cxn ang="0">
                  <a:pos x="192" y="173"/>
                </a:cxn>
                <a:cxn ang="0">
                  <a:pos x="189" y="182"/>
                </a:cxn>
                <a:cxn ang="0">
                  <a:pos x="186" y="189"/>
                </a:cxn>
                <a:cxn ang="0">
                  <a:pos x="182" y="197"/>
                </a:cxn>
                <a:cxn ang="0">
                  <a:pos x="180" y="205"/>
                </a:cxn>
                <a:cxn ang="0">
                  <a:pos x="177" y="214"/>
                </a:cxn>
                <a:cxn ang="0">
                  <a:pos x="172" y="219"/>
                </a:cxn>
                <a:cxn ang="0">
                  <a:pos x="168" y="227"/>
                </a:cxn>
                <a:cxn ang="0">
                  <a:pos x="164" y="234"/>
                </a:cxn>
                <a:cxn ang="0">
                  <a:pos x="162" y="242"/>
                </a:cxn>
                <a:cxn ang="0">
                  <a:pos x="157" y="248"/>
                </a:cxn>
                <a:cxn ang="0">
                  <a:pos x="153" y="255"/>
                </a:cxn>
                <a:cxn ang="0">
                  <a:pos x="149" y="261"/>
                </a:cxn>
                <a:cxn ang="0">
                  <a:pos x="147" y="267"/>
                </a:cxn>
                <a:cxn ang="0">
                  <a:pos x="140" y="275"/>
                </a:cxn>
                <a:cxn ang="0">
                  <a:pos x="135" y="284"/>
                </a:cxn>
                <a:cxn ang="0">
                  <a:pos x="130" y="289"/>
                </a:cxn>
                <a:cxn ang="0">
                  <a:pos x="130" y="290"/>
                </a:cxn>
                <a:cxn ang="0">
                  <a:pos x="117" y="277"/>
                </a:cxn>
                <a:cxn ang="0">
                  <a:pos x="91" y="282"/>
                </a:cxn>
                <a:cxn ang="0">
                  <a:pos x="59" y="274"/>
                </a:cxn>
                <a:cxn ang="0">
                  <a:pos x="39" y="282"/>
                </a:cxn>
                <a:cxn ang="0">
                  <a:pos x="23" y="277"/>
                </a:cxn>
                <a:cxn ang="0">
                  <a:pos x="12" y="321"/>
                </a:cxn>
                <a:cxn ang="0">
                  <a:pos x="0" y="363"/>
                </a:cxn>
                <a:cxn ang="0">
                  <a:pos x="20" y="371"/>
                </a:cxn>
                <a:cxn ang="0">
                  <a:pos x="44" y="327"/>
                </a:cxn>
                <a:cxn ang="0">
                  <a:pos x="44" y="358"/>
                </a:cxn>
                <a:cxn ang="0">
                  <a:pos x="63" y="359"/>
                </a:cxn>
                <a:cxn ang="0">
                  <a:pos x="78" y="346"/>
                </a:cxn>
                <a:cxn ang="0">
                  <a:pos x="95" y="354"/>
                </a:cxn>
                <a:cxn ang="0">
                  <a:pos x="135" y="357"/>
                </a:cxn>
                <a:cxn ang="0">
                  <a:pos x="189" y="297"/>
                </a:cxn>
                <a:cxn ang="0">
                  <a:pos x="352" y="88"/>
                </a:cxn>
                <a:cxn ang="0">
                  <a:pos x="352" y="41"/>
                </a:cxn>
                <a:cxn ang="0">
                  <a:pos x="300" y="0"/>
                </a:cxn>
                <a:cxn ang="0">
                  <a:pos x="282" y="6"/>
                </a:cxn>
                <a:cxn ang="0">
                  <a:pos x="282" y="6"/>
                </a:cxn>
              </a:cxnLst>
              <a:rect l="0" t="0" r="r" b="b"/>
              <a:pathLst>
                <a:path w="352" h="371">
                  <a:moveTo>
                    <a:pt x="282" y="6"/>
                  </a:moveTo>
                  <a:lnTo>
                    <a:pt x="280" y="7"/>
                  </a:lnTo>
                  <a:lnTo>
                    <a:pt x="277" y="11"/>
                  </a:lnTo>
                  <a:lnTo>
                    <a:pt x="272" y="15"/>
                  </a:lnTo>
                  <a:lnTo>
                    <a:pt x="270" y="19"/>
                  </a:lnTo>
                  <a:lnTo>
                    <a:pt x="267" y="25"/>
                  </a:lnTo>
                  <a:lnTo>
                    <a:pt x="263" y="30"/>
                  </a:lnTo>
                  <a:lnTo>
                    <a:pt x="258" y="36"/>
                  </a:lnTo>
                  <a:lnTo>
                    <a:pt x="254" y="43"/>
                  </a:lnTo>
                  <a:lnTo>
                    <a:pt x="249" y="48"/>
                  </a:lnTo>
                  <a:lnTo>
                    <a:pt x="245" y="56"/>
                  </a:lnTo>
                  <a:lnTo>
                    <a:pt x="239" y="63"/>
                  </a:lnTo>
                  <a:lnTo>
                    <a:pt x="235" y="71"/>
                  </a:lnTo>
                  <a:lnTo>
                    <a:pt x="231" y="80"/>
                  </a:lnTo>
                  <a:lnTo>
                    <a:pt x="227" y="88"/>
                  </a:lnTo>
                  <a:lnTo>
                    <a:pt x="223" y="95"/>
                  </a:lnTo>
                  <a:lnTo>
                    <a:pt x="218" y="104"/>
                  </a:lnTo>
                  <a:lnTo>
                    <a:pt x="215" y="111"/>
                  </a:lnTo>
                  <a:lnTo>
                    <a:pt x="212" y="119"/>
                  </a:lnTo>
                  <a:lnTo>
                    <a:pt x="209" y="127"/>
                  </a:lnTo>
                  <a:lnTo>
                    <a:pt x="207" y="135"/>
                  </a:lnTo>
                  <a:lnTo>
                    <a:pt x="204" y="143"/>
                  </a:lnTo>
                  <a:lnTo>
                    <a:pt x="201" y="151"/>
                  </a:lnTo>
                  <a:lnTo>
                    <a:pt x="197" y="159"/>
                  </a:lnTo>
                  <a:lnTo>
                    <a:pt x="195" y="166"/>
                  </a:lnTo>
                  <a:lnTo>
                    <a:pt x="192" y="173"/>
                  </a:lnTo>
                  <a:lnTo>
                    <a:pt x="189" y="182"/>
                  </a:lnTo>
                  <a:lnTo>
                    <a:pt x="186" y="189"/>
                  </a:lnTo>
                  <a:lnTo>
                    <a:pt x="182" y="197"/>
                  </a:lnTo>
                  <a:lnTo>
                    <a:pt x="180" y="205"/>
                  </a:lnTo>
                  <a:lnTo>
                    <a:pt x="177" y="214"/>
                  </a:lnTo>
                  <a:lnTo>
                    <a:pt x="172" y="219"/>
                  </a:lnTo>
                  <a:lnTo>
                    <a:pt x="168" y="227"/>
                  </a:lnTo>
                  <a:lnTo>
                    <a:pt x="164" y="234"/>
                  </a:lnTo>
                  <a:lnTo>
                    <a:pt x="162" y="242"/>
                  </a:lnTo>
                  <a:lnTo>
                    <a:pt x="157" y="248"/>
                  </a:lnTo>
                  <a:lnTo>
                    <a:pt x="153" y="255"/>
                  </a:lnTo>
                  <a:lnTo>
                    <a:pt x="149" y="261"/>
                  </a:lnTo>
                  <a:lnTo>
                    <a:pt x="147" y="267"/>
                  </a:lnTo>
                  <a:lnTo>
                    <a:pt x="140" y="275"/>
                  </a:lnTo>
                  <a:lnTo>
                    <a:pt x="135" y="284"/>
                  </a:lnTo>
                  <a:lnTo>
                    <a:pt x="130" y="289"/>
                  </a:lnTo>
                  <a:lnTo>
                    <a:pt x="130" y="290"/>
                  </a:lnTo>
                  <a:lnTo>
                    <a:pt x="117" y="277"/>
                  </a:lnTo>
                  <a:lnTo>
                    <a:pt x="91" y="282"/>
                  </a:lnTo>
                  <a:lnTo>
                    <a:pt x="59" y="274"/>
                  </a:lnTo>
                  <a:lnTo>
                    <a:pt x="39" y="282"/>
                  </a:lnTo>
                  <a:lnTo>
                    <a:pt x="23" y="277"/>
                  </a:lnTo>
                  <a:lnTo>
                    <a:pt x="12" y="321"/>
                  </a:lnTo>
                  <a:lnTo>
                    <a:pt x="0" y="363"/>
                  </a:lnTo>
                  <a:lnTo>
                    <a:pt x="20" y="371"/>
                  </a:lnTo>
                  <a:lnTo>
                    <a:pt x="44" y="327"/>
                  </a:lnTo>
                  <a:lnTo>
                    <a:pt x="44" y="358"/>
                  </a:lnTo>
                  <a:lnTo>
                    <a:pt x="63" y="359"/>
                  </a:lnTo>
                  <a:lnTo>
                    <a:pt x="78" y="346"/>
                  </a:lnTo>
                  <a:lnTo>
                    <a:pt x="95" y="354"/>
                  </a:lnTo>
                  <a:lnTo>
                    <a:pt x="135" y="357"/>
                  </a:lnTo>
                  <a:lnTo>
                    <a:pt x="189" y="297"/>
                  </a:lnTo>
                  <a:lnTo>
                    <a:pt x="352" y="88"/>
                  </a:lnTo>
                  <a:lnTo>
                    <a:pt x="352" y="41"/>
                  </a:lnTo>
                  <a:lnTo>
                    <a:pt x="300" y="0"/>
                  </a:lnTo>
                  <a:lnTo>
                    <a:pt x="282" y="6"/>
                  </a:lnTo>
                  <a:lnTo>
                    <a:pt x="282" y="6"/>
                  </a:lnTo>
                  <a:close/>
                </a:path>
              </a:pathLst>
            </a:custGeom>
            <a:solidFill>
              <a:srgbClr val="F59E91"/>
            </a:solidFill>
            <a:ln w="9525">
              <a:noFill/>
              <a:round/>
              <a:headEnd/>
              <a:tailEnd/>
            </a:ln>
            <a:effectLst>
              <a:outerShdw dist="35921" dir="2700000" algn="ctr" rotWithShape="0">
                <a:srgbClr val="808080"/>
              </a:outerShdw>
            </a:effectLst>
          </p:spPr>
          <p:txBody>
            <a:bodyPr/>
            <a:lstStyle/>
            <a:p>
              <a:endParaRPr lang="pt-BR"/>
            </a:p>
          </p:txBody>
        </p:sp>
        <p:sp>
          <p:nvSpPr>
            <p:cNvPr id="1864966" name="Freeform 262"/>
            <p:cNvSpPr>
              <a:spLocks/>
            </p:cNvSpPr>
            <p:nvPr/>
          </p:nvSpPr>
          <p:spPr bwMode="auto">
            <a:xfrm>
              <a:off x="4469" y="3006"/>
              <a:ext cx="134" cy="179"/>
            </a:xfrm>
            <a:custGeom>
              <a:avLst/>
              <a:gdLst/>
              <a:ahLst/>
              <a:cxnLst>
                <a:cxn ang="0">
                  <a:pos x="165" y="13"/>
                </a:cxn>
                <a:cxn ang="0">
                  <a:pos x="175" y="14"/>
                </a:cxn>
                <a:cxn ang="0">
                  <a:pos x="187" y="17"/>
                </a:cxn>
                <a:cxn ang="0">
                  <a:pos x="197" y="21"/>
                </a:cxn>
                <a:cxn ang="0">
                  <a:pos x="206" y="29"/>
                </a:cxn>
                <a:cxn ang="0">
                  <a:pos x="212" y="41"/>
                </a:cxn>
                <a:cxn ang="0">
                  <a:pos x="213" y="54"/>
                </a:cxn>
                <a:cxn ang="0">
                  <a:pos x="213" y="64"/>
                </a:cxn>
                <a:cxn ang="0">
                  <a:pos x="211" y="74"/>
                </a:cxn>
                <a:cxn ang="0">
                  <a:pos x="206" y="86"/>
                </a:cxn>
                <a:cxn ang="0">
                  <a:pos x="200" y="99"/>
                </a:cxn>
                <a:cxn ang="0">
                  <a:pos x="192" y="112"/>
                </a:cxn>
                <a:cxn ang="0">
                  <a:pos x="184" y="127"/>
                </a:cxn>
                <a:cxn ang="0">
                  <a:pos x="175" y="142"/>
                </a:cxn>
                <a:cxn ang="0">
                  <a:pos x="166" y="157"/>
                </a:cxn>
                <a:cxn ang="0">
                  <a:pos x="157" y="172"/>
                </a:cxn>
                <a:cxn ang="0">
                  <a:pos x="147" y="186"/>
                </a:cxn>
                <a:cxn ang="0">
                  <a:pos x="138" y="200"/>
                </a:cxn>
                <a:cxn ang="0">
                  <a:pos x="129" y="211"/>
                </a:cxn>
                <a:cxn ang="0">
                  <a:pos x="122" y="222"/>
                </a:cxn>
                <a:cxn ang="0">
                  <a:pos x="113" y="235"/>
                </a:cxn>
                <a:cxn ang="0">
                  <a:pos x="106" y="246"/>
                </a:cxn>
                <a:cxn ang="0">
                  <a:pos x="47" y="313"/>
                </a:cxn>
                <a:cxn ang="0">
                  <a:pos x="24" y="319"/>
                </a:cxn>
                <a:cxn ang="0">
                  <a:pos x="8" y="358"/>
                </a:cxn>
                <a:cxn ang="0">
                  <a:pos x="27" y="353"/>
                </a:cxn>
                <a:cxn ang="0">
                  <a:pos x="69" y="315"/>
                </a:cxn>
                <a:cxn ang="0">
                  <a:pos x="79" y="305"/>
                </a:cxn>
                <a:cxn ang="0">
                  <a:pos x="92" y="294"/>
                </a:cxn>
                <a:cxn ang="0">
                  <a:pos x="107" y="281"/>
                </a:cxn>
                <a:cxn ang="0">
                  <a:pos x="124" y="264"/>
                </a:cxn>
                <a:cxn ang="0">
                  <a:pos x="143" y="244"/>
                </a:cxn>
                <a:cxn ang="0">
                  <a:pos x="152" y="233"/>
                </a:cxn>
                <a:cxn ang="0">
                  <a:pos x="162" y="223"/>
                </a:cxn>
                <a:cxn ang="0">
                  <a:pos x="172" y="211"/>
                </a:cxn>
                <a:cxn ang="0">
                  <a:pos x="182" y="200"/>
                </a:cxn>
                <a:cxn ang="0">
                  <a:pos x="190" y="186"/>
                </a:cxn>
                <a:cxn ang="0">
                  <a:pos x="198" y="174"/>
                </a:cxn>
                <a:cxn ang="0">
                  <a:pos x="206" y="161"/>
                </a:cxn>
                <a:cxn ang="0">
                  <a:pos x="214" y="149"/>
                </a:cxn>
                <a:cxn ang="0">
                  <a:pos x="220" y="136"/>
                </a:cxn>
                <a:cxn ang="0">
                  <a:pos x="228" y="124"/>
                </a:cxn>
                <a:cxn ang="0">
                  <a:pos x="234" y="112"/>
                </a:cxn>
                <a:cxn ang="0">
                  <a:pos x="242" y="102"/>
                </a:cxn>
                <a:cxn ang="0">
                  <a:pos x="247" y="90"/>
                </a:cxn>
                <a:cxn ang="0">
                  <a:pos x="251" y="81"/>
                </a:cxn>
                <a:cxn ang="0">
                  <a:pos x="259" y="66"/>
                </a:cxn>
                <a:cxn ang="0">
                  <a:pos x="264" y="57"/>
                </a:cxn>
                <a:cxn ang="0">
                  <a:pos x="266" y="54"/>
                </a:cxn>
                <a:cxn ang="0">
                  <a:pos x="262" y="49"/>
                </a:cxn>
                <a:cxn ang="0">
                  <a:pos x="252" y="38"/>
                </a:cxn>
                <a:cxn ang="0">
                  <a:pos x="238" y="25"/>
                </a:cxn>
                <a:cxn ang="0">
                  <a:pos x="223" y="14"/>
                </a:cxn>
                <a:cxn ang="0">
                  <a:pos x="206" y="5"/>
                </a:cxn>
                <a:cxn ang="0">
                  <a:pos x="192" y="2"/>
                </a:cxn>
                <a:cxn ang="0">
                  <a:pos x="183" y="0"/>
                </a:cxn>
                <a:cxn ang="0">
                  <a:pos x="162" y="14"/>
                </a:cxn>
              </a:cxnLst>
              <a:rect l="0" t="0" r="r" b="b"/>
              <a:pathLst>
                <a:path w="266" h="358">
                  <a:moveTo>
                    <a:pt x="162" y="14"/>
                  </a:moveTo>
                  <a:lnTo>
                    <a:pt x="165" y="13"/>
                  </a:lnTo>
                  <a:lnTo>
                    <a:pt x="172" y="14"/>
                  </a:lnTo>
                  <a:lnTo>
                    <a:pt x="175" y="14"/>
                  </a:lnTo>
                  <a:lnTo>
                    <a:pt x="181" y="15"/>
                  </a:lnTo>
                  <a:lnTo>
                    <a:pt x="187" y="17"/>
                  </a:lnTo>
                  <a:lnTo>
                    <a:pt x="192" y="20"/>
                  </a:lnTo>
                  <a:lnTo>
                    <a:pt x="197" y="21"/>
                  </a:lnTo>
                  <a:lnTo>
                    <a:pt x="202" y="25"/>
                  </a:lnTo>
                  <a:lnTo>
                    <a:pt x="206" y="29"/>
                  </a:lnTo>
                  <a:lnTo>
                    <a:pt x="211" y="35"/>
                  </a:lnTo>
                  <a:lnTo>
                    <a:pt x="212" y="41"/>
                  </a:lnTo>
                  <a:lnTo>
                    <a:pt x="214" y="49"/>
                  </a:lnTo>
                  <a:lnTo>
                    <a:pt x="213" y="54"/>
                  </a:lnTo>
                  <a:lnTo>
                    <a:pt x="213" y="58"/>
                  </a:lnTo>
                  <a:lnTo>
                    <a:pt x="213" y="64"/>
                  </a:lnTo>
                  <a:lnTo>
                    <a:pt x="213" y="70"/>
                  </a:lnTo>
                  <a:lnTo>
                    <a:pt x="211" y="74"/>
                  </a:lnTo>
                  <a:lnTo>
                    <a:pt x="208" y="80"/>
                  </a:lnTo>
                  <a:lnTo>
                    <a:pt x="206" y="86"/>
                  </a:lnTo>
                  <a:lnTo>
                    <a:pt x="204" y="93"/>
                  </a:lnTo>
                  <a:lnTo>
                    <a:pt x="200" y="99"/>
                  </a:lnTo>
                  <a:lnTo>
                    <a:pt x="197" y="107"/>
                  </a:lnTo>
                  <a:lnTo>
                    <a:pt x="192" y="112"/>
                  </a:lnTo>
                  <a:lnTo>
                    <a:pt x="189" y="122"/>
                  </a:lnTo>
                  <a:lnTo>
                    <a:pt x="184" y="127"/>
                  </a:lnTo>
                  <a:lnTo>
                    <a:pt x="180" y="136"/>
                  </a:lnTo>
                  <a:lnTo>
                    <a:pt x="175" y="142"/>
                  </a:lnTo>
                  <a:lnTo>
                    <a:pt x="170" y="151"/>
                  </a:lnTo>
                  <a:lnTo>
                    <a:pt x="166" y="157"/>
                  </a:lnTo>
                  <a:lnTo>
                    <a:pt x="161" y="164"/>
                  </a:lnTo>
                  <a:lnTo>
                    <a:pt x="157" y="172"/>
                  </a:lnTo>
                  <a:lnTo>
                    <a:pt x="153" y="181"/>
                  </a:lnTo>
                  <a:lnTo>
                    <a:pt x="147" y="186"/>
                  </a:lnTo>
                  <a:lnTo>
                    <a:pt x="143" y="193"/>
                  </a:lnTo>
                  <a:lnTo>
                    <a:pt x="138" y="200"/>
                  </a:lnTo>
                  <a:lnTo>
                    <a:pt x="135" y="206"/>
                  </a:lnTo>
                  <a:lnTo>
                    <a:pt x="129" y="211"/>
                  </a:lnTo>
                  <a:lnTo>
                    <a:pt x="125" y="216"/>
                  </a:lnTo>
                  <a:lnTo>
                    <a:pt x="122" y="222"/>
                  </a:lnTo>
                  <a:lnTo>
                    <a:pt x="120" y="228"/>
                  </a:lnTo>
                  <a:lnTo>
                    <a:pt x="113" y="235"/>
                  </a:lnTo>
                  <a:lnTo>
                    <a:pt x="109" y="242"/>
                  </a:lnTo>
                  <a:lnTo>
                    <a:pt x="106" y="246"/>
                  </a:lnTo>
                  <a:lnTo>
                    <a:pt x="106" y="248"/>
                  </a:lnTo>
                  <a:lnTo>
                    <a:pt x="47" y="313"/>
                  </a:lnTo>
                  <a:lnTo>
                    <a:pt x="43" y="294"/>
                  </a:lnTo>
                  <a:lnTo>
                    <a:pt x="24" y="319"/>
                  </a:lnTo>
                  <a:lnTo>
                    <a:pt x="0" y="335"/>
                  </a:lnTo>
                  <a:lnTo>
                    <a:pt x="8" y="358"/>
                  </a:lnTo>
                  <a:lnTo>
                    <a:pt x="19" y="342"/>
                  </a:lnTo>
                  <a:lnTo>
                    <a:pt x="27" y="353"/>
                  </a:lnTo>
                  <a:lnTo>
                    <a:pt x="51" y="348"/>
                  </a:lnTo>
                  <a:lnTo>
                    <a:pt x="69" y="315"/>
                  </a:lnTo>
                  <a:lnTo>
                    <a:pt x="71" y="311"/>
                  </a:lnTo>
                  <a:lnTo>
                    <a:pt x="79" y="305"/>
                  </a:lnTo>
                  <a:lnTo>
                    <a:pt x="84" y="300"/>
                  </a:lnTo>
                  <a:lnTo>
                    <a:pt x="92" y="294"/>
                  </a:lnTo>
                  <a:lnTo>
                    <a:pt x="99" y="288"/>
                  </a:lnTo>
                  <a:lnTo>
                    <a:pt x="107" y="281"/>
                  </a:lnTo>
                  <a:lnTo>
                    <a:pt x="115" y="272"/>
                  </a:lnTo>
                  <a:lnTo>
                    <a:pt x="124" y="264"/>
                  </a:lnTo>
                  <a:lnTo>
                    <a:pt x="132" y="253"/>
                  </a:lnTo>
                  <a:lnTo>
                    <a:pt x="143" y="244"/>
                  </a:lnTo>
                  <a:lnTo>
                    <a:pt x="147" y="238"/>
                  </a:lnTo>
                  <a:lnTo>
                    <a:pt x="152" y="233"/>
                  </a:lnTo>
                  <a:lnTo>
                    <a:pt x="157" y="228"/>
                  </a:lnTo>
                  <a:lnTo>
                    <a:pt x="162" y="223"/>
                  </a:lnTo>
                  <a:lnTo>
                    <a:pt x="167" y="216"/>
                  </a:lnTo>
                  <a:lnTo>
                    <a:pt x="172" y="211"/>
                  </a:lnTo>
                  <a:lnTo>
                    <a:pt x="176" y="205"/>
                  </a:lnTo>
                  <a:lnTo>
                    <a:pt x="182" y="200"/>
                  </a:lnTo>
                  <a:lnTo>
                    <a:pt x="185" y="192"/>
                  </a:lnTo>
                  <a:lnTo>
                    <a:pt x="190" y="186"/>
                  </a:lnTo>
                  <a:lnTo>
                    <a:pt x="193" y="179"/>
                  </a:lnTo>
                  <a:lnTo>
                    <a:pt x="198" y="174"/>
                  </a:lnTo>
                  <a:lnTo>
                    <a:pt x="202" y="168"/>
                  </a:lnTo>
                  <a:lnTo>
                    <a:pt x="206" y="161"/>
                  </a:lnTo>
                  <a:lnTo>
                    <a:pt x="210" y="154"/>
                  </a:lnTo>
                  <a:lnTo>
                    <a:pt x="214" y="149"/>
                  </a:lnTo>
                  <a:lnTo>
                    <a:pt x="217" y="142"/>
                  </a:lnTo>
                  <a:lnTo>
                    <a:pt x="220" y="136"/>
                  </a:lnTo>
                  <a:lnTo>
                    <a:pt x="225" y="130"/>
                  </a:lnTo>
                  <a:lnTo>
                    <a:pt x="228" y="124"/>
                  </a:lnTo>
                  <a:lnTo>
                    <a:pt x="230" y="117"/>
                  </a:lnTo>
                  <a:lnTo>
                    <a:pt x="234" y="112"/>
                  </a:lnTo>
                  <a:lnTo>
                    <a:pt x="238" y="107"/>
                  </a:lnTo>
                  <a:lnTo>
                    <a:pt x="242" y="102"/>
                  </a:lnTo>
                  <a:lnTo>
                    <a:pt x="243" y="96"/>
                  </a:lnTo>
                  <a:lnTo>
                    <a:pt x="247" y="90"/>
                  </a:lnTo>
                  <a:lnTo>
                    <a:pt x="248" y="85"/>
                  </a:lnTo>
                  <a:lnTo>
                    <a:pt x="251" y="81"/>
                  </a:lnTo>
                  <a:lnTo>
                    <a:pt x="255" y="73"/>
                  </a:lnTo>
                  <a:lnTo>
                    <a:pt x="259" y="66"/>
                  </a:lnTo>
                  <a:lnTo>
                    <a:pt x="262" y="60"/>
                  </a:lnTo>
                  <a:lnTo>
                    <a:pt x="264" y="57"/>
                  </a:lnTo>
                  <a:lnTo>
                    <a:pt x="265" y="54"/>
                  </a:lnTo>
                  <a:lnTo>
                    <a:pt x="266" y="54"/>
                  </a:lnTo>
                  <a:lnTo>
                    <a:pt x="264" y="52"/>
                  </a:lnTo>
                  <a:lnTo>
                    <a:pt x="262" y="49"/>
                  </a:lnTo>
                  <a:lnTo>
                    <a:pt x="257" y="43"/>
                  </a:lnTo>
                  <a:lnTo>
                    <a:pt x="252" y="38"/>
                  </a:lnTo>
                  <a:lnTo>
                    <a:pt x="245" y="32"/>
                  </a:lnTo>
                  <a:lnTo>
                    <a:pt x="238" y="25"/>
                  </a:lnTo>
                  <a:lnTo>
                    <a:pt x="230" y="19"/>
                  </a:lnTo>
                  <a:lnTo>
                    <a:pt x="223" y="14"/>
                  </a:lnTo>
                  <a:lnTo>
                    <a:pt x="215" y="8"/>
                  </a:lnTo>
                  <a:lnTo>
                    <a:pt x="206" y="5"/>
                  </a:lnTo>
                  <a:lnTo>
                    <a:pt x="198" y="2"/>
                  </a:lnTo>
                  <a:lnTo>
                    <a:pt x="192" y="2"/>
                  </a:lnTo>
                  <a:lnTo>
                    <a:pt x="187" y="0"/>
                  </a:lnTo>
                  <a:lnTo>
                    <a:pt x="183" y="0"/>
                  </a:lnTo>
                  <a:lnTo>
                    <a:pt x="178" y="0"/>
                  </a:lnTo>
                  <a:lnTo>
                    <a:pt x="162" y="14"/>
                  </a:lnTo>
                  <a:lnTo>
                    <a:pt x="162" y="14"/>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67" name="Freeform 263"/>
            <p:cNvSpPr>
              <a:spLocks/>
            </p:cNvSpPr>
            <p:nvPr/>
          </p:nvSpPr>
          <p:spPr bwMode="auto">
            <a:xfrm>
              <a:off x="4645" y="3124"/>
              <a:ext cx="322" cy="42"/>
            </a:xfrm>
            <a:custGeom>
              <a:avLst/>
              <a:gdLst/>
              <a:ahLst/>
              <a:cxnLst>
                <a:cxn ang="0">
                  <a:pos x="644" y="16"/>
                </a:cxn>
                <a:cxn ang="0">
                  <a:pos x="618" y="0"/>
                </a:cxn>
                <a:cxn ang="0">
                  <a:pos x="596" y="1"/>
                </a:cxn>
                <a:cxn ang="0">
                  <a:pos x="578" y="5"/>
                </a:cxn>
                <a:cxn ang="0">
                  <a:pos x="552" y="6"/>
                </a:cxn>
                <a:cxn ang="0">
                  <a:pos x="534" y="8"/>
                </a:cxn>
                <a:cxn ang="0">
                  <a:pos x="519" y="10"/>
                </a:cxn>
                <a:cxn ang="0">
                  <a:pos x="503" y="12"/>
                </a:cxn>
                <a:cxn ang="0">
                  <a:pos x="484" y="14"/>
                </a:cxn>
                <a:cxn ang="0">
                  <a:pos x="467" y="15"/>
                </a:cxn>
                <a:cxn ang="0">
                  <a:pos x="447" y="17"/>
                </a:cxn>
                <a:cxn ang="0">
                  <a:pos x="428" y="20"/>
                </a:cxn>
                <a:cxn ang="0">
                  <a:pos x="407" y="21"/>
                </a:cxn>
                <a:cxn ang="0">
                  <a:pos x="386" y="23"/>
                </a:cxn>
                <a:cxn ang="0">
                  <a:pos x="363" y="24"/>
                </a:cxn>
                <a:cxn ang="0">
                  <a:pos x="342" y="28"/>
                </a:cxn>
                <a:cxn ang="0">
                  <a:pos x="319" y="29"/>
                </a:cxn>
                <a:cxn ang="0">
                  <a:pos x="298" y="29"/>
                </a:cxn>
                <a:cxn ang="0">
                  <a:pos x="277" y="31"/>
                </a:cxn>
                <a:cxn ang="0">
                  <a:pos x="258" y="34"/>
                </a:cxn>
                <a:cxn ang="0">
                  <a:pos x="240" y="35"/>
                </a:cxn>
                <a:cxn ang="0">
                  <a:pos x="222" y="36"/>
                </a:cxn>
                <a:cxn ang="0">
                  <a:pos x="202" y="38"/>
                </a:cxn>
                <a:cxn ang="0">
                  <a:pos x="174" y="42"/>
                </a:cxn>
                <a:cxn ang="0">
                  <a:pos x="150" y="44"/>
                </a:cxn>
                <a:cxn ang="0">
                  <a:pos x="130" y="47"/>
                </a:cxn>
                <a:cxn ang="0">
                  <a:pos x="115" y="50"/>
                </a:cxn>
                <a:cxn ang="0">
                  <a:pos x="8" y="82"/>
                </a:cxn>
                <a:cxn ang="0">
                  <a:pos x="23" y="80"/>
                </a:cxn>
                <a:cxn ang="0">
                  <a:pos x="41" y="79"/>
                </a:cxn>
                <a:cxn ang="0">
                  <a:pos x="58" y="75"/>
                </a:cxn>
                <a:cxn ang="0">
                  <a:pos x="79" y="75"/>
                </a:cxn>
                <a:cxn ang="0">
                  <a:pos x="101" y="72"/>
                </a:cxn>
                <a:cxn ang="0">
                  <a:pos x="123" y="70"/>
                </a:cxn>
                <a:cxn ang="0">
                  <a:pos x="146" y="66"/>
                </a:cxn>
                <a:cxn ang="0">
                  <a:pos x="170" y="65"/>
                </a:cxn>
                <a:cxn ang="0">
                  <a:pos x="196" y="61"/>
                </a:cxn>
                <a:cxn ang="0">
                  <a:pos x="221" y="60"/>
                </a:cxn>
                <a:cxn ang="0">
                  <a:pos x="245" y="57"/>
                </a:cxn>
                <a:cxn ang="0">
                  <a:pos x="271" y="55"/>
                </a:cxn>
                <a:cxn ang="0">
                  <a:pos x="296" y="53"/>
                </a:cxn>
                <a:cxn ang="0">
                  <a:pos x="322" y="52"/>
                </a:cxn>
                <a:cxn ang="0">
                  <a:pos x="346" y="50"/>
                </a:cxn>
                <a:cxn ang="0">
                  <a:pos x="370" y="47"/>
                </a:cxn>
                <a:cxn ang="0">
                  <a:pos x="392" y="46"/>
                </a:cxn>
                <a:cxn ang="0">
                  <a:pos x="415" y="44"/>
                </a:cxn>
                <a:cxn ang="0">
                  <a:pos x="435" y="43"/>
                </a:cxn>
                <a:cxn ang="0">
                  <a:pos x="454" y="40"/>
                </a:cxn>
                <a:cxn ang="0">
                  <a:pos x="474" y="39"/>
                </a:cxn>
                <a:cxn ang="0">
                  <a:pos x="491" y="38"/>
                </a:cxn>
                <a:cxn ang="0">
                  <a:pos x="507" y="36"/>
                </a:cxn>
                <a:cxn ang="0">
                  <a:pos x="533" y="34"/>
                </a:cxn>
                <a:cxn ang="0">
                  <a:pos x="558" y="32"/>
                </a:cxn>
                <a:cxn ang="0">
                  <a:pos x="579" y="30"/>
                </a:cxn>
                <a:cxn ang="0">
                  <a:pos x="595" y="29"/>
                </a:cxn>
                <a:cxn ang="0">
                  <a:pos x="614" y="28"/>
                </a:cxn>
                <a:cxn ang="0">
                  <a:pos x="627" y="39"/>
                </a:cxn>
              </a:cxnLst>
              <a:rect l="0" t="0" r="r" b="b"/>
              <a:pathLst>
                <a:path w="644" h="84">
                  <a:moveTo>
                    <a:pt x="610" y="59"/>
                  </a:moveTo>
                  <a:lnTo>
                    <a:pt x="630" y="50"/>
                  </a:lnTo>
                  <a:lnTo>
                    <a:pt x="644" y="16"/>
                  </a:lnTo>
                  <a:lnTo>
                    <a:pt x="624" y="0"/>
                  </a:lnTo>
                  <a:lnTo>
                    <a:pt x="623" y="0"/>
                  </a:lnTo>
                  <a:lnTo>
                    <a:pt x="618" y="0"/>
                  </a:lnTo>
                  <a:lnTo>
                    <a:pt x="611" y="1"/>
                  </a:lnTo>
                  <a:lnTo>
                    <a:pt x="602" y="1"/>
                  </a:lnTo>
                  <a:lnTo>
                    <a:pt x="596" y="1"/>
                  </a:lnTo>
                  <a:lnTo>
                    <a:pt x="590" y="2"/>
                  </a:lnTo>
                  <a:lnTo>
                    <a:pt x="584" y="3"/>
                  </a:lnTo>
                  <a:lnTo>
                    <a:pt x="578" y="5"/>
                  </a:lnTo>
                  <a:lnTo>
                    <a:pt x="570" y="5"/>
                  </a:lnTo>
                  <a:lnTo>
                    <a:pt x="560" y="6"/>
                  </a:lnTo>
                  <a:lnTo>
                    <a:pt x="552" y="6"/>
                  </a:lnTo>
                  <a:lnTo>
                    <a:pt x="544" y="8"/>
                  </a:lnTo>
                  <a:lnTo>
                    <a:pt x="539" y="8"/>
                  </a:lnTo>
                  <a:lnTo>
                    <a:pt x="534" y="8"/>
                  </a:lnTo>
                  <a:lnTo>
                    <a:pt x="528" y="9"/>
                  </a:lnTo>
                  <a:lnTo>
                    <a:pt x="524" y="10"/>
                  </a:lnTo>
                  <a:lnTo>
                    <a:pt x="519" y="10"/>
                  </a:lnTo>
                  <a:lnTo>
                    <a:pt x="513" y="10"/>
                  </a:lnTo>
                  <a:lnTo>
                    <a:pt x="507" y="10"/>
                  </a:lnTo>
                  <a:lnTo>
                    <a:pt x="503" y="12"/>
                  </a:lnTo>
                  <a:lnTo>
                    <a:pt x="496" y="12"/>
                  </a:lnTo>
                  <a:lnTo>
                    <a:pt x="491" y="13"/>
                  </a:lnTo>
                  <a:lnTo>
                    <a:pt x="484" y="14"/>
                  </a:lnTo>
                  <a:lnTo>
                    <a:pt x="478" y="15"/>
                  </a:lnTo>
                  <a:lnTo>
                    <a:pt x="473" y="15"/>
                  </a:lnTo>
                  <a:lnTo>
                    <a:pt x="467" y="15"/>
                  </a:lnTo>
                  <a:lnTo>
                    <a:pt x="460" y="16"/>
                  </a:lnTo>
                  <a:lnTo>
                    <a:pt x="454" y="17"/>
                  </a:lnTo>
                  <a:lnTo>
                    <a:pt x="447" y="17"/>
                  </a:lnTo>
                  <a:lnTo>
                    <a:pt x="442" y="17"/>
                  </a:lnTo>
                  <a:lnTo>
                    <a:pt x="435" y="19"/>
                  </a:lnTo>
                  <a:lnTo>
                    <a:pt x="428" y="20"/>
                  </a:lnTo>
                  <a:lnTo>
                    <a:pt x="421" y="20"/>
                  </a:lnTo>
                  <a:lnTo>
                    <a:pt x="414" y="20"/>
                  </a:lnTo>
                  <a:lnTo>
                    <a:pt x="407" y="21"/>
                  </a:lnTo>
                  <a:lnTo>
                    <a:pt x="400" y="22"/>
                  </a:lnTo>
                  <a:lnTo>
                    <a:pt x="393" y="22"/>
                  </a:lnTo>
                  <a:lnTo>
                    <a:pt x="386" y="23"/>
                  </a:lnTo>
                  <a:lnTo>
                    <a:pt x="378" y="24"/>
                  </a:lnTo>
                  <a:lnTo>
                    <a:pt x="372" y="24"/>
                  </a:lnTo>
                  <a:lnTo>
                    <a:pt x="363" y="24"/>
                  </a:lnTo>
                  <a:lnTo>
                    <a:pt x="357" y="25"/>
                  </a:lnTo>
                  <a:lnTo>
                    <a:pt x="349" y="27"/>
                  </a:lnTo>
                  <a:lnTo>
                    <a:pt x="342" y="28"/>
                  </a:lnTo>
                  <a:lnTo>
                    <a:pt x="334" y="28"/>
                  </a:lnTo>
                  <a:lnTo>
                    <a:pt x="326" y="28"/>
                  </a:lnTo>
                  <a:lnTo>
                    <a:pt x="319" y="29"/>
                  </a:lnTo>
                  <a:lnTo>
                    <a:pt x="312" y="29"/>
                  </a:lnTo>
                  <a:lnTo>
                    <a:pt x="304" y="29"/>
                  </a:lnTo>
                  <a:lnTo>
                    <a:pt x="298" y="29"/>
                  </a:lnTo>
                  <a:lnTo>
                    <a:pt x="290" y="30"/>
                  </a:lnTo>
                  <a:lnTo>
                    <a:pt x="285" y="31"/>
                  </a:lnTo>
                  <a:lnTo>
                    <a:pt x="277" y="31"/>
                  </a:lnTo>
                  <a:lnTo>
                    <a:pt x="271" y="32"/>
                  </a:lnTo>
                  <a:lnTo>
                    <a:pt x="264" y="32"/>
                  </a:lnTo>
                  <a:lnTo>
                    <a:pt x="258" y="34"/>
                  </a:lnTo>
                  <a:lnTo>
                    <a:pt x="252" y="34"/>
                  </a:lnTo>
                  <a:lnTo>
                    <a:pt x="245" y="34"/>
                  </a:lnTo>
                  <a:lnTo>
                    <a:pt x="240" y="35"/>
                  </a:lnTo>
                  <a:lnTo>
                    <a:pt x="235" y="36"/>
                  </a:lnTo>
                  <a:lnTo>
                    <a:pt x="228" y="36"/>
                  </a:lnTo>
                  <a:lnTo>
                    <a:pt x="222" y="36"/>
                  </a:lnTo>
                  <a:lnTo>
                    <a:pt x="217" y="37"/>
                  </a:lnTo>
                  <a:lnTo>
                    <a:pt x="212" y="38"/>
                  </a:lnTo>
                  <a:lnTo>
                    <a:pt x="202" y="38"/>
                  </a:lnTo>
                  <a:lnTo>
                    <a:pt x="192" y="39"/>
                  </a:lnTo>
                  <a:lnTo>
                    <a:pt x="182" y="40"/>
                  </a:lnTo>
                  <a:lnTo>
                    <a:pt x="174" y="42"/>
                  </a:lnTo>
                  <a:lnTo>
                    <a:pt x="166" y="43"/>
                  </a:lnTo>
                  <a:lnTo>
                    <a:pt x="158" y="44"/>
                  </a:lnTo>
                  <a:lnTo>
                    <a:pt x="150" y="44"/>
                  </a:lnTo>
                  <a:lnTo>
                    <a:pt x="143" y="45"/>
                  </a:lnTo>
                  <a:lnTo>
                    <a:pt x="136" y="46"/>
                  </a:lnTo>
                  <a:lnTo>
                    <a:pt x="130" y="47"/>
                  </a:lnTo>
                  <a:lnTo>
                    <a:pt x="125" y="47"/>
                  </a:lnTo>
                  <a:lnTo>
                    <a:pt x="120" y="49"/>
                  </a:lnTo>
                  <a:lnTo>
                    <a:pt x="115" y="50"/>
                  </a:lnTo>
                  <a:lnTo>
                    <a:pt x="0" y="84"/>
                  </a:lnTo>
                  <a:lnTo>
                    <a:pt x="3" y="83"/>
                  </a:lnTo>
                  <a:lnTo>
                    <a:pt x="8" y="82"/>
                  </a:lnTo>
                  <a:lnTo>
                    <a:pt x="12" y="81"/>
                  </a:lnTo>
                  <a:lnTo>
                    <a:pt x="18" y="81"/>
                  </a:lnTo>
                  <a:lnTo>
                    <a:pt x="23" y="80"/>
                  </a:lnTo>
                  <a:lnTo>
                    <a:pt x="28" y="80"/>
                  </a:lnTo>
                  <a:lnTo>
                    <a:pt x="34" y="79"/>
                  </a:lnTo>
                  <a:lnTo>
                    <a:pt x="41" y="79"/>
                  </a:lnTo>
                  <a:lnTo>
                    <a:pt x="47" y="77"/>
                  </a:lnTo>
                  <a:lnTo>
                    <a:pt x="51" y="76"/>
                  </a:lnTo>
                  <a:lnTo>
                    <a:pt x="58" y="75"/>
                  </a:lnTo>
                  <a:lnTo>
                    <a:pt x="65" y="75"/>
                  </a:lnTo>
                  <a:lnTo>
                    <a:pt x="72" y="75"/>
                  </a:lnTo>
                  <a:lnTo>
                    <a:pt x="79" y="75"/>
                  </a:lnTo>
                  <a:lnTo>
                    <a:pt x="86" y="74"/>
                  </a:lnTo>
                  <a:lnTo>
                    <a:pt x="94" y="74"/>
                  </a:lnTo>
                  <a:lnTo>
                    <a:pt x="101" y="72"/>
                  </a:lnTo>
                  <a:lnTo>
                    <a:pt x="108" y="70"/>
                  </a:lnTo>
                  <a:lnTo>
                    <a:pt x="115" y="70"/>
                  </a:lnTo>
                  <a:lnTo>
                    <a:pt x="123" y="70"/>
                  </a:lnTo>
                  <a:lnTo>
                    <a:pt x="130" y="68"/>
                  </a:lnTo>
                  <a:lnTo>
                    <a:pt x="138" y="67"/>
                  </a:lnTo>
                  <a:lnTo>
                    <a:pt x="146" y="66"/>
                  </a:lnTo>
                  <a:lnTo>
                    <a:pt x="154" y="66"/>
                  </a:lnTo>
                  <a:lnTo>
                    <a:pt x="162" y="65"/>
                  </a:lnTo>
                  <a:lnTo>
                    <a:pt x="170" y="65"/>
                  </a:lnTo>
                  <a:lnTo>
                    <a:pt x="180" y="62"/>
                  </a:lnTo>
                  <a:lnTo>
                    <a:pt x="188" y="62"/>
                  </a:lnTo>
                  <a:lnTo>
                    <a:pt x="196" y="61"/>
                  </a:lnTo>
                  <a:lnTo>
                    <a:pt x="204" y="61"/>
                  </a:lnTo>
                  <a:lnTo>
                    <a:pt x="212" y="60"/>
                  </a:lnTo>
                  <a:lnTo>
                    <a:pt x="221" y="60"/>
                  </a:lnTo>
                  <a:lnTo>
                    <a:pt x="229" y="59"/>
                  </a:lnTo>
                  <a:lnTo>
                    <a:pt x="237" y="58"/>
                  </a:lnTo>
                  <a:lnTo>
                    <a:pt x="245" y="57"/>
                  </a:lnTo>
                  <a:lnTo>
                    <a:pt x="253" y="57"/>
                  </a:lnTo>
                  <a:lnTo>
                    <a:pt x="263" y="57"/>
                  </a:lnTo>
                  <a:lnTo>
                    <a:pt x="271" y="55"/>
                  </a:lnTo>
                  <a:lnTo>
                    <a:pt x="279" y="54"/>
                  </a:lnTo>
                  <a:lnTo>
                    <a:pt x="288" y="54"/>
                  </a:lnTo>
                  <a:lnTo>
                    <a:pt x="296" y="53"/>
                  </a:lnTo>
                  <a:lnTo>
                    <a:pt x="304" y="52"/>
                  </a:lnTo>
                  <a:lnTo>
                    <a:pt x="312" y="52"/>
                  </a:lnTo>
                  <a:lnTo>
                    <a:pt x="322" y="52"/>
                  </a:lnTo>
                  <a:lnTo>
                    <a:pt x="330" y="51"/>
                  </a:lnTo>
                  <a:lnTo>
                    <a:pt x="338" y="50"/>
                  </a:lnTo>
                  <a:lnTo>
                    <a:pt x="346" y="50"/>
                  </a:lnTo>
                  <a:lnTo>
                    <a:pt x="355" y="50"/>
                  </a:lnTo>
                  <a:lnTo>
                    <a:pt x="363" y="49"/>
                  </a:lnTo>
                  <a:lnTo>
                    <a:pt x="370" y="47"/>
                  </a:lnTo>
                  <a:lnTo>
                    <a:pt x="377" y="47"/>
                  </a:lnTo>
                  <a:lnTo>
                    <a:pt x="386" y="47"/>
                  </a:lnTo>
                  <a:lnTo>
                    <a:pt x="392" y="46"/>
                  </a:lnTo>
                  <a:lnTo>
                    <a:pt x="400" y="45"/>
                  </a:lnTo>
                  <a:lnTo>
                    <a:pt x="407" y="44"/>
                  </a:lnTo>
                  <a:lnTo>
                    <a:pt x="415" y="44"/>
                  </a:lnTo>
                  <a:lnTo>
                    <a:pt x="422" y="43"/>
                  </a:lnTo>
                  <a:lnTo>
                    <a:pt x="428" y="43"/>
                  </a:lnTo>
                  <a:lnTo>
                    <a:pt x="435" y="43"/>
                  </a:lnTo>
                  <a:lnTo>
                    <a:pt x="442" y="43"/>
                  </a:lnTo>
                  <a:lnTo>
                    <a:pt x="447" y="42"/>
                  </a:lnTo>
                  <a:lnTo>
                    <a:pt x="454" y="40"/>
                  </a:lnTo>
                  <a:lnTo>
                    <a:pt x="460" y="40"/>
                  </a:lnTo>
                  <a:lnTo>
                    <a:pt x="468" y="40"/>
                  </a:lnTo>
                  <a:lnTo>
                    <a:pt x="474" y="39"/>
                  </a:lnTo>
                  <a:lnTo>
                    <a:pt x="478" y="38"/>
                  </a:lnTo>
                  <a:lnTo>
                    <a:pt x="484" y="38"/>
                  </a:lnTo>
                  <a:lnTo>
                    <a:pt x="491" y="38"/>
                  </a:lnTo>
                  <a:lnTo>
                    <a:pt x="496" y="37"/>
                  </a:lnTo>
                  <a:lnTo>
                    <a:pt x="502" y="37"/>
                  </a:lnTo>
                  <a:lnTo>
                    <a:pt x="507" y="36"/>
                  </a:lnTo>
                  <a:lnTo>
                    <a:pt x="513" y="36"/>
                  </a:lnTo>
                  <a:lnTo>
                    <a:pt x="522" y="35"/>
                  </a:lnTo>
                  <a:lnTo>
                    <a:pt x="533" y="34"/>
                  </a:lnTo>
                  <a:lnTo>
                    <a:pt x="542" y="34"/>
                  </a:lnTo>
                  <a:lnTo>
                    <a:pt x="551" y="34"/>
                  </a:lnTo>
                  <a:lnTo>
                    <a:pt x="558" y="32"/>
                  </a:lnTo>
                  <a:lnTo>
                    <a:pt x="565" y="31"/>
                  </a:lnTo>
                  <a:lnTo>
                    <a:pt x="572" y="30"/>
                  </a:lnTo>
                  <a:lnTo>
                    <a:pt x="579" y="30"/>
                  </a:lnTo>
                  <a:lnTo>
                    <a:pt x="585" y="29"/>
                  </a:lnTo>
                  <a:lnTo>
                    <a:pt x="590" y="29"/>
                  </a:lnTo>
                  <a:lnTo>
                    <a:pt x="595" y="29"/>
                  </a:lnTo>
                  <a:lnTo>
                    <a:pt x="601" y="29"/>
                  </a:lnTo>
                  <a:lnTo>
                    <a:pt x="607" y="28"/>
                  </a:lnTo>
                  <a:lnTo>
                    <a:pt x="614" y="28"/>
                  </a:lnTo>
                  <a:lnTo>
                    <a:pt x="616" y="28"/>
                  </a:lnTo>
                  <a:lnTo>
                    <a:pt x="618" y="28"/>
                  </a:lnTo>
                  <a:lnTo>
                    <a:pt x="627" y="39"/>
                  </a:lnTo>
                  <a:lnTo>
                    <a:pt x="610" y="59"/>
                  </a:lnTo>
                  <a:lnTo>
                    <a:pt x="610" y="59"/>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4968" name="Freeform 264"/>
            <p:cNvSpPr>
              <a:spLocks/>
            </p:cNvSpPr>
            <p:nvPr/>
          </p:nvSpPr>
          <p:spPr bwMode="auto">
            <a:xfrm>
              <a:off x="4502" y="3162"/>
              <a:ext cx="96" cy="14"/>
            </a:xfrm>
            <a:custGeom>
              <a:avLst/>
              <a:gdLst/>
              <a:ahLst/>
              <a:cxnLst>
                <a:cxn ang="0">
                  <a:pos x="193" y="15"/>
                </a:cxn>
                <a:cxn ang="0">
                  <a:pos x="151" y="0"/>
                </a:cxn>
                <a:cxn ang="0">
                  <a:pos x="38" y="7"/>
                </a:cxn>
                <a:cxn ang="0">
                  <a:pos x="0" y="28"/>
                </a:cxn>
                <a:cxn ang="0">
                  <a:pos x="193" y="15"/>
                </a:cxn>
                <a:cxn ang="0">
                  <a:pos x="193" y="15"/>
                </a:cxn>
              </a:cxnLst>
              <a:rect l="0" t="0" r="r" b="b"/>
              <a:pathLst>
                <a:path w="193" h="28">
                  <a:moveTo>
                    <a:pt x="193" y="15"/>
                  </a:moveTo>
                  <a:lnTo>
                    <a:pt x="151" y="0"/>
                  </a:lnTo>
                  <a:lnTo>
                    <a:pt x="38" y="7"/>
                  </a:lnTo>
                  <a:lnTo>
                    <a:pt x="0" y="28"/>
                  </a:lnTo>
                  <a:lnTo>
                    <a:pt x="193" y="15"/>
                  </a:lnTo>
                  <a:lnTo>
                    <a:pt x="193" y="15"/>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4969" name="Freeform 265"/>
            <p:cNvSpPr>
              <a:spLocks/>
            </p:cNvSpPr>
            <p:nvPr/>
          </p:nvSpPr>
          <p:spPr bwMode="auto">
            <a:xfrm>
              <a:off x="4080" y="3177"/>
              <a:ext cx="124" cy="10"/>
            </a:xfrm>
            <a:custGeom>
              <a:avLst/>
              <a:gdLst/>
              <a:ahLst/>
              <a:cxnLst>
                <a:cxn ang="0">
                  <a:pos x="0" y="0"/>
                </a:cxn>
                <a:cxn ang="0">
                  <a:pos x="247" y="1"/>
                </a:cxn>
                <a:cxn ang="0">
                  <a:pos x="168" y="21"/>
                </a:cxn>
                <a:cxn ang="0">
                  <a:pos x="0" y="0"/>
                </a:cxn>
                <a:cxn ang="0">
                  <a:pos x="0" y="0"/>
                </a:cxn>
              </a:cxnLst>
              <a:rect l="0" t="0" r="r" b="b"/>
              <a:pathLst>
                <a:path w="247" h="21">
                  <a:moveTo>
                    <a:pt x="0" y="0"/>
                  </a:moveTo>
                  <a:lnTo>
                    <a:pt x="247" y="1"/>
                  </a:lnTo>
                  <a:lnTo>
                    <a:pt x="168" y="21"/>
                  </a:lnTo>
                  <a:lnTo>
                    <a:pt x="0" y="0"/>
                  </a:lnTo>
                  <a:lnTo>
                    <a:pt x="0" y="0"/>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4970" name="Freeform 266"/>
            <p:cNvSpPr>
              <a:spLocks/>
            </p:cNvSpPr>
            <p:nvPr/>
          </p:nvSpPr>
          <p:spPr bwMode="auto">
            <a:xfrm>
              <a:off x="3844" y="3168"/>
              <a:ext cx="92" cy="9"/>
            </a:xfrm>
            <a:custGeom>
              <a:avLst/>
              <a:gdLst/>
              <a:ahLst/>
              <a:cxnLst>
                <a:cxn ang="0">
                  <a:pos x="0" y="0"/>
                </a:cxn>
                <a:cxn ang="0">
                  <a:pos x="183" y="8"/>
                </a:cxn>
                <a:cxn ang="0">
                  <a:pos x="136" y="18"/>
                </a:cxn>
                <a:cxn ang="0">
                  <a:pos x="20" y="14"/>
                </a:cxn>
                <a:cxn ang="0">
                  <a:pos x="0" y="0"/>
                </a:cxn>
                <a:cxn ang="0">
                  <a:pos x="0" y="0"/>
                </a:cxn>
              </a:cxnLst>
              <a:rect l="0" t="0" r="r" b="b"/>
              <a:pathLst>
                <a:path w="183" h="18">
                  <a:moveTo>
                    <a:pt x="0" y="0"/>
                  </a:moveTo>
                  <a:lnTo>
                    <a:pt x="183" y="8"/>
                  </a:lnTo>
                  <a:lnTo>
                    <a:pt x="136" y="18"/>
                  </a:lnTo>
                  <a:lnTo>
                    <a:pt x="20" y="14"/>
                  </a:lnTo>
                  <a:lnTo>
                    <a:pt x="0" y="0"/>
                  </a:lnTo>
                  <a:lnTo>
                    <a:pt x="0" y="0"/>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4971" name="Freeform 267"/>
            <p:cNvSpPr>
              <a:spLocks/>
            </p:cNvSpPr>
            <p:nvPr/>
          </p:nvSpPr>
          <p:spPr bwMode="auto">
            <a:xfrm>
              <a:off x="3713" y="3158"/>
              <a:ext cx="69" cy="10"/>
            </a:xfrm>
            <a:custGeom>
              <a:avLst/>
              <a:gdLst/>
              <a:ahLst/>
              <a:cxnLst>
                <a:cxn ang="0">
                  <a:pos x="0" y="0"/>
                </a:cxn>
                <a:cxn ang="0">
                  <a:pos x="138" y="17"/>
                </a:cxn>
                <a:cxn ang="0">
                  <a:pos x="85" y="20"/>
                </a:cxn>
                <a:cxn ang="0">
                  <a:pos x="0" y="0"/>
                </a:cxn>
                <a:cxn ang="0">
                  <a:pos x="0" y="0"/>
                </a:cxn>
              </a:cxnLst>
              <a:rect l="0" t="0" r="r" b="b"/>
              <a:pathLst>
                <a:path w="138" h="20">
                  <a:moveTo>
                    <a:pt x="0" y="0"/>
                  </a:moveTo>
                  <a:lnTo>
                    <a:pt x="138" y="17"/>
                  </a:lnTo>
                  <a:lnTo>
                    <a:pt x="85" y="20"/>
                  </a:lnTo>
                  <a:lnTo>
                    <a:pt x="0" y="0"/>
                  </a:lnTo>
                  <a:lnTo>
                    <a:pt x="0" y="0"/>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4972" name="Freeform 268"/>
            <p:cNvSpPr>
              <a:spLocks/>
            </p:cNvSpPr>
            <p:nvPr/>
          </p:nvSpPr>
          <p:spPr bwMode="auto">
            <a:xfrm>
              <a:off x="3689" y="3144"/>
              <a:ext cx="15" cy="12"/>
            </a:xfrm>
            <a:custGeom>
              <a:avLst/>
              <a:gdLst/>
              <a:ahLst/>
              <a:cxnLst>
                <a:cxn ang="0">
                  <a:pos x="0" y="0"/>
                </a:cxn>
                <a:cxn ang="0">
                  <a:pos x="0" y="17"/>
                </a:cxn>
                <a:cxn ang="0">
                  <a:pos x="6" y="23"/>
                </a:cxn>
                <a:cxn ang="0">
                  <a:pos x="22" y="22"/>
                </a:cxn>
                <a:cxn ang="0">
                  <a:pos x="30" y="22"/>
                </a:cxn>
                <a:cxn ang="0">
                  <a:pos x="16" y="3"/>
                </a:cxn>
                <a:cxn ang="0">
                  <a:pos x="0" y="0"/>
                </a:cxn>
                <a:cxn ang="0">
                  <a:pos x="0" y="0"/>
                </a:cxn>
              </a:cxnLst>
              <a:rect l="0" t="0" r="r" b="b"/>
              <a:pathLst>
                <a:path w="30" h="23">
                  <a:moveTo>
                    <a:pt x="0" y="0"/>
                  </a:moveTo>
                  <a:lnTo>
                    <a:pt x="0" y="17"/>
                  </a:lnTo>
                  <a:lnTo>
                    <a:pt x="6" y="23"/>
                  </a:lnTo>
                  <a:lnTo>
                    <a:pt x="22" y="22"/>
                  </a:lnTo>
                  <a:lnTo>
                    <a:pt x="30" y="22"/>
                  </a:lnTo>
                  <a:lnTo>
                    <a:pt x="16" y="3"/>
                  </a:lnTo>
                  <a:lnTo>
                    <a:pt x="0" y="0"/>
                  </a:lnTo>
                  <a:lnTo>
                    <a:pt x="0" y="0"/>
                  </a:lnTo>
                  <a:close/>
                </a:path>
              </a:pathLst>
            </a:custGeom>
            <a:solidFill>
              <a:srgbClr val="E08578"/>
            </a:solidFill>
            <a:ln w="9525">
              <a:noFill/>
              <a:round/>
              <a:headEnd/>
              <a:tailEnd/>
            </a:ln>
            <a:effectLst>
              <a:outerShdw dist="35921" dir="2700000" algn="ctr" rotWithShape="0">
                <a:srgbClr val="808080"/>
              </a:outerShdw>
            </a:effectLst>
          </p:spPr>
          <p:txBody>
            <a:bodyPr/>
            <a:lstStyle/>
            <a:p>
              <a:endParaRPr lang="pt-BR"/>
            </a:p>
          </p:txBody>
        </p:sp>
        <p:sp>
          <p:nvSpPr>
            <p:cNvPr id="1864973" name="Freeform 269"/>
            <p:cNvSpPr>
              <a:spLocks/>
            </p:cNvSpPr>
            <p:nvPr/>
          </p:nvSpPr>
          <p:spPr bwMode="auto">
            <a:xfrm>
              <a:off x="3579" y="3152"/>
              <a:ext cx="113" cy="52"/>
            </a:xfrm>
            <a:custGeom>
              <a:avLst/>
              <a:gdLst/>
              <a:ahLst/>
              <a:cxnLst>
                <a:cxn ang="0">
                  <a:pos x="220" y="0"/>
                </a:cxn>
                <a:cxn ang="0">
                  <a:pos x="63" y="77"/>
                </a:cxn>
                <a:cxn ang="0">
                  <a:pos x="44" y="76"/>
                </a:cxn>
                <a:cxn ang="0">
                  <a:pos x="0" y="98"/>
                </a:cxn>
                <a:cxn ang="0">
                  <a:pos x="2" y="101"/>
                </a:cxn>
                <a:cxn ang="0">
                  <a:pos x="49" y="105"/>
                </a:cxn>
                <a:cxn ang="0">
                  <a:pos x="63" y="93"/>
                </a:cxn>
                <a:cxn ang="0">
                  <a:pos x="68" y="84"/>
                </a:cxn>
                <a:cxn ang="0">
                  <a:pos x="226" y="4"/>
                </a:cxn>
                <a:cxn ang="0">
                  <a:pos x="220" y="0"/>
                </a:cxn>
                <a:cxn ang="0">
                  <a:pos x="220" y="0"/>
                </a:cxn>
              </a:cxnLst>
              <a:rect l="0" t="0" r="r" b="b"/>
              <a:pathLst>
                <a:path w="226" h="105">
                  <a:moveTo>
                    <a:pt x="220" y="0"/>
                  </a:moveTo>
                  <a:lnTo>
                    <a:pt x="63" y="77"/>
                  </a:lnTo>
                  <a:lnTo>
                    <a:pt x="44" y="76"/>
                  </a:lnTo>
                  <a:lnTo>
                    <a:pt x="0" y="98"/>
                  </a:lnTo>
                  <a:lnTo>
                    <a:pt x="2" y="101"/>
                  </a:lnTo>
                  <a:lnTo>
                    <a:pt x="49" y="105"/>
                  </a:lnTo>
                  <a:lnTo>
                    <a:pt x="63" y="93"/>
                  </a:lnTo>
                  <a:lnTo>
                    <a:pt x="68" y="84"/>
                  </a:lnTo>
                  <a:lnTo>
                    <a:pt x="226" y="4"/>
                  </a:lnTo>
                  <a:lnTo>
                    <a:pt x="220" y="0"/>
                  </a:lnTo>
                  <a:lnTo>
                    <a:pt x="220" y="0"/>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4974" name="Freeform 270"/>
            <p:cNvSpPr>
              <a:spLocks/>
            </p:cNvSpPr>
            <p:nvPr/>
          </p:nvSpPr>
          <p:spPr bwMode="auto">
            <a:xfrm>
              <a:off x="3700" y="3143"/>
              <a:ext cx="13" cy="7"/>
            </a:xfrm>
            <a:custGeom>
              <a:avLst/>
              <a:gdLst/>
              <a:ahLst/>
              <a:cxnLst>
                <a:cxn ang="0">
                  <a:pos x="0" y="7"/>
                </a:cxn>
                <a:cxn ang="0">
                  <a:pos x="17" y="0"/>
                </a:cxn>
                <a:cxn ang="0">
                  <a:pos x="27" y="4"/>
                </a:cxn>
                <a:cxn ang="0">
                  <a:pos x="4" y="14"/>
                </a:cxn>
                <a:cxn ang="0">
                  <a:pos x="0" y="7"/>
                </a:cxn>
                <a:cxn ang="0">
                  <a:pos x="0" y="7"/>
                </a:cxn>
              </a:cxnLst>
              <a:rect l="0" t="0" r="r" b="b"/>
              <a:pathLst>
                <a:path w="27" h="14">
                  <a:moveTo>
                    <a:pt x="0" y="7"/>
                  </a:moveTo>
                  <a:lnTo>
                    <a:pt x="17" y="0"/>
                  </a:lnTo>
                  <a:lnTo>
                    <a:pt x="27" y="4"/>
                  </a:lnTo>
                  <a:lnTo>
                    <a:pt x="4" y="14"/>
                  </a:lnTo>
                  <a:lnTo>
                    <a:pt x="0" y="7"/>
                  </a:lnTo>
                  <a:lnTo>
                    <a:pt x="0" y="7"/>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4975" name="Freeform 271"/>
            <p:cNvSpPr>
              <a:spLocks/>
            </p:cNvSpPr>
            <p:nvPr/>
          </p:nvSpPr>
          <p:spPr bwMode="auto">
            <a:xfrm>
              <a:off x="3665" y="3119"/>
              <a:ext cx="41" cy="36"/>
            </a:xfrm>
            <a:custGeom>
              <a:avLst/>
              <a:gdLst/>
              <a:ahLst/>
              <a:cxnLst>
                <a:cxn ang="0">
                  <a:pos x="18" y="0"/>
                </a:cxn>
                <a:cxn ang="0">
                  <a:pos x="0" y="6"/>
                </a:cxn>
                <a:cxn ang="0">
                  <a:pos x="7" y="9"/>
                </a:cxn>
                <a:cxn ang="0">
                  <a:pos x="10" y="20"/>
                </a:cxn>
                <a:cxn ang="0">
                  <a:pos x="51" y="52"/>
                </a:cxn>
                <a:cxn ang="0">
                  <a:pos x="55" y="67"/>
                </a:cxn>
                <a:cxn ang="0">
                  <a:pos x="68" y="63"/>
                </a:cxn>
                <a:cxn ang="0">
                  <a:pos x="77" y="72"/>
                </a:cxn>
                <a:cxn ang="0">
                  <a:pos x="82" y="69"/>
                </a:cxn>
                <a:cxn ang="0">
                  <a:pos x="74" y="52"/>
                </a:cxn>
                <a:cxn ang="0">
                  <a:pos x="57" y="47"/>
                </a:cxn>
                <a:cxn ang="0">
                  <a:pos x="56" y="45"/>
                </a:cxn>
                <a:cxn ang="0">
                  <a:pos x="54" y="40"/>
                </a:cxn>
                <a:cxn ang="0">
                  <a:pos x="49" y="32"/>
                </a:cxn>
                <a:cxn ang="0">
                  <a:pos x="44" y="24"/>
                </a:cxn>
                <a:cxn ang="0">
                  <a:pos x="36" y="14"/>
                </a:cxn>
                <a:cxn ang="0">
                  <a:pos x="27" y="7"/>
                </a:cxn>
                <a:cxn ang="0">
                  <a:pos x="21" y="1"/>
                </a:cxn>
                <a:cxn ang="0">
                  <a:pos x="18" y="0"/>
                </a:cxn>
                <a:cxn ang="0">
                  <a:pos x="18" y="0"/>
                </a:cxn>
              </a:cxnLst>
              <a:rect l="0" t="0" r="r" b="b"/>
              <a:pathLst>
                <a:path w="82" h="72">
                  <a:moveTo>
                    <a:pt x="18" y="0"/>
                  </a:moveTo>
                  <a:lnTo>
                    <a:pt x="0" y="6"/>
                  </a:lnTo>
                  <a:lnTo>
                    <a:pt x="7" y="9"/>
                  </a:lnTo>
                  <a:lnTo>
                    <a:pt x="10" y="20"/>
                  </a:lnTo>
                  <a:lnTo>
                    <a:pt x="51" y="52"/>
                  </a:lnTo>
                  <a:lnTo>
                    <a:pt x="55" y="67"/>
                  </a:lnTo>
                  <a:lnTo>
                    <a:pt x="68" y="63"/>
                  </a:lnTo>
                  <a:lnTo>
                    <a:pt x="77" y="72"/>
                  </a:lnTo>
                  <a:lnTo>
                    <a:pt x="82" y="69"/>
                  </a:lnTo>
                  <a:lnTo>
                    <a:pt x="74" y="52"/>
                  </a:lnTo>
                  <a:lnTo>
                    <a:pt x="57" y="47"/>
                  </a:lnTo>
                  <a:lnTo>
                    <a:pt x="56" y="45"/>
                  </a:lnTo>
                  <a:lnTo>
                    <a:pt x="54" y="40"/>
                  </a:lnTo>
                  <a:lnTo>
                    <a:pt x="49" y="32"/>
                  </a:lnTo>
                  <a:lnTo>
                    <a:pt x="44" y="24"/>
                  </a:lnTo>
                  <a:lnTo>
                    <a:pt x="36" y="14"/>
                  </a:lnTo>
                  <a:lnTo>
                    <a:pt x="27" y="7"/>
                  </a:lnTo>
                  <a:lnTo>
                    <a:pt x="21" y="1"/>
                  </a:lnTo>
                  <a:lnTo>
                    <a:pt x="18" y="0"/>
                  </a:lnTo>
                  <a:lnTo>
                    <a:pt x="18" y="0"/>
                  </a:lnTo>
                  <a:close/>
                </a:path>
              </a:pathLst>
            </a:custGeom>
            <a:solidFill>
              <a:srgbClr val="FFB5A8"/>
            </a:solidFill>
            <a:ln w="9525">
              <a:noFill/>
              <a:round/>
              <a:headEnd/>
              <a:tailEnd/>
            </a:ln>
            <a:effectLst>
              <a:outerShdw dist="35921" dir="2700000" algn="ctr" rotWithShape="0">
                <a:srgbClr val="808080"/>
              </a:outerShdw>
            </a:effectLst>
          </p:spPr>
          <p:txBody>
            <a:bodyPr/>
            <a:lstStyle/>
            <a:p>
              <a:endParaRPr lang="pt-BR"/>
            </a:p>
          </p:txBody>
        </p:sp>
        <p:sp>
          <p:nvSpPr>
            <p:cNvPr id="1864976" name="Freeform 272"/>
            <p:cNvSpPr>
              <a:spLocks/>
            </p:cNvSpPr>
            <p:nvPr/>
          </p:nvSpPr>
          <p:spPr bwMode="auto">
            <a:xfrm>
              <a:off x="4259" y="3175"/>
              <a:ext cx="135" cy="11"/>
            </a:xfrm>
            <a:custGeom>
              <a:avLst/>
              <a:gdLst/>
              <a:ahLst/>
              <a:cxnLst>
                <a:cxn ang="0">
                  <a:pos x="272" y="17"/>
                </a:cxn>
                <a:cxn ang="0">
                  <a:pos x="217" y="0"/>
                </a:cxn>
                <a:cxn ang="0">
                  <a:pos x="0" y="4"/>
                </a:cxn>
                <a:cxn ang="0">
                  <a:pos x="79" y="22"/>
                </a:cxn>
                <a:cxn ang="0">
                  <a:pos x="272" y="17"/>
                </a:cxn>
                <a:cxn ang="0">
                  <a:pos x="272" y="17"/>
                </a:cxn>
              </a:cxnLst>
              <a:rect l="0" t="0" r="r" b="b"/>
              <a:pathLst>
                <a:path w="272" h="22">
                  <a:moveTo>
                    <a:pt x="272" y="17"/>
                  </a:moveTo>
                  <a:lnTo>
                    <a:pt x="217" y="0"/>
                  </a:lnTo>
                  <a:lnTo>
                    <a:pt x="0" y="4"/>
                  </a:lnTo>
                  <a:lnTo>
                    <a:pt x="79" y="22"/>
                  </a:lnTo>
                  <a:lnTo>
                    <a:pt x="272" y="17"/>
                  </a:lnTo>
                  <a:lnTo>
                    <a:pt x="272" y="17"/>
                  </a:lnTo>
                  <a:close/>
                </a:path>
              </a:pathLst>
            </a:custGeom>
            <a:solidFill>
              <a:srgbClr val="EBC45E"/>
            </a:solidFill>
            <a:ln w="9525">
              <a:noFill/>
              <a:round/>
              <a:headEnd/>
              <a:tailEnd/>
            </a:ln>
            <a:effectLst>
              <a:outerShdw dist="35921" dir="2700000" algn="ctr" rotWithShape="0">
                <a:srgbClr val="808080"/>
              </a:outerShdw>
            </a:effectLst>
          </p:spPr>
          <p:txBody>
            <a:bodyPr/>
            <a:lstStyle/>
            <a:p>
              <a:endParaRPr lang="pt-BR"/>
            </a:p>
          </p:txBody>
        </p:sp>
        <p:sp>
          <p:nvSpPr>
            <p:cNvPr id="1864977" name="Freeform 273"/>
            <p:cNvSpPr>
              <a:spLocks/>
            </p:cNvSpPr>
            <p:nvPr/>
          </p:nvSpPr>
          <p:spPr bwMode="auto">
            <a:xfrm>
              <a:off x="3618" y="3161"/>
              <a:ext cx="200" cy="72"/>
            </a:xfrm>
            <a:custGeom>
              <a:avLst/>
              <a:gdLst/>
              <a:ahLst/>
              <a:cxnLst>
                <a:cxn ang="0">
                  <a:pos x="402" y="0"/>
                </a:cxn>
                <a:cxn ang="0">
                  <a:pos x="392" y="9"/>
                </a:cxn>
                <a:cxn ang="0">
                  <a:pos x="131" y="111"/>
                </a:cxn>
                <a:cxn ang="0">
                  <a:pos x="96" y="111"/>
                </a:cxn>
                <a:cxn ang="0">
                  <a:pos x="0" y="143"/>
                </a:cxn>
                <a:cxn ang="0">
                  <a:pos x="89" y="101"/>
                </a:cxn>
                <a:cxn ang="0">
                  <a:pos x="127" y="102"/>
                </a:cxn>
                <a:cxn ang="0">
                  <a:pos x="402" y="0"/>
                </a:cxn>
                <a:cxn ang="0">
                  <a:pos x="402" y="0"/>
                </a:cxn>
              </a:cxnLst>
              <a:rect l="0" t="0" r="r" b="b"/>
              <a:pathLst>
                <a:path w="402" h="143">
                  <a:moveTo>
                    <a:pt x="402" y="0"/>
                  </a:moveTo>
                  <a:lnTo>
                    <a:pt x="392" y="9"/>
                  </a:lnTo>
                  <a:lnTo>
                    <a:pt x="131" y="111"/>
                  </a:lnTo>
                  <a:lnTo>
                    <a:pt x="96" y="111"/>
                  </a:lnTo>
                  <a:lnTo>
                    <a:pt x="0" y="143"/>
                  </a:lnTo>
                  <a:lnTo>
                    <a:pt x="89" y="101"/>
                  </a:lnTo>
                  <a:lnTo>
                    <a:pt x="127" y="102"/>
                  </a:lnTo>
                  <a:lnTo>
                    <a:pt x="402" y="0"/>
                  </a:lnTo>
                  <a:lnTo>
                    <a:pt x="402"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4978" name="Freeform 274"/>
            <p:cNvSpPr>
              <a:spLocks/>
            </p:cNvSpPr>
            <p:nvPr/>
          </p:nvSpPr>
          <p:spPr bwMode="auto">
            <a:xfrm>
              <a:off x="3578" y="3301"/>
              <a:ext cx="199" cy="45"/>
            </a:xfrm>
            <a:custGeom>
              <a:avLst/>
              <a:gdLst/>
              <a:ahLst/>
              <a:cxnLst>
                <a:cxn ang="0">
                  <a:pos x="1" y="74"/>
                </a:cxn>
                <a:cxn ang="0">
                  <a:pos x="11" y="74"/>
                </a:cxn>
                <a:cxn ang="0">
                  <a:pos x="25" y="76"/>
                </a:cxn>
                <a:cxn ang="0">
                  <a:pos x="35" y="77"/>
                </a:cxn>
                <a:cxn ang="0">
                  <a:pos x="49" y="78"/>
                </a:cxn>
                <a:cxn ang="0">
                  <a:pos x="65" y="80"/>
                </a:cxn>
                <a:cxn ang="0">
                  <a:pos x="82" y="81"/>
                </a:cxn>
                <a:cxn ang="0">
                  <a:pos x="98" y="83"/>
                </a:cxn>
                <a:cxn ang="0">
                  <a:pos x="115" y="84"/>
                </a:cxn>
                <a:cxn ang="0">
                  <a:pos x="135" y="85"/>
                </a:cxn>
                <a:cxn ang="0">
                  <a:pos x="154" y="86"/>
                </a:cxn>
                <a:cxn ang="0">
                  <a:pos x="173" y="88"/>
                </a:cxn>
                <a:cxn ang="0">
                  <a:pos x="192" y="89"/>
                </a:cxn>
                <a:cxn ang="0">
                  <a:pos x="212" y="89"/>
                </a:cxn>
                <a:cxn ang="0">
                  <a:pos x="230" y="89"/>
                </a:cxn>
                <a:cxn ang="0">
                  <a:pos x="249" y="89"/>
                </a:cxn>
                <a:cxn ang="0">
                  <a:pos x="266" y="89"/>
                </a:cxn>
                <a:cxn ang="0">
                  <a:pos x="282" y="88"/>
                </a:cxn>
                <a:cxn ang="0">
                  <a:pos x="297" y="86"/>
                </a:cxn>
                <a:cxn ang="0">
                  <a:pos x="312" y="85"/>
                </a:cxn>
                <a:cxn ang="0">
                  <a:pos x="326" y="84"/>
                </a:cxn>
                <a:cxn ang="0">
                  <a:pos x="340" y="84"/>
                </a:cxn>
                <a:cxn ang="0">
                  <a:pos x="352" y="83"/>
                </a:cxn>
                <a:cxn ang="0">
                  <a:pos x="361" y="81"/>
                </a:cxn>
                <a:cxn ang="0">
                  <a:pos x="375" y="78"/>
                </a:cxn>
                <a:cxn ang="0">
                  <a:pos x="387" y="77"/>
                </a:cxn>
                <a:cxn ang="0">
                  <a:pos x="394" y="77"/>
                </a:cxn>
                <a:cxn ang="0">
                  <a:pos x="394" y="77"/>
                </a:cxn>
                <a:cxn ang="0">
                  <a:pos x="386" y="77"/>
                </a:cxn>
                <a:cxn ang="0">
                  <a:pos x="378" y="77"/>
                </a:cxn>
                <a:cxn ang="0">
                  <a:pos x="367" y="78"/>
                </a:cxn>
                <a:cxn ang="0">
                  <a:pos x="355" y="78"/>
                </a:cxn>
                <a:cxn ang="0">
                  <a:pos x="341" y="78"/>
                </a:cxn>
                <a:cxn ang="0">
                  <a:pos x="325" y="80"/>
                </a:cxn>
                <a:cxn ang="0">
                  <a:pos x="309" y="81"/>
                </a:cxn>
                <a:cxn ang="0">
                  <a:pos x="290" y="81"/>
                </a:cxn>
                <a:cxn ang="0">
                  <a:pos x="271" y="81"/>
                </a:cxn>
                <a:cxn ang="0">
                  <a:pos x="252" y="81"/>
                </a:cxn>
                <a:cxn ang="0">
                  <a:pos x="237" y="80"/>
                </a:cxn>
                <a:cxn ang="0">
                  <a:pos x="228" y="78"/>
                </a:cxn>
                <a:cxn ang="0">
                  <a:pos x="213" y="78"/>
                </a:cxn>
                <a:cxn ang="0">
                  <a:pos x="194" y="77"/>
                </a:cxn>
                <a:cxn ang="0">
                  <a:pos x="174" y="75"/>
                </a:cxn>
                <a:cxn ang="0">
                  <a:pos x="155" y="73"/>
                </a:cxn>
                <a:cxn ang="0">
                  <a:pos x="138" y="69"/>
                </a:cxn>
                <a:cxn ang="0">
                  <a:pos x="122" y="64"/>
                </a:cxn>
                <a:cxn ang="0">
                  <a:pos x="107" y="61"/>
                </a:cxn>
                <a:cxn ang="0">
                  <a:pos x="94" y="56"/>
                </a:cxn>
                <a:cxn ang="0">
                  <a:pos x="82" y="52"/>
                </a:cxn>
                <a:cxn ang="0">
                  <a:pos x="71" y="47"/>
                </a:cxn>
                <a:cxn ang="0">
                  <a:pos x="61" y="44"/>
                </a:cxn>
                <a:cxn ang="0">
                  <a:pos x="48" y="37"/>
                </a:cxn>
                <a:cxn ang="0">
                  <a:pos x="35" y="30"/>
                </a:cxn>
                <a:cxn ang="0">
                  <a:pos x="24" y="23"/>
                </a:cxn>
                <a:cxn ang="0">
                  <a:pos x="205" y="13"/>
                </a:cxn>
                <a:cxn ang="0">
                  <a:pos x="0" y="0"/>
                </a:cxn>
                <a:cxn ang="0">
                  <a:pos x="0" y="74"/>
                </a:cxn>
              </a:cxnLst>
              <a:rect l="0" t="0" r="r" b="b"/>
              <a:pathLst>
                <a:path w="397" h="90">
                  <a:moveTo>
                    <a:pt x="0" y="74"/>
                  </a:moveTo>
                  <a:lnTo>
                    <a:pt x="1" y="74"/>
                  </a:lnTo>
                  <a:lnTo>
                    <a:pt x="4" y="74"/>
                  </a:lnTo>
                  <a:lnTo>
                    <a:pt x="11" y="74"/>
                  </a:lnTo>
                  <a:lnTo>
                    <a:pt x="20" y="76"/>
                  </a:lnTo>
                  <a:lnTo>
                    <a:pt x="25" y="76"/>
                  </a:lnTo>
                  <a:lnTo>
                    <a:pt x="31" y="76"/>
                  </a:lnTo>
                  <a:lnTo>
                    <a:pt x="35" y="77"/>
                  </a:lnTo>
                  <a:lnTo>
                    <a:pt x="43" y="78"/>
                  </a:lnTo>
                  <a:lnTo>
                    <a:pt x="49" y="78"/>
                  </a:lnTo>
                  <a:lnTo>
                    <a:pt x="57" y="78"/>
                  </a:lnTo>
                  <a:lnTo>
                    <a:pt x="65" y="80"/>
                  </a:lnTo>
                  <a:lnTo>
                    <a:pt x="73" y="81"/>
                  </a:lnTo>
                  <a:lnTo>
                    <a:pt x="82" y="81"/>
                  </a:lnTo>
                  <a:lnTo>
                    <a:pt x="90" y="82"/>
                  </a:lnTo>
                  <a:lnTo>
                    <a:pt x="98" y="83"/>
                  </a:lnTo>
                  <a:lnTo>
                    <a:pt x="107" y="84"/>
                  </a:lnTo>
                  <a:lnTo>
                    <a:pt x="115" y="84"/>
                  </a:lnTo>
                  <a:lnTo>
                    <a:pt x="125" y="84"/>
                  </a:lnTo>
                  <a:lnTo>
                    <a:pt x="135" y="85"/>
                  </a:lnTo>
                  <a:lnTo>
                    <a:pt x="145" y="86"/>
                  </a:lnTo>
                  <a:lnTo>
                    <a:pt x="154" y="86"/>
                  </a:lnTo>
                  <a:lnTo>
                    <a:pt x="163" y="88"/>
                  </a:lnTo>
                  <a:lnTo>
                    <a:pt x="173" y="88"/>
                  </a:lnTo>
                  <a:lnTo>
                    <a:pt x="183" y="89"/>
                  </a:lnTo>
                  <a:lnTo>
                    <a:pt x="192" y="89"/>
                  </a:lnTo>
                  <a:lnTo>
                    <a:pt x="203" y="89"/>
                  </a:lnTo>
                  <a:lnTo>
                    <a:pt x="212" y="89"/>
                  </a:lnTo>
                  <a:lnTo>
                    <a:pt x="222" y="90"/>
                  </a:lnTo>
                  <a:lnTo>
                    <a:pt x="230" y="89"/>
                  </a:lnTo>
                  <a:lnTo>
                    <a:pt x="240" y="89"/>
                  </a:lnTo>
                  <a:lnTo>
                    <a:pt x="249" y="89"/>
                  </a:lnTo>
                  <a:lnTo>
                    <a:pt x="258" y="89"/>
                  </a:lnTo>
                  <a:lnTo>
                    <a:pt x="266" y="89"/>
                  </a:lnTo>
                  <a:lnTo>
                    <a:pt x="274" y="89"/>
                  </a:lnTo>
                  <a:lnTo>
                    <a:pt x="282" y="88"/>
                  </a:lnTo>
                  <a:lnTo>
                    <a:pt x="292" y="88"/>
                  </a:lnTo>
                  <a:lnTo>
                    <a:pt x="297" y="86"/>
                  </a:lnTo>
                  <a:lnTo>
                    <a:pt x="305" y="85"/>
                  </a:lnTo>
                  <a:lnTo>
                    <a:pt x="312" y="85"/>
                  </a:lnTo>
                  <a:lnTo>
                    <a:pt x="319" y="85"/>
                  </a:lnTo>
                  <a:lnTo>
                    <a:pt x="326" y="84"/>
                  </a:lnTo>
                  <a:lnTo>
                    <a:pt x="333" y="84"/>
                  </a:lnTo>
                  <a:lnTo>
                    <a:pt x="340" y="84"/>
                  </a:lnTo>
                  <a:lnTo>
                    <a:pt x="347" y="84"/>
                  </a:lnTo>
                  <a:lnTo>
                    <a:pt x="352" y="83"/>
                  </a:lnTo>
                  <a:lnTo>
                    <a:pt x="356" y="82"/>
                  </a:lnTo>
                  <a:lnTo>
                    <a:pt x="361" y="81"/>
                  </a:lnTo>
                  <a:lnTo>
                    <a:pt x="367" y="81"/>
                  </a:lnTo>
                  <a:lnTo>
                    <a:pt x="375" y="78"/>
                  </a:lnTo>
                  <a:lnTo>
                    <a:pt x="383" y="78"/>
                  </a:lnTo>
                  <a:lnTo>
                    <a:pt x="387" y="77"/>
                  </a:lnTo>
                  <a:lnTo>
                    <a:pt x="392" y="77"/>
                  </a:lnTo>
                  <a:lnTo>
                    <a:pt x="394" y="77"/>
                  </a:lnTo>
                  <a:lnTo>
                    <a:pt x="397" y="77"/>
                  </a:lnTo>
                  <a:lnTo>
                    <a:pt x="394" y="77"/>
                  </a:lnTo>
                  <a:lnTo>
                    <a:pt x="390" y="77"/>
                  </a:lnTo>
                  <a:lnTo>
                    <a:pt x="386" y="77"/>
                  </a:lnTo>
                  <a:lnTo>
                    <a:pt x="383" y="77"/>
                  </a:lnTo>
                  <a:lnTo>
                    <a:pt x="378" y="77"/>
                  </a:lnTo>
                  <a:lnTo>
                    <a:pt x="374" y="78"/>
                  </a:lnTo>
                  <a:lnTo>
                    <a:pt x="367" y="78"/>
                  </a:lnTo>
                  <a:lnTo>
                    <a:pt x="361" y="78"/>
                  </a:lnTo>
                  <a:lnTo>
                    <a:pt x="355" y="78"/>
                  </a:lnTo>
                  <a:lnTo>
                    <a:pt x="348" y="78"/>
                  </a:lnTo>
                  <a:lnTo>
                    <a:pt x="341" y="78"/>
                  </a:lnTo>
                  <a:lnTo>
                    <a:pt x="333" y="80"/>
                  </a:lnTo>
                  <a:lnTo>
                    <a:pt x="325" y="80"/>
                  </a:lnTo>
                  <a:lnTo>
                    <a:pt x="318" y="81"/>
                  </a:lnTo>
                  <a:lnTo>
                    <a:pt x="309" y="81"/>
                  </a:lnTo>
                  <a:lnTo>
                    <a:pt x="300" y="81"/>
                  </a:lnTo>
                  <a:lnTo>
                    <a:pt x="290" y="81"/>
                  </a:lnTo>
                  <a:lnTo>
                    <a:pt x="281" y="81"/>
                  </a:lnTo>
                  <a:lnTo>
                    <a:pt x="271" y="81"/>
                  </a:lnTo>
                  <a:lnTo>
                    <a:pt x="262" y="81"/>
                  </a:lnTo>
                  <a:lnTo>
                    <a:pt x="252" y="81"/>
                  </a:lnTo>
                  <a:lnTo>
                    <a:pt x="243" y="81"/>
                  </a:lnTo>
                  <a:lnTo>
                    <a:pt x="237" y="80"/>
                  </a:lnTo>
                  <a:lnTo>
                    <a:pt x="233" y="80"/>
                  </a:lnTo>
                  <a:lnTo>
                    <a:pt x="228" y="78"/>
                  </a:lnTo>
                  <a:lnTo>
                    <a:pt x="224" y="78"/>
                  </a:lnTo>
                  <a:lnTo>
                    <a:pt x="213" y="78"/>
                  </a:lnTo>
                  <a:lnTo>
                    <a:pt x="204" y="78"/>
                  </a:lnTo>
                  <a:lnTo>
                    <a:pt x="194" y="77"/>
                  </a:lnTo>
                  <a:lnTo>
                    <a:pt x="184" y="76"/>
                  </a:lnTo>
                  <a:lnTo>
                    <a:pt x="174" y="75"/>
                  </a:lnTo>
                  <a:lnTo>
                    <a:pt x="166" y="74"/>
                  </a:lnTo>
                  <a:lnTo>
                    <a:pt x="155" y="73"/>
                  </a:lnTo>
                  <a:lnTo>
                    <a:pt x="146" y="70"/>
                  </a:lnTo>
                  <a:lnTo>
                    <a:pt x="138" y="69"/>
                  </a:lnTo>
                  <a:lnTo>
                    <a:pt x="131" y="67"/>
                  </a:lnTo>
                  <a:lnTo>
                    <a:pt x="122" y="64"/>
                  </a:lnTo>
                  <a:lnTo>
                    <a:pt x="114" y="63"/>
                  </a:lnTo>
                  <a:lnTo>
                    <a:pt x="107" y="61"/>
                  </a:lnTo>
                  <a:lnTo>
                    <a:pt x="101" y="60"/>
                  </a:lnTo>
                  <a:lnTo>
                    <a:pt x="94" y="56"/>
                  </a:lnTo>
                  <a:lnTo>
                    <a:pt x="87" y="54"/>
                  </a:lnTo>
                  <a:lnTo>
                    <a:pt x="82" y="52"/>
                  </a:lnTo>
                  <a:lnTo>
                    <a:pt x="77" y="51"/>
                  </a:lnTo>
                  <a:lnTo>
                    <a:pt x="71" y="47"/>
                  </a:lnTo>
                  <a:lnTo>
                    <a:pt x="65" y="46"/>
                  </a:lnTo>
                  <a:lnTo>
                    <a:pt x="61" y="44"/>
                  </a:lnTo>
                  <a:lnTo>
                    <a:pt x="57" y="41"/>
                  </a:lnTo>
                  <a:lnTo>
                    <a:pt x="48" y="37"/>
                  </a:lnTo>
                  <a:lnTo>
                    <a:pt x="40" y="33"/>
                  </a:lnTo>
                  <a:lnTo>
                    <a:pt x="35" y="30"/>
                  </a:lnTo>
                  <a:lnTo>
                    <a:pt x="31" y="28"/>
                  </a:lnTo>
                  <a:lnTo>
                    <a:pt x="24" y="23"/>
                  </a:lnTo>
                  <a:lnTo>
                    <a:pt x="23" y="22"/>
                  </a:lnTo>
                  <a:lnTo>
                    <a:pt x="205" y="13"/>
                  </a:lnTo>
                  <a:lnTo>
                    <a:pt x="86" y="2"/>
                  </a:lnTo>
                  <a:lnTo>
                    <a:pt x="0" y="0"/>
                  </a:lnTo>
                  <a:lnTo>
                    <a:pt x="0" y="74"/>
                  </a:lnTo>
                  <a:lnTo>
                    <a:pt x="0" y="74"/>
                  </a:lnTo>
                  <a:close/>
                </a:path>
              </a:pathLst>
            </a:custGeom>
            <a:solidFill>
              <a:srgbClr val="BDD6FF"/>
            </a:solidFill>
            <a:ln w="9525">
              <a:noFill/>
              <a:round/>
              <a:headEnd/>
              <a:tailEnd/>
            </a:ln>
            <a:effectLst>
              <a:outerShdw dist="35921" dir="2700000" algn="ctr" rotWithShape="0">
                <a:srgbClr val="808080"/>
              </a:outerShdw>
            </a:effectLst>
          </p:spPr>
          <p:txBody>
            <a:bodyPr/>
            <a:lstStyle/>
            <a:p>
              <a:endParaRPr lang="pt-BR"/>
            </a:p>
          </p:txBody>
        </p:sp>
        <p:sp>
          <p:nvSpPr>
            <p:cNvPr id="1864979" name="Freeform 275"/>
            <p:cNvSpPr>
              <a:spLocks/>
            </p:cNvSpPr>
            <p:nvPr/>
          </p:nvSpPr>
          <p:spPr bwMode="auto">
            <a:xfrm>
              <a:off x="4068" y="3155"/>
              <a:ext cx="14" cy="10"/>
            </a:xfrm>
            <a:custGeom>
              <a:avLst/>
              <a:gdLst/>
              <a:ahLst/>
              <a:cxnLst>
                <a:cxn ang="0">
                  <a:pos x="3" y="2"/>
                </a:cxn>
                <a:cxn ang="0">
                  <a:pos x="28" y="0"/>
                </a:cxn>
                <a:cxn ang="0">
                  <a:pos x="28" y="2"/>
                </a:cxn>
                <a:cxn ang="0">
                  <a:pos x="28" y="6"/>
                </a:cxn>
                <a:cxn ang="0">
                  <a:pos x="26" y="11"/>
                </a:cxn>
                <a:cxn ang="0">
                  <a:pos x="22" y="16"/>
                </a:cxn>
                <a:cxn ang="0">
                  <a:pos x="14" y="18"/>
                </a:cxn>
                <a:cxn ang="0">
                  <a:pos x="9" y="19"/>
                </a:cxn>
                <a:cxn ang="0">
                  <a:pos x="2" y="19"/>
                </a:cxn>
                <a:cxn ang="0">
                  <a:pos x="0" y="19"/>
                </a:cxn>
                <a:cxn ang="0">
                  <a:pos x="3" y="2"/>
                </a:cxn>
                <a:cxn ang="0">
                  <a:pos x="3" y="2"/>
                </a:cxn>
              </a:cxnLst>
              <a:rect l="0" t="0" r="r" b="b"/>
              <a:pathLst>
                <a:path w="28" h="19">
                  <a:moveTo>
                    <a:pt x="3" y="2"/>
                  </a:moveTo>
                  <a:lnTo>
                    <a:pt x="28" y="0"/>
                  </a:lnTo>
                  <a:lnTo>
                    <a:pt x="28" y="2"/>
                  </a:lnTo>
                  <a:lnTo>
                    <a:pt x="28" y="6"/>
                  </a:lnTo>
                  <a:lnTo>
                    <a:pt x="26" y="11"/>
                  </a:lnTo>
                  <a:lnTo>
                    <a:pt x="22" y="16"/>
                  </a:lnTo>
                  <a:lnTo>
                    <a:pt x="14" y="18"/>
                  </a:lnTo>
                  <a:lnTo>
                    <a:pt x="9" y="19"/>
                  </a:lnTo>
                  <a:lnTo>
                    <a:pt x="2" y="19"/>
                  </a:lnTo>
                  <a:lnTo>
                    <a:pt x="0" y="19"/>
                  </a:lnTo>
                  <a:lnTo>
                    <a:pt x="3" y="2"/>
                  </a:lnTo>
                  <a:lnTo>
                    <a:pt x="3" y="2"/>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4980" name="Freeform 276"/>
            <p:cNvSpPr>
              <a:spLocks/>
            </p:cNvSpPr>
            <p:nvPr/>
          </p:nvSpPr>
          <p:spPr bwMode="auto">
            <a:xfrm>
              <a:off x="4027" y="3111"/>
              <a:ext cx="123" cy="59"/>
            </a:xfrm>
            <a:custGeom>
              <a:avLst/>
              <a:gdLst/>
              <a:ahLst/>
              <a:cxnLst>
                <a:cxn ang="0">
                  <a:pos x="0" y="91"/>
                </a:cxn>
                <a:cxn ang="0">
                  <a:pos x="192" y="2"/>
                </a:cxn>
                <a:cxn ang="0">
                  <a:pos x="244" y="0"/>
                </a:cxn>
                <a:cxn ang="0">
                  <a:pos x="8" y="116"/>
                </a:cxn>
                <a:cxn ang="0">
                  <a:pos x="0" y="91"/>
                </a:cxn>
                <a:cxn ang="0">
                  <a:pos x="0" y="91"/>
                </a:cxn>
              </a:cxnLst>
              <a:rect l="0" t="0" r="r" b="b"/>
              <a:pathLst>
                <a:path w="244" h="116">
                  <a:moveTo>
                    <a:pt x="0" y="91"/>
                  </a:moveTo>
                  <a:lnTo>
                    <a:pt x="192" y="2"/>
                  </a:lnTo>
                  <a:lnTo>
                    <a:pt x="244" y="0"/>
                  </a:lnTo>
                  <a:lnTo>
                    <a:pt x="8" y="116"/>
                  </a:lnTo>
                  <a:lnTo>
                    <a:pt x="0" y="91"/>
                  </a:lnTo>
                  <a:lnTo>
                    <a:pt x="0" y="91"/>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4981" name="Freeform 277"/>
            <p:cNvSpPr>
              <a:spLocks/>
            </p:cNvSpPr>
            <p:nvPr/>
          </p:nvSpPr>
          <p:spPr bwMode="auto">
            <a:xfrm>
              <a:off x="4018" y="3140"/>
              <a:ext cx="51" cy="41"/>
            </a:xfrm>
            <a:custGeom>
              <a:avLst/>
              <a:gdLst/>
              <a:ahLst/>
              <a:cxnLst>
                <a:cxn ang="0">
                  <a:pos x="0" y="16"/>
                </a:cxn>
                <a:cxn ang="0">
                  <a:pos x="47" y="0"/>
                </a:cxn>
                <a:cxn ang="0">
                  <a:pos x="103" y="32"/>
                </a:cxn>
                <a:cxn ang="0">
                  <a:pos x="100" y="57"/>
                </a:cxn>
                <a:cxn ang="0">
                  <a:pos x="77" y="80"/>
                </a:cxn>
                <a:cxn ang="0">
                  <a:pos x="69" y="46"/>
                </a:cxn>
                <a:cxn ang="0">
                  <a:pos x="15" y="63"/>
                </a:cxn>
                <a:cxn ang="0">
                  <a:pos x="0" y="16"/>
                </a:cxn>
                <a:cxn ang="0">
                  <a:pos x="0" y="16"/>
                </a:cxn>
              </a:cxnLst>
              <a:rect l="0" t="0" r="r" b="b"/>
              <a:pathLst>
                <a:path w="103" h="80">
                  <a:moveTo>
                    <a:pt x="0" y="16"/>
                  </a:moveTo>
                  <a:lnTo>
                    <a:pt x="47" y="0"/>
                  </a:lnTo>
                  <a:lnTo>
                    <a:pt x="103" y="32"/>
                  </a:lnTo>
                  <a:lnTo>
                    <a:pt x="100" y="57"/>
                  </a:lnTo>
                  <a:lnTo>
                    <a:pt x="77" y="80"/>
                  </a:lnTo>
                  <a:lnTo>
                    <a:pt x="69" y="46"/>
                  </a:lnTo>
                  <a:lnTo>
                    <a:pt x="15" y="63"/>
                  </a:lnTo>
                  <a:lnTo>
                    <a:pt x="0" y="16"/>
                  </a:lnTo>
                  <a:lnTo>
                    <a:pt x="0" y="16"/>
                  </a:lnTo>
                  <a:close/>
                </a:path>
              </a:pathLst>
            </a:custGeom>
            <a:solidFill>
              <a:srgbClr val="C7695C"/>
            </a:solidFill>
            <a:ln w="9525">
              <a:noFill/>
              <a:round/>
              <a:headEnd/>
              <a:tailEnd/>
            </a:ln>
            <a:effectLst>
              <a:outerShdw dist="35921" dir="2700000" algn="ctr" rotWithShape="0">
                <a:srgbClr val="808080"/>
              </a:outerShdw>
            </a:effectLst>
          </p:spPr>
          <p:txBody>
            <a:bodyPr/>
            <a:lstStyle/>
            <a:p>
              <a:endParaRPr lang="pt-BR"/>
            </a:p>
          </p:txBody>
        </p:sp>
        <p:sp>
          <p:nvSpPr>
            <p:cNvPr id="1864982" name="Freeform 278"/>
            <p:cNvSpPr>
              <a:spLocks/>
            </p:cNvSpPr>
            <p:nvPr/>
          </p:nvSpPr>
          <p:spPr bwMode="auto">
            <a:xfrm>
              <a:off x="4013" y="3148"/>
              <a:ext cx="50" cy="39"/>
            </a:xfrm>
            <a:custGeom>
              <a:avLst/>
              <a:gdLst/>
              <a:ahLst/>
              <a:cxnLst>
                <a:cxn ang="0">
                  <a:pos x="10" y="0"/>
                </a:cxn>
                <a:cxn ang="0">
                  <a:pos x="10" y="1"/>
                </a:cxn>
                <a:cxn ang="0">
                  <a:pos x="14" y="5"/>
                </a:cxn>
                <a:cxn ang="0">
                  <a:pos x="16" y="11"/>
                </a:cxn>
                <a:cxn ang="0">
                  <a:pos x="21" y="17"/>
                </a:cxn>
                <a:cxn ang="0">
                  <a:pos x="25" y="20"/>
                </a:cxn>
                <a:cxn ang="0">
                  <a:pos x="30" y="23"/>
                </a:cxn>
                <a:cxn ang="0">
                  <a:pos x="33" y="25"/>
                </a:cxn>
                <a:cxn ang="0">
                  <a:pos x="36" y="25"/>
                </a:cxn>
                <a:cxn ang="0">
                  <a:pos x="40" y="33"/>
                </a:cxn>
                <a:cxn ang="0">
                  <a:pos x="54" y="33"/>
                </a:cxn>
                <a:cxn ang="0">
                  <a:pos x="60" y="23"/>
                </a:cxn>
                <a:cxn ang="0">
                  <a:pos x="77" y="25"/>
                </a:cxn>
                <a:cxn ang="0">
                  <a:pos x="93" y="19"/>
                </a:cxn>
                <a:cxn ang="0">
                  <a:pos x="99" y="49"/>
                </a:cxn>
                <a:cxn ang="0">
                  <a:pos x="84" y="69"/>
                </a:cxn>
                <a:cxn ang="0">
                  <a:pos x="71" y="70"/>
                </a:cxn>
                <a:cxn ang="0">
                  <a:pos x="71" y="57"/>
                </a:cxn>
                <a:cxn ang="0">
                  <a:pos x="34" y="77"/>
                </a:cxn>
                <a:cxn ang="0">
                  <a:pos x="10" y="77"/>
                </a:cxn>
                <a:cxn ang="0">
                  <a:pos x="2" y="61"/>
                </a:cxn>
                <a:cxn ang="0">
                  <a:pos x="18" y="45"/>
                </a:cxn>
                <a:cxn ang="0">
                  <a:pos x="16" y="44"/>
                </a:cxn>
                <a:cxn ang="0">
                  <a:pos x="11" y="39"/>
                </a:cxn>
                <a:cxn ang="0">
                  <a:pos x="6" y="33"/>
                </a:cxn>
                <a:cxn ang="0">
                  <a:pos x="2" y="27"/>
                </a:cxn>
                <a:cxn ang="0">
                  <a:pos x="0" y="19"/>
                </a:cxn>
                <a:cxn ang="0">
                  <a:pos x="0" y="12"/>
                </a:cxn>
                <a:cxn ang="0">
                  <a:pos x="1" y="8"/>
                </a:cxn>
                <a:cxn ang="0">
                  <a:pos x="2" y="7"/>
                </a:cxn>
                <a:cxn ang="0">
                  <a:pos x="10" y="0"/>
                </a:cxn>
                <a:cxn ang="0">
                  <a:pos x="10" y="0"/>
                </a:cxn>
              </a:cxnLst>
              <a:rect l="0" t="0" r="r" b="b"/>
              <a:pathLst>
                <a:path w="99" h="77">
                  <a:moveTo>
                    <a:pt x="10" y="0"/>
                  </a:moveTo>
                  <a:lnTo>
                    <a:pt x="10" y="1"/>
                  </a:lnTo>
                  <a:lnTo>
                    <a:pt x="14" y="5"/>
                  </a:lnTo>
                  <a:lnTo>
                    <a:pt x="16" y="11"/>
                  </a:lnTo>
                  <a:lnTo>
                    <a:pt x="21" y="17"/>
                  </a:lnTo>
                  <a:lnTo>
                    <a:pt x="25" y="20"/>
                  </a:lnTo>
                  <a:lnTo>
                    <a:pt x="30" y="23"/>
                  </a:lnTo>
                  <a:lnTo>
                    <a:pt x="33" y="25"/>
                  </a:lnTo>
                  <a:lnTo>
                    <a:pt x="36" y="25"/>
                  </a:lnTo>
                  <a:lnTo>
                    <a:pt x="40" y="33"/>
                  </a:lnTo>
                  <a:lnTo>
                    <a:pt x="54" y="33"/>
                  </a:lnTo>
                  <a:lnTo>
                    <a:pt x="60" y="23"/>
                  </a:lnTo>
                  <a:lnTo>
                    <a:pt x="77" y="25"/>
                  </a:lnTo>
                  <a:lnTo>
                    <a:pt x="93" y="19"/>
                  </a:lnTo>
                  <a:lnTo>
                    <a:pt x="99" y="49"/>
                  </a:lnTo>
                  <a:lnTo>
                    <a:pt x="84" y="69"/>
                  </a:lnTo>
                  <a:lnTo>
                    <a:pt x="71" y="70"/>
                  </a:lnTo>
                  <a:lnTo>
                    <a:pt x="71" y="57"/>
                  </a:lnTo>
                  <a:lnTo>
                    <a:pt x="34" y="77"/>
                  </a:lnTo>
                  <a:lnTo>
                    <a:pt x="10" y="77"/>
                  </a:lnTo>
                  <a:lnTo>
                    <a:pt x="2" y="61"/>
                  </a:lnTo>
                  <a:lnTo>
                    <a:pt x="18" y="45"/>
                  </a:lnTo>
                  <a:lnTo>
                    <a:pt x="16" y="44"/>
                  </a:lnTo>
                  <a:lnTo>
                    <a:pt x="11" y="39"/>
                  </a:lnTo>
                  <a:lnTo>
                    <a:pt x="6" y="33"/>
                  </a:lnTo>
                  <a:lnTo>
                    <a:pt x="2" y="27"/>
                  </a:lnTo>
                  <a:lnTo>
                    <a:pt x="0" y="19"/>
                  </a:lnTo>
                  <a:lnTo>
                    <a:pt x="0" y="12"/>
                  </a:lnTo>
                  <a:lnTo>
                    <a:pt x="1" y="8"/>
                  </a:lnTo>
                  <a:lnTo>
                    <a:pt x="2" y="7"/>
                  </a:lnTo>
                  <a:lnTo>
                    <a:pt x="10" y="0"/>
                  </a:lnTo>
                  <a:lnTo>
                    <a:pt x="10" y="0"/>
                  </a:lnTo>
                  <a:close/>
                </a:path>
              </a:pathLst>
            </a:custGeom>
            <a:solidFill>
              <a:srgbClr val="85291C"/>
            </a:solidFill>
            <a:ln w="9525">
              <a:noFill/>
              <a:round/>
              <a:headEnd/>
              <a:tailEnd/>
            </a:ln>
            <a:effectLst>
              <a:outerShdw dist="35921" dir="2700000" algn="ctr" rotWithShape="0">
                <a:srgbClr val="808080"/>
              </a:outerShdw>
            </a:effectLst>
          </p:spPr>
          <p:txBody>
            <a:bodyPr/>
            <a:lstStyle/>
            <a:p>
              <a:endParaRPr lang="pt-BR"/>
            </a:p>
          </p:txBody>
        </p:sp>
        <p:sp>
          <p:nvSpPr>
            <p:cNvPr id="1864983" name="Freeform 279"/>
            <p:cNvSpPr>
              <a:spLocks/>
            </p:cNvSpPr>
            <p:nvPr/>
          </p:nvSpPr>
          <p:spPr bwMode="auto">
            <a:xfrm>
              <a:off x="3616" y="3163"/>
              <a:ext cx="410" cy="164"/>
            </a:xfrm>
            <a:custGeom>
              <a:avLst/>
              <a:gdLst/>
              <a:ahLst/>
              <a:cxnLst>
                <a:cxn ang="0">
                  <a:pos x="802" y="0"/>
                </a:cxn>
                <a:cxn ang="0">
                  <a:pos x="270" y="240"/>
                </a:cxn>
                <a:cxn ang="0">
                  <a:pos x="188" y="235"/>
                </a:cxn>
                <a:cxn ang="0">
                  <a:pos x="0" y="311"/>
                </a:cxn>
                <a:cxn ang="0">
                  <a:pos x="3" y="311"/>
                </a:cxn>
                <a:cxn ang="0">
                  <a:pos x="8" y="313"/>
                </a:cxn>
                <a:cxn ang="0">
                  <a:pos x="16" y="315"/>
                </a:cxn>
                <a:cxn ang="0">
                  <a:pos x="19" y="315"/>
                </a:cxn>
                <a:cxn ang="0">
                  <a:pos x="26" y="317"/>
                </a:cxn>
                <a:cxn ang="0">
                  <a:pos x="32" y="318"/>
                </a:cxn>
                <a:cxn ang="0">
                  <a:pos x="40" y="320"/>
                </a:cxn>
                <a:cxn ang="0">
                  <a:pos x="48" y="321"/>
                </a:cxn>
                <a:cxn ang="0">
                  <a:pos x="57" y="323"/>
                </a:cxn>
                <a:cxn ang="0">
                  <a:pos x="62" y="323"/>
                </a:cxn>
                <a:cxn ang="0">
                  <a:pos x="68" y="324"/>
                </a:cxn>
                <a:cxn ang="0">
                  <a:pos x="74" y="324"/>
                </a:cxn>
                <a:cxn ang="0">
                  <a:pos x="79" y="326"/>
                </a:cxn>
                <a:cxn ang="0">
                  <a:pos x="85" y="326"/>
                </a:cxn>
                <a:cxn ang="0">
                  <a:pos x="91" y="328"/>
                </a:cxn>
                <a:cxn ang="0">
                  <a:pos x="97" y="328"/>
                </a:cxn>
                <a:cxn ang="0">
                  <a:pos x="105" y="329"/>
                </a:cxn>
                <a:cxn ang="0">
                  <a:pos x="111" y="329"/>
                </a:cxn>
                <a:cxn ang="0">
                  <a:pos x="119" y="329"/>
                </a:cxn>
                <a:cxn ang="0">
                  <a:pos x="124" y="329"/>
                </a:cxn>
                <a:cxn ang="0">
                  <a:pos x="134" y="329"/>
                </a:cxn>
                <a:cxn ang="0">
                  <a:pos x="139" y="329"/>
                </a:cxn>
                <a:cxn ang="0">
                  <a:pos x="148" y="329"/>
                </a:cxn>
                <a:cxn ang="0">
                  <a:pos x="154" y="329"/>
                </a:cxn>
                <a:cxn ang="0">
                  <a:pos x="161" y="329"/>
                </a:cxn>
                <a:cxn ang="0">
                  <a:pos x="169" y="329"/>
                </a:cxn>
                <a:cxn ang="0">
                  <a:pos x="176" y="329"/>
                </a:cxn>
                <a:cxn ang="0">
                  <a:pos x="184" y="329"/>
                </a:cxn>
                <a:cxn ang="0">
                  <a:pos x="191" y="329"/>
                </a:cxn>
                <a:cxn ang="0">
                  <a:pos x="197" y="328"/>
                </a:cxn>
                <a:cxn ang="0">
                  <a:pos x="203" y="326"/>
                </a:cxn>
                <a:cxn ang="0">
                  <a:pos x="210" y="326"/>
                </a:cxn>
                <a:cxn ang="0">
                  <a:pos x="216" y="326"/>
                </a:cxn>
                <a:cxn ang="0">
                  <a:pos x="221" y="325"/>
                </a:cxn>
                <a:cxn ang="0">
                  <a:pos x="226" y="324"/>
                </a:cxn>
                <a:cxn ang="0">
                  <a:pos x="231" y="324"/>
                </a:cxn>
                <a:cxn ang="0">
                  <a:pos x="236" y="324"/>
                </a:cxn>
                <a:cxn ang="0">
                  <a:pos x="243" y="324"/>
                </a:cxn>
                <a:cxn ang="0">
                  <a:pos x="250" y="324"/>
                </a:cxn>
                <a:cxn ang="0">
                  <a:pos x="254" y="324"/>
                </a:cxn>
                <a:cxn ang="0">
                  <a:pos x="256" y="324"/>
                </a:cxn>
                <a:cxn ang="0">
                  <a:pos x="322" y="290"/>
                </a:cxn>
                <a:cxn ang="0">
                  <a:pos x="340" y="250"/>
                </a:cxn>
                <a:cxn ang="0">
                  <a:pos x="818" y="18"/>
                </a:cxn>
                <a:cxn ang="0">
                  <a:pos x="802" y="0"/>
                </a:cxn>
                <a:cxn ang="0">
                  <a:pos x="802" y="0"/>
                </a:cxn>
              </a:cxnLst>
              <a:rect l="0" t="0" r="r" b="b"/>
              <a:pathLst>
                <a:path w="818" h="329">
                  <a:moveTo>
                    <a:pt x="802" y="0"/>
                  </a:moveTo>
                  <a:lnTo>
                    <a:pt x="270" y="240"/>
                  </a:lnTo>
                  <a:lnTo>
                    <a:pt x="188" y="235"/>
                  </a:lnTo>
                  <a:lnTo>
                    <a:pt x="0" y="311"/>
                  </a:lnTo>
                  <a:lnTo>
                    <a:pt x="3" y="311"/>
                  </a:lnTo>
                  <a:lnTo>
                    <a:pt x="8" y="313"/>
                  </a:lnTo>
                  <a:lnTo>
                    <a:pt x="16" y="315"/>
                  </a:lnTo>
                  <a:lnTo>
                    <a:pt x="19" y="315"/>
                  </a:lnTo>
                  <a:lnTo>
                    <a:pt x="26" y="317"/>
                  </a:lnTo>
                  <a:lnTo>
                    <a:pt x="32" y="318"/>
                  </a:lnTo>
                  <a:lnTo>
                    <a:pt x="40" y="320"/>
                  </a:lnTo>
                  <a:lnTo>
                    <a:pt x="48" y="321"/>
                  </a:lnTo>
                  <a:lnTo>
                    <a:pt x="57" y="323"/>
                  </a:lnTo>
                  <a:lnTo>
                    <a:pt x="62" y="323"/>
                  </a:lnTo>
                  <a:lnTo>
                    <a:pt x="68" y="324"/>
                  </a:lnTo>
                  <a:lnTo>
                    <a:pt x="74" y="324"/>
                  </a:lnTo>
                  <a:lnTo>
                    <a:pt x="79" y="326"/>
                  </a:lnTo>
                  <a:lnTo>
                    <a:pt x="85" y="326"/>
                  </a:lnTo>
                  <a:lnTo>
                    <a:pt x="91" y="328"/>
                  </a:lnTo>
                  <a:lnTo>
                    <a:pt x="97" y="328"/>
                  </a:lnTo>
                  <a:lnTo>
                    <a:pt x="105" y="329"/>
                  </a:lnTo>
                  <a:lnTo>
                    <a:pt x="111" y="329"/>
                  </a:lnTo>
                  <a:lnTo>
                    <a:pt x="119" y="329"/>
                  </a:lnTo>
                  <a:lnTo>
                    <a:pt x="124" y="329"/>
                  </a:lnTo>
                  <a:lnTo>
                    <a:pt x="134" y="329"/>
                  </a:lnTo>
                  <a:lnTo>
                    <a:pt x="139" y="329"/>
                  </a:lnTo>
                  <a:lnTo>
                    <a:pt x="148" y="329"/>
                  </a:lnTo>
                  <a:lnTo>
                    <a:pt x="154" y="329"/>
                  </a:lnTo>
                  <a:lnTo>
                    <a:pt x="161" y="329"/>
                  </a:lnTo>
                  <a:lnTo>
                    <a:pt x="169" y="329"/>
                  </a:lnTo>
                  <a:lnTo>
                    <a:pt x="176" y="329"/>
                  </a:lnTo>
                  <a:lnTo>
                    <a:pt x="184" y="329"/>
                  </a:lnTo>
                  <a:lnTo>
                    <a:pt x="191" y="329"/>
                  </a:lnTo>
                  <a:lnTo>
                    <a:pt x="197" y="328"/>
                  </a:lnTo>
                  <a:lnTo>
                    <a:pt x="203" y="326"/>
                  </a:lnTo>
                  <a:lnTo>
                    <a:pt x="210" y="326"/>
                  </a:lnTo>
                  <a:lnTo>
                    <a:pt x="216" y="326"/>
                  </a:lnTo>
                  <a:lnTo>
                    <a:pt x="221" y="325"/>
                  </a:lnTo>
                  <a:lnTo>
                    <a:pt x="226" y="324"/>
                  </a:lnTo>
                  <a:lnTo>
                    <a:pt x="231" y="324"/>
                  </a:lnTo>
                  <a:lnTo>
                    <a:pt x="236" y="324"/>
                  </a:lnTo>
                  <a:lnTo>
                    <a:pt x="243" y="324"/>
                  </a:lnTo>
                  <a:lnTo>
                    <a:pt x="250" y="324"/>
                  </a:lnTo>
                  <a:lnTo>
                    <a:pt x="254" y="324"/>
                  </a:lnTo>
                  <a:lnTo>
                    <a:pt x="256" y="324"/>
                  </a:lnTo>
                  <a:lnTo>
                    <a:pt x="322" y="290"/>
                  </a:lnTo>
                  <a:lnTo>
                    <a:pt x="340" y="250"/>
                  </a:lnTo>
                  <a:lnTo>
                    <a:pt x="818" y="18"/>
                  </a:lnTo>
                  <a:lnTo>
                    <a:pt x="802" y="0"/>
                  </a:lnTo>
                  <a:lnTo>
                    <a:pt x="802" y="0"/>
                  </a:lnTo>
                  <a:close/>
                </a:path>
              </a:pathLst>
            </a:custGeom>
            <a:solidFill>
              <a:srgbClr val="A67A4D"/>
            </a:solidFill>
            <a:ln w="9525">
              <a:noFill/>
              <a:round/>
              <a:headEnd/>
              <a:tailEnd/>
            </a:ln>
            <a:effectLst>
              <a:outerShdw dist="35921" dir="2700000" algn="ctr" rotWithShape="0">
                <a:srgbClr val="808080"/>
              </a:outerShdw>
            </a:effectLst>
          </p:spPr>
          <p:txBody>
            <a:bodyPr/>
            <a:lstStyle/>
            <a:p>
              <a:endParaRPr lang="pt-BR"/>
            </a:p>
          </p:txBody>
        </p:sp>
        <p:sp>
          <p:nvSpPr>
            <p:cNvPr id="1864984" name="Freeform 280"/>
            <p:cNvSpPr>
              <a:spLocks/>
            </p:cNvSpPr>
            <p:nvPr/>
          </p:nvSpPr>
          <p:spPr bwMode="auto">
            <a:xfrm>
              <a:off x="3609" y="3168"/>
              <a:ext cx="407" cy="152"/>
            </a:xfrm>
            <a:custGeom>
              <a:avLst/>
              <a:gdLst/>
              <a:ahLst/>
              <a:cxnLst>
                <a:cxn ang="0">
                  <a:pos x="799" y="0"/>
                </a:cxn>
                <a:cxn ang="0">
                  <a:pos x="812" y="8"/>
                </a:cxn>
                <a:cxn ang="0">
                  <a:pos x="337" y="228"/>
                </a:cxn>
                <a:cxn ang="0">
                  <a:pos x="240" y="230"/>
                </a:cxn>
                <a:cxn ang="0">
                  <a:pos x="30" y="304"/>
                </a:cxn>
                <a:cxn ang="0">
                  <a:pos x="0" y="297"/>
                </a:cxn>
                <a:cxn ang="0">
                  <a:pos x="238" y="206"/>
                </a:cxn>
                <a:cxn ang="0">
                  <a:pos x="322" y="208"/>
                </a:cxn>
                <a:cxn ang="0">
                  <a:pos x="799" y="0"/>
                </a:cxn>
                <a:cxn ang="0">
                  <a:pos x="799" y="0"/>
                </a:cxn>
              </a:cxnLst>
              <a:rect l="0" t="0" r="r" b="b"/>
              <a:pathLst>
                <a:path w="812" h="304">
                  <a:moveTo>
                    <a:pt x="799" y="0"/>
                  </a:moveTo>
                  <a:lnTo>
                    <a:pt x="812" y="8"/>
                  </a:lnTo>
                  <a:lnTo>
                    <a:pt x="337" y="228"/>
                  </a:lnTo>
                  <a:lnTo>
                    <a:pt x="240" y="230"/>
                  </a:lnTo>
                  <a:lnTo>
                    <a:pt x="30" y="304"/>
                  </a:lnTo>
                  <a:lnTo>
                    <a:pt x="0" y="297"/>
                  </a:lnTo>
                  <a:lnTo>
                    <a:pt x="238" y="206"/>
                  </a:lnTo>
                  <a:lnTo>
                    <a:pt x="322" y="208"/>
                  </a:lnTo>
                  <a:lnTo>
                    <a:pt x="799" y="0"/>
                  </a:lnTo>
                  <a:lnTo>
                    <a:pt x="799"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4985" name="Freeform 281"/>
            <p:cNvSpPr>
              <a:spLocks/>
            </p:cNvSpPr>
            <p:nvPr/>
          </p:nvSpPr>
          <p:spPr bwMode="auto">
            <a:xfrm>
              <a:off x="3580" y="3154"/>
              <a:ext cx="103" cy="49"/>
            </a:xfrm>
            <a:custGeom>
              <a:avLst/>
              <a:gdLst/>
              <a:ahLst/>
              <a:cxnLst>
                <a:cxn ang="0">
                  <a:pos x="207" y="0"/>
                </a:cxn>
                <a:cxn ang="0">
                  <a:pos x="207" y="4"/>
                </a:cxn>
                <a:cxn ang="0">
                  <a:pos x="61" y="78"/>
                </a:cxn>
                <a:cxn ang="0">
                  <a:pos x="59" y="87"/>
                </a:cxn>
                <a:cxn ang="0">
                  <a:pos x="45" y="95"/>
                </a:cxn>
                <a:cxn ang="0">
                  <a:pos x="14" y="97"/>
                </a:cxn>
                <a:cxn ang="0">
                  <a:pos x="0" y="97"/>
                </a:cxn>
                <a:cxn ang="0">
                  <a:pos x="42" y="73"/>
                </a:cxn>
                <a:cxn ang="0">
                  <a:pos x="60" y="73"/>
                </a:cxn>
                <a:cxn ang="0">
                  <a:pos x="207" y="0"/>
                </a:cxn>
                <a:cxn ang="0">
                  <a:pos x="207" y="0"/>
                </a:cxn>
              </a:cxnLst>
              <a:rect l="0" t="0" r="r" b="b"/>
              <a:pathLst>
                <a:path w="207" h="97">
                  <a:moveTo>
                    <a:pt x="207" y="0"/>
                  </a:moveTo>
                  <a:lnTo>
                    <a:pt x="207" y="4"/>
                  </a:lnTo>
                  <a:lnTo>
                    <a:pt x="61" y="78"/>
                  </a:lnTo>
                  <a:lnTo>
                    <a:pt x="59" y="87"/>
                  </a:lnTo>
                  <a:lnTo>
                    <a:pt x="45" y="95"/>
                  </a:lnTo>
                  <a:lnTo>
                    <a:pt x="14" y="97"/>
                  </a:lnTo>
                  <a:lnTo>
                    <a:pt x="0" y="97"/>
                  </a:lnTo>
                  <a:lnTo>
                    <a:pt x="42" y="73"/>
                  </a:lnTo>
                  <a:lnTo>
                    <a:pt x="60" y="73"/>
                  </a:lnTo>
                  <a:lnTo>
                    <a:pt x="207" y="0"/>
                  </a:lnTo>
                  <a:lnTo>
                    <a:pt x="207"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4986" name="Freeform 282"/>
            <p:cNvSpPr>
              <a:spLocks/>
            </p:cNvSpPr>
            <p:nvPr/>
          </p:nvSpPr>
          <p:spPr bwMode="auto">
            <a:xfrm>
              <a:off x="3728" y="3141"/>
              <a:ext cx="25" cy="7"/>
            </a:xfrm>
            <a:custGeom>
              <a:avLst/>
              <a:gdLst/>
              <a:ahLst/>
              <a:cxnLst>
                <a:cxn ang="0">
                  <a:pos x="0" y="0"/>
                </a:cxn>
                <a:cxn ang="0">
                  <a:pos x="44" y="9"/>
                </a:cxn>
                <a:cxn ang="0">
                  <a:pos x="49" y="11"/>
                </a:cxn>
                <a:cxn ang="0">
                  <a:pos x="46" y="14"/>
                </a:cxn>
                <a:cxn ang="0">
                  <a:pos x="4" y="6"/>
                </a:cxn>
                <a:cxn ang="0">
                  <a:pos x="0" y="0"/>
                </a:cxn>
                <a:cxn ang="0">
                  <a:pos x="0" y="0"/>
                </a:cxn>
              </a:cxnLst>
              <a:rect l="0" t="0" r="r" b="b"/>
              <a:pathLst>
                <a:path w="49" h="14">
                  <a:moveTo>
                    <a:pt x="0" y="0"/>
                  </a:moveTo>
                  <a:lnTo>
                    <a:pt x="44" y="9"/>
                  </a:lnTo>
                  <a:lnTo>
                    <a:pt x="49" y="11"/>
                  </a:lnTo>
                  <a:lnTo>
                    <a:pt x="46" y="14"/>
                  </a:lnTo>
                  <a:lnTo>
                    <a:pt x="4" y="6"/>
                  </a:lnTo>
                  <a:lnTo>
                    <a:pt x="0" y="0"/>
                  </a:lnTo>
                  <a:lnTo>
                    <a:pt x="0"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4987" name="Freeform 283"/>
            <p:cNvSpPr>
              <a:spLocks/>
            </p:cNvSpPr>
            <p:nvPr/>
          </p:nvSpPr>
          <p:spPr bwMode="auto">
            <a:xfrm>
              <a:off x="3695" y="3133"/>
              <a:ext cx="12" cy="4"/>
            </a:xfrm>
            <a:custGeom>
              <a:avLst/>
              <a:gdLst/>
              <a:ahLst/>
              <a:cxnLst>
                <a:cxn ang="0">
                  <a:pos x="24" y="8"/>
                </a:cxn>
                <a:cxn ang="0">
                  <a:pos x="6" y="0"/>
                </a:cxn>
                <a:cxn ang="0">
                  <a:pos x="0" y="0"/>
                </a:cxn>
                <a:cxn ang="0">
                  <a:pos x="0" y="3"/>
                </a:cxn>
                <a:cxn ang="0">
                  <a:pos x="6" y="8"/>
                </a:cxn>
                <a:cxn ang="0">
                  <a:pos x="24" y="8"/>
                </a:cxn>
                <a:cxn ang="0">
                  <a:pos x="24" y="8"/>
                </a:cxn>
              </a:cxnLst>
              <a:rect l="0" t="0" r="r" b="b"/>
              <a:pathLst>
                <a:path w="24" h="8">
                  <a:moveTo>
                    <a:pt x="24" y="8"/>
                  </a:moveTo>
                  <a:lnTo>
                    <a:pt x="6" y="0"/>
                  </a:lnTo>
                  <a:lnTo>
                    <a:pt x="0" y="0"/>
                  </a:lnTo>
                  <a:lnTo>
                    <a:pt x="0" y="3"/>
                  </a:lnTo>
                  <a:lnTo>
                    <a:pt x="6" y="8"/>
                  </a:lnTo>
                  <a:lnTo>
                    <a:pt x="24" y="8"/>
                  </a:lnTo>
                  <a:lnTo>
                    <a:pt x="24" y="8"/>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4988" name="Freeform 284"/>
            <p:cNvSpPr>
              <a:spLocks/>
            </p:cNvSpPr>
            <p:nvPr/>
          </p:nvSpPr>
          <p:spPr bwMode="auto">
            <a:xfrm>
              <a:off x="3660" y="3100"/>
              <a:ext cx="25" cy="6"/>
            </a:xfrm>
            <a:custGeom>
              <a:avLst/>
              <a:gdLst/>
              <a:ahLst/>
              <a:cxnLst>
                <a:cxn ang="0">
                  <a:pos x="11" y="0"/>
                </a:cxn>
                <a:cxn ang="0">
                  <a:pos x="0" y="3"/>
                </a:cxn>
                <a:cxn ang="0">
                  <a:pos x="14" y="5"/>
                </a:cxn>
                <a:cxn ang="0">
                  <a:pos x="12" y="9"/>
                </a:cxn>
                <a:cxn ang="0">
                  <a:pos x="50" y="11"/>
                </a:cxn>
                <a:cxn ang="0">
                  <a:pos x="14" y="2"/>
                </a:cxn>
                <a:cxn ang="0">
                  <a:pos x="11" y="0"/>
                </a:cxn>
                <a:cxn ang="0">
                  <a:pos x="11" y="0"/>
                </a:cxn>
              </a:cxnLst>
              <a:rect l="0" t="0" r="r" b="b"/>
              <a:pathLst>
                <a:path w="50" h="11">
                  <a:moveTo>
                    <a:pt x="11" y="0"/>
                  </a:moveTo>
                  <a:lnTo>
                    <a:pt x="0" y="3"/>
                  </a:lnTo>
                  <a:lnTo>
                    <a:pt x="14" y="5"/>
                  </a:lnTo>
                  <a:lnTo>
                    <a:pt x="12" y="9"/>
                  </a:lnTo>
                  <a:lnTo>
                    <a:pt x="50" y="11"/>
                  </a:lnTo>
                  <a:lnTo>
                    <a:pt x="14" y="2"/>
                  </a:lnTo>
                  <a:lnTo>
                    <a:pt x="11" y="0"/>
                  </a:lnTo>
                  <a:lnTo>
                    <a:pt x="11" y="0"/>
                  </a:lnTo>
                  <a:close/>
                </a:path>
              </a:pathLst>
            </a:custGeom>
            <a:solidFill>
              <a:srgbClr val="EDE8BA"/>
            </a:solidFill>
            <a:ln w="9525">
              <a:noFill/>
              <a:round/>
              <a:headEnd/>
              <a:tailEnd/>
            </a:ln>
            <a:effectLst>
              <a:outerShdw dist="35921" dir="2700000" algn="ctr" rotWithShape="0">
                <a:srgbClr val="808080"/>
              </a:outerShdw>
            </a:effectLst>
          </p:spPr>
          <p:txBody>
            <a:bodyPr/>
            <a:lstStyle/>
            <a:p>
              <a:endParaRPr lang="pt-BR"/>
            </a:p>
          </p:txBody>
        </p:sp>
        <p:sp>
          <p:nvSpPr>
            <p:cNvPr id="1864989" name="Freeform 285"/>
            <p:cNvSpPr>
              <a:spLocks/>
            </p:cNvSpPr>
            <p:nvPr/>
          </p:nvSpPr>
          <p:spPr bwMode="auto">
            <a:xfrm>
              <a:off x="3679" y="3097"/>
              <a:ext cx="12" cy="10"/>
            </a:xfrm>
            <a:custGeom>
              <a:avLst/>
              <a:gdLst/>
              <a:ahLst/>
              <a:cxnLst>
                <a:cxn ang="0">
                  <a:pos x="0" y="0"/>
                </a:cxn>
                <a:cxn ang="0">
                  <a:pos x="12" y="1"/>
                </a:cxn>
                <a:cxn ang="0">
                  <a:pos x="11" y="6"/>
                </a:cxn>
                <a:cxn ang="0">
                  <a:pos x="23" y="13"/>
                </a:cxn>
                <a:cxn ang="0">
                  <a:pos x="20" y="20"/>
                </a:cxn>
                <a:cxn ang="0">
                  <a:pos x="0" y="0"/>
                </a:cxn>
                <a:cxn ang="0">
                  <a:pos x="0" y="0"/>
                </a:cxn>
              </a:cxnLst>
              <a:rect l="0" t="0" r="r" b="b"/>
              <a:pathLst>
                <a:path w="23" h="20">
                  <a:moveTo>
                    <a:pt x="0" y="0"/>
                  </a:moveTo>
                  <a:lnTo>
                    <a:pt x="12" y="1"/>
                  </a:lnTo>
                  <a:lnTo>
                    <a:pt x="11" y="6"/>
                  </a:lnTo>
                  <a:lnTo>
                    <a:pt x="23" y="13"/>
                  </a:lnTo>
                  <a:lnTo>
                    <a:pt x="20" y="20"/>
                  </a:lnTo>
                  <a:lnTo>
                    <a:pt x="0" y="0"/>
                  </a:lnTo>
                  <a:lnTo>
                    <a:pt x="0" y="0"/>
                  </a:lnTo>
                  <a:close/>
                </a:path>
              </a:pathLst>
            </a:custGeom>
            <a:solidFill>
              <a:srgbClr val="EDE8BA"/>
            </a:solidFill>
            <a:ln w="9525">
              <a:noFill/>
              <a:round/>
              <a:headEnd/>
              <a:tailEnd/>
            </a:ln>
            <a:effectLst>
              <a:outerShdw dist="35921" dir="2700000" algn="ctr" rotWithShape="0">
                <a:srgbClr val="808080"/>
              </a:outerShdw>
            </a:effectLst>
          </p:spPr>
          <p:txBody>
            <a:bodyPr/>
            <a:lstStyle/>
            <a:p>
              <a:endParaRPr lang="pt-BR"/>
            </a:p>
          </p:txBody>
        </p:sp>
        <p:sp>
          <p:nvSpPr>
            <p:cNvPr id="1864990" name="Freeform 286"/>
            <p:cNvSpPr>
              <a:spLocks/>
            </p:cNvSpPr>
            <p:nvPr/>
          </p:nvSpPr>
          <p:spPr bwMode="auto">
            <a:xfrm>
              <a:off x="4004" y="2937"/>
              <a:ext cx="6" cy="22"/>
            </a:xfrm>
            <a:custGeom>
              <a:avLst/>
              <a:gdLst/>
              <a:ahLst/>
              <a:cxnLst>
                <a:cxn ang="0">
                  <a:pos x="2" y="0"/>
                </a:cxn>
                <a:cxn ang="0">
                  <a:pos x="11" y="30"/>
                </a:cxn>
                <a:cxn ang="0">
                  <a:pos x="13" y="37"/>
                </a:cxn>
                <a:cxn ang="0">
                  <a:pos x="7" y="44"/>
                </a:cxn>
                <a:cxn ang="0">
                  <a:pos x="7" y="40"/>
                </a:cxn>
                <a:cxn ang="0">
                  <a:pos x="0" y="37"/>
                </a:cxn>
                <a:cxn ang="0">
                  <a:pos x="1" y="24"/>
                </a:cxn>
                <a:cxn ang="0">
                  <a:pos x="2" y="0"/>
                </a:cxn>
                <a:cxn ang="0">
                  <a:pos x="2" y="0"/>
                </a:cxn>
              </a:cxnLst>
              <a:rect l="0" t="0" r="r" b="b"/>
              <a:pathLst>
                <a:path w="13" h="44">
                  <a:moveTo>
                    <a:pt x="2" y="0"/>
                  </a:moveTo>
                  <a:lnTo>
                    <a:pt x="11" y="30"/>
                  </a:lnTo>
                  <a:lnTo>
                    <a:pt x="13" y="37"/>
                  </a:lnTo>
                  <a:lnTo>
                    <a:pt x="7" y="44"/>
                  </a:lnTo>
                  <a:lnTo>
                    <a:pt x="7" y="40"/>
                  </a:lnTo>
                  <a:lnTo>
                    <a:pt x="0" y="37"/>
                  </a:lnTo>
                  <a:lnTo>
                    <a:pt x="1" y="24"/>
                  </a:lnTo>
                  <a:lnTo>
                    <a:pt x="2" y="0"/>
                  </a:lnTo>
                  <a:lnTo>
                    <a:pt x="2" y="0"/>
                  </a:lnTo>
                  <a:close/>
                </a:path>
              </a:pathLst>
            </a:custGeom>
            <a:solidFill>
              <a:srgbClr val="FF9985"/>
            </a:solidFill>
            <a:ln w="9525">
              <a:noFill/>
              <a:round/>
              <a:headEnd/>
              <a:tailEnd/>
            </a:ln>
            <a:effectLst>
              <a:outerShdw dist="35921" dir="2700000" algn="ctr" rotWithShape="0">
                <a:srgbClr val="808080"/>
              </a:outerShdw>
            </a:effectLst>
          </p:spPr>
          <p:txBody>
            <a:bodyPr/>
            <a:lstStyle/>
            <a:p>
              <a:endParaRPr lang="pt-BR"/>
            </a:p>
          </p:txBody>
        </p:sp>
        <p:sp>
          <p:nvSpPr>
            <p:cNvPr id="1864991" name="Freeform 287"/>
            <p:cNvSpPr>
              <a:spLocks/>
            </p:cNvSpPr>
            <p:nvPr/>
          </p:nvSpPr>
          <p:spPr bwMode="auto">
            <a:xfrm>
              <a:off x="4021" y="2943"/>
              <a:ext cx="6" cy="17"/>
            </a:xfrm>
            <a:custGeom>
              <a:avLst/>
              <a:gdLst/>
              <a:ahLst/>
              <a:cxnLst>
                <a:cxn ang="0">
                  <a:pos x="5" y="0"/>
                </a:cxn>
                <a:cxn ang="0">
                  <a:pos x="0" y="17"/>
                </a:cxn>
                <a:cxn ang="0">
                  <a:pos x="10" y="33"/>
                </a:cxn>
                <a:cxn ang="0">
                  <a:pos x="8" y="16"/>
                </a:cxn>
                <a:cxn ang="0">
                  <a:pos x="5" y="0"/>
                </a:cxn>
                <a:cxn ang="0">
                  <a:pos x="5" y="0"/>
                </a:cxn>
              </a:cxnLst>
              <a:rect l="0" t="0" r="r" b="b"/>
              <a:pathLst>
                <a:path w="10" h="33">
                  <a:moveTo>
                    <a:pt x="5" y="0"/>
                  </a:moveTo>
                  <a:lnTo>
                    <a:pt x="0" y="17"/>
                  </a:lnTo>
                  <a:lnTo>
                    <a:pt x="10" y="33"/>
                  </a:lnTo>
                  <a:lnTo>
                    <a:pt x="8" y="16"/>
                  </a:lnTo>
                  <a:lnTo>
                    <a:pt x="5" y="0"/>
                  </a:lnTo>
                  <a:lnTo>
                    <a:pt x="5" y="0"/>
                  </a:lnTo>
                  <a:close/>
                </a:path>
              </a:pathLst>
            </a:custGeom>
            <a:solidFill>
              <a:srgbClr val="FF9985"/>
            </a:solidFill>
            <a:ln w="9525">
              <a:noFill/>
              <a:round/>
              <a:headEnd/>
              <a:tailEnd/>
            </a:ln>
            <a:effectLst>
              <a:outerShdw dist="35921" dir="2700000" algn="ctr" rotWithShape="0">
                <a:srgbClr val="808080"/>
              </a:outerShdw>
            </a:effectLst>
          </p:spPr>
          <p:txBody>
            <a:bodyPr/>
            <a:lstStyle/>
            <a:p>
              <a:endParaRPr lang="pt-BR"/>
            </a:p>
          </p:txBody>
        </p:sp>
        <p:sp>
          <p:nvSpPr>
            <p:cNvPr id="1864992" name="Freeform 288"/>
            <p:cNvSpPr>
              <a:spLocks/>
            </p:cNvSpPr>
            <p:nvPr/>
          </p:nvSpPr>
          <p:spPr bwMode="auto">
            <a:xfrm>
              <a:off x="4006" y="2924"/>
              <a:ext cx="13" cy="7"/>
            </a:xfrm>
            <a:custGeom>
              <a:avLst/>
              <a:gdLst/>
              <a:ahLst/>
              <a:cxnLst>
                <a:cxn ang="0">
                  <a:pos x="0" y="5"/>
                </a:cxn>
                <a:cxn ang="0">
                  <a:pos x="6" y="12"/>
                </a:cxn>
                <a:cxn ang="0">
                  <a:pos x="25" y="10"/>
                </a:cxn>
                <a:cxn ang="0">
                  <a:pos x="9" y="8"/>
                </a:cxn>
                <a:cxn ang="0">
                  <a:pos x="2" y="0"/>
                </a:cxn>
                <a:cxn ang="0">
                  <a:pos x="0" y="5"/>
                </a:cxn>
                <a:cxn ang="0">
                  <a:pos x="0" y="5"/>
                </a:cxn>
              </a:cxnLst>
              <a:rect l="0" t="0" r="r" b="b"/>
              <a:pathLst>
                <a:path w="25" h="12">
                  <a:moveTo>
                    <a:pt x="0" y="5"/>
                  </a:moveTo>
                  <a:lnTo>
                    <a:pt x="6" y="12"/>
                  </a:lnTo>
                  <a:lnTo>
                    <a:pt x="25" y="10"/>
                  </a:lnTo>
                  <a:lnTo>
                    <a:pt x="9" y="8"/>
                  </a:lnTo>
                  <a:lnTo>
                    <a:pt x="2" y="0"/>
                  </a:lnTo>
                  <a:lnTo>
                    <a:pt x="0" y="5"/>
                  </a:lnTo>
                  <a:lnTo>
                    <a:pt x="0" y="5"/>
                  </a:lnTo>
                  <a:close/>
                </a:path>
              </a:pathLst>
            </a:custGeom>
            <a:solidFill>
              <a:srgbClr val="FF9985"/>
            </a:solidFill>
            <a:ln w="9525">
              <a:noFill/>
              <a:round/>
              <a:headEnd/>
              <a:tailEnd/>
            </a:ln>
            <a:effectLst>
              <a:outerShdw dist="35921" dir="2700000" algn="ctr" rotWithShape="0">
                <a:srgbClr val="808080"/>
              </a:outerShdw>
            </a:effectLst>
          </p:spPr>
          <p:txBody>
            <a:bodyPr/>
            <a:lstStyle/>
            <a:p>
              <a:endParaRPr lang="pt-BR"/>
            </a:p>
          </p:txBody>
        </p:sp>
        <p:sp>
          <p:nvSpPr>
            <p:cNvPr id="1864993" name="Freeform 289"/>
            <p:cNvSpPr>
              <a:spLocks/>
            </p:cNvSpPr>
            <p:nvPr/>
          </p:nvSpPr>
          <p:spPr bwMode="auto">
            <a:xfrm>
              <a:off x="4763" y="3264"/>
              <a:ext cx="151" cy="40"/>
            </a:xfrm>
            <a:custGeom>
              <a:avLst/>
              <a:gdLst/>
              <a:ahLst/>
              <a:cxnLst>
                <a:cxn ang="0">
                  <a:pos x="9" y="77"/>
                </a:cxn>
                <a:cxn ang="0">
                  <a:pos x="28" y="77"/>
                </a:cxn>
                <a:cxn ang="0">
                  <a:pos x="53" y="77"/>
                </a:cxn>
                <a:cxn ang="0">
                  <a:pos x="68" y="77"/>
                </a:cxn>
                <a:cxn ang="0">
                  <a:pos x="84" y="77"/>
                </a:cxn>
                <a:cxn ang="0">
                  <a:pos x="100" y="77"/>
                </a:cxn>
                <a:cxn ang="0">
                  <a:pos x="120" y="77"/>
                </a:cxn>
                <a:cxn ang="0">
                  <a:pos x="137" y="76"/>
                </a:cxn>
                <a:cxn ang="0">
                  <a:pos x="156" y="75"/>
                </a:cxn>
                <a:cxn ang="0">
                  <a:pos x="174" y="74"/>
                </a:cxn>
                <a:cxn ang="0">
                  <a:pos x="192" y="74"/>
                </a:cxn>
                <a:cxn ang="0">
                  <a:pos x="208" y="74"/>
                </a:cxn>
                <a:cxn ang="0">
                  <a:pos x="234" y="73"/>
                </a:cxn>
                <a:cxn ang="0">
                  <a:pos x="258" y="70"/>
                </a:cxn>
                <a:cxn ang="0">
                  <a:pos x="278" y="69"/>
                </a:cxn>
                <a:cxn ang="0">
                  <a:pos x="284" y="61"/>
                </a:cxn>
                <a:cxn ang="0">
                  <a:pos x="268" y="54"/>
                </a:cxn>
                <a:cxn ang="0">
                  <a:pos x="242" y="47"/>
                </a:cxn>
                <a:cxn ang="0">
                  <a:pos x="226" y="43"/>
                </a:cxn>
                <a:cxn ang="0">
                  <a:pos x="211" y="38"/>
                </a:cxn>
                <a:cxn ang="0">
                  <a:pos x="193" y="32"/>
                </a:cxn>
                <a:cxn ang="0">
                  <a:pos x="188" y="25"/>
                </a:cxn>
                <a:cxn ang="0">
                  <a:pos x="210" y="20"/>
                </a:cxn>
                <a:cxn ang="0">
                  <a:pos x="225" y="17"/>
                </a:cxn>
                <a:cxn ang="0">
                  <a:pos x="242" y="15"/>
                </a:cxn>
                <a:cxn ang="0">
                  <a:pos x="261" y="15"/>
                </a:cxn>
                <a:cxn ang="0">
                  <a:pos x="277" y="13"/>
                </a:cxn>
                <a:cxn ang="0">
                  <a:pos x="300" y="10"/>
                </a:cxn>
                <a:cxn ang="0">
                  <a:pos x="301" y="9"/>
                </a:cxn>
                <a:cxn ang="0">
                  <a:pos x="289" y="6"/>
                </a:cxn>
                <a:cxn ang="0">
                  <a:pos x="270" y="4"/>
                </a:cxn>
                <a:cxn ang="0">
                  <a:pos x="246" y="4"/>
                </a:cxn>
                <a:cxn ang="0">
                  <a:pos x="219" y="3"/>
                </a:cxn>
                <a:cxn ang="0">
                  <a:pos x="190" y="2"/>
                </a:cxn>
                <a:cxn ang="0">
                  <a:pos x="162" y="1"/>
                </a:cxn>
                <a:cxn ang="0">
                  <a:pos x="134" y="0"/>
                </a:cxn>
                <a:cxn ang="0">
                  <a:pos x="112" y="0"/>
                </a:cxn>
                <a:cxn ang="0">
                  <a:pos x="93" y="0"/>
                </a:cxn>
                <a:cxn ang="0">
                  <a:pos x="82" y="0"/>
                </a:cxn>
                <a:cxn ang="0">
                  <a:pos x="93" y="1"/>
                </a:cxn>
                <a:cxn ang="0">
                  <a:pos x="113" y="3"/>
                </a:cxn>
                <a:cxn ang="0">
                  <a:pos x="133" y="8"/>
                </a:cxn>
                <a:cxn ang="0">
                  <a:pos x="148" y="17"/>
                </a:cxn>
                <a:cxn ang="0">
                  <a:pos x="133" y="31"/>
                </a:cxn>
                <a:cxn ang="0">
                  <a:pos x="119" y="37"/>
                </a:cxn>
                <a:cxn ang="0">
                  <a:pos x="102" y="43"/>
                </a:cxn>
                <a:cxn ang="0">
                  <a:pos x="83" y="50"/>
                </a:cxn>
                <a:cxn ang="0">
                  <a:pos x="65" y="58"/>
                </a:cxn>
                <a:cxn ang="0">
                  <a:pos x="45" y="62"/>
                </a:cxn>
                <a:cxn ang="0">
                  <a:pos x="28" y="68"/>
                </a:cxn>
                <a:cxn ang="0">
                  <a:pos x="9" y="74"/>
                </a:cxn>
                <a:cxn ang="0">
                  <a:pos x="0" y="78"/>
                </a:cxn>
              </a:cxnLst>
              <a:rect l="0" t="0" r="r" b="b"/>
              <a:pathLst>
                <a:path w="302" h="78">
                  <a:moveTo>
                    <a:pt x="0" y="78"/>
                  </a:moveTo>
                  <a:lnTo>
                    <a:pt x="1" y="77"/>
                  </a:lnTo>
                  <a:lnTo>
                    <a:pt x="9" y="77"/>
                  </a:lnTo>
                  <a:lnTo>
                    <a:pt x="14" y="77"/>
                  </a:lnTo>
                  <a:lnTo>
                    <a:pt x="20" y="77"/>
                  </a:lnTo>
                  <a:lnTo>
                    <a:pt x="28" y="77"/>
                  </a:lnTo>
                  <a:lnTo>
                    <a:pt x="36" y="77"/>
                  </a:lnTo>
                  <a:lnTo>
                    <a:pt x="44" y="77"/>
                  </a:lnTo>
                  <a:lnTo>
                    <a:pt x="53" y="77"/>
                  </a:lnTo>
                  <a:lnTo>
                    <a:pt x="58" y="77"/>
                  </a:lnTo>
                  <a:lnTo>
                    <a:pt x="62" y="77"/>
                  </a:lnTo>
                  <a:lnTo>
                    <a:pt x="68" y="77"/>
                  </a:lnTo>
                  <a:lnTo>
                    <a:pt x="73" y="77"/>
                  </a:lnTo>
                  <a:lnTo>
                    <a:pt x="78" y="77"/>
                  </a:lnTo>
                  <a:lnTo>
                    <a:pt x="84" y="77"/>
                  </a:lnTo>
                  <a:lnTo>
                    <a:pt x="90" y="77"/>
                  </a:lnTo>
                  <a:lnTo>
                    <a:pt x="96" y="77"/>
                  </a:lnTo>
                  <a:lnTo>
                    <a:pt x="100" y="77"/>
                  </a:lnTo>
                  <a:lnTo>
                    <a:pt x="107" y="77"/>
                  </a:lnTo>
                  <a:lnTo>
                    <a:pt x="114" y="77"/>
                  </a:lnTo>
                  <a:lnTo>
                    <a:pt x="120" y="77"/>
                  </a:lnTo>
                  <a:lnTo>
                    <a:pt x="126" y="76"/>
                  </a:lnTo>
                  <a:lnTo>
                    <a:pt x="132" y="76"/>
                  </a:lnTo>
                  <a:lnTo>
                    <a:pt x="137" y="76"/>
                  </a:lnTo>
                  <a:lnTo>
                    <a:pt x="144" y="76"/>
                  </a:lnTo>
                  <a:lnTo>
                    <a:pt x="150" y="75"/>
                  </a:lnTo>
                  <a:lnTo>
                    <a:pt x="156" y="75"/>
                  </a:lnTo>
                  <a:lnTo>
                    <a:pt x="162" y="75"/>
                  </a:lnTo>
                  <a:lnTo>
                    <a:pt x="168" y="75"/>
                  </a:lnTo>
                  <a:lnTo>
                    <a:pt x="174" y="74"/>
                  </a:lnTo>
                  <a:lnTo>
                    <a:pt x="179" y="74"/>
                  </a:lnTo>
                  <a:lnTo>
                    <a:pt x="185" y="74"/>
                  </a:lnTo>
                  <a:lnTo>
                    <a:pt x="192" y="74"/>
                  </a:lnTo>
                  <a:lnTo>
                    <a:pt x="197" y="74"/>
                  </a:lnTo>
                  <a:lnTo>
                    <a:pt x="202" y="74"/>
                  </a:lnTo>
                  <a:lnTo>
                    <a:pt x="208" y="74"/>
                  </a:lnTo>
                  <a:lnTo>
                    <a:pt x="215" y="74"/>
                  </a:lnTo>
                  <a:lnTo>
                    <a:pt x="224" y="74"/>
                  </a:lnTo>
                  <a:lnTo>
                    <a:pt x="234" y="73"/>
                  </a:lnTo>
                  <a:lnTo>
                    <a:pt x="242" y="71"/>
                  </a:lnTo>
                  <a:lnTo>
                    <a:pt x="252" y="71"/>
                  </a:lnTo>
                  <a:lnTo>
                    <a:pt x="258" y="70"/>
                  </a:lnTo>
                  <a:lnTo>
                    <a:pt x="265" y="70"/>
                  </a:lnTo>
                  <a:lnTo>
                    <a:pt x="271" y="69"/>
                  </a:lnTo>
                  <a:lnTo>
                    <a:pt x="278" y="69"/>
                  </a:lnTo>
                  <a:lnTo>
                    <a:pt x="284" y="67"/>
                  </a:lnTo>
                  <a:lnTo>
                    <a:pt x="286" y="65"/>
                  </a:lnTo>
                  <a:lnTo>
                    <a:pt x="284" y="61"/>
                  </a:lnTo>
                  <a:lnTo>
                    <a:pt x="282" y="60"/>
                  </a:lnTo>
                  <a:lnTo>
                    <a:pt x="275" y="56"/>
                  </a:lnTo>
                  <a:lnTo>
                    <a:pt x="268" y="54"/>
                  </a:lnTo>
                  <a:lnTo>
                    <a:pt x="258" y="52"/>
                  </a:lnTo>
                  <a:lnTo>
                    <a:pt x="249" y="50"/>
                  </a:lnTo>
                  <a:lnTo>
                    <a:pt x="242" y="47"/>
                  </a:lnTo>
                  <a:lnTo>
                    <a:pt x="238" y="46"/>
                  </a:lnTo>
                  <a:lnTo>
                    <a:pt x="232" y="44"/>
                  </a:lnTo>
                  <a:lnTo>
                    <a:pt x="226" y="43"/>
                  </a:lnTo>
                  <a:lnTo>
                    <a:pt x="220" y="41"/>
                  </a:lnTo>
                  <a:lnTo>
                    <a:pt x="216" y="40"/>
                  </a:lnTo>
                  <a:lnTo>
                    <a:pt x="211" y="38"/>
                  </a:lnTo>
                  <a:lnTo>
                    <a:pt x="207" y="37"/>
                  </a:lnTo>
                  <a:lnTo>
                    <a:pt x="197" y="35"/>
                  </a:lnTo>
                  <a:lnTo>
                    <a:pt x="193" y="32"/>
                  </a:lnTo>
                  <a:lnTo>
                    <a:pt x="188" y="30"/>
                  </a:lnTo>
                  <a:lnTo>
                    <a:pt x="188" y="29"/>
                  </a:lnTo>
                  <a:lnTo>
                    <a:pt x="188" y="25"/>
                  </a:lnTo>
                  <a:lnTo>
                    <a:pt x="193" y="24"/>
                  </a:lnTo>
                  <a:lnTo>
                    <a:pt x="201" y="22"/>
                  </a:lnTo>
                  <a:lnTo>
                    <a:pt x="210" y="20"/>
                  </a:lnTo>
                  <a:lnTo>
                    <a:pt x="215" y="20"/>
                  </a:lnTo>
                  <a:lnTo>
                    <a:pt x="219" y="18"/>
                  </a:lnTo>
                  <a:lnTo>
                    <a:pt x="225" y="17"/>
                  </a:lnTo>
                  <a:lnTo>
                    <a:pt x="231" y="17"/>
                  </a:lnTo>
                  <a:lnTo>
                    <a:pt x="237" y="16"/>
                  </a:lnTo>
                  <a:lnTo>
                    <a:pt x="242" y="15"/>
                  </a:lnTo>
                  <a:lnTo>
                    <a:pt x="248" y="15"/>
                  </a:lnTo>
                  <a:lnTo>
                    <a:pt x="255" y="15"/>
                  </a:lnTo>
                  <a:lnTo>
                    <a:pt x="261" y="15"/>
                  </a:lnTo>
                  <a:lnTo>
                    <a:pt x="265" y="14"/>
                  </a:lnTo>
                  <a:lnTo>
                    <a:pt x="271" y="13"/>
                  </a:lnTo>
                  <a:lnTo>
                    <a:pt x="277" y="13"/>
                  </a:lnTo>
                  <a:lnTo>
                    <a:pt x="286" y="11"/>
                  </a:lnTo>
                  <a:lnTo>
                    <a:pt x="294" y="11"/>
                  </a:lnTo>
                  <a:lnTo>
                    <a:pt x="300" y="10"/>
                  </a:lnTo>
                  <a:lnTo>
                    <a:pt x="302" y="10"/>
                  </a:lnTo>
                  <a:lnTo>
                    <a:pt x="302" y="9"/>
                  </a:lnTo>
                  <a:lnTo>
                    <a:pt x="301" y="9"/>
                  </a:lnTo>
                  <a:lnTo>
                    <a:pt x="298" y="8"/>
                  </a:lnTo>
                  <a:lnTo>
                    <a:pt x="293" y="7"/>
                  </a:lnTo>
                  <a:lnTo>
                    <a:pt x="289" y="6"/>
                  </a:lnTo>
                  <a:lnTo>
                    <a:pt x="284" y="6"/>
                  </a:lnTo>
                  <a:lnTo>
                    <a:pt x="276" y="4"/>
                  </a:lnTo>
                  <a:lnTo>
                    <a:pt x="270" y="4"/>
                  </a:lnTo>
                  <a:lnTo>
                    <a:pt x="262" y="4"/>
                  </a:lnTo>
                  <a:lnTo>
                    <a:pt x="255" y="4"/>
                  </a:lnTo>
                  <a:lnTo>
                    <a:pt x="246" y="4"/>
                  </a:lnTo>
                  <a:lnTo>
                    <a:pt x="238" y="4"/>
                  </a:lnTo>
                  <a:lnTo>
                    <a:pt x="228" y="3"/>
                  </a:lnTo>
                  <a:lnTo>
                    <a:pt x="219" y="3"/>
                  </a:lnTo>
                  <a:lnTo>
                    <a:pt x="209" y="2"/>
                  </a:lnTo>
                  <a:lnTo>
                    <a:pt x="200" y="2"/>
                  </a:lnTo>
                  <a:lnTo>
                    <a:pt x="190" y="2"/>
                  </a:lnTo>
                  <a:lnTo>
                    <a:pt x="181" y="2"/>
                  </a:lnTo>
                  <a:lnTo>
                    <a:pt x="171" y="1"/>
                  </a:lnTo>
                  <a:lnTo>
                    <a:pt x="162" y="1"/>
                  </a:lnTo>
                  <a:lnTo>
                    <a:pt x="151" y="1"/>
                  </a:lnTo>
                  <a:lnTo>
                    <a:pt x="143" y="1"/>
                  </a:lnTo>
                  <a:lnTo>
                    <a:pt x="134" y="0"/>
                  </a:lnTo>
                  <a:lnTo>
                    <a:pt x="126" y="0"/>
                  </a:lnTo>
                  <a:lnTo>
                    <a:pt x="119" y="0"/>
                  </a:lnTo>
                  <a:lnTo>
                    <a:pt x="112" y="0"/>
                  </a:lnTo>
                  <a:lnTo>
                    <a:pt x="105" y="0"/>
                  </a:lnTo>
                  <a:lnTo>
                    <a:pt x="99" y="0"/>
                  </a:lnTo>
                  <a:lnTo>
                    <a:pt x="93" y="0"/>
                  </a:lnTo>
                  <a:lnTo>
                    <a:pt x="90" y="0"/>
                  </a:lnTo>
                  <a:lnTo>
                    <a:pt x="83" y="0"/>
                  </a:lnTo>
                  <a:lnTo>
                    <a:pt x="82" y="0"/>
                  </a:lnTo>
                  <a:lnTo>
                    <a:pt x="84" y="0"/>
                  </a:lnTo>
                  <a:lnTo>
                    <a:pt x="88" y="0"/>
                  </a:lnTo>
                  <a:lnTo>
                    <a:pt x="93" y="1"/>
                  </a:lnTo>
                  <a:lnTo>
                    <a:pt x="99" y="1"/>
                  </a:lnTo>
                  <a:lnTo>
                    <a:pt x="105" y="2"/>
                  </a:lnTo>
                  <a:lnTo>
                    <a:pt x="113" y="3"/>
                  </a:lnTo>
                  <a:lnTo>
                    <a:pt x="120" y="4"/>
                  </a:lnTo>
                  <a:lnTo>
                    <a:pt x="127" y="6"/>
                  </a:lnTo>
                  <a:lnTo>
                    <a:pt x="133" y="8"/>
                  </a:lnTo>
                  <a:lnTo>
                    <a:pt x="137" y="10"/>
                  </a:lnTo>
                  <a:lnTo>
                    <a:pt x="143" y="13"/>
                  </a:lnTo>
                  <a:lnTo>
                    <a:pt x="148" y="17"/>
                  </a:lnTo>
                  <a:lnTo>
                    <a:pt x="147" y="24"/>
                  </a:lnTo>
                  <a:lnTo>
                    <a:pt x="141" y="26"/>
                  </a:lnTo>
                  <a:lnTo>
                    <a:pt x="133" y="31"/>
                  </a:lnTo>
                  <a:lnTo>
                    <a:pt x="128" y="33"/>
                  </a:lnTo>
                  <a:lnTo>
                    <a:pt x="123" y="35"/>
                  </a:lnTo>
                  <a:lnTo>
                    <a:pt x="119" y="37"/>
                  </a:lnTo>
                  <a:lnTo>
                    <a:pt x="114" y="39"/>
                  </a:lnTo>
                  <a:lnTo>
                    <a:pt x="107" y="41"/>
                  </a:lnTo>
                  <a:lnTo>
                    <a:pt x="102" y="43"/>
                  </a:lnTo>
                  <a:lnTo>
                    <a:pt x="96" y="45"/>
                  </a:lnTo>
                  <a:lnTo>
                    <a:pt x="90" y="47"/>
                  </a:lnTo>
                  <a:lnTo>
                    <a:pt x="83" y="50"/>
                  </a:lnTo>
                  <a:lnTo>
                    <a:pt x="77" y="52"/>
                  </a:lnTo>
                  <a:lnTo>
                    <a:pt x="70" y="55"/>
                  </a:lnTo>
                  <a:lnTo>
                    <a:pt x="65" y="58"/>
                  </a:lnTo>
                  <a:lnTo>
                    <a:pt x="58" y="59"/>
                  </a:lnTo>
                  <a:lnTo>
                    <a:pt x="51" y="61"/>
                  </a:lnTo>
                  <a:lnTo>
                    <a:pt x="45" y="62"/>
                  </a:lnTo>
                  <a:lnTo>
                    <a:pt x="39" y="66"/>
                  </a:lnTo>
                  <a:lnTo>
                    <a:pt x="33" y="66"/>
                  </a:lnTo>
                  <a:lnTo>
                    <a:pt x="28" y="68"/>
                  </a:lnTo>
                  <a:lnTo>
                    <a:pt x="23" y="69"/>
                  </a:lnTo>
                  <a:lnTo>
                    <a:pt x="18" y="71"/>
                  </a:lnTo>
                  <a:lnTo>
                    <a:pt x="9" y="74"/>
                  </a:lnTo>
                  <a:lnTo>
                    <a:pt x="5" y="76"/>
                  </a:lnTo>
                  <a:lnTo>
                    <a:pt x="0" y="77"/>
                  </a:lnTo>
                  <a:lnTo>
                    <a:pt x="0" y="78"/>
                  </a:lnTo>
                  <a:lnTo>
                    <a:pt x="0" y="78"/>
                  </a:lnTo>
                  <a:close/>
                </a:path>
              </a:pathLst>
            </a:custGeom>
            <a:solidFill>
              <a:srgbClr val="B3FFFF"/>
            </a:solidFill>
            <a:ln w="9525">
              <a:noFill/>
              <a:round/>
              <a:headEnd/>
              <a:tailEnd/>
            </a:ln>
            <a:effectLst>
              <a:outerShdw dist="35921" dir="2700000" algn="ctr" rotWithShape="0">
                <a:srgbClr val="808080"/>
              </a:outerShdw>
            </a:effectLst>
          </p:spPr>
          <p:txBody>
            <a:bodyPr/>
            <a:lstStyle/>
            <a:p>
              <a:endParaRPr lang="pt-BR"/>
            </a:p>
          </p:txBody>
        </p:sp>
        <p:sp>
          <p:nvSpPr>
            <p:cNvPr id="1864994" name="Freeform 290"/>
            <p:cNvSpPr>
              <a:spLocks/>
            </p:cNvSpPr>
            <p:nvPr/>
          </p:nvSpPr>
          <p:spPr bwMode="auto">
            <a:xfrm>
              <a:off x="4584" y="3276"/>
              <a:ext cx="143" cy="23"/>
            </a:xfrm>
            <a:custGeom>
              <a:avLst/>
              <a:gdLst/>
              <a:ahLst/>
              <a:cxnLst>
                <a:cxn ang="0">
                  <a:pos x="285" y="46"/>
                </a:cxn>
                <a:cxn ang="0">
                  <a:pos x="283" y="46"/>
                </a:cxn>
                <a:cxn ang="0">
                  <a:pos x="280" y="45"/>
                </a:cxn>
                <a:cxn ang="0">
                  <a:pos x="274" y="43"/>
                </a:cxn>
                <a:cxn ang="0">
                  <a:pos x="267" y="42"/>
                </a:cxn>
                <a:cxn ang="0">
                  <a:pos x="258" y="38"/>
                </a:cxn>
                <a:cxn ang="0">
                  <a:pos x="248" y="35"/>
                </a:cxn>
                <a:cxn ang="0">
                  <a:pos x="243" y="33"/>
                </a:cxn>
                <a:cxn ang="0">
                  <a:pos x="238" y="31"/>
                </a:cxn>
                <a:cxn ang="0">
                  <a:pos x="232" y="29"/>
                </a:cxn>
                <a:cxn ang="0">
                  <a:pos x="226" y="29"/>
                </a:cxn>
                <a:cxn ang="0">
                  <a:pos x="221" y="25"/>
                </a:cxn>
                <a:cxn ang="0">
                  <a:pos x="214" y="24"/>
                </a:cxn>
                <a:cxn ang="0">
                  <a:pos x="207" y="22"/>
                </a:cxn>
                <a:cxn ang="0">
                  <a:pos x="202" y="21"/>
                </a:cxn>
                <a:cxn ang="0">
                  <a:pos x="195" y="18"/>
                </a:cxn>
                <a:cxn ang="0">
                  <a:pos x="188" y="17"/>
                </a:cxn>
                <a:cxn ang="0">
                  <a:pos x="183" y="15"/>
                </a:cxn>
                <a:cxn ang="0">
                  <a:pos x="177" y="14"/>
                </a:cxn>
                <a:cxn ang="0">
                  <a:pos x="170" y="12"/>
                </a:cxn>
                <a:cxn ang="0">
                  <a:pos x="164" y="10"/>
                </a:cxn>
                <a:cxn ang="0">
                  <a:pos x="158" y="9"/>
                </a:cxn>
                <a:cxn ang="0">
                  <a:pos x="153" y="8"/>
                </a:cxn>
                <a:cxn ang="0">
                  <a:pos x="147" y="7"/>
                </a:cxn>
                <a:cxn ang="0">
                  <a:pos x="142" y="6"/>
                </a:cxn>
                <a:cxn ang="0">
                  <a:pos x="138" y="6"/>
                </a:cxn>
                <a:cxn ang="0">
                  <a:pos x="133" y="6"/>
                </a:cxn>
                <a:cxn ang="0">
                  <a:pos x="128" y="3"/>
                </a:cxn>
                <a:cxn ang="0">
                  <a:pos x="124" y="2"/>
                </a:cxn>
                <a:cxn ang="0">
                  <a:pos x="118" y="1"/>
                </a:cxn>
                <a:cxn ang="0">
                  <a:pos x="113" y="1"/>
                </a:cxn>
                <a:cxn ang="0">
                  <a:pos x="108" y="1"/>
                </a:cxn>
                <a:cxn ang="0">
                  <a:pos x="102" y="1"/>
                </a:cxn>
                <a:cxn ang="0">
                  <a:pos x="96" y="1"/>
                </a:cxn>
                <a:cxn ang="0">
                  <a:pos x="93" y="1"/>
                </a:cxn>
                <a:cxn ang="0">
                  <a:pos x="87" y="0"/>
                </a:cxn>
                <a:cxn ang="0">
                  <a:pos x="81" y="0"/>
                </a:cxn>
                <a:cxn ang="0">
                  <a:pos x="75" y="0"/>
                </a:cxn>
                <a:cxn ang="0">
                  <a:pos x="69" y="0"/>
                </a:cxn>
                <a:cxn ang="0">
                  <a:pos x="65" y="0"/>
                </a:cxn>
                <a:cxn ang="0">
                  <a:pos x="59" y="0"/>
                </a:cxn>
                <a:cxn ang="0">
                  <a:pos x="53" y="0"/>
                </a:cxn>
                <a:cxn ang="0">
                  <a:pos x="49" y="0"/>
                </a:cxn>
                <a:cxn ang="0">
                  <a:pos x="43" y="0"/>
                </a:cxn>
                <a:cxn ang="0">
                  <a:pos x="37" y="0"/>
                </a:cxn>
                <a:cxn ang="0">
                  <a:pos x="33" y="0"/>
                </a:cxn>
                <a:cxn ang="0">
                  <a:pos x="29" y="0"/>
                </a:cxn>
                <a:cxn ang="0">
                  <a:pos x="21" y="0"/>
                </a:cxn>
                <a:cxn ang="0">
                  <a:pos x="14" y="0"/>
                </a:cxn>
                <a:cxn ang="0">
                  <a:pos x="8" y="0"/>
                </a:cxn>
                <a:cxn ang="0">
                  <a:pos x="4" y="0"/>
                </a:cxn>
                <a:cxn ang="0">
                  <a:pos x="0" y="0"/>
                </a:cxn>
                <a:cxn ang="0">
                  <a:pos x="0" y="1"/>
                </a:cxn>
                <a:cxn ang="0">
                  <a:pos x="158" y="33"/>
                </a:cxn>
                <a:cxn ang="0">
                  <a:pos x="285" y="46"/>
                </a:cxn>
                <a:cxn ang="0">
                  <a:pos x="285" y="46"/>
                </a:cxn>
              </a:cxnLst>
              <a:rect l="0" t="0" r="r" b="b"/>
              <a:pathLst>
                <a:path w="285" h="46">
                  <a:moveTo>
                    <a:pt x="285" y="46"/>
                  </a:moveTo>
                  <a:lnTo>
                    <a:pt x="283" y="46"/>
                  </a:lnTo>
                  <a:lnTo>
                    <a:pt x="280" y="45"/>
                  </a:lnTo>
                  <a:lnTo>
                    <a:pt x="274" y="43"/>
                  </a:lnTo>
                  <a:lnTo>
                    <a:pt x="267" y="42"/>
                  </a:lnTo>
                  <a:lnTo>
                    <a:pt x="258" y="38"/>
                  </a:lnTo>
                  <a:lnTo>
                    <a:pt x="248" y="35"/>
                  </a:lnTo>
                  <a:lnTo>
                    <a:pt x="243" y="33"/>
                  </a:lnTo>
                  <a:lnTo>
                    <a:pt x="238" y="31"/>
                  </a:lnTo>
                  <a:lnTo>
                    <a:pt x="232" y="29"/>
                  </a:lnTo>
                  <a:lnTo>
                    <a:pt x="226" y="29"/>
                  </a:lnTo>
                  <a:lnTo>
                    <a:pt x="221" y="25"/>
                  </a:lnTo>
                  <a:lnTo>
                    <a:pt x="214" y="24"/>
                  </a:lnTo>
                  <a:lnTo>
                    <a:pt x="207" y="22"/>
                  </a:lnTo>
                  <a:lnTo>
                    <a:pt x="202" y="21"/>
                  </a:lnTo>
                  <a:lnTo>
                    <a:pt x="195" y="18"/>
                  </a:lnTo>
                  <a:lnTo>
                    <a:pt x="188" y="17"/>
                  </a:lnTo>
                  <a:lnTo>
                    <a:pt x="183" y="15"/>
                  </a:lnTo>
                  <a:lnTo>
                    <a:pt x="177" y="14"/>
                  </a:lnTo>
                  <a:lnTo>
                    <a:pt x="170" y="12"/>
                  </a:lnTo>
                  <a:lnTo>
                    <a:pt x="164" y="10"/>
                  </a:lnTo>
                  <a:lnTo>
                    <a:pt x="158" y="9"/>
                  </a:lnTo>
                  <a:lnTo>
                    <a:pt x="153" y="8"/>
                  </a:lnTo>
                  <a:lnTo>
                    <a:pt x="147" y="7"/>
                  </a:lnTo>
                  <a:lnTo>
                    <a:pt x="142" y="6"/>
                  </a:lnTo>
                  <a:lnTo>
                    <a:pt x="138" y="6"/>
                  </a:lnTo>
                  <a:lnTo>
                    <a:pt x="133" y="6"/>
                  </a:lnTo>
                  <a:lnTo>
                    <a:pt x="128" y="3"/>
                  </a:lnTo>
                  <a:lnTo>
                    <a:pt x="124" y="2"/>
                  </a:lnTo>
                  <a:lnTo>
                    <a:pt x="118" y="1"/>
                  </a:lnTo>
                  <a:lnTo>
                    <a:pt x="113" y="1"/>
                  </a:lnTo>
                  <a:lnTo>
                    <a:pt x="108" y="1"/>
                  </a:lnTo>
                  <a:lnTo>
                    <a:pt x="102" y="1"/>
                  </a:lnTo>
                  <a:lnTo>
                    <a:pt x="96" y="1"/>
                  </a:lnTo>
                  <a:lnTo>
                    <a:pt x="93" y="1"/>
                  </a:lnTo>
                  <a:lnTo>
                    <a:pt x="87" y="0"/>
                  </a:lnTo>
                  <a:lnTo>
                    <a:pt x="81" y="0"/>
                  </a:lnTo>
                  <a:lnTo>
                    <a:pt x="75" y="0"/>
                  </a:lnTo>
                  <a:lnTo>
                    <a:pt x="69" y="0"/>
                  </a:lnTo>
                  <a:lnTo>
                    <a:pt x="65" y="0"/>
                  </a:lnTo>
                  <a:lnTo>
                    <a:pt x="59" y="0"/>
                  </a:lnTo>
                  <a:lnTo>
                    <a:pt x="53" y="0"/>
                  </a:lnTo>
                  <a:lnTo>
                    <a:pt x="49" y="0"/>
                  </a:lnTo>
                  <a:lnTo>
                    <a:pt x="43" y="0"/>
                  </a:lnTo>
                  <a:lnTo>
                    <a:pt x="37" y="0"/>
                  </a:lnTo>
                  <a:lnTo>
                    <a:pt x="33" y="0"/>
                  </a:lnTo>
                  <a:lnTo>
                    <a:pt x="29" y="0"/>
                  </a:lnTo>
                  <a:lnTo>
                    <a:pt x="21" y="0"/>
                  </a:lnTo>
                  <a:lnTo>
                    <a:pt x="14" y="0"/>
                  </a:lnTo>
                  <a:lnTo>
                    <a:pt x="8" y="0"/>
                  </a:lnTo>
                  <a:lnTo>
                    <a:pt x="4" y="0"/>
                  </a:lnTo>
                  <a:lnTo>
                    <a:pt x="0" y="0"/>
                  </a:lnTo>
                  <a:lnTo>
                    <a:pt x="0" y="1"/>
                  </a:lnTo>
                  <a:lnTo>
                    <a:pt x="158" y="33"/>
                  </a:lnTo>
                  <a:lnTo>
                    <a:pt x="285" y="46"/>
                  </a:lnTo>
                  <a:lnTo>
                    <a:pt x="285" y="46"/>
                  </a:lnTo>
                  <a:close/>
                </a:path>
              </a:pathLst>
            </a:custGeom>
            <a:solidFill>
              <a:srgbClr val="B3FFFF"/>
            </a:solidFill>
            <a:ln w="9525">
              <a:noFill/>
              <a:round/>
              <a:headEnd/>
              <a:tailEnd/>
            </a:ln>
            <a:effectLst>
              <a:outerShdw dist="35921" dir="2700000" algn="ctr" rotWithShape="0">
                <a:srgbClr val="808080"/>
              </a:outerShdw>
            </a:effectLst>
          </p:spPr>
          <p:txBody>
            <a:bodyPr/>
            <a:lstStyle/>
            <a:p>
              <a:endParaRPr lang="pt-BR"/>
            </a:p>
          </p:txBody>
        </p:sp>
        <p:sp>
          <p:nvSpPr>
            <p:cNvPr id="1864995" name="Freeform 291"/>
            <p:cNvSpPr>
              <a:spLocks/>
            </p:cNvSpPr>
            <p:nvPr/>
          </p:nvSpPr>
          <p:spPr bwMode="auto">
            <a:xfrm>
              <a:off x="3867" y="3355"/>
              <a:ext cx="853" cy="37"/>
            </a:xfrm>
            <a:custGeom>
              <a:avLst/>
              <a:gdLst/>
              <a:ahLst/>
              <a:cxnLst>
                <a:cxn ang="0">
                  <a:pos x="1668" y="52"/>
                </a:cxn>
                <a:cxn ang="0">
                  <a:pos x="1632" y="52"/>
                </a:cxn>
                <a:cxn ang="0">
                  <a:pos x="1584" y="51"/>
                </a:cxn>
                <a:cxn ang="0">
                  <a:pos x="1527" y="49"/>
                </a:cxn>
                <a:cxn ang="0">
                  <a:pos x="1465" y="47"/>
                </a:cxn>
                <a:cxn ang="0">
                  <a:pos x="1395" y="47"/>
                </a:cxn>
                <a:cxn ang="0">
                  <a:pos x="1323" y="47"/>
                </a:cxn>
                <a:cxn ang="0">
                  <a:pos x="1247" y="47"/>
                </a:cxn>
                <a:cxn ang="0">
                  <a:pos x="1170" y="47"/>
                </a:cxn>
                <a:cxn ang="0">
                  <a:pos x="1091" y="47"/>
                </a:cxn>
                <a:cxn ang="0">
                  <a:pos x="1013" y="47"/>
                </a:cxn>
                <a:cxn ang="0">
                  <a:pos x="934" y="50"/>
                </a:cxn>
                <a:cxn ang="0">
                  <a:pos x="856" y="51"/>
                </a:cxn>
                <a:cxn ang="0">
                  <a:pos x="779" y="52"/>
                </a:cxn>
                <a:cxn ang="0">
                  <a:pos x="704" y="52"/>
                </a:cxn>
                <a:cxn ang="0">
                  <a:pos x="630" y="53"/>
                </a:cxn>
                <a:cxn ang="0">
                  <a:pos x="559" y="54"/>
                </a:cxn>
                <a:cxn ang="0">
                  <a:pos x="490" y="53"/>
                </a:cxn>
                <a:cxn ang="0">
                  <a:pos x="424" y="52"/>
                </a:cxn>
                <a:cxn ang="0">
                  <a:pos x="364" y="51"/>
                </a:cxn>
                <a:cxn ang="0">
                  <a:pos x="309" y="50"/>
                </a:cxn>
                <a:cxn ang="0">
                  <a:pos x="259" y="46"/>
                </a:cxn>
                <a:cxn ang="0">
                  <a:pos x="215" y="44"/>
                </a:cxn>
                <a:cxn ang="0">
                  <a:pos x="175" y="41"/>
                </a:cxn>
                <a:cxn ang="0">
                  <a:pos x="132" y="34"/>
                </a:cxn>
                <a:cxn ang="0">
                  <a:pos x="135" y="14"/>
                </a:cxn>
                <a:cxn ang="0">
                  <a:pos x="179" y="0"/>
                </a:cxn>
                <a:cxn ang="0">
                  <a:pos x="162" y="1"/>
                </a:cxn>
                <a:cxn ang="0">
                  <a:pos x="114" y="6"/>
                </a:cxn>
                <a:cxn ang="0">
                  <a:pos x="59" y="14"/>
                </a:cxn>
                <a:cxn ang="0">
                  <a:pos x="14" y="22"/>
                </a:cxn>
                <a:cxn ang="0">
                  <a:pos x="11" y="35"/>
                </a:cxn>
                <a:cxn ang="0">
                  <a:pos x="52" y="42"/>
                </a:cxn>
                <a:cxn ang="0">
                  <a:pos x="109" y="46"/>
                </a:cxn>
                <a:cxn ang="0">
                  <a:pos x="159" y="51"/>
                </a:cxn>
                <a:cxn ang="0">
                  <a:pos x="196" y="53"/>
                </a:cxn>
                <a:cxn ang="0">
                  <a:pos x="233" y="57"/>
                </a:cxn>
                <a:cxn ang="0">
                  <a:pos x="271" y="58"/>
                </a:cxn>
                <a:cxn ang="0">
                  <a:pos x="312" y="61"/>
                </a:cxn>
                <a:cxn ang="0">
                  <a:pos x="356" y="65"/>
                </a:cxn>
                <a:cxn ang="0">
                  <a:pos x="402" y="67"/>
                </a:cxn>
                <a:cxn ang="0">
                  <a:pos x="452" y="69"/>
                </a:cxn>
                <a:cxn ang="0">
                  <a:pos x="506" y="73"/>
                </a:cxn>
                <a:cxn ang="0">
                  <a:pos x="563" y="74"/>
                </a:cxn>
                <a:cxn ang="0">
                  <a:pos x="627" y="74"/>
                </a:cxn>
                <a:cxn ang="0">
                  <a:pos x="696" y="74"/>
                </a:cxn>
                <a:cxn ang="0">
                  <a:pos x="769" y="74"/>
                </a:cxn>
                <a:cxn ang="0">
                  <a:pos x="848" y="73"/>
                </a:cxn>
                <a:cxn ang="0">
                  <a:pos x="929" y="71"/>
                </a:cxn>
                <a:cxn ang="0">
                  <a:pos x="1011" y="69"/>
                </a:cxn>
                <a:cxn ang="0">
                  <a:pos x="1093" y="68"/>
                </a:cxn>
                <a:cxn ang="0">
                  <a:pos x="1173" y="66"/>
                </a:cxn>
                <a:cxn ang="0">
                  <a:pos x="1252" y="64"/>
                </a:cxn>
                <a:cxn ang="0">
                  <a:pos x="1327" y="62"/>
                </a:cxn>
                <a:cxn ang="0">
                  <a:pos x="1397" y="61"/>
                </a:cxn>
                <a:cxn ang="0">
                  <a:pos x="1462" y="60"/>
                </a:cxn>
                <a:cxn ang="0">
                  <a:pos x="1518" y="59"/>
                </a:cxn>
                <a:cxn ang="0">
                  <a:pos x="1569" y="57"/>
                </a:cxn>
                <a:cxn ang="0">
                  <a:pos x="1613" y="57"/>
                </a:cxn>
                <a:cxn ang="0">
                  <a:pos x="1659" y="54"/>
                </a:cxn>
                <a:cxn ang="0">
                  <a:pos x="1700" y="54"/>
                </a:cxn>
              </a:cxnLst>
              <a:rect l="0" t="0" r="r" b="b"/>
              <a:pathLst>
                <a:path w="1705" h="75">
                  <a:moveTo>
                    <a:pt x="1705" y="54"/>
                  </a:moveTo>
                  <a:lnTo>
                    <a:pt x="1703" y="53"/>
                  </a:lnTo>
                  <a:lnTo>
                    <a:pt x="1695" y="53"/>
                  </a:lnTo>
                  <a:lnTo>
                    <a:pt x="1689" y="52"/>
                  </a:lnTo>
                  <a:lnTo>
                    <a:pt x="1683" y="52"/>
                  </a:lnTo>
                  <a:lnTo>
                    <a:pt x="1675" y="52"/>
                  </a:lnTo>
                  <a:lnTo>
                    <a:pt x="1668" y="52"/>
                  </a:lnTo>
                  <a:lnTo>
                    <a:pt x="1663" y="52"/>
                  </a:lnTo>
                  <a:lnTo>
                    <a:pt x="1658" y="52"/>
                  </a:lnTo>
                  <a:lnTo>
                    <a:pt x="1652" y="52"/>
                  </a:lnTo>
                  <a:lnTo>
                    <a:pt x="1648" y="52"/>
                  </a:lnTo>
                  <a:lnTo>
                    <a:pt x="1642" y="52"/>
                  </a:lnTo>
                  <a:lnTo>
                    <a:pt x="1636" y="52"/>
                  </a:lnTo>
                  <a:lnTo>
                    <a:pt x="1632" y="52"/>
                  </a:lnTo>
                  <a:lnTo>
                    <a:pt x="1626" y="52"/>
                  </a:lnTo>
                  <a:lnTo>
                    <a:pt x="1618" y="51"/>
                  </a:lnTo>
                  <a:lnTo>
                    <a:pt x="1612" y="51"/>
                  </a:lnTo>
                  <a:lnTo>
                    <a:pt x="1605" y="51"/>
                  </a:lnTo>
                  <a:lnTo>
                    <a:pt x="1599" y="51"/>
                  </a:lnTo>
                  <a:lnTo>
                    <a:pt x="1590" y="51"/>
                  </a:lnTo>
                  <a:lnTo>
                    <a:pt x="1584" y="51"/>
                  </a:lnTo>
                  <a:lnTo>
                    <a:pt x="1576" y="51"/>
                  </a:lnTo>
                  <a:lnTo>
                    <a:pt x="1569" y="51"/>
                  </a:lnTo>
                  <a:lnTo>
                    <a:pt x="1561" y="50"/>
                  </a:lnTo>
                  <a:lnTo>
                    <a:pt x="1553" y="50"/>
                  </a:lnTo>
                  <a:lnTo>
                    <a:pt x="1544" y="50"/>
                  </a:lnTo>
                  <a:lnTo>
                    <a:pt x="1536" y="50"/>
                  </a:lnTo>
                  <a:lnTo>
                    <a:pt x="1527" y="49"/>
                  </a:lnTo>
                  <a:lnTo>
                    <a:pt x="1518" y="49"/>
                  </a:lnTo>
                  <a:lnTo>
                    <a:pt x="1510" y="49"/>
                  </a:lnTo>
                  <a:lnTo>
                    <a:pt x="1502" y="49"/>
                  </a:lnTo>
                  <a:lnTo>
                    <a:pt x="1492" y="47"/>
                  </a:lnTo>
                  <a:lnTo>
                    <a:pt x="1484" y="47"/>
                  </a:lnTo>
                  <a:lnTo>
                    <a:pt x="1473" y="47"/>
                  </a:lnTo>
                  <a:lnTo>
                    <a:pt x="1465" y="47"/>
                  </a:lnTo>
                  <a:lnTo>
                    <a:pt x="1455" y="47"/>
                  </a:lnTo>
                  <a:lnTo>
                    <a:pt x="1446" y="47"/>
                  </a:lnTo>
                  <a:lnTo>
                    <a:pt x="1435" y="47"/>
                  </a:lnTo>
                  <a:lnTo>
                    <a:pt x="1426" y="47"/>
                  </a:lnTo>
                  <a:lnTo>
                    <a:pt x="1416" y="47"/>
                  </a:lnTo>
                  <a:lnTo>
                    <a:pt x="1407" y="47"/>
                  </a:lnTo>
                  <a:lnTo>
                    <a:pt x="1395" y="47"/>
                  </a:lnTo>
                  <a:lnTo>
                    <a:pt x="1386" y="47"/>
                  </a:lnTo>
                  <a:lnTo>
                    <a:pt x="1374" y="47"/>
                  </a:lnTo>
                  <a:lnTo>
                    <a:pt x="1365" y="47"/>
                  </a:lnTo>
                  <a:lnTo>
                    <a:pt x="1355" y="47"/>
                  </a:lnTo>
                  <a:lnTo>
                    <a:pt x="1344" y="47"/>
                  </a:lnTo>
                  <a:lnTo>
                    <a:pt x="1334" y="47"/>
                  </a:lnTo>
                  <a:lnTo>
                    <a:pt x="1323" y="47"/>
                  </a:lnTo>
                  <a:lnTo>
                    <a:pt x="1312" y="47"/>
                  </a:lnTo>
                  <a:lnTo>
                    <a:pt x="1301" y="47"/>
                  </a:lnTo>
                  <a:lnTo>
                    <a:pt x="1291" y="47"/>
                  </a:lnTo>
                  <a:lnTo>
                    <a:pt x="1281" y="47"/>
                  </a:lnTo>
                  <a:lnTo>
                    <a:pt x="1269" y="47"/>
                  </a:lnTo>
                  <a:lnTo>
                    <a:pt x="1260" y="47"/>
                  </a:lnTo>
                  <a:lnTo>
                    <a:pt x="1247" y="47"/>
                  </a:lnTo>
                  <a:lnTo>
                    <a:pt x="1237" y="47"/>
                  </a:lnTo>
                  <a:lnTo>
                    <a:pt x="1225" y="47"/>
                  </a:lnTo>
                  <a:lnTo>
                    <a:pt x="1215" y="47"/>
                  </a:lnTo>
                  <a:lnTo>
                    <a:pt x="1203" y="47"/>
                  </a:lnTo>
                  <a:lnTo>
                    <a:pt x="1192" y="47"/>
                  </a:lnTo>
                  <a:lnTo>
                    <a:pt x="1181" y="47"/>
                  </a:lnTo>
                  <a:lnTo>
                    <a:pt x="1170" y="47"/>
                  </a:lnTo>
                  <a:lnTo>
                    <a:pt x="1158" y="47"/>
                  </a:lnTo>
                  <a:lnTo>
                    <a:pt x="1147" y="47"/>
                  </a:lnTo>
                  <a:lnTo>
                    <a:pt x="1136" y="47"/>
                  </a:lnTo>
                  <a:lnTo>
                    <a:pt x="1125" y="47"/>
                  </a:lnTo>
                  <a:lnTo>
                    <a:pt x="1113" y="47"/>
                  </a:lnTo>
                  <a:lnTo>
                    <a:pt x="1103" y="47"/>
                  </a:lnTo>
                  <a:lnTo>
                    <a:pt x="1091" y="47"/>
                  </a:lnTo>
                  <a:lnTo>
                    <a:pt x="1081" y="47"/>
                  </a:lnTo>
                  <a:lnTo>
                    <a:pt x="1068" y="47"/>
                  </a:lnTo>
                  <a:lnTo>
                    <a:pt x="1058" y="47"/>
                  </a:lnTo>
                  <a:lnTo>
                    <a:pt x="1046" y="47"/>
                  </a:lnTo>
                  <a:lnTo>
                    <a:pt x="1035" y="47"/>
                  </a:lnTo>
                  <a:lnTo>
                    <a:pt x="1023" y="47"/>
                  </a:lnTo>
                  <a:lnTo>
                    <a:pt x="1013" y="47"/>
                  </a:lnTo>
                  <a:lnTo>
                    <a:pt x="1001" y="47"/>
                  </a:lnTo>
                  <a:lnTo>
                    <a:pt x="990" y="49"/>
                  </a:lnTo>
                  <a:lnTo>
                    <a:pt x="979" y="49"/>
                  </a:lnTo>
                  <a:lnTo>
                    <a:pt x="968" y="49"/>
                  </a:lnTo>
                  <a:lnTo>
                    <a:pt x="958" y="49"/>
                  </a:lnTo>
                  <a:lnTo>
                    <a:pt x="946" y="50"/>
                  </a:lnTo>
                  <a:lnTo>
                    <a:pt x="934" y="50"/>
                  </a:lnTo>
                  <a:lnTo>
                    <a:pt x="924" y="50"/>
                  </a:lnTo>
                  <a:lnTo>
                    <a:pt x="913" y="50"/>
                  </a:lnTo>
                  <a:lnTo>
                    <a:pt x="902" y="51"/>
                  </a:lnTo>
                  <a:lnTo>
                    <a:pt x="889" y="51"/>
                  </a:lnTo>
                  <a:lnTo>
                    <a:pt x="879" y="51"/>
                  </a:lnTo>
                  <a:lnTo>
                    <a:pt x="868" y="51"/>
                  </a:lnTo>
                  <a:lnTo>
                    <a:pt x="856" y="51"/>
                  </a:lnTo>
                  <a:lnTo>
                    <a:pt x="846" y="51"/>
                  </a:lnTo>
                  <a:lnTo>
                    <a:pt x="834" y="51"/>
                  </a:lnTo>
                  <a:lnTo>
                    <a:pt x="824" y="51"/>
                  </a:lnTo>
                  <a:lnTo>
                    <a:pt x="812" y="52"/>
                  </a:lnTo>
                  <a:lnTo>
                    <a:pt x="802" y="52"/>
                  </a:lnTo>
                  <a:lnTo>
                    <a:pt x="790" y="52"/>
                  </a:lnTo>
                  <a:lnTo>
                    <a:pt x="779" y="52"/>
                  </a:lnTo>
                  <a:lnTo>
                    <a:pt x="768" y="52"/>
                  </a:lnTo>
                  <a:lnTo>
                    <a:pt x="757" y="52"/>
                  </a:lnTo>
                  <a:lnTo>
                    <a:pt x="746" y="52"/>
                  </a:lnTo>
                  <a:lnTo>
                    <a:pt x="736" y="52"/>
                  </a:lnTo>
                  <a:lnTo>
                    <a:pt x="726" y="52"/>
                  </a:lnTo>
                  <a:lnTo>
                    <a:pt x="714" y="52"/>
                  </a:lnTo>
                  <a:lnTo>
                    <a:pt x="704" y="52"/>
                  </a:lnTo>
                  <a:lnTo>
                    <a:pt x="692" y="52"/>
                  </a:lnTo>
                  <a:lnTo>
                    <a:pt x="683" y="52"/>
                  </a:lnTo>
                  <a:lnTo>
                    <a:pt x="671" y="52"/>
                  </a:lnTo>
                  <a:lnTo>
                    <a:pt x="661" y="52"/>
                  </a:lnTo>
                  <a:lnTo>
                    <a:pt x="651" y="52"/>
                  </a:lnTo>
                  <a:lnTo>
                    <a:pt x="641" y="53"/>
                  </a:lnTo>
                  <a:lnTo>
                    <a:pt x="630" y="53"/>
                  </a:lnTo>
                  <a:lnTo>
                    <a:pt x="619" y="53"/>
                  </a:lnTo>
                  <a:lnTo>
                    <a:pt x="609" y="53"/>
                  </a:lnTo>
                  <a:lnTo>
                    <a:pt x="600" y="53"/>
                  </a:lnTo>
                  <a:lnTo>
                    <a:pt x="589" y="53"/>
                  </a:lnTo>
                  <a:lnTo>
                    <a:pt x="579" y="53"/>
                  </a:lnTo>
                  <a:lnTo>
                    <a:pt x="569" y="53"/>
                  </a:lnTo>
                  <a:lnTo>
                    <a:pt x="559" y="54"/>
                  </a:lnTo>
                  <a:lnTo>
                    <a:pt x="549" y="53"/>
                  </a:lnTo>
                  <a:lnTo>
                    <a:pt x="540" y="53"/>
                  </a:lnTo>
                  <a:lnTo>
                    <a:pt x="528" y="53"/>
                  </a:lnTo>
                  <a:lnTo>
                    <a:pt x="519" y="53"/>
                  </a:lnTo>
                  <a:lnTo>
                    <a:pt x="509" y="53"/>
                  </a:lnTo>
                  <a:lnTo>
                    <a:pt x="499" y="53"/>
                  </a:lnTo>
                  <a:lnTo>
                    <a:pt x="490" y="53"/>
                  </a:lnTo>
                  <a:lnTo>
                    <a:pt x="481" y="53"/>
                  </a:lnTo>
                  <a:lnTo>
                    <a:pt x="471" y="52"/>
                  </a:lnTo>
                  <a:lnTo>
                    <a:pt x="461" y="52"/>
                  </a:lnTo>
                  <a:lnTo>
                    <a:pt x="452" y="52"/>
                  </a:lnTo>
                  <a:lnTo>
                    <a:pt x="443" y="52"/>
                  </a:lnTo>
                  <a:lnTo>
                    <a:pt x="434" y="52"/>
                  </a:lnTo>
                  <a:lnTo>
                    <a:pt x="424" y="52"/>
                  </a:lnTo>
                  <a:lnTo>
                    <a:pt x="416" y="52"/>
                  </a:lnTo>
                  <a:lnTo>
                    <a:pt x="407" y="52"/>
                  </a:lnTo>
                  <a:lnTo>
                    <a:pt x="399" y="52"/>
                  </a:lnTo>
                  <a:lnTo>
                    <a:pt x="390" y="52"/>
                  </a:lnTo>
                  <a:lnTo>
                    <a:pt x="381" y="52"/>
                  </a:lnTo>
                  <a:lnTo>
                    <a:pt x="372" y="52"/>
                  </a:lnTo>
                  <a:lnTo>
                    <a:pt x="364" y="51"/>
                  </a:lnTo>
                  <a:lnTo>
                    <a:pt x="356" y="51"/>
                  </a:lnTo>
                  <a:lnTo>
                    <a:pt x="348" y="51"/>
                  </a:lnTo>
                  <a:lnTo>
                    <a:pt x="340" y="51"/>
                  </a:lnTo>
                  <a:lnTo>
                    <a:pt x="332" y="50"/>
                  </a:lnTo>
                  <a:lnTo>
                    <a:pt x="324" y="50"/>
                  </a:lnTo>
                  <a:lnTo>
                    <a:pt x="316" y="50"/>
                  </a:lnTo>
                  <a:lnTo>
                    <a:pt x="309" y="50"/>
                  </a:lnTo>
                  <a:lnTo>
                    <a:pt x="302" y="49"/>
                  </a:lnTo>
                  <a:lnTo>
                    <a:pt x="295" y="49"/>
                  </a:lnTo>
                  <a:lnTo>
                    <a:pt x="288" y="49"/>
                  </a:lnTo>
                  <a:lnTo>
                    <a:pt x="281" y="49"/>
                  </a:lnTo>
                  <a:lnTo>
                    <a:pt x="273" y="47"/>
                  </a:lnTo>
                  <a:lnTo>
                    <a:pt x="266" y="47"/>
                  </a:lnTo>
                  <a:lnTo>
                    <a:pt x="259" y="46"/>
                  </a:lnTo>
                  <a:lnTo>
                    <a:pt x="254" y="46"/>
                  </a:lnTo>
                  <a:lnTo>
                    <a:pt x="247" y="46"/>
                  </a:lnTo>
                  <a:lnTo>
                    <a:pt x="240" y="46"/>
                  </a:lnTo>
                  <a:lnTo>
                    <a:pt x="234" y="45"/>
                  </a:lnTo>
                  <a:lnTo>
                    <a:pt x="229" y="45"/>
                  </a:lnTo>
                  <a:lnTo>
                    <a:pt x="222" y="44"/>
                  </a:lnTo>
                  <a:lnTo>
                    <a:pt x="215" y="44"/>
                  </a:lnTo>
                  <a:lnTo>
                    <a:pt x="210" y="43"/>
                  </a:lnTo>
                  <a:lnTo>
                    <a:pt x="206" y="43"/>
                  </a:lnTo>
                  <a:lnTo>
                    <a:pt x="200" y="42"/>
                  </a:lnTo>
                  <a:lnTo>
                    <a:pt x="195" y="42"/>
                  </a:lnTo>
                  <a:lnTo>
                    <a:pt x="190" y="42"/>
                  </a:lnTo>
                  <a:lnTo>
                    <a:pt x="185" y="42"/>
                  </a:lnTo>
                  <a:lnTo>
                    <a:pt x="175" y="41"/>
                  </a:lnTo>
                  <a:lnTo>
                    <a:pt x="167" y="39"/>
                  </a:lnTo>
                  <a:lnTo>
                    <a:pt x="159" y="38"/>
                  </a:lnTo>
                  <a:lnTo>
                    <a:pt x="153" y="37"/>
                  </a:lnTo>
                  <a:lnTo>
                    <a:pt x="146" y="36"/>
                  </a:lnTo>
                  <a:lnTo>
                    <a:pt x="140" y="36"/>
                  </a:lnTo>
                  <a:lnTo>
                    <a:pt x="135" y="34"/>
                  </a:lnTo>
                  <a:lnTo>
                    <a:pt x="132" y="34"/>
                  </a:lnTo>
                  <a:lnTo>
                    <a:pt x="124" y="30"/>
                  </a:lnTo>
                  <a:lnTo>
                    <a:pt x="121" y="28"/>
                  </a:lnTo>
                  <a:lnTo>
                    <a:pt x="120" y="24"/>
                  </a:lnTo>
                  <a:lnTo>
                    <a:pt x="122" y="22"/>
                  </a:lnTo>
                  <a:lnTo>
                    <a:pt x="123" y="20"/>
                  </a:lnTo>
                  <a:lnTo>
                    <a:pt x="129" y="16"/>
                  </a:lnTo>
                  <a:lnTo>
                    <a:pt x="135" y="14"/>
                  </a:lnTo>
                  <a:lnTo>
                    <a:pt x="142" y="12"/>
                  </a:lnTo>
                  <a:lnTo>
                    <a:pt x="147" y="9"/>
                  </a:lnTo>
                  <a:lnTo>
                    <a:pt x="155" y="6"/>
                  </a:lnTo>
                  <a:lnTo>
                    <a:pt x="161" y="5"/>
                  </a:lnTo>
                  <a:lnTo>
                    <a:pt x="169" y="4"/>
                  </a:lnTo>
                  <a:lnTo>
                    <a:pt x="174" y="1"/>
                  </a:lnTo>
                  <a:lnTo>
                    <a:pt x="179" y="0"/>
                  </a:lnTo>
                  <a:lnTo>
                    <a:pt x="182" y="0"/>
                  </a:lnTo>
                  <a:lnTo>
                    <a:pt x="183" y="0"/>
                  </a:lnTo>
                  <a:lnTo>
                    <a:pt x="181" y="0"/>
                  </a:lnTo>
                  <a:lnTo>
                    <a:pt x="176" y="0"/>
                  </a:lnTo>
                  <a:lnTo>
                    <a:pt x="172" y="0"/>
                  </a:lnTo>
                  <a:lnTo>
                    <a:pt x="168" y="1"/>
                  </a:lnTo>
                  <a:lnTo>
                    <a:pt x="162" y="1"/>
                  </a:lnTo>
                  <a:lnTo>
                    <a:pt x="158" y="2"/>
                  </a:lnTo>
                  <a:lnTo>
                    <a:pt x="151" y="2"/>
                  </a:lnTo>
                  <a:lnTo>
                    <a:pt x="144" y="4"/>
                  </a:lnTo>
                  <a:lnTo>
                    <a:pt x="137" y="5"/>
                  </a:lnTo>
                  <a:lnTo>
                    <a:pt x="130" y="5"/>
                  </a:lnTo>
                  <a:lnTo>
                    <a:pt x="122" y="5"/>
                  </a:lnTo>
                  <a:lnTo>
                    <a:pt x="114" y="6"/>
                  </a:lnTo>
                  <a:lnTo>
                    <a:pt x="107" y="7"/>
                  </a:lnTo>
                  <a:lnTo>
                    <a:pt x="100" y="9"/>
                  </a:lnTo>
                  <a:lnTo>
                    <a:pt x="91" y="9"/>
                  </a:lnTo>
                  <a:lnTo>
                    <a:pt x="83" y="10"/>
                  </a:lnTo>
                  <a:lnTo>
                    <a:pt x="75" y="10"/>
                  </a:lnTo>
                  <a:lnTo>
                    <a:pt x="67" y="13"/>
                  </a:lnTo>
                  <a:lnTo>
                    <a:pt x="59" y="14"/>
                  </a:lnTo>
                  <a:lnTo>
                    <a:pt x="50" y="15"/>
                  </a:lnTo>
                  <a:lnTo>
                    <a:pt x="44" y="15"/>
                  </a:lnTo>
                  <a:lnTo>
                    <a:pt x="38" y="17"/>
                  </a:lnTo>
                  <a:lnTo>
                    <a:pt x="31" y="17"/>
                  </a:lnTo>
                  <a:lnTo>
                    <a:pt x="24" y="20"/>
                  </a:lnTo>
                  <a:lnTo>
                    <a:pt x="18" y="20"/>
                  </a:lnTo>
                  <a:lnTo>
                    <a:pt x="14" y="22"/>
                  </a:lnTo>
                  <a:lnTo>
                    <a:pt x="7" y="24"/>
                  </a:lnTo>
                  <a:lnTo>
                    <a:pt x="2" y="27"/>
                  </a:lnTo>
                  <a:lnTo>
                    <a:pt x="0" y="28"/>
                  </a:lnTo>
                  <a:lnTo>
                    <a:pt x="0" y="30"/>
                  </a:lnTo>
                  <a:lnTo>
                    <a:pt x="2" y="32"/>
                  </a:lnTo>
                  <a:lnTo>
                    <a:pt x="9" y="35"/>
                  </a:lnTo>
                  <a:lnTo>
                    <a:pt x="11" y="35"/>
                  </a:lnTo>
                  <a:lnTo>
                    <a:pt x="16" y="36"/>
                  </a:lnTo>
                  <a:lnTo>
                    <a:pt x="20" y="37"/>
                  </a:lnTo>
                  <a:lnTo>
                    <a:pt x="26" y="37"/>
                  </a:lnTo>
                  <a:lnTo>
                    <a:pt x="32" y="37"/>
                  </a:lnTo>
                  <a:lnTo>
                    <a:pt x="37" y="39"/>
                  </a:lnTo>
                  <a:lnTo>
                    <a:pt x="44" y="39"/>
                  </a:lnTo>
                  <a:lnTo>
                    <a:pt x="52" y="42"/>
                  </a:lnTo>
                  <a:lnTo>
                    <a:pt x="59" y="42"/>
                  </a:lnTo>
                  <a:lnTo>
                    <a:pt x="65" y="42"/>
                  </a:lnTo>
                  <a:lnTo>
                    <a:pt x="74" y="43"/>
                  </a:lnTo>
                  <a:lnTo>
                    <a:pt x="82" y="44"/>
                  </a:lnTo>
                  <a:lnTo>
                    <a:pt x="91" y="44"/>
                  </a:lnTo>
                  <a:lnTo>
                    <a:pt x="100" y="45"/>
                  </a:lnTo>
                  <a:lnTo>
                    <a:pt x="109" y="46"/>
                  </a:lnTo>
                  <a:lnTo>
                    <a:pt x="119" y="47"/>
                  </a:lnTo>
                  <a:lnTo>
                    <a:pt x="128" y="47"/>
                  </a:lnTo>
                  <a:lnTo>
                    <a:pt x="137" y="49"/>
                  </a:lnTo>
                  <a:lnTo>
                    <a:pt x="142" y="49"/>
                  </a:lnTo>
                  <a:lnTo>
                    <a:pt x="147" y="50"/>
                  </a:lnTo>
                  <a:lnTo>
                    <a:pt x="153" y="50"/>
                  </a:lnTo>
                  <a:lnTo>
                    <a:pt x="159" y="51"/>
                  </a:lnTo>
                  <a:lnTo>
                    <a:pt x="164" y="51"/>
                  </a:lnTo>
                  <a:lnTo>
                    <a:pt x="169" y="51"/>
                  </a:lnTo>
                  <a:lnTo>
                    <a:pt x="174" y="51"/>
                  </a:lnTo>
                  <a:lnTo>
                    <a:pt x="179" y="52"/>
                  </a:lnTo>
                  <a:lnTo>
                    <a:pt x="184" y="52"/>
                  </a:lnTo>
                  <a:lnTo>
                    <a:pt x="190" y="52"/>
                  </a:lnTo>
                  <a:lnTo>
                    <a:pt x="196" y="53"/>
                  </a:lnTo>
                  <a:lnTo>
                    <a:pt x="202" y="54"/>
                  </a:lnTo>
                  <a:lnTo>
                    <a:pt x="206" y="54"/>
                  </a:lnTo>
                  <a:lnTo>
                    <a:pt x="211" y="54"/>
                  </a:lnTo>
                  <a:lnTo>
                    <a:pt x="217" y="54"/>
                  </a:lnTo>
                  <a:lnTo>
                    <a:pt x="222" y="56"/>
                  </a:lnTo>
                  <a:lnTo>
                    <a:pt x="227" y="56"/>
                  </a:lnTo>
                  <a:lnTo>
                    <a:pt x="233" y="57"/>
                  </a:lnTo>
                  <a:lnTo>
                    <a:pt x="237" y="57"/>
                  </a:lnTo>
                  <a:lnTo>
                    <a:pt x="243" y="57"/>
                  </a:lnTo>
                  <a:lnTo>
                    <a:pt x="249" y="57"/>
                  </a:lnTo>
                  <a:lnTo>
                    <a:pt x="255" y="57"/>
                  </a:lnTo>
                  <a:lnTo>
                    <a:pt x="260" y="57"/>
                  </a:lnTo>
                  <a:lnTo>
                    <a:pt x="265" y="58"/>
                  </a:lnTo>
                  <a:lnTo>
                    <a:pt x="271" y="58"/>
                  </a:lnTo>
                  <a:lnTo>
                    <a:pt x="278" y="59"/>
                  </a:lnTo>
                  <a:lnTo>
                    <a:pt x="284" y="60"/>
                  </a:lnTo>
                  <a:lnTo>
                    <a:pt x="289" y="61"/>
                  </a:lnTo>
                  <a:lnTo>
                    <a:pt x="295" y="61"/>
                  </a:lnTo>
                  <a:lnTo>
                    <a:pt x="301" y="61"/>
                  </a:lnTo>
                  <a:lnTo>
                    <a:pt x="307" y="61"/>
                  </a:lnTo>
                  <a:lnTo>
                    <a:pt x="312" y="61"/>
                  </a:lnTo>
                  <a:lnTo>
                    <a:pt x="318" y="61"/>
                  </a:lnTo>
                  <a:lnTo>
                    <a:pt x="325" y="62"/>
                  </a:lnTo>
                  <a:lnTo>
                    <a:pt x="331" y="62"/>
                  </a:lnTo>
                  <a:lnTo>
                    <a:pt x="338" y="64"/>
                  </a:lnTo>
                  <a:lnTo>
                    <a:pt x="344" y="64"/>
                  </a:lnTo>
                  <a:lnTo>
                    <a:pt x="349" y="64"/>
                  </a:lnTo>
                  <a:lnTo>
                    <a:pt x="356" y="65"/>
                  </a:lnTo>
                  <a:lnTo>
                    <a:pt x="362" y="65"/>
                  </a:lnTo>
                  <a:lnTo>
                    <a:pt x="369" y="65"/>
                  </a:lnTo>
                  <a:lnTo>
                    <a:pt x="376" y="65"/>
                  </a:lnTo>
                  <a:lnTo>
                    <a:pt x="383" y="66"/>
                  </a:lnTo>
                  <a:lnTo>
                    <a:pt x="390" y="67"/>
                  </a:lnTo>
                  <a:lnTo>
                    <a:pt x="396" y="67"/>
                  </a:lnTo>
                  <a:lnTo>
                    <a:pt x="402" y="67"/>
                  </a:lnTo>
                  <a:lnTo>
                    <a:pt x="409" y="67"/>
                  </a:lnTo>
                  <a:lnTo>
                    <a:pt x="416" y="68"/>
                  </a:lnTo>
                  <a:lnTo>
                    <a:pt x="423" y="68"/>
                  </a:lnTo>
                  <a:lnTo>
                    <a:pt x="430" y="69"/>
                  </a:lnTo>
                  <a:lnTo>
                    <a:pt x="437" y="69"/>
                  </a:lnTo>
                  <a:lnTo>
                    <a:pt x="445" y="69"/>
                  </a:lnTo>
                  <a:lnTo>
                    <a:pt x="452" y="69"/>
                  </a:lnTo>
                  <a:lnTo>
                    <a:pt x="459" y="69"/>
                  </a:lnTo>
                  <a:lnTo>
                    <a:pt x="467" y="69"/>
                  </a:lnTo>
                  <a:lnTo>
                    <a:pt x="475" y="71"/>
                  </a:lnTo>
                  <a:lnTo>
                    <a:pt x="482" y="71"/>
                  </a:lnTo>
                  <a:lnTo>
                    <a:pt x="490" y="72"/>
                  </a:lnTo>
                  <a:lnTo>
                    <a:pt x="498" y="72"/>
                  </a:lnTo>
                  <a:lnTo>
                    <a:pt x="506" y="73"/>
                  </a:lnTo>
                  <a:lnTo>
                    <a:pt x="513" y="73"/>
                  </a:lnTo>
                  <a:lnTo>
                    <a:pt x="521" y="73"/>
                  </a:lnTo>
                  <a:lnTo>
                    <a:pt x="531" y="73"/>
                  </a:lnTo>
                  <a:lnTo>
                    <a:pt x="539" y="74"/>
                  </a:lnTo>
                  <a:lnTo>
                    <a:pt x="547" y="74"/>
                  </a:lnTo>
                  <a:lnTo>
                    <a:pt x="555" y="74"/>
                  </a:lnTo>
                  <a:lnTo>
                    <a:pt x="563" y="74"/>
                  </a:lnTo>
                  <a:lnTo>
                    <a:pt x="572" y="74"/>
                  </a:lnTo>
                  <a:lnTo>
                    <a:pt x="581" y="74"/>
                  </a:lnTo>
                  <a:lnTo>
                    <a:pt x="591" y="74"/>
                  </a:lnTo>
                  <a:lnTo>
                    <a:pt x="600" y="74"/>
                  </a:lnTo>
                  <a:lnTo>
                    <a:pt x="609" y="74"/>
                  </a:lnTo>
                  <a:lnTo>
                    <a:pt x="618" y="74"/>
                  </a:lnTo>
                  <a:lnTo>
                    <a:pt x="627" y="74"/>
                  </a:lnTo>
                  <a:lnTo>
                    <a:pt x="637" y="74"/>
                  </a:lnTo>
                  <a:lnTo>
                    <a:pt x="648" y="75"/>
                  </a:lnTo>
                  <a:lnTo>
                    <a:pt x="656" y="74"/>
                  </a:lnTo>
                  <a:lnTo>
                    <a:pt x="667" y="74"/>
                  </a:lnTo>
                  <a:lnTo>
                    <a:pt x="676" y="74"/>
                  </a:lnTo>
                  <a:lnTo>
                    <a:pt x="686" y="74"/>
                  </a:lnTo>
                  <a:lnTo>
                    <a:pt x="696" y="74"/>
                  </a:lnTo>
                  <a:lnTo>
                    <a:pt x="706" y="74"/>
                  </a:lnTo>
                  <a:lnTo>
                    <a:pt x="716" y="74"/>
                  </a:lnTo>
                  <a:lnTo>
                    <a:pt x="728" y="74"/>
                  </a:lnTo>
                  <a:lnTo>
                    <a:pt x="737" y="74"/>
                  </a:lnTo>
                  <a:lnTo>
                    <a:pt x="749" y="74"/>
                  </a:lnTo>
                  <a:lnTo>
                    <a:pt x="759" y="74"/>
                  </a:lnTo>
                  <a:lnTo>
                    <a:pt x="769" y="74"/>
                  </a:lnTo>
                  <a:lnTo>
                    <a:pt x="781" y="74"/>
                  </a:lnTo>
                  <a:lnTo>
                    <a:pt x="793" y="74"/>
                  </a:lnTo>
                  <a:lnTo>
                    <a:pt x="803" y="74"/>
                  </a:lnTo>
                  <a:lnTo>
                    <a:pt x="816" y="74"/>
                  </a:lnTo>
                  <a:lnTo>
                    <a:pt x="826" y="73"/>
                  </a:lnTo>
                  <a:lnTo>
                    <a:pt x="838" y="73"/>
                  </a:lnTo>
                  <a:lnTo>
                    <a:pt x="848" y="73"/>
                  </a:lnTo>
                  <a:lnTo>
                    <a:pt x="859" y="73"/>
                  </a:lnTo>
                  <a:lnTo>
                    <a:pt x="871" y="72"/>
                  </a:lnTo>
                  <a:lnTo>
                    <a:pt x="883" y="72"/>
                  </a:lnTo>
                  <a:lnTo>
                    <a:pt x="893" y="72"/>
                  </a:lnTo>
                  <a:lnTo>
                    <a:pt x="906" y="72"/>
                  </a:lnTo>
                  <a:lnTo>
                    <a:pt x="916" y="71"/>
                  </a:lnTo>
                  <a:lnTo>
                    <a:pt x="929" y="71"/>
                  </a:lnTo>
                  <a:lnTo>
                    <a:pt x="940" y="71"/>
                  </a:lnTo>
                  <a:lnTo>
                    <a:pt x="953" y="71"/>
                  </a:lnTo>
                  <a:lnTo>
                    <a:pt x="963" y="71"/>
                  </a:lnTo>
                  <a:lnTo>
                    <a:pt x="976" y="71"/>
                  </a:lnTo>
                  <a:lnTo>
                    <a:pt x="988" y="71"/>
                  </a:lnTo>
                  <a:lnTo>
                    <a:pt x="999" y="71"/>
                  </a:lnTo>
                  <a:lnTo>
                    <a:pt x="1011" y="69"/>
                  </a:lnTo>
                  <a:lnTo>
                    <a:pt x="1022" y="69"/>
                  </a:lnTo>
                  <a:lnTo>
                    <a:pt x="1034" y="69"/>
                  </a:lnTo>
                  <a:lnTo>
                    <a:pt x="1045" y="69"/>
                  </a:lnTo>
                  <a:lnTo>
                    <a:pt x="1057" y="68"/>
                  </a:lnTo>
                  <a:lnTo>
                    <a:pt x="1068" y="68"/>
                  </a:lnTo>
                  <a:lnTo>
                    <a:pt x="1081" y="68"/>
                  </a:lnTo>
                  <a:lnTo>
                    <a:pt x="1093" y="68"/>
                  </a:lnTo>
                  <a:lnTo>
                    <a:pt x="1104" y="67"/>
                  </a:lnTo>
                  <a:lnTo>
                    <a:pt x="1116" y="67"/>
                  </a:lnTo>
                  <a:lnTo>
                    <a:pt x="1127" y="66"/>
                  </a:lnTo>
                  <a:lnTo>
                    <a:pt x="1139" y="66"/>
                  </a:lnTo>
                  <a:lnTo>
                    <a:pt x="1150" y="66"/>
                  </a:lnTo>
                  <a:lnTo>
                    <a:pt x="1162" y="66"/>
                  </a:lnTo>
                  <a:lnTo>
                    <a:pt x="1173" y="66"/>
                  </a:lnTo>
                  <a:lnTo>
                    <a:pt x="1186" y="66"/>
                  </a:lnTo>
                  <a:lnTo>
                    <a:pt x="1196" y="65"/>
                  </a:lnTo>
                  <a:lnTo>
                    <a:pt x="1208" y="65"/>
                  </a:lnTo>
                  <a:lnTo>
                    <a:pt x="1218" y="65"/>
                  </a:lnTo>
                  <a:lnTo>
                    <a:pt x="1230" y="65"/>
                  </a:lnTo>
                  <a:lnTo>
                    <a:pt x="1241" y="64"/>
                  </a:lnTo>
                  <a:lnTo>
                    <a:pt x="1252" y="64"/>
                  </a:lnTo>
                  <a:lnTo>
                    <a:pt x="1263" y="64"/>
                  </a:lnTo>
                  <a:lnTo>
                    <a:pt x="1274" y="64"/>
                  </a:lnTo>
                  <a:lnTo>
                    <a:pt x="1284" y="62"/>
                  </a:lnTo>
                  <a:lnTo>
                    <a:pt x="1296" y="62"/>
                  </a:lnTo>
                  <a:lnTo>
                    <a:pt x="1306" y="62"/>
                  </a:lnTo>
                  <a:lnTo>
                    <a:pt x="1316" y="62"/>
                  </a:lnTo>
                  <a:lnTo>
                    <a:pt x="1327" y="62"/>
                  </a:lnTo>
                  <a:lnTo>
                    <a:pt x="1337" y="62"/>
                  </a:lnTo>
                  <a:lnTo>
                    <a:pt x="1348" y="62"/>
                  </a:lnTo>
                  <a:lnTo>
                    <a:pt x="1359" y="62"/>
                  </a:lnTo>
                  <a:lnTo>
                    <a:pt x="1368" y="61"/>
                  </a:lnTo>
                  <a:lnTo>
                    <a:pt x="1379" y="61"/>
                  </a:lnTo>
                  <a:lnTo>
                    <a:pt x="1388" y="61"/>
                  </a:lnTo>
                  <a:lnTo>
                    <a:pt x="1397" y="61"/>
                  </a:lnTo>
                  <a:lnTo>
                    <a:pt x="1407" y="61"/>
                  </a:lnTo>
                  <a:lnTo>
                    <a:pt x="1416" y="61"/>
                  </a:lnTo>
                  <a:lnTo>
                    <a:pt x="1425" y="61"/>
                  </a:lnTo>
                  <a:lnTo>
                    <a:pt x="1435" y="61"/>
                  </a:lnTo>
                  <a:lnTo>
                    <a:pt x="1443" y="60"/>
                  </a:lnTo>
                  <a:lnTo>
                    <a:pt x="1453" y="60"/>
                  </a:lnTo>
                  <a:lnTo>
                    <a:pt x="1462" y="60"/>
                  </a:lnTo>
                  <a:lnTo>
                    <a:pt x="1471" y="60"/>
                  </a:lnTo>
                  <a:lnTo>
                    <a:pt x="1479" y="60"/>
                  </a:lnTo>
                  <a:lnTo>
                    <a:pt x="1487" y="60"/>
                  </a:lnTo>
                  <a:lnTo>
                    <a:pt x="1495" y="60"/>
                  </a:lnTo>
                  <a:lnTo>
                    <a:pt x="1503" y="60"/>
                  </a:lnTo>
                  <a:lnTo>
                    <a:pt x="1512" y="59"/>
                  </a:lnTo>
                  <a:lnTo>
                    <a:pt x="1518" y="59"/>
                  </a:lnTo>
                  <a:lnTo>
                    <a:pt x="1527" y="59"/>
                  </a:lnTo>
                  <a:lnTo>
                    <a:pt x="1535" y="59"/>
                  </a:lnTo>
                  <a:lnTo>
                    <a:pt x="1540" y="58"/>
                  </a:lnTo>
                  <a:lnTo>
                    <a:pt x="1548" y="58"/>
                  </a:lnTo>
                  <a:lnTo>
                    <a:pt x="1555" y="58"/>
                  </a:lnTo>
                  <a:lnTo>
                    <a:pt x="1562" y="58"/>
                  </a:lnTo>
                  <a:lnTo>
                    <a:pt x="1569" y="57"/>
                  </a:lnTo>
                  <a:lnTo>
                    <a:pt x="1576" y="57"/>
                  </a:lnTo>
                  <a:lnTo>
                    <a:pt x="1582" y="57"/>
                  </a:lnTo>
                  <a:lnTo>
                    <a:pt x="1589" y="57"/>
                  </a:lnTo>
                  <a:lnTo>
                    <a:pt x="1595" y="57"/>
                  </a:lnTo>
                  <a:lnTo>
                    <a:pt x="1600" y="57"/>
                  </a:lnTo>
                  <a:lnTo>
                    <a:pt x="1606" y="57"/>
                  </a:lnTo>
                  <a:lnTo>
                    <a:pt x="1613" y="57"/>
                  </a:lnTo>
                  <a:lnTo>
                    <a:pt x="1618" y="57"/>
                  </a:lnTo>
                  <a:lnTo>
                    <a:pt x="1622" y="57"/>
                  </a:lnTo>
                  <a:lnTo>
                    <a:pt x="1627" y="57"/>
                  </a:lnTo>
                  <a:lnTo>
                    <a:pt x="1633" y="57"/>
                  </a:lnTo>
                  <a:lnTo>
                    <a:pt x="1642" y="56"/>
                  </a:lnTo>
                  <a:lnTo>
                    <a:pt x="1651" y="56"/>
                  </a:lnTo>
                  <a:lnTo>
                    <a:pt x="1659" y="54"/>
                  </a:lnTo>
                  <a:lnTo>
                    <a:pt x="1667" y="54"/>
                  </a:lnTo>
                  <a:lnTo>
                    <a:pt x="1673" y="54"/>
                  </a:lnTo>
                  <a:lnTo>
                    <a:pt x="1681" y="54"/>
                  </a:lnTo>
                  <a:lnTo>
                    <a:pt x="1686" y="54"/>
                  </a:lnTo>
                  <a:lnTo>
                    <a:pt x="1692" y="54"/>
                  </a:lnTo>
                  <a:lnTo>
                    <a:pt x="1695" y="54"/>
                  </a:lnTo>
                  <a:lnTo>
                    <a:pt x="1700" y="54"/>
                  </a:lnTo>
                  <a:lnTo>
                    <a:pt x="1704" y="54"/>
                  </a:lnTo>
                  <a:lnTo>
                    <a:pt x="1705" y="54"/>
                  </a:lnTo>
                  <a:lnTo>
                    <a:pt x="1705" y="54"/>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4996" name="Freeform 292"/>
            <p:cNvSpPr>
              <a:spLocks/>
            </p:cNvSpPr>
            <p:nvPr/>
          </p:nvSpPr>
          <p:spPr bwMode="auto">
            <a:xfrm>
              <a:off x="4270" y="3268"/>
              <a:ext cx="324" cy="31"/>
            </a:xfrm>
            <a:custGeom>
              <a:avLst/>
              <a:gdLst/>
              <a:ahLst/>
              <a:cxnLst>
                <a:cxn ang="0">
                  <a:pos x="3" y="27"/>
                </a:cxn>
                <a:cxn ang="0">
                  <a:pos x="19" y="21"/>
                </a:cxn>
                <a:cxn ang="0">
                  <a:pos x="37" y="16"/>
                </a:cxn>
                <a:cxn ang="0">
                  <a:pos x="53" y="13"/>
                </a:cxn>
                <a:cxn ang="0">
                  <a:pos x="71" y="9"/>
                </a:cxn>
                <a:cxn ang="0">
                  <a:pos x="90" y="5"/>
                </a:cxn>
                <a:cxn ang="0">
                  <a:pos x="112" y="2"/>
                </a:cxn>
                <a:cxn ang="0">
                  <a:pos x="134" y="1"/>
                </a:cxn>
                <a:cxn ang="0">
                  <a:pos x="158" y="1"/>
                </a:cxn>
                <a:cxn ang="0">
                  <a:pos x="180" y="0"/>
                </a:cxn>
                <a:cxn ang="0">
                  <a:pos x="204" y="0"/>
                </a:cxn>
                <a:cxn ang="0">
                  <a:pos x="225" y="2"/>
                </a:cxn>
                <a:cxn ang="0">
                  <a:pos x="247" y="5"/>
                </a:cxn>
                <a:cxn ang="0">
                  <a:pos x="267" y="7"/>
                </a:cxn>
                <a:cxn ang="0">
                  <a:pos x="285" y="12"/>
                </a:cxn>
                <a:cxn ang="0">
                  <a:pos x="306" y="15"/>
                </a:cxn>
                <a:cxn ang="0">
                  <a:pos x="326" y="18"/>
                </a:cxn>
                <a:cxn ang="0">
                  <a:pos x="330" y="20"/>
                </a:cxn>
                <a:cxn ang="0">
                  <a:pos x="344" y="20"/>
                </a:cxn>
                <a:cxn ang="0">
                  <a:pos x="363" y="18"/>
                </a:cxn>
                <a:cxn ang="0">
                  <a:pos x="381" y="18"/>
                </a:cxn>
                <a:cxn ang="0">
                  <a:pos x="399" y="17"/>
                </a:cxn>
                <a:cxn ang="0">
                  <a:pos x="418" y="17"/>
                </a:cxn>
                <a:cxn ang="0">
                  <a:pos x="440" y="17"/>
                </a:cxn>
                <a:cxn ang="0">
                  <a:pos x="463" y="17"/>
                </a:cxn>
                <a:cxn ang="0">
                  <a:pos x="485" y="20"/>
                </a:cxn>
                <a:cxn ang="0">
                  <a:pos x="507" y="21"/>
                </a:cxn>
                <a:cxn ang="0">
                  <a:pos x="528" y="22"/>
                </a:cxn>
                <a:cxn ang="0">
                  <a:pos x="551" y="25"/>
                </a:cxn>
                <a:cxn ang="0">
                  <a:pos x="569" y="27"/>
                </a:cxn>
                <a:cxn ang="0">
                  <a:pos x="588" y="29"/>
                </a:cxn>
                <a:cxn ang="0">
                  <a:pos x="610" y="33"/>
                </a:cxn>
                <a:cxn ang="0">
                  <a:pos x="634" y="38"/>
                </a:cxn>
                <a:cxn ang="0">
                  <a:pos x="647" y="39"/>
                </a:cxn>
                <a:cxn ang="0">
                  <a:pos x="642" y="39"/>
                </a:cxn>
                <a:cxn ang="0">
                  <a:pos x="619" y="38"/>
                </a:cxn>
                <a:cxn ang="0">
                  <a:pos x="601" y="38"/>
                </a:cxn>
                <a:cxn ang="0">
                  <a:pos x="579" y="38"/>
                </a:cxn>
                <a:cxn ang="0">
                  <a:pos x="554" y="37"/>
                </a:cxn>
                <a:cxn ang="0">
                  <a:pos x="530" y="36"/>
                </a:cxn>
                <a:cxn ang="0">
                  <a:pos x="506" y="36"/>
                </a:cxn>
                <a:cxn ang="0">
                  <a:pos x="482" y="36"/>
                </a:cxn>
                <a:cxn ang="0">
                  <a:pos x="460" y="36"/>
                </a:cxn>
                <a:cxn ang="0">
                  <a:pos x="441" y="37"/>
                </a:cxn>
                <a:cxn ang="0">
                  <a:pos x="426" y="37"/>
                </a:cxn>
                <a:cxn ang="0">
                  <a:pos x="404" y="38"/>
                </a:cxn>
                <a:cxn ang="0">
                  <a:pos x="393" y="40"/>
                </a:cxn>
                <a:cxn ang="0">
                  <a:pos x="386" y="44"/>
                </a:cxn>
                <a:cxn ang="0">
                  <a:pos x="232" y="32"/>
                </a:cxn>
                <a:cxn ang="0">
                  <a:pos x="215" y="29"/>
                </a:cxn>
                <a:cxn ang="0">
                  <a:pos x="192" y="27"/>
                </a:cxn>
                <a:cxn ang="0">
                  <a:pos x="168" y="23"/>
                </a:cxn>
                <a:cxn ang="0">
                  <a:pos x="153" y="22"/>
                </a:cxn>
                <a:cxn ang="0">
                  <a:pos x="137" y="21"/>
                </a:cxn>
                <a:cxn ang="0">
                  <a:pos x="119" y="21"/>
                </a:cxn>
                <a:cxn ang="0">
                  <a:pos x="103" y="20"/>
                </a:cxn>
                <a:cxn ang="0">
                  <a:pos x="87" y="20"/>
                </a:cxn>
                <a:cxn ang="0">
                  <a:pos x="71" y="20"/>
                </a:cxn>
                <a:cxn ang="0">
                  <a:pos x="48" y="21"/>
                </a:cxn>
                <a:cxn ang="0">
                  <a:pos x="23" y="23"/>
                </a:cxn>
                <a:cxn ang="0">
                  <a:pos x="8" y="27"/>
                </a:cxn>
                <a:cxn ang="0">
                  <a:pos x="0" y="29"/>
                </a:cxn>
              </a:cxnLst>
              <a:rect l="0" t="0" r="r" b="b"/>
              <a:pathLst>
                <a:path w="648" h="61">
                  <a:moveTo>
                    <a:pt x="0" y="29"/>
                  </a:moveTo>
                  <a:lnTo>
                    <a:pt x="0" y="28"/>
                  </a:lnTo>
                  <a:lnTo>
                    <a:pt x="3" y="27"/>
                  </a:lnTo>
                  <a:lnTo>
                    <a:pt x="6" y="25"/>
                  </a:lnTo>
                  <a:lnTo>
                    <a:pt x="13" y="24"/>
                  </a:lnTo>
                  <a:lnTo>
                    <a:pt x="19" y="21"/>
                  </a:lnTo>
                  <a:lnTo>
                    <a:pt x="28" y="20"/>
                  </a:lnTo>
                  <a:lnTo>
                    <a:pt x="32" y="17"/>
                  </a:lnTo>
                  <a:lnTo>
                    <a:pt x="37" y="16"/>
                  </a:lnTo>
                  <a:lnTo>
                    <a:pt x="42" y="15"/>
                  </a:lnTo>
                  <a:lnTo>
                    <a:pt x="48" y="15"/>
                  </a:lnTo>
                  <a:lnTo>
                    <a:pt x="53" y="13"/>
                  </a:lnTo>
                  <a:lnTo>
                    <a:pt x="59" y="12"/>
                  </a:lnTo>
                  <a:lnTo>
                    <a:pt x="65" y="10"/>
                  </a:lnTo>
                  <a:lnTo>
                    <a:pt x="71" y="9"/>
                  </a:lnTo>
                  <a:lnTo>
                    <a:pt x="77" y="7"/>
                  </a:lnTo>
                  <a:lnTo>
                    <a:pt x="83" y="7"/>
                  </a:lnTo>
                  <a:lnTo>
                    <a:pt x="90" y="5"/>
                  </a:lnTo>
                  <a:lnTo>
                    <a:pt x="98" y="5"/>
                  </a:lnTo>
                  <a:lnTo>
                    <a:pt x="105" y="3"/>
                  </a:lnTo>
                  <a:lnTo>
                    <a:pt x="112" y="2"/>
                  </a:lnTo>
                  <a:lnTo>
                    <a:pt x="119" y="2"/>
                  </a:lnTo>
                  <a:lnTo>
                    <a:pt x="127" y="2"/>
                  </a:lnTo>
                  <a:lnTo>
                    <a:pt x="134" y="1"/>
                  </a:lnTo>
                  <a:lnTo>
                    <a:pt x="142" y="1"/>
                  </a:lnTo>
                  <a:lnTo>
                    <a:pt x="150" y="1"/>
                  </a:lnTo>
                  <a:lnTo>
                    <a:pt x="158" y="1"/>
                  </a:lnTo>
                  <a:lnTo>
                    <a:pt x="165" y="0"/>
                  </a:lnTo>
                  <a:lnTo>
                    <a:pt x="173" y="0"/>
                  </a:lnTo>
                  <a:lnTo>
                    <a:pt x="180" y="0"/>
                  </a:lnTo>
                  <a:lnTo>
                    <a:pt x="188" y="0"/>
                  </a:lnTo>
                  <a:lnTo>
                    <a:pt x="197" y="0"/>
                  </a:lnTo>
                  <a:lnTo>
                    <a:pt x="204" y="0"/>
                  </a:lnTo>
                  <a:lnTo>
                    <a:pt x="212" y="1"/>
                  </a:lnTo>
                  <a:lnTo>
                    <a:pt x="220" y="2"/>
                  </a:lnTo>
                  <a:lnTo>
                    <a:pt x="225" y="2"/>
                  </a:lnTo>
                  <a:lnTo>
                    <a:pt x="234" y="2"/>
                  </a:lnTo>
                  <a:lnTo>
                    <a:pt x="240" y="3"/>
                  </a:lnTo>
                  <a:lnTo>
                    <a:pt x="247" y="5"/>
                  </a:lnTo>
                  <a:lnTo>
                    <a:pt x="254" y="6"/>
                  </a:lnTo>
                  <a:lnTo>
                    <a:pt x="261" y="7"/>
                  </a:lnTo>
                  <a:lnTo>
                    <a:pt x="267" y="7"/>
                  </a:lnTo>
                  <a:lnTo>
                    <a:pt x="275" y="9"/>
                  </a:lnTo>
                  <a:lnTo>
                    <a:pt x="280" y="9"/>
                  </a:lnTo>
                  <a:lnTo>
                    <a:pt x="285" y="12"/>
                  </a:lnTo>
                  <a:lnTo>
                    <a:pt x="291" y="12"/>
                  </a:lnTo>
                  <a:lnTo>
                    <a:pt x="297" y="13"/>
                  </a:lnTo>
                  <a:lnTo>
                    <a:pt x="306" y="15"/>
                  </a:lnTo>
                  <a:lnTo>
                    <a:pt x="314" y="16"/>
                  </a:lnTo>
                  <a:lnTo>
                    <a:pt x="320" y="17"/>
                  </a:lnTo>
                  <a:lnTo>
                    <a:pt x="326" y="18"/>
                  </a:lnTo>
                  <a:lnTo>
                    <a:pt x="328" y="20"/>
                  </a:lnTo>
                  <a:lnTo>
                    <a:pt x="330" y="21"/>
                  </a:lnTo>
                  <a:lnTo>
                    <a:pt x="330" y="20"/>
                  </a:lnTo>
                  <a:lnTo>
                    <a:pt x="333" y="20"/>
                  </a:lnTo>
                  <a:lnTo>
                    <a:pt x="337" y="20"/>
                  </a:lnTo>
                  <a:lnTo>
                    <a:pt x="344" y="20"/>
                  </a:lnTo>
                  <a:lnTo>
                    <a:pt x="350" y="18"/>
                  </a:lnTo>
                  <a:lnTo>
                    <a:pt x="359" y="18"/>
                  </a:lnTo>
                  <a:lnTo>
                    <a:pt x="363" y="18"/>
                  </a:lnTo>
                  <a:lnTo>
                    <a:pt x="369" y="18"/>
                  </a:lnTo>
                  <a:lnTo>
                    <a:pt x="374" y="18"/>
                  </a:lnTo>
                  <a:lnTo>
                    <a:pt x="381" y="18"/>
                  </a:lnTo>
                  <a:lnTo>
                    <a:pt x="386" y="17"/>
                  </a:lnTo>
                  <a:lnTo>
                    <a:pt x="392" y="17"/>
                  </a:lnTo>
                  <a:lnTo>
                    <a:pt x="399" y="17"/>
                  </a:lnTo>
                  <a:lnTo>
                    <a:pt x="405" y="17"/>
                  </a:lnTo>
                  <a:lnTo>
                    <a:pt x="411" y="17"/>
                  </a:lnTo>
                  <a:lnTo>
                    <a:pt x="418" y="17"/>
                  </a:lnTo>
                  <a:lnTo>
                    <a:pt x="425" y="17"/>
                  </a:lnTo>
                  <a:lnTo>
                    <a:pt x="433" y="17"/>
                  </a:lnTo>
                  <a:lnTo>
                    <a:pt x="440" y="17"/>
                  </a:lnTo>
                  <a:lnTo>
                    <a:pt x="447" y="17"/>
                  </a:lnTo>
                  <a:lnTo>
                    <a:pt x="454" y="17"/>
                  </a:lnTo>
                  <a:lnTo>
                    <a:pt x="463" y="17"/>
                  </a:lnTo>
                  <a:lnTo>
                    <a:pt x="470" y="17"/>
                  </a:lnTo>
                  <a:lnTo>
                    <a:pt x="477" y="18"/>
                  </a:lnTo>
                  <a:lnTo>
                    <a:pt x="485" y="20"/>
                  </a:lnTo>
                  <a:lnTo>
                    <a:pt x="493" y="21"/>
                  </a:lnTo>
                  <a:lnTo>
                    <a:pt x="500" y="21"/>
                  </a:lnTo>
                  <a:lnTo>
                    <a:pt x="507" y="21"/>
                  </a:lnTo>
                  <a:lnTo>
                    <a:pt x="514" y="21"/>
                  </a:lnTo>
                  <a:lnTo>
                    <a:pt x="522" y="22"/>
                  </a:lnTo>
                  <a:lnTo>
                    <a:pt x="528" y="22"/>
                  </a:lnTo>
                  <a:lnTo>
                    <a:pt x="536" y="23"/>
                  </a:lnTo>
                  <a:lnTo>
                    <a:pt x="543" y="24"/>
                  </a:lnTo>
                  <a:lnTo>
                    <a:pt x="551" y="25"/>
                  </a:lnTo>
                  <a:lnTo>
                    <a:pt x="557" y="25"/>
                  </a:lnTo>
                  <a:lnTo>
                    <a:pt x="564" y="25"/>
                  </a:lnTo>
                  <a:lnTo>
                    <a:pt x="569" y="27"/>
                  </a:lnTo>
                  <a:lnTo>
                    <a:pt x="576" y="29"/>
                  </a:lnTo>
                  <a:lnTo>
                    <a:pt x="582" y="29"/>
                  </a:lnTo>
                  <a:lnTo>
                    <a:pt x="588" y="29"/>
                  </a:lnTo>
                  <a:lnTo>
                    <a:pt x="594" y="30"/>
                  </a:lnTo>
                  <a:lnTo>
                    <a:pt x="601" y="32"/>
                  </a:lnTo>
                  <a:lnTo>
                    <a:pt x="610" y="33"/>
                  </a:lnTo>
                  <a:lnTo>
                    <a:pt x="619" y="35"/>
                  </a:lnTo>
                  <a:lnTo>
                    <a:pt x="627" y="36"/>
                  </a:lnTo>
                  <a:lnTo>
                    <a:pt x="634" y="38"/>
                  </a:lnTo>
                  <a:lnTo>
                    <a:pt x="639" y="39"/>
                  </a:lnTo>
                  <a:lnTo>
                    <a:pt x="643" y="39"/>
                  </a:lnTo>
                  <a:lnTo>
                    <a:pt x="647" y="39"/>
                  </a:lnTo>
                  <a:lnTo>
                    <a:pt x="648" y="40"/>
                  </a:lnTo>
                  <a:lnTo>
                    <a:pt x="647" y="39"/>
                  </a:lnTo>
                  <a:lnTo>
                    <a:pt x="642" y="39"/>
                  </a:lnTo>
                  <a:lnTo>
                    <a:pt x="633" y="39"/>
                  </a:lnTo>
                  <a:lnTo>
                    <a:pt x="625" y="39"/>
                  </a:lnTo>
                  <a:lnTo>
                    <a:pt x="619" y="38"/>
                  </a:lnTo>
                  <a:lnTo>
                    <a:pt x="613" y="38"/>
                  </a:lnTo>
                  <a:lnTo>
                    <a:pt x="606" y="38"/>
                  </a:lnTo>
                  <a:lnTo>
                    <a:pt x="601" y="38"/>
                  </a:lnTo>
                  <a:lnTo>
                    <a:pt x="594" y="38"/>
                  </a:lnTo>
                  <a:lnTo>
                    <a:pt x="587" y="38"/>
                  </a:lnTo>
                  <a:lnTo>
                    <a:pt x="579" y="38"/>
                  </a:lnTo>
                  <a:lnTo>
                    <a:pt x="572" y="38"/>
                  </a:lnTo>
                  <a:lnTo>
                    <a:pt x="564" y="37"/>
                  </a:lnTo>
                  <a:lnTo>
                    <a:pt x="554" y="37"/>
                  </a:lnTo>
                  <a:lnTo>
                    <a:pt x="546" y="37"/>
                  </a:lnTo>
                  <a:lnTo>
                    <a:pt x="538" y="37"/>
                  </a:lnTo>
                  <a:lnTo>
                    <a:pt x="530" y="36"/>
                  </a:lnTo>
                  <a:lnTo>
                    <a:pt x="522" y="36"/>
                  </a:lnTo>
                  <a:lnTo>
                    <a:pt x="514" y="36"/>
                  </a:lnTo>
                  <a:lnTo>
                    <a:pt x="506" y="36"/>
                  </a:lnTo>
                  <a:lnTo>
                    <a:pt x="498" y="36"/>
                  </a:lnTo>
                  <a:lnTo>
                    <a:pt x="490" y="36"/>
                  </a:lnTo>
                  <a:lnTo>
                    <a:pt x="482" y="36"/>
                  </a:lnTo>
                  <a:lnTo>
                    <a:pt x="474" y="36"/>
                  </a:lnTo>
                  <a:lnTo>
                    <a:pt x="467" y="36"/>
                  </a:lnTo>
                  <a:lnTo>
                    <a:pt x="460" y="36"/>
                  </a:lnTo>
                  <a:lnTo>
                    <a:pt x="454" y="36"/>
                  </a:lnTo>
                  <a:lnTo>
                    <a:pt x="448" y="37"/>
                  </a:lnTo>
                  <a:lnTo>
                    <a:pt x="441" y="37"/>
                  </a:lnTo>
                  <a:lnTo>
                    <a:pt x="435" y="37"/>
                  </a:lnTo>
                  <a:lnTo>
                    <a:pt x="431" y="37"/>
                  </a:lnTo>
                  <a:lnTo>
                    <a:pt x="426" y="37"/>
                  </a:lnTo>
                  <a:lnTo>
                    <a:pt x="417" y="37"/>
                  </a:lnTo>
                  <a:lnTo>
                    <a:pt x="410" y="38"/>
                  </a:lnTo>
                  <a:lnTo>
                    <a:pt x="404" y="38"/>
                  </a:lnTo>
                  <a:lnTo>
                    <a:pt x="399" y="39"/>
                  </a:lnTo>
                  <a:lnTo>
                    <a:pt x="395" y="39"/>
                  </a:lnTo>
                  <a:lnTo>
                    <a:pt x="393" y="40"/>
                  </a:lnTo>
                  <a:lnTo>
                    <a:pt x="388" y="42"/>
                  </a:lnTo>
                  <a:lnTo>
                    <a:pt x="387" y="44"/>
                  </a:lnTo>
                  <a:lnTo>
                    <a:pt x="386" y="44"/>
                  </a:lnTo>
                  <a:lnTo>
                    <a:pt x="387" y="45"/>
                  </a:lnTo>
                  <a:lnTo>
                    <a:pt x="408" y="61"/>
                  </a:lnTo>
                  <a:lnTo>
                    <a:pt x="232" y="32"/>
                  </a:lnTo>
                  <a:lnTo>
                    <a:pt x="229" y="31"/>
                  </a:lnTo>
                  <a:lnTo>
                    <a:pt x="221" y="30"/>
                  </a:lnTo>
                  <a:lnTo>
                    <a:pt x="215" y="29"/>
                  </a:lnTo>
                  <a:lnTo>
                    <a:pt x="208" y="29"/>
                  </a:lnTo>
                  <a:lnTo>
                    <a:pt x="200" y="27"/>
                  </a:lnTo>
                  <a:lnTo>
                    <a:pt x="192" y="27"/>
                  </a:lnTo>
                  <a:lnTo>
                    <a:pt x="183" y="25"/>
                  </a:lnTo>
                  <a:lnTo>
                    <a:pt x="173" y="24"/>
                  </a:lnTo>
                  <a:lnTo>
                    <a:pt x="168" y="23"/>
                  </a:lnTo>
                  <a:lnTo>
                    <a:pt x="163" y="23"/>
                  </a:lnTo>
                  <a:lnTo>
                    <a:pt x="157" y="22"/>
                  </a:lnTo>
                  <a:lnTo>
                    <a:pt x="153" y="22"/>
                  </a:lnTo>
                  <a:lnTo>
                    <a:pt x="147" y="21"/>
                  </a:lnTo>
                  <a:lnTo>
                    <a:pt x="142" y="21"/>
                  </a:lnTo>
                  <a:lnTo>
                    <a:pt x="137" y="21"/>
                  </a:lnTo>
                  <a:lnTo>
                    <a:pt x="131" y="21"/>
                  </a:lnTo>
                  <a:lnTo>
                    <a:pt x="125" y="21"/>
                  </a:lnTo>
                  <a:lnTo>
                    <a:pt x="119" y="21"/>
                  </a:lnTo>
                  <a:lnTo>
                    <a:pt x="115" y="21"/>
                  </a:lnTo>
                  <a:lnTo>
                    <a:pt x="109" y="21"/>
                  </a:lnTo>
                  <a:lnTo>
                    <a:pt x="103" y="20"/>
                  </a:lnTo>
                  <a:lnTo>
                    <a:pt x="97" y="20"/>
                  </a:lnTo>
                  <a:lnTo>
                    <a:pt x="92" y="20"/>
                  </a:lnTo>
                  <a:lnTo>
                    <a:pt x="87" y="20"/>
                  </a:lnTo>
                  <a:lnTo>
                    <a:pt x="81" y="20"/>
                  </a:lnTo>
                  <a:lnTo>
                    <a:pt x="75" y="20"/>
                  </a:lnTo>
                  <a:lnTo>
                    <a:pt x="71" y="20"/>
                  </a:lnTo>
                  <a:lnTo>
                    <a:pt x="66" y="21"/>
                  </a:lnTo>
                  <a:lnTo>
                    <a:pt x="56" y="21"/>
                  </a:lnTo>
                  <a:lnTo>
                    <a:pt x="48" y="21"/>
                  </a:lnTo>
                  <a:lnTo>
                    <a:pt x="38" y="22"/>
                  </a:lnTo>
                  <a:lnTo>
                    <a:pt x="33" y="23"/>
                  </a:lnTo>
                  <a:lnTo>
                    <a:pt x="23" y="23"/>
                  </a:lnTo>
                  <a:lnTo>
                    <a:pt x="19" y="25"/>
                  </a:lnTo>
                  <a:lnTo>
                    <a:pt x="12" y="25"/>
                  </a:lnTo>
                  <a:lnTo>
                    <a:pt x="8" y="27"/>
                  </a:lnTo>
                  <a:lnTo>
                    <a:pt x="2" y="28"/>
                  </a:lnTo>
                  <a:lnTo>
                    <a:pt x="0" y="29"/>
                  </a:lnTo>
                  <a:lnTo>
                    <a:pt x="0" y="29"/>
                  </a:lnTo>
                  <a:close/>
                </a:path>
              </a:pathLst>
            </a:custGeom>
            <a:solidFill>
              <a:srgbClr val="B3FFFF"/>
            </a:solidFill>
            <a:ln w="9525">
              <a:noFill/>
              <a:round/>
              <a:headEnd/>
              <a:tailEnd/>
            </a:ln>
            <a:effectLst>
              <a:outerShdw dist="35921" dir="2700000" algn="ctr" rotWithShape="0">
                <a:srgbClr val="808080"/>
              </a:outerShdw>
            </a:effectLst>
          </p:spPr>
          <p:txBody>
            <a:bodyPr/>
            <a:lstStyle/>
            <a:p>
              <a:endParaRPr lang="pt-BR"/>
            </a:p>
          </p:txBody>
        </p:sp>
        <p:sp>
          <p:nvSpPr>
            <p:cNvPr id="1864997" name="Freeform 293"/>
            <p:cNvSpPr>
              <a:spLocks/>
            </p:cNvSpPr>
            <p:nvPr/>
          </p:nvSpPr>
          <p:spPr bwMode="auto">
            <a:xfrm>
              <a:off x="3881" y="3119"/>
              <a:ext cx="56" cy="16"/>
            </a:xfrm>
            <a:custGeom>
              <a:avLst/>
              <a:gdLst/>
              <a:ahLst/>
              <a:cxnLst>
                <a:cxn ang="0">
                  <a:pos x="3" y="0"/>
                </a:cxn>
                <a:cxn ang="0">
                  <a:pos x="0" y="10"/>
                </a:cxn>
                <a:cxn ang="0">
                  <a:pos x="98" y="31"/>
                </a:cxn>
                <a:cxn ang="0">
                  <a:pos x="113" y="25"/>
                </a:cxn>
                <a:cxn ang="0">
                  <a:pos x="3" y="0"/>
                </a:cxn>
                <a:cxn ang="0">
                  <a:pos x="3" y="0"/>
                </a:cxn>
              </a:cxnLst>
              <a:rect l="0" t="0" r="r" b="b"/>
              <a:pathLst>
                <a:path w="113" h="31">
                  <a:moveTo>
                    <a:pt x="3" y="0"/>
                  </a:moveTo>
                  <a:lnTo>
                    <a:pt x="0" y="10"/>
                  </a:lnTo>
                  <a:lnTo>
                    <a:pt x="98" y="31"/>
                  </a:lnTo>
                  <a:lnTo>
                    <a:pt x="113" y="25"/>
                  </a:lnTo>
                  <a:lnTo>
                    <a:pt x="3" y="0"/>
                  </a:lnTo>
                  <a:lnTo>
                    <a:pt x="3" y="0"/>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4998" name="Freeform 294"/>
            <p:cNvSpPr>
              <a:spLocks/>
            </p:cNvSpPr>
            <p:nvPr/>
          </p:nvSpPr>
          <p:spPr bwMode="auto">
            <a:xfrm>
              <a:off x="3808" y="3109"/>
              <a:ext cx="29" cy="9"/>
            </a:xfrm>
            <a:custGeom>
              <a:avLst/>
              <a:gdLst/>
              <a:ahLst/>
              <a:cxnLst>
                <a:cxn ang="0">
                  <a:pos x="0" y="5"/>
                </a:cxn>
                <a:cxn ang="0">
                  <a:pos x="2" y="6"/>
                </a:cxn>
                <a:cxn ang="0">
                  <a:pos x="10" y="11"/>
                </a:cxn>
                <a:cxn ang="0">
                  <a:pos x="14" y="12"/>
                </a:cxn>
                <a:cxn ang="0">
                  <a:pos x="20" y="14"/>
                </a:cxn>
                <a:cxn ang="0">
                  <a:pos x="25" y="16"/>
                </a:cxn>
                <a:cxn ang="0">
                  <a:pos x="31" y="17"/>
                </a:cxn>
                <a:cxn ang="0">
                  <a:pos x="40" y="16"/>
                </a:cxn>
                <a:cxn ang="0">
                  <a:pos x="50" y="14"/>
                </a:cxn>
                <a:cxn ang="0">
                  <a:pos x="55" y="12"/>
                </a:cxn>
                <a:cxn ang="0">
                  <a:pos x="58" y="11"/>
                </a:cxn>
                <a:cxn ang="0">
                  <a:pos x="54" y="8"/>
                </a:cxn>
                <a:cxn ang="0">
                  <a:pos x="48" y="6"/>
                </a:cxn>
                <a:cxn ang="0">
                  <a:pos x="43" y="4"/>
                </a:cxn>
                <a:cxn ang="0">
                  <a:pos x="38" y="2"/>
                </a:cxn>
                <a:cxn ang="0">
                  <a:pos x="32" y="1"/>
                </a:cxn>
                <a:cxn ang="0">
                  <a:pos x="28" y="1"/>
                </a:cxn>
                <a:cxn ang="0">
                  <a:pos x="22" y="0"/>
                </a:cxn>
                <a:cxn ang="0">
                  <a:pos x="16" y="0"/>
                </a:cxn>
                <a:cxn ang="0">
                  <a:pos x="13" y="1"/>
                </a:cxn>
                <a:cxn ang="0">
                  <a:pos x="8" y="2"/>
                </a:cxn>
                <a:cxn ang="0">
                  <a:pos x="2" y="2"/>
                </a:cxn>
                <a:cxn ang="0">
                  <a:pos x="0" y="5"/>
                </a:cxn>
                <a:cxn ang="0">
                  <a:pos x="0" y="5"/>
                </a:cxn>
              </a:cxnLst>
              <a:rect l="0" t="0" r="r" b="b"/>
              <a:pathLst>
                <a:path w="58" h="17">
                  <a:moveTo>
                    <a:pt x="0" y="5"/>
                  </a:moveTo>
                  <a:lnTo>
                    <a:pt x="2" y="6"/>
                  </a:lnTo>
                  <a:lnTo>
                    <a:pt x="10" y="11"/>
                  </a:lnTo>
                  <a:lnTo>
                    <a:pt x="14" y="12"/>
                  </a:lnTo>
                  <a:lnTo>
                    <a:pt x="20" y="14"/>
                  </a:lnTo>
                  <a:lnTo>
                    <a:pt x="25" y="16"/>
                  </a:lnTo>
                  <a:lnTo>
                    <a:pt x="31" y="17"/>
                  </a:lnTo>
                  <a:lnTo>
                    <a:pt x="40" y="16"/>
                  </a:lnTo>
                  <a:lnTo>
                    <a:pt x="50" y="14"/>
                  </a:lnTo>
                  <a:lnTo>
                    <a:pt x="55" y="12"/>
                  </a:lnTo>
                  <a:lnTo>
                    <a:pt x="58" y="11"/>
                  </a:lnTo>
                  <a:lnTo>
                    <a:pt x="54" y="8"/>
                  </a:lnTo>
                  <a:lnTo>
                    <a:pt x="48" y="6"/>
                  </a:lnTo>
                  <a:lnTo>
                    <a:pt x="43" y="4"/>
                  </a:lnTo>
                  <a:lnTo>
                    <a:pt x="38" y="2"/>
                  </a:lnTo>
                  <a:lnTo>
                    <a:pt x="32" y="1"/>
                  </a:lnTo>
                  <a:lnTo>
                    <a:pt x="28" y="1"/>
                  </a:lnTo>
                  <a:lnTo>
                    <a:pt x="22" y="0"/>
                  </a:lnTo>
                  <a:lnTo>
                    <a:pt x="16" y="0"/>
                  </a:lnTo>
                  <a:lnTo>
                    <a:pt x="13" y="1"/>
                  </a:lnTo>
                  <a:lnTo>
                    <a:pt x="8" y="2"/>
                  </a:lnTo>
                  <a:lnTo>
                    <a:pt x="2" y="2"/>
                  </a:lnTo>
                  <a:lnTo>
                    <a:pt x="0" y="5"/>
                  </a:lnTo>
                  <a:lnTo>
                    <a:pt x="0" y="5"/>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4999" name="Freeform 295"/>
            <p:cNvSpPr>
              <a:spLocks/>
            </p:cNvSpPr>
            <p:nvPr/>
          </p:nvSpPr>
          <p:spPr bwMode="auto">
            <a:xfrm>
              <a:off x="4052" y="3114"/>
              <a:ext cx="69" cy="36"/>
            </a:xfrm>
            <a:custGeom>
              <a:avLst/>
              <a:gdLst/>
              <a:ahLst/>
              <a:cxnLst>
                <a:cxn ang="0">
                  <a:pos x="0" y="67"/>
                </a:cxn>
                <a:cxn ang="0">
                  <a:pos x="19" y="73"/>
                </a:cxn>
                <a:cxn ang="0">
                  <a:pos x="132" y="18"/>
                </a:cxn>
                <a:cxn ang="0">
                  <a:pos x="139" y="0"/>
                </a:cxn>
                <a:cxn ang="0">
                  <a:pos x="0" y="67"/>
                </a:cxn>
                <a:cxn ang="0">
                  <a:pos x="0" y="67"/>
                </a:cxn>
              </a:cxnLst>
              <a:rect l="0" t="0" r="r" b="b"/>
              <a:pathLst>
                <a:path w="139" h="73">
                  <a:moveTo>
                    <a:pt x="0" y="67"/>
                  </a:moveTo>
                  <a:lnTo>
                    <a:pt x="19" y="73"/>
                  </a:lnTo>
                  <a:lnTo>
                    <a:pt x="132" y="18"/>
                  </a:lnTo>
                  <a:lnTo>
                    <a:pt x="139" y="0"/>
                  </a:lnTo>
                  <a:lnTo>
                    <a:pt x="0" y="67"/>
                  </a:lnTo>
                  <a:lnTo>
                    <a:pt x="0" y="67"/>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5000" name="Freeform 296"/>
            <p:cNvSpPr>
              <a:spLocks/>
            </p:cNvSpPr>
            <p:nvPr/>
          </p:nvSpPr>
          <p:spPr bwMode="auto">
            <a:xfrm>
              <a:off x="3839" y="3145"/>
              <a:ext cx="23" cy="10"/>
            </a:xfrm>
            <a:custGeom>
              <a:avLst/>
              <a:gdLst/>
              <a:ahLst/>
              <a:cxnLst>
                <a:cxn ang="0">
                  <a:pos x="0" y="18"/>
                </a:cxn>
                <a:cxn ang="0">
                  <a:pos x="8" y="21"/>
                </a:cxn>
                <a:cxn ang="0">
                  <a:pos x="46" y="4"/>
                </a:cxn>
                <a:cxn ang="0">
                  <a:pos x="43" y="0"/>
                </a:cxn>
                <a:cxn ang="0">
                  <a:pos x="0" y="18"/>
                </a:cxn>
                <a:cxn ang="0">
                  <a:pos x="0" y="18"/>
                </a:cxn>
              </a:cxnLst>
              <a:rect l="0" t="0" r="r" b="b"/>
              <a:pathLst>
                <a:path w="46" h="21">
                  <a:moveTo>
                    <a:pt x="0" y="18"/>
                  </a:moveTo>
                  <a:lnTo>
                    <a:pt x="8" y="21"/>
                  </a:lnTo>
                  <a:lnTo>
                    <a:pt x="46" y="4"/>
                  </a:lnTo>
                  <a:lnTo>
                    <a:pt x="43" y="0"/>
                  </a:lnTo>
                  <a:lnTo>
                    <a:pt x="0" y="18"/>
                  </a:lnTo>
                  <a:lnTo>
                    <a:pt x="0" y="18"/>
                  </a:lnTo>
                  <a:close/>
                </a:path>
              </a:pathLst>
            </a:custGeom>
            <a:solidFill>
              <a:srgbClr val="FFCC80"/>
            </a:solidFill>
            <a:ln w="9525">
              <a:noFill/>
              <a:round/>
              <a:headEnd/>
              <a:tailEnd/>
            </a:ln>
            <a:effectLst>
              <a:outerShdw dist="35921" dir="2700000" algn="ctr" rotWithShape="0">
                <a:srgbClr val="808080"/>
              </a:outerShdw>
            </a:effectLst>
          </p:spPr>
          <p:txBody>
            <a:bodyPr/>
            <a:lstStyle/>
            <a:p>
              <a:endParaRPr lang="pt-BR"/>
            </a:p>
          </p:txBody>
        </p:sp>
        <p:sp>
          <p:nvSpPr>
            <p:cNvPr id="1865001" name="Freeform 297"/>
            <p:cNvSpPr>
              <a:spLocks/>
            </p:cNvSpPr>
            <p:nvPr/>
          </p:nvSpPr>
          <p:spPr bwMode="auto">
            <a:xfrm>
              <a:off x="3611" y="3228"/>
              <a:ext cx="95" cy="8"/>
            </a:xfrm>
            <a:custGeom>
              <a:avLst/>
              <a:gdLst/>
              <a:ahLst/>
              <a:cxnLst>
                <a:cxn ang="0">
                  <a:pos x="22" y="15"/>
                </a:cxn>
                <a:cxn ang="0">
                  <a:pos x="22" y="15"/>
                </a:cxn>
                <a:cxn ang="0">
                  <a:pos x="27" y="15"/>
                </a:cxn>
                <a:cxn ang="0">
                  <a:pos x="34" y="15"/>
                </a:cxn>
                <a:cxn ang="0">
                  <a:pos x="43" y="15"/>
                </a:cxn>
                <a:cxn ang="0">
                  <a:pos x="48" y="15"/>
                </a:cxn>
                <a:cxn ang="0">
                  <a:pos x="53" y="15"/>
                </a:cxn>
                <a:cxn ang="0">
                  <a:pos x="58" y="15"/>
                </a:cxn>
                <a:cxn ang="0">
                  <a:pos x="65" y="15"/>
                </a:cxn>
                <a:cxn ang="0">
                  <a:pos x="71" y="15"/>
                </a:cxn>
                <a:cxn ang="0">
                  <a:pos x="78" y="15"/>
                </a:cxn>
                <a:cxn ang="0">
                  <a:pos x="84" y="15"/>
                </a:cxn>
                <a:cxn ang="0">
                  <a:pos x="91" y="15"/>
                </a:cxn>
                <a:cxn ang="0">
                  <a:pos x="98" y="14"/>
                </a:cxn>
                <a:cxn ang="0">
                  <a:pos x="105" y="14"/>
                </a:cxn>
                <a:cxn ang="0">
                  <a:pos x="112" y="14"/>
                </a:cxn>
                <a:cxn ang="0">
                  <a:pos x="119" y="14"/>
                </a:cxn>
                <a:cxn ang="0">
                  <a:pos x="126" y="14"/>
                </a:cxn>
                <a:cxn ang="0">
                  <a:pos x="133" y="14"/>
                </a:cxn>
                <a:cxn ang="0">
                  <a:pos x="140" y="14"/>
                </a:cxn>
                <a:cxn ang="0">
                  <a:pos x="147" y="14"/>
                </a:cxn>
                <a:cxn ang="0">
                  <a:pos x="153" y="13"/>
                </a:cxn>
                <a:cxn ang="0">
                  <a:pos x="158" y="13"/>
                </a:cxn>
                <a:cxn ang="0">
                  <a:pos x="164" y="13"/>
                </a:cxn>
                <a:cxn ang="0">
                  <a:pos x="169" y="13"/>
                </a:cxn>
                <a:cxn ang="0">
                  <a:pos x="178" y="13"/>
                </a:cxn>
                <a:cxn ang="0">
                  <a:pos x="186" y="13"/>
                </a:cxn>
                <a:cxn ang="0">
                  <a:pos x="190" y="10"/>
                </a:cxn>
                <a:cxn ang="0">
                  <a:pos x="192" y="10"/>
                </a:cxn>
                <a:cxn ang="0">
                  <a:pos x="192" y="9"/>
                </a:cxn>
                <a:cxn ang="0">
                  <a:pos x="191" y="9"/>
                </a:cxn>
                <a:cxn ang="0">
                  <a:pos x="187" y="7"/>
                </a:cxn>
                <a:cxn ang="0">
                  <a:pos x="183" y="6"/>
                </a:cxn>
                <a:cxn ang="0">
                  <a:pos x="178" y="5"/>
                </a:cxn>
                <a:cxn ang="0">
                  <a:pos x="173" y="4"/>
                </a:cxn>
                <a:cxn ang="0">
                  <a:pos x="168" y="2"/>
                </a:cxn>
                <a:cxn ang="0">
                  <a:pos x="162" y="1"/>
                </a:cxn>
                <a:cxn ang="0">
                  <a:pos x="156" y="0"/>
                </a:cxn>
                <a:cxn ang="0">
                  <a:pos x="151" y="0"/>
                </a:cxn>
                <a:cxn ang="0">
                  <a:pos x="143" y="0"/>
                </a:cxn>
                <a:cxn ang="0">
                  <a:pos x="141" y="0"/>
                </a:cxn>
                <a:cxn ang="0">
                  <a:pos x="127" y="9"/>
                </a:cxn>
                <a:cxn ang="0">
                  <a:pos x="0" y="13"/>
                </a:cxn>
                <a:cxn ang="0">
                  <a:pos x="22" y="15"/>
                </a:cxn>
                <a:cxn ang="0">
                  <a:pos x="22" y="15"/>
                </a:cxn>
              </a:cxnLst>
              <a:rect l="0" t="0" r="r" b="b"/>
              <a:pathLst>
                <a:path w="192" h="15">
                  <a:moveTo>
                    <a:pt x="22" y="15"/>
                  </a:moveTo>
                  <a:lnTo>
                    <a:pt x="22" y="15"/>
                  </a:lnTo>
                  <a:lnTo>
                    <a:pt x="27" y="15"/>
                  </a:lnTo>
                  <a:lnTo>
                    <a:pt x="34" y="15"/>
                  </a:lnTo>
                  <a:lnTo>
                    <a:pt x="43" y="15"/>
                  </a:lnTo>
                  <a:lnTo>
                    <a:pt x="48" y="15"/>
                  </a:lnTo>
                  <a:lnTo>
                    <a:pt x="53" y="15"/>
                  </a:lnTo>
                  <a:lnTo>
                    <a:pt x="58" y="15"/>
                  </a:lnTo>
                  <a:lnTo>
                    <a:pt x="65" y="15"/>
                  </a:lnTo>
                  <a:lnTo>
                    <a:pt x="71" y="15"/>
                  </a:lnTo>
                  <a:lnTo>
                    <a:pt x="78" y="15"/>
                  </a:lnTo>
                  <a:lnTo>
                    <a:pt x="84" y="15"/>
                  </a:lnTo>
                  <a:lnTo>
                    <a:pt x="91" y="15"/>
                  </a:lnTo>
                  <a:lnTo>
                    <a:pt x="98" y="14"/>
                  </a:lnTo>
                  <a:lnTo>
                    <a:pt x="105" y="14"/>
                  </a:lnTo>
                  <a:lnTo>
                    <a:pt x="112" y="14"/>
                  </a:lnTo>
                  <a:lnTo>
                    <a:pt x="119" y="14"/>
                  </a:lnTo>
                  <a:lnTo>
                    <a:pt x="126" y="14"/>
                  </a:lnTo>
                  <a:lnTo>
                    <a:pt x="133" y="14"/>
                  </a:lnTo>
                  <a:lnTo>
                    <a:pt x="140" y="14"/>
                  </a:lnTo>
                  <a:lnTo>
                    <a:pt x="147" y="14"/>
                  </a:lnTo>
                  <a:lnTo>
                    <a:pt x="153" y="13"/>
                  </a:lnTo>
                  <a:lnTo>
                    <a:pt x="158" y="13"/>
                  </a:lnTo>
                  <a:lnTo>
                    <a:pt x="164" y="13"/>
                  </a:lnTo>
                  <a:lnTo>
                    <a:pt x="169" y="13"/>
                  </a:lnTo>
                  <a:lnTo>
                    <a:pt x="178" y="13"/>
                  </a:lnTo>
                  <a:lnTo>
                    <a:pt x="186" y="13"/>
                  </a:lnTo>
                  <a:lnTo>
                    <a:pt x="190" y="10"/>
                  </a:lnTo>
                  <a:lnTo>
                    <a:pt x="192" y="10"/>
                  </a:lnTo>
                  <a:lnTo>
                    <a:pt x="192" y="9"/>
                  </a:lnTo>
                  <a:lnTo>
                    <a:pt x="191" y="9"/>
                  </a:lnTo>
                  <a:lnTo>
                    <a:pt x="187" y="7"/>
                  </a:lnTo>
                  <a:lnTo>
                    <a:pt x="183" y="6"/>
                  </a:lnTo>
                  <a:lnTo>
                    <a:pt x="178" y="5"/>
                  </a:lnTo>
                  <a:lnTo>
                    <a:pt x="173" y="4"/>
                  </a:lnTo>
                  <a:lnTo>
                    <a:pt x="168" y="2"/>
                  </a:lnTo>
                  <a:lnTo>
                    <a:pt x="162" y="1"/>
                  </a:lnTo>
                  <a:lnTo>
                    <a:pt x="156" y="0"/>
                  </a:lnTo>
                  <a:lnTo>
                    <a:pt x="151" y="0"/>
                  </a:lnTo>
                  <a:lnTo>
                    <a:pt x="143" y="0"/>
                  </a:lnTo>
                  <a:lnTo>
                    <a:pt x="141" y="0"/>
                  </a:lnTo>
                  <a:lnTo>
                    <a:pt x="127" y="9"/>
                  </a:lnTo>
                  <a:lnTo>
                    <a:pt x="0" y="13"/>
                  </a:lnTo>
                  <a:lnTo>
                    <a:pt x="22" y="15"/>
                  </a:lnTo>
                  <a:lnTo>
                    <a:pt x="22" y="15"/>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5002" name="Freeform 298"/>
            <p:cNvSpPr>
              <a:spLocks/>
            </p:cNvSpPr>
            <p:nvPr/>
          </p:nvSpPr>
          <p:spPr bwMode="auto">
            <a:xfrm>
              <a:off x="3714" y="3320"/>
              <a:ext cx="151" cy="35"/>
            </a:xfrm>
            <a:custGeom>
              <a:avLst/>
              <a:gdLst/>
              <a:ahLst/>
              <a:cxnLst>
                <a:cxn ang="0">
                  <a:pos x="122" y="8"/>
                </a:cxn>
                <a:cxn ang="0">
                  <a:pos x="141" y="9"/>
                </a:cxn>
                <a:cxn ang="0">
                  <a:pos x="157" y="11"/>
                </a:cxn>
                <a:cxn ang="0">
                  <a:pos x="174" y="14"/>
                </a:cxn>
                <a:cxn ang="0">
                  <a:pos x="190" y="17"/>
                </a:cxn>
                <a:cxn ang="0">
                  <a:pos x="210" y="21"/>
                </a:cxn>
                <a:cxn ang="0">
                  <a:pos x="227" y="29"/>
                </a:cxn>
                <a:cxn ang="0">
                  <a:pos x="220" y="36"/>
                </a:cxn>
                <a:cxn ang="0">
                  <a:pos x="205" y="40"/>
                </a:cxn>
                <a:cxn ang="0">
                  <a:pos x="183" y="45"/>
                </a:cxn>
                <a:cxn ang="0">
                  <a:pos x="158" y="50"/>
                </a:cxn>
                <a:cxn ang="0">
                  <a:pos x="129" y="53"/>
                </a:cxn>
                <a:cxn ang="0">
                  <a:pos x="100" y="58"/>
                </a:cxn>
                <a:cxn ang="0">
                  <a:pos x="85" y="59"/>
                </a:cxn>
                <a:cxn ang="0">
                  <a:pos x="62" y="61"/>
                </a:cxn>
                <a:cxn ang="0">
                  <a:pos x="37" y="63"/>
                </a:cxn>
                <a:cxn ang="0">
                  <a:pos x="17" y="67"/>
                </a:cxn>
                <a:cxn ang="0">
                  <a:pos x="2" y="68"/>
                </a:cxn>
                <a:cxn ang="0">
                  <a:pos x="10" y="68"/>
                </a:cxn>
                <a:cxn ang="0">
                  <a:pos x="31" y="67"/>
                </a:cxn>
                <a:cxn ang="0">
                  <a:pos x="48" y="66"/>
                </a:cxn>
                <a:cxn ang="0">
                  <a:pos x="63" y="63"/>
                </a:cxn>
                <a:cxn ang="0">
                  <a:pos x="81" y="63"/>
                </a:cxn>
                <a:cxn ang="0">
                  <a:pos x="99" y="61"/>
                </a:cxn>
                <a:cxn ang="0">
                  <a:pos x="118" y="60"/>
                </a:cxn>
                <a:cxn ang="0">
                  <a:pos x="136" y="60"/>
                </a:cxn>
                <a:cxn ang="0">
                  <a:pos x="156" y="58"/>
                </a:cxn>
                <a:cxn ang="0">
                  <a:pos x="174" y="55"/>
                </a:cxn>
                <a:cxn ang="0">
                  <a:pos x="194" y="53"/>
                </a:cxn>
                <a:cxn ang="0">
                  <a:pos x="211" y="51"/>
                </a:cxn>
                <a:cxn ang="0">
                  <a:pos x="229" y="51"/>
                </a:cxn>
                <a:cxn ang="0">
                  <a:pos x="244" y="46"/>
                </a:cxn>
                <a:cxn ang="0">
                  <a:pos x="269" y="44"/>
                </a:cxn>
                <a:cxn ang="0">
                  <a:pos x="288" y="39"/>
                </a:cxn>
                <a:cxn ang="0">
                  <a:pos x="301" y="31"/>
                </a:cxn>
                <a:cxn ang="0">
                  <a:pos x="287" y="22"/>
                </a:cxn>
                <a:cxn ang="0">
                  <a:pos x="273" y="18"/>
                </a:cxn>
                <a:cxn ang="0">
                  <a:pos x="255" y="14"/>
                </a:cxn>
                <a:cxn ang="0">
                  <a:pos x="234" y="9"/>
                </a:cxn>
                <a:cxn ang="0">
                  <a:pos x="213" y="5"/>
                </a:cxn>
                <a:cxn ang="0">
                  <a:pos x="196" y="3"/>
                </a:cxn>
                <a:cxn ang="0">
                  <a:pos x="181" y="0"/>
                </a:cxn>
                <a:cxn ang="0">
                  <a:pos x="172" y="0"/>
                </a:cxn>
              </a:cxnLst>
              <a:rect l="0" t="0" r="r" b="b"/>
              <a:pathLst>
                <a:path w="301" h="69">
                  <a:moveTo>
                    <a:pt x="116" y="8"/>
                  </a:moveTo>
                  <a:lnTo>
                    <a:pt x="118" y="8"/>
                  </a:lnTo>
                  <a:lnTo>
                    <a:pt x="122" y="8"/>
                  </a:lnTo>
                  <a:lnTo>
                    <a:pt x="127" y="8"/>
                  </a:lnTo>
                  <a:lnTo>
                    <a:pt x="136" y="9"/>
                  </a:lnTo>
                  <a:lnTo>
                    <a:pt x="141" y="9"/>
                  </a:lnTo>
                  <a:lnTo>
                    <a:pt x="145" y="9"/>
                  </a:lnTo>
                  <a:lnTo>
                    <a:pt x="151" y="10"/>
                  </a:lnTo>
                  <a:lnTo>
                    <a:pt x="157" y="11"/>
                  </a:lnTo>
                  <a:lnTo>
                    <a:pt x="163" y="11"/>
                  </a:lnTo>
                  <a:lnTo>
                    <a:pt x="168" y="13"/>
                  </a:lnTo>
                  <a:lnTo>
                    <a:pt x="174" y="14"/>
                  </a:lnTo>
                  <a:lnTo>
                    <a:pt x="181" y="15"/>
                  </a:lnTo>
                  <a:lnTo>
                    <a:pt x="186" y="15"/>
                  </a:lnTo>
                  <a:lnTo>
                    <a:pt x="190" y="17"/>
                  </a:lnTo>
                  <a:lnTo>
                    <a:pt x="196" y="17"/>
                  </a:lnTo>
                  <a:lnTo>
                    <a:pt x="202" y="18"/>
                  </a:lnTo>
                  <a:lnTo>
                    <a:pt x="210" y="21"/>
                  </a:lnTo>
                  <a:lnTo>
                    <a:pt x="218" y="23"/>
                  </a:lnTo>
                  <a:lnTo>
                    <a:pt x="224" y="26"/>
                  </a:lnTo>
                  <a:lnTo>
                    <a:pt x="227" y="29"/>
                  </a:lnTo>
                  <a:lnTo>
                    <a:pt x="227" y="31"/>
                  </a:lnTo>
                  <a:lnTo>
                    <a:pt x="224" y="36"/>
                  </a:lnTo>
                  <a:lnTo>
                    <a:pt x="220" y="36"/>
                  </a:lnTo>
                  <a:lnTo>
                    <a:pt x="216" y="38"/>
                  </a:lnTo>
                  <a:lnTo>
                    <a:pt x="210" y="39"/>
                  </a:lnTo>
                  <a:lnTo>
                    <a:pt x="205" y="40"/>
                  </a:lnTo>
                  <a:lnTo>
                    <a:pt x="198" y="42"/>
                  </a:lnTo>
                  <a:lnTo>
                    <a:pt x="191" y="44"/>
                  </a:lnTo>
                  <a:lnTo>
                    <a:pt x="183" y="45"/>
                  </a:lnTo>
                  <a:lnTo>
                    <a:pt x="176" y="46"/>
                  </a:lnTo>
                  <a:lnTo>
                    <a:pt x="167" y="47"/>
                  </a:lnTo>
                  <a:lnTo>
                    <a:pt x="158" y="50"/>
                  </a:lnTo>
                  <a:lnTo>
                    <a:pt x="149" y="51"/>
                  </a:lnTo>
                  <a:lnTo>
                    <a:pt x="139" y="52"/>
                  </a:lnTo>
                  <a:lnTo>
                    <a:pt x="129" y="53"/>
                  </a:lnTo>
                  <a:lnTo>
                    <a:pt x="120" y="55"/>
                  </a:lnTo>
                  <a:lnTo>
                    <a:pt x="109" y="55"/>
                  </a:lnTo>
                  <a:lnTo>
                    <a:pt x="100" y="58"/>
                  </a:lnTo>
                  <a:lnTo>
                    <a:pt x="94" y="58"/>
                  </a:lnTo>
                  <a:lnTo>
                    <a:pt x="90" y="58"/>
                  </a:lnTo>
                  <a:lnTo>
                    <a:pt x="85" y="59"/>
                  </a:lnTo>
                  <a:lnTo>
                    <a:pt x="81" y="60"/>
                  </a:lnTo>
                  <a:lnTo>
                    <a:pt x="70" y="60"/>
                  </a:lnTo>
                  <a:lnTo>
                    <a:pt x="62" y="61"/>
                  </a:lnTo>
                  <a:lnTo>
                    <a:pt x="53" y="62"/>
                  </a:lnTo>
                  <a:lnTo>
                    <a:pt x="44" y="63"/>
                  </a:lnTo>
                  <a:lnTo>
                    <a:pt x="37" y="63"/>
                  </a:lnTo>
                  <a:lnTo>
                    <a:pt x="31" y="66"/>
                  </a:lnTo>
                  <a:lnTo>
                    <a:pt x="23" y="66"/>
                  </a:lnTo>
                  <a:lnTo>
                    <a:pt x="17" y="67"/>
                  </a:lnTo>
                  <a:lnTo>
                    <a:pt x="11" y="67"/>
                  </a:lnTo>
                  <a:lnTo>
                    <a:pt x="8" y="68"/>
                  </a:lnTo>
                  <a:lnTo>
                    <a:pt x="2" y="68"/>
                  </a:lnTo>
                  <a:lnTo>
                    <a:pt x="0" y="69"/>
                  </a:lnTo>
                  <a:lnTo>
                    <a:pt x="2" y="68"/>
                  </a:lnTo>
                  <a:lnTo>
                    <a:pt x="10" y="68"/>
                  </a:lnTo>
                  <a:lnTo>
                    <a:pt x="16" y="68"/>
                  </a:lnTo>
                  <a:lnTo>
                    <a:pt x="23" y="68"/>
                  </a:lnTo>
                  <a:lnTo>
                    <a:pt x="31" y="67"/>
                  </a:lnTo>
                  <a:lnTo>
                    <a:pt x="39" y="67"/>
                  </a:lnTo>
                  <a:lnTo>
                    <a:pt x="44" y="66"/>
                  </a:lnTo>
                  <a:lnTo>
                    <a:pt x="48" y="66"/>
                  </a:lnTo>
                  <a:lnTo>
                    <a:pt x="53" y="65"/>
                  </a:lnTo>
                  <a:lnTo>
                    <a:pt x="59" y="65"/>
                  </a:lnTo>
                  <a:lnTo>
                    <a:pt x="63" y="63"/>
                  </a:lnTo>
                  <a:lnTo>
                    <a:pt x="69" y="63"/>
                  </a:lnTo>
                  <a:lnTo>
                    <a:pt x="75" y="63"/>
                  </a:lnTo>
                  <a:lnTo>
                    <a:pt x="81" y="63"/>
                  </a:lnTo>
                  <a:lnTo>
                    <a:pt x="86" y="62"/>
                  </a:lnTo>
                  <a:lnTo>
                    <a:pt x="92" y="62"/>
                  </a:lnTo>
                  <a:lnTo>
                    <a:pt x="99" y="61"/>
                  </a:lnTo>
                  <a:lnTo>
                    <a:pt x="105" y="61"/>
                  </a:lnTo>
                  <a:lnTo>
                    <a:pt x="111" y="60"/>
                  </a:lnTo>
                  <a:lnTo>
                    <a:pt x="118" y="60"/>
                  </a:lnTo>
                  <a:lnTo>
                    <a:pt x="123" y="60"/>
                  </a:lnTo>
                  <a:lnTo>
                    <a:pt x="131" y="60"/>
                  </a:lnTo>
                  <a:lnTo>
                    <a:pt x="136" y="60"/>
                  </a:lnTo>
                  <a:lnTo>
                    <a:pt x="143" y="59"/>
                  </a:lnTo>
                  <a:lnTo>
                    <a:pt x="150" y="58"/>
                  </a:lnTo>
                  <a:lnTo>
                    <a:pt x="156" y="58"/>
                  </a:lnTo>
                  <a:lnTo>
                    <a:pt x="161" y="57"/>
                  </a:lnTo>
                  <a:lnTo>
                    <a:pt x="168" y="55"/>
                  </a:lnTo>
                  <a:lnTo>
                    <a:pt x="174" y="55"/>
                  </a:lnTo>
                  <a:lnTo>
                    <a:pt x="181" y="55"/>
                  </a:lnTo>
                  <a:lnTo>
                    <a:pt x="187" y="54"/>
                  </a:lnTo>
                  <a:lnTo>
                    <a:pt x="194" y="53"/>
                  </a:lnTo>
                  <a:lnTo>
                    <a:pt x="199" y="52"/>
                  </a:lnTo>
                  <a:lnTo>
                    <a:pt x="205" y="52"/>
                  </a:lnTo>
                  <a:lnTo>
                    <a:pt x="211" y="51"/>
                  </a:lnTo>
                  <a:lnTo>
                    <a:pt x="218" y="51"/>
                  </a:lnTo>
                  <a:lnTo>
                    <a:pt x="223" y="51"/>
                  </a:lnTo>
                  <a:lnTo>
                    <a:pt x="229" y="51"/>
                  </a:lnTo>
                  <a:lnTo>
                    <a:pt x="234" y="48"/>
                  </a:lnTo>
                  <a:lnTo>
                    <a:pt x="240" y="48"/>
                  </a:lnTo>
                  <a:lnTo>
                    <a:pt x="244" y="46"/>
                  </a:lnTo>
                  <a:lnTo>
                    <a:pt x="250" y="46"/>
                  </a:lnTo>
                  <a:lnTo>
                    <a:pt x="260" y="45"/>
                  </a:lnTo>
                  <a:lnTo>
                    <a:pt x="269" y="44"/>
                  </a:lnTo>
                  <a:lnTo>
                    <a:pt x="276" y="42"/>
                  </a:lnTo>
                  <a:lnTo>
                    <a:pt x="283" y="40"/>
                  </a:lnTo>
                  <a:lnTo>
                    <a:pt x="288" y="39"/>
                  </a:lnTo>
                  <a:lnTo>
                    <a:pt x="294" y="38"/>
                  </a:lnTo>
                  <a:lnTo>
                    <a:pt x="299" y="35"/>
                  </a:lnTo>
                  <a:lnTo>
                    <a:pt x="301" y="31"/>
                  </a:lnTo>
                  <a:lnTo>
                    <a:pt x="298" y="26"/>
                  </a:lnTo>
                  <a:lnTo>
                    <a:pt x="292" y="24"/>
                  </a:lnTo>
                  <a:lnTo>
                    <a:pt x="287" y="22"/>
                  </a:lnTo>
                  <a:lnTo>
                    <a:pt x="284" y="21"/>
                  </a:lnTo>
                  <a:lnTo>
                    <a:pt x="278" y="18"/>
                  </a:lnTo>
                  <a:lnTo>
                    <a:pt x="273" y="18"/>
                  </a:lnTo>
                  <a:lnTo>
                    <a:pt x="266" y="16"/>
                  </a:lnTo>
                  <a:lnTo>
                    <a:pt x="261" y="15"/>
                  </a:lnTo>
                  <a:lnTo>
                    <a:pt x="255" y="14"/>
                  </a:lnTo>
                  <a:lnTo>
                    <a:pt x="249" y="13"/>
                  </a:lnTo>
                  <a:lnTo>
                    <a:pt x="241" y="10"/>
                  </a:lnTo>
                  <a:lnTo>
                    <a:pt x="234" y="9"/>
                  </a:lnTo>
                  <a:lnTo>
                    <a:pt x="227" y="8"/>
                  </a:lnTo>
                  <a:lnTo>
                    <a:pt x="221" y="7"/>
                  </a:lnTo>
                  <a:lnTo>
                    <a:pt x="213" y="5"/>
                  </a:lnTo>
                  <a:lnTo>
                    <a:pt x="208" y="3"/>
                  </a:lnTo>
                  <a:lnTo>
                    <a:pt x="202" y="3"/>
                  </a:lnTo>
                  <a:lnTo>
                    <a:pt x="196" y="3"/>
                  </a:lnTo>
                  <a:lnTo>
                    <a:pt x="190" y="2"/>
                  </a:lnTo>
                  <a:lnTo>
                    <a:pt x="186" y="1"/>
                  </a:lnTo>
                  <a:lnTo>
                    <a:pt x="181" y="0"/>
                  </a:lnTo>
                  <a:lnTo>
                    <a:pt x="178" y="0"/>
                  </a:lnTo>
                  <a:lnTo>
                    <a:pt x="173" y="0"/>
                  </a:lnTo>
                  <a:lnTo>
                    <a:pt x="172" y="0"/>
                  </a:lnTo>
                  <a:lnTo>
                    <a:pt x="116" y="8"/>
                  </a:lnTo>
                  <a:lnTo>
                    <a:pt x="116" y="8"/>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5003" name="Freeform 299"/>
            <p:cNvSpPr>
              <a:spLocks/>
            </p:cNvSpPr>
            <p:nvPr/>
          </p:nvSpPr>
          <p:spPr bwMode="auto">
            <a:xfrm>
              <a:off x="3727" y="3217"/>
              <a:ext cx="86" cy="43"/>
            </a:xfrm>
            <a:custGeom>
              <a:avLst/>
              <a:gdLst/>
              <a:ahLst/>
              <a:cxnLst>
                <a:cxn ang="0">
                  <a:pos x="4" y="0"/>
                </a:cxn>
                <a:cxn ang="0">
                  <a:pos x="14" y="2"/>
                </a:cxn>
                <a:cxn ang="0">
                  <a:pos x="28" y="5"/>
                </a:cxn>
                <a:cxn ang="0">
                  <a:pos x="46" y="10"/>
                </a:cxn>
                <a:cxn ang="0">
                  <a:pos x="65" y="15"/>
                </a:cxn>
                <a:cxn ang="0">
                  <a:pos x="81" y="21"/>
                </a:cxn>
                <a:cxn ang="0">
                  <a:pos x="94" y="25"/>
                </a:cxn>
                <a:cxn ang="0">
                  <a:pos x="102" y="31"/>
                </a:cxn>
                <a:cxn ang="0">
                  <a:pos x="97" y="37"/>
                </a:cxn>
                <a:cxn ang="0">
                  <a:pos x="88" y="40"/>
                </a:cxn>
                <a:cxn ang="0">
                  <a:pos x="78" y="43"/>
                </a:cxn>
                <a:cxn ang="0">
                  <a:pos x="65" y="46"/>
                </a:cxn>
                <a:cxn ang="0">
                  <a:pos x="57" y="49"/>
                </a:cxn>
                <a:cxn ang="0">
                  <a:pos x="51" y="58"/>
                </a:cxn>
                <a:cxn ang="0">
                  <a:pos x="56" y="61"/>
                </a:cxn>
                <a:cxn ang="0">
                  <a:pos x="68" y="67"/>
                </a:cxn>
                <a:cxn ang="0">
                  <a:pos x="83" y="72"/>
                </a:cxn>
                <a:cxn ang="0">
                  <a:pos x="101" y="77"/>
                </a:cxn>
                <a:cxn ang="0">
                  <a:pos x="116" y="81"/>
                </a:cxn>
                <a:cxn ang="0">
                  <a:pos x="131" y="84"/>
                </a:cxn>
                <a:cxn ang="0">
                  <a:pos x="140" y="87"/>
                </a:cxn>
                <a:cxn ang="0">
                  <a:pos x="144" y="88"/>
                </a:cxn>
                <a:cxn ang="0">
                  <a:pos x="171" y="74"/>
                </a:cxn>
                <a:cxn ang="0">
                  <a:pos x="165" y="74"/>
                </a:cxn>
                <a:cxn ang="0">
                  <a:pos x="154" y="72"/>
                </a:cxn>
                <a:cxn ang="0">
                  <a:pos x="142" y="69"/>
                </a:cxn>
                <a:cxn ang="0">
                  <a:pos x="128" y="68"/>
                </a:cxn>
                <a:cxn ang="0">
                  <a:pos x="116" y="65"/>
                </a:cxn>
                <a:cxn ang="0">
                  <a:pos x="104" y="62"/>
                </a:cxn>
                <a:cxn ang="0">
                  <a:pos x="97" y="60"/>
                </a:cxn>
                <a:cxn ang="0">
                  <a:pos x="98" y="55"/>
                </a:cxn>
                <a:cxn ang="0">
                  <a:pos x="110" y="51"/>
                </a:cxn>
                <a:cxn ang="0">
                  <a:pos x="121" y="50"/>
                </a:cxn>
                <a:cxn ang="0">
                  <a:pos x="134" y="47"/>
                </a:cxn>
                <a:cxn ang="0">
                  <a:pos x="147" y="45"/>
                </a:cxn>
                <a:cxn ang="0">
                  <a:pos x="161" y="42"/>
                </a:cxn>
                <a:cxn ang="0">
                  <a:pos x="165" y="35"/>
                </a:cxn>
                <a:cxn ang="0">
                  <a:pos x="156" y="29"/>
                </a:cxn>
                <a:cxn ang="0">
                  <a:pos x="146" y="25"/>
                </a:cxn>
                <a:cxn ang="0">
                  <a:pos x="133" y="22"/>
                </a:cxn>
                <a:cxn ang="0">
                  <a:pos x="117" y="18"/>
                </a:cxn>
                <a:cxn ang="0">
                  <a:pos x="102" y="14"/>
                </a:cxn>
                <a:cxn ang="0">
                  <a:pos x="84" y="12"/>
                </a:cxn>
                <a:cxn ang="0">
                  <a:pos x="69" y="8"/>
                </a:cxn>
                <a:cxn ang="0">
                  <a:pos x="52" y="5"/>
                </a:cxn>
                <a:cxn ang="0">
                  <a:pos x="38" y="3"/>
                </a:cxn>
                <a:cxn ang="0">
                  <a:pos x="27" y="1"/>
                </a:cxn>
                <a:cxn ang="0">
                  <a:pos x="16" y="0"/>
                </a:cxn>
                <a:cxn ang="0">
                  <a:pos x="8" y="0"/>
                </a:cxn>
                <a:cxn ang="0">
                  <a:pos x="1" y="0"/>
                </a:cxn>
                <a:cxn ang="0">
                  <a:pos x="0" y="0"/>
                </a:cxn>
              </a:cxnLst>
              <a:rect l="0" t="0" r="r" b="b"/>
              <a:pathLst>
                <a:path w="172" h="88">
                  <a:moveTo>
                    <a:pt x="0" y="0"/>
                  </a:moveTo>
                  <a:lnTo>
                    <a:pt x="4" y="0"/>
                  </a:lnTo>
                  <a:lnTo>
                    <a:pt x="7" y="0"/>
                  </a:lnTo>
                  <a:lnTo>
                    <a:pt x="14" y="2"/>
                  </a:lnTo>
                  <a:lnTo>
                    <a:pt x="20" y="3"/>
                  </a:lnTo>
                  <a:lnTo>
                    <a:pt x="28" y="5"/>
                  </a:lnTo>
                  <a:lnTo>
                    <a:pt x="37" y="8"/>
                  </a:lnTo>
                  <a:lnTo>
                    <a:pt x="46" y="10"/>
                  </a:lnTo>
                  <a:lnTo>
                    <a:pt x="56" y="13"/>
                  </a:lnTo>
                  <a:lnTo>
                    <a:pt x="65" y="15"/>
                  </a:lnTo>
                  <a:lnTo>
                    <a:pt x="73" y="18"/>
                  </a:lnTo>
                  <a:lnTo>
                    <a:pt x="81" y="21"/>
                  </a:lnTo>
                  <a:lnTo>
                    <a:pt x="88" y="23"/>
                  </a:lnTo>
                  <a:lnTo>
                    <a:pt x="94" y="25"/>
                  </a:lnTo>
                  <a:lnTo>
                    <a:pt x="98" y="28"/>
                  </a:lnTo>
                  <a:lnTo>
                    <a:pt x="102" y="31"/>
                  </a:lnTo>
                  <a:lnTo>
                    <a:pt x="102" y="33"/>
                  </a:lnTo>
                  <a:lnTo>
                    <a:pt x="97" y="37"/>
                  </a:lnTo>
                  <a:lnTo>
                    <a:pt x="93" y="38"/>
                  </a:lnTo>
                  <a:lnTo>
                    <a:pt x="88" y="40"/>
                  </a:lnTo>
                  <a:lnTo>
                    <a:pt x="82" y="42"/>
                  </a:lnTo>
                  <a:lnTo>
                    <a:pt x="78" y="43"/>
                  </a:lnTo>
                  <a:lnTo>
                    <a:pt x="71" y="44"/>
                  </a:lnTo>
                  <a:lnTo>
                    <a:pt x="65" y="46"/>
                  </a:lnTo>
                  <a:lnTo>
                    <a:pt x="60" y="46"/>
                  </a:lnTo>
                  <a:lnTo>
                    <a:pt x="57" y="49"/>
                  </a:lnTo>
                  <a:lnTo>
                    <a:pt x="51" y="52"/>
                  </a:lnTo>
                  <a:lnTo>
                    <a:pt x="51" y="58"/>
                  </a:lnTo>
                  <a:lnTo>
                    <a:pt x="52" y="60"/>
                  </a:lnTo>
                  <a:lnTo>
                    <a:pt x="56" y="61"/>
                  </a:lnTo>
                  <a:lnTo>
                    <a:pt x="60" y="64"/>
                  </a:lnTo>
                  <a:lnTo>
                    <a:pt x="68" y="67"/>
                  </a:lnTo>
                  <a:lnTo>
                    <a:pt x="74" y="69"/>
                  </a:lnTo>
                  <a:lnTo>
                    <a:pt x="83" y="72"/>
                  </a:lnTo>
                  <a:lnTo>
                    <a:pt x="91" y="74"/>
                  </a:lnTo>
                  <a:lnTo>
                    <a:pt x="101" y="77"/>
                  </a:lnTo>
                  <a:lnTo>
                    <a:pt x="108" y="79"/>
                  </a:lnTo>
                  <a:lnTo>
                    <a:pt x="116" y="81"/>
                  </a:lnTo>
                  <a:lnTo>
                    <a:pt x="124" y="83"/>
                  </a:lnTo>
                  <a:lnTo>
                    <a:pt x="131" y="84"/>
                  </a:lnTo>
                  <a:lnTo>
                    <a:pt x="135" y="85"/>
                  </a:lnTo>
                  <a:lnTo>
                    <a:pt x="140" y="87"/>
                  </a:lnTo>
                  <a:lnTo>
                    <a:pt x="143" y="88"/>
                  </a:lnTo>
                  <a:lnTo>
                    <a:pt x="144" y="88"/>
                  </a:lnTo>
                  <a:lnTo>
                    <a:pt x="172" y="75"/>
                  </a:lnTo>
                  <a:lnTo>
                    <a:pt x="171" y="74"/>
                  </a:lnTo>
                  <a:lnTo>
                    <a:pt x="169" y="74"/>
                  </a:lnTo>
                  <a:lnTo>
                    <a:pt x="165" y="74"/>
                  </a:lnTo>
                  <a:lnTo>
                    <a:pt x="161" y="74"/>
                  </a:lnTo>
                  <a:lnTo>
                    <a:pt x="154" y="72"/>
                  </a:lnTo>
                  <a:lnTo>
                    <a:pt x="148" y="72"/>
                  </a:lnTo>
                  <a:lnTo>
                    <a:pt x="142" y="69"/>
                  </a:lnTo>
                  <a:lnTo>
                    <a:pt x="135" y="69"/>
                  </a:lnTo>
                  <a:lnTo>
                    <a:pt x="128" y="68"/>
                  </a:lnTo>
                  <a:lnTo>
                    <a:pt x="121" y="67"/>
                  </a:lnTo>
                  <a:lnTo>
                    <a:pt x="116" y="65"/>
                  </a:lnTo>
                  <a:lnTo>
                    <a:pt x="110" y="64"/>
                  </a:lnTo>
                  <a:lnTo>
                    <a:pt x="104" y="62"/>
                  </a:lnTo>
                  <a:lnTo>
                    <a:pt x="101" y="61"/>
                  </a:lnTo>
                  <a:lnTo>
                    <a:pt x="97" y="60"/>
                  </a:lnTo>
                  <a:lnTo>
                    <a:pt x="97" y="59"/>
                  </a:lnTo>
                  <a:lnTo>
                    <a:pt x="98" y="55"/>
                  </a:lnTo>
                  <a:lnTo>
                    <a:pt x="106" y="53"/>
                  </a:lnTo>
                  <a:lnTo>
                    <a:pt x="110" y="51"/>
                  </a:lnTo>
                  <a:lnTo>
                    <a:pt x="116" y="51"/>
                  </a:lnTo>
                  <a:lnTo>
                    <a:pt x="121" y="50"/>
                  </a:lnTo>
                  <a:lnTo>
                    <a:pt x="128" y="50"/>
                  </a:lnTo>
                  <a:lnTo>
                    <a:pt x="134" y="47"/>
                  </a:lnTo>
                  <a:lnTo>
                    <a:pt x="141" y="46"/>
                  </a:lnTo>
                  <a:lnTo>
                    <a:pt x="147" y="45"/>
                  </a:lnTo>
                  <a:lnTo>
                    <a:pt x="153" y="44"/>
                  </a:lnTo>
                  <a:lnTo>
                    <a:pt x="161" y="42"/>
                  </a:lnTo>
                  <a:lnTo>
                    <a:pt x="166" y="38"/>
                  </a:lnTo>
                  <a:lnTo>
                    <a:pt x="165" y="35"/>
                  </a:lnTo>
                  <a:lnTo>
                    <a:pt x="161" y="31"/>
                  </a:lnTo>
                  <a:lnTo>
                    <a:pt x="156" y="29"/>
                  </a:lnTo>
                  <a:lnTo>
                    <a:pt x="153" y="27"/>
                  </a:lnTo>
                  <a:lnTo>
                    <a:pt x="146" y="25"/>
                  </a:lnTo>
                  <a:lnTo>
                    <a:pt x="140" y="24"/>
                  </a:lnTo>
                  <a:lnTo>
                    <a:pt x="133" y="22"/>
                  </a:lnTo>
                  <a:lnTo>
                    <a:pt x="125" y="20"/>
                  </a:lnTo>
                  <a:lnTo>
                    <a:pt x="117" y="18"/>
                  </a:lnTo>
                  <a:lnTo>
                    <a:pt x="110" y="16"/>
                  </a:lnTo>
                  <a:lnTo>
                    <a:pt x="102" y="14"/>
                  </a:lnTo>
                  <a:lnTo>
                    <a:pt x="93" y="14"/>
                  </a:lnTo>
                  <a:lnTo>
                    <a:pt x="84" y="12"/>
                  </a:lnTo>
                  <a:lnTo>
                    <a:pt x="78" y="10"/>
                  </a:lnTo>
                  <a:lnTo>
                    <a:pt x="69" y="8"/>
                  </a:lnTo>
                  <a:lnTo>
                    <a:pt x="60" y="7"/>
                  </a:lnTo>
                  <a:lnTo>
                    <a:pt x="52" y="5"/>
                  </a:lnTo>
                  <a:lnTo>
                    <a:pt x="46" y="5"/>
                  </a:lnTo>
                  <a:lnTo>
                    <a:pt x="38" y="3"/>
                  </a:lnTo>
                  <a:lnTo>
                    <a:pt x="33" y="2"/>
                  </a:lnTo>
                  <a:lnTo>
                    <a:pt x="27" y="1"/>
                  </a:lnTo>
                  <a:lnTo>
                    <a:pt x="22" y="1"/>
                  </a:lnTo>
                  <a:lnTo>
                    <a:pt x="16" y="0"/>
                  </a:lnTo>
                  <a:lnTo>
                    <a:pt x="12" y="0"/>
                  </a:lnTo>
                  <a:lnTo>
                    <a:pt x="8" y="0"/>
                  </a:lnTo>
                  <a:lnTo>
                    <a:pt x="6" y="0"/>
                  </a:lnTo>
                  <a:lnTo>
                    <a:pt x="1" y="0"/>
                  </a:lnTo>
                  <a:lnTo>
                    <a:pt x="0" y="0"/>
                  </a:lnTo>
                  <a:lnTo>
                    <a:pt x="0" y="0"/>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sp>
          <p:nvSpPr>
            <p:cNvPr id="1865004" name="Freeform 300"/>
            <p:cNvSpPr>
              <a:spLocks/>
            </p:cNvSpPr>
            <p:nvPr/>
          </p:nvSpPr>
          <p:spPr bwMode="auto">
            <a:xfrm>
              <a:off x="3826" y="3261"/>
              <a:ext cx="67" cy="41"/>
            </a:xfrm>
            <a:custGeom>
              <a:avLst/>
              <a:gdLst/>
              <a:ahLst/>
              <a:cxnLst>
                <a:cxn ang="0">
                  <a:pos x="0" y="14"/>
                </a:cxn>
                <a:cxn ang="0">
                  <a:pos x="8" y="14"/>
                </a:cxn>
                <a:cxn ang="0">
                  <a:pos x="16" y="15"/>
                </a:cxn>
                <a:cxn ang="0">
                  <a:pos x="28" y="17"/>
                </a:cxn>
                <a:cxn ang="0">
                  <a:pos x="37" y="17"/>
                </a:cxn>
                <a:cxn ang="0">
                  <a:pos x="46" y="18"/>
                </a:cxn>
                <a:cxn ang="0">
                  <a:pos x="55" y="22"/>
                </a:cxn>
                <a:cxn ang="0">
                  <a:pos x="47" y="24"/>
                </a:cxn>
                <a:cxn ang="0">
                  <a:pos x="30" y="28"/>
                </a:cxn>
                <a:cxn ang="0">
                  <a:pos x="17" y="33"/>
                </a:cxn>
                <a:cxn ang="0">
                  <a:pos x="21" y="44"/>
                </a:cxn>
                <a:cxn ang="0">
                  <a:pos x="30" y="48"/>
                </a:cxn>
                <a:cxn ang="0">
                  <a:pos x="46" y="54"/>
                </a:cxn>
                <a:cxn ang="0">
                  <a:pos x="63" y="61"/>
                </a:cxn>
                <a:cxn ang="0">
                  <a:pos x="74" y="63"/>
                </a:cxn>
                <a:cxn ang="0">
                  <a:pos x="84" y="68"/>
                </a:cxn>
                <a:cxn ang="0">
                  <a:pos x="103" y="73"/>
                </a:cxn>
                <a:cxn ang="0">
                  <a:pos x="118" y="77"/>
                </a:cxn>
                <a:cxn ang="0">
                  <a:pos x="128" y="81"/>
                </a:cxn>
                <a:cxn ang="0">
                  <a:pos x="133" y="82"/>
                </a:cxn>
                <a:cxn ang="0">
                  <a:pos x="123" y="77"/>
                </a:cxn>
                <a:cxn ang="0">
                  <a:pos x="114" y="73"/>
                </a:cxn>
                <a:cxn ang="0">
                  <a:pos x="105" y="68"/>
                </a:cxn>
                <a:cxn ang="0">
                  <a:pos x="95" y="61"/>
                </a:cxn>
                <a:cxn ang="0">
                  <a:pos x="84" y="54"/>
                </a:cxn>
                <a:cxn ang="0">
                  <a:pos x="71" y="44"/>
                </a:cxn>
                <a:cxn ang="0">
                  <a:pos x="75" y="35"/>
                </a:cxn>
                <a:cxn ang="0">
                  <a:pos x="86" y="28"/>
                </a:cxn>
                <a:cxn ang="0">
                  <a:pos x="97" y="22"/>
                </a:cxn>
                <a:cxn ang="0">
                  <a:pos x="98" y="18"/>
                </a:cxn>
                <a:cxn ang="0">
                  <a:pos x="84" y="11"/>
                </a:cxn>
                <a:cxn ang="0">
                  <a:pos x="73" y="9"/>
                </a:cxn>
                <a:cxn ang="0">
                  <a:pos x="62" y="7"/>
                </a:cxn>
                <a:cxn ang="0">
                  <a:pos x="50" y="3"/>
                </a:cxn>
                <a:cxn ang="0">
                  <a:pos x="40" y="2"/>
                </a:cxn>
                <a:cxn ang="0">
                  <a:pos x="32" y="0"/>
                </a:cxn>
              </a:cxnLst>
              <a:rect l="0" t="0" r="r" b="b"/>
              <a:pathLst>
                <a:path w="133" h="82">
                  <a:moveTo>
                    <a:pt x="32" y="0"/>
                  </a:moveTo>
                  <a:lnTo>
                    <a:pt x="0" y="14"/>
                  </a:lnTo>
                  <a:lnTo>
                    <a:pt x="2" y="14"/>
                  </a:lnTo>
                  <a:lnTo>
                    <a:pt x="8" y="14"/>
                  </a:lnTo>
                  <a:lnTo>
                    <a:pt x="11" y="14"/>
                  </a:lnTo>
                  <a:lnTo>
                    <a:pt x="16" y="15"/>
                  </a:lnTo>
                  <a:lnTo>
                    <a:pt x="22" y="16"/>
                  </a:lnTo>
                  <a:lnTo>
                    <a:pt x="28" y="17"/>
                  </a:lnTo>
                  <a:lnTo>
                    <a:pt x="32" y="17"/>
                  </a:lnTo>
                  <a:lnTo>
                    <a:pt x="37" y="17"/>
                  </a:lnTo>
                  <a:lnTo>
                    <a:pt x="41" y="17"/>
                  </a:lnTo>
                  <a:lnTo>
                    <a:pt x="46" y="18"/>
                  </a:lnTo>
                  <a:lnTo>
                    <a:pt x="53" y="21"/>
                  </a:lnTo>
                  <a:lnTo>
                    <a:pt x="55" y="22"/>
                  </a:lnTo>
                  <a:lnTo>
                    <a:pt x="53" y="22"/>
                  </a:lnTo>
                  <a:lnTo>
                    <a:pt x="47" y="24"/>
                  </a:lnTo>
                  <a:lnTo>
                    <a:pt x="39" y="25"/>
                  </a:lnTo>
                  <a:lnTo>
                    <a:pt x="30" y="28"/>
                  </a:lnTo>
                  <a:lnTo>
                    <a:pt x="22" y="30"/>
                  </a:lnTo>
                  <a:lnTo>
                    <a:pt x="17" y="33"/>
                  </a:lnTo>
                  <a:lnTo>
                    <a:pt x="16" y="37"/>
                  </a:lnTo>
                  <a:lnTo>
                    <a:pt x="21" y="44"/>
                  </a:lnTo>
                  <a:lnTo>
                    <a:pt x="25" y="45"/>
                  </a:lnTo>
                  <a:lnTo>
                    <a:pt x="30" y="48"/>
                  </a:lnTo>
                  <a:lnTo>
                    <a:pt x="38" y="51"/>
                  </a:lnTo>
                  <a:lnTo>
                    <a:pt x="46" y="54"/>
                  </a:lnTo>
                  <a:lnTo>
                    <a:pt x="54" y="58"/>
                  </a:lnTo>
                  <a:lnTo>
                    <a:pt x="63" y="61"/>
                  </a:lnTo>
                  <a:lnTo>
                    <a:pt x="68" y="62"/>
                  </a:lnTo>
                  <a:lnTo>
                    <a:pt x="74" y="63"/>
                  </a:lnTo>
                  <a:lnTo>
                    <a:pt x="78" y="66"/>
                  </a:lnTo>
                  <a:lnTo>
                    <a:pt x="84" y="68"/>
                  </a:lnTo>
                  <a:lnTo>
                    <a:pt x="93" y="69"/>
                  </a:lnTo>
                  <a:lnTo>
                    <a:pt x="103" y="73"/>
                  </a:lnTo>
                  <a:lnTo>
                    <a:pt x="110" y="75"/>
                  </a:lnTo>
                  <a:lnTo>
                    <a:pt x="118" y="77"/>
                  </a:lnTo>
                  <a:lnTo>
                    <a:pt x="122" y="78"/>
                  </a:lnTo>
                  <a:lnTo>
                    <a:pt x="128" y="81"/>
                  </a:lnTo>
                  <a:lnTo>
                    <a:pt x="130" y="81"/>
                  </a:lnTo>
                  <a:lnTo>
                    <a:pt x="133" y="82"/>
                  </a:lnTo>
                  <a:lnTo>
                    <a:pt x="130" y="81"/>
                  </a:lnTo>
                  <a:lnTo>
                    <a:pt x="123" y="77"/>
                  </a:lnTo>
                  <a:lnTo>
                    <a:pt x="119" y="75"/>
                  </a:lnTo>
                  <a:lnTo>
                    <a:pt x="114" y="73"/>
                  </a:lnTo>
                  <a:lnTo>
                    <a:pt x="110" y="69"/>
                  </a:lnTo>
                  <a:lnTo>
                    <a:pt x="105" y="68"/>
                  </a:lnTo>
                  <a:lnTo>
                    <a:pt x="99" y="63"/>
                  </a:lnTo>
                  <a:lnTo>
                    <a:pt x="95" y="61"/>
                  </a:lnTo>
                  <a:lnTo>
                    <a:pt x="89" y="58"/>
                  </a:lnTo>
                  <a:lnTo>
                    <a:pt x="84" y="54"/>
                  </a:lnTo>
                  <a:lnTo>
                    <a:pt x="76" y="48"/>
                  </a:lnTo>
                  <a:lnTo>
                    <a:pt x="71" y="44"/>
                  </a:lnTo>
                  <a:lnTo>
                    <a:pt x="71" y="38"/>
                  </a:lnTo>
                  <a:lnTo>
                    <a:pt x="75" y="35"/>
                  </a:lnTo>
                  <a:lnTo>
                    <a:pt x="80" y="31"/>
                  </a:lnTo>
                  <a:lnTo>
                    <a:pt x="86" y="28"/>
                  </a:lnTo>
                  <a:lnTo>
                    <a:pt x="92" y="25"/>
                  </a:lnTo>
                  <a:lnTo>
                    <a:pt x="97" y="22"/>
                  </a:lnTo>
                  <a:lnTo>
                    <a:pt x="98" y="21"/>
                  </a:lnTo>
                  <a:lnTo>
                    <a:pt x="98" y="18"/>
                  </a:lnTo>
                  <a:lnTo>
                    <a:pt x="92" y="15"/>
                  </a:lnTo>
                  <a:lnTo>
                    <a:pt x="84" y="11"/>
                  </a:lnTo>
                  <a:lnTo>
                    <a:pt x="78" y="10"/>
                  </a:lnTo>
                  <a:lnTo>
                    <a:pt x="73" y="9"/>
                  </a:lnTo>
                  <a:lnTo>
                    <a:pt x="67" y="7"/>
                  </a:lnTo>
                  <a:lnTo>
                    <a:pt x="62" y="7"/>
                  </a:lnTo>
                  <a:lnTo>
                    <a:pt x="55" y="5"/>
                  </a:lnTo>
                  <a:lnTo>
                    <a:pt x="50" y="3"/>
                  </a:lnTo>
                  <a:lnTo>
                    <a:pt x="44" y="2"/>
                  </a:lnTo>
                  <a:lnTo>
                    <a:pt x="40" y="2"/>
                  </a:lnTo>
                  <a:lnTo>
                    <a:pt x="35" y="0"/>
                  </a:lnTo>
                  <a:lnTo>
                    <a:pt x="32" y="0"/>
                  </a:lnTo>
                  <a:lnTo>
                    <a:pt x="32" y="0"/>
                  </a:lnTo>
                  <a:close/>
                </a:path>
              </a:pathLst>
            </a:custGeom>
            <a:solidFill>
              <a:srgbClr val="8FCCF0"/>
            </a:solidFill>
            <a:ln w="9525">
              <a:noFill/>
              <a:round/>
              <a:headEnd/>
              <a:tailEnd/>
            </a:ln>
            <a:effectLst>
              <a:outerShdw dist="35921" dir="2700000" algn="ctr" rotWithShape="0">
                <a:srgbClr val="808080"/>
              </a:outerShdw>
            </a:effectLst>
          </p:spPr>
          <p:txBody>
            <a:bodyPr/>
            <a:lstStyle/>
            <a:p>
              <a:endParaRPr lang="pt-BR"/>
            </a:p>
          </p:txBody>
        </p:sp>
      </p:grpSp>
      <p:sp>
        <p:nvSpPr>
          <p:cNvPr id="1865005" name="Rectangle 301"/>
          <p:cNvSpPr>
            <a:spLocks noGrp="1" noChangeArrowheads="1"/>
          </p:cNvSpPr>
          <p:nvPr>
            <p:ph type="title"/>
          </p:nvPr>
        </p:nvSpPr>
        <p:spPr>
          <a:xfrm>
            <a:off x="3709988" y="31750"/>
            <a:ext cx="5311775" cy="1143000"/>
          </a:xfrm>
          <a:ln/>
        </p:spPr>
        <p:txBody>
          <a:bodyPr/>
          <a:lstStyle/>
          <a:p>
            <a:r>
              <a:rPr lang="pt-PT" dirty="0"/>
              <a:t>C</a:t>
            </a:r>
            <a:r>
              <a:rPr lang="pt-PT" dirty="0" smtClean="0"/>
              <a:t>olocamos avaliações</a:t>
            </a:r>
            <a:endParaRPr lang="en-US" dirty="0">
              <a:latin typeface="Arial" charset="0"/>
            </a:endParaRPr>
          </a:p>
        </p:txBody>
      </p:sp>
      <p:sp>
        <p:nvSpPr>
          <p:cNvPr id="1865008" name="Text Box 304"/>
          <p:cNvSpPr txBox="1">
            <a:spLocks noChangeArrowheads="1"/>
          </p:cNvSpPr>
          <p:nvPr/>
        </p:nvSpPr>
        <p:spPr bwMode="auto">
          <a:xfrm>
            <a:off x="5661025" y="5092700"/>
            <a:ext cx="184150" cy="519113"/>
          </a:xfrm>
          <a:prstGeom prst="rect">
            <a:avLst/>
          </a:prstGeom>
          <a:noFill/>
          <a:ln w="9525">
            <a:noFill/>
            <a:miter lim="800000"/>
            <a:headEnd/>
            <a:tailEnd/>
          </a:ln>
          <a:effectLst/>
        </p:spPr>
        <p:txBody>
          <a:bodyPr wrap="none">
            <a:spAutoFit/>
          </a:bodyPr>
          <a:lstStyle/>
          <a:p>
            <a:pPr algn="l" eaLnBrk="0" hangingPunct="0"/>
            <a:endParaRPr lang="en-US" sz="2800" b="0">
              <a:solidFill>
                <a:schemeClr val="tx1"/>
              </a:solidFill>
            </a:endParaRPr>
          </a:p>
        </p:txBody>
      </p:sp>
      <p:sp>
        <p:nvSpPr>
          <p:cNvPr id="1865009" name="Text Box 305"/>
          <p:cNvSpPr txBox="1">
            <a:spLocks noChangeArrowheads="1"/>
          </p:cNvSpPr>
          <p:nvPr/>
        </p:nvSpPr>
        <p:spPr bwMode="auto">
          <a:xfrm>
            <a:off x="5635625" y="4256088"/>
            <a:ext cx="184150" cy="519112"/>
          </a:xfrm>
          <a:prstGeom prst="rect">
            <a:avLst/>
          </a:prstGeom>
          <a:noFill/>
          <a:ln w="9525">
            <a:noFill/>
            <a:miter lim="800000"/>
            <a:headEnd/>
            <a:tailEnd/>
          </a:ln>
          <a:effectLst/>
        </p:spPr>
        <p:txBody>
          <a:bodyPr wrap="none">
            <a:spAutoFit/>
          </a:bodyPr>
          <a:lstStyle/>
          <a:p>
            <a:pPr algn="l" eaLnBrk="0" hangingPunct="0"/>
            <a:endParaRPr lang="en-US" sz="2800" b="0">
              <a:solidFill>
                <a:schemeClr val="tx1"/>
              </a:solidFill>
            </a:endParaRPr>
          </a:p>
        </p:txBody>
      </p:sp>
      <p:grpSp>
        <p:nvGrpSpPr>
          <p:cNvPr id="1865031" name="Group 327"/>
          <p:cNvGrpSpPr>
            <a:grpSpLocks/>
          </p:cNvGrpSpPr>
          <p:nvPr/>
        </p:nvGrpSpPr>
        <p:grpSpPr bwMode="auto">
          <a:xfrm>
            <a:off x="3946525" y="1090613"/>
            <a:ext cx="1412875" cy="4600575"/>
            <a:chOff x="2486" y="687"/>
            <a:chExt cx="890" cy="2898"/>
          </a:xfrm>
        </p:grpSpPr>
        <p:sp>
          <p:nvSpPr>
            <p:cNvPr id="1865006" name="Line 302"/>
            <p:cNvSpPr>
              <a:spLocks noChangeShapeType="1"/>
            </p:cNvSpPr>
            <p:nvPr/>
          </p:nvSpPr>
          <p:spPr bwMode="auto">
            <a:xfrm>
              <a:off x="2848" y="1024"/>
              <a:ext cx="8" cy="2120"/>
            </a:xfrm>
            <a:prstGeom prst="line">
              <a:avLst/>
            </a:prstGeom>
            <a:noFill/>
            <a:ln w="38100">
              <a:solidFill>
                <a:schemeClr val="tx1"/>
              </a:solidFill>
              <a:round/>
              <a:headEnd type="triangle" w="med" len="med"/>
              <a:tailEnd type="triangle" w="med" len="med"/>
            </a:ln>
            <a:effectLst/>
          </p:spPr>
          <p:txBody>
            <a:bodyPr/>
            <a:lstStyle/>
            <a:p>
              <a:endParaRPr lang="pt-BR"/>
            </a:p>
          </p:txBody>
        </p:sp>
        <p:sp>
          <p:nvSpPr>
            <p:cNvPr id="1865010" name="Text Box 306"/>
            <p:cNvSpPr txBox="1">
              <a:spLocks noChangeArrowheads="1"/>
            </p:cNvSpPr>
            <p:nvPr/>
          </p:nvSpPr>
          <p:spPr bwMode="auto">
            <a:xfrm>
              <a:off x="2510" y="3335"/>
              <a:ext cx="694" cy="250"/>
            </a:xfrm>
            <a:prstGeom prst="rect">
              <a:avLst/>
            </a:prstGeom>
            <a:noFill/>
            <a:ln w="9525" algn="ctr">
              <a:noFill/>
              <a:miter lim="800000"/>
              <a:headEnd/>
              <a:tailEnd/>
            </a:ln>
            <a:effectLst/>
          </p:spPr>
          <p:txBody>
            <a:bodyPr wrap="none">
              <a:spAutoFit/>
            </a:bodyPr>
            <a:lstStyle/>
            <a:p>
              <a:pPr algn="l" eaLnBrk="0" hangingPunct="0"/>
              <a:r>
                <a:rPr lang="en-US" sz="2000" b="0">
                  <a:solidFill>
                    <a:srgbClr val="0D2F8D"/>
                  </a:solidFill>
                </a:rPr>
                <a:t>Practice</a:t>
              </a:r>
            </a:p>
          </p:txBody>
        </p:sp>
        <p:sp>
          <p:nvSpPr>
            <p:cNvPr id="1865011" name="Text Box 307"/>
            <p:cNvSpPr txBox="1">
              <a:spLocks noChangeArrowheads="1"/>
            </p:cNvSpPr>
            <p:nvPr/>
          </p:nvSpPr>
          <p:spPr bwMode="auto">
            <a:xfrm>
              <a:off x="2486" y="687"/>
              <a:ext cx="890" cy="250"/>
            </a:xfrm>
            <a:prstGeom prst="rect">
              <a:avLst/>
            </a:prstGeom>
            <a:noFill/>
            <a:ln w="9525" algn="ctr">
              <a:noFill/>
              <a:miter lim="800000"/>
              <a:headEnd/>
              <a:tailEnd/>
            </a:ln>
            <a:effectLst/>
          </p:spPr>
          <p:txBody>
            <a:bodyPr wrap="none">
              <a:spAutoFit/>
            </a:bodyPr>
            <a:lstStyle/>
            <a:p>
              <a:pPr algn="l" eaLnBrk="0" hangingPunct="0"/>
              <a:r>
                <a:rPr lang="en-US" sz="2000" b="0">
                  <a:solidFill>
                    <a:srgbClr val="0D2F8D"/>
                  </a:solidFill>
                </a:rPr>
                <a:t>Referential</a:t>
              </a:r>
            </a:p>
          </p:txBody>
        </p:sp>
      </p:grpSp>
      <p:grpSp>
        <p:nvGrpSpPr>
          <p:cNvPr id="1865032" name="Group 328"/>
          <p:cNvGrpSpPr>
            <a:grpSpLocks/>
          </p:cNvGrpSpPr>
          <p:nvPr/>
        </p:nvGrpSpPr>
        <p:grpSpPr bwMode="auto">
          <a:xfrm>
            <a:off x="0" y="2894013"/>
            <a:ext cx="9104313" cy="415925"/>
            <a:chOff x="0" y="1823"/>
            <a:chExt cx="5735" cy="262"/>
          </a:xfrm>
        </p:grpSpPr>
        <p:sp>
          <p:nvSpPr>
            <p:cNvPr id="1865007" name="Line 303"/>
            <p:cNvSpPr>
              <a:spLocks noChangeShapeType="1"/>
            </p:cNvSpPr>
            <p:nvPr/>
          </p:nvSpPr>
          <p:spPr bwMode="auto">
            <a:xfrm flipV="1">
              <a:off x="1160" y="1952"/>
              <a:ext cx="3272" cy="8"/>
            </a:xfrm>
            <a:prstGeom prst="line">
              <a:avLst/>
            </a:prstGeom>
            <a:noFill/>
            <a:ln w="38100">
              <a:solidFill>
                <a:schemeClr val="tx1"/>
              </a:solidFill>
              <a:round/>
              <a:headEnd type="triangle" w="med" len="med"/>
              <a:tailEnd type="triangle" w="med" len="med"/>
            </a:ln>
            <a:effectLst/>
          </p:spPr>
          <p:txBody>
            <a:bodyPr/>
            <a:lstStyle/>
            <a:p>
              <a:endParaRPr lang="pt-BR"/>
            </a:p>
          </p:txBody>
        </p:sp>
        <p:sp>
          <p:nvSpPr>
            <p:cNvPr id="1865012" name="Text Box 308"/>
            <p:cNvSpPr txBox="1">
              <a:spLocks noChangeArrowheads="1"/>
            </p:cNvSpPr>
            <p:nvPr/>
          </p:nvSpPr>
          <p:spPr bwMode="auto">
            <a:xfrm>
              <a:off x="0" y="1823"/>
              <a:ext cx="1112" cy="250"/>
            </a:xfrm>
            <a:prstGeom prst="rect">
              <a:avLst/>
            </a:prstGeom>
            <a:noFill/>
            <a:ln w="9525" algn="ctr">
              <a:noFill/>
              <a:miter lim="800000"/>
              <a:headEnd/>
              <a:tailEnd/>
            </a:ln>
            <a:effectLst/>
          </p:spPr>
          <p:txBody>
            <a:bodyPr wrap="none">
              <a:spAutoFit/>
            </a:bodyPr>
            <a:lstStyle/>
            <a:p>
              <a:pPr algn="l" eaLnBrk="0" hangingPunct="0"/>
              <a:r>
                <a:rPr lang="en-US" sz="2000" b="0">
                  <a:solidFill>
                    <a:srgbClr val="0D2F8D"/>
                  </a:solidFill>
                </a:rPr>
                <a:t>Requirements</a:t>
              </a:r>
            </a:p>
          </p:txBody>
        </p:sp>
        <p:sp>
          <p:nvSpPr>
            <p:cNvPr id="1865013" name="Text Box 309"/>
            <p:cNvSpPr txBox="1">
              <a:spLocks noChangeArrowheads="1"/>
            </p:cNvSpPr>
            <p:nvPr/>
          </p:nvSpPr>
          <p:spPr bwMode="auto">
            <a:xfrm>
              <a:off x="4526" y="1835"/>
              <a:ext cx="1209" cy="250"/>
            </a:xfrm>
            <a:prstGeom prst="rect">
              <a:avLst/>
            </a:prstGeom>
            <a:noFill/>
            <a:ln w="9525" algn="ctr">
              <a:noFill/>
              <a:miter lim="800000"/>
              <a:headEnd/>
              <a:tailEnd/>
            </a:ln>
            <a:effectLst/>
          </p:spPr>
          <p:txBody>
            <a:bodyPr wrap="none">
              <a:spAutoFit/>
            </a:bodyPr>
            <a:lstStyle/>
            <a:p>
              <a:pPr algn="l" eaLnBrk="0" hangingPunct="0"/>
              <a:r>
                <a:rPr lang="en-US" sz="2000" b="0">
                  <a:solidFill>
                    <a:srgbClr val="0D2F8D"/>
                  </a:solidFill>
                </a:rPr>
                <a:t>Implementation</a:t>
              </a:r>
            </a:p>
          </p:txBody>
        </p:sp>
      </p:grpSp>
      <p:sp>
        <p:nvSpPr>
          <p:cNvPr id="1865022" name="Text Box 318"/>
          <p:cNvSpPr txBox="1">
            <a:spLocks noChangeArrowheads="1"/>
          </p:cNvSpPr>
          <p:nvPr/>
        </p:nvSpPr>
        <p:spPr bwMode="auto">
          <a:xfrm>
            <a:off x="5221288" y="5437188"/>
            <a:ext cx="3821112" cy="523220"/>
          </a:xfrm>
          <a:prstGeom prst="rect">
            <a:avLst/>
          </a:prstGeom>
          <a:noFill/>
          <a:ln w="9525">
            <a:noFill/>
            <a:miter lim="800000"/>
            <a:headEnd/>
            <a:tailEnd/>
          </a:ln>
          <a:effectLst/>
        </p:spPr>
        <p:txBody>
          <a:bodyPr>
            <a:spAutoFit/>
          </a:bodyPr>
          <a:lstStyle/>
          <a:p>
            <a:pPr eaLnBrk="0" hangingPunct="0">
              <a:spcBef>
                <a:spcPct val="50000"/>
              </a:spcBef>
            </a:pPr>
            <a:r>
              <a:rPr lang="pt-PT" sz="1400" dirty="0">
                <a:solidFill>
                  <a:srgbClr val="00008D"/>
                </a:solidFill>
              </a:rPr>
              <a:t>Práticas reais e os serviços executados pelas equipes do SI</a:t>
            </a:r>
            <a:endParaRPr lang="en-US" sz="1400" dirty="0">
              <a:solidFill>
                <a:srgbClr val="00008D"/>
              </a:solidFill>
            </a:endParaRPr>
          </a:p>
        </p:txBody>
      </p:sp>
      <p:sp>
        <p:nvSpPr>
          <p:cNvPr id="1865023" name="Oval 319"/>
          <p:cNvSpPr>
            <a:spLocks noChangeArrowheads="1"/>
          </p:cNvSpPr>
          <p:nvPr/>
        </p:nvSpPr>
        <p:spPr bwMode="auto">
          <a:xfrm>
            <a:off x="1143000" y="1473200"/>
            <a:ext cx="2705100" cy="1117600"/>
          </a:xfrm>
          <a:prstGeom prst="ellipse">
            <a:avLst/>
          </a:prstGeom>
          <a:solidFill>
            <a:srgbClr val="00008D"/>
          </a:solidFill>
          <a:ln w="9525" algn="ctr">
            <a:solidFill>
              <a:schemeClr val="bg1"/>
            </a:solidFill>
            <a:round/>
            <a:headEnd/>
            <a:tailEnd/>
          </a:ln>
          <a:effectLst>
            <a:outerShdw dist="35921" dir="2700000" algn="ctr" rotWithShape="0">
              <a:schemeClr val="bg2"/>
            </a:outerShdw>
          </a:effectLst>
        </p:spPr>
        <p:txBody>
          <a:bodyPr wrap="none" anchor="ctr"/>
          <a:lstStyle/>
          <a:p>
            <a:pPr eaLnBrk="0" hangingPunct="0"/>
            <a:r>
              <a:rPr lang="pt-PT" sz="1400" dirty="0">
                <a:solidFill>
                  <a:schemeClr val="bg1"/>
                </a:solidFill>
              </a:rPr>
              <a:t>Requisitos em Processos</a:t>
            </a:r>
            <a:endParaRPr lang="en-US" sz="1400" dirty="0">
              <a:solidFill>
                <a:schemeClr val="bg1"/>
              </a:solidFill>
              <a:effectLst>
                <a:outerShdw blurRad="38100" dist="38100" dir="2700000" algn="tl">
                  <a:srgbClr val="000000"/>
                </a:outerShdw>
              </a:effectLst>
            </a:endParaRPr>
          </a:p>
        </p:txBody>
      </p:sp>
      <p:sp>
        <p:nvSpPr>
          <p:cNvPr id="1865024" name="Text Box 320"/>
          <p:cNvSpPr txBox="1">
            <a:spLocks noChangeArrowheads="1"/>
          </p:cNvSpPr>
          <p:nvPr/>
        </p:nvSpPr>
        <p:spPr bwMode="auto">
          <a:xfrm>
            <a:off x="5819775" y="4256088"/>
            <a:ext cx="184150" cy="519112"/>
          </a:xfrm>
          <a:prstGeom prst="rect">
            <a:avLst/>
          </a:prstGeom>
          <a:noFill/>
          <a:ln w="9525">
            <a:noFill/>
            <a:miter lim="800000"/>
            <a:headEnd/>
            <a:tailEnd/>
          </a:ln>
          <a:effectLst/>
        </p:spPr>
        <p:txBody>
          <a:bodyPr wrap="none">
            <a:spAutoFit/>
          </a:bodyPr>
          <a:lstStyle/>
          <a:p>
            <a:pPr algn="l" eaLnBrk="0" hangingPunct="0"/>
            <a:endParaRPr lang="en-US" sz="2800" b="0">
              <a:solidFill>
                <a:schemeClr val="tx1"/>
              </a:solidFill>
            </a:endParaRPr>
          </a:p>
        </p:txBody>
      </p:sp>
      <p:grpSp>
        <p:nvGrpSpPr>
          <p:cNvPr id="1865025" name="Group 321"/>
          <p:cNvGrpSpPr>
            <a:grpSpLocks/>
          </p:cNvGrpSpPr>
          <p:nvPr/>
        </p:nvGrpSpPr>
        <p:grpSpPr bwMode="auto">
          <a:xfrm>
            <a:off x="1346200" y="2728913"/>
            <a:ext cx="4171946" cy="1736725"/>
            <a:chOff x="732" y="1719"/>
            <a:chExt cx="2628" cy="1094"/>
          </a:xfrm>
        </p:grpSpPr>
        <p:sp>
          <p:nvSpPr>
            <p:cNvPr id="1865026" name="Text Box 322"/>
            <p:cNvSpPr txBox="1">
              <a:spLocks noChangeArrowheads="1"/>
            </p:cNvSpPr>
            <p:nvPr/>
          </p:nvSpPr>
          <p:spPr bwMode="auto">
            <a:xfrm>
              <a:off x="732" y="2367"/>
              <a:ext cx="1650" cy="446"/>
            </a:xfrm>
            <a:prstGeom prst="rect">
              <a:avLst/>
            </a:prstGeom>
            <a:noFill/>
            <a:ln w="9525">
              <a:noFill/>
              <a:miter lim="800000"/>
              <a:headEnd/>
              <a:tailEnd/>
            </a:ln>
            <a:effectLst/>
          </p:spPr>
          <p:txBody>
            <a:bodyPr wrap="none">
              <a:spAutoFit/>
            </a:bodyPr>
            <a:lstStyle/>
            <a:p>
              <a:pPr eaLnBrk="0" hangingPunct="0"/>
              <a:r>
                <a:rPr lang="en-US" sz="2000" dirty="0" err="1" smtClean="0">
                  <a:solidFill>
                    <a:srgbClr val="00008D"/>
                  </a:solidFill>
                </a:rPr>
                <a:t>Avaliação</a:t>
              </a:r>
              <a:r>
                <a:rPr lang="en-US" sz="2000" dirty="0" smtClean="0">
                  <a:solidFill>
                    <a:srgbClr val="00008D"/>
                  </a:solidFill>
                </a:rPr>
                <a:t> </a:t>
              </a:r>
              <a:r>
                <a:rPr lang="en-US" sz="2000" dirty="0" err="1" smtClean="0">
                  <a:solidFill>
                    <a:srgbClr val="00008D"/>
                  </a:solidFill>
                </a:rPr>
                <a:t>por</a:t>
              </a:r>
              <a:r>
                <a:rPr lang="en-US" sz="2000" dirty="0" smtClean="0">
                  <a:solidFill>
                    <a:srgbClr val="00008D"/>
                  </a:solidFill>
                </a:rPr>
                <a:t> SGSI</a:t>
              </a:r>
            </a:p>
            <a:p>
              <a:pPr eaLnBrk="0" hangingPunct="0"/>
              <a:r>
                <a:rPr lang="en-US" sz="2000" dirty="0" smtClean="0">
                  <a:solidFill>
                    <a:srgbClr val="00008D"/>
                  </a:solidFill>
                </a:rPr>
                <a:t> </a:t>
              </a:r>
              <a:r>
                <a:rPr lang="en-US" sz="2000" dirty="0" err="1" smtClean="0">
                  <a:solidFill>
                    <a:srgbClr val="00008D"/>
                  </a:solidFill>
                </a:rPr>
                <a:t>controlador</a:t>
              </a:r>
              <a:r>
                <a:rPr lang="en-US" sz="2000" dirty="0" smtClean="0">
                  <a:solidFill>
                    <a:srgbClr val="00008D"/>
                  </a:solidFill>
                </a:rPr>
                <a:t> </a:t>
              </a:r>
              <a:r>
                <a:rPr lang="en-US" sz="2000" dirty="0" err="1" smtClean="0">
                  <a:solidFill>
                    <a:srgbClr val="00008D"/>
                  </a:solidFill>
                </a:rPr>
                <a:t>interno</a:t>
              </a:r>
              <a:endParaRPr lang="en-US" sz="2000" dirty="0">
                <a:solidFill>
                  <a:srgbClr val="00008D"/>
                </a:solidFill>
              </a:endParaRPr>
            </a:p>
          </p:txBody>
        </p:sp>
        <p:sp>
          <p:nvSpPr>
            <p:cNvPr id="1865027" name="AutoShape 323"/>
            <p:cNvSpPr>
              <a:spLocks noChangeAspect="1" noChangeArrowheads="1"/>
            </p:cNvSpPr>
            <p:nvPr/>
          </p:nvSpPr>
          <p:spPr bwMode="auto">
            <a:xfrm rot="-3299009">
              <a:off x="2322" y="1283"/>
              <a:ext cx="602" cy="1474"/>
            </a:xfrm>
            <a:prstGeom prst="upDownArrow">
              <a:avLst>
                <a:gd name="adj1" fmla="val 50000"/>
                <a:gd name="adj2" fmla="val 48970"/>
              </a:avLst>
            </a:prstGeom>
            <a:solidFill>
              <a:srgbClr val="00008D"/>
            </a:solidFill>
            <a:ln w="9525">
              <a:solidFill>
                <a:schemeClr val="bg1"/>
              </a:solidFill>
              <a:miter lim="800000"/>
              <a:headEnd/>
              <a:tailEnd/>
            </a:ln>
            <a:effectLst>
              <a:outerShdw dist="35921" dir="2700000" algn="ctr" rotWithShape="0">
                <a:schemeClr val="bg2"/>
              </a:outerShdw>
            </a:effectLst>
          </p:spPr>
          <p:txBody>
            <a:bodyPr vert="eaVert" wrap="none" anchor="ctr"/>
            <a:lstStyle/>
            <a:p>
              <a:pPr eaLnBrk="0" hangingPunct="0"/>
              <a:endParaRPr lang="en-US" sz="2000" b="0">
                <a:solidFill>
                  <a:schemeClr val="tx1"/>
                </a:solidFill>
              </a:endParaRPr>
            </a:p>
          </p:txBody>
        </p:sp>
        <p:sp>
          <p:nvSpPr>
            <p:cNvPr id="1865028" name="Text Box 324"/>
            <p:cNvSpPr txBox="1">
              <a:spLocks noChangeArrowheads="1"/>
            </p:cNvSpPr>
            <p:nvPr/>
          </p:nvSpPr>
          <p:spPr bwMode="auto">
            <a:xfrm rot="2055786">
              <a:off x="2490" y="1899"/>
              <a:ext cx="265" cy="250"/>
            </a:xfrm>
            <a:prstGeom prst="rect">
              <a:avLst/>
            </a:prstGeom>
            <a:noFill/>
            <a:ln w="9525">
              <a:noFill/>
              <a:miter lim="800000"/>
              <a:headEnd/>
              <a:tailEnd/>
            </a:ln>
            <a:effectLst/>
          </p:spPr>
          <p:txBody>
            <a:bodyPr>
              <a:spAutoFit/>
            </a:bodyPr>
            <a:lstStyle/>
            <a:p>
              <a:pPr algn="l" eaLnBrk="0" hangingPunct="0"/>
              <a:r>
                <a:rPr lang="en-US" sz="2000">
                  <a:solidFill>
                    <a:schemeClr val="bg1"/>
                  </a:solidFill>
                  <a:sym typeface="Wingdings 3" pitchFamily="18" charset="2"/>
                </a:rPr>
                <a:t></a:t>
              </a:r>
            </a:p>
          </p:txBody>
        </p:sp>
      </p:grpSp>
      <p:sp>
        <p:nvSpPr>
          <p:cNvPr id="1865029" name="Text Box 325"/>
          <p:cNvSpPr txBox="1">
            <a:spLocks noChangeArrowheads="1"/>
          </p:cNvSpPr>
          <p:nvPr/>
        </p:nvSpPr>
        <p:spPr bwMode="auto">
          <a:xfrm>
            <a:off x="5635625" y="4256088"/>
            <a:ext cx="184150" cy="519112"/>
          </a:xfrm>
          <a:prstGeom prst="rect">
            <a:avLst/>
          </a:prstGeom>
          <a:noFill/>
          <a:ln w="9525">
            <a:noFill/>
            <a:miter lim="800000"/>
            <a:headEnd/>
            <a:tailEnd/>
          </a:ln>
          <a:effectLst/>
        </p:spPr>
        <p:txBody>
          <a:bodyPr wrap="none">
            <a:spAutoFit/>
          </a:bodyPr>
          <a:lstStyle/>
          <a:p>
            <a:pPr algn="l" eaLnBrk="0" hangingPunct="0"/>
            <a:endParaRPr lang="en-US" sz="2800" b="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65005"/>
                                        </p:tgtEl>
                                        <p:attrNameLst>
                                          <p:attrName>style.visibility</p:attrName>
                                        </p:attrNameLst>
                                      </p:cBhvr>
                                      <p:to>
                                        <p:strVal val="visible"/>
                                      </p:to>
                                    </p:set>
                                    <p:anim calcmode="lin" valueType="num">
                                      <p:cBhvr additive="base">
                                        <p:cTn id="7" dur="500" fill="hold"/>
                                        <p:tgtEl>
                                          <p:spTgt spid="1865005"/>
                                        </p:tgtEl>
                                        <p:attrNameLst>
                                          <p:attrName>ppt_x</p:attrName>
                                        </p:attrNameLst>
                                      </p:cBhvr>
                                      <p:tavLst>
                                        <p:tav tm="0">
                                          <p:val>
                                            <p:strVal val="0-#ppt_w/2"/>
                                          </p:val>
                                        </p:tav>
                                        <p:tav tm="100000">
                                          <p:val>
                                            <p:strVal val="#ppt_x"/>
                                          </p:val>
                                        </p:tav>
                                      </p:tavLst>
                                    </p:anim>
                                    <p:anim calcmode="lin" valueType="num">
                                      <p:cBhvr additive="base">
                                        <p:cTn id="8" dur="500" fill="hold"/>
                                        <p:tgtEl>
                                          <p:spTgt spid="186500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865023"/>
                                        </p:tgtEl>
                                        <p:attrNameLst>
                                          <p:attrName>style.visibility</p:attrName>
                                        </p:attrNameLst>
                                      </p:cBhvr>
                                      <p:to>
                                        <p:strVal val="visible"/>
                                      </p:to>
                                    </p:set>
                                    <p:animEffect transition="in" filter="blinds(horizontal)">
                                      <p:cBhvr>
                                        <p:cTn id="13" dur="500"/>
                                        <p:tgtEl>
                                          <p:spTgt spid="186502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864818"/>
                                        </p:tgtEl>
                                        <p:attrNameLst>
                                          <p:attrName>style.visibility</p:attrName>
                                        </p:attrNameLst>
                                      </p:cBhvr>
                                      <p:to>
                                        <p:strVal val="visible"/>
                                      </p:to>
                                    </p:set>
                                    <p:animEffect transition="in" filter="blinds(horizontal)">
                                      <p:cBhvr>
                                        <p:cTn id="18" dur="500"/>
                                        <p:tgtEl>
                                          <p:spTgt spid="18648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65025"/>
                                        </p:tgtEl>
                                        <p:attrNameLst>
                                          <p:attrName>style.visibility</p:attrName>
                                        </p:attrNameLst>
                                      </p:cBhvr>
                                      <p:to>
                                        <p:strVal val="visible"/>
                                      </p:to>
                                    </p:set>
                                    <p:animEffect transition="in" filter="blinds(horizontal)">
                                      <p:cBhvr>
                                        <p:cTn id="23" dur="500"/>
                                        <p:tgtEl>
                                          <p:spTgt spid="1865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5005" grpId="0" animBg="1"/>
      <p:bldP spid="18650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Espaço Reservado para Data 1"/>
          <p:cNvSpPr>
            <a:spLocks noGrp="1"/>
          </p:cNvSpPr>
          <p:nvPr>
            <p:ph type="dt" sz="half" idx="10"/>
          </p:nvPr>
        </p:nvSpPr>
        <p:spPr/>
        <p:txBody>
          <a:bodyPr/>
          <a:lstStyle/>
          <a:p>
            <a:r>
              <a:rPr lang="fr-FR"/>
              <a:t>Page </a:t>
            </a:r>
            <a:fld id="{EE382244-0AC5-4F44-93BC-018A8FE02F0C}" type="slidenum">
              <a:rPr lang="fr-FR"/>
              <a:pPr/>
              <a:t>48</a:t>
            </a:fld>
            <a:r>
              <a:rPr lang="fr-FR"/>
              <a:t>  / Ref TRN_SI_00942 / V2.2 /     SGSI/Q -  July 25 th/2010 /     Classification  D3    Retention : WA+10</a:t>
            </a:r>
          </a:p>
        </p:txBody>
      </p:sp>
      <p:sp>
        <p:nvSpPr>
          <p:cNvPr id="2387971" name="AutoShape 3"/>
          <p:cNvSpPr>
            <a:spLocks noChangeArrowheads="1"/>
          </p:cNvSpPr>
          <p:nvPr/>
        </p:nvSpPr>
        <p:spPr bwMode="auto">
          <a:xfrm rot="-10800000">
            <a:off x="2430463" y="0"/>
            <a:ext cx="4114800" cy="6445250"/>
          </a:xfrm>
          <a:prstGeom prst="triangle">
            <a:avLst>
              <a:gd name="adj" fmla="val 50000"/>
            </a:avLst>
          </a:prstGeom>
          <a:gradFill rotWithShape="1">
            <a:gsLst>
              <a:gs pos="0">
                <a:srgbClr val="FFFFFF"/>
              </a:gs>
              <a:gs pos="100000">
                <a:srgbClr val="FFFF00"/>
              </a:gs>
            </a:gsLst>
            <a:lin ang="5400000" scaled="1"/>
          </a:gradFill>
          <a:ln w="9525" algn="ctr">
            <a:noFill/>
            <a:miter lim="800000"/>
            <a:headEnd/>
            <a:tailEnd/>
          </a:ln>
          <a:effectLst/>
        </p:spPr>
        <p:txBody>
          <a:bodyPr rot="10800000" vert="eaVert" wrap="none" anchor="ctr"/>
          <a:lstStyle/>
          <a:p>
            <a:endParaRPr lang="pt-BR"/>
          </a:p>
        </p:txBody>
      </p:sp>
      <p:sp>
        <p:nvSpPr>
          <p:cNvPr id="2387972" name="Rectangle 4"/>
          <p:cNvSpPr>
            <a:spLocks noChangeArrowheads="1"/>
          </p:cNvSpPr>
          <p:nvPr/>
        </p:nvSpPr>
        <p:spPr bwMode="auto">
          <a:xfrm>
            <a:off x="2443163" y="-314326"/>
            <a:ext cx="4318000" cy="1393825"/>
          </a:xfrm>
          <a:prstGeom prst="rect">
            <a:avLst/>
          </a:prstGeom>
          <a:noFill/>
          <a:ln w="9525" algn="ctr">
            <a:noFill/>
            <a:miter lim="800000"/>
            <a:headEnd/>
            <a:tailEnd/>
          </a:ln>
          <a:effectLst/>
        </p:spPr>
        <p:txBody>
          <a:bodyPr lIns="116264" tIns="58132" rIns="116264" bIns="58132" anchor="ctr"/>
          <a:lstStyle/>
          <a:p>
            <a:endParaRPr lang="pt-BR" sz="2400" dirty="0"/>
          </a:p>
          <a:p>
            <a:r>
              <a:rPr lang="pt-BR" sz="2000" dirty="0"/>
              <a:t>As 3 camadas de SGSI de Controle Interno (SGSI </a:t>
            </a:r>
            <a:r>
              <a:rPr lang="pt-BR" sz="2000" dirty="0" err="1"/>
              <a:t>Quality</a:t>
            </a:r>
            <a:r>
              <a:rPr lang="pt-BR" sz="2000" dirty="0"/>
              <a:t> </a:t>
            </a:r>
            <a:r>
              <a:rPr lang="pt-BR" sz="2000" dirty="0" err="1"/>
              <a:t>Assurance</a:t>
            </a:r>
            <a:r>
              <a:rPr lang="pt-BR" sz="2000" dirty="0"/>
              <a:t>)</a:t>
            </a:r>
            <a:endParaRPr lang="pt-BR" sz="2000" dirty="0">
              <a:effectLst/>
            </a:endParaRPr>
          </a:p>
        </p:txBody>
      </p:sp>
      <p:grpSp>
        <p:nvGrpSpPr>
          <p:cNvPr id="2387974" name="Group 6"/>
          <p:cNvGrpSpPr>
            <a:grpSpLocks/>
          </p:cNvGrpSpPr>
          <p:nvPr/>
        </p:nvGrpSpPr>
        <p:grpSpPr bwMode="auto">
          <a:xfrm>
            <a:off x="3228975" y="1422400"/>
            <a:ext cx="2562225" cy="1357313"/>
            <a:chOff x="1843" y="906"/>
            <a:chExt cx="1614" cy="855"/>
          </a:xfrm>
        </p:grpSpPr>
        <p:sp>
          <p:nvSpPr>
            <p:cNvPr id="2387975" name="Rectangle 7"/>
            <p:cNvSpPr>
              <a:spLocks noChangeArrowheads="1"/>
            </p:cNvSpPr>
            <p:nvPr/>
          </p:nvSpPr>
          <p:spPr bwMode="auto">
            <a:xfrm>
              <a:off x="1843" y="906"/>
              <a:ext cx="1614" cy="428"/>
            </a:xfrm>
            <a:prstGeom prst="rect">
              <a:avLst/>
            </a:prstGeom>
            <a:solidFill>
              <a:srgbClr val="FFFF00"/>
            </a:solidFill>
            <a:ln w="9525" algn="ctr">
              <a:solidFill>
                <a:schemeClr val="tx1"/>
              </a:solidFill>
              <a:miter lim="800000"/>
              <a:headEnd/>
              <a:tailEnd/>
            </a:ln>
            <a:effectLst/>
          </p:spPr>
          <p:txBody>
            <a:bodyPr wrap="none" lIns="116274" tIns="58137" rIns="116274" bIns="58137" anchor="ctr"/>
            <a:lstStyle/>
            <a:p>
              <a:pPr defTabSz="1163638"/>
              <a:r>
                <a:rPr lang="en-US" sz="1800" dirty="0" err="1" smtClean="0"/>
                <a:t>Avaliação</a:t>
              </a:r>
              <a:r>
                <a:rPr lang="en-US" sz="1800" dirty="0" smtClean="0"/>
                <a:t> </a:t>
              </a:r>
              <a:r>
                <a:rPr lang="en-US" sz="1800" dirty="0" err="1" smtClean="0"/>
                <a:t>interna</a:t>
              </a:r>
              <a:endParaRPr lang="en-US" sz="1800" dirty="0"/>
            </a:p>
          </p:txBody>
        </p:sp>
        <p:sp>
          <p:nvSpPr>
            <p:cNvPr id="2387976" name="Rectangle 8"/>
            <p:cNvSpPr>
              <a:spLocks noChangeArrowheads="1"/>
            </p:cNvSpPr>
            <p:nvPr/>
          </p:nvSpPr>
          <p:spPr bwMode="auto">
            <a:xfrm>
              <a:off x="1843" y="1332"/>
              <a:ext cx="1614" cy="429"/>
            </a:xfrm>
            <a:prstGeom prst="rect">
              <a:avLst/>
            </a:prstGeom>
            <a:solidFill>
              <a:srgbClr val="FFFF00"/>
            </a:solidFill>
            <a:ln w="9525" algn="ctr">
              <a:solidFill>
                <a:schemeClr val="tx1"/>
              </a:solidFill>
              <a:miter lim="800000"/>
              <a:headEnd/>
              <a:tailEnd/>
            </a:ln>
            <a:effectLst/>
          </p:spPr>
          <p:txBody>
            <a:bodyPr wrap="none" lIns="116274" tIns="58137" rIns="116274" bIns="58137" anchor="ctr"/>
            <a:lstStyle/>
            <a:p>
              <a:pPr defTabSz="1163638"/>
              <a:r>
                <a:rPr lang="en-US" sz="1800" dirty="0" err="1" smtClean="0"/>
                <a:t>Parceiros</a:t>
              </a:r>
              <a:r>
                <a:rPr lang="en-US" sz="1800" dirty="0" smtClean="0"/>
                <a:t> de Auditoria</a:t>
              </a:r>
              <a:endParaRPr lang="en-US" sz="1800" dirty="0"/>
            </a:p>
          </p:txBody>
        </p:sp>
      </p:grpSp>
      <p:grpSp>
        <p:nvGrpSpPr>
          <p:cNvPr id="2387979" name="Group 11"/>
          <p:cNvGrpSpPr>
            <a:grpSpLocks/>
          </p:cNvGrpSpPr>
          <p:nvPr/>
        </p:nvGrpSpPr>
        <p:grpSpPr bwMode="auto">
          <a:xfrm>
            <a:off x="3214688" y="3076575"/>
            <a:ext cx="2562225" cy="1355725"/>
            <a:chOff x="1836" y="1938"/>
            <a:chExt cx="1614" cy="854"/>
          </a:xfrm>
        </p:grpSpPr>
        <p:sp>
          <p:nvSpPr>
            <p:cNvPr id="2387980" name="Rectangle 12"/>
            <p:cNvSpPr>
              <a:spLocks noChangeArrowheads="1"/>
            </p:cNvSpPr>
            <p:nvPr/>
          </p:nvSpPr>
          <p:spPr bwMode="auto">
            <a:xfrm>
              <a:off x="1836" y="1938"/>
              <a:ext cx="1614" cy="428"/>
            </a:xfrm>
            <a:prstGeom prst="rect">
              <a:avLst/>
            </a:prstGeom>
            <a:solidFill>
              <a:srgbClr val="FFFF00"/>
            </a:solidFill>
            <a:ln w="9525" algn="ctr">
              <a:solidFill>
                <a:schemeClr val="tx1"/>
              </a:solidFill>
              <a:miter lim="800000"/>
              <a:headEnd/>
              <a:tailEnd/>
            </a:ln>
            <a:effectLst/>
          </p:spPr>
          <p:txBody>
            <a:bodyPr wrap="none" lIns="116274" tIns="58137" rIns="116274" bIns="58137" anchor="ctr"/>
            <a:lstStyle/>
            <a:p>
              <a:pPr defTabSz="1163638"/>
              <a:r>
                <a:rPr lang="en-US" sz="1800" dirty="0" err="1" smtClean="0"/>
                <a:t>Projetos</a:t>
              </a:r>
              <a:endParaRPr lang="en-US" sz="1800" dirty="0"/>
            </a:p>
          </p:txBody>
        </p:sp>
        <p:sp>
          <p:nvSpPr>
            <p:cNvPr id="2387981" name="Rectangle 13"/>
            <p:cNvSpPr>
              <a:spLocks noChangeArrowheads="1"/>
            </p:cNvSpPr>
            <p:nvPr/>
          </p:nvSpPr>
          <p:spPr bwMode="auto">
            <a:xfrm>
              <a:off x="1836" y="2363"/>
              <a:ext cx="1614" cy="429"/>
            </a:xfrm>
            <a:prstGeom prst="rect">
              <a:avLst/>
            </a:prstGeom>
            <a:solidFill>
              <a:srgbClr val="FFFF00"/>
            </a:solidFill>
            <a:ln w="9525" algn="ctr">
              <a:solidFill>
                <a:schemeClr val="tx1"/>
              </a:solidFill>
              <a:miter lim="800000"/>
              <a:headEnd/>
              <a:tailEnd/>
            </a:ln>
            <a:effectLst/>
          </p:spPr>
          <p:txBody>
            <a:bodyPr wrap="none" lIns="116274" tIns="58137" rIns="116274" bIns="58137" anchor="ctr"/>
            <a:lstStyle/>
            <a:p>
              <a:pPr defTabSz="1163638"/>
              <a:r>
                <a:rPr lang="en-US" sz="1800" dirty="0" err="1" smtClean="0"/>
                <a:t>Não</a:t>
              </a:r>
              <a:r>
                <a:rPr lang="en-US" sz="1800" dirty="0" smtClean="0"/>
                <a:t> </a:t>
              </a:r>
              <a:r>
                <a:rPr lang="en-US" sz="1800" dirty="0" err="1" smtClean="0"/>
                <a:t>projeto</a:t>
              </a:r>
              <a:endParaRPr lang="en-US" sz="1800" dirty="0"/>
            </a:p>
          </p:txBody>
        </p:sp>
      </p:grpSp>
      <p:grpSp>
        <p:nvGrpSpPr>
          <p:cNvPr id="2387984" name="Group 16"/>
          <p:cNvGrpSpPr>
            <a:grpSpLocks/>
          </p:cNvGrpSpPr>
          <p:nvPr/>
        </p:nvGrpSpPr>
        <p:grpSpPr bwMode="auto">
          <a:xfrm>
            <a:off x="3227388" y="4754563"/>
            <a:ext cx="2562225" cy="1357312"/>
            <a:chOff x="1844" y="2905"/>
            <a:chExt cx="1614" cy="855"/>
          </a:xfrm>
        </p:grpSpPr>
        <p:sp>
          <p:nvSpPr>
            <p:cNvPr id="2387985" name="Rectangle 17"/>
            <p:cNvSpPr>
              <a:spLocks noChangeArrowheads="1"/>
            </p:cNvSpPr>
            <p:nvPr/>
          </p:nvSpPr>
          <p:spPr bwMode="auto">
            <a:xfrm>
              <a:off x="1844" y="2905"/>
              <a:ext cx="1614" cy="428"/>
            </a:xfrm>
            <a:prstGeom prst="rect">
              <a:avLst/>
            </a:prstGeom>
            <a:solidFill>
              <a:srgbClr val="FFFF00"/>
            </a:solidFill>
            <a:ln w="9525" algn="ctr">
              <a:solidFill>
                <a:schemeClr val="tx1"/>
              </a:solidFill>
              <a:miter lim="800000"/>
              <a:headEnd/>
              <a:tailEnd/>
            </a:ln>
            <a:effectLst/>
          </p:spPr>
          <p:txBody>
            <a:bodyPr wrap="none" lIns="116274" tIns="58137" rIns="116274" bIns="58137" anchor="ctr"/>
            <a:lstStyle/>
            <a:p>
              <a:pPr defTabSz="1163638"/>
              <a:r>
                <a:rPr lang="en-US" sz="1800" dirty="0" smtClean="0"/>
                <a:t>Contra-</a:t>
              </a:r>
              <a:r>
                <a:rPr lang="en-US" sz="1800" dirty="0" err="1" smtClean="0"/>
                <a:t>Verificação</a:t>
              </a:r>
              <a:endParaRPr lang="en-US" sz="1800" dirty="0"/>
            </a:p>
          </p:txBody>
        </p:sp>
        <p:sp>
          <p:nvSpPr>
            <p:cNvPr id="2387986" name="Rectangle 18"/>
            <p:cNvSpPr>
              <a:spLocks noChangeArrowheads="1"/>
            </p:cNvSpPr>
            <p:nvPr/>
          </p:nvSpPr>
          <p:spPr bwMode="auto">
            <a:xfrm>
              <a:off x="1844" y="3331"/>
              <a:ext cx="1614" cy="429"/>
            </a:xfrm>
            <a:prstGeom prst="rect">
              <a:avLst/>
            </a:prstGeom>
            <a:solidFill>
              <a:srgbClr val="FFFF00"/>
            </a:solidFill>
            <a:ln w="9525" algn="ctr">
              <a:solidFill>
                <a:schemeClr val="tx1"/>
              </a:solidFill>
              <a:miter lim="800000"/>
              <a:headEnd/>
              <a:tailEnd/>
            </a:ln>
            <a:effectLst/>
          </p:spPr>
          <p:txBody>
            <a:bodyPr wrap="none" lIns="116274" tIns="58137" rIns="116274" bIns="58137" anchor="ctr"/>
            <a:lstStyle/>
            <a:p>
              <a:pPr defTabSz="1163638"/>
              <a:r>
                <a:rPr lang="en-US" sz="1800" dirty="0" err="1" smtClean="0"/>
                <a:t>Verificação</a:t>
              </a:r>
              <a:endParaRPr lang="en-US" sz="1800" dirty="0"/>
            </a:p>
          </p:txBody>
        </p:sp>
      </p:grpSp>
      <p:sp>
        <p:nvSpPr>
          <p:cNvPr id="2387987" name="Rectangle 19"/>
          <p:cNvSpPr>
            <a:spLocks noChangeArrowheads="1"/>
          </p:cNvSpPr>
          <p:nvPr/>
        </p:nvSpPr>
        <p:spPr bwMode="auto">
          <a:xfrm>
            <a:off x="323850" y="2924175"/>
            <a:ext cx="6221413" cy="3384550"/>
          </a:xfrm>
          <a:prstGeom prst="rect">
            <a:avLst/>
          </a:prstGeom>
          <a:noFill/>
          <a:ln w="31750">
            <a:solidFill>
              <a:srgbClr val="FF0000"/>
            </a:solidFill>
            <a:miter lim="800000"/>
            <a:headEnd/>
            <a:tailEnd/>
          </a:ln>
          <a:effectLst/>
        </p:spPr>
        <p:txBody>
          <a:bodyPr wrap="none" anchor="ctr"/>
          <a:lstStyle/>
          <a:p>
            <a:endParaRPr lang="pt-BR"/>
          </a:p>
        </p:txBody>
      </p:sp>
      <p:sp>
        <p:nvSpPr>
          <p:cNvPr id="2387988" name="Text Box 20"/>
          <p:cNvSpPr txBox="1">
            <a:spLocks noChangeArrowheads="1"/>
          </p:cNvSpPr>
          <p:nvPr/>
        </p:nvSpPr>
        <p:spPr bwMode="auto">
          <a:xfrm>
            <a:off x="6934201" y="4949031"/>
            <a:ext cx="1979612" cy="822325"/>
          </a:xfrm>
          <a:prstGeom prst="rect">
            <a:avLst/>
          </a:prstGeom>
          <a:noFill/>
          <a:ln w="9525">
            <a:noFill/>
            <a:miter lim="800000"/>
            <a:headEnd/>
            <a:tailEnd/>
          </a:ln>
          <a:effectLst/>
        </p:spPr>
        <p:txBody>
          <a:bodyPr wrap="none">
            <a:spAutoFit/>
          </a:bodyPr>
          <a:lstStyle/>
          <a:p>
            <a:pPr eaLnBrk="0" hangingPunct="0"/>
            <a:r>
              <a:rPr lang="en-US" sz="2400" b="0" dirty="0">
                <a:solidFill>
                  <a:srgbClr val="FF3300"/>
                </a:solidFill>
              </a:rPr>
              <a:t>Entity Quality</a:t>
            </a:r>
          </a:p>
          <a:p>
            <a:pPr eaLnBrk="0" hangingPunct="0"/>
            <a:r>
              <a:rPr lang="en-US" sz="2400" b="0" dirty="0">
                <a:solidFill>
                  <a:srgbClr val="FF3300"/>
                </a:solidFill>
              </a:rPr>
              <a:t>Plan</a:t>
            </a:r>
          </a:p>
        </p:txBody>
      </p:sp>
      <p:sp>
        <p:nvSpPr>
          <p:cNvPr id="2387989" name="Rectangle 21"/>
          <p:cNvSpPr>
            <a:spLocks noChangeArrowheads="1"/>
          </p:cNvSpPr>
          <p:nvPr/>
        </p:nvSpPr>
        <p:spPr bwMode="auto">
          <a:xfrm>
            <a:off x="539750" y="1231900"/>
            <a:ext cx="6221413" cy="5213350"/>
          </a:xfrm>
          <a:prstGeom prst="rect">
            <a:avLst/>
          </a:prstGeom>
          <a:noFill/>
          <a:ln w="25400">
            <a:solidFill>
              <a:srgbClr val="FF0000"/>
            </a:solidFill>
            <a:prstDash val="sysDot"/>
            <a:miter lim="800000"/>
            <a:headEnd/>
            <a:tailEnd/>
          </a:ln>
          <a:effectLst/>
        </p:spPr>
        <p:txBody>
          <a:bodyPr wrap="none" anchor="ctr"/>
          <a:lstStyle/>
          <a:p>
            <a:endParaRPr lang="pt-BR"/>
          </a:p>
        </p:txBody>
      </p:sp>
      <p:sp>
        <p:nvSpPr>
          <p:cNvPr id="2387990" name="Text Box 22"/>
          <p:cNvSpPr txBox="1">
            <a:spLocks noChangeArrowheads="1"/>
          </p:cNvSpPr>
          <p:nvPr/>
        </p:nvSpPr>
        <p:spPr bwMode="auto">
          <a:xfrm>
            <a:off x="6875463" y="1768475"/>
            <a:ext cx="2270125" cy="822325"/>
          </a:xfrm>
          <a:prstGeom prst="rect">
            <a:avLst/>
          </a:prstGeom>
          <a:noFill/>
          <a:ln w="9525">
            <a:noFill/>
            <a:miter lim="800000"/>
            <a:headEnd/>
            <a:tailEnd/>
          </a:ln>
          <a:effectLst/>
        </p:spPr>
        <p:txBody>
          <a:bodyPr wrap="none">
            <a:spAutoFit/>
          </a:bodyPr>
          <a:lstStyle/>
          <a:p>
            <a:pPr eaLnBrk="0" hangingPunct="0"/>
            <a:r>
              <a:rPr lang="en-US" sz="2400" b="0">
                <a:solidFill>
                  <a:srgbClr val="FF3300"/>
                </a:solidFill>
              </a:rPr>
              <a:t>Internal Control</a:t>
            </a:r>
          </a:p>
          <a:p>
            <a:pPr eaLnBrk="0" hangingPunct="0"/>
            <a:r>
              <a:rPr lang="en-US" sz="2400" b="0">
                <a:solidFill>
                  <a:srgbClr val="FF3300"/>
                </a:solidFill>
              </a:rPr>
              <a:t>Plan</a:t>
            </a:r>
          </a:p>
        </p:txBody>
      </p:sp>
      <p:grpSp>
        <p:nvGrpSpPr>
          <p:cNvPr id="2387999" name="Group 31"/>
          <p:cNvGrpSpPr>
            <a:grpSpLocks/>
          </p:cNvGrpSpPr>
          <p:nvPr/>
        </p:nvGrpSpPr>
        <p:grpSpPr bwMode="auto">
          <a:xfrm>
            <a:off x="496888" y="4738686"/>
            <a:ext cx="2903542" cy="1466849"/>
            <a:chOff x="313" y="2985"/>
            <a:chExt cx="1829" cy="924"/>
          </a:xfrm>
        </p:grpSpPr>
        <p:sp>
          <p:nvSpPr>
            <p:cNvPr id="2387982" name="AutoShape 14"/>
            <p:cNvSpPr>
              <a:spLocks noChangeArrowheads="1"/>
            </p:cNvSpPr>
            <p:nvPr/>
          </p:nvSpPr>
          <p:spPr bwMode="auto">
            <a:xfrm rot="5400000">
              <a:off x="852" y="2668"/>
              <a:ext cx="865" cy="1499"/>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C0C0C0"/>
            </a:solidFill>
            <a:ln w="9525" algn="ctr">
              <a:noFill/>
              <a:miter lim="800000"/>
              <a:headEnd/>
              <a:tailEnd/>
            </a:ln>
            <a:effectLst/>
          </p:spPr>
          <p:txBody>
            <a:bodyPr wrap="none" lIns="0" tIns="0" rIns="0" bIns="0" anchor="ctr"/>
            <a:lstStyle/>
            <a:p>
              <a:endParaRPr lang="pt-BR"/>
            </a:p>
          </p:txBody>
        </p:sp>
        <p:sp>
          <p:nvSpPr>
            <p:cNvPr id="2387983" name="Rectangle 15"/>
            <p:cNvSpPr>
              <a:spLocks noChangeArrowheads="1"/>
            </p:cNvSpPr>
            <p:nvPr/>
          </p:nvSpPr>
          <p:spPr bwMode="auto">
            <a:xfrm>
              <a:off x="511" y="3203"/>
              <a:ext cx="1419" cy="428"/>
            </a:xfrm>
            <a:prstGeom prst="rect">
              <a:avLst/>
            </a:prstGeom>
            <a:solidFill>
              <a:srgbClr val="FFFF00"/>
            </a:solidFill>
            <a:ln w="9525" algn="ctr">
              <a:solidFill>
                <a:schemeClr val="tx1"/>
              </a:solidFill>
              <a:miter lim="800000"/>
              <a:headEnd/>
              <a:tailEnd/>
            </a:ln>
            <a:effectLst/>
          </p:spPr>
          <p:txBody>
            <a:bodyPr wrap="none" lIns="116274" tIns="58137" rIns="116274" bIns="58137" anchor="ctr"/>
            <a:lstStyle/>
            <a:p>
              <a:pPr defTabSz="1163638"/>
              <a:r>
                <a:rPr lang="en-US" sz="1800" dirty="0" err="1" smtClean="0"/>
                <a:t>Verificação</a:t>
              </a:r>
              <a:endParaRPr lang="en-US" sz="1800" dirty="0"/>
            </a:p>
          </p:txBody>
        </p:sp>
        <p:sp>
          <p:nvSpPr>
            <p:cNvPr id="2387991" name="Text Box 23"/>
            <p:cNvSpPr txBox="1">
              <a:spLocks noChangeArrowheads="1"/>
            </p:cNvSpPr>
            <p:nvPr/>
          </p:nvSpPr>
          <p:spPr bwMode="auto">
            <a:xfrm>
              <a:off x="313" y="3696"/>
              <a:ext cx="1829" cy="213"/>
            </a:xfrm>
            <a:prstGeom prst="rect">
              <a:avLst/>
            </a:prstGeom>
            <a:noFill/>
            <a:ln w="9525">
              <a:noFill/>
              <a:miter lim="800000"/>
              <a:headEnd/>
              <a:tailEnd/>
            </a:ln>
            <a:effectLst/>
          </p:spPr>
          <p:txBody>
            <a:bodyPr wrap="square">
              <a:spAutoFit/>
            </a:bodyPr>
            <a:lstStyle/>
            <a:p>
              <a:pPr algn="l" eaLnBrk="0" hangingPunct="0"/>
              <a:r>
                <a:rPr lang="fr-FR" sz="1600" b="0" dirty="0" smtClean="0"/>
                <a:t>As equipes de Projeto e Infra</a:t>
              </a:r>
              <a:endParaRPr lang="fr-FR" sz="1600" b="0" dirty="0"/>
            </a:p>
          </p:txBody>
        </p:sp>
      </p:grpSp>
      <p:grpSp>
        <p:nvGrpSpPr>
          <p:cNvPr id="2387998" name="Group 30"/>
          <p:cNvGrpSpPr>
            <a:grpSpLocks/>
          </p:cNvGrpSpPr>
          <p:nvPr/>
        </p:nvGrpSpPr>
        <p:grpSpPr bwMode="auto">
          <a:xfrm>
            <a:off x="663575" y="3060700"/>
            <a:ext cx="2552700" cy="1544638"/>
            <a:chOff x="418" y="1928"/>
            <a:chExt cx="1608" cy="973"/>
          </a:xfrm>
        </p:grpSpPr>
        <p:sp>
          <p:nvSpPr>
            <p:cNvPr id="2387977" name="AutoShape 9"/>
            <p:cNvSpPr>
              <a:spLocks noChangeArrowheads="1"/>
            </p:cNvSpPr>
            <p:nvPr/>
          </p:nvSpPr>
          <p:spPr bwMode="auto">
            <a:xfrm rot="5400000">
              <a:off x="845" y="1611"/>
              <a:ext cx="864" cy="149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C0C0C0"/>
            </a:solidFill>
            <a:ln w="9525" algn="ctr">
              <a:noFill/>
              <a:miter lim="800000"/>
              <a:headEnd/>
              <a:tailEnd/>
            </a:ln>
            <a:effectLst/>
          </p:spPr>
          <p:txBody>
            <a:bodyPr wrap="none" lIns="0" tIns="0" rIns="0" bIns="0" anchor="ctr"/>
            <a:lstStyle/>
            <a:p>
              <a:endParaRPr lang="pt-BR"/>
            </a:p>
          </p:txBody>
        </p:sp>
        <p:sp>
          <p:nvSpPr>
            <p:cNvPr id="2387978" name="Rectangle 10"/>
            <p:cNvSpPr>
              <a:spLocks noChangeArrowheads="1"/>
            </p:cNvSpPr>
            <p:nvPr/>
          </p:nvSpPr>
          <p:spPr bwMode="auto">
            <a:xfrm>
              <a:off x="504" y="2146"/>
              <a:ext cx="1418" cy="428"/>
            </a:xfrm>
            <a:prstGeom prst="rect">
              <a:avLst/>
            </a:prstGeom>
            <a:solidFill>
              <a:srgbClr val="FFFF00"/>
            </a:solidFill>
            <a:ln w="9525" algn="ctr">
              <a:solidFill>
                <a:schemeClr val="tx1"/>
              </a:solidFill>
              <a:miter lim="800000"/>
              <a:headEnd/>
              <a:tailEnd/>
            </a:ln>
            <a:effectLst/>
          </p:spPr>
          <p:txBody>
            <a:bodyPr wrap="none" lIns="116274" tIns="58137" rIns="116274" bIns="58137" anchor="ctr"/>
            <a:lstStyle/>
            <a:p>
              <a:pPr defTabSz="1163638"/>
              <a:r>
                <a:rPr lang="en-US" sz="1800" dirty="0" err="1" smtClean="0"/>
                <a:t>Garantir</a:t>
              </a:r>
              <a:endParaRPr lang="en-US" sz="1800" dirty="0"/>
            </a:p>
          </p:txBody>
        </p:sp>
        <p:sp>
          <p:nvSpPr>
            <p:cNvPr id="2387992" name="Text Box 24"/>
            <p:cNvSpPr txBox="1">
              <a:spLocks noChangeArrowheads="1"/>
            </p:cNvSpPr>
            <p:nvPr/>
          </p:nvSpPr>
          <p:spPr bwMode="auto">
            <a:xfrm>
              <a:off x="418" y="2689"/>
              <a:ext cx="1070" cy="212"/>
            </a:xfrm>
            <a:prstGeom prst="rect">
              <a:avLst/>
            </a:prstGeom>
            <a:noFill/>
            <a:ln w="9525">
              <a:noFill/>
              <a:miter lim="800000"/>
              <a:headEnd/>
              <a:tailEnd/>
            </a:ln>
            <a:effectLst/>
          </p:spPr>
          <p:txBody>
            <a:bodyPr wrap="none">
              <a:spAutoFit/>
            </a:bodyPr>
            <a:lstStyle/>
            <a:p>
              <a:pPr algn="l" eaLnBrk="0" hangingPunct="0"/>
              <a:r>
                <a:rPr lang="en-US" sz="1600" b="0"/>
                <a:t>RGQE, QA Lead</a:t>
              </a:r>
            </a:p>
          </p:txBody>
        </p:sp>
      </p:grpSp>
      <p:grpSp>
        <p:nvGrpSpPr>
          <p:cNvPr id="2387997" name="Group 29"/>
          <p:cNvGrpSpPr>
            <a:grpSpLocks/>
          </p:cNvGrpSpPr>
          <p:nvPr/>
        </p:nvGrpSpPr>
        <p:grpSpPr bwMode="auto">
          <a:xfrm>
            <a:off x="733425" y="1422400"/>
            <a:ext cx="2782890" cy="1731963"/>
            <a:chOff x="462" y="896"/>
            <a:chExt cx="1753" cy="1091"/>
          </a:xfrm>
        </p:grpSpPr>
        <p:sp>
          <p:nvSpPr>
            <p:cNvPr id="2387970" name="AutoShape 2"/>
            <p:cNvSpPr>
              <a:spLocks noChangeArrowheads="1"/>
            </p:cNvSpPr>
            <p:nvPr/>
          </p:nvSpPr>
          <p:spPr bwMode="auto">
            <a:xfrm rot="5400000">
              <a:off x="851" y="579"/>
              <a:ext cx="865" cy="1499"/>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C0C0C0"/>
            </a:solidFill>
            <a:ln w="9525" algn="ctr">
              <a:noFill/>
              <a:miter lim="800000"/>
              <a:headEnd/>
              <a:tailEnd/>
            </a:ln>
            <a:effectLst/>
          </p:spPr>
          <p:txBody>
            <a:bodyPr wrap="none" lIns="0" tIns="0" rIns="0" bIns="0" anchor="ctr"/>
            <a:lstStyle/>
            <a:p>
              <a:endParaRPr lang="pt-BR"/>
            </a:p>
          </p:txBody>
        </p:sp>
        <p:sp>
          <p:nvSpPr>
            <p:cNvPr id="2387973" name="Rectangle 5"/>
            <p:cNvSpPr>
              <a:spLocks noChangeArrowheads="1"/>
            </p:cNvSpPr>
            <p:nvPr/>
          </p:nvSpPr>
          <p:spPr bwMode="auto">
            <a:xfrm>
              <a:off x="504" y="1114"/>
              <a:ext cx="1419" cy="428"/>
            </a:xfrm>
            <a:prstGeom prst="rect">
              <a:avLst/>
            </a:prstGeom>
            <a:solidFill>
              <a:srgbClr val="FFFF00"/>
            </a:solidFill>
            <a:ln w="9525" algn="ctr">
              <a:solidFill>
                <a:schemeClr val="tx1"/>
              </a:solidFill>
              <a:miter lim="800000"/>
              <a:headEnd/>
              <a:tailEnd/>
            </a:ln>
            <a:effectLst/>
          </p:spPr>
          <p:txBody>
            <a:bodyPr wrap="none" lIns="116274" tIns="58137" rIns="116274" bIns="58137" anchor="ctr"/>
            <a:lstStyle/>
            <a:p>
              <a:pPr defTabSz="1163638"/>
              <a:r>
                <a:rPr lang="en-US" sz="1800" dirty="0" err="1" smtClean="0"/>
                <a:t>Avaliação</a:t>
              </a:r>
              <a:r>
                <a:rPr lang="en-US" sz="1800" dirty="0" smtClean="0"/>
                <a:t> </a:t>
              </a:r>
              <a:endParaRPr lang="en-US" sz="1800" dirty="0"/>
            </a:p>
          </p:txBody>
        </p:sp>
        <p:sp>
          <p:nvSpPr>
            <p:cNvPr id="2387993" name="Text Box 25"/>
            <p:cNvSpPr txBox="1">
              <a:spLocks noChangeArrowheads="1"/>
            </p:cNvSpPr>
            <p:nvPr/>
          </p:nvSpPr>
          <p:spPr bwMode="auto">
            <a:xfrm>
              <a:off x="462" y="1619"/>
              <a:ext cx="1753" cy="368"/>
            </a:xfrm>
            <a:prstGeom prst="rect">
              <a:avLst/>
            </a:prstGeom>
            <a:noFill/>
            <a:ln w="9525">
              <a:noFill/>
              <a:miter lim="800000"/>
              <a:headEnd/>
              <a:tailEnd/>
            </a:ln>
            <a:effectLst/>
          </p:spPr>
          <p:txBody>
            <a:bodyPr wrap="square">
              <a:spAutoFit/>
            </a:bodyPr>
            <a:lstStyle/>
            <a:p>
              <a:pPr algn="l" eaLnBrk="0" hangingPunct="0"/>
              <a:r>
                <a:rPr lang="en-US" sz="1600" b="0" dirty="0" err="1" smtClean="0"/>
                <a:t>Controle</a:t>
              </a:r>
              <a:r>
                <a:rPr lang="en-US" sz="1600" b="0" dirty="0" smtClean="0"/>
                <a:t> </a:t>
              </a:r>
              <a:r>
                <a:rPr lang="en-US" sz="1600" b="0" dirty="0" err="1" smtClean="0"/>
                <a:t>interno</a:t>
              </a:r>
              <a:r>
                <a:rPr lang="en-US" sz="1600" b="0" dirty="0" smtClean="0"/>
                <a:t> de SGSI  </a:t>
              </a:r>
              <a:endParaRPr lang="en-US" sz="1600" b="0" dirty="0"/>
            </a:p>
            <a:p>
              <a:pPr algn="l" eaLnBrk="0" hangingPunct="0"/>
              <a:endParaRPr lang="en-US" sz="1600" b="0" dirty="0"/>
            </a:p>
          </p:txBody>
        </p:sp>
      </p:grpSp>
      <p:sp>
        <p:nvSpPr>
          <p:cNvPr id="2387994" name="AutoShape 26"/>
          <p:cNvSpPr>
            <a:spLocks noChangeArrowheads="1"/>
          </p:cNvSpPr>
          <p:nvPr/>
        </p:nvSpPr>
        <p:spPr bwMode="auto">
          <a:xfrm>
            <a:off x="6142038" y="4083050"/>
            <a:ext cx="2771775" cy="825500"/>
          </a:xfrm>
          <a:prstGeom prst="wedgeRectCallout">
            <a:avLst>
              <a:gd name="adj1" fmla="val -71421"/>
              <a:gd name="adj2" fmla="val 163847"/>
            </a:avLst>
          </a:prstGeom>
          <a:solidFill>
            <a:schemeClr val="accent1"/>
          </a:solidFill>
          <a:ln w="9525">
            <a:solidFill>
              <a:schemeClr val="tx1"/>
            </a:solidFill>
            <a:miter lim="800000"/>
            <a:headEnd/>
            <a:tailEnd/>
          </a:ln>
          <a:effectLst/>
        </p:spPr>
        <p:txBody>
          <a:bodyPr/>
          <a:lstStyle/>
          <a:p>
            <a:pPr eaLnBrk="0" hangingPunct="0"/>
            <a:r>
              <a:rPr lang="fr-FR" sz="2400">
                <a:solidFill>
                  <a:schemeClr val="tx1"/>
                </a:solidFill>
                <a:latin typeface="Frutiger 45 Light" pitchFamily="34" charset="0"/>
              </a:rPr>
              <a:t>Tests, IMAC check-list, …</a:t>
            </a:r>
          </a:p>
        </p:txBody>
      </p:sp>
      <p:sp>
        <p:nvSpPr>
          <p:cNvPr id="2387995" name="AutoShape 27"/>
          <p:cNvSpPr>
            <a:spLocks noChangeArrowheads="1"/>
          </p:cNvSpPr>
          <p:nvPr/>
        </p:nvSpPr>
        <p:spPr bwMode="auto">
          <a:xfrm>
            <a:off x="134938" y="4029075"/>
            <a:ext cx="2905125" cy="1152525"/>
          </a:xfrm>
          <a:prstGeom prst="wedgeRectCallout">
            <a:avLst>
              <a:gd name="adj1" fmla="val 65463"/>
              <a:gd name="adj2" fmla="val 51380"/>
            </a:avLst>
          </a:prstGeom>
          <a:solidFill>
            <a:schemeClr val="accent1"/>
          </a:solidFill>
          <a:ln w="9525">
            <a:solidFill>
              <a:schemeClr val="tx1"/>
            </a:solidFill>
            <a:miter lim="800000"/>
            <a:headEnd/>
            <a:tailEnd/>
          </a:ln>
          <a:effectLst/>
        </p:spPr>
        <p:txBody>
          <a:bodyPr/>
          <a:lstStyle/>
          <a:p>
            <a:pPr eaLnBrk="0" hangingPunct="0"/>
            <a:r>
              <a:rPr lang="pt-PT" sz="2400" dirty="0">
                <a:solidFill>
                  <a:srgbClr val="00008D"/>
                </a:solidFill>
              </a:rPr>
              <a:t>A</a:t>
            </a:r>
            <a:r>
              <a:rPr lang="pt-PT" sz="2400" dirty="0" smtClean="0">
                <a:solidFill>
                  <a:srgbClr val="00008D"/>
                </a:solidFill>
              </a:rPr>
              <a:t>nálises </a:t>
            </a:r>
            <a:r>
              <a:rPr lang="pt-PT" sz="2400" dirty="0">
                <a:solidFill>
                  <a:srgbClr val="00008D"/>
                </a:solidFill>
              </a:rPr>
              <a:t>por pares, teste de backup</a:t>
            </a:r>
            <a:r>
              <a:rPr lang="en-US" sz="2400" dirty="0" smtClean="0">
                <a:solidFill>
                  <a:schemeClr val="tx1"/>
                </a:solidFill>
                <a:latin typeface="Frutiger 45 Light" pitchFamily="34" charset="0"/>
              </a:rPr>
              <a:t>(PE2c</a:t>
            </a:r>
            <a:r>
              <a:rPr lang="en-US" sz="2400" dirty="0">
                <a:solidFill>
                  <a:schemeClr val="tx1"/>
                </a:solidFill>
                <a:latin typeface="Frutiger 45 Light" pitchFamily="34" charset="0"/>
              </a:rPr>
              <a:t>), …</a:t>
            </a:r>
          </a:p>
        </p:txBody>
      </p:sp>
      <p:sp>
        <p:nvSpPr>
          <p:cNvPr id="2387996" name="AutoShape 28"/>
          <p:cNvSpPr>
            <a:spLocks noChangeArrowheads="1"/>
          </p:cNvSpPr>
          <p:nvPr/>
        </p:nvSpPr>
        <p:spPr bwMode="auto">
          <a:xfrm>
            <a:off x="6142038" y="2795588"/>
            <a:ext cx="2771775" cy="825500"/>
          </a:xfrm>
          <a:prstGeom prst="wedgeRectCallout">
            <a:avLst>
              <a:gd name="adj1" fmla="val -79380"/>
              <a:gd name="adj2" fmla="val 64616"/>
            </a:avLst>
          </a:prstGeom>
          <a:solidFill>
            <a:schemeClr val="accent1"/>
          </a:solidFill>
          <a:ln w="9525">
            <a:solidFill>
              <a:schemeClr val="tx1"/>
            </a:solidFill>
            <a:miter lim="800000"/>
            <a:headEnd/>
            <a:tailEnd/>
          </a:ln>
          <a:effectLst/>
        </p:spPr>
        <p:txBody>
          <a:bodyPr/>
          <a:lstStyle/>
          <a:p>
            <a:pPr eaLnBrk="0" hangingPunct="0"/>
            <a:r>
              <a:rPr lang="fr-FR" sz="2400">
                <a:solidFill>
                  <a:schemeClr val="tx1"/>
                </a:solidFill>
                <a:latin typeface="Frutiger 45 Light" pitchFamily="34" charset="0"/>
              </a:rPr>
              <a:t>QA check-lists controls</a:t>
            </a:r>
          </a:p>
        </p:txBody>
      </p:sp>
      <p:sp>
        <p:nvSpPr>
          <p:cNvPr id="5" name="Retângulo 4"/>
          <p:cNvSpPr/>
          <p:nvPr/>
        </p:nvSpPr>
        <p:spPr>
          <a:xfrm>
            <a:off x="4479634" y="3305890"/>
            <a:ext cx="184730" cy="400110"/>
          </a:xfrm>
          <a:prstGeom prst="rect">
            <a:avLst/>
          </a:prstGeom>
        </p:spPr>
        <p:txBody>
          <a:bodyPr wrap="none">
            <a:spAutoFit/>
          </a:bodyPr>
          <a:lstStyle/>
          <a:p>
            <a:endParaRPr lang="pt-PT" dirty="0"/>
          </a:p>
          <a:p>
            <a:endParaRPr lang="pt-BR"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87972"/>
                                        </p:tgtEl>
                                        <p:attrNameLst>
                                          <p:attrName>style.visibility</p:attrName>
                                        </p:attrNameLst>
                                      </p:cBhvr>
                                      <p:to>
                                        <p:strVal val="visible"/>
                                      </p:to>
                                    </p:set>
                                    <p:anim calcmode="lin" valueType="num">
                                      <p:cBhvr additive="base">
                                        <p:cTn id="7" dur="500" fill="hold"/>
                                        <p:tgtEl>
                                          <p:spTgt spid="2387972"/>
                                        </p:tgtEl>
                                        <p:attrNameLst>
                                          <p:attrName>ppt_x</p:attrName>
                                        </p:attrNameLst>
                                      </p:cBhvr>
                                      <p:tavLst>
                                        <p:tav tm="0">
                                          <p:val>
                                            <p:strVal val="#ppt_x"/>
                                          </p:val>
                                        </p:tav>
                                        <p:tav tm="100000">
                                          <p:val>
                                            <p:strVal val="#ppt_x"/>
                                          </p:val>
                                        </p:tav>
                                      </p:tavLst>
                                    </p:anim>
                                    <p:anim calcmode="lin" valueType="num">
                                      <p:cBhvr additive="base">
                                        <p:cTn id="8" dur="500" fill="hold"/>
                                        <p:tgtEl>
                                          <p:spTgt spid="238797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87997"/>
                                        </p:tgtEl>
                                        <p:attrNameLst>
                                          <p:attrName>style.visibility</p:attrName>
                                        </p:attrNameLst>
                                      </p:cBhvr>
                                      <p:to>
                                        <p:strVal val="visible"/>
                                      </p:to>
                                    </p:set>
                                    <p:anim calcmode="lin" valueType="num">
                                      <p:cBhvr additive="base">
                                        <p:cTn id="13" dur="500" fill="hold"/>
                                        <p:tgtEl>
                                          <p:spTgt spid="2387997"/>
                                        </p:tgtEl>
                                        <p:attrNameLst>
                                          <p:attrName>ppt_x</p:attrName>
                                        </p:attrNameLst>
                                      </p:cBhvr>
                                      <p:tavLst>
                                        <p:tav tm="0">
                                          <p:val>
                                            <p:strVal val="0-#ppt_w/2"/>
                                          </p:val>
                                        </p:tav>
                                        <p:tav tm="100000">
                                          <p:val>
                                            <p:strVal val="#ppt_x"/>
                                          </p:val>
                                        </p:tav>
                                      </p:tavLst>
                                    </p:anim>
                                    <p:anim calcmode="lin" valueType="num">
                                      <p:cBhvr additive="base">
                                        <p:cTn id="14" dur="500" fill="hold"/>
                                        <p:tgtEl>
                                          <p:spTgt spid="238799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387998"/>
                                        </p:tgtEl>
                                        <p:attrNameLst>
                                          <p:attrName>style.visibility</p:attrName>
                                        </p:attrNameLst>
                                      </p:cBhvr>
                                      <p:to>
                                        <p:strVal val="visible"/>
                                      </p:to>
                                    </p:set>
                                    <p:anim calcmode="lin" valueType="num">
                                      <p:cBhvr additive="base">
                                        <p:cTn id="19" dur="500" fill="hold"/>
                                        <p:tgtEl>
                                          <p:spTgt spid="2387998"/>
                                        </p:tgtEl>
                                        <p:attrNameLst>
                                          <p:attrName>ppt_x</p:attrName>
                                        </p:attrNameLst>
                                      </p:cBhvr>
                                      <p:tavLst>
                                        <p:tav tm="0">
                                          <p:val>
                                            <p:strVal val="0-#ppt_w/2"/>
                                          </p:val>
                                        </p:tav>
                                        <p:tav tm="100000">
                                          <p:val>
                                            <p:strVal val="#ppt_x"/>
                                          </p:val>
                                        </p:tav>
                                      </p:tavLst>
                                    </p:anim>
                                    <p:anim calcmode="lin" valueType="num">
                                      <p:cBhvr additive="base">
                                        <p:cTn id="20" dur="500" fill="hold"/>
                                        <p:tgtEl>
                                          <p:spTgt spid="238799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387999"/>
                                        </p:tgtEl>
                                        <p:attrNameLst>
                                          <p:attrName>style.visibility</p:attrName>
                                        </p:attrNameLst>
                                      </p:cBhvr>
                                      <p:to>
                                        <p:strVal val="visible"/>
                                      </p:to>
                                    </p:set>
                                    <p:anim calcmode="lin" valueType="num">
                                      <p:cBhvr additive="base">
                                        <p:cTn id="25" dur="500" fill="hold"/>
                                        <p:tgtEl>
                                          <p:spTgt spid="2387999"/>
                                        </p:tgtEl>
                                        <p:attrNameLst>
                                          <p:attrName>ppt_x</p:attrName>
                                        </p:attrNameLst>
                                      </p:cBhvr>
                                      <p:tavLst>
                                        <p:tav tm="0">
                                          <p:val>
                                            <p:strVal val="0-#ppt_w/2"/>
                                          </p:val>
                                        </p:tav>
                                        <p:tav tm="100000">
                                          <p:val>
                                            <p:strVal val="#ppt_x"/>
                                          </p:val>
                                        </p:tav>
                                      </p:tavLst>
                                    </p:anim>
                                    <p:anim calcmode="lin" valueType="num">
                                      <p:cBhvr additive="base">
                                        <p:cTn id="26" dur="500" fill="hold"/>
                                        <p:tgtEl>
                                          <p:spTgt spid="238799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387974"/>
                                        </p:tgtEl>
                                        <p:attrNameLst>
                                          <p:attrName>style.visibility</p:attrName>
                                        </p:attrNameLst>
                                      </p:cBhvr>
                                      <p:to>
                                        <p:strVal val="visible"/>
                                      </p:to>
                                    </p:set>
                                    <p:anim calcmode="lin" valueType="num">
                                      <p:cBhvr additive="base">
                                        <p:cTn id="31" dur="500" fill="hold"/>
                                        <p:tgtEl>
                                          <p:spTgt spid="2387974"/>
                                        </p:tgtEl>
                                        <p:attrNameLst>
                                          <p:attrName>ppt_x</p:attrName>
                                        </p:attrNameLst>
                                      </p:cBhvr>
                                      <p:tavLst>
                                        <p:tav tm="0">
                                          <p:val>
                                            <p:strVal val="1+#ppt_w/2"/>
                                          </p:val>
                                        </p:tav>
                                        <p:tav tm="100000">
                                          <p:val>
                                            <p:strVal val="#ppt_x"/>
                                          </p:val>
                                        </p:tav>
                                      </p:tavLst>
                                    </p:anim>
                                    <p:anim calcmode="lin" valueType="num">
                                      <p:cBhvr additive="base">
                                        <p:cTn id="32" dur="500" fill="hold"/>
                                        <p:tgtEl>
                                          <p:spTgt spid="238797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387979"/>
                                        </p:tgtEl>
                                        <p:attrNameLst>
                                          <p:attrName>style.visibility</p:attrName>
                                        </p:attrNameLst>
                                      </p:cBhvr>
                                      <p:to>
                                        <p:strVal val="visible"/>
                                      </p:to>
                                    </p:set>
                                    <p:anim calcmode="lin" valueType="num">
                                      <p:cBhvr additive="base">
                                        <p:cTn id="37" dur="500" fill="hold"/>
                                        <p:tgtEl>
                                          <p:spTgt spid="2387979"/>
                                        </p:tgtEl>
                                        <p:attrNameLst>
                                          <p:attrName>ppt_x</p:attrName>
                                        </p:attrNameLst>
                                      </p:cBhvr>
                                      <p:tavLst>
                                        <p:tav tm="0">
                                          <p:val>
                                            <p:strVal val="1+#ppt_w/2"/>
                                          </p:val>
                                        </p:tav>
                                        <p:tav tm="100000">
                                          <p:val>
                                            <p:strVal val="#ppt_x"/>
                                          </p:val>
                                        </p:tav>
                                      </p:tavLst>
                                    </p:anim>
                                    <p:anim calcmode="lin" valueType="num">
                                      <p:cBhvr additive="base">
                                        <p:cTn id="38" dur="500" fill="hold"/>
                                        <p:tgtEl>
                                          <p:spTgt spid="238797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387984"/>
                                        </p:tgtEl>
                                        <p:attrNameLst>
                                          <p:attrName>style.visibility</p:attrName>
                                        </p:attrNameLst>
                                      </p:cBhvr>
                                      <p:to>
                                        <p:strVal val="visible"/>
                                      </p:to>
                                    </p:set>
                                    <p:anim calcmode="lin" valueType="num">
                                      <p:cBhvr additive="base">
                                        <p:cTn id="43" dur="500" fill="hold"/>
                                        <p:tgtEl>
                                          <p:spTgt spid="2387984"/>
                                        </p:tgtEl>
                                        <p:attrNameLst>
                                          <p:attrName>ppt_x</p:attrName>
                                        </p:attrNameLst>
                                      </p:cBhvr>
                                      <p:tavLst>
                                        <p:tav tm="0">
                                          <p:val>
                                            <p:strVal val="1+#ppt_w/2"/>
                                          </p:val>
                                        </p:tav>
                                        <p:tav tm="100000">
                                          <p:val>
                                            <p:strVal val="#ppt_x"/>
                                          </p:val>
                                        </p:tav>
                                      </p:tavLst>
                                    </p:anim>
                                    <p:anim calcmode="lin" valueType="num">
                                      <p:cBhvr additive="base">
                                        <p:cTn id="44" dur="500" fill="hold"/>
                                        <p:tgtEl>
                                          <p:spTgt spid="238798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387989"/>
                                        </p:tgtEl>
                                        <p:attrNameLst>
                                          <p:attrName>style.visibility</p:attrName>
                                        </p:attrNameLst>
                                      </p:cBhvr>
                                      <p:to>
                                        <p:strVal val="visible"/>
                                      </p:to>
                                    </p:set>
                                    <p:animEffect transition="in" filter="blinds(horizontal)">
                                      <p:cBhvr>
                                        <p:cTn id="49" dur="500"/>
                                        <p:tgtEl>
                                          <p:spTgt spid="238798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2387990"/>
                                        </p:tgtEl>
                                        <p:attrNameLst>
                                          <p:attrName>style.visibility</p:attrName>
                                        </p:attrNameLst>
                                      </p:cBhvr>
                                      <p:to>
                                        <p:strVal val="visible"/>
                                      </p:to>
                                    </p:set>
                                    <p:anim calcmode="lin" valueType="num">
                                      <p:cBhvr additive="base">
                                        <p:cTn id="54" dur="500" fill="hold"/>
                                        <p:tgtEl>
                                          <p:spTgt spid="2387990"/>
                                        </p:tgtEl>
                                        <p:attrNameLst>
                                          <p:attrName>ppt_x</p:attrName>
                                        </p:attrNameLst>
                                      </p:cBhvr>
                                      <p:tavLst>
                                        <p:tav tm="0">
                                          <p:val>
                                            <p:strVal val="1+#ppt_w/2"/>
                                          </p:val>
                                        </p:tav>
                                        <p:tav tm="100000">
                                          <p:val>
                                            <p:strVal val="#ppt_x"/>
                                          </p:val>
                                        </p:tav>
                                      </p:tavLst>
                                    </p:anim>
                                    <p:anim calcmode="lin" valueType="num">
                                      <p:cBhvr additive="base">
                                        <p:cTn id="55" dur="500" fill="hold"/>
                                        <p:tgtEl>
                                          <p:spTgt spid="2387990"/>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387987"/>
                                        </p:tgtEl>
                                        <p:attrNameLst>
                                          <p:attrName>style.visibility</p:attrName>
                                        </p:attrNameLst>
                                      </p:cBhvr>
                                      <p:to>
                                        <p:strVal val="visible"/>
                                      </p:to>
                                    </p:set>
                                    <p:anim calcmode="lin" valueType="num">
                                      <p:cBhvr additive="base">
                                        <p:cTn id="60" dur="500" fill="hold"/>
                                        <p:tgtEl>
                                          <p:spTgt spid="2387987"/>
                                        </p:tgtEl>
                                        <p:attrNameLst>
                                          <p:attrName>ppt_x</p:attrName>
                                        </p:attrNameLst>
                                      </p:cBhvr>
                                      <p:tavLst>
                                        <p:tav tm="0">
                                          <p:val>
                                            <p:strVal val="#ppt_x"/>
                                          </p:val>
                                        </p:tav>
                                        <p:tav tm="100000">
                                          <p:val>
                                            <p:strVal val="#ppt_x"/>
                                          </p:val>
                                        </p:tav>
                                      </p:tavLst>
                                    </p:anim>
                                    <p:anim calcmode="lin" valueType="num">
                                      <p:cBhvr additive="base">
                                        <p:cTn id="61" dur="500" fill="hold"/>
                                        <p:tgtEl>
                                          <p:spTgt spid="238798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2387988"/>
                                        </p:tgtEl>
                                        <p:attrNameLst>
                                          <p:attrName>style.visibility</p:attrName>
                                        </p:attrNameLst>
                                      </p:cBhvr>
                                      <p:to>
                                        <p:strVal val="visible"/>
                                      </p:to>
                                    </p:set>
                                    <p:anim calcmode="lin" valueType="num">
                                      <p:cBhvr additive="base">
                                        <p:cTn id="66" dur="500" fill="hold"/>
                                        <p:tgtEl>
                                          <p:spTgt spid="2387988"/>
                                        </p:tgtEl>
                                        <p:attrNameLst>
                                          <p:attrName>ppt_x</p:attrName>
                                        </p:attrNameLst>
                                      </p:cBhvr>
                                      <p:tavLst>
                                        <p:tav tm="0">
                                          <p:val>
                                            <p:strVal val="1+#ppt_w/2"/>
                                          </p:val>
                                        </p:tav>
                                        <p:tav tm="100000">
                                          <p:val>
                                            <p:strVal val="#ppt_x"/>
                                          </p:val>
                                        </p:tav>
                                      </p:tavLst>
                                    </p:anim>
                                    <p:anim calcmode="lin" valueType="num">
                                      <p:cBhvr additive="base">
                                        <p:cTn id="67" dur="500" fill="hold"/>
                                        <p:tgtEl>
                                          <p:spTgt spid="2387988"/>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387994"/>
                                        </p:tgtEl>
                                        <p:attrNameLst>
                                          <p:attrName>style.visibility</p:attrName>
                                        </p:attrNameLst>
                                      </p:cBhvr>
                                      <p:to>
                                        <p:strVal val="visible"/>
                                      </p:to>
                                    </p:set>
                                    <p:anim calcmode="lin" valueType="num">
                                      <p:cBhvr additive="base">
                                        <p:cTn id="72" dur="500" fill="hold"/>
                                        <p:tgtEl>
                                          <p:spTgt spid="2387994"/>
                                        </p:tgtEl>
                                        <p:attrNameLst>
                                          <p:attrName>ppt_x</p:attrName>
                                        </p:attrNameLst>
                                      </p:cBhvr>
                                      <p:tavLst>
                                        <p:tav tm="0">
                                          <p:val>
                                            <p:strVal val="#ppt_x"/>
                                          </p:val>
                                        </p:tav>
                                        <p:tav tm="100000">
                                          <p:val>
                                            <p:strVal val="#ppt_x"/>
                                          </p:val>
                                        </p:tav>
                                      </p:tavLst>
                                    </p:anim>
                                    <p:anim calcmode="lin" valueType="num">
                                      <p:cBhvr additive="base">
                                        <p:cTn id="73" dur="500" fill="hold"/>
                                        <p:tgtEl>
                                          <p:spTgt spid="2387994"/>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387995"/>
                                        </p:tgtEl>
                                        <p:attrNameLst>
                                          <p:attrName>style.visibility</p:attrName>
                                        </p:attrNameLst>
                                      </p:cBhvr>
                                      <p:to>
                                        <p:strVal val="visible"/>
                                      </p:to>
                                    </p:set>
                                    <p:anim calcmode="lin" valueType="num">
                                      <p:cBhvr additive="base">
                                        <p:cTn id="78" dur="500" fill="hold"/>
                                        <p:tgtEl>
                                          <p:spTgt spid="2387995"/>
                                        </p:tgtEl>
                                        <p:attrNameLst>
                                          <p:attrName>ppt_x</p:attrName>
                                        </p:attrNameLst>
                                      </p:cBhvr>
                                      <p:tavLst>
                                        <p:tav tm="0">
                                          <p:val>
                                            <p:strVal val="#ppt_x"/>
                                          </p:val>
                                        </p:tav>
                                        <p:tav tm="100000">
                                          <p:val>
                                            <p:strVal val="#ppt_x"/>
                                          </p:val>
                                        </p:tav>
                                      </p:tavLst>
                                    </p:anim>
                                    <p:anim calcmode="lin" valueType="num">
                                      <p:cBhvr additive="base">
                                        <p:cTn id="79" dur="500" fill="hold"/>
                                        <p:tgtEl>
                                          <p:spTgt spid="2387995"/>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387996"/>
                                        </p:tgtEl>
                                        <p:attrNameLst>
                                          <p:attrName>style.visibility</p:attrName>
                                        </p:attrNameLst>
                                      </p:cBhvr>
                                      <p:to>
                                        <p:strVal val="visible"/>
                                      </p:to>
                                    </p:set>
                                    <p:anim calcmode="lin" valueType="num">
                                      <p:cBhvr additive="base">
                                        <p:cTn id="84" dur="500" fill="hold"/>
                                        <p:tgtEl>
                                          <p:spTgt spid="2387996"/>
                                        </p:tgtEl>
                                        <p:attrNameLst>
                                          <p:attrName>ppt_x</p:attrName>
                                        </p:attrNameLst>
                                      </p:cBhvr>
                                      <p:tavLst>
                                        <p:tav tm="0">
                                          <p:val>
                                            <p:strVal val="#ppt_x"/>
                                          </p:val>
                                        </p:tav>
                                        <p:tav tm="100000">
                                          <p:val>
                                            <p:strVal val="#ppt_x"/>
                                          </p:val>
                                        </p:tav>
                                      </p:tavLst>
                                    </p:anim>
                                    <p:anim calcmode="lin" valueType="num">
                                      <p:cBhvr additive="base">
                                        <p:cTn id="85" dur="500" fill="hold"/>
                                        <p:tgtEl>
                                          <p:spTgt spid="23879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7972" grpId="0"/>
      <p:bldP spid="2387987" grpId="0" animBg="1"/>
      <p:bldP spid="2387988" grpId="0"/>
      <p:bldP spid="2387989" grpId="0" animBg="1"/>
      <p:bldP spid="2387990" grpId="0"/>
      <p:bldP spid="2387994" grpId="0" animBg="1"/>
      <p:bldP spid="2387995" grpId="0" animBg="1"/>
      <p:bldP spid="238799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ço Reservado para Data 3"/>
          <p:cNvSpPr>
            <a:spLocks noGrp="1"/>
          </p:cNvSpPr>
          <p:nvPr>
            <p:ph type="dt" sz="half" idx="10"/>
          </p:nvPr>
        </p:nvSpPr>
        <p:spPr/>
        <p:txBody>
          <a:bodyPr/>
          <a:lstStyle/>
          <a:p>
            <a:r>
              <a:rPr lang="fr-FR"/>
              <a:t>Page </a:t>
            </a:r>
            <a:fld id="{59314E64-D39B-437D-AAD4-617BDC94EFE1}" type="slidenum">
              <a:rPr lang="fr-FR"/>
              <a:pPr/>
              <a:t>49</a:t>
            </a:fld>
            <a:r>
              <a:rPr lang="fr-FR"/>
              <a:t>  / Ref TRN_SI_00942 / V2.2 /     SGSI/Q -  July 25 th/2010 /     Classification  D3    Retention : WA+10</a:t>
            </a:r>
          </a:p>
        </p:txBody>
      </p:sp>
      <p:sp>
        <p:nvSpPr>
          <p:cNvPr id="2285570" name="Rectangle 2"/>
          <p:cNvSpPr>
            <a:spLocks noGrp="1" noChangeArrowheads="1"/>
          </p:cNvSpPr>
          <p:nvPr>
            <p:ph type="title"/>
          </p:nvPr>
        </p:nvSpPr>
        <p:spPr>
          <a:xfrm>
            <a:off x="3267075" y="0"/>
            <a:ext cx="5826125" cy="1651000"/>
          </a:xfrm>
        </p:spPr>
        <p:txBody>
          <a:bodyPr/>
          <a:lstStyle/>
          <a:p>
            <a:r>
              <a:rPr lang="pt-PT" sz="2000" dirty="0"/>
              <a:t>O ICP é dirigido por planos de abordagem e sua organização é baseada em práticas internas industriais organizados da mesma maneira</a:t>
            </a:r>
            <a:endParaRPr lang="en-US" sz="2000" dirty="0">
              <a:latin typeface="Arial" charset="0"/>
            </a:endParaRPr>
          </a:p>
        </p:txBody>
      </p:sp>
      <p:grpSp>
        <p:nvGrpSpPr>
          <p:cNvPr id="2285594" name="Group 26"/>
          <p:cNvGrpSpPr>
            <a:grpSpLocks/>
          </p:cNvGrpSpPr>
          <p:nvPr/>
        </p:nvGrpSpPr>
        <p:grpSpPr bwMode="auto">
          <a:xfrm>
            <a:off x="454819" y="1159669"/>
            <a:ext cx="7666038" cy="4841875"/>
            <a:chOff x="234" y="738"/>
            <a:chExt cx="4829" cy="3050"/>
          </a:xfrm>
        </p:grpSpPr>
        <p:sp>
          <p:nvSpPr>
            <p:cNvPr id="2285571" name="AutoShape 3"/>
            <p:cNvSpPr>
              <a:spLocks noChangeArrowheads="1"/>
            </p:cNvSpPr>
            <p:nvPr/>
          </p:nvSpPr>
          <p:spPr bwMode="auto">
            <a:xfrm>
              <a:off x="234" y="738"/>
              <a:ext cx="1445" cy="1783"/>
            </a:xfrm>
            <a:prstGeom prst="flowChartProcess">
              <a:avLst/>
            </a:prstGeom>
            <a:solidFill>
              <a:srgbClr val="FFFF00"/>
            </a:solidFill>
            <a:ln w="9525">
              <a:solidFill>
                <a:schemeClr val="tx1"/>
              </a:solidFill>
              <a:miter lim="800000"/>
              <a:headEnd/>
              <a:tailEnd/>
            </a:ln>
            <a:effectLst/>
          </p:spPr>
          <p:txBody>
            <a:bodyPr wrap="none"/>
            <a:lstStyle/>
            <a:p>
              <a:pPr eaLnBrk="0" hangingPunct="0"/>
              <a:r>
                <a:rPr lang="en-US" sz="2000" b="0">
                  <a:solidFill>
                    <a:schemeClr val="tx1"/>
                  </a:solidFill>
                </a:rPr>
                <a:t>ICP</a:t>
              </a:r>
            </a:p>
          </p:txBody>
        </p:sp>
        <p:sp>
          <p:nvSpPr>
            <p:cNvPr id="2285572" name="AutoShape 4"/>
            <p:cNvSpPr>
              <a:spLocks noChangeArrowheads="1"/>
            </p:cNvSpPr>
            <p:nvPr/>
          </p:nvSpPr>
          <p:spPr bwMode="auto">
            <a:xfrm>
              <a:off x="2302" y="1057"/>
              <a:ext cx="1079" cy="1006"/>
            </a:xfrm>
            <a:prstGeom prst="flowChartProcess">
              <a:avLst/>
            </a:prstGeom>
            <a:solidFill>
              <a:srgbClr val="FFFF00"/>
            </a:solidFill>
            <a:ln w="9525" algn="ctr">
              <a:solidFill>
                <a:schemeClr val="tx1"/>
              </a:solidFill>
              <a:miter lim="800000"/>
              <a:headEnd/>
              <a:tailEnd/>
            </a:ln>
            <a:effectLst/>
          </p:spPr>
          <p:txBody>
            <a:bodyPr wrap="none" anchor="ctr"/>
            <a:lstStyle/>
            <a:p>
              <a:pPr eaLnBrk="0" hangingPunct="0"/>
              <a:r>
                <a:rPr lang="en-US" sz="2000" b="0">
                  <a:solidFill>
                    <a:schemeClr val="tx1"/>
                  </a:solidFill>
                </a:rPr>
                <a:t>Control Plan</a:t>
              </a:r>
            </a:p>
            <a:p>
              <a:pPr eaLnBrk="0" hangingPunct="0"/>
              <a:r>
                <a:rPr lang="en-US" sz="2000" b="0">
                  <a:solidFill>
                    <a:schemeClr val="tx1"/>
                  </a:solidFill>
                </a:rPr>
                <a:t>to execute</a:t>
              </a:r>
            </a:p>
          </p:txBody>
        </p:sp>
        <p:sp>
          <p:nvSpPr>
            <p:cNvPr id="2285573" name="AutoShape 5"/>
            <p:cNvSpPr>
              <a:spLocks noChangeArrowheads="1"/>
            </p:cNvSpPr>
            <p:nvPr/>
          </p:nvSpPr>
          <p:spPr bwMode="auto">
            <a:xfrm>
              <a:off x="3984" y="1040"/>
              <a:ext cx="1079" cy="1024"/>
            </a:xfrm>
            <a:prstGeom prst="flowChartProcess">
              <a:avLst/>
            </a:prstGeom>
            <a:solidFill>
              <a:srgbClr val="FFFF00"/>
            </a:solidFill>
            <a:ln w="9525" algn="ctr">
              <a:solidFill>
                <a:schemeClr val="tx1"/>
              </a:solidFill>
              <a:miter lim="800000"/>
              <a:headEnd/>
              <a:tailEnd/>
            </a:ln>
            <a:effectLst/>
          </p:spPr>
          <p:txBody>
            <a:bodyPr wrap="none" anchor="ctr"/>
            <a:lstStyle/>
            <a:p>
              <a:pPr eaLnBrk="0" hangingPunct="0"/>
              <a:r>
                <a:rPr lang="en-US" sz="2000" b="0">
                  <a:solidFill>
                    <a:schemeClr val="tx1"/>
                  </a:solidFill>
                </a:rPr>
                <a:t>Quality</a:t>
              </a:r>
              <a:br>
                <a:rPr lang="en-US" sz="2000" b="0">
                  <a:solidFill>
                    <a:schemeClr val="tx1"/>
                  </a:solidFill>
                </a:rPr>
              </a:br>
              <a:r>
                <a:rPr lang="en-US" sz="2000" b="0">
                  <a:solidFill>
                    <a:schemeClr val="tx1"/>
                  </a:solidFill>
                </a:rPr>
                <a:t>check </a:t>
              </a:r>
              <a:br>
                <a:rPr lang="en-US" sz="2000" b="0">
                  <a:solidFill>
                    <a:schemeClr val="tx1"/>
                  </a:solidFill>
                </a:rPr>
              </a:br>
              <a:r>
                <a:rPr lang="en-US" sz="2000" b="0">
                  <a:solidFill>
                    <a:schemeClr val="tx1"/>
                  </a:solidFill>
                </a:rPr>
                <a:t>list</a:t>
              </a:r>
            </a:p>
            <a:p>
              <a:pPr eaLnBrk="0" hangingPunct="0"/>
              <a:r>
                <a:rPr lang="en-US" sz="2000" b="0">
                  <a:solidFill>
                    <a:schemeClr val="tx1"/>
                  </a:solidFill>
                </a:rPr>
                <a:t>to pass</a:t>
              </a:r>
            </a:p>
          </p:txBody>
        </p:sp>
        <p:sp>
          <p:nvSpPr>
            <p:cNvPr id="2285574" name="AutoShape 6"/>
            <p:cNvSpPr>
              <a:spLocks noChangeArrowheads="1"/>
            </p:cNvSpPr>
            <p:nvPr/>
          </p:nvSpPr>
          <p:spPr bwMode="auto">
            <a:xfrm>
              <a:off x="603" y="3422"/>
              <a:ext cx="4453" cy="366"/>
            </a:xfrm>
            <a:prstGeom prst="flowChartProcess">
              <a:avLst/>
            </a:prstGeom>
            <a:solidFill>
              <a:schemeClr val="accent1"/>
            </a:solidFill>
            <a:ln w="9525" algn="ctr">
              <a:solidFill>
                <a:schemeClr val="tx1"/>
              </a:solidFill>
              <a:miter lim="800000"/>
              <a:headEnd/>
              <a:tailEnd/>
            </a:ln>
            <a:effectLst/>
          </p:spPr>
          <p:txBody>
            <a:bodyPr wrap="none" anchor="ctr"/>
            <a:lstStyle/>
            <a:p>
              <a:pPr eaLnBrk="0" hangingPunct="0"/>
              <a:r>
                <a:rPr lang="en-US" sz="2000" b="0">
                  <a:solidFill>
                    <a:schemeClr val="tx1"/>
                  </a:solidFill>
                </a:rPr>
                <a:t>Monitoring and control</a:t>
              </a:r>
            </a:p>
          </p:txBody>
        </p:sp>
        <p:sp>
          <p:nvSpPr>
            <p:cNvPr id="2285575" name="AutoShape 7"/>
            <p:cNvSpPr>
              <a:spLocks noChangeArrowheads="1"/>
            </p:cNvSpPr>
            <p:nvPr/>
          </p:nvSpPr>
          <p:spPr bwMode="auto">
            <a:xfrm>
              <a:off x="595" y="2793"/>
              <a:ext cx="4453" cy="366"/>
            </a:xfrm>
            <a:prstGeom prst="flowChartProcess">
              <a:avLst/>
            </a:prstGeom>
            <a:solidFill>
              <a:schemeClr val="accent1"/>
            </a:solidFill>
            <a:ln w="9525">
              <a:solidFill>
                <a:schemeClr val="tx1"/>
              </a:solidFill>
              <a:miter lim="800000"/>
              <a:headEnd/>
              <a:tailEnd/>
            </a:ln>
            <a:effectLst/>
          </p:spPr>
          <p:txBody>
            <a:bodyPr wrap="none" anchor="ctr"/>
            <a:lstStyle/>
            <a:p>
              <a:pPr eaLnBrk="0" hangingPunct="0"/>
              <a:r>
                <a:rPr lang="en-US" sz="2000" b="0">
                  <a:solidFill>
                    <a:schemeClr val="tx1"/>
                  </a:solidFill>
                </a:rPr>
                <a:t>Indicators</a:t>
              </a:r>
            </a:p>
          </p:txBody>
        </p:sp>
        <p:sp>
          <p:nvSpPr>
            <p:cNvPr id="2285576" name="Line 8"/>
            <p:cNvSpPr>
              <a:spLocks noChangeShapeType="1"/>
            </p:cNvSpPr>
            <p:nvPr/>
          </p:nvSpPr>
          <p:spPr bwMode="auto">
            <a:xfrm>
              <a:off x="1021" y="2521"/>
              <a:ext cx="0" cy="272"/>
            </a:xfrm>
            <a:prstGeom prst="line">
              <a:avLst/>
            </a:prstGeom>
            <a:noFill/>
            <a:ln w="38100">
              <a:solidFill>
                <a:schemeClr val="tx1"/>
              </a:solidFill>
              <a:round/>
              <a:headEnd/>
              <a:tailEnd type="triangle" w="med" len="med"/>
            </a:ln>
            <a:effectLst/>
          </p:spPr>
          <p:txBody>
            <a:bodyPr/>
            <a:lstStyle/>
            <a:p>
              <a:endParaRPr lang="pt-BR"/>
            </a:p>
          </p:txBody>
        </p:sp>
        <p:sp>
          <p:nvSpPr>
            <p:cNvPr id="2285577" name="Line 9"/>
            <p:cNvSpPr>
              <a:spLocks noChangeShapeType="1"/>
            </p:cNvSpPr>
            <p:nvPr/>
          </p:nvSpPr>
          <p:spPr bwMode="auto">
            <a:xfrm>
              <a:off x="1695" y="1582"/>
              <a:ext cx="618" cy="0"/>
            </a:xfrm>
            <a:prstGeom prst="line">
              <a:avLst/>
            </a:prstGeom>
            <a:noFill/>
            <a:ln w="38100">
              <a:solidFill>
                <a:schemeClr val="tx1"/>
              </a:solidFill>
              <a:round/>
              <a:headEnd/>
              <a:tailEnd type="triangle" w="med" len="med"/>
            </a:ln>
            <a:effectLst/>
          </p:spPr>
          <p:txBody>
            <a:bodyPr/>
            <a:lstStyle/>
            <a:p>
              <a:endParaRPr lang="pt-BR"/>
            </a:p>
          </p:txBody>
        </p:sp>
        <p:sp>
          <p:nvSpPr>
            <p:cNvPr id="2285578" name="Line 10"/>
            <p:cNvSpPr>
              <a:spLocks noChangeShapeType="1"/>
            </p:cNvSpPr>
            <p:nvPr/>
          </p:nvSpPr>
          <p:spPr bwMode="auto">
            <a:xfrm>
              <a:off x="3328" y="1562"/>
              <a:ext cx="667" cy="0"/>
            </a:xfrm>
            <a:prstGeom prst="line">
              <a:avLst/>
            </a:prstGeom>
            <a:noFill/>
            <a:ln w="38100">
              <a:solidFill>
                <a:schemeClr val="tx1"/>
              </a:solidFill>
              <a:round/>
              <a:headEnd/>
              <a:tailEnd type="triangle" w="med" len="med"/>
            </a:ln>
            <a:effectLst/>
          </p:spPr>
          <p:txBody>
            <a:bodyPr/>
            <a:lstStyle/>
            <a:p>
              <a:endParaRPr lang="pt-BR"/>
            </a:p>
          </p:txBody>
        </p:sp>
        <p:sp>
          <p:nvSpPr>
            <p:cNvPr id="2285579" name="Text Box 11"/>
            <p:cNvSpPr txBox="1">
              <a:spLocks noChangeArrowheads="1"/>
            </p:cNvSpPr>
            <p:nvPr/>
          </p:nvSpPr>
          <p:spPr bwMode="auto">
            <a:xfrm>
              <a:off x="1633" y="1361"/>
              <a:ext cx="802" cy="194"/>
            </a:xfrm>
            <a:prstGeom prst="rect">
              <a:avLst/>
            </a:prstGeom>
            <a:noFill/>
            <a:ln w="9525">
              <a:noFill/>
              <a:miter lim="800000"/>
              <a:headEnd/>
              <a:tailEnd/>
            </a:ln>
            <a:effectLst/>
          </p:spPr>
          <p:txBody>
            <a:bodyPr wrap="square">
              <a:spAutoFit/>
            </a:bodyPr>
            <a:lstStyle/>
            <a:p>
              <a:pPr algn="l" eaLnBrk="0" hangingPunct="0"/>
              <a:r>
                <a:rPr lang="en-US" sz="1400" b="0" dirty="0" err="1" smtClean="0">
                  <a:solidFill>
                    <a:srgbClr val="E50707"/>
                  </a:solidFill>
                </a:rPr>
                <a:t>Referir</a:t>
              </a:r>
              <a:r>
                <a:rPr lang="en-US" sz="1400" b="0" dirty="0" smtClean="0">
                  <a:solidFill>
                    <a:srgbClr val="E50707"/>
                  </a:solidFill>
                </a:rPr>
                <a:t> </a:t>
              </a:r>
              <a:r>
                <a:rPr lang="en-US" sz="1400" b="0" dirty="0" err="1" smtClean="0">
                  <a:solidFill>
                    <a:srgbClr val="E50707"/>
                  </a:solidFill>
                </a:rPr>
                <a:t>para</a:t>
              </a:r>
              <a:endParaRPr lang="en-US" sz="1400" b="0" dirty="0">
                <a:solidFill>
                  <a:srgbClr val="E50707"/>
                </a:solidFill>
              </a:endParaRPr>
            </a:p>
          </p:txBody>
        </p:sp>
        <p:sp>
          <p:nvSpPr>
            <p:cNvPr id="2285580" name="Text Box 12"/>
            <p:cNvSpPr txBox="1">
              <a:spLocks noChangeArrowheads="1"/>
            </p:cNvSpPr>
            <p:nvPr/>
          </p:nvSpPr>
          <p:spPr bwMode="auto">
            <a:xfrm>
              <a:off x="3276" y="1236"/>
              <a:ext cx="809" cy="330"/>
            </a:xfrm>
            <a:prstGeom prst="rect">
              <a:avLst/>
            </a:prstGeom>
            <a:noFill/>
            <a:ln w="9525">
              <a:noFill/>
              <a:miter lim="800000"/>
              <a:headEnd/>
              <a:tailEnd/>
            </a:ln>
            <a:effectLst/>
          </p:spPr>
          <p:txBody>
            <a:bodyPr wrap="square">
              <a:spAutoFit/>
            </a:bodyPr>
            <a:lstStyle/>
            <a:p>
              <a:pPr eaLnBrk="0" hangingPunct="0"/>
              <a:r>
                <a:rPr lang="en-US" sz="1400" b="0" dirty="0" err="1" smtClean="0">
                  <a:solidFill>
                    <a:srgbClr val="E50707"/>
                  </a:solidFill>
                </a:rPr>
                <a:t>Pode</a:t>
              </a:r>
              <a:r>
                <a:rPr lang="en-US" sz="1400" b="0" dirty="0" smtClean="0">
                  <a:solidFill>
                    <a:srgbClr val="E50707"/>
                  </a:solidFill>
                </a:rPr>
                <a:t> </a:t>
              </a:r>
              <a:r>
                <a:rPr lang="en-US" sz="1400" b="0" dirty="0" err="1" smtClean="0">
                  <a:solidFill>
                    <a:srgbClr val="E50707"/>
                  </a:solidFill>
                </a:rPr>
                <a:t>referir</a:t>
              </a:r>
              <a:endParaRPr lang="en-US" sz="1400" b="0" dirty="0" smtClean="0">
                <a:solidFill>
                  <a:srgbClr val="E50707"/>
                </a:solidFill>
              </a:endParaRPr>
            </a:p>
            <a:p>
              <a:pPr eaLnBrk="0" hangingPunct="0"/>
              <a:endParaRPr lang="en-US" sz="1400" b="0" dirty="0">
                <a:solidFill>
                  <a:srgbClr val="E50707"/>
                </a:solidFill>
              </a:endParaRPr>
            </a:p>
          </p:txBody>
        </p:sp>
        <p:sp>
          <p:nvSpPr>
            <p:cNvPr id="2285581" name="Line 13"/>
            <p:cNvSpPr>
              <a:spLocks noChangeShapeType="1"/>
            </p:cNvSpPr>
            <p:nvPr/>
          </p:nvSpPr>
          <p:spPr bwMode="auto">
            <a:xfrm>
              <a:off x="2058" y="3159"/>
              <a:ext cx="9" cy="263"/>
            </a:xfrm>
            <a:prstGeom prst="line">
              <a:avLst/>
            </a:prstGeom>
            <a:noFill/>
            <a:ln w="38100">
              <a:solidFill>
                <a:schemeClr val="tx1"/>
              </a:solidFill>
              <a:round/>
              <a:headEnd/>
              <a:tailEnd type="triangle" w="med" len="med"/>
            </a:ln>
            <a:effectLst/>
          </p:spPr>
          <p:txBody>
            <a:bodyPr/>
            <a:lstStyle/>
            <a:p>
              <a:endParaRPr lang="pt-BR"/>
            </a:p>
          </p:txBody>
        </p:sp>
        <p:sp>
          <p:nvSpPr>
            <p:cNvPr id="2285582" name="Line 14"/>
            <p:cNvSpPr>
              <a:spLocks noChangeShapeType="1"/>
            </p:cNvSpPr>
            <p:nvPr/>
          </p:nvSpPr>
          <p:spPr bwMode="auto">
            <a:xfrm>
              <a:off x="3784" y="3159"/>
              <a:ext cx="9" cy="263"/>
            </a:xfrm>
            <a:prstGeom prst="line">
              <a:avLst/>
            </a:prstGeom>
            <a:noFill/>
            <a:ln w="38100">
              <a:solidFill>
                <a:schemeClr val="tx1"/>
              </a:solidFill>
              <a:round/>
              <a:headEnd/>
              <a:tailEnd type="triangle" w="med" len="med"/>
            </a:ln>
            <a:effectLst/>
          </p:spPr>
          <p:txBody>
            <a:bodyPr/>
            <a:lstStyle/>
            <a:p>
              <a:endParaRPr lang="pt-BR"/>
            </a:p>
          </p:txBody>
        </p:sp>
        <p:sp>
          <p:nvSpPr>
            <p:cNvPr id="2285583" name="Text Box 15"/>
            <p:cNvSpPr txBox="1">
              <a:spLocks noChangeArrowheads="1"/>
            </p:cNvSpPr>
            <p:nvPr/>
          </p:nvSpPr>
          <p:spPr bwMode="auto">
            <a:xfrm>
              <a:off x="1220" y="3172"/>
              <a:ext cx="1496" cy="212"/>
            </a:xfrm>
            <a:prstGeom prst="rect">
              <a:avLst/>
            </a:prstGeom>
            <a:noFill/>
            <a:ln w="9525">
              <a:noFill/>
              <a:miter lim="800000"/>
              <a:headEnd/>
              <a:tailEnd/>
            </a:ln>
            <a:effectLst/>
          </p:spPr>
          <p:txBody>
            <a:bodyPr wrap="none">
              <a:spAutoFit/>
            </a:bodyPr>
            <a:lstStyle/>
            <a:p>
              <a:pPr algn="l" eaLnBrk="0" hangingPunct="0"/>
              <a:r>
                <a:rPr lang="en-US" sz="1600">
                  <a:solidFill>
                    <a:srgbClr val="0066FF"/>
                  </a:solidFill>
                </a:rPr>
                <a:t>Management meetings</a:t>
              </a:r>
            </a:p>
          </p:txBody>
        </p:sp>
        <p:sp>
          <p:nvSpPr>
            <p:cNvPr id="2285584" name="Text Box 16"/>
            <p:cNvSpPr txBox="1">
              <a:spLocks noChangeArrowheads="1"/>
            </p:cNvSpPr>
            <p:nvPr/>
          </p:nvSpPr>
          <p:spPr bwMode="auto">
            <a:xfrm>
              <a:off x="3252" y="3172"/>
              <a:ext cx="1149" cy="212"/>
            </a:xfrm>
            <a:prstGeom prst="rect">
              <a:avLst/>
            </a:prstGeom>
            <a:noFill/>
            <a:ln w="9525">
              <a:noFill/>
              <a:miter lim="800000"/>
              <a:headEnd/>
              <a:tailEnd/>
            </a:ln>
            <a:effectLst/>
          </p:spPr>
          <p:txBody>
            <a:bodyPr wrap="none">
              <a:spAutoFit/>
            </a:bodyPr>
            <a:lstStyle/>
            <a:p>
              <a:pPr algn="l" eaLnBrk="0" hangingPunct="0"/>
              <a:r>
                <a:rPr lang="en-US" sz="1600">
                  <a:solidFill>
                    <a:srgbClr val="0066FF"/>
                  </a:solidFill>
                </a:rPr>
                <a:t>Quality meetings</a:t>
              </a:r>
            </a:p>
          </p:txBody>
        </p:sp>
        <p:sp>
          <p:nvSpPr>
            <p:cNvPr id="2285585" name="Line 17"/>
            <p:cNvSpPr>
              <a:spLocks noChangeShapeType="1"/>
            </p:cNvSpPr>
            <p:nvPr/>
          </p:nvSpPr>
          <p:spPr bwMode="auto">
            <a:xfrm>
              <a:off x="2716" y="3282"/>
              <a:ext cx="404" cy="0"/>
            </a:xfrm>
            <a:prstGeom prst="line">
              <a:avLst/>
            </a:prstGeom>
            <a:noFill/>
            <a:ln w="38100">
              <a:solidFill>
                <a:schemeClr val="tx1"/>
              </a:solidFill>
              <a:round/>
              <a:headEnd type="triangle" w="med" len="med"/>
              <a:tailEnd type="triangle" w="med" len="med"/>
            </a:ln>
            <a:effectLst/>
          </p:spPr>
          <p:txBody>
            <a:bodyPr/>
            <a:lstStyle/>
            <a:p>
              <a:endParaRPr lang="pt-BR"/>
            </a:p>
          </p:txBody>
        </p:sp>
        <p:sp>
          <p:nvSpPr>
            <p:cNvPr id="2285586" name="Rectangle 18"/>
            <p:cNvSpPr>
              <a:spLocks noChangeArrowheads="1"/>
            </p:cNvSpPr>
            <p:nvPr/>
          </p:nvSpPr>
          <p:spPr bwMode="auto">
            <a:xfrm>
              <a:off x="337" y="1407"/>
              <a:ext cx="1198" cy="219"/>
            </a:xfrm>
            <a:prstGeom prst="rect">
              <a:avLst/>
            </a:prstGeom>
            <a:solidFill>
              <a:schemeClr val="accent1"/>
            </a:solidFill>
            <a:ln w="9525" algn="ctr">
              <a:solidFill>
                <a:schemeClr val="tx1"/>
              </a:solidFill>
              <a:miter lim="800000"/>
              <a:headEnd/>
              <a:tailEnd/>
            </a:ln>
            <a:effectLst/>
          </p:spPr>
          <p:txBody>
            <a:bodyPr wrap="none" anchor="ctr"/>
            <a:lstStyle/>
            <a:p>
              <a:pPr algn="l" eaLnBrk="0" hangingPunct="0"/>
              <a:r>
                <a:rPr lang="en-US" sz="1400" b="0" dirty="0">
                  <a:solidFill>
                    <a:schemeClr val="tx1"/>
                  </a:solidFill>
                </a:rPr>
                <a:t>Internal Appraisals</a:t>
              </a:r>
            </a:p>
          </p:txBody>
        </p:sp>
        <p:sp>
          <p:nvSpPr>
            <p:cNvPr id="2285587" name="Rectangle 19"/>
            <p:cNvSpPr>
              <a:spLocks noChangeArrowheads="1"/>
            </p:cNvSpPr>
            <p:nvPr/>
          </p:nvSpPr>
          <p:spPr bwMode="auto">
            <a:xfrm>
              <a:off x="358" y="1944"/>
              <a:ext cx="1198" cy="219"/>
            </a:xfrm>
            <a:prstGeom prst="rect">
              <a:avLst/>
            </a:prstGeom>
            <a:solidFill>
              <a:schemeClr val="accent1"/>
            </a:solidFill>
            <a:ln w="9525">
              <a:solidFill>
                <a:schemeClr val="tx1"/>
              </a:solidFill>
              <a:miter lim="800000"/>
              <a:headEnd/>
              <a:tailEnd/>
            </a:ln>
            <a:effectLst/>
          </p:spPr>
          <p:txBody>
            <a:bodyPr wrap="none" anchor="ctr"/>
            <a:lstStyle/>
            <a:p>
              <a:pPr algn="l" eaLnBrk="0" hangingPunct="0"/>
              <a:r>
                <a:rPr lang="en-US" sz="1400" b="0">
                  <a:solidFill>
                    <a:schemeClr val="tx1"/>
                  </a:solidFill>
                </a:rPr>
                <a:t>Non project controls</a:t>
              </a:r>
            </a:p>
          </p:txBody>
        </p:sp>
        <p:sp>
          <p:nvSpPr>
            <p:cNvPr id="2285588" name="Rectangle 20"/>
            <p:cNvSpPr>
              <a:spLocks noChangeArrowheads="1"/>
            </p:cNvSpPr>
            <p:nvPr/>
          </p:nvSpPr>
          <p:spPr bwMode="auto">
            <a:xfrm>
              <a:off x="358" y="1666"/>
              <a:ext cx="1198" cy="219"/>
            </a:xfrm>
            <a:prstGeom prst="rect">
              <a:avLst/>
            </a:prstGeom>
            <a:solidFill>
              <a:schemeClr val="accent1"/>
            </a:solidFill>
            <a:ln w="9525" algn="ctr">
              <a:solidFill>
                <a:schemeClr val="tx1"/>
              </a:solidFill>
              <a:miter lim="800000"/>
              <a:headEnd/>
              <a:tailEnd/>
            </a:ln>
            <a:effectLst/>
          </p:spPr>
          <p:txBody>
            <a:bodyPr wrap="none" anchor="ctr"/>
            <a:lstStyle/>
            <a:p>
              <a:pPr algn="l" eaLnBrk="0" hangingPunct="0"/>
              <a:r>
                <a:rPr lang="en-US" sz="1400" b="0">
                  <a:solidFill>
                    <a:schemeClr val="tx1"/>
                  </a:solidFill>
                </a:rPr>
                <a:t>Project Controls</a:t>
              </a:r>
            </a:p>
          </p:txBody>
        </p:sp>
        <p:sp>
          <p:nvSpPr>
            <p:cNvPr id="2285589" name="Rectangle 21"/>
            <p:cNvSpPr>
              <a:spLocks noChangeArrowheads="1"/>
            </p:cNvSpPr>
            <p:nvPr/>
          </p:nvSpPr>
          <p:spPr bwMode="auto">
            <a:xfrm>
              <a:off x="358" y="2194"/>
              <a:ext cx="1198" cy="219"/>
            </a:xfrm>
            <a:prstGeom prst="rect">
              <a:avLst/>
            </a:prstGeom>
            <a:solidFill>
              <a:schemeClr val="accent1"/>
            </a:solidFill>
            <a:ln w="9525">
              <a:solidFill>
                <a:schemeClr val="tx1"/>
              </a:solidFill>
              <a:miter lim="800000"/>
              <a:headEnd/>
              <a:tailEnd/>
            </a:ln>
            <a:effectLst/>
          </p:spPr>
          <p:txBody>
            <a:bodyPr wrap="none" anchor="ctr"/>
            <a:lstStyle/>
            <a:p>
              <a:pPr algn="l" eaLnBrk="0" hangingPunct="0"/>
              <a:r>
                <a:rPr lang="en-US" sz="1400" b="0">
                  <a:solidFill>
                    <a:schemeClr val="tx1"/>
                  </a:solidFill>
                </a:rPr>
                <a:t>Partner audit</a:t>
              </a:r>
            </a:p>
          </p:txBody>
        </p:sp>
        <p:sp>
          <p:nvSpPr>
            <p:cNvPr id="2285590" name="Line 22"/>
            <p:cNvSpPr>
              <a:spLocks noChangeShapeType="1"/>
            </p:cNvSpPr>
            <p:nvPr/>
          </p:nvSpPr>
          <p:spPr bwMode="auto">
            <a:xfrm>
              <a:off x="2870" y="2064"/>
              <a:ext cx="18" cy="729"/>
            </a:xfrm>
            <a:prstGeom prst="line">
              <a:avLst/>
            </a:prstGeom>
            <a:noFill/>
            <a:ln w="38100">
              <a:solidFill>
                <a:schemeClr val="tx1"/>
              </a:solidFill>
              <a:round/>
              <a:headEnd/>
              <a:tailEnd type="triangle" w="med" len="med"/>
            </a:ln>
            <a:effectLst/>
          </p:spPr>
          <p:txBody>
            <a:bodyPr/>
            <a:lstStyle/>
            <a:p>
              <a:endParaRPr lang="pt-BR"/>
            </a:p>
          </p:txBody>
        </p:sp>
        <p:sp>
          <p:nvSpPr>
            <p:cNvPr id="2285591" name="Line 23"/>
            <p:cNvSpPr>
              <a:spLocks noChangeShapeType="1"/>
            </p:cNvSpPr>
            <p:nvPr/>
          </p:nvSpPr>
          <p:spPr bwMode="auto">
            <a:xfrm>
              <a:off x="4560" y="2045"/>
              <a:ext cx="18" cy="750"/>
            </a:xfrm>
            <a:prstGeom prst="line">
              <a:avLst/>
            </a:prstGeom>
            <a:noFill/>
            <a:ln w="38100">
              <a:solidFill>
                <a:schemeClr val="tx1"/>
              </a:solidFill>
              <a:round/>
              <a:headEnd/>
              <a:tailEnd type="triangle" w="med" len="med"/>
            </a:ln>
            <a:effectLst/>
          </p:spPr>
          <p:txBody>
            <a:bodyPr/>
            <a:lstStyle/>
            <a:p>
              <a:endParaRPr lang="pt-BR"/>
            </a:p>
          </p:txBody>
        </p:sp>
        <p:sp>
          <p:nvSpPr>
            <p:cNvPr id="2285592" name="Rectangle 24"/>
            <p:cNvSpPr>
              <a:spLocks noChangeArrowheads="1"/>
            </p:cNvSpPr>
            <p:nvPr/>
          </p:nvSpPr>
          <p:spPr bwMode="auto">
            <a:xfrm>
              <a:off x="311" y="1125"/>
              <a:ext cx="1298" cy="1325"/>
            </a:xfrm>
            <a:prstGeom prst="rect">
              <a:avLst/>
            </a:prstGeom>
            <a:noFill/>
            <a:ln w="38100">
              <a:solidFill>
                <a:srgbClr val="E50707"/>
              </a:solidFill>
              <a:miter lim="800000"/>
              <a:headEnd/>
              <a:tailEnd/>
            </a:ln>
            <a:effectLst/>
          </p:spPr>
          <p:txBody>
            <a:bodyPr wrap="none"/>
            <a:lstStyle/>
            <a:p>
              <a:pPr eaLnBrk="0" hangingPunct="0"/>
              <a:r>
                <a:rPr lang="en-US" sz="1800" b="0" dirty="0" err="1" smtClean="0">
                  <a:solidFill>
                    <a:srgbClr val="E50707"/>
                  </a:solidFill>
                </a:rPr>
                <a:t>Tipo</a:t>
              </a:r>
              <a:r>
                <a:rPr lang="en-US" sz="1800" b="0" dirty="0" smtClean="0">
                  <a:solidFill>
                    <a:srgbClr val="E50707"/>
                  </a:solidFill>
                </a:rPr>
                <a:t> de </a:t>
              </a:r>
              <a:r>
                <a:rPr lang="en-US" sz="1800" b="0" dirty="0" err="1" smtClean="0">
                  <a:solidFill>
                    <a:srgbClr val="E50707"/>
                  </a:solidFill>
                </a:rPr>
                <a:t>Controle</a:t>
              </a:r>
              <a:endParaRPr lang="en-US" sz="1800" b="0" dirty="0">
                <a:solidFill>
                  <a:srgbClr val="E50707"/>
                </a:solidFill>
              </a:endParaRPr>
            </a:p>
          </p:txBody>
        </p:sp>
      </p:grpSp>
      <p:sp>
        <p:nvSpPr>
          <p:cNvPr id="2" name="Retângulo 1"/>
          <p:cNvSpPr/>
          <p:nvPr/>
        </p:nvSpPr>
        <p:spPr>
          <a:xfrm>
            <a:off x="4479629" y="3305890"/>
            <a:ext cx="184730" cy="400110"/>
          </a:xfrm>
          <a:prstGeom prst="rect">
            <a:avLst/>
          </a:prstGeom>
        </p:spPr>
        <p:txBody>
          <a:bodyPr wrap="none">
            <a:spAutoFit/>
          </a:bodyPr>
          <a:lstStyle/>
          <a:p>
            <a:endParaRPr lang="pt-PT" dirty="0"/>
          </a:p>
          <a:p>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2285570"/>
                                        </p:tgtEl>
                                        <p:attrNameLst>
                                          <p:attrName>style.visibility</p:attrName>
                                        </p:attrNameLst>
                                      </p:cBhvr>
                                      <p:to>
                                        <p:strVal val="visible"/>
                                      </p:to>
                                    </p:set>
                                    <p:anim calcmode="lin" valueType="num">
                                      <p:cBhvr additive="base">
                                        <p:cTn id="7" dur="500" fill="hold"/>
                                        <p:tgtEl>
                                          <p:spTgt spid="2285570"/>
                                        </p:tgtEl>
                                        <p:attrNameLst>
                                          <p:attrName>ppt_x</p:attrName>
                                        </p:attrNameLst>
                                      </p:cBhvr>
                                      <p:tavLst>
                                        <p:tav tm="0">
                                          <p:val>
                                            <p:strVal val="0-#ppt_w/2"/>
                                          </p:val>
                                        </p:tav>
                                        <p:tav tm="100000">
                                          <p:val>
                                            <p:strVal val="#ppt_x"/>
                                          </p:val>
                                        </p:tav>
                                      </p:tavLst>
                                    </p:anim>
                                    <p:anim calcmode="lin" valueType="num">
                                      <p:cBhvr additive="base">
                                        <p:cTn id="8" dur="500" fill="hold"/>
                                        <p:tgtEl>
                                          <p:spTgt spid="22855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285594"/>
                                        </p:tgtEl>
                                        <p:attrNameLst>
                                          <p:attrName>style.visibility</p:attrName>
                                        </p:attrNameLst>
                                      </p:cBhvr>
                                      <p:to>
                                        <p:strVal val="visible"/>
                                      </p:to>
                                    </p:set>
                                    <p:animEffect transition="in" filter="blinds(horizontal)">
                                      <p:cBhvr>
                                        <p:cTn id="13" dur="500"/>
                                        <p:tgtEl>
                                          <p:spTgt spid="2285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557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Espaço Reservado para Data 4"/>
          <p:cNvSpPr>
            <a:spLocks noGrp="1"/>
          </p:cNvSpPr>
          <p:nvPr>
            <p:ph type="dt" sz="half" idx="10"/>
          </p:nvPr>
        </p:nvSpPr>
        <p:spPr/>
        <p:txBody>
          <a:bodyPr/>
          <a:lstStyle/>
          <a:p>
            <a:r>
              <a:rPr lang="fr-FR"/>
              <a:t>Page </a:t>
            </a:r>
            <a:fld id="{9C07CD1C-2121-44A2-B8BE-CF6C3D39F3EF}" type="slidenum">
              <a:rPr lang="fr-FR"/>
              <a:pPr/>
              <a:t>5</a:t>
            </a:fld>
            <a:r>
              <a:rPr lang="fr-FR"/>
              <a:t>  / Ref TRN_SI_00942 / V2.2 /     SGSI/Q -  July 25 th/2010 /     Classification  D3    Retention : WA+10</a:t>
            </a:r>
          </a:p>
        </p:txBody>
      </p:sp>
      <p:sp>
        <p:nvSpPr>
          <p:cNvPr id="2289676" name="Rectangle 12"/>
          <p:cNvSpPr>
            <a:spLocks noChangeArrowheads="1"/>
          </p:cNvSpPr>
          <p:nvPr/>
        </p:nvSpPr>
        <p:spPr bwMode="auto">
          <a:xfrm>
            <a:off x="4029075" y="115888"/>
            <a:ext cx="4948238" cy="1009650"/>
          </a:xfrm>
          <a:prstGeom prst="rect">
            <a:avLst/>
          </a:prstGeom>
          <a:solidFill>
            <a:schemeClr val="bg1"/>
          </a:solidFill>
          <a:ln w="9525">
            <a:noFill/>
            <a:miter lim="800000"/>
            <a:headEnd/>
            <a:tailEnd/>
          </a:ln>
          <a:effectLst/>
        </p:spPr>
        <p:txBody>
          <a:bodyPr anchor="ctr"/>
          <a:lstStyle/>
          <a:p>
            <a:pPr algn="r" eaLnBrk="0" hangingPunct="0">
              <a:lnSpc>
                <a:spcPct val="85000"/>
              </a:lnSpc>
            </a:pPr>
            <a:r>
              <a:rPr lang="en-US" sz="3200" i="1" dirty="0">
                <a:solidFill>
                  <a:srgbClr val="00008D"/>
                </a:solidFill>
              </a:rPr>
              <a:t/>
            </a:r>
            <a:br>
              <a:rPr lang="en-US" sz="3200" i="1" dirty="0">
                <a:solidFill>
                  <a:srgbClr val="00008D"/>
                </a:solidFill>
              </a:rPr>
            </a:br>
            <a:r>
              <a:rPr lang="en-US" sz="3200" i="1" dirty="0" smtClean="0">
                <a:solidFill>
                  <a:srgbClr val="00008D"/>
                </a:solidFill>
              </a:rPr>
              <a:t>A </a:t>
            </a:r>
            <a:r>
              <a:rPr lang="en-US" sz="2800" i="1" dirty="0" smtClean="0">
                <a:solidFill>
                  <a:srgbClr val="00008D"/>
                </a:solidFill>
              </a:rPr>
              <a:t>Michelin </a:t>
            </a:r>
            <a:r>
              <a:rPr lang="en-US" sz="2800" i="1" dirty="0" err="1">
                <a:solidFill>
                  <a:srgbClr val="00008D"/>
                </a:solidFill>
              </a:rPr>
              <a:t>desenvolve</a:t>
            </a:r>
            <a:r>
              <a:rPr lang="en-US" sz="2800" i="1" dirty="0">
                <a:solidFill>
                  <a:srgbClr val="00008D"/>
                </a:solidFill>
              </a:rPr>
              <a:t> </a:t>
            </a:r>
            <a:r>
              <a:rPr lang="en-US" sz="2800" i="1" dirty="0" err="1">
                <a:solidFill>
                  <a:srgbClr val="00008D"/>
                </a:solidFill>
              </a:rPr>
              <a:t>uma</a:t>
            </a:r>
            <a:r>
              <a:rPr lang="en-US" sz="2800" i="1" dirty="0">
                <a:solidFill>
                  <a:srgbClr val="00008D"/>
                </a:solidFill>
              </a:rPr>
              <a:t> </a:t>
            </a:r>
            <a:r>
              <a:rPr lang="en-US" sz="2800" i="1" dirty="0" err="1">
                <a:solidFill>
                  <a:srgbClr val="00008D"/>
                </a:solidFill>
              </a:rPr>
              <a:t>abordagem</a:t>
            </a:r>
            <a:r>
              <a:rPr lang="en-US" sz="2800" i="1" dirty="0">
                <a:solidFill>
                  <a:srgbClr val="00008D"/>
                </a:solidFill>
              </a:rPr>
              <a:t> de </a:t>
            </a:r>
            <a:r>
              <a:rPr lang="en-US" sz="2800" i="1" dirty="0" err="1">
                <a:solidFill>
                  <a:srgbClr val="00008D"/>
                </a:solidFill>
              </a:rPr>
              <a:t>qualidade</a:t>
            </a:r>
            <a:r>
              <a:rPr lang="en-US" sz="2800" i="1" dirty="0">
                <a:solidFill>
                  <a:srgbClr val="00008D"/>
                </a:solidFill>
              </a:rPr>
              <a:t> </a:t>
            </a:r>
            <a:r>
              <a:rPr lang="en-US" sz="2800" i="1" dirty="0" err="1" smtClean="0">
                <a:solidFill>
                  <a:srgbClr val="00008D"/>
                </a:solidFill>
              </a:rPr>
              <a:t>simplicada</a:t>
            </a:r>
            <a:r>
              <a:rPr lang="en-US" sz="3200" i="1" dirty="0">
                <a:solidFill>
                  <a:srgbClr val="00008D"/>
                </a:solidFill>
              </a:rPr>
              <a:t/>
            </a:r>
            <a:br>
              <a:rPr lang="en-US" sz="3200" i="1" dirty="0">
                <a:solidFill>
                  <a:srgbClr val="00008D"/>
                </a:solidFill>
              </a:rPr>
            </a:br>
            <a:endParaRPr lang="en-US" sz="3200" i="1" dirty="0">
              <a:solidFill>
                <a:srgbClr val="00008D"/>
              </a:solidFill>
            </a:endParaRPr>
          </a:p>
        </p:txBody>
      </p:sp>
      <p:sp>
        <p:nvSpPr>
          <p:cNvPr id="2289677" name="Rectangle 13"/>
          <p:cNvSpPr>
            <a:spLocks noChangeArrowheads="1"/>
          </p:cNvSpPr>
          <p:nvPr/>
        </p:nvSpPr>
        <p:spPr bwMode="auto">
          <a:xfrm>
            <a:off x="1939925" y="1108075"/>
            <a:ext cx="6313488" cy="519113"/>
          </a:xfrm>
          <a:prstGeom prst="rect">
            <a:avLst/>
          </a:prstGeom>
          <a:noFill/>
          <a:ln w="9525">
            <a:noFill/>
            <a:miter lim="800000"/>
            <a:headEnd/>
            <a:tailEnd/>
          </a:ln>
          <a:effectLst/>
        </p:spPr>
        <p:txBody>
          <a:bodyPr>
            <a:spAutoFit/>
          </a:bodyPr>
          <a:lstStyle/>
          <a:p>
            <a:r>
              <a:rPr lang="en-US" sz="2800">
                <a:solidFill>
                  <a:srgbClr val="FF0000"/>
                </a:solidFill>
              </a:rPr>
              <a:t>Dois níveis de ações concretas</a:t>
            </a:r>
            <a:endParaRPr lang="fr-FR" sz="2800">
              <a:solidFill>
                <a:srgbClr val="FF0000"/>
              </a:solidFill>
            </a:endParaRPr>
          </a:p>
        </p:txBody>
      </p:sp>
      <p:sp>
        <p:nvSpPr>
          <p:cNvPr id="2289740" name="AutoShape 76"/>
          <p:cNvSpPr>
            <a:spLocks noChangeAspect="1" noChangeArrowheads="1" noTextEdit="1"/>
          </p:cNvSpPr>
          <p:nvPr/>
        </p:nvSpPr>
        <p:spPr bwMode="auto">
          <a:xfrm>
            <a:off x="7646988" y="966788"/>
            <a:ext cx="1558925" cy="1182687"/>
          </a:xfrm>
          <a:prstGeom prst="rect">
            <a:avLst/>
          </a:prstGeom>
          <a:noFill/>
          <a:ln w="9525">
            <a:noFill/>
            <a:miter lim="800000"/>
            <a:headEnd/>
            <a:tailEnd/>
          </a:ln>
        </p:spPr>
        <p:txBody>
          <a:bodyPr/>
          <a:lstStyle/>
          <a:p>
            <a:endParaRPr lang="pt-BR"/>
          </a:p>
        </p:txBody>
      </p:sp>
      <p:grpSp>
        <p:nvGrpSpPr>
          <p:cNvPr id="2289750" name="Group 86"/>
          <p:cNvGrpSpPr>
            <a:grpSpLocks/>
          </p:cNvGrpSpPr>
          <p:nvPr/>
        </p:nvGrpSpPr>
        <p:grpSpPr bwMode="auto">
          <a:xfrm>
            <a:off x="-80963" y="1271587"/>
            <a:ext cx="9224963" cy="5786437"/>
            <a:chOff x="-51" y="764"/>
            <a:chExt cx="5811" cy="3645"/>
          </a:xfrm>
        </p:grpSpPr>
        <p:sp>
          <p:nvSpPr>
            <p:cNvPr id="2289666" name="Rectangle 2"/>
            <p:cNvSpPr>
              <a:spLocks noChangeArrowheads="1"/>
            </p:cNvSpPr>
            <p:nvPr/>
          </p:nvSpPr>
          <p:spPr bwMode="auto">
            <a:xfrm>
              <a:off x="0" y="1644"/>
              <a:ext cx="5760" cy="2765"/>
            </a:xfrm>
            <a:prstGeom prst="rect">
              <a:avLst/>
            </a:prstGeom>
            <a:solidFill>
              <a:schemeClr val="bg1"/>
            </a:solidFill>
            <a:ln w="9525" algn="ctr">
              <a:solidFill>
                <a:schemeClr val="bg1"/>
              </a:solidFill>
              <a:miter lim="800000"/>
              <a:headEnd/>
              <a:tailEnd/>
            </a:ln>
            <a:effectLst/>
          </p:spPr>
          <p:txBody>
            <a:bodyPr rot="10800000" vert="eaVert" wrap="none" anchor="ctr"/>
            <a:lstStyle/>
            <a:p>
              <a:endParaRPr lang="pt-BR"/>
            </a:p>
          </p:txBody>
        </p:sp>
        <p:sp>
          <p:nvSpPr>
            <p:cNvPr id="2289667" name="AutoShape 3"/>
            <p:cNvSpPr>
              <a:spLocks noChangeArrowheads="1"/>
            </p:cNvSpPr>
            <p:nvPr/>
          </p:nvSpPr>
          <p:spPr bwMode="auto">
            <a:xfrm rot="5400000">
              <a:off x="589" y="1625"/>
              <a:ext cx="3039" cy="1925"/>
            </a:xfrm>
            <a:prstGeom prst="homePlate">
              <a:avLst>
                <a:gd name="adj" fmla="val 39468"/>
              </a:avLst>
            </a:prstGeom>
            <a:solidFill>
              <a:schemeClr val="hlink"/>
            </a:solidFill>
            <a:ln w="9525" algn="ctr">
              <a:solidFill>
                <a:schemeClr val="bg1"/>
              </a:solidFill>
              <a:miter lim="800000"/>
              <a:headEnd/>
              <a:tailEnd/>
            </a:ln>
            <a:effectLst>
              <a:outerShdw dist="35921" dir="2700000" algn="ctr" rotWithShape="0">
                <a:schemeClr val="bg2">
                  <a:alpha val="50000"/>
                </a:schemeClr>
              </a:outerShdw>
            </a:effectLst>
          </p:spPr>
          <p:txBody>
            <a:bodyPr rot="10800000" vert="eaVert" lIns="36000" tIns="396000" rIns="68415" bIns="34208"/>
            <a:lstStyle/>
            <a:p>
              <a:pPr defTabSz="684213" eaLnBrk="0" hangingPunct="0">
                <a:spcBef>
                  <a:spcPct val="10000"/>
                </a:spcBef>
                <a:buClr>
                  <a:schemeClr val="accent2"/>
                </a:buClr>
                <a:buFont typeface="Wingdings" pitchFamily="2" charset="2"/>
                <a:buNone/>
              </a:pPr>
              <a:r>
                <a:rPr lang="en-US" sz="2000">
                  <a:effectLst>
                    <a:outerShdw blurRad="38100" dist="38100" dir="2700000" algn="tl">
                      <a:srgbClr val="000000"/>
                    </a:outerShdw>
                  </a:effectLst>
                </a:rPr>
                <a:t> Mudar nossos comportamentos</a:t>
              </a:r>
            </a:p>
            <a:p>
              <a:pPr defTabSz="684213" eaLnBrk="0" hangingPunct="0">
                <a:spcBef>
                  <a:spcPct val="10000"/>
                </a:spcBef>
                <a:buClr>
                  <a:schemeClr val="accent2"/>
                </a:buClr>
                <a:buFont typeface="Wingdings" pitchFamily="2" charset="2"/>
                <a:buNone/>
              </a:pPr>
              <a:endParaRPr lang="en-US" sz="2000">
                <a:effectLst>
                  <a:outerShdw blurRad="38100" dist="38100" dir="2700000" algn="tl">
                    <a:srgbClr val="000000"/>
                  </a:outerShdw>
                </a:effectLst>
              </a:endParaRPr>
            </a:p>
          </p:txBody>
        </p:sp>
        <p:sp>
          <p:nvSpPr>
            <p:cNvPr id="2289668" name="AutoShape 4"/>
            <p:cNvSpPr>
              <a:spLocks noChangeArrowheads="1"/>
            </p:cNvSpPr>
            <p:nvPr/>
          </p:nvSpPr>
          <p:spPr bwMode="auto">
            <a:xfrm rot="5400000">
              <a:off x="2602" y="1667"/>
              <a:ext cx="3039" cy="1842"/>
            </a:xfrm>
            <a:prstGeom prst="homePlate">
              <a:avLst>
                <a:gd name="adj" fmla="val 41246"/>
              </a:avLst>
            </a:prstGeom>
            <a:solidFill>
              <a:srgbClr val="FF6600"/>
            </a:solidFill>
            <a:ln w="9525" algn="ctr">
              <a:solidFill>
                <a:schemeClr val="bg1"/>
              </a:solidFill>
              <a:miter lim="800000"/>
              <a:headEnd/>
              <a:tailEnd/>
            </a:ln>
            <a:effectLst>
              <a:outerShdw dist="35921" dir="2700000" algn="ctr" rotWithShape="0">
                <a:schemeClr val="bg2">
                  <a:alpha val="50000"/>
                </a:schemeClr>
              </a:outerShdw>
            </a:effectLst>
          </p:spPr>
          <p:txBody>
            <a:bodyPr rot="10800000" vert="eaVert" lIns="36000" tIns="34208" rIns="68415" bIns="34208"/>
            <a:lstStyle/>
            <a:p>
              <a:pPr defTabSz="684213" eaLnBrk="0" hangingPunct="0">
                <a:spcBef>
                  <a:spcPct val="10000"/>
                </a:spcBef>
                <a:buClr>
                  <a:schemeClr val="accent2"/>
                </a:buClr>
                <a:buFont typeface="Wingdings" pitchFamily="2" charset="2"/>
                <a:buNone/>
              </a:pPr>
              <a:r>
                <a:rPr lang="en-US" sz="2000">
                  <a:solidFill>
                    <a:schemeClr val="bg1"/>
                  </a:solidFill>
                  <a:effectLst>
                    <a:outerShdw blurRad="38100" dist="38100" dir="2700000" algn="tl">
                      <a:srgbClr val="000000"/>
                    </a:outerShdw>
                  </a:effectLst>
                </a:rPr>
                <a:t>Pratique os MQS simplificados</a:t>
              </a:r>
            </a:p>
          </p:txBody>
        </p:sp>
        <p:sp>
          <p:nvSpPr>
            <p:cNvPr id="2289669" name="Rectangle 5"/>
            <p:cNvSpPr>
              <a:spLocks noChangeArrowheads="1"/>
            </p:cNvSpPr>
            <p:nvPr/>
          </p:nvSpPr>
          <p:spPr bwMode="auto">
            <a:xfrm>
              <a:off x="-51" y="1617"/>
              <a:ext cx="1341" cy="1777"/>
            </a:xfrm>
            <a:prstGeom prst="rect">
              <a:avLst/>
            </a:prstGeom>
            <a:noFill/>
            <a:ln w="9525" algn="ctr">
              <a:noFill/>
              <a:miter lim="800000"/>
              <a:headEnd/>
              <a:tailEnd/>
            </a:ln>
            <a:effectLst/>
          </p:spPr>
          <p:txBody>
            <a:bodyPr lIns="180000" tIns="34208" rIns="68415" bIns="34208" anchor="ctr"/>
            <a:lstStyle/>
            <a:p>
              <a:pPr defTabSz="684213" eaLnBrk="0" hangingPunct="0">
                <a:spcBef>
                  <a:spcPct val="10000"/>
                </a:spcBef>
                <a:buClr>
                  <a:schemeClr val="accent2"/>
                </a:buClr>
                <a:buFont typeface="Wingdings" pitchFamily="2" charset="2"/>
                <a:buNone/>
              </a:pPr>
              <a:endParaRPr lang="en-US" sz="2800">
                <a:solidFill>
                  <a:schemeClr val="tx1"/>
                </a:solidFill>
              </a:endParaRPr>
            </a:p>
          </p:txBody>
        </p:sp>
        <p:grpSp>
          <p:nvGrpSpPr>
            <p:cNvPr id="2289670" name="Group 6"/>
            <p:cNvGrpSpPr>
              <a:grpSpLocks/>
            </p:cNvGrpSpPr>
            <p:nvPr/>
          </p:nvGrpSpPr>
          <p:grpSpPr bwMode="auto">
            <a:xfrm>
              <a:off x="1082" y="2733"/>
              <a:ext cx="4395" cy="1164"/>
              <a:chOff x="1306" y="2635"/>
              <a:chExt cx="4762" cy="957"/>
            </a:xfrm>
          </p:grpSpPr>
          <p:sp>
            <p:nvSpPr>
              <p:cNvPr id="2289671" name="Rectangle 7"/>
              <p:cNvSpPr>
                <a:spLocks noChangeArrowheads="1"/>
              </p:cNvSpPr>
              <p:nvPr/>
            </p:nvSpPr>
            <p:spPr bwMode="auto">
              <a:xfrm>
                <a:off x="1306" y="2635"/>
                <a:ext cx="4450" cy="957"/>
              </a:xfrm>
              <a:prstGeom prst="rect">
                <a:avLst/>
              </a:prstGeom>
              <a:solidFill>
                <a:schemeClr val="accent2">
                  <a:alpha val="77000"/>
                </a:schemeClr>
              </a:solidFill>
              <a:ln w="9525" algn="ctr">
                <a:solidFill>
                  <a:schemeClr val="bg1"/>
                </a:solidFill>
                <a:miter lim="800000"/>
                <a:headEnd/>
                <a:tailEnd/>
              </a:ln>
              <a:effectLst>
                <a:outerShdw dist="35921" dir="2700000" algn="ctr" rotWithShape="0">
                  <a:schemeClr val="bg2"/>
                </a:outerShdw>
              </a:effectLst>
            </p:spPr>
            <p:txBody>
              <a:bodyPr lIns="180000" tIns="34208" rIns="68415" bIns="34208"/>
              <a:lstStyle/>
              <a:p>
                <a:pPr defTabSz="684213" eaLnBrk="0" hangingPunct="0">
                  <a:spcBef>
                    <a:spcPct val="10000"/>
                  </a:spcBef>
                  <a:buClr>
                    <a:schemeClr val="accent2"/>
                  </a:buClr>
                  <a:buFont typeface="Wingdings" pitchFamily="2" charset="2"/>
                  <a:buNone/>
                </a:pPr>
                <a:r>
                  <a:rPr lang="en-US" sz="2400">
                    <a:solidFill>
                      <a:schemeClr val="bg1"/>
                    </a:solidFill>
                    <a:effectLst>
                      <a:outerShdw blurRad="38100" dist="38100" dir="2700000" algn="tl">
                        <a:srgbClr val="000000"/>
                      </a:outerShdw>
                    </a:effectLst>
                  </a:rPr>
                  <a:t>Concentre-se no essencial</a:t>
                </a:r>
              </a:p>
              <a:p>
                <a:pPr defTabSz="684213" eaLnBrk="0" hangingPunct="0">
                  <a:spcBef>
                    <a:spcPct val="10000"/>
                  </a:spcBef>
                  <a:buClr>
                    <a:schemeClr val="accent2"/>
                  </a:buClr>
                  <a:buFont typeface="Wingdings" pitchFamily="2" charset="2"/>
                  <a:buNone/>
                </a:pPr>
                <a:endParaRPr lang="en-US" sz="900">
                  <a:solidFill>
                    <a:schemeClr val="bg1"/>
                  </a:solidFill>
                  <a:effectLst>
                    <a:outerShdw blurRad="38100" dist="38100" dir="2700000" algn="tl">
                      <a:srgbClr val="000000"/>
                    </a:outerShdw>
                  </a:effectLst>
                </a:endParaRPr>
              </a:p>
              <a:p>
                <a:pPr defTabSz="684213">
                  <a:buFont typeface="Wingdings" pitchFamily="2" charset="2"/>
                  <a:buChar char="ü"/>
                </a:pPr>
                <a:r>
                  <a:rPr lang="en-US" sz="1600" b="0">
                    <a:solidFill>
                      <a:schemeClr val="bg1"/>
                    </a:solidFill>
                  </a:rPr>
                  <a:t>Retornar para a meta do MQS</a:t>
                </a:r>
              </a:p>
              <a:p>
                <a:pPr defTabSz="684213">
                  <a:buFont typeface="Wingdings" pitchFamily="2" charset="2"/>
                  <a:buChar char="ü"/>
                </a:pPr>
                <a:r>
                  <a:rPr lang="en-US" sz="1600" b="0">
                    <a:solidFill>
                      <a:schemeClr val="bg1"/>
                    </a:solidFill>
                  </a:rPr>
                  <a:t>Concentre-se nos riscos prioritários</a:t>
                </a:r>
              </a:p>
              <a:p>
                <a:pPr defTabSz="684213">
                  <a:buFont typeface="Wingdings" pitchFamily="2" charset="2"/>
                  <a:buChar char="ü"/>
                </a:pPr>
                <a:r>
                  <a:rPr lang="en-US" sz="1600" b="0">
                    <a:solidFill>
                      <a:schemeClr val="bg1"/>
                    </a:solidFill>
                  </a:rPr>
                  <a:t>Identificar o que é fundamental, obrigatório.</a:t>
                </a:r>
              </a:p>
            </p:txBody>
          </p:sp>
          <p:sp>
            <p:nvSpPr>
              <p:cNvPr id="2289672" name="AutoShape 8"/>
              <p:cNvSpPr>
                <a:spLocks noChangeArrowheads="1"/>
              </p:cNvSpPr>
              <p:nvPr/>
            </p:nvSpPr>
            <p:spPr bwMode="auto">
              <a:xfrm rot="5400000">
                <a:off x="5434" y="2955"/>
                <a:ext cx="952" cy="317"/>
              </a:xfrm>
              <a:prstGeom prst="triangle">
                <a:avLst>
                  <a:gd name="adj" fmla="val 50000"/>
                </a:avLst>
              </a:prstGeom>
              <a:solidFill>
                <a:schemeClr val="accent2">
                  <a:alpha val="77000"/>
                </a:schemeClr>
              </a:solidFill>
              <a:ln w="9525" algn="ctr">
                <a:solidFill>
                  <a:schemeClr val="bg1"/>
                </a:solidFill>
                <a:miter lim="800000"/>
                <a:headEnd/>
                <a:tailEnd/>
              </a:ln>
              <a:effectLst>
                <a:outerShdw dist="35921" dir="2700000" algn="ctr" rotWithShape="0">
                  <a:schemeClr val="bg2"/>
                </a:outerShdw>
              </a:effectLst>
            </p:spPr>
            <p:txBody>
              <a:bodyPr wrap="none" lIns="180000" tIns="34208" rIns="68415" bIns="34208" anchor="ctr"/>
              <a:lstStyle/>
              <a:p>
                <a:endParaRPr lang="pt-BR"/>
              </a:p>
            </p:txBody>
          </p:sp>
        </p:grpSp>
        <p:grpSp>
          <p:nvGrpSpPr>
            <p:cNvPr id="2289673" name="Group 9"/>
            <p:cNvGrpSpPr>
              <a:grpSpLocks/>
            </p:cNvGrpSpPr>
            <p:nvPr/>
          </p:nvGrpSpPr>
          <p:grpSpPr bwMode="auto">
            <a:xfrm>
              <a:off x="1066" y="1575"/>
              <a:ext cx="4395" cy="1088"/>
              <a:chOff x="1306" y="1480"/>
              <a:chExt cx="4762" cy="1088"/>
            </a:xfrm>
          </p:grpSpPr>
          <p:sp>
            <p:nvSpPr>
              <p:cNvPr id="2289674" name="Rectangle 10"/>
              <p:cNvSpPr>
                <a:spLocks noChangeArrowheads="1"/>
              </p:cNvSpPr>
              <p:nvPr/>
            </p:nvSpPr>
            <p:spPr bwMode="auto">
              <a:xfrm>
                <a:off x="1306" y="1480"/>
                <a:ext cx="4445" cy="1088"/>
              </a:xfrm>
              <a:prstGeom prst="rect">
                <a:avLst/>
              </a:prstGeom>
              <a:solidFill>
                <a:schemeClr val="accent2">
                  <a:alpha val="77000"/>
                </a:schemeClr>
              </a:solidFill>
              <a:ln w="9525" algn="ctr">
                <a:solidFill>
                  <a:schemeClr val="bg1"/>
                </a:solidFill>
                <a:miter lim="800000"/>
                <a:headEnd/>
                <a:tailEnd/>
              </a:ln>
              <a:effectLst>
                <a:outerShdw dist="35921" dir="2700000" algn="ctr" rotWithShape="0">
                  <a:schemeClr val="bg2"/>
                </a:outerShdw>
              </a:effectLst>
            </p:spPr>
            <p:txBody>
              <a:bodyPr lIns="180000" tIns="34208" rIns="68415" bIns="34208"/>
              <a:lstStyle/>
              <a:p>
                <a:pPr defTabSz="684213"/>
                <a:r>
                  <a:rPr lang="en-US" sz="2400">
                    <a:solidFill>
                      <a:schemeClr val="bg1"/>
                    </a:solidFill>
                    <a:effectLst>
                      <a:outerShdw blurRad="38100" dist="38100" dir="2700000" algn="tl">
                        <a:srgbClr val="000000"/>
                      </a:outerShdw>
                    </a:effectLst>
                  </a:rPr>
                  <a:t>Colocar as pessoas no coração do sistema</a:t>
                </a:r>
                <a:endParaRPr lang="fr-FR" sz="900">
                  <a:solidFill>
                    <a:schemeClr val="tx1"/>
                  </a:solidFill>
                </a:endParaRPr>
              </a:p>
              <a:p>
                <a:pPr defTabSz="684213">
                  <a:buFont typeface="Wingdings" pitchFamily="2" charset="2"/>
                  <a:buChar char="ü"/>
                </a:pPr>
                <a:r>
                  <a:rPr lang="en-US" sz="1600" b="0">
                    <a:solidFill>
                      <a:schemeClr val="bg1"/>
                    </a:solidFill>
                  </a:rPr>
                  <a:t>Suponha que no início a pessoa é competente</a:t>
                </a:r>
              </a:p>
              <a:p>
                <a:pPr defTabSz="684213">
                  <a:buFont typeface="Wingdings" pitchFamily="2" charset="2"/>
                  <a:buChar char="ü"/>
                </a:pPr>
                <a:r>
                  <a:rPr lang="en-US" sz="1600" b="0">
                    <a:solidFill>
                      <a:schemeClr val="bg1"/>
                    </a:solidFill>
                  </a:rPr>
                  <a:t> Conte com o profissionalismo</a:t>
                </a:r>
              </a:p>
              <a:p>
                <a:pPr defTabSz="684213">
                  <a:buFont typeface="Wingdings" pitchFamily="2" charset="2"/>
                  <a:buChar char="ü"/>
                </a:pPr>
                <a:r>
                  <a:rPr lang="en-US" sz="1600" b="0">
                    <a:solidFill>
                      <a:schemeClr val="bg1"/>
                    </a:solidFill>
                  </a:rPr>
                  <a:t>Confie na formação</a:t>
                </a:r>
              </a:p>
              <a:p>
                <a:pPr defTabSz="684213">
                  <a:buFont typeface="Wingdings" pitchFamily="2" charset="2"/>
                  <a:buChar char="ü"/>
                </a:pPr>
                <a:r>
                  <a:rPr lang="en-US" sz="1600" b="0">
                    <a:solidFill>
                      <a:schemeClr val="bg1"/>
                    </a:solidFill>
                  </a:rPr>
                  <a:t>Incentivar a iniciativa (Tudo que não é específicado)</a:t>
                </a:r>
              </a:p>
              <a:p>
                <a:pPr defTabSz="684213">
                  <a:buFont typeface="Wingdings" pitchFamily="2" charset="2"/>
                  <a:buChar char="ü"/>
                </a:pPr>
                <a:endParaRPr lang="en-US" sz="1600" b="0">
                  <a:solidFill>
                    <a:schemeClr val="bg1"/>
                  </a:solidFill>
                </a:endParaRPr>
              </a:p>
              <a:p>
                <a:pPr defTabSz="684213">
                  <a:buFont typeface="Wingdings" pitchFamily="2" charset="2"/>
                  <a:buChar char="ü"/>
                </a:pPr>
                <a:endParaRPr lang="fr-FR" sz="1600" b="0">
                  <a:solidFill>
                    <a:schemeClr val="bg1"/>
                  </a:solidFill>
                </a:endParaRPr>
              </a:p>
            </p:txBody>
          </p:sp>
          <p:sp>
            <p:nvSpPr>
              <p:cNvPr id="2289675" name="AutoShape 11"/>
              <p:cNvSpPr>
                <a:spLocks noChangeArrowheads="1"/>
              </p:cNvSpPr>
              <p:nvPr/>
            </p:nvSpPr>
            <p:spPr bwMode="auto">
              <a:xfrm rot="5400000">
                <a:off x="5366" y="1865"/>
                <a:ext cx="1088" cy="317"/>
              </a:xfrm>
              <a:prstGeom prst="triangle">
                <a:avLst>
                  <a:gd name="adj" fmla="val 50000"/>
                </a:avLst>
              </a:prstGeom>
              <a:solidFill>
                <a:schemeClr val="accent2">
                  <a:alpha val="77000"/>
                </a:schemeClr>
              </a:solidFill>
              <a:ln w="9525" algn="ctr">
                <a:solidFill>
                  <a:schemeClr val="bg1"/>
                </a:solidFill>
                <a:miter lim="800000"/>
                <a:headEnd/>
                <a:tailEnd/>
              </a:ln>
              <a:effectLst>
                <a:outerShdw dist="35921" dir="2700000" algn="ctr" rotWithShape="0">
                  <a:schemeClr val="bg2"/>
                </a:outerShdw>
              </a:effectLst>
            </p:spPr>
            <p:txBody>
              <a:bodyPr wrap="none" lIns="180000" tIns="34208" rIns="68415" bIns="34208" anchor="ctr"/>
              <a:lstStyle/>
              <a:p>
                <a:endParaRPr lang="pt-BR"/>
              </a:p>
            </p:txBody>
          </p:sp>
        </p:grpSp>
        <p:sp>
          <p:nvSpPr>
            <p:cNvPr id="2289678" name="Rectangle 14"/>
            <p:cNvSpPr>
              <a:spLocks noChangeArrowheads="1"/>
            </p:cNvSpPr>
            <p:nvPr/>
          </p:nvSpPr>
          <p:spPr bwMode="auto">
            <a:xfrm>
              <a:off x="70" y="2468"/>
              <a:ext cx="1307" cy="489"/>
            </a:xfrm>
            <a:prstGeom prst="rect">
              <a:avLst/>
            </a:prstGeom>
            <a:noFill/>
            <a:ln w="9525" algn="ctr">
              <a:noFill/>
              <a:miter lim="800000"/>
              <a:headEnd/>
              <a:tailEnd/>
            </a:ln>
            <a:effectLst/>
          </p:spPr>
          <p:txBody>
            <a:bodyPr lIns="36000" tIns="34208" rIns="32400" bIns="34208" anchor="ctr"/>
            <a:lstStyle/>
            <a:p>
              <a:pPr algn="l" defTabSz="684213" eaLnBrk="0" hangingPunct="0"/>
              <a:r>
                <a:rPr lang="en-US" sz="2400"/>
                <a:t>Dois princípios chave</a:t>
              </a:r>
            </a:p>
          </p:txBody>
        </p:sp>
        <p:grpSp>
          <p:nvGrpSpPr>
            <p:cNvPr id="2289679" name="Group 15"/>
            <p:cNvGrpSpPr>
              <a:grpSpLocks/>
            </p:cNvGrpSpPr>
            <p:nvPr/>
          </p:nvGrpSpPr>
          <p:grpSpPr bwMode="auto">
            <a:xfrm>
              <a:off x="168" y="1282"/>
              <a:ext cx="1209" cy="1229"/>
              <a:chOff x="168" y="1193"/>
              <a:chExt cx="1209" cy="1229"/>
            </a:xfrm>
          </p:grpSpPr>
          <p:sp>
            <p:nvSpPr>
              <p:cNvPr id="2289680" name="AutoShape 16"/>
              <p:cNvSpPr>
                <a:spLocks noChangeAspect="1" noChangeArrowheads="1" noTextEdit="1"/>
              </p:cNvSpPr>
              <p:nvPr/>
            </p:nvSpPr>
            <p:spPr bwMode="auto">
              <a:xfrm>
                <a:off x="168" y="1193"/>
                <a:ext cx="1209" cy="1229"/>
              </a:xfrm>
              <a:prstGeom prst="rect">
                <a:avLst/>
              </a:prstGeom>
              <a:noFill/>
              <a:ln w="9525">
                <a:noFill/>
                <a:miter lim="800000"/>
                <a:headEnd/>
                <a:tailEnd/>
              </a:ln>
            </p:spPr>
            <p:txBody>
              <a:bodyPr/>
              <a:lstStyle/>
              <a:p>
                <a:endParaRPr lang="pt-BR"/>
              </a:p>
            </p:txBody>
          </p:sp>
          <p:sp>
            <p:nvSpPr>
              <p:cNvPr id="2289681" name="Freeform 17"/>
              <p:cNvSpPr>
                <a:spLocks/>
              </p:cNvSpPr>
              <p:nvPr/>
            </p:nvSpPr>
            <p:spPr bwMode="auto">
              <a:xfrm>
                <a:off x="568" y="1243"/>
                <a:ext cx="299" cy="55"/>
              </a:xfrm>
              <a:custGeom>
                <a:avLst/>
                <a:gdLst/>
                <a:ahLst/>
                <a:cxnLst>
                  <a:cxn ang="0">
                    <a:pos x="492" y="19"/>
                  </a:cxn>
                  <a:cxn ang="0">
                    <a:pos x="599" y="99"/>
                  </a:cxn>
                  <a:cxn ang="0">
                    <a:pos x="0" y="109"/>
                  </a:cxn>
                  <a:cxn ang="0">
                    <a:pos x="10" y="101"/>
                  </a:cxn>
                  <a:cxn ang="0">
                    <a:pos x="18" y="94"/>
                  </a:cxn>
                  <a:cxn ang="0">
                    <a:pos x="30" y="87"/>
                  </a:cxn>
                  <a:cxn ang="0">
                    <a:pos x="41" y="82"/>
                  </a:cxn>
                  <a:cxn ang="0">
                    <a:pos x="49" y="75"/>
                  </a:cxn>
                  <a:cxn ang="0">
                    <a:pos x="61" y="70"/>
                  </a:cxn>
                  <a:cxn ang="0">
                    <a:pos x="71" y="65"/>
                  </a:cxn>
                  <a:cxn ang="0">
                    <a:pos x="81" y="60"/>
                  </a:cxn>
                  <a:cxn ang="0">
                    <a:pos x="92" y="55"/>
                  </a:cxn>
                  <a:cxn ang="0">
                    <a:pos x="104" y="50"/>
                  </a:cxn>
                  <a:cxn ang="0">
                    <a:pos x="114" y="46"/>
                  </a:cxn>
                  <a:cxn ang="0">
                    <a:pos x="124" y="43"/>
                  </a:cxn>
                  <a:cxn ang="0">
                    <a:pos x="134" y="38"/>
                  </a:cxn>
                  <a:cxn ang="0">
                    <a:pos x="146" y="34"/>
                  </a:cxn>
                  <a:cxn ang="0">
                    <a:pos x="156" y="31"/>
                  </a:cxn>
                  <a:cxn ang="0">
                    <a:pos x="167" y="29"/>
                  </a:cxn>
                  <a:cxn ang="0">
                    <a:pos x="177" y="26"/>
                  </a:cxn>
                  <a:cxn ang="0">
                    <a:pos x="187" y="23"/>
                  </a:cxn>
                  <a:cxn ang="0">
                    <a:pos x="199" y="21"/>
                  </a:cxn>
                  <a:cxn ang="0">
                    <a:pos x="209" y="17"/>
                  </a:cxn>
                  <a:cxn ang="0">
                    <a:pos x="218" y="16"/>
                  </a:cxn>
                  <a:cxn ang="0">
                    <a:pos x="229" y="12"/>
                  </a:cxn>
                  <a:cxn ang="0">
                    <a:pos x="240" y="11"/>
                  </a:cxn>
                  <a:cxn ang="0">
                    <a:pos x="250" y="11"/>
                  </a:cxn>
                  <a:cxn ang="0">
                    <a:pos x="260" y="9"/>
                  </a:cxn>
                  <a:cxn ang="0">
                    <a:pos x="269" y="7"/>
                  </a:cxn>
                  <a:cxn ang="0">
                    <a:pos x="279" y="6"/>
                  </a:cxn>
                  <a:cxn ang="0">
                    <a:pos x="289" y="6"/>
                  </a:cxn>
                  <a:cxn ang="0">
                    <a:pos x="298" y="4"/>
                  </a:cxn>
                  <a:cxn ang="0">
                    <a:pos x="308" y="2"/>
                  </a:cxn>
                  <a:cxn ang="0">
                    <a:pos x="316" y="2"/>
                  </a:cxn>
                  <a:cxn ang="0">
                    <a:pos x="326" y="2"/>
                  </a:cxn>
                  <a:cxn ang="0">
                    <a:pos x="335" y="2"/>
                  </a:cxn>
                  <a:cxn ang="0">
                    <a:pos x="342" y="0"/>
                  </a:cxn>
                  <a:cxn ang="0">
                    <a:pos x="350" y="0"/>
                  </a:cxn>
                  <a:cxn ang="0">
                    <a:pos x="359" y="0"/>
                  </a:cxn>
                  <a:cxn ang="0">
                    <a:pos x="367" y="0"/>
                  </a:cxn>
                  <a:cxn ang="0">
                    <a:pos x="376" y="0"/>
                  </a:cxn>
                  <a:cxn ang="0">
                    <a:pos x="383" y="0"/>
                  </a:cxn>
                  <a:cxn ang="0">
                    <a:pos x="391" y="2"/>
                  </a:cxn>
                  <a:cxn ang="0">
                    <a:pos x="398" y="2"/>
                  </a:cxn>
                  <a:cxn ang="0">
                    <a:pos x="405" y="2"/>
                  </a:cxn>
                  <a:cxn ang="0">
                    <a:pos x="412" y="2"/>
                  </a:cxn>
                  <a:cxn ang="0">
                    <a:pos x="418" y="4"/>
                  </a:cxn>
                  <a:cxn ang="0">
                    <a:pos x="423" y="4"/>
                  </a:cxn>
                  <a:cxn ang="0">
                    <a:pos x="430" y="4"/>
                  </a:cxn>
                  <a:cxn ang="0">
                    <a:pos x="437" y="6"/>
                  </a:cxn>
                  <a:cxn ang="0">
                    <a:pos x="442" y="6"/>
                  </a:cxn>
                  <a:cxn ang="0">
                    <a:pos x="447" y="6"/>
                  </a:cxn>
                  <a:cxn ang="0">
                    <a:pos x="452" y="7"/>
                  </a:cxn>
                  <a:cxn ang="0">
                    <a:pos x="457" y="7"/>
                  </a:cxn>
                  <a:cxn ang="0">
                    <a:pos x="463" y="9"/>
                  </a:cxn>
                  <a:cxn ang="0">
                    <a:pos x="471" y="9"/>
                  </a:cxn>
                  <a:cxn ang="0">
                    <a:pos x="478" y="12"/>
                  </a:cxn>
                  <a:cxn ang="0">
                    <a:pos x="483" y="14"/>
                  </a:cxn>
                  <a:cxn ang="0">
                    <a:pos x="488" y="16"/>
                  </a:cxn>
                  <a:cxn ang="0">
                    <a:pos x="490" y="17"/>
                  </a:cxn>
                  <a:cxn ang="0">
                    <a:pos x="492" y="19"/>
                  </a:cxn>
                  <a:cxn ang="0">
                    <a:pos x="492" y="19"/>
                  </a:cxn>
                </a:cxnLst>
                <a:rect l="0" t="0" r="r" b="b"/>
                <a:pathLst>
                  <a:path w="599" h="109">
                    <a:moveTo>
                      <a:pt x="492" y="19"/>
                    </a:moveTo>
                    <a:lnTo>
                      <a:pt x="599" y="99"/>
                    </a:lnTo>
                    <a:lnTo>
                      <a:pt x="0" y="109"/>
                    </a:lnTo>
                    <a:lnTo>
                      <a:pt x="10" y="101"/>
                    </a:lnTo>
                    <a:lnTo>
                      <a:pt x="18" y="94"/>
                    </a:lnTo>
                    <a:lnTo>
                      <a:pt x="30" y="87"/>
                    </a:lnTo>
                    <a:lnTo>
                      <a:pt x="41" y="82"/>
                    </a:lnTo>
                    <a:lnTo>
                      <a:pt x="49" y="75"/>
                    </a:lnTo>
                    <a:lnTo>
                      <a:pt x="61" y="70"/>
                    </a:lnTo>
                    <a:lnTo>
                      <a:pt x="71" y="65"/>
                    </a:lnTo>
                    <a:lnTo>
                      <a:pt x="81" y="60"/>
                    </a:lnTo>
                    <a:lnTo>
                      <a:pt x="92" y="55"/>
                    </a:lnTo>
                    <a:lnTo>
                      <a:pt x="104" y="50"/>
                    </a:lnTo>
                    <a:lnTo>
                      <a:pt x="114" y="46"/>
                    </a:lnTo>
                    <a:lnTo>
                      <a:pt x="124" y="43"/>
                    </a:lnTo>
                    <a:lnTo>
                      <a:pt x="134" y="38"/>
                    </a:lnTo>
                    <a:lnTo>
                      <a:pt x="146" y="34"/>
                    </a:lnTo>
                    <a:lnTo>
                      <a:pt x="156" y="31"/>
                    </a:lnTo>
                    <a:lnTo>
                      <a:pt x="167" y="29"/>
                    </a:lnTo>
                    <a:lnTo>
                      <a:pt x="177" y="26"/>
                    </a:lnTo>
                    <a:lnTo>
                      <a:pt x="187" y="23"/>
                    </a:lnTo>
                    <a:lnTo>
                      <a:pt x="199" y="21"/>
                    </a:lnTo>
                    <a:lnTo>
                      <a:pt x="209" y="17"/>
                    </a:lnTo>
                    <a:lnTo>
                      <a:pt x="218" y="16"/>
                    </a:lnTo>
                    <a:lnTo>
                      <a:pt x="229" y="12"/>
                    </a:lnTo>
                    <a:lnTo>
                      <a:pt x="240" y="11"/>
                    </a:lnTo>
                    <a:lnTo>
                      <a:pt x="250" y="11"/>
                    </a:lnTo>
                    <a:lnTo>
                      <a:pt x="260" y="9"/>
                    </a:lnTo>
                    <a:lnTo>
                      <a:pt x="269" y="7"/>
                    </a:lnTo>
                    <a:lnTo>
                      <a:pt x="279" y="6"/>
                    </a:lnTo>
                    <a:lnTo>
                      <a:pt x="289" y="6"/>
                    </a:lnTo>
                    <a:lnTo>
                      <a:pt x="298" y="4"/>
                    </a:lnTo>
                    <a:lnTo>
                      <a:pt x="308" y="2"/>
                    </a:lnTo>
                    <a:lnTo>
                      <a:pt x="316" y="2"/>
                    </a:lnTo>
                    <a:lnTo>
                      <a:pt x="326" y="2"/>
                    </a:lnTo>
                    <a:lnTo>
                      <a:pt x="335" y="2"/>
                    </a:lnTo>
                    <a:lnTo>
                      <a:pt x="342" y="0"/>
                    </a:lnTo>
                    <a:lnTo>
                      <a:pt x="350" y="0"/>
                    </a:lnTo>
                    <a:lnTo>
                      <a:pt x="359" y="0"/>
                    </a:lnTo>
                    <a:lnTo>
                      <a:pt x="367" y="0"/>
                    </a:lnTo>
                    <a:lnTo>
                      <a:pt x="376" y="0"/>
                    </a:lnTo>
                    <a:lnTo>
                      <a:pt x="383" y="0"/>
                    </a:lnTo>
                    <a:lnTo>
                      <a:pt x="391" y="2"/>
                    </a:lnTo>
                    <a:lnTo>
                      <a:pt x="398" y="2"/>
                    </a:lnTo>
                    <a:lnTo>
                      <a:pt x="405" y="2"/>
                    </a:lnTo>
                    <a:lnTo>
                      <a:pt x="412" y="2"/>
                    </a:lnTo>
                    <a:lnTo>
                      <a:pt x="418" y="4"/>
                    </a:lnTo>
                    <a:lnTo>
                      <a:pt x="423" y="4"/>
                    </a:lnTo>
                    <a:lnTo>
                      <a:pt x="430" y="4"/>
                    </a:lnTo>
                    <a:lnTo>
                      <a:pt x="437" y="6"/>
                    </a:lnTo>
                    <a:lnTo>
                      <a:pt x="442" y="6"/>
                    </a:lnTo>
                    <a:lnTo>
                      <a:pt x="447" y="6"/>
                    </a:lnTo>
                    <a:lnTo>
                      <a:pt x="452" y="7"/>
                    </a:lnTo>
                    <a:lnTo>
                      <a:pt x="457" y="7"/>
                    </a:lnTo>
                    <a:lnTo>
                      <a:pt x="463" y="9"/>
                    </a:lnTo>
                    <a:lnTo>
                      <a:pt x="471" y="9"/>
                    </a:lnTo>
                    <a:lnTo>
                      <a:pt x="478" y="12"/>
                    </a:lnTo>
                    <a:lnTo>
                      <a:pt x="483" y="14"/>
                    </a:lnTo>
                    <a:lnTo>
                      <a:pt x="488" y="16"/>
                    </a:lnTo>
                    <a:lnTo>
                      <a:pt x="490" y="17"/>
                    </a:lnTo>
                    <a:lnTo>
                      <a:pt x="492" y="19"/>
                    </a:lnTo>
                    <a:lnTo>
                      <a:pt x="492" y="19"/>
                    </a:lnTo>
                    <a:close/>
                  </a:path>
                </a:pathLst>
              </a:custGeom>
              <a:solidFill>
                <a:srgbClr val="FFFFFF"/>
              </a:solidFill>
              <a:ln w="9525">
                <a:noFill/>
                <a:round/>
                <a:headEnd/>
                <a:tailEnd/>
              </a:ln>
            </p:spPr>
            <p:txBody>
              <a:bodyPr/>
              <a:lstStyle/>
              <a:p>
                <a:endParaRPr lang="pt-BR"/>
              </a:p>
            </p:txBody>
          </p:sp>
          <p:sp>
            <p:nvSpPr>
              <p:cNvPr id="2289682" name="Freeform 18"/>
              <p:cNvSpPr>
                <a:spLocks/>
              </p:cNvSpPr>
              <p:nvPr/>
            </p:nvSpPr>
            <p:spPr bwMode="auto">
              <a:xfrm>
                <a:off x="261" y="1848"/>
                <a:ext cx="265" cy="257"/>
              </a:xfrm>
              <a:custGeom>
                <a:avLst/>
                <a:gdLst/>
                <a:ahLst/>
                <a:cxnLst>
                  <a:cxn ang="0">
                    <a:pos x="322" y="17"/>
                  </a:cxn>
                  <a:cxn ang="0">
                    <a:pos x="322" y="49"/>
                  </a:cxn>
                  <a:cxn ang="0">
                    <a:pos x="315" y="73"/>
                  </a:cxn>
                  <a:cxn ang="0">
                    <a:pos x="314" y="99"/>
                  </a:cxn>
                  <a:cxn ang="0">
                    <a:pos x="319" y="124"/>
                  </a:cxn>
                  <a:cxn ang="0">
                    <a:pos x="332" y="152"/>
                  </a:cxn>
                  <a:cxn ang="0">
                    <a:pos x="354" y="177"/>
                  </a:cxn>
                  <a:cxn ang="0">
                    <a:pos x="385" y="192"/>
                  </a:cxn>
                  <a:cxn ang="0">
                    <a:pos x="409" y="196"/>
                  </a:cxn>
                  <a:cxn ang="0">
                    <a:pos x="433" y="196"/>
                  </a:cxn>
                  <a:cxn ang="0">
                    <a:pos x="457" y="191"/>
                  </a:cxn>
                  <a:cxn ang="0">
                    <a:pos x="491" y="169"/>
                  </a:cxn>
                  <a:cxn ang="0">
                    <a:pos x="521" y="196"/>
                  </a:cxn>
                  <a:cxn ang="0">
                    <a:pos x="499" y="221"/>
                  </a:cxn>
                  <a:cxn ang="0">
                    <a:pos x="484" y="250"/>
                  </a:cxn>
                  <a:cxn ang="0">
                    <a:pos x="470" y="283"/>
                  </a:cxn>
                  <a:cxn ang="0">
                    <a:pos x="458" y="317"/>
                  </a:cxn>
                  <a:cxn ang="0">
                    <a:pos x="453" y="351"/>
                  </a:cxn>
                  <a:cxn ang="0">
                    <a:pos x="448" y="386"/>
                  </a:cxn>
                  <a:cxn ang="0">
                    <a:pos x="445" y="417"/>
                  </a:cxn>
                  <a:cxn ang="0">
                    <a:pos x="445" y="446"/>
                  </a:cxn>
                  <a:cxn ang="0">
                    <a:pos x="445" y="472"/>
                  </a:cxn>
                  <a:cxn ang="0">
                    <a:pos x="445" y="504"/>
                  </a:cxn>
                  <a:cxn ang="0">
                    <a:pos x="388" y="516"/>
                  </a:cxn>
                  <a:cxn ang="0">
                    <a:pos x="383" y="453"/>
                  </a:cxn>
                  <a:cxn ang="0">
                    <a:pos x="380" y="400"/>
                  </a:cxn>
                  <a:cxn ang="0">
                    <a:pos x="373" y="352"/>
                  </a:cxn>
                  <a:cxn ang="0">
                    <a:pos x="366" y="315"/>
                  </a:cxn>
                  <a:cxn ang="0">
                    <a:pos x="356" y="281"/>
                  </a:cxn>
                  <a:cxn ang="0">
                    <a:pos x="349" y="254"/>
                  </a:cxn>
                  <a:cxn ang="0">
                    <a:pos x="339" y="232"/>
                  </a:cxn>
                  <a:cxn ang="0">
                    <a:pos x="322" y="204"/>
                  </a:cxn>
                  <a:cxn ang="0">
                    <a:pos x="300" y="179"/>
                  </a:cxn>
                  <a:cxn ang="0">
                    <a:pos x="280" y="160"/>
                  </a:cxn>
                  <a:cxn ang="0">
                    <a:pos x="254" y="146"/>
                  </a:cxn>
                  <a:cxn ang="0">
                    <a:pos x="225" y="136"/>
                  </a:cxn>
                  <a:cxn ang="0">
                    <a:pos x="196" y="128"/>
                  </a:cxn>
                  <a:cxn ang="0">
                    <a:pos x="166" y="126"/>
                  </a:cxn>
                  <a:cxn ang="0">
                    <a:pos x="135" y="124"/>
                  </a:cxn>
                  <a:cxn ang="0">
                    <a:pos x="104" y="126"/>
                  </a:cxn>
                  <a:cxn ang="0">
                    <a:pos x="75" y="128"/>
                  </a:cxn>
                  <a:cxn ang="0">
                    <a:pos x="52" y="131"/>
                  </a:cxn>
                  <a:cxn ang="0">
                    <a:pos x="26" y="134"/>
                  </a:cxn>
                  <a:cxn ang="0">
                    <a:pos x="0" y="141"/>
                  </a:cxn>
                  <a:cxn ang="0">
                    <a:pos x="52" y="56"/>
                  </a:cxn>
                  <a:cxn ang="0">
                    <a:pos x="96" y="56"/>
                  </a:cxn>
                  <a:cxn ang="0">
                    <a:pos x="135" y="53"/>
                  </a:cxn>
                  <a:cxn ang="0">
                    <a:pos x="169" y="49"/>
                  </a:cxn>
                  <a:cxn ang="0">
                    <a:pos x="201" y="44"/>
                  </a:cxn>
                  <a:cxn ang="0">
                    <a:pos x="225" y="36"/>
                  </a:cxn>
                  <a:cxn ang="0">
                    <a:pos x="256" y="27"/>
                  </a:cxn>
                  <a:cxn ang="0">
                    <a:pos x="285" y="14"/>
                  </a:cxn>
                  <a:cxn ang="0">
                    <a:pos x="305" y="0"/>
                  </a:cxn>
                </a:cxnLst>
                <a:rect l="0" t="0" r="r" b="b"/>
                <a:pathLst>
                  <a:path w="531" h="516">
                    <a:moveTo>
                      <a:pt x="305" y="0"/>
                    </a:moveTo>
                    <a:lnTo>
                      <a:pt x="307" y="2"/>
                    </a:lnTo>
                    <a:lnTo>
                      <a:pt x="314" y="7"/>
                    </a:lnTo>
                    <a:lnTo>
                      <a:pt x="317" y="12"/>
                    </a:lnTo>
                    <a:lnTo>
                      <a:pt x="322" y="17"/>
                    </a:lnTo>
                    <a:lnTo>
                      <a:pt x="329" y="20"/>
                    </a:lnTo>
                    <a:lnTo>
                      <a:pt x="337" y="27"/>
                    </a:lnTo>
                    <a:lnTo>
                      <a:pt x="331" y="36"/>
                    </a:lnTo>
                    <a:lnTo>
                      <a:pt x="324" y="44"/>
                    </a:lnTo>
                    <a:lnTo>
                      <a:pt x="322" y="49"/>
                    </a:lnTo>
                    <a:lnTo>
                      <a:pt x="320" y="54"/>
                    </a:lnTo>
                    <a:lnTo>
                      <a:pt x="319" y="60"/>
                    </a:lnTo>
                    <a:lnTo>
                      <a:pt x="317" y="65"/>
                    </a:lnTo>
                    <a:lnTo>
                      <a:pt x="315" y="70"/>
                    </a:lnTo>
                    <a:lnTo>
                      <a:pt x="315" y="73"/>
                    </a:lnTo>
                    <a:lnTo>
                      <a:pt x="314" y="78"/>
                    </a:lnTo>
                    <a:lnTo>
                      <a:pt x="314" y="83"/>
                    </a:lnTo>
                    <a:lnTo>
                      <a:pt x="314" y="89"/>
                    </a:lnTo>
                    <a:lnTo>
                      <a:pt x="314" y="94"/>
                    </a:lnTo>
                    <a:lnTo>
                      <a:pt x="314" y="99"/>
                    </a:lnTo>
                    <a:lnTo>
                      <a:pt x="315" y="106"/>
                    </a:lnTo>
                    <a:lnTo>
                      <a:pt x="315" y="109"/>
                    </a:lnTo>
                    <a:lnTo>
                      <a:pt x="315" y="114"/>
                    </a:lnTo>
                    <a:lnTo>
                      <a:pt x="317" y="119"/>
                    </a:lnTo>
                    <a:lnTo>
                      <a:pt x="319" y="124"/>
                    </a:lnTo>
                    <a:lnTo>
                      <a:pt x="320" y="128"/>
                    </a:lnTo>
                    <a:lnTo>
                      <a:pt x="322" y="133"/>
                    </a:lnTo>
                    <a:lnTo>
                      <a:pt x="324" y="138"/>
                    </a:lnTo>
                    <a:lnTo>
                      <a:pt x="327" y="143"/>
                    </a:lnTo>
                    <a:lnTo>
                      <a:pt x="332" y="152"/>
                    </a:lnTo>
                    <a:lnTo>
                      <a:pt x="337" y="160"/>
                    </a:lnTo>
                    <a:lnTo>
                      <a:pt x="341" y="163"/>
                    </a:lnTo>
                    <a:lnTo>
                      <a:pt x="346" y="169"/>
                    </a:lnTo>
                    <a:lnTo>
                      <a:pt x="349" y="172"/>
                    </a:lnTo>
                    <a:lnTo>
                      <a:pt x="354" y="177"/>
                    </a:lnTo>
                    <a:lnTo>
                      <a:pt x="361" y="180"/>
                    </a:lnTo>
                    <a:lnTo>
                      <a:pt x="371" y="186"/>
                    </a:lnTo>
                    <a:lnTo>
                      <a:pt x="375" y="187"/>
                    </a:lnTo>
                    <a:lnTo>
                      <a:pt x="380" y="191"/>
                    </a:lnTo>
                    <a:lnTo>
                      <a:pt x="385" y="192"/>
                    </a:lnTo>
                    <a:lnTo>
                      <a:pt x="390" y="194"/>
                    </a:lnTo>
                    <a:lnTo>
                      <a:pt x="394" y="194"/>
                    </a:lnTo>
                    <a:lnTo>
                      <a:pt x="399" y="196"/>
                    </a:lnTo>
                    <a:lnTo>
                      <a:pt x="404" y="196"/>
                    </a:lnTo>
                    <a:lnTo>
                      <a:pt x="409" y="196"/>
                    </a:lnTo>
                    <a:lnTo>
                      <a:pt x="414" y="196"/>
                    </a:lnTo>
                    <a:lnTo>
                      <a:pt x="419" y="196"/>
                    </a:lnTo>
                    <a:lnTo>
                      <a:pt x="422" y="196"/>
                    </a:lnTo>
                    <a:lnTo>
                      <a:pt x="429" y="197"/>
                    </a:lnTo>
                    <a:lnTo>
                      <a:pt x="433" y="196"/>
                    </a:lnTo>
                    <a:lnTo>
                      <a:pt x="438" y="194"/>
                    </a:lnTo>
                    <a:lnTo>
                      <a:pt x="443" y="194"/>
                    </a:lnTo>
                    <a:lnTo>
                      <a:pt x="448" y="194"/>
                    </a:lnTo>
                    <a:lnTo>
                      <a:pt x="451" y="192"/>
                    </a:lnTo>
                    <a:lnTo>
                      <a:pt x="457" y="191"/>
                    </a:lnTo>
                    <a:lnTo>
                      <a:pt x="462" y="189"/>
                    </a:lnTo>
                    <a:lnTo>
                      <a:pt x="467" y="187"/>
                    </a:lnTo>
                    <a:lnTo>
                      <a:pt x="475" y="180"/>
                    </a:lnTo>
                    <a:lnTo>
                      <a:pt x="484" y="177"/>
                    </a:lnTo>
                    <a:lnTo>
                      <a:pt x="491" y="169"/>
                    </a:lnTo>
                    <a:lnTo>
                      <a:pt x="499" y="162"/>
                    </a:lnTo>
                    <a:lnTo>
                      <a:pt x="523" y="170"/>
                    </a:lnTo>
                    <a:lnTo>
                      <a:pt x="531" y="187"/>
                    </a:lnTo>
                    <a:lnTo>
                      <a:pt x="526" y="192"/>
                    </a:lnTo>
                    <a:lnTo>
                      <a:pt x="521" y="196"/>
                    </a:lnTo>
                    <a:lnTo>
                      <a:pt x="516" y="201"/>
                    </a:lnTo>
                    <a:lnTo>
                      <a:pt x="513" y="206"/>
                    </a:lnTo>
                    <a:lnTo>
                      <a:pt x="508" y="211"/>
                    </a:lnTo>
                    <a:lnTo>
                      <a:pt x="504" y="216"/>
                    </a:lnTo>
                    <a:lnTo>
                      <a:pt x="499" y="221"/>
                    </a:lnTo>
                    <a:lnTo>
                      <a:pt x="496" y="228"/>
                    </a:lnTo>
                    <a:lnTo>
                      <a:pt x="492" y="232"/>
                    </a:lnTo>
                    <a:lnTo>
                      <a:pt x="489" y="238"/>
                    </a:lnTo>
                    <a:lnTo>
                      <a:pt x="485" y="245"/>
                    </a:lnTo>
                    <a:lnTo>
                      <a:pt x="484" y="250"/>
                    </a:lnTo>
                    <a:lnTo>
                      <a:pt x="480" y="257"/>
                    </a:lnTo>
                    <a:lnTo>
                      <a:pt x="477" y="264"/>
                    </a:lnTo>
                    <a:lnTo>
                      <a:pt x="475" y="271"/>
                    </a:lnTo>
                    <a:lnTo>
                      <a:pt x="474" y="277"/>
                    </a:lnTo>
                    <a:lnTo>
                      <a:pt x="470" y="283"/>
                    </a:lnTo>
                    <a:lnTo>
                      <a:pt x="468" y="289"/>
                    </a:lnTo>
                    <a:lnTo>
                      <a:pt x="465" y="296"/>
                    </a:lnTo>
                    <a:lnTo>
                      <a:pt x="463" y="303"/>
                    </a:lnTo>
                    <a:lnTo>
                      <a:pt x="460" y="310"/>
                    </a:lnTo>
                    <a:lnTo>
                      <a:pt x="458" y="317"/>
                    </a:lnTo>
                    <a:lnTo>
                      <a:pt x="457" y="323"/>
                    </a:lnTo>
                    <a:lnTo>
                      <a:pt x="457" y="332"/>
                    </a:lnTo>
                    <a:lnTo>
                      <a:pt x="455" y="337"/>
                    </a:lnTo>
                    <a:lnTo>
                      <a:pt x="455" y="344"/>
                    </a:lnTo>
                    <a:lnTo>
                      <a:pt x="453" y="351"/>
                    </a:lnTo>
                    <a:lnTo>
                      <a:pt x="451" y="357"/>
                    </a:lnTo>
                    <a:lnTo>
                      <a:pt x="450" y="364"/>
                    </a:lnTo>
                    <a:lnTo>
                      <a:pt x="450" y="371"/>
                    </a:lnTo>
                    <a:lnTo>
                      <a:pt x="448" y="378"/>
                    </a:lnTo>
                    <a:lnTo>
                      <a:pt x="448" y="386"/>
                    </a:lnTo>
                    <a:lnTo>
                      <a:pt x="446" y="392"/>
                    </a:lnTo>
                    <a:lnTo>
                      <a:pt x="446" y="398"/>
                    </a:lnTo>
                    <a:lnTo>
                      <a:pt x="445" y="403"/>
                    </a:lnTo>
                    <a:lnTo>
                      <a:pt x="445" y="410"/>
                    </a:lnTo>
                    <a:lnTo>
                      <a:pt x="445" y="417"/>
                    </a:lnTo>
                    <a:lnTo>
                      <a:pt x="445" y="422"/>
                    </a:lnTo>
                    <a:lnTo>
                      <a:pt x="445" y="429"/>
                    </a:lnTo>
                    <a:lnTo>
                      <a:pt x="445" y="436"/>
                    </a:lnTo>
                    <a:lnTo>
                      <a:pt x="445" y="439"/>
                    </a:lnTo>
                    <a:lnTo>
                      <a:pt x="445" y="446"/>
                    </a:lnTo>
                    <a:lnTo>
                      <a:pt x="445" y="451"/>
                    </a:lnTo>
                    <a:lnTo>
                      <a:pt x="445" y="456"/>
                    </a:lnTo>
                    <a:lnTo>
                      <a:pt x="445" y="461"/>
                    </a:lnTo>
                    <a:lnTo>
                      <a:pt x="445" y="466"/>
                    </a:lnTo>
                    <a:lnTo>
                      <a:pt x="445" y="472"/>
                    </a:lnTo>
                    <a:lnTo>
                      <a:pt x="445" y="477"/>
                    </a:lnTo>
                    <a:lnTo>
                      <a:pt x="445" y="483"/>
                    </a:lnTo>
                    <a:lnTo>
                      <a:pt x="445" y="492"/>
                    </a:lnTo>
                    <a:lnTo>
                      <a:pt x="445" y="499"/>
                    </a:lnTo>
                    <a:lnTo>
                      <a:pt x="445" y="504"/>
                    </a:lnTo>
                    <a:lnTo>
                      <a:pt x="445" y="507"/>
                    </a:lnTo>
                    <a:lnTo>
                      <a:pt x="446" y="512"/>
                    </a:lnTo>
                    <a:lnTo>
                      <a:pt x="446" y="514"/>
                    </a:lnTo>
                    <a:lnTo>
                      <a:pt x="446" y="516"/>
                    </a:lnTo>
                    <a:lnTo>
                      <a:pt x="388" y="516"/>
                    </a:lnTo>
                    <a:lnTo>
                      <a:pt x="387" y="502"/>
                    </a:lnTo>
                    <a:lnTo>
                      <a:pt x="387" y="489"/>
                    </a:lnTo>
                    <a:lnTo>
                      <a:pt x="385" y="477"/>
                    </a:lnTo>
                    <a:lnTo>
                      <a:pt x="385" y="465"/>
                    </a:lnTo>
                    <a:lnTo>
                      <a:pt x="383" y="453"/>
                    </a:lnTo>
                    <a:lnTo>
                      <a:pt x="383" y="441"/>
                    </a:lnTo>
                    <a:lnTo>
                      <a:pt x="382" y="431"/>
                    </a:lnTo>
                    <a:lnTo>
                      <a:pt x="382" y="420"/>
                    </a:lnTo>
                    <a:lnTo>
                      <a:pt x="380" y="409"/>
                    </a:lnTo>
                    <a:lnTo>
                      <a:pt x="380" y="400"/>
                    </a:lnTo>
                    <a:lnTo>
                      <a:pt x="378" y="390"/>
                    </a:lnTo>
                    <a:lnTo>
                      <a:pt x="377" y="381"/>
                    </a:lnTo>
                    <a:lnTo>
                      <a:pt x="375" y="371"/>
                    </a:lnTo>
                    <a:lnTo>
                      <a:pt x="375" y="363"/>
                    </a:lnTo>
                    <a:lnTo>
                      <a:pt x="373" y="352"/>
                    </a:lnTo>
                    <a:lnTo>
                      <a:pt x="373" y="346"/>
                    </a:lnTo>
                    <a:lnTo>
                      <a:pt x="371" y="337"/>
                    </a:lnTo>
                    <a:lnTo>
                      <a:pt x="370" y="329"/>
                    </a:lnTo>
                    <a:lnTo>
                      <a:pt x="368" y="322"/>
                    </a:lnTo>
                    <a:lnTo>
                      <a:pt x="366" y="315"/>
                    </a:lnTo>
                    <a:lnTo>
                      <a:pt x="365" y="306"/>
                    </a:lnTo>
                    <a:lnTo>
                      <a:pt x="363" y="300"/>
                    </a:lnTo>
                    <a:lnTo>
                      <a:pt x="361" y="294"/>
                    </a:lnTo>
                    <a:lnTo>
                      <a:pt x="360" y="288"/>
                    </a:lnTo>
                    <a:lnTo>
                      <a:pt x="356" y="281"/>
                    </a:lnTo>
                    <a:lnTo>
                      <a:pt x="354" y="276"/>
                    </a:lnTo>
                    <a:lnTo>
                      <a:pt x="354" y="269"/>
                    </a:lnTo>
                    <a:lnTo>
                      <a:pt x="353" y="264"/>
                    </a:lnTo>
                    <a:lnTo>
                      <a:pt x="351" y="259"/>
                    </a:lnTo>
                    <a:lnTo>
                      <a:pt x="349" y="254"/>
                    </a:lnTo>
                    <a:lnTo>
                      <a:pt x="348" y="250"/>
                    </a:lnTo>
                    <a:lnTo>
                      <a:pt x="346" y="247"/>
                    </a:lnTo>
                    <a:lnTo>
                      <a:pt x="343" y="242"/>
                    </a:lnTo>
                    <a:lnTo>
                      <a:pt x="341" y="237"/>
                    </a:lnTo>
                    <a:lnTo>
                      <a:pt x="339" y="232"/>
                    </a:lnTo>
                    <a:lnTo>
                      <a:pt x="337" y="230"/>
                    </a:lnTo>
                    <a:lnTo>
                      <a:pt x="332" y="221"/>
                    </a:lnTo>
                    <a:lnTo>
                      <a:pt x="329" y="214"/>
                    </a:lnTo>
                    <a:lnTo>
                      <a:pt x="325" y="209"/>
                    </a:lnTo>
                    <a:lnTo>
                      <a:pt x="322" y="204"/>
                    </a:lnTo>
                    <a:lnTo>
                      <a:pt x="319" y="199"/>
                    </a:lnTo>
                    <a:lnTo>
                      <a:pt x="315" y="196"/>
                    </a:lnTo>
                    <a:lnTo>
                      <a:pt x="308" y="187"/>
                    </a:lnTo>
                    <a:lnTo>
                      <a:pt x="303" y="182"/>
                    </a:lnTo>
                    <a:lnTo>
                      <a:pt x="300" y="179"/>
                    </a:lnTo>
                    <a:lnTo>
                      <a:pt x="297" y="177"/>
                    </a:lnTo>
                    <a:lnTo>
                      <a:pt x="291" y="172"/>
                    </a:lnTo>
                    <a:lnTo>
                      <a:pt x="288" y="167"/>
                    </a:lnTo>
                    <a:lnTo>
                      <a:pt x="283" y="163"/>
                    </a:lnTo>
                    <a:lnTo>
                      <a:pt x="280" y="160"/>
                    </a:lnTo>
                    <a:lnTo>
                      <a:pt x="274" y="157"/>
                    </a:lnTo>
                    <a:lnTo>
                      <a:pt x="269" y="153"/>
                    </a:lnTo>
                    <a:lnTo>
                      <a:pt x="264" y="152"/>
                    </a:lnTo>
                    <a:lnTo>
                      <a:pt x="259" y="148"/>
                    </a:lnTo>
                    <a:lnTo>
                      <a:pt x="254" y="146"/>
                    </a:lnTo>
                    <a:lnTo>
                      <a:pt x="249" y="143"/>
                    </a:lnTo>
                    <a:lnTo>
                      <a:pt x="242" y="141"/>
                    </a:lnTo>
                    <a:lnTo>
                      <a:pt x="237" y="140"/>
                    </a:lnTo>
                    <a:lnTo>
                      <a:pt x="232" y="138"/>
                    </a:lnTo>
                    <a:lnTo>
                      <a:pt x="225" y="136"/>
                    </a:lnTo>
                    <a:lnTo>
                      <a:pt x="220" y="134"/>
                    </a:lnTo>
                    <a:lnTo>
                      <a:pt x="215" y="133"/>
                    </a:lnTo>
                    <a:lnTo>
                      <a:pt x="208" y="131"/>
                    </a:lnTo>
                    <a:lnTo>
                      <a:pt x="203" y="129"/>
                    </a:lnTo>
                    <a:lnTo>
                      <a:pt x="196" y="128"/>
                    </a:lnTo>
                    <a:lnTo>
                      <a:pt x="189" y="128"/>
                    </a:lnTo>
                    <a:lnTo>
                      <a:pt x="184" y="126"/>
                    </a:lnTo>
                    <a:lnTo>
                      <a:pt x="177" y="126"/>
                    </a:lnTo>
                    <a:lnTo>
                      <a:pt x="171" y="126"/>
                    </a:lnTo>
                    <a:lnTo>
                      <a:pt x="166" y="126"/>
                    </a:lnTo>
                    <a:lnTo>
                      <a:pt x="159" y="124"/>
                    </a:lnTo>
                    <a:lnTo>
                      <a:pt x="152" y="124"/>
                    </a:lnTo>
                    <a:lnTo>
                      <a:pt x="147" y="124"/>
                    </a:lnTo>
                    <a:lnTo>
                      <a:pt x="140" y="124"/>
                    </a:lnTo>
                    <a:lnTo>
                      <a:pt x="135" y="124"/>
                    </a:lnTo>
                    <a:lnTo>
                      <a:pt x="128" y="124"/>
                    </a:lnTo>
                    <a:lnTo>
                      <a:pt x="121" y="124"/>
                    </a:lnTo>
                    <a:lnTo>
                      <a:pt x="118" y="126"/>
                    </a:lnTo>
                    <a:lnTo>
                      <a:pt x="111" y="126"/>
                    </a:lnTo>
                    <a:lnTo>
                      <a:pt x="104" y="126"/>
                    </a:lnTo>
                    <a:lnTo>
                      <a:pt x="99" y="126"/>
                    </a:lnTo>
                    <a:lnTo>
                      <a:pt x="92" y="126"/>
                    </a:lnTo>
                    <a:lnTo>
                      <a:pt x="87" y="126"/>
                    </a:lnTo>
                    <a:lnTo>
                      <a:pt x="82" y="126"/>
                    </a:lnTo>
                    <a:lnTo>
                      <a:pt x="75" y="128"/>
                    </a:lnTo>
                    <a:lnTo>
                      <a:pt x="70" y="128"/>
                    </a:lnTo>
                    <a:lnTo>
                      <a:pt x="65" y="128"/>
                    </a:lnTo>
                    <a:lnTo>
                      <a:pt x="60" y="129"/>
                    </a:lnTo>
                    <a:lnTo>
                      <a:pt x="55" y="129"/>
                    </a:lnTo>
                    <a:lnTo>
                      <a:pt x="52" y="131"/>
                    </a:lnTo>
                    <a:lnTo>
                      <a:pt x="46" y="131"/>
                    </a:lnTo>
                    <a:lnTo>
                      <a:pt x="41" y="133"/>
                    </a:lnTo>
                    <a:lnTo>
                      <a:pt x="38" y="133"/>
                    </a:lnTo>
                    <a:lnTo>
                      <a:pt x="35" y="134"/>
                    </a:lnTo>
                    <a:lnTo>
                      <a:pt x="26" y="134"/>
                    </a:lnTo>
                    <a:lnTo>
                      <a:pt x="19" y="136"/>
                    </a:lnTo>
                    <a:lnTo>
                      <a:pt x="14" y="138"/>
                    </a:lnTo>
                    <a:lnTo>
                      <a:pt x="9" y="140"/>
                    </a:lnTo>
                    <a:lnTo>
                      <a:pt x="2" y="140"/>
                    </a:lnTo>
                    <a:lnTo>
                      <a:pt x="0" y="141"/>
                    </a:lnTo>
                    <a:lnTo>
                      <a:pt x="12" y="56"/>
                    </a:lnTo>
                    <a:lnTo>
                      <a:pt x="21" y="56"/>
                    </a:lnTo>
                    <a:lnTo>
                      <a:pt x="31" y="56"/>
                    </a:lnTo>
                    <a:lnTo>
                      <a:pt x="41" y="56"/>
                    </a:lnTo>
                    <a:lnTo>
                      <a:pt x="52" y="56"/>
                    </a:lnTo>
                    <a:lnTo>
                      <a:pt x="60" y="56"/>
                    </a:lnTo>
                    <a:lnTo>
                      <a:pt x="69" y="56"/>
                    </a:lnTo>
                    <a:lnTo>
                      <a:pt x="79" y="56"/>
                    </a:lnTo>
                    <a:lnTo>
                      <a:pt x="87" y="56"/>
                    </a:lnTo>
                    <a:lnTo>
                      <a:pt x="96" y="56"/>
                    </a:lnTo>
                    <a:lnTo>
                      <a:pt x="103" y="56"/>
                    </a:lnTo>
                    <a:lnTo>
                      <a:pt x="111" y="56"/>
                    </a:lnTo>
                    <a:lnTo>
                      <a:pt x="120" y="56"/>
                    </a:lnTo>
                    <a:lnTo>
                      <a:pt x="126" y="54"/>
                    </a:lnTo>
                    <a:lnTo>
                      <a:pt x="135" y="53"/>
                    </a:lnTo>
                    <a:lnTo>
                      <a:pt x="142" y="53"/>
                    </a:lnTo>
                    <a:lnTo>
                      <a:pt x="150" y="53"/>
                    </a:lnTo>
                    <a:lnTo>
                      <a:pt x="157" y="51"/>
                    </a:lnTo>
                    <a:lnTo>
                      <a:pt x="164" y="51"/>
                    </a:lnTo>
                    <a:lnTo>
                      <a:pt x="169" y="49"/>
                    </a:lnTo>
                    <a:lnTo>
                      <a:pt x="176" y="49"/>
                    </a:lnTo>
                    <a:lnTo>
                      <a:pt x="183" y="48"/>
                    </a:lnTo>
                    <a:lnTo>
                      <a:pt x="188" y="46"/>
                    </a:lnTo>
                    <a:lnTo>
                      <a:pt x="194" y="44"/>
                    </a:lnTo>
                    <a:lnTo>
                      <a:pt x="201" y="44"/>
                    </a:lnTo>
                    <a:lnTo>
                      <a:pt x="205" y="43"/>
                    </a:lnTo>
                    <a:lnTo>
                      <a:pt x="211" y="41"/>
                    </a:lnTo>
                    <a:lnTo>
                      <a:pt x="217" y="39"/>
                    </a:lnTo>
                    <a:lnTo>
                      <a:pt x="222" y="37"/>
                    </a:lnTo>
                    <a:lnTo>
                      <a:pt x="225" y="36"/>
                    </a:lnTo>
                    <a:lnTo>
                      <a:pt x="230" y="36"/>
                    </a:lnTo>
                    <a:lnTo>
                      <a:pt x="235" y="34"/>
                    </a:lnTo>
                    <a:lnTo>
                      <a:pt x="240" y="34"/>
                    </a:lnTo>
                    <a:lnTo>
                      <a:pt x="247" y="31"/>
                    </a:lnTo>
                    <a:lnTo>
                      <a:pt x="256" y="27"/>
                    </a:lnTo>
                    <a:lnTo>
                      <a:pt x="263" y="24"/>
                    </a:lnTo>
                    <a:lnTo>
                      <a:pt x="269" y="20"/>
                    </a:lnTo>
                    <a:lnTo>
                      <a:pt x="274" y="19"/>
                    </a:lnTo>
                    <a:lnTo>
                      <a:pt x="280" y="15"/>
                    </a:lnTo>
                    <a:lnTo>
                      <a:pt x="285" y="14"/>
                    </a:lnTo>
                    <a:lnTo>
                      <a:pt x="290" y="10"/>
                    </a:lnTo>
                    <a:lnTo>
                      <a:pt x="297" y="5"/>
                    </a:lnTo>
                    <a:lnTo>
                      <a:pt x="302" y="3"/>
                    </a:lnTo>
                    <a:lnTo>
                      <a:pt x="303" y="0"/>
                    </a:lnTo>
                    <a:lnTo>
                      <a:pt x="305" y="0"/>
                    </a:lnTo>
                    <a:lnTo>
                      <a:pt x="305" y="0"/>
                    </a:lnTo>
                    <a:close/>
                  </a:path>
                </a:pathLst>
              </a:custGeom>
              <a:solidFill>
                <a:srgbClr val="FF6600"/>
              </a:solidFill>
              <a:ln w="9525">
                <a:noFill/>
                <a:round/>
                <a:headEnd/>
                <a:tailEnd/>
              </a:ln>
              <a:effectLst>
                <a:outerShdw dist="35921" dir="2700000" algn="ctr" rotWithShape="0">
                  <a:srgbClr val="808080"/>
                </a:outerShdw>
              </a:effectLst>
            </p:spPr>
            <p:txBody>
              <a:bodyPr/>
              <a:lstStyle/>
              <a:p>
                <a:endParaRPr lang="pt-BR"/>
              </a:p>
            </p:txBody>
          </p:sp>
          <p:sp>
            <p:nvSpPr>
              <p:cNvPr id="2289683" name="Freeform 19"/>
              <p:cNvSpPr>
                <a:spLocks/>
              </p:cNvSpPr>
              <p:nvPr/>
            </p:nvSpPr>
            <p:spPr bwMode="auto">
              <a:xfrm>
                <a:off x="455" y="1620"/>
                <a:ext cx="292" cy="551"/>
              </a:xfrm>
              <a:custGeom>
                <a:avLst/>
                <a:gdLst/>
                <a:ahLst/>
                <a:cxnLst>
                  <a:cxn ang="0">
                    <a:pos x="109" y="1033"/>
                  </a:cxn>
                  <a:cxn ang="0">
                    <a:pos x="349" y="927"/>
                  </a:cxn>
                  <a:cxn ang="0">
                    <a:pos x="491" y="730"/>
                  </a:cxn>
                  <a:cxn ang="0">
                    <a:pos x="586" y="597"/>
                  </a:cxn>
                  <a:cxn ang="0">
                    <a:pos x="586" y="570"/>
                  </a:cxn>
                  <a:cxn ang="0">
                    <a:pos x="586" y="544"/>
                  </a:cxn>
                  <a:cxn ang="0">
                    <a:pos x="586" y="515"/>
                  </a:cxn>
                  <a:cxn ang="0">
                    <a:pos x="491" y="379"/>
                  </a:cxn>
                  <a:cxn ang="0">
                    <a:pos x="356" y="185"/>
                  </a:cxn>
                  <a:cxn ang="0">
                    <a:pos x="111" y="69"/>
                  </a:cxn>
                  <a:cxn ang="0">
                    <a:pos x="38" y="154"/>
                  </a:cxn>
                  <a:cxn ang="0">
                    <a:pos x="53" y="154"/>
                  </a:cxn>
                  <a:cxn ang="0">
                    <a:pos x="80" y="156"/>
                  </a:cxn>
                  <a:cxn ang="0">
                    <a:pos x="99" y="160"/>
                  </a:cxn>
                  <a:cxn ang="0">
                    <a:pos x="118" y="163"/>
                  </a:cxn>
                  <a:cxn ang="0">
                    <a:pos x="138" y="168"/>
                  </a:cxn>
                  <a:cxn ang="0">
                    <a:pos x="159" y="175"/>
                  </a:cxn>
                  <a:cxn ang="0">
                    <a:pos x="183" y="182"/>
                  </a:cxn>
                  <a:cxn ang="0">
                    <a:pos x="206" y="190"/>
                  </a:cxn>
                  <a:cxn ang="0">
                    <a:pos x="228" y="202"/>
                  </a:cxn>
                  <a:cxn ang="0">
                    <a:pos x="252" y="216"/>
                  </a:cxn>
                  <a:cxn ang="0">
                    <a:pos x="274" y="231"/>
                  </a:cxn>
                  <a:cxn ang="0">
                    <a:pos x="295" y="250"/>
                  </a:cxn>
                  <a:cxn ang="0">
                    <a:pos x="317" y="272"/>
                  </a:cxn>
                  <a:cxn ang="0">
                    <a:pos x="341" y="296"/>
                  </a:cxn>
                  <a:cxn ang="0">
                    <a:pos x="363" y="321"/>
                  </a:cxn>
                  <a:cxn ang="0">
                    <a:pos x="375" y="342"/>
                  </a:cxn>
                  <a:cxn ang="0">
                    <a:pos x="385" y="359"/>
                  </a:cxn>
                  <a:cxn ang="0">
                    <a:pos x="395" y="379"/>
                  </a:cxn>
                  <a:cxn ang="0">
                    <a:pos x="404" y="398"/>
                  </a:cxn>
                  <a:cxn ang="0">
                    <a:pos x="411" y="417"/>
                  </a:cxn>
                  <a:cxn ang="0">
                    <a:pos x="417" y="435"/>
                  </a:cxn>
                  <a:cxn ang="0">
                    <a:pos x="422" y="454"/>
                  </a:cxn>
                  <a:cxn ang="0">
                    <a:pos x="426" y="473"/>
                  </a:cxn>
                  <a:cxn ang="0">
                    <a:pos x="429" y="490"/>
                  </a:cxn>
                  <a:cxn ang="0">
                    <a:pos x="434" y="524"/>
                  </a:cxn>
                  <a:cxn ang="0">
                    <a:pos x="438" y="554"/>
                  </a:cxn>
                  <a:cxn ang="0">
                    <a:pos x="436" y="570"/>
                  </a:cxn>
                  <a:cxn ang="0">
                    <a:pos x="433" y="595"/>
                  </a:cxn>
                  <a:cxn ang="0">
                    <a:pos x="428" y="617"/>
                  </a:cxn>
                  <a:cxn ang="0">
                    <a:pos x="424" y="636"/>
                  </a:cxn>
                  <a:cxn ang="0">
                    <a:pos x="419" y="657"/>
                  </a:cxn>
                  <a:cxn ang="0">
                    <a:pos x="412" y="677"/>
                  </a:cxn>
                  <a:cxn ang="0">
                    <a:pos x="405" y="697"/>
                  </a:cxn>
                  <a:cxn ang="0">
                    <a:pos x="397" y="718"/>
                  </a:cxn>
                  <a:cxn ang="0">
                    <a:pos x="387" y="738"/>
                  </a:cxn>
                  <a:cxn ang="0">
                    <a:pos x="375" y="760"/>
                  </a:cxn>
                  <a:cxn ang="0">
                    <a:pos x="359" y="781"/>
                  </a:cxn>
                  <a:cxn ang="0">
                    <a:pos x="344" y="801"/>
                  </a:cxn>
                  <a:cxn ang="0">
                    <a:pos x="327" y="822"/>
                  </a:cxn>
                  <a:cxn ang="0">
                    <a:pos x="314" y="835"/>
                  </a:cxn>
                  <a:cxn ang="0">
                    <a:pos x="291" y="856"/>
                  </a:cxn>
                  <a:cxn ang="0">
                    <a:pos x="264" y="876"/>
                  </a:cxn>
                  <a:cxn ang="0">
                    <a:pos x="239" y="891"/>
                  </a:cxn>
                  <a:cxn ang="0">
                    <a:pos x="218" y="903"/>
                  </a:cxn>
                  <a:cxn ang="0">
                    <a:pos x="196" y="914"/>
                  </a:cxn>
                  <a:cxn ang="0">
                    <a:pos x="172" y="924"/>
                  </a:cxn>
                  <a:cxn ang="0">
                    <a:pos x="145" y="931"/>
                  </a:cxn>
                  <a:cxn ang="0">
                    <a:pos x="116" y="939"/>
                  </a:cxn>
                  <a:cxn ang="0">
                    <a:pos x="86" y="944"/>
                  </a:cxn>
                  <a:cxn ang="0">
                    <a:pos x="53" y="948"/>
                  </a:cxn>
                </a:cxnLst>
                <a:rect l="0" t="0" r="r" b="b"/>
                <a:pathLst>
                  <a:path w="586" h="1101">
                    <a:moveTo>
                      <a:pt x="36" y="949"/>
                    </a:moveTo>
                    <a:lnTo>
                      <a:pt x="38" y="1101"/>
                    </a:lnTo>
                    <a:lnTo>
                      <a:pt x="87" y="1101"/>
                    </a:lnTo>
                    <a:lnTo>
                      <a:pt x="109" y="1033"/>
                    </a:lnTo>
                    <a:lnTo>
                      <a:pt x="211" y="1004"/>
                    </a:lnTo>
                    <a:lnTo>
                      <a:pt x="278" y="1050"/>
                    </a:lnTo>
                    <a:lnTo>
                      <a:pt x="354" y="1006"/>
                    </a:lnTo>
                    <a:lnTo>
                      <a:pt x="349" y="927"/>
                    </a:lnTo>
                    <a:lnTo>
                      <a:pt x="405" y="869"/>
                    </a:lnTo>
                    <a:lnTo>
                      <a:pt x="482" y="878"/>
                    </a:lnTo>
                    <a:lnTo>
                      <a:pt x="536" y="793"/>
                    </a:lnTo>
                    <a:lnTo>
                      <a:pt x="491" y="730"/>
                    </a:lnTo>
                    <a:lnTo>
                      <a:pt x="521" y="624"/>
                    </a:lnTo>
                    <a:lnTo>
                      <a:pt x="586" y="612"/>
                    </a:lnTo>
                    <a:lnTo>
                      <a:pt x="586" y="606"/>
                    </a:lnTo>
                    <a:lnTo>
                      <a:pt x="586" y="597"/>
                    </a:lnTo>
                    <a:lnTo>
                      <a:pt x="586" y="592"/>
                    </a:lnTo>
                    <a:lnTo>
                      <a:pt x="586" y="585"/>
                    </a:lnTo>
                    <a:lnTo>
                      <a:pt x="586" y="578"/>
                    </a:lnTo>
                    <a:lnTo>
                      <a:pt x="586" y="570"/>
                    </a:lnTo>
                    <a:lnTo>
                      <a:pt x="586" y="563"/>
                    </a:lnTo>
                    <a:lnTo>
                      <a:pt x="586" y="558"/>
                    </a:lnTo>
                    <a:lnTo>
                      <a:pt x="586" y="549"/>
                    </a:lnTo>
                    <a:lnTo>
                      <a:pt x="586" y="544"/>
                    </a:lnTo>
                    <a:lnTo>
                      <a:pt x="586" y="536"/>
                    </a:lnTo>
                    <a:lnTo>
                      <a:pt x="586" y="529"/>
                    </a:lnTo>
                    <a:lnTo>
                      <a:pt x="586" y="522"/>
                    </a:lnTo>
                    <a:lnTo>
                      <a:pt x="586" y="515"/>
                    </a:lnTo>
                    <a:lnTo>
                      <a:pt x="586" y="510"/>
                    </a:lnTo>
                    <a:lnTo>
                      <a:pt x="586" y="503"/>
                    </a:lnTo>
                    <a:lnTo>
                      <a:pt x="519" y="483"/>
                    </a:lnTo>
                    <a:lnTo>
                      <a:pt x="491" y="379"/>
                    </a:lnTo>
                    <a:lnTo>
                      <a:pt x="536" y="314"/>
                    </a:lnTo>
                    <a:lnTo>
                      <a:pt x="492" y="236"/>
                    </a:lnTo>
                    <a:lnTo>
                      <a:pt x="412" y="241"/>
                    </a:lnTo>
                    <a:lnTo>
                      <a:pt x="356" y="185"/>
                    </a:lnTo>
                    <a:lnTo>
                      <a:pt x="365" y="107"/>
                    </a:lnTo>
                    <a:lnTo>
                      <a:pt x="280" y="54"/>
                    </a:lnTo>
                    <a:lnTo>
                      <a:pt x="217" y="100"/>
                    </a:lnTo>
                    <a:lnTo>
                      <a:pt x="111" y="69"/>
                    </a:lnTo>
                    <a:lnTo>
                      <a:pt x="99" y="3"/>
                    </a:lnTo>
                    <a:lnTo>
                      <a:pt x="34" y="0"/>
                    </a:lnTo>
                    <a:lnTo>
                      <a:pt x="0" y="71"/>
                    </a:lnTo>
                    <a:lnTo>
                      <a:pt x="38" y="154"/>
                    </a:lnTo>
                    <a:lnTo>
                      <a:pt x="40" y="154"/>
                    </a:lnTo>
                    <a:lnTo>
                      <a:pt x="45" y="154"/>
                    </a:lnTo>
                    <a:lnTo>
                      <a:pt x="48" y="154"/>
                    </a:lnTo>
                    <a:lnTo>
                      <a:pt x="53" y="154"/>
                    </a:lnTo>
                    <a:lnTo>
                      <a:pt x="58" y="154"/>
                    </a:lnTo>
                    <a:lnTo>
                      <a:pt x="67" y="156"/>
                    </a:lnTo>
                    <a:lnTo>
                      <a:pt x="72" y="156"/>
                    </a:lnTo>
                    <a:lnTo>
                      <a:pt x="80" y="156"/>
                    </a:lnTo>
                    <a:lnTo>
                      <a:pt x="86" y="156"/>
                    </a:lnTo>
                    <a:lnTo>
                      <a:pt x="89" y="158"/>
                    </a:lnTo>
                    <a:lnTo>
                      <a:pt x="94" y="158"/>
                    </a:lnTo>
                    <a:lnTo>
                      <a:pt x="99" y="160"/>
                    </a:lnTo>
                    <a:lnTo>
                      <a:pt x="103" y="160"/>
                    </a:lnTo>
                    <a:lnTo>
                      <a:pt x="108" y="161"/>
                    </a:lnTo>
                    <a:lnTo>
                      <a:pt x="113" y="161"/>
                    </a:lnTo>
                    <a:lnTo>
                      <a:pt x="118" y="163"/>
                    </a:lnTo>
                    <a:lnTo>
                      <a:pt x="121" y="163"/>
                    </a:lnTo>
                    <a:lnTo>
                      <a:pt x="126" y="165"/>
                    </a:lnTo>
                    <a:lnTo>
                      <a:pt x="133" y="166"/>
                    </a:lnTo>
                    <a:lnTo>
                      <a:pt x="138" y="168"/>
                    </a:lnTo>
                    <a:lnTo>
                      <a:pt x="143" y="170"/>
                    </a:lnTo>
                    <a:lnTo>
                      <a:pt x="148" y="171"/>
                    </a:lnTo>
                    <a:lnTo>
                      <a:pt x="154" y="171"/>
                    </a:lnTo>
                    <a:lnTo>
                      <a:pt x="159" y="175"/>
                    </a:lnTo>
                    <a:lnTo>
                      <a:pt x="164" y="177"/>
                    </a:lnTo>
                    <a:lnTo>
                      <a:pt x="171" y="177"/>
                    </a:lnTo>
                    <a:lnTo>
                      <a:pt x="176" y="178"/>
                    </a:lnTo>
                    <a:lnTo>
                      <a:pt x="183" y="182"/>
                    </a:lnTo>
                    <a:lnTo>
                      <a:pt x="188" y="183"/>
                    </a:lnTo>
                    <a:lnTo>
                      <a:pt x="193" y="185"/>
                    </a:lnTo>
                    <a:lnTo>
                      <a:pt x="200" y="188"/>
                    </a:lnTo>
                    <a:lnTo>
                      <a:pt x="206" y="190"/>
                    </a:lnTo>
                    <a:lnTo>
                      <a:pt x="210" y="194"/>
                    </a:lnTo>
                    <a:lnTo>
                      <a:pt x="217" y="195"/>
                    </a:lnTo>
                    <a:lnTo>
                      <a:pt x="223" y="199"/>
                    </a:lnTo>
                    <a:lnTo>
                      <a:pt x="228" y="202"/>
                    </a:lnTo>
                    <a:lnTo>
                      <a:pt x="234" y="205"/>
                    </a:lnTo>
                    <a:lnTo>
                      <a:pt x="240" y="209"/>
                    </a:lnTo>
                    <a:lnTo>
                      <a:pt x="245" y="212"/>
                    </a:lnTo>
                    <a:lnTo>
                      <a:pt x="252" y="216"/>
                    </a:lnTo>
                    <a:lnTo>
                      <a:pt x="257" y="219"/>
                    </a:lnTo>
                    <a:lnTo>
                      <a:pt x="262" y="223"/>
                    </a:lnTo>
                    <a:lnTo>
                      <a:pt x="268" y="228"/>
                    </a:lnTo>
                    <a:lnTo>
                      <a:pt x="274" y="231"/>
                    </a:lnTo>
                    <a:lnTo>
                      <a:pt x="280" y="236"/>
                    </a:lnTo>
                    <a:lnTo>
                      <a:pt x="285" y="240"/>
                    </a:lnTo>
                    <a:lnTo>
                      <a:pt x="290" y="245"/>
                    </a:lnTo>
                    <a:lnTo>
                      <a:pt x="295" y="250"/>
                    </a:lnTo>
                    <a:lnTo>
                      <a:pt x="300" y="255"/>
                    </a:lnTo>
                    <a:lnTo>
                      <a:pt x="307" y="260"/>
                    </a:lnTo>
                    <a:lnTo>
                      <a:pt x="312" y="265"/>
                    </a:lnTo>
                    <a:lnTo>
                      <a:pt x="317" y="272"/>
                    </a:lnTo>
                    <a:lnTo>
                      <a:pt x="325" y="279"/>
                    </a:lnTo>
                    <a:lnTo>
                      <a:pt x="334" y="287"/>
                    </a:lnTo>
                    <a:lnTo>
                      <a:pt x="337" y="291"/>
                    </a:lnTo>
                    <a:lnTo>
                      <a:pt x="341" y="296"/>
                    </a:lnTo>
                    <a:lnTo>
                      <a:pt x="344" y="299"/>
                    </a:lnTo>
                    <a:lnTo>
                      <a:pt x="349" y="304"/>
                    </a:lnTo>
                    <a:lnTo>
                      <a:pt x="356" y="313"/>
                    </a:lnTo>
                    <a:lnTo>
                      <a:pt x="363" y="321"/>
                    </a:lnTo>
                    <a:lnTo>
                      <a:pt x="365" y="326"/>
                    </a:lnTo>
                    <a:lnTo>
                      <a:pt x="370" y="331"/>
                    </a:lnTo>
                    <a:lnTo>
                      <a:pt x="371" y="337"/>
                    </a:lnTo>
                    <a:lnTo>
                      <a:pt x="375" y="342"/>
                    </a:lnTo>
                    <a:lnTo>
                      <a:pt x="378" y="345"/>
                    </a:lnTo>
                    <a:lnTo>
                      <a:pt x="380" y="350"/>
                    </a:lnTo>
                    <a:lnTo>
                      <a:pt x="383" y="354"/>
                    </a:lnTo>
                    <a:lnTo>
                      <a:pt x="385" y="359"/>
                    </a:lnTo>
                    <a:lnTo>
                      <a:pt x="388" y="364"/>
                    </a:lnTo>
                    <a:lnTo>
                      <a:pt x="390" y="369"/>
                    </a:lnTo>
                    <a:lnTo>
                      <a:pt x="392" y="374"/>
                    </a:lnTo>
                    <a:lnTo>
                      <a:pt x="395" y="379"/>
                    </a:lnTo>
                    <a:lnTo>
                      <a:pt x="397" y="383"/>
                    </a:lnTo>
                    <a:lnTo>
                      <a:pt x="399" y="388"/>
                    </a:lnTo>
                    <a:lnTo>
                      <a:pt x="400" y="393"/>
                    </a:lnTo>
                    <a:lnTo>
                      <a:pt x="404" y="398"/>
                    </a:lnTo>
                    <a:lnTo>
                      <a:pt x="405" y="403"/>
                    </a:lnTo>
                    <a:lnTo>
                      <a:pt x="407" y="406"/>
                    </a:lnTo>
                    <a:lnTo>
                      <a:pt x="409" y="411"/>
                    </a:lnTo>
                    <a:lnTo>
                      <a:pt x="411" y="417"/>
                    </a:lnTo>
                    <a:lnTo>
                      <a:pt x="412" y="420"/>
                    </a:lnTo>
                    <a:lnTo>
                      <a:pt x="414" y="425"/>
                    </a:lnTo>
                    <a:lnTo>
                      <a:pt x="416" y="430"/>
                    </a:lnTo>
                    <a:lnTo>
                      <a:pt x="417" y="435"/>
                    </a:lnTo>
                    <a:lnTo>
                      <a:pt x="417" y="440"/>
                    </a:lnTo>
                    <a:lnTo>
                      <a:pt x="419" y="444"/>
                    </a:lnTo>
                    <a:lnTo>
                      <a:pt x="421" y="449"/>
                    </a:lnTo>
                    <a:lnTo>
                      <a:pt x="422" y="454"/>
                    </a:lnTo>
                    <a:lnTo>
                      <a:pt x="422" y="457"/>
                    </a:lnTo>
                    <a:lnTo>
                      <a:pt x="424" y="463"/>
                    </a:lnTo>
                    <a:lnTo>
                      <a:pt x="424" y="468"/>
                    </a:lnTo>
                    <a:lnTo>
                      <a:pt x="426" y="473"/>
                    </a:lnTo>
                    <a:lnTo>
                      <a:pt x="426" y="476"/>
                    </a:lnTo>
                    <a:lnTo>
                      <a:pt x="428" y="481"/>
                    </a:lnTo>
                    <a:lnTo>
                      <a:pt x="428" y="486"/>
                    </a:lnTo>
                    <a:lnTo>
                      <a:pt x="429" y="490"/>
                    </a:lnTo>
                    <a:lnTo>
                      <a:pt x="431" y="498"/>
                    </a:lnTo>
                    <a:lnTo>
                      <a:pt x="433" y="507"/>
                    </a:lnTo>
                    <a:lnTo>
                      <a:pt x="433" y="515"/>
                    </a:lnTo>
                    <a:lnTo>
                      <a:pt x="434" y="524"/>
                    </a:lnTo>
                    <a:lnTo>
                      <a:pt x="434" y="531"/>
                    </a:lnTo>
                    <a:lnTo>
                      <a:pt x="436" y="539"/>
                    </a:lnTo>
                    <a:lnTo>
                      <a:pt x="436" y="546"/>
                    </a:lnTo>
                    <a:lnTo>
                      <a:pt x="438" y="554"/>
                    </a:lnTo>
                    <a:lnTo>
                      <a:pt x="438" y="558"/>
                    </a:lnTo>
                    <a:lnTo>
                      <a:pt x="438" y="561"/>
                    </a:lnTo>
                    <a:lnTo>
                      <a:pt x="436" y="565"/>
                    </a:lnTo>
                    <a:lnTo>
                      <a:pt x="436" y="570"/>
                    </a:lnTo>
                    <a:lnTo>
                      <a:pt x="436" y="575"/>
                    </a:lnTo>
                    <a:lnTo>
                      <a:pt x="434" y="582"/>
                    </a:lnTo>
                    <a:lnTo>
                      <a:pt x="434" y="588"/>
                    </a:lnTo>
                    <a:lnTo>
                      <a:pt x="433" y="595"/>
                    </a:lnTo>
                    <a:lnTo>
                      <a:pt x="431" y="602"/>
                    </a:lnTo>
                    <a:lnTo>
                      <a:pt x="429" y="611"/>
                    </a:lnTo>
                    <a:lnTo>
                      <a:pt x="428" y="614"/>
                    </a:lnTo>
                    <a:lnTo>
                      <a:pt x="428" y="617"/>
                    </a:lnTo>
                    <a:lnTo>
                      <a:pt x="426" y="623"/>
                    </a:lnTo>
                    <a:lnTo>
                      <a:pt x="426" y="628"/>
                    </a:lnTo>
                    <a:lnTo>
                      <a:pt x="426" y="631"/>
                    </a:lnTo>
                    <a:lnTo>
                      <a:pt x="424" y="636"/>
                    </a:lnTo>
                    <a:lnTo>
                      <a:pt x="422" y="641"/>
                    </a:lnTo>
                    <a:lnTo>
                      <a:pt x="422" y="646"/>
                    </a:lnTo>
                    <a:lnTo>
                      <a:pt x="421" y="651"/>
                    </a:lnTo>
                    <a:lnTo>
                      <a:pt x="419" y="657"/>
                    </a:lnTo>
                    <a:lnTo>
                      <a:pt x="417" y="662"/>
                    </a:lnTo>
                    <a:lnTo>
                      <a:pt x="417" y="667"/>
                    </a:lnTo>
                    <a:lnTo>
                      <a:pt x="414" y="672"/>
                    </a:lnTo>
                    <a:lnTo>
                      <a:pt x="412" y="677"/>
                    </a:lnTo>
                    <a:lnTo>
                      <a:pt x="411" y="682"/>
                    </a:lnTo>
                    <a:lnTo>
                      <a:pt x="409" y="686"/>
                    </a:lnTo>
                    <a:lnTo>
                      <a:pt x="407" y="691"/>
                    </a:lnTo>
                    <a:lnTo>
                      <a:pt x="405" y="697"/>
                    </a:lnTo>
                    <a:lnTo>
                      <a:pt x="404" y="701"/>
                    </a:lnTo>
                    <a:lnTo>
                      <a:pt x="402" y="708"/>
                    </a:lnTo>
                    <a:lnTo>
                      <a:pt x="399" y="713"/>
                    </a:lnTo>
                    <a:lnTo>
                      <a:pt x="397" y="718"/>
                    </a:lnTo>
                    <a:lnTo>
                      <a:pt x="394" y="723"/>
                    </a:lnTo>
                    <a:lnTo>
                      <a:pt x="392" y="728"/>
                    </a:lnTo>
                    <a:lnTo>
                      <a:pt x="388" y="733"/>
                    </a:lnTo>
                    <a:lnTo>
                      <a:pt x="387" y="738"/>
                    </a:lnTo>
                    <a:lnTo>
                      <a:pt x="383" y="745"/>
                    </a:lnTo>
                    <a:lnTo>
                      <a:pt x="382" y="750"/>
                    </a:lnTo>
                    <a:lnTo>
                      <a:pt x="377" y="755"/>
                    </a:lnTo>
                    <a:lnTo>
                      <a:pt x="375" y="760"/>
                    </a:lnTo>
                    <a:lnTo>
                      <a:pt x="371" y="766"/>
                    </a:lnTo>
                    <a:lnTo>
                      <a:pt x="368" y="771"/>
                    </a:lnTo>
                    <a:lnTo>
                      <a:pt x="363" y="776"/>
                    </a:lnTo>
                    <a:lnTo>
                      <a:pt x="359" y="781"/>
                    </a:lnTo>
                    <a:lnTo>
                      <a:pt x="358" y="786"/>
                    </a:lnTo>
                    <a:lnTo>
                      <a:pt x="354" y="791"/>
                    </a:lnTo>
                    <a:lnTo>
                      <a:pt x="349" y="796"/>
                    </a:lnTo>
                    <a:lnTo>
                      <a:pt x="344" y="801"/>
                    </a:lnTo>
                    <a:lnTo>
                      <a:pt x="341" y="806"/>
                    </a:lnTo>
                    <a:lnTo>
                      <a:pt x="337" y="811"/>
                    </a:lnTo>
                    <a:lnTo>
                      <a:pt x="332" y="817"/>
                    </a:lnTo>
                    <a:lnTo>
                      <a:pt x="327" y="822"/>
                    </a:lnTo>
                    <a:lnTo>
                      <a:pt x="324" y="825"/>
                    </a:lnTo>
                    <a:lnTo>
                      <a:pt x="319" y="830"/>
                    </a:lnTo>
                    <a:lnTo>
                      <a:pt x="317" y="832"/>
                    </a:lnTo>
                    <a:lnTo>
                      <a:pt x="314" y="835"/>
                    </a:lnTo>
                    <a:lnTo>
                      <a:pt x="308" y="840"/>
                    </a:lnTo>
                    <a:lnTo>
                      <a:pt x="302" y="847"/>
                    </a:lnTo>
                    <a:lnTo>
                      <a:pt x="295" y="852"/>
                    </a:lnTo>
                    <a:lnTo>
                      <a:pt x="291" y="856"/>
                    </a:lnTo>
                    <a:lnTo>
                      <a:pt x="285" y="861"/>
                    </a:lnTo>
                    <a:lnTo>
                      <a:pt x="278" y="866"/>
                    </a:lnTo>
                    <a:lnTo>
                      <a:pt x="271" y="871"/>
                    </a:lnTo>
                    <a:lnTo>
                      <a:pt x="264" y="876"/>
                    </a:lnTo>
                    <a:lnTo>
                      <a:pt x="257" y="881"/>
                    </a:lnTo>
                    <a:lnTo>
                      <a:pt x="249" y="888"/>
                    </a:lnTo>
                    <a:lnTo>
                      <a:pt x="244" y="890"/>
                    </a:lnTo>
                    <a:lnTo>
                      <a:pt x="239" y="891"/>
                    </a:lnTo>
                    <a:lnTo>
                      <a:pt x="234" y="895"/>
                    </a:lnTo>
                    <a:lnTo>
                      <a:pt x="228" y="898"/>
                    </a:lnTo>
                    <a:lnTo>
                      <a:pt x="223" y="900"/>
                    </a:lnTo>
                    <a:lnTo>
                      <a:pt x="218" y="903"/>
                    </a:lnTo>
                    <a:lnTo>
                      <a:pt x="213" y="905"/>
                    </a:lnTo>
                    <a:lnTo>
                      <a:pt x="208" y="908"/>
                    </a:lnTo>
                    <a:lnTo>
                      <a:pt x="201" y="910"/>
                    </a:lnTo>
                    <a:lnTo>
                      <a:pt x="196" y="914"/>
                    </a:lnTo>
                    <a:lnTo>
                      <a:pt x="189" y="915"/>
                    </a:lnTo>
                    <a:lnTo>
                      <a:pt x="184" y="919"/>
                    </a:lnTo>
                    <a:lnTo>
                      <a:pt x="177" y="920"/>
                    </a:lnTo>
                    <a:lnTo>
                      <a:pt x="172" y="924"/>
                    </a:lnTo>
                    <a:lnTo>
                      <a:pt x="166" y="926"/>
                    </a:lnTo>
                    <a:lnTo>
                      <a:pt x="160" y="927"/>
                    </a:lnTo>
                    <a:lnTo>
                      <a:pt x="154" y="929"/>
                    </a:lnTo>
                    <a:lnTo>
                      <a:pt x="145" y="931"/>
                    </a:lnTo>
                    <a:lnTo>
                      <a:pt x="138" y="932"/>
                    </a:lnTo>
                    <a:lnTo>
                      <a:pt x="131" y="936"/>
                    </a:lnTo>
                    <a:lnTo>
                      <a:pt x="123" y="937"/>
                    </a:lnTo>
                    <a:lnTo>
                      <a:pt x="116" y="939"/>
                    </a:lnTo>
                    <a:lnTo>
                      <a:pt x="109" y="941"/>
                    </a:lnTo>
                    <a:lnTo>
                      <a:pt x="103" y="943"/>
                    </a:lnTo>
                    <a:lnTo>
                      <a:pt x="94" y="944"/>
                    </a:lnTo>
                    <a:lnTo>
                      <a:pt x="86" y="944"/>
                    </a:lnTo>
                    <a:lnTo>
                      <a:pt x="77" y="944"/>
                    </a:lnTo>
                    <a:lnTo>
                      <a:pt x="70" y="946"/>
                    </a:lnTo>
                    <a:lnTo>
                      <a:pt x="62" y="948"/>
                    </a:lnTo>
                    <a:lnTo>
                      <a:pt x="53" y="948"/>
                    </a:lnTo>
                    <a:lnTo>
                      <a:pt x="45" y="949"/>
                    </a:lnTo>
                    <a:lnTo>
                      <a:pt x="36" y="949"/>
                    </a:lnTo>
                    <a:lnTo>
                      <a:pt x="36" y="949"/>
                    </a:lnTo>
                    <a:close/>
                  </a:path>
                </a:pathLst>
              </a:custGeom>
              <a:solidFill>
                <a:srgbClr val="FF6600"/>
              </a:solidFill>
              <a:ln w="9525">
                <a:noFill/>
                <a:round/>
                <a:headEnd/>
                <a:tailEnd/>
              </a:ln>
              <a:effectLst>
                <a:outerShdw dist="35921" dir="2700000" algn="ctr" rotWithShape="0">
                  <a:srgbClr val="808080"/>
                </a:outerShdw>
              </a:effectLst>
            </p:spPr>
            <p:txBody>
              <a:bodyPr/>
              <a:lstStyle/>
              <a:p>
                <a:endParaRPr lang="pt-BR"/>
              </a:p>
            </p:txBody>
          </p:sp>
          <p:sp>
            <p:nvSpPr>
              <p:cNvPr id="2289684" name="Freeform 20"/>
              <p:cNvSpPr>
                <a:spLocks/>
              </p:cNvSpPr>
              <p:nvPr/>
            </p:nvSpPr>
            <p:spPr bwMode="auto">
              <a:xfrm>
                <a:off x="202" y="1620"/>
                <a:ext cx="294" cy="551"/>
              </a:xfrm>
              <a:custGeom>
                <a:avLst/>
                <a:gdLst/>
                <a:ahLst/>
                <a:cxnLst>
                  <a:cxn ang="0">
                    <a:pos x="480" y="71"/>
                  </a:cxn>
                  <a:cxn ang="0">
                    <a:pos x="237" y="175"/>
                  </a:cxn>
                  <a:cxn ang="0">
                    <a:pos x="97" y="371"/>
                  </a:cxn>
                  <a:cxn ang="0">
                    <a:pos x="0" y="503"/>
                  </a:cxn>
                  <a:cxn ang="0">
                    <a:pos x="0" y="529"/>
                  </a:cxn>
                  <a:cxn ang="0">
                    <a:pos x="0" y="558"/>
                  </a:cxn>
                  <a:cxn ang="0">
                    <a:pos x="0" y="587"/>
                  </a:cxn>
                  <a:cxn ang="0">
                    <a:pos x="97" y="723"/>
                  </a:cxn>
                  <a:cxn ang="0">
                    <a:pos x="231" y="917"/>
                  </a:cxn>
                  <a:cxn ang="0">
                    <a:pos x="475" y="1033"/>
                  </a:cxn>
                  <a:cxn ang="0">
                    <a:pos x="548" y="949"/>
                  </a:cxn>
                  <a:cxn ang="0">
                    <a:pos x="531" y="948"/>
                  </a:cxn>
                  <a:cxn ang="0">
                    <a:pos x="504" y="944"/>
                  </a:cxn>
                  <a:cxn ang="0">
                    <a:pos x="477" y="939"/>
                  </a:cxn>
                  <a:cxn ang="0">
                    <a:pos x="458" y="936"/>
                  </a:cxn>
                  <a:cxn ang="0">
                    <a:pos x="437" y="929"/>
                  </a:cxn>
                  <a:cxn ang="0">
                    <a:pos x="414" y="922"/>
                  </a:cxn>
                  <a:cxn ang="0">
                    <a:pos x="391" y="914"/>
                  </a:cxn>
                  <a:cxn ang="0">
                    <a:pos x="368" y="903"/>
                  </a:cxn>
                  <a:cxn ang="0">
                    <a:pos x="344" y="891"/>
                  </a:cxn>
                  <a:cxn ang="0">
                    <a:pos x="322" y="876"/>
                  </a:cxn>
                  <a:cxn ang="0">
                    <a:pos x="300" y="859"/>
                  </a:cxn>
                  <a:cxn ang="0">
                    <a:pos x="279" y="840"/>
                  </a:cxn>
                  <a:cxn ang="0">
                    <a:pos x="260" y="822"/>
                  </a:cxn>
                  <a:cxn ang="0">
                    <a:pos x="237" y="796"/>
                  </a:cxn>
                  <a:cxn ang="0">
                    <a:pos x="221" y="777"/>
                  </a:cxn>
                  <a:cxn ang="0">
                    <a:pos x="209" y="760"/>
                  </a:cxn>
                  <a:cxn ang="0">
                    <a:pos x="199" y="740"/>
                  </a:cxn>
                  <a:cxn ang="0">
                    <a:pos x="189" y="721"/>
                  </a:cxn>
                  <a:cxn ang="0">
                    <a:pos x="182" y="703"/>
                  </a:cxn>
                  <a:cxn ang="0">
                    <a:pos x="175" y="684"/>
                  </a:cxn>
                  <a:cxn ang="0">
                    <a:pos x="169" y="665"/>
                  </a:cxn>
                  <a:cxn ang="0">
                    <a:pos x="163" y="646"/>
                  </a:cxn>
                  <a:cxn ang="0">
                    <a:pos x="158" y="628"/>
                  </a:cxn>
                  <a:cxn ang="0">
                    <a:pos x="155" y="600"/>
                  </a:cxn>
                  <a:cxn ang="0">
                    <a:pos x="152" y="577"/>
                  </a:cxn>
                  <a:cxn ang="0">
                    <a:pos x="152" y="546"/>
                  </a:cxn>
                  <a:cxn ang="0">
                    <a:pos x="152" y="531"/>
                  </a:cxn>
                  <a:cxn ang="0">
                    <a:pos x="153" y="505"/>
                  </a:cxn>
                  <a:cxn ang="0">
                    <a:pos x="158" y="471"/>
                  </a:cxn>
                  <a:cxn ang="0">
                    <a:pos x="163" y="452"/>
                  </a:cxn>
                  <a:cxn ang="0">
                    <a:pos x="169" y="434"/>
                  </a:cxn>
                  <a:cxn ang="0">
                    <a:pos x="175" y="413"/>
                  </a:cxn>
                  <a:cxn ang="0">
                    <a:pos x="184" y="391"/>
                  </a:cxn>
                  <a:cxn ang="0">
                    <a:pos x="192" y="371"/>
                  </a:cxn>
                  <a:cxn ang="0">
                    <a:pos x="204" y="350"/>
                  </a:cxn>
                  <a:cxn ang="0">
                    <a:pos x="216" y="328"/>
                  </a:cxn>
                  <a:cxn ang="0">
                    <a:pos x="231" y="309"/>
                  </a:cxn>
                  <a:cxn ang="0">
                    <a:pos x="249" y="289"/>
                  </a:cxn>
                  <a:cxn ang="0">
                    <a:pos x="269" y="272"/>
                  </a:cxn>
                  <a:cxn ang="0">
                    <a:pos x="286" y="253"/>
                  </a:cxn>
                  <a:cxn ang="0">
                    <a:pos x="306" y="234"/>
                  </a:cxn>
                  <a:cxn ang="0">
                    <a:pos x="328" y="219"/>
                  </a:cxn>
                  <a:cxn ang="0">
                    <a:pos x="345" y="209"/>
                  </a:cxn>
                  <a:cxn ang="0">
                    <a:pos x="366" y="197"/>
                  </a:cxn>
                  <a:cxn ang="0">
                    <a:pos x="388" y="188"/>
                  </a:cxn>
                  <a:cxn ang="0">
                    <a:pos x="412" y="178"/>
                  </a:cxn>
                  <a:cxn ang="0">
                    <a:pos x="439" y="170"/>
                  </a:cxn>
                  <a:cxn ang="0">
                    <a:pos x="468" y="161"/>
                  </a:cxn>
                  <a:cxn ang="0">
                    <a:pos x="499" y="158"/>
                  </a:cxn>
                  <a:cxn ang="0">
                    <a:pos x="533" y="154"/>
                  </a:cxn>
                </a:cxnLst>
                <a:rect l="0" t="0" r="r" b="b"/>
                <a:pathLst>
                  <a:path w="587" h="1101">
                    <a:moveTo>
                      <a:pt x="551" y="154"/>
                    </a:moveTo>
                    <a:lnTo>
                      <a:pt x="548" y="0"/>
                    </a:lnTo>
                    <a:lnTo>
                      <a:pt x="499" y="1"/>
                    </a:lnTo>
                    <a:lnTo>
                      <a:pt x="480" y="71"/>
                    </a:lnTo>
                    <a:lnTo>
                      <a:pt x="376" y="98"/>
                    </a:lnTo>
                    <a:lnTo>
                      <a:pt x="310" y="52"/>
                    </a:lnTo>
                    <a:lnTo>
                      <a:pt x="233" y="97"/>
                    </a:lnTo>
                    <a:lnTo>
                      <a:pt x="237" y="175"/>
                    </a:lnTo>
                    <a:lnTo>
                      <a:pt x="182" y="234"/>
                    </a:lnTo>
                    <a:lnTo>
                      <a:pt x="104" y="223"/>
                    </a:lnTo>
                    <a:lnTo>
                      <a:pt x="49" y="308"/>
                    </a:lnTo>
                    <a:lnTo>
                      <a:pt x="97" y="371"/>
                    </a:lnTo>
                    <a:lnTo>
                      <a:pt x="66" y="480"/>
                    </a:lnTo>
                    <a:lnTo>
                      <a:pt x="0" y="491"/>
                    </a:lnTo>
                    <a:lnTo>
                      <a:pt x="0" y="497"/>
                    </a:lnTo>
                    <a:lnTo>
                      <a:pt x="0" y="503"/>
                    </a:lnTo>
                    <a:lnTo>
                      <a:pt x="0" y="510"/>
                    </a:lnTo>
                    <a:lnTo>
                      <a:pt x="0" y="517"/>
                    </a:lnTo>
                    <a:lnTo>
                      <a:pt x="0" y="524"/>
                    </a:lnTo>
                    <a:lnTo>
                      <a:pt x="0" y="529"/>
                    </a:lnTo>
                    <a:lnTo>
                      <a:pt x="0" y="537"/>
                    </a:lnTo>
                    <a:lnTo>
                      <a:pt x="0" y="544"/>
                    </a:lnTo>
                    <a:lnTo>
                      <a:pt x="0" y="551"/>
                    </a:lnTo>
                    <a:lnTo>
                      <a:pt x="0" y="558"/>
                    </a:lnTo>
                    <a:lnTo>
                      <a:pt x="0" y="565"/>
                    </a:lnTo>
                    <a:lnTo>
                      <a:pt x="0" y="571"/>
                    </a:lnTo>
                    <a:lnTo>
                      <a:pt x="0" y="578"/>
                    </a:lnTo>
                    <a:lnTo>
                      <a:pt x="0" y="587"/>
                    </a:lnTo>
                    <a:lnTo>
                      <a:pt x="0" y="594"/>
                    </a:lnTo>
                    <a:lnTo>
                      <a:pt x="0" y="600"/>
                    </a:lnTo>
                    <a:lnTo>
                      <a:pt x="68" y="621"/>
                    </a:lnTo>
                    <a:lnTo>
                      <a:pt x="97" y="723"/>
                    </a:lnTo>
                    <a:lnTo>
                      <a:pt x="49" y="789"/>
                    </a:lnTo>
                    <a:lnTo>
                      <a:pt x="95" y="864"/>
                    </a:lnTo>
                    <a:lnTo>
                      <a:pt x="174" y="861"/>
                    </a:lnTo>
                    <a:lnTo>
                      <a:pt x="231" y="917"/>
                    </a:lnTo>
                    <a:lnTo>
                      <a:pt x="221" y="994"/>
                    </a:lnTo>
                    <a:lnTo>
                      <a:pt x="306" y="1048"/>
                    </a:lnTo>
                    <a:lnTo>
                      <a:pt x="369" y="1002"/>
                    </a:lnTo>
                    <a:lnTo>
                      <a:pt x="475" y="1033"/>
                    </a:lnTo>
                    <a:lnTo>
                      <a:pt x="487" y="1099"/>
                    </a:lnTo>
                    <a:lnTo>
                      <a:pt x="553" y="1101"/>
                    </a:lnTo>
                    <a:lnTo>
                      <a:pt x="587" y="1031"/>
                    </a:lnTo>
                    <a:lnTo>
                      <a:pt x="548" y="949"/>
                    </a:lnTo>
                    <a:lnTo>
                      <a:pt x="546" y="949"/>
                    </a:lnTo>
                    <a:lnTo>
                      <a:pt x="539" y="949"/>
                    </a:lnTo>
                    <a:lnTo>
                      <a:pt x="536" y="948"/>
                    </a:lnTo>
                    <a:lnTo>
                      <a:pt x="531" y="948"/>
                    </a:lnTo>
                    <a:lnTo>
                      <a:pt x="526" y="948"/>
                    </a:lnTo>
                    <a:lnTo>
                      <a:pt x="519" y="948"/>
                    </a:lnTo>
                    <a:lnTo>
                      <a:pt x="511" y="946"/>
                    </a:lnTo>
                    <a:lnTo>
                      <a:pt x="504" y="944"/>
                    </a:lnTo>
                    <a:lnTo>
                      <a:pt x="495" y="943"/>
                    </a:lnTo>
                    <a:lnTo>
                      <a:pt x="487" y="943"/>
                    </a:lnTo>
                    <a:lnTo>
                      <a:pt x="482" y="941"/>
                    </a:lnTo>
                    <a:lnTo>
                      <a:pt x="477" y="939"/>
                    </a:lnTo>
                    <a:lnTo>
                      <a:pt x="471" y="939"/>
                    </a:lnTo>
                    <a:lnTo>
                      <a:pt x="468" y="937"/>
                    </a:lnTo>
                    <a:lnTo>
                      <a:pt x="463" y="936"/>
                    </a:lnTo>
                    <a:lnTo>
                      <a:pt x="458" y="936"/>
                    </a:lnTo>
                    <a:lnTo>
                      <a:pt x="453" y="934"/>
                    </a:lnTo>
                    <a:lnTo>
                      <a:pt x="448" y="934"/>
                    </a:lnTo>
                    <a:lnTo>
                      <a:pt x="442" y="931"/>
                    </a:lnTo>
                    <a:lnTo>
                      <a:pt x="437" y="929"/>
                    </a:lnTo>
                    <a:lnTo>
                      <a:pt x="431" y="927"/>
                    </a:lnTo>
                    <a:lnTo>
                      <a:pt x="425" y="927"/>
                    </a:lnTo>
                    <a:lnTo>
                      <a:pt x="420" y="924"/>
                    </a:lnTo>
                    <a:lnTo>
                      <a:pt x="414" y="922"/>
                    </a:lnTo>
                    <a:lnTo>
                      <a:pt x="408" y="920"/>
                    </a:lnTo>
                    <a:lnTo>
                      <a:pt x="403" y="919"/>
                    </a:lnTo>
                    <a:lnTo>
                      <a:pt x="397" y="915"/>
                    </a:lnTo>
                    <a:lnTo>
                      <a:pt x="391" y="914"/>
                    </a:lnTo>
                    <a:lnTo>
                      <a:pt x="385" y="910"/>
                    </a:lnTo>
                    <a:lnTo>
                      <a:pt x="380" y="908"/>
                    </a:lnTo>
                    <a:lnTo>
                      <a:pt x="373" y="905"/>
                    </a:lnTo>
                    <a:lnTo>
                      <a:pt x="368" y="903"/>
                    </a:lnTo>
                    <a:lnTo>
                      <a:pt x="361" y="900"/>
                    </a:lnTo>
                    <a:lnTo>
                      <a:pt x="356" y="898"/>
                    </a:lnTo>
                    <a:lnTo>
                      <a:pt x="351" y="893"/>
                    </a:lnTo>
                    <a:lnTo>
                      <a:pt x="344" y="891"/>
                    </a:lnTo>
                    <a:lnTo>
                      <a:pt x="339" y="888"/>
                    </a:lnTo>
                    <a:lnTo>
                      <a:pt x="334" y="885"/>
                    </a:lnTo>
                    <a:lnTo>
                      <a:pt x="327" y="880"/>
                    </a:lnTo>
                    <a:lnTo>
                      <a:pt x="322" y="876"/>
                    </a:lnTo>
                    <a:lnTo>
                      <a:pt x="317" y="873"/>
                    </a:lnTo>
                    <a:lnTo>
                      <a:pt x="311" y="869"/>
                    </a:lnTo>
                    <a:lnTo>
                      <a:pt x="305" y="864"/>
                    </a:lnTo>
                    <a:lnTo>
                      <a:pt x="300" y="859"/>
                    </a:lnTo>
                    <a:lnTo>
                      <a:pt x="294" y="856"/>
                    </a:lnTo>
                    <a:lnTo>
                      <a:pt x="289" y="851"/>
                    </a:lnTo>
                    <a:lnTo>
                      <a:pt x="284" y="846"/>
                    </a:lnTo>
                    <a:lnTo>
                      <a:pt x="279" y="840"/>
                    </a:lnTo>
                    <a:lnTo>
                      <a:pt x="274" y="835"/>
                    </a:lnTo>
                    <a:lnTo>
                      <a:pt x="269" y="830"/>
                    </a:lnTo>
                    <a:lnTo>
                      <a:pt x="266" y="825"/>
                    </a:lnTo>
                    <a:lnTo>
                      <a:pt x="260" y="822"/>
                    </a:lnTo>
                    <a:lnTo>
                      <a:pt x="255" y="818"/>
                    </a:lnTo>
                    <a:lnTo>
                      <a:pt x="252" y="813"/>
                    </a:lnTo>
                    <a:lnTo>
                      <a:pt x="243" y="805"/>
                    </a:lnTo>
                    <a:lnTo>
                      <a:pt x="237" y="796"/>
                    </a:lnTo>
                    <a:lnTo>
                      <a:pt x="233" y="791"/>
                    </a:lnTo>
                    <a:lnTo>
                      <a:pt x="230" y="788"/>
                    </a:lnTo>
                    <a:lnTo>
                      <a:pt x="225" y="783"/>
                    </a:lnTo>
                    <a:lnTo>
                      <a:pt x="221" y="777"/>
                    </a:lnTo>
                    <a:lnTo>
                      <a:pt x="218" y="772"/>
                    </a:lnTo>
                    <a:lnTo>
                      <a:pt x="216" y="769"/>
                    </a:lnTo>
                    <a:lnTo>
                      <a:pt x="213" y="764"/>
                    </a:lnTo>
                    <a:lnTo>
                      <a:pt x="209" y="760"/>
                    </a:lnTo>
                    <a:lnTo>
                      <a:pt x="206" y="755"/>
                    </a:lnTo>
                    <a:lnTo>
                      <a:pt x="203" y="750"/>
                    </a:lnTo>
                    <a:lnTo>
                      <a:pt x="201" y="745"/>
                    </a:lnTo>
                    <a:lnTo>
                      <a:pt x="199" y="740"/>
                    </a:lnTo>
                    <a:lnTo>
                      <a:pt x="196" y="735"/>
                    </a:lnTo>
                    <a:lnTo>
                      <a:pt x="194" y="731"/>
                    </a:lnTo>
                    <a:lnTo>
                      <a:pt x="191" y="726"/>
                    </a:lnTo>
                    <a:lnTo>
                      <a:pt x="189" y="721"/>
                    </a:lnTo>
                    <a:lnTo>
                      <a:pt x="187" y="718"/>
                    </a:lnTo>
                    <a:lnTo>
                      <a:pt x="186" y="713"/>
                    </a:lnTo>
                    <a:lnTo>
                      <a:pt x="184" y="708"/>
                    </a:lnTo>
                    <a:lnTo>
                      <a:pt x="182" y="703"/>
                    </a:lnTo>
                    <a:lnTo>
                      <a:pt x="179" y="699"/>
                    </a:lnTo>
                    <a:lnTo>
                      <a:pt x="177" y="694"/>
                    </a:lnTo>
                    <a:lnTo>
                      <a:pt x="175" y="689"/>
                    </a:lnTo>
                    <a:lnTo>
                      <a:pt x="175" y="684"/>
                    </a:lnTo>
                    <a:lnTo>
                      <a:pt x="172" y="680"/>
                    </a:lnTo>
                    <a:lnTo>
                      <a:pt x="170" y="675"/>
                    </a:lnTo>
                    <a:lnTo>
                      <a:pt x="169" y="670"/>
                    </a:lnTo>
                    <a:lnTo>
                      <a:pt x="169" y="665"/>
                    </a:lnTo>
                    <a:lnTo>
                      <a:pt x="167" y="660"/>
                    </a:lnTo>
                    <a:lnTo>
                      <a:pt x="167" y="655"/>
                    </a:lnTo>
                    <a:lnTo>
                      <a:pt x="165" y="650"/>
                    </a:lnTo>
                    <a:lnTo>
                      <a:pt x="163" y="646"/>
                    </a:lnTo>
                    <a:lnTo>
                      <a:pt x="162" y="641"/>
                    </a:lnTo>
                    <a:lnTo>
                      <a:pt x="162" y="636"/>
                    </a:lnTo>
                    <a:lnTo>
                      <a:pt x="160" y="631"/>
                    </a:lnTo>
                    <a:lnTo>
                      <a:pt x="158" y="628"/>
                    </a:lnTo>
                    <a:lnTo>
                      <a:pt x="157" y="617"/>
                    </a:lnTo>
                    <a:lnTo>
                      <a:pt x="157" y="611"/>
                    </a:lnTo>
                    <a:lnTo>
                      <a:pt x="155" y="606"/>
                    </a:lnTo>
                    <a:lnTo>
                      <a:pt x="155" y="600"/>
                    </a:lnTo>
                    <a:lnTo>
                      <a:pt x="153" y="597"/>
                    </a:lnTo>
                    <a:lnTo>
                      <a:pt x="153" y="592"/>
                    </a:lnTo>
                    <a:lnTo>
                      <a:pt x="152" y="583"/>
                    </a:lnTo>
                    <a:lnTo>
                      <a:pt x="152" y="577"/>
                    </a:lnTo>
                    <a:lnTo>
                      <a:pt x="152" y="568"/>
                    </a:lnTo>
                    <a:lnTo>
                      <a:pt x="152" y="561"/>
                    </a:lnTo>
                    <a:lnTo>
                      <a:pt x="152" y="553"/>
                    </a:lnTo>
                    <a:lnTo>
                      <a:pt x="152" y="546"/>
                    </a:lnTo>
                    <a:lnTo>
                      <a:pt x="152" y="543"/>
                    </a:lnTo>
                    <a:lnTo>
                      <a:pt x="152" y="539"/>
                    </a:lnTo>
                    <a:lnTo>
                      <a:pt x="152" y="534"/>
                    </a:lnTo>
                    <a:lnTo>
                      <a:pt x="152" y="531"/>
                    </a:lnTo>
                    <a:lnTo>
                      <a:pt x="152" y="524"/>
                    </a:lnTo>
                    <a:lnTo>
                      <a:pt x="152" y="519"/>
                    </a:lnTo>
                    <a:lnTo>
                      <a:pt x="152" y="510"/>
                    </a:lnTo>
                    <a:lnTo>
                      <a:pt x="153" y="505"/>
                    </a:lnTo>
                    <a:lnTo>
                      <a:pt x="153" y="497"/>
                    </a:lnTo>
                    <a:lnTo>
                      <a:pt x="155" y="488"/>
                    </a:lnTo>
                    <a:lnTo>
                      <a:pt x="157" y="480"/>
                    </a:lnTo>
                    <a:lnTo>
                      <a:pt x="158" y="471"/>
                    </a:lnTo>
                    <a:lnTo>
                      <a:pt x="160" y="466"/>
                    </a:lnTo>
                    <a:lnTo>
                      <a:pt x="162" y="461"/>
                    </a:lnTo>
                    <a:lnTo>
                      <a:pt x="162" y="457"/>
                    </a:lnTo>
                    <a:lnTo>
                      <a:pt x="163" y="452"/>
                    </a:lnTo>
                    <a:lnTo>
                      <a:pt x="165" y="447"/>
                    </a:lnTo>
                    <a:lnTo>
                      <a:pt x="167" y="442"/>
                    </a:lnTo>
                    <a:lnTo>
                      <a:pt x="167" y="437"/>
                    </a:lnTo>
                    <a:lnTo>
                      <a:pt x="169" y="434"/>
                    </a:lnTo>
                    <a:lnTo>
                      <a:pt x="170" y="428"/>
                    </a:lnTo>
                    <a:lnTo>
                      <a:pt x="172" y="423"/>
                    </a:lnTo>
                    <a:lnTo>
                      <a:pt x="174" y="418"/>
                    </a:lnTo>
                    <a:lnTo>
                      <a:pt x="175" y="413"/>
                    </a:lnTo>
                    <a:lnTo>
                      <a:pt x="177" y="406"/>
                    </a:lnTo>
                    <a:lnTo>
                      <a:pt x="179" y="403"/>
                    </a:lnTo>
                    <a:lnTo>
                      <a:pt x="182" y="396"/>
                    </a:lnTo>
                    <a:lnTo>
                      <a:pt x="184" y="391"/>
                    </a:lnTo>
                    <a:lnTo>
                      <a:pt x="186" y="386"/>
                    </a:lnTo>
                    <a:lnTo>
                      <a:pt x="187" y="381"/>
                    </a:lnTo>
                    <a:lnTo>
                      <a:pt x="191" y="376"/>
                    </a:lnTo>
                    <a:lnTo>
                      <a:pt x="192" y="371"/>
                    </a:lnTo>
                    <a:lnTo>
                      <a:pt x="196" y="365"/>
                    </a:lnTo>
                    <a:lnTo>
                      <a:pt x="197" y="360"/>
                    </a:lnTo>
                    <a:lnTo>
                      <a:pt x="201" y="355"/>
                    </a:lnTo>
                    <a:lnTo>
                      <a:pt x="204" y="350"/>
                    </a:lnTo>
                    <a:lnTo>
                      <a:pt x="206" y="345"/>
                    </a:lnTo>
                    <a:lnTo>
                      <a:pt x="209" y="338"/>
                    </a:lnTo>
                    <a:lnTo>
                      <a:pt x="213" y="333"/>
                    </a:lnTo>
                    <a:lnTo>
                      <a:pt x="216" y="328"/>
                    </a:lnTo>
                    <a:lnTo>
                      <a:pt x="220" y="323"/>
                    </a:lnTo>
                    <a:lnTo>
                      <a:pt x="223" y="318"/>
                    </a:lnTo>
                    <a:lnTo>
                      <a:pt x="226" y="314"/>
                    </a:lnTo>
                    <a:lnTo>
                      <a:pt x="231" y="309"/>
                    </a:lnTo>
                    <a:lnTo>
                      <a:pt x="235" y="304"/>
                    </a:lnTo>
                    <a:lnTo>
                      <a:pt x="238" y="299"/>
                    </a:lnTo>
                    <a:lnTo>
                      <a:pt x="243" y="294"/>
                    </a:lnTo>
                    <a:lnTo>
                      <a:pt x="249" y="289"/>
                    </a:lnTo>
                    <a:lnTo>
                      <a:pt x="252" y="284"/>
                    </a:lnTo>
                    <a:lnTo>
                      <a:pt x="257" y="280"/>
                    </a:lnTo>
                    <a:lnTo>
                      <a:pt x="262" y="275"/>
                    </a:lnTo>
                    <a:lnTo>
                      <a:pt x="269" y="272"/>
                    </a:lnTo>
                    <a:lnTo>
                      <a:pt x="269" y="270"/>
                    </a:lnTo>
                    <a:lnTo>
                      <a:pt x="272" y="267"/>
                    </a:lnTo>
                    <a:lnTo>
                      <a:pt x="277" y="260"/>
                    </a:lnTo>
                    <a:lnTo>
                      <a:pt x="286" y="253"/>
                    </a:lnTo>
                    <a:lnTo>
                      <a:pt x="289" y="248"/>
                    </a:lnTo>
                    <a:lnTo>
                      <a:pt x="294" y="245"/>
                    </a:lnTo>
                    <a:lnTo>
                      <a:pt x="300" y="240"/>
                    </a:lnTo>
                    <a:lnTo>
                      <a:pt x="306" y="234"/>
                    </a:lnTo>
                    <a:lnTo>
                      <a:pt x="313" y="229"/>
                    </a:lnTo>
                    <a:lnTo>
                      <a:pt x="320" y="224"/>
                    </a:lnTo>
                    <a:lnTo>
                      <a:pt x="323" y="223"/>
                    </a:lnTo>
                    <a:lnTo>
                      <a:pt x="328" y="219"/>
                    </a:lnTo>
                    <a:lnTo>
                      <a:pt x="334" y="217"/>
                    </a:lnTo>
                    <a:lnTo>
                      <a:pt x="337" y="214"/>
                    </a:lnTo>
                    <a:lnTo>
                      <a:pt x="342" y="212"/>
                    </a:lnTo>
                    <a:lnTo>
                      <a:pt x="345" y="209"/>
                    </a:lnTo>
                    <a:lnTo>
                      <a:pt x="351" y="205"/>
                    </a:lnTo>
                    <a:lnTo>
                      <a:pt x="356" y="204"/>
                    </a:lnTo>
                    <a:lnTo>
                      <a:pt x="361" y="200"/>
                    </a:lnTo>
                    <a:lnTo>
                      <a:pt x="366" y="197"/>
                    </a:lnTo>
                    <a:lnTo>
                      <a:pt x="371" y="195"/>
                    </a:lnTo>
                    <a:lnTo>
                      <a:pt x="376" y="194"/>
                    </a:lnTo>
                    <a:lnTo>
                      <a:pt x="381" y="190"/>
                    </a:lnTo>
                    <a:lnTo>
                      <a:pt x="388" y="188"/>
                    </a:lnTo>
                    <a:lnTo>
                      <a:pt x="393" y="185"/>
                    </a:lnTo>
                    <a:lnTo>
                      <a:pt x="400" y="183"/>
                    </a:lnTo>
                    <a:lnTo>
                      <a:pt x="405" y="180"/>
                    </a:lnTo>
                    <a:lnTo>
                      <a:pt x="412" y="178"/>
                    </a:lnTo>
                    <a:lnTo>
                      <a:pt x="419" y="177"/>
                    </a:lnTo>
                    <a:lnTo>
                      <a:pt x="425" y="175"/>
                    </a:lnTo>
                    <a:lnTo>
                      <a:pt x="432" y="171"/>
                    </a:lnTo>
                    <a:lnTo>
                      <a:pt x="439" y="170"/>
                    </a:lnTo>
                    <a:lnTo>
                      <a:pt x="446" y="168"/>
                    </a:lnTo>
                    <a:lnTo>
                      <a:pt x="453" y="166"/>
                    </a:lnTo>
                    <a:lnTo>
                      <a:pt x="460" y="163"/>
                    </a:lnTo>
                    <a:lnTo>
                      <a:pt x="468" y="161"/>
                    </a:lnTo>
                    <a:lnTo>
                      <a:pt x="475" y="160"/>
                    </a:lnTo>
                    <a:lnTo>
                      <a:pt x="483" y="160"/>
                    </a:lnTo>
                    <a:lnTo>
                      <a:pt x="490" y="158"/>
                    </a:lnTo>
                    <a:lnTo>
                      <a:pt x="499" y="158"/>
                    </a:lnTo>
                    <a:lnTo>
                      <a:pt x="505" y="156"/>
                    </a:lnTo>
                    <a:lnTo>
                      <a:pt x="516" y="156"/>
                    </a:lnTo>
                    <a:lnTo>
                      <a:pt x="522" y="154"/>
                    </a:lnTo>
                    <a:lnTo>
                      <a:pt x="533" y="154"/>
                    </a:lnTo>
                    <a:lnTo>
                      <a:pt x="541" y="154"/>
                    </a:lnTo>
                    <a:lnTo>
                      <a:pt x="551" y="154"/>
                    </a:lnTo>
                    <a:lnTo>
                      <a:pt x="551" y="154"/>
                    </a:lnTo>
                    <a:close/>
                  </a:path>
                </a:pathLst>
              </a:custGeom>
              <a:solidFill>
                <a:srgbClr val="FF6600"/>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2289685" name="Freeform 21"/>
              <p:cNvSpPr>
                <a:spLocks/>
              </p:cNvSpPr>
              <p:nvPr/>
            </p:nvSpPr>
            <p:spPr bwMode="auto">
              <a:xfrm>
                <a:off x="1050" y="2265"/>
                <a:ext cx="287" cy="60"/>
              </a:xfrm>
              <a:custGeom>
                <a:avLst/>
                <a:gdLst/>
                <a:ahLst/>
                <a:cxnLst>
                  <a:cxn ang="0">
                    <a:pos x="493" y="112"/>
                  </a:cxn>
                  <a:cxn ang="0">
                    <a:pos x="8" y="110"/>
                  </a:cxn>
                  <a:cxn ang="0">
                    <a:pos x="29" y="97"/>
                  </a:cxn>
                  <a:cxn ang="0">
                    <a:pos x="51" y="85"/>
                  </a:cxn>
                  <a:cxn ang="0">
                    <a:pos x="73" y="75"/>
                  </a:cxn>
                  <a:cxn ang="0">
                    <a:pos x="97" y="64"/>
                  </a:cxn>
                  <a:cxn ang="0">
                    <a:pos x="119" y="54"/>
                  </a:cxn>
                  <a:cxn ang="0">
                    <a:pos x="143" y="46"/>
                  </a:cxn>
                  <a:cxn ang="0">
                    <a:pos x="168" y="39"/>
                  </a:cxn>
                  <a:cxn ang="0">
                    <a:pos x="190" y="32"/>
                  </a:cxn>
                  <a:cxn ang="0">
                    <a:pos x="214" y="25"/>
                  </a:cxn>
                  <a:cxn ang="0">
                    <a:pos x="238" y="20"/>
                  </a:cxn>
                  <a:cxn ang="0">
                    <a:pos x="262" y="17"/>
                  </a:cxn>
                  <a:cxn ang="0">
                    <a:pos x="285" y="12"/>
                  </a:cxn>
                  <a:cxn ang="0">
                    <a:pos x="308" y="8"/>
                  </a:cxn>
                  <a:cxn ang="0">
                    <a:pos x="331" y="5"/>
                  </a:cxn>
                  <a:cxn ang="0">
                    <a:pos x="354" y="3"/>
                  </a:cxn>
                  <a:cxn ang="0">
                    <a:pos x="374" y="1"/>
                  </a:cxn>
                  <a:cxn ang="0">
                    <a:pos x="396" y="0"/>
                  </a:cxn>
                  <a:cxn ang="0">
                    <a:pos x="416" y="0"/>
                  </a:cxn>
                  <a:cxn ang="0">
                    <a:pos x="435" y="0"/>
                  </a:cxn>
                  <a:cxn ang="0">
                    <a:pos x="454" y="0"/>
                  </a:cxn>
                  <a:cxn ang="0">
                    <a:pos x="471" y="0"/>
                  </a:cxn>
                  <a:cxn ang="0">
                    <a:pos x="486" y="0"/>
                  </a:cxn>
                  <a:cxn ang="0">
                    <a:pos x="502" y="0"/>
                  </a:cxn>
                  <a:cxn ang="0">
                    <a:pos x="515" y="1"/>
                  </a:cxn>
                  <a:cxn ang="0">
                    <a:pos x="527" y="1"/>
                  </a:cxn>
                  <a:cxn ang="0">
                    <a:pos x="539" y="1"/>
                  </a:cxn>
                  <a:cxn ang="0">
                    <a:pos x="549" y="3"/>
                  </a:cxn>
                  <a:cxn ang="0">
                    <a:pos x="561" y="5"/>
                  </a:cxn>
                  <a:cxn ang="0">
                    <a:pos x="570" y="8"/>
                  </a:cxn>
                  <a:cxn ang="0">
                    <a:pos x="573" y="10"/>
                  </a:cxn>
                </a:cxnLst>
                <a:rect l="0" t="0" r="r" b="b"/>
                <a:pathLst>
                  <a:path w="573" h="119">
                    <a:moveTo>
                      <a:pt x="573" y="10"/>
                    </a:moveTo>
                    <a:lnTo>
                      <a:pt x="493" y="112"/>
                    </a:lnTo>
                    <a:lnTo>
                      <a:pt x="0" y="119"/>
                    </a:lnTo>
                    <a:lnTo>
                      <a:pt x="8" y="110"/>
                    </a:lnTo>
                    <a:lnTo>
                      <a:pt x="18" y="104"/>
                    </a:lnTo>
                    <a:lnTo>
                      <a:pt x="29" y="97"/>
                    </a:lnTo>
                    <a:lnTo>
                      <a:pt x="40" y="92"/>
                    </a:lnTo>
                    <a:lnTo>
                      <a:pt x="51" y="85"/>
                    </a:lnTo>
                    <a:lnTo>
                      <a:pt x="63" y="80"/>
                    </a:lnTo>
                    <a:lnTo>
                      <a:pt x="73" y="75"/>
                    </a:lnTo>
                    <a:lnTo>
                      <a:pt x="85" y="70"/>
                    </a:lnTo>
                    <a:lnTo>
                      <a:pt x="97" y="64"/>
                    </a:lnTo>
                    <a:lnTo>
                      <a:pt x="108" y="59"/>
                    </a:lnTo>
                    <a:lnTo>
                      <a:pt x="119" y="54"/>
                    </a:lnTo>
                    <a:lnTo>
                      <a:pt x="132" y="51"/>
                    </a:lnTo>
                    <a:lnTo>
                      <a:pt x="143" y="46"/>
                    </a:lnTo>
                    <a:lnTo>
                      <a:pt x="154" y="42"/>
                    </a:lnTo>
                    <a:lnTo>
                      <a:pt x="168" y="39"/>
                    </a:lnTo>
                    <a:lnTo>
                      <a:pt x="180" y="36"/>
                    </a:lnTo>
                    <a:lnTo>
                      <a:pt x="190" y="32"/>
                    </a:lnTo>
                    <a:lnTo>
                      <a:pt x="202" y="29"/>
                    </a:lnTo>
                    <a:lnTo>
                      <a:pt x="214" y="25"/>
                    </a:lnTo>
                    <a:lnTo>
                      <a:pt x="226" y="24"/>
                    </a:lnTo>
                    <a:lnTo>
                      <a:pt x="238" y="20"/>
                    </a:lnTo>
                    <a:lnTo>
                      <a:pt x="250" y="19"/>
                    </a:lnTo>
                    <a:lnTo>
                      <a:pt x="262" y="17"/>
                    </a:lnTo>
                    <a:lnTo>
                      <a:pt x="274" y="15"/>
                    </a:lnTo>
                    <a:lnTo>
                      <a:pt x="285" y="12"/>
                    </a:lnTo>
                    <a:lnTo>
                      <a:pt x="297" y="10"/>
                    </a:lnTo>
                    <a:lnTo>
                      <a:pt x="308" y="8"/>
                    </a:lnTo>
                    <a:lnTo>
                      <a:pt x="319" y="7"/>
                    </a:lnTo>
                    <a:lnTo>
                      <a:pt x="331" y="5"/>
                    </a:lnTo>
                    <a:lnTo>
                      <a:pt x="342" y="5"/>
                    </a:lnTo>
                    <a:lnTo>
                      <a:pt x="354" y="3"/>
                    </a:lnTo>
                    <a:lnTo>
                      <a:pt x="365" y="3"/>
                    </a:lnTo>
                    <a:lnTo>
                      <a:pt x="374" y="1"/>
                    </a:lnTo>
                    <a:lnTo>
                      <a:pt x="386" y="1"/>
                    </a:lnTo>
                    <a:lnTo>
                      <a:pt x="396" y="0"/>
                    </a:lnTo>
                    <a:lnTo>
                      <a:pt x="406" y="0"/>
                    </a:lnTo>
                    <a:lnTo>
                      <a:pt x="416" y="0"/>
                    </a:lnTo>
                    <a:lnTo>
                      <a:pt x="425" y="0"/>
                    </a:lnTo>
                    <a:lnTo>
                      <a:pt x="435" y="0"/>
                    </a:lnTo>
                    <a:lnTo>
                      <a:pt x="445" y="0"/>
                    </a:lnTo>
                    <a:lnTo>
                      <a:pt x="454" y="0"/>
                    </a:lnTo>
                    <a:lnTo>
                      <a:pt x="462" y="0"/>
                    </a:lnTo>
                    <a:lnTo>
                      <a:pt x="471" y="0"/>
                    </a:lnTo>
                    <a:lnTo>
                      <a:pt x="479" y="0"/>
                    </a:lnTo>
                    <a:lnTo>
                      <a:pt x="486" y="0"/>
                    </a:lnTo>
                    <a:lnTo>
                      <a:pt x="495" y="0"/>
                    </a:lnTo>
                    <a:lnTo>
                      <a:pt x="502" y="0"/>
                    </a:lnTo>
                    <a:lnTo>
                      <a:pt x="510" y="1"/>
                    </a:lnTo>
                    <a:lnTo>
                      <a:pt x="515" y="1"/>
                    </a:lnTo>
                    <a:lnTo>
                      <a:pt x="522" y="1"/>
                    </a:lnTo>
                    <a:lnTo>
                      <a:pt x="527" y="1"/>
                    </a:lnTo>
                    <a:lnTo>
                      <a:pt x="534" y="1"/>
                    </a:lnTo>
                    <a:lnTo>
                      <a:pt x="539" y="1"/>
                    </a:lnTo>
                    <a:lnTo>
                      <a:pt x="544" y="3"/>
                    </a:lnTo>
                    <a:lnTo>
                      <a:pt x="549" y="3"/>
                    </a:lnTo>
                    <a:lnTo>
                      <a:pt x="554" y="5"/>
                    </a:lnTo>
                    <a:lnTo>
                      <a:pt x="561" y="5"/>
                    </a:lnTo>
                    <a:lnTo>
                      <a:pt x="566" y="7"/>
                    </a:lnTo>
                    <a:lnTo>
                      <a:pt x="570" y="8"/>
                    </a:lnTo>
                    <a:lnTo>
                      <a:pt x="573" y="10"/>
                    </a:lnTo>
                    <a:lnTo>
                      <a:pt x="573" y="10"/>
                    </a:lnTo>
                    <a:close/>
                  </a:path>
                </a:pathLst>
              </a:custGeom>
              <a:solidFill>
                <a:schemeClr val="accent2"/>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2289686" name="Freeform 22"/>
              <p:cNvSpPr>
                <a:spLocks/>
              </p:cNvSpPr>
              <p:nvPr/>
            </p:nvSpPr>
            <p:spPr bwMode="auto">
              <a:xfrm>
                <a:off x="455" y="1621"/>
                <a:ext cx="292" cy="524"/>
              </a:xfrm>
              <a:custGeom>
                <a:avLst/>
                <a:gdLst/>
                <a:ahLst/>
                <a:cxnLst>
                  <a:cxn ang="0">
                    <a:pos x="354" y="1005"/>
                  </a:cxn>
                  <a:cxn ang="0">
                    <a:pos x="536" y="792"/>
                  </a:cxn>
                  <a:cxn ang="0">
                    <a:pos x="586" y="605"/>
                  </a:cxn>
                  <a:cxn ang="0">
                    <a:pos x="586" y="577"/>
                  </a:cxn>
                  <a:cxn ang="0">
                    <a:pos x="586" y="548"/>
                  </a:cxn>
                  <a:cxn ang="0">
                    <a:pos x="586" y="521"/>
                  </a:cxn>
                  <a:cxn ang="0">
                    <a:pos x="519" y="482"/>
                  </a:cxn>
                  <a:cxn ang="0">
                    <a:pos x="412" y="240"/>
                  </a:cxn>
                  <a:cxn ang="0">
                    <a:pos x="217" y="99"/>
                  </a:cxn>
                  <a:cxn ang="0">
                    <a:pos x="0" y="70"/>
                  </a:cxn>
                  <a:cxn ang="0">
                    <a:pos x="48" y="153"/>
                  </a:cxn>
                  <a:cxn ang="0">
                    <a:pos x="72" y="155"/>
                  </a:cxn>
                  <a:cxn ang="0">
                    <a:pos x="94" y="157"/>
                  </a:cxn>
                  <a:cxn ang="0">
                    <a:pos x="113" y="160"/>
                  </a:cxn>
                  <a:cxn ang="0">
                    <a:pos x="133" y="165"/>
                  </a:cxn>
                  <a:cxn ang="0">
                    <a:pos x="154" y="170"/>
                  </a:cxn>
                  <a:cxn ang="0">
                    <a:pos x="176" y="177"/>
                  </a:cxn>
                  <a:cxn ang="0">
                    <a:pos x="200" y="187"/>
                  </a:cxn>
                  <a:cxn ang="0">
                    <a:pos x="223" y="198"/>
                  </a:cxn>
                  <a:cxn ang="0">
                    <a:pos x="245" y="211"/>
                  </a:cxn>
                  <a:cxn ang="0">
                    <a:pos x="268" y="227"/>
                  </a:cxn>
                  <a:cxn ang="0">
                    <a:pos x="290" y="244"/>
                  </a:cxn>
                  <a:cxn ang="0">
                    <a:pos x="312" y="264"/>
                  </a:cxn>
                  <a:cxn ang="0">
                    <a:pos x="337" y="290"/>
                  </a:cxn>
                  <a:cxn ang="0">
                    <a:pos x="356" y="312"/>
                  </a:cxn>
                  <a:cxn ang="0">
                    <a:pos x="371" y="336"/>
                  </a:cxn>
                  <a:cxn ang="0">
                    <a:pos x="383" y="353"/>
                  </a:cxn>
                  <a:cxn ang="0">
                    <a:pos x="392" y="373"/>
                  </a:cxn>
                  <a:cxn ang="0">
                    <a:pos x="400" y="392"/>
                  </a:cxn>
                  <a:cxn ang="0">
                    <a:pos x="409" y="410"/>
                  </a:cxn>
                  <a:cxn ang="0">
                    <a:pos x="416" y="429"/>
                  </a:cxn>
                  <a:cxn ang="0">
                    <a:pos x="421" y="448"/>
                  </a:cxn>
                  <a:cxn ang="0">
                    <a:pos x="424" y="467"/>
                  </a:cxn>
                  <a:cxn ang="0">
                    <a:pos x="428" y="485"/>
                  </a:cxn>
                  <a:cxn ang="0">
                    <a:pos x="433" y="514"/>
                  </a:cxn>
                  <a:cxn ang="0">
                    <a:pos x="436" y="545"/>
                  </a:cxn>
                  <a:cxn ang="0">
                    <a:pos x="436" y="564"/>
                  </a:cxn>
                  <a:cxn ang="0">
                    <a:pos x="434" y="587"/>
                  </a:cxn>
                  <a:cxn ang="0">
                    <a:pos x="428" y="613"/>
                  </a:cxn>
                  <a:cxn ang="0">
                    <a:pos x="426" y="630"/>
                  </a:cxn>
                  <a:cxn ang="0">
                    <a:pos x="421" y="650"/>
                  </a:cxn>
                  <a:cxn ang="0">
                    <a:pos x="414" y="671"/>
                  </a:cxn>
                  <a:cxn ang="0">
                    <a:pos x="407" y="690"/>
                  </a:cxn>
                  <a:cxn ang="0">
                    <a:pos x="399" y="712"/>
                  </a:cxn>
                  <a:cxn ang="0">
                    <a:pos x="388" y="732"/>
                  </a:cxn>
                  <a:cxn ang="0">
                    <a:pos x="377" y="754"/>
                  </a:cxn>
                  <a:cxn ang="0">
                    <a:pos x="363" y="775"/>
                  </a:cxn>
                  <a:cxn ang="0">
                    <a:pos x="349" y="795"/>
                  </a:cxn>
                  <a:cxn ang="0">
                    <a:pos x="332" y="816"/>
                  </a:cxn>
                  <a:cxn ang="0">
                    <a:pos x="317" y="829"/>
                  </a:cxn>
                  <a:cxn ang="0">
                    <a:pos x="300" y="846"/>
                  </a:cxn>
                  <a:cxn ang="0">
                    <a:pos x="278" y="865"/>
                  </a:cxn>
                  <a:cxn ang="0">
                    <a:pos x="254" y="882"/>
                  </a:cxn>
                  <a:cxn ang="0">
                    <a:pos x="223" y="899"/>
                  </a:cxn>
                  <a:cxn ang="0">
                    <a:pos x="201" y="909"/>
                  </a:cxn>
                  <a:cxn ang="0">
                    <a:pos x="183" y="918"/>
                  </a:cxn>
                  <a:cxn ang="0">
                    <a:pos x="162" y="925"/>
                  </a:cxn>
                  <a:cxn ang="0">
                    <a:pos x="140" y="931"/>
                  </a:cxn>
                </a:cxnLst>
                <a:rect l="0" t="0" r="r" b="b"/>
                <a:pathLst>
                  <a:path w="586" h="1049">
                    <a:moveTo>
                      <a:pt x="196" y="1006"/>
                    </a:moveTo>
                    <a:lnTo>
                      <a:pt x="211" y="1003"/>
                    </a:lnTo>
                    <a:lnTo>
                      <a:pt x="278" y="1049"/>
                    </a:lnTo>
                    <a:lnTo>
                      <a:pt x="354" y="1005"/>
                    </a:lnTo>
                    <a:lnTo>
                      <a:pt x="349" y="926"/>
                    </a:lnTo>
                    <a:lnTo>
                      <a:pt x="405" y="868"/>
                    </a:lnTo>
                    <a:lnTo>
                      <a:pt x="482" y="877"/>
                    </a:lnTo>
                    <a:lnTo>
                      <a:pt x="536" y="792"/>
                    </a:lnTo>
                    <a:lnTo>
                      <a:pt x="491" y="729"/>
                    </a:lnTo>
                    <a:lnTo>
                      <a:pt x="521" y="623"/>
                    </a:lnTo>
                    <a:lnTo>
                      <a:pt x="586" y="611"/>
                    </a:lnTo>
                    <a:lnTo>
                      <a:pt x="586" y="605"/>
                    </a:lnTo>
                    <a:lnTo>
                      <a:pt x="586" y="596"/>
                    </a:lnTo>
                    <a:lnTo>
                      <a:pt x="586" y="591"/>
                    </a:lnTo>
                    <a:lnTo>
                      <a:pt x="586" y="584"/>
                    </a:lnTo>
                    <a:lnTo>
                      <a:pt x="586" y="577"/>
                    </a:lnTo>
                    <a:lnTo>
                      <a:pt x="586" y="569"/>
                    </a:lnTo>
                    <a:lnTo>
                      <a:pt x="586" y="562"/>
                    </a:lnTo>
                    <a:lnTo>
                      <a:pt x="586" y="557"/>
                    </a:lnTo>
                    <a:lnTo>
                      <a:pt x="586" y="548"/>
                    </a:lnTo>
                    <a:lnTo>
                      <a:pt x="586" y="543"/>
                    </a:lnTo>
                    <a:lnTo>
                      <a:pt x="586" y="535"/>
                    </a:lnTo>
                    <a:lnTo>
                      <a:pt x="586" y="528"/>
                    </a:lnTo>
                    <a:lnTo>
                      <a:pt x="586" y="521"/>
                    </a:lnTo>
                    <a:lnTo>
                      <a:pt x="586" y="514"/>
                    </a:lnTo>
                    <a:lnTo>
                      <a:pt x="586" y="509"/>
                    </a:lnTo>
                    <a:lnTo>
                      <a:pt x="586" y="502"/>
                    </a:lnTo>
                    <a:lnTo>
                      <a:pt x="519" y="482"/>
                    </a:lnTo>
                    <a:lnTo>
                      <a:pt x="491" y="378"/>
                    </a:lnTo>
                    <a:lnTo>
                      <a:pt x="536" y="313"/>
                    </a:lnTo>
                    <a:lnTo>
                      <a:pt x="492" y="235"/>
                    </a:lnTo>
                    <a:lnTo>
                      <a:pt x="412" y="240"/>
                    </a:lnTo>
                    <a:lnTo>
                      <a:pt x="356" y="184"/>
                    </a:lnTo>
                    <a:lnTo>
                      <a:pt x="366" y="106"/>
                    </a:lnTo>
                    <a:lnTo>
                      <a:pt x="280" y="55"/>
                    </a:lnTo>
                    <a:lnTo>
                      <a:pt x="217" y="99"/>
                    </a:lnTo>
                    <a:lnTo>
                      <a:pt x="111" y="68"/>
                    </a:lnTo>
                    <a:lnTo>
                      <a:pt x="99" y="2"/>
                    </a:lnTo>
                    <a:lnTo>
                      <a:pt x="34" y="0"/>
                    </a:lnTo>
                    <a:lnTo>
                      <a:pt x="0" y="70"/>
                    </a:lnTo>
                    <a:lnTo>
                      <a:pt x="38" y="153"/>
                    </a:lnTo>
                    <a:lnTo>
                      <a:pt x="40" y="153"/>
                    </a:lnTo>
                    <a:lnTo>
                      <a:pt x="45" y="153"/>
                    </a:lnTo>
                    <a:lnTo>
                      <a:pt x="48" y="153"/>
                    </a:lnTo>
                    <a:lnTo>
                      <a:pt x="53" y="153"/>
                    </a:lnTo>
                    <a:lnTo>
                      <a:pt x="58" y="153"/>
                    </a:lnTo>
                    <a:lnTo>
                      <a:pt x="67" y="155"/>
                    </a:lnTo>
                    <a:lnTo>
                      <a:pt x="72" y="155"/>
                    </a:lnTo>
                    <a:lnTo>
                      <a:pt x="80" y="155"/>
                    </a:lnTo>
                    <a:lnTo>
                      <a:pt x="86" y="155"/>
                    </a:lnTo>
                    <a:lnTo>
                      <a:pt x="89" y="157"/>
                    </a:lnTo>
                    <a:lnTo>
                      <a:pt x="94" y="157"/>
                    </a:lnTo>
                    <a:lnTo>
                      <a:pt x="99" y="159"/>
                    </a:lnTo>
                    <a:lnTo>
                      <a:pt x="103" y="159"/>
                    </a:lnTo>
                    <a:lnTo>
                      <a:pt x="108" y="160"/>
                    </a:lnTo>
                    <a:lnTo>
                      <a:pt x="113" y="160"/>
                    </a:lnTo>
                    <a:lnTo>
                      <a:pt x="118" y="162"/>
                    </a:lnTo>
                    <a:lnTo>
                      <a:pt x="121" y="162"/>
                    </a:lnTo>
                    <a:lnTo>
                      <a:pt x="126" y="164"/>
                    </a:lnTo>
                    <a:lnTo>
                      <a:pt x="133" y="165"/>
                    </a:lnTo>
                    <a:lnTo>
                      <a:pt x="138" y="167"/>
                    </a:lnTo>
                    <a:lnTo>
                      <a:pt x="143" y="169"/>
                    </a:lnTo>
                    <a:lnTo>
                      <a:pt x="148" y="170"/>
                    </a:lnTo>
                    <a:lnTo>
                      <a:pt x="154" y="170"/>
                    </a:lnTo>
                    <a:lnTo>
                      <a:pt x="159" y="174"/>
                    </a:lnTo>
                    <a:lnTo>
                      <a:pt x="164" y="176"/>
                    </a:lnTo>
                    <a:lnTo>
                      <a:pt x="171" y="176"/>
                    </a:lnTo>
                    <a:lnTo>
                      <a:pt x="176" y="177"/>
                    </a:lnTo>
                    <a:lnTo>
                      <a:pt x="183" y="181"/>
                    </a:lnTo>
                    <a:lnTo>
                      <a:pt x="188" y="182"/>
                    </a:lnTo>
                    <a:lnTo>
                      <a:pt x="193" y="184"/>
                    </a:lnTo>
                    <a:lnTo>
                      <a:pt x="200" y="187"/>
                    </a:lnTo>
                    <a:lnTo>
                      <a:pt x="206" y="189"/>
                    </a:lnTo>
                    <a:lnTo>
                      <a:pt x="210" y="193"/>
                    </a:lnTo>
                    <a:lnTo>
                      <a:pt x="217" y="194"/>
                    </a:lnTo>
                    <a:lnTo>
                      <a:pt x="223" y="198"/>
                    </a:lnTo>
                    <a:lnTo>
                      <a:pt x="228" y="201"/>
                    </a:lnTo>
                    <a:lnTo>
                      <a:pt x="234" y="204"/>
                    </a:lnTo>
                    <a:lnTo>
                      <a:pt x="240" y="208"/>
                    </a:lnTo>
                    <a:lnTo>
                      <a:pt x="245" y="211"/>
                    </a:lnTo>
                    <a:lnTo>
                      <a:pt x="252" y="215"/>
                    </a:lnTo>
                    <a:lnTo>
                      <a:pt x="257" y="218"/>
                    </a:lnTo>
                    <a:lnTo>
                      <a:pt x="262" y="222"/>
                    </a:lnTo>
                    <a:lnTo>
                      <a:pt x="268" y="227"/>
                    </a:lnTo>
                    <a:lnTo>
                      <a:pt x="274" y="230"/>
                    </a:lnTo>
                    <a:lnTo>
                      <a:pt x="280" y="235"/>
                    </a:lnTo>
                    <a:lnTo>
                      <a:pt x="285" y="239"/>
                    </a:lnTo>
                    <a:lnTo>
                      <a:pt x="290" y="244"/>
                    </a:lnTo>
                    <a:lnTo>
                      <a:pt x="295" y="249"/>
                    </a:lnTo>
                    <a:lnTo>
                      <a:pt x="300" y="254"/>
                    </a:lnTo>
                    <a:lnTo>
                      <a:pt x="307" y="259"/>
                    </a:lnTo>
                    <a:lnTo>
                      <a:pt x="312" y="264"/>
                    </a:lnTo>
                    <a:lnTo>
                      <a:pt x="317" y="271"/>
                    </a:lnTo>
                    <a:lnTo>
                      <a:pt x="325" y="278"/>
                    </a:lnTo>
                    <a:lnTo>
                      <a:pt x="334" y="286"/>
                    </a:lnTo>
                    <a:lnTo>
                      <a:pt x="337" y="290"/>
                    </a:lnTo>
                    <a:lnTo>
                      <a:pt x="341" y="295"/>
                    </a:lnTo>
                    <a:lnTo>
                      <a:pt x="344" y="298"/>
                    </a:lnTo>
                    <a:lnTo>
                      <a:pt x="349" y="303"/>
                    </a:lnTo>
                    <a:lnTo>
                      <a:pt x="356" y="312"/>
                    </a:lnTo>
                    <a:lnTo>
                      <a:pt x="363" y="320"/>
                    </a:lnTo>
                    <a:lnTo>
                      <a:pt x="365" y="325"/>
                    </a:lnTo>
                    <a:lnTo>
                      <a:pt x="370" y="330"/>
                    </a:lnTo>
                    <a:lnTo>
                      <a:pt x="371" y="336"/>
                    </a:lnTo>
                    <a:lnTo>
                      <a:pt x="375" y="341"/>
                    </a:lnTo>
                    <a:lnTo>
                      <a:pt x="378" y="344"/>
                    </a:lnTo>
                    <a:lnTo>
                      <a:pt x="380" y="349"/>
                    </a:lnTo>
                    <a:lnTo>
                      <a:pt x="383" y="353"/>
                    </a:lnTo>
                    <a:lnTo>
                      <a:pt x="385" y="358"/>
                    </a:lnTo>
                    <a:lnTo>
                      <a:pt x="388" y="363"/>
                    </a:lnTo>
                    <a:lnTo>
                      <a:pt x="390" y="368"/>
                    </a:lnTo>
                    <a:lnTo>
                      <a:pt x="392" y="373"/>
                    </a:lnTo>
                    <a:lnTo>
                      <a:pt x="395" y="378"/>
                    </a:lnTo>
                    <a:lnTo>
                      <a:pt x="397" y="382"/>
                    </a:lnTo>
                    <a:lnTo>
                      <a:pt x="399" y="387"/>
                    </a:lnTo>
                    <a:lnTo>
                      <a:pt x="400" y="392"/>
                    </a:lnTo>
                    <a:lnTo>
                      <a:pt x="404" y="397"/>
                    </a:lnTo>
                    <a:lnTo>
                      <a:pt x="405" y="402"/>
                    </a:lnTo>
                    <a:lnTo>
                      <a:pt x="407" y="405"/>
                    </a:lnTo>
                    <a:lnTo>
                      <a:pt x="409" y="410"/>
                    </a:lnTo>
                    <a:lnTo>
                      <a:pt x="411" y="416"/>
                    </a:lnTo>
                    <a:lnTo>
                      <a:pt x="412" y="419"/>
                    </a:lnTo>
                    <a:lnTo>
                      <a:pt x="414" y="424"/>
                    </a:lnTo>
                    <a:lnTo>
                      <a:pt x="416" y="429"/>
                    </a:lnTo>
                    <a:lnTo>
                      <a:pt x="417" y="434"/>
                    </a:lnTo>
                    <a:lnTo>
                      <a:pt x="417" y="439"/>
                    </a:lnTo>
                    <a:lnTo>
                      <a:pt x="419" y="443"/>
                    </a:lnTo>
                    <a:lnTo>
                      <a:pt x="421" y="448"/>
                    </a:lnTo>
                    <a:lnTo>
                      <a:pt x="422" y="453"/>
                    </a:lnTo>
                    <a:lnTo>
                      <a:pt x="422" y="456"/>
                    </a:lnTo>
                    <a:lnTo>
                      <a:pt x="424" y="462"/>
                    </a:lnTo>
                    <a:lnTo>
                      <a:pt x="424" y="467"/>
                    </a:lnTo>
                    <a:lnTo>
                      <a:pt x="426" y="472"/>
                    </a:lnTo>
                    <a:lnTo>
                      <a:pt x="426" y="475"/>
                    </a:lnTo>
                    <a:lnTo>
                      <a:pt x="428" y="480"/>
                    </a:lnTo>
                    <a:lnTo>
                      <a:pt x="428" y="485"/>
                    </a:lnTo>
                    <a:lnTo>
                      <a:pt x="429" y="489"/>
                    </a:lnTo>
                    <a:lnTo>
                      <a:pt x="431" y="497"/>
                    </a:lnTo>
                    <a:lnTo>
                      <a:pt x="433" y="506"/>
                    </a:lnTo>
                    <a:lnTo>
                      <a:pt x="433" y="514"/>
                    </a:lnTo>
                    <a:lnTo>
                      <a:pt x="434" y="523"/>
                    </a:lnTo>
                    <a:lnTo>
                      <a:pt x="434" y="530"/>
                    </a:lnTo>
                    <a:lnTo>
                      <a:pt x="436" y="538"/>
                    </a:lnTo>
                    <a:lnTo>
                      <a:pt x="436" y="545"/>
                    </a:lnTo>
                    <a:lnTo>
                      <a:pt x="438" y="553"/>
                    </a:lnTo>
                    <a:lnTo>
                      <a:pt x="438" y="557"/>
                    </a:lnTo>
                    <a:lnTo>
                      <a:pt x="438" y="560"/>
                    </a:lnTo>
                    <a:lnTo>
                      <a:pt x="436" y="564"/>
                    </a:lnTo>
                    <a:lnTo>
                      <a:pt x="436" y="569"/>
                    </a:lnTo>
                    <a:lnTo>
                      <a:pt x="436" y="574"/>
                    </a:lnTo>
                    <a:lnTo>
                      <a:pt x="434" y="581"/>
                    </a:lnTo>
                    <a:lnTo>
                      <a:pt x="434" y="587"/>
                    </a:lnTo>
                    <a:lnTo>
                      <a:pt x="433" y="594"/>
                    </a:lnTo>
                    <a:lnTo>
                      <a:pt x="431" y="601"/>
                    </a:lnTo>
                    <a:lnTo>
                      <a:pt x="429" y="610"/>
                    </a:lnTo>
                    <a:lnTo>
                      <a:pt x="428" y="613"/>
                    </a:lnTo>
                    <a:lnTo>
                      <a:pt x="428" y="616"/>
                    </a:lnTo>
                    <a:lnTo>
                      <a:pt x="426" y="622"/>
                    </a:lnTo>
                    <a:lnTo>
                      <a:pt x="426" y="627"/>
                    </a:lnTo>
                    <a:lnTo>
                      <a:pt x="426" y="630"/>
                    </a:lnTo>
                    <a:lnTo>
                      <a:pt x="424" y="635"/>
                    </a:lnTo>
                    <a:lnTo>
                      <a:pt x="422" y="640"/>
                    </a:lnTo>
                    <a:lnTo>
                      <a:pt x="422" y="645"/>
                    </a:lnTo>
                    <a:lnTo>
                      <a:pt x="421" y="650"/>
                    </a:lnTo>
                    <a:lnTo>
                      <a:pt x="419" y="656"/>
                    </a:lnTo>
                    <a:lnTo>
                      <a:pt x="417" y="661"/>
                    </a:lnTo>
                    <a:lnTo>
                      <a:pt x="417" y="666"/>
                    </a:lnTo>
                    <a:lnTo>
                      <a:pt x="414" y="671"/>
                    </a:lnTo>
                    <a:lnTo>
                      <a:pt x="412" y="676"/>
                    </a:lnTo>
                    <a:lnTo>
                      <a:pt x="411" y="681"/>
                    </a:lnTo>
                    <a:lnTo>
                      <a:pt x="409" y="685"/>
                    </a:lnTo>
                    <a:lnTo>
                      <a:pt x="407" y="690"/>
                    </a:lnTo>
                    <a:lnTo>
                      <a:pt x="405" y="696"/>
                    </a:lnTo>
                    <a:lnTo>
                      <a:pt x="404" y="700"/>
                    </a:lnTo>
                    <a:lnTo>
                      <a:pt x="402" y="707"/>
                    </a:lnTo>
                    <a:lnTo>
                      <a:pt x="399" y="712"/>
                    </a:lnTo>
                    <a:lnTo>
                      <a:pt x="397" y="717"/>
                    </a:lnTo>
                    <a:lnTo>
                      <a:pt x="394" y="722"/>
                    </a:lnTo>
                    <a:lnTo>
                      <a:pt x="392" y="727"/>
                    </a:lnTo>
                    <a:lnTo>
                      <a:pt x="388" y="732"/>
                    </a:lnTo>
                    <a:lnTo>
                      <a:pt x="387" y="737"/>
                    </a:lnTo>
                    <a:lnTo>
                      <a:pt x="383" y="744"/>
                    </a:lnTo>
                    <a:lnTo>
                      <a:pt x="382" y="749"/>
                    </a:lnTo>
                    <a:lnTo>
                      <a:pt x="377" y="754"/>
                    </a:lnTo>
                    <a:lnTo>
                      <a:pt x="375" y="759"/>
                    </a:lnTo>
                    <a:lnTo>
                      <a:pt x="371" y="765"/>
                    </a:lnTo>
                    <a:lnTo>
                      <a:pt x="368" y="770"/>
                    </a:lnTo>
                    <a:lnTo>
                      <a:pt x="363" y="775"/>
                    </a:lnTo>
                    <a:lnTo>
                      <a:pt x="359" y="780"/>
                    </a:lnTo>
                    <a:lnTo>
                      <a:pt x="358" y="785"/>
                    </a:lnTo>
                    <a:lnTo>
                      <a:pt x="354" y="790"/>
                    </a:lnTo>
                    <a:lnTo>
                      <a:pt x="349" y="795"/>
                    </a:lnTo>
                    <a:lnTo>
                      <a:pt x="344" y="800"/>
                    </a:lnTo>
                    <a:lnTo>
                      <a:pt x="341" y="805"/>
                    </a:lnTo>
                    <a:lnTo>
                      <a:pt x="337" y="810"/>
                    </a:lnTo>
                    <a:lnTo>
                      <a:pt x="332" y="816"/>
                    </a:lnTo>
                    <a:lnTo>
                      <a:pt x="327" y="821"/>
                    </a:lnTo>
                    <a:lnTo>
                      <a:pt x="324" y="824"/>
                    </a:lnTo>
                    <a:lnTo>
                      <a:pt x="319" y="829"/>
                    </a:lnTo>
                    <a:lnTo>
                      <a:pt x="317" y="829"/>
                    </a:lnTo>
                    <a:lnTo>
                      <a:pt x="315" y="833"/>
                    </a:lnTo>
                    <a:lnTo>
                      <a:pt x="312" y="836"/>
                    </a:lnTo>
                    <a:lnTo>
                      <a:pt x="307" y="841"/>
                    </a:lnTo>
                    <a:lnTo>
                      <a:pt x="300" y="846"/>
                    </a:lnTo>
                    <a:lnTo>
                      <a:pt x="291" y="853"/>
                    </a:lnTo>
                    <a:lnTo>
                      <a:pt x="288" y="856"/>
                    </a:lnTo>
                    <a:lnTo>
                      <a:pt x="283" y="860"/>
                    </a:lnTo>
                    <a:lnTo>
                      <a:pt x="278" y="865"/>
                    </a:lnTo>
                    <a:lnTo>
                      <a:pt x="274" y="870"/>
                    </a:lnTo>
                    <a:lnTo>
                      <a:pt x="268" y="873"/>
                    </a:lnTo>
                    <a:lnTo>
                      <a:pt x="261" y="877"/>
                    </a:lnTo>
                    <a:lnTo>
                      <a:pt x="254" y="882"/>
                    </a:lnTo>
                    <a:lnTo>
                      <a:pt x="247" y="887"/>
                    </a:lnTo>
                    <a:lnTo>
                      <a:pt x="240" y="890"/>
                    </a:lnTo>
                    <a:lnTo>
                      <a:pt x="232" y="894"/>
                    </a:lnTo>
                    <a:lnTo>
                      <a:pt x="223" y="899"/>
                    </a:lnTo>
                    <a:lnTo>
                      <a:pt x="217" y="904"/>
                    </a:lnTo>
                    <a:lnTo>
                      <a:pt x="211" y="906"/>
                    </a:lnTo>
                    <a:lnTo>
                      <a:pt x="206" y="907"/>
                    </a:lnTo>
                    <a:lnTo>
                      <a:pt x="201" y="909"/>
                    </a:lnTo>
                    <a:lnTo>
                      <a:pt x="198" y="911"/>
                    </a:lnTo>
                    <a:lnTo>
                      <a:pt x="193" y="913"/>
                    </a:lnTo>
                    <a:lnTo>
                      <a:pt x="188" y="914"/>
                    </a:lnTo>
                    <a:lnTo>
                      <a:pt x="183" y="918"/>
                    </a:lnTo>
                    <a:lnTo>
                      <a:pt x="179" y="919"/>
                    </a:lnTo>
                    <a:lnTo>
                      <a:pt x="172" y="921"/>
                    </a:lnTo>
                    <a:lnTo>
                      <a:pt x="169" y="923"/>
                    </a:lnTo>
                    <a:lnTo>
                      <a:pt x="162" y="925"/>
                    </a:lnTo>
                    <a:lnTo>
                      <a:pt x="157" y="926"/>
                    </a:lnTo>
                    <a:lnTo>
                      <a:pt x="152" y="928"/>
                    </a:lnTo>
                    <a:lnTo>
                      <a:pt x="147" y="930"/>
                    </a:lnTo>
                    <a:lnTo>
                      <a:pt x="140" y="931"/>
                    </a:lnTo>
                    <a:lnTo>
                      <a:pt x="137" y="933"/>
                    </a:lnTo>
                    <a:lnTo>
                      <a:pt x="196" y="1006"/>
                    </a:lnTo>
                    <a:lnTo>
                      <a:pt x="196" y="1006"/>
                    </a:lnTo>
                    <a:close/>
                  </a:path>
                </a:pathLst>
              </a:custGeom>
              <a:solidFill>
                <a:srgbClr val="FF6600"/>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2289687" name="Freeform 23"/>
              <p:cNvSpPr>
                <a:spLocks/>
              </p:cNvSpPr>
              <p:nvPr/>
            </p:nvSpPr>
            <p:spPr bwMode="auto">
              <a:xfrm>
                <a:off x="324" y="1621"/>
                <a:ext cx="154" cy="128"/>
              </a:xfrm>
              <a:custGeom>
                <a:avLst/>
                <a:gdLst/>
                <a:ahLst/>
                <a:cxnLst>
                  <a:cxn ang="0">
                    <a:pos x="41" y="256"/>
                  </a:cxn>
                  <a:cxn ang="0">
                    <a:pos x="46" y="247"/>
                  </a:cxn>
                  <a:cxn ang="0">
                    <a:pos x="55" y="242"/>
                  </a:cxn>
                  <a:cxn ang="0">
                    <a:pos x="60" y="237"/>
                  </a:cxn>
                  <a:cxn ang="0">
                    <a:pos x="63" y="233"/>
                  </a:cxn>
                  <a:cxn ang="0">
                    <a:pos x="68" y="228"/>
                  </a:cxn>
                  <a:cxn ang="0">
                    <a:pos x="75" y="227"/>
                  </a:cxn>
                  <a:cxn ang="0">
                    <a:pos x="79" y="222"/>
                  </a:cxn>
                  <a:cxn ang="0">
                    <a:pos x="85" y="216"/>
                  </a:cxn>
                  <a:cxn ang="0">
                    <a:pos x="92" y="213"/>
                  </a:cxn>
                  <a:cxn ang="0">
                    <a:pos x="99" y="210"/>
                  </a:cxn>
                  <a:cxn ang="0">
                    <a:pos x="108" y="204"/>
                  </a:cxn>
                  <a:cxn ang="0">
                    <a:pos x="114" y="201"/>
                  </a:cxn>
                  <a:cxn ang="0">
                    <a:pos x="123" y="196"/>
                  </a:cxn>
                  <a:cxn ang="0">
                    <a:pos x="131" y="193"/>
                  </a:cxn>
                  <a:cxn ang="0">
                    <a:pos x="138" y="189"/>
                  </a:cxn>
                  <a:cxn ang="0">
                    <a:pos x="147" y="186"/>
                  </a:cxn>
                  <a:cxn ang="0">
                    <a:pos x="152" y="182"/>
                  </a:cxn>
                  <a:cxn ang="0">
                    <a:pos x="157" y="181"/>
                  </a:cxn>
                  <a:cxn ang="0">
                    <a:pos x="162" y="179"/>
                  </a:cxn>
                  <a:cxn ang="0">
                    <a:pos x="167" y="177"/>
                  </a:cxn>
                  <a:cxn ang="0">
                    <a:pos x="172" y="176"/>
                  </a:cxn>
                  <a:cxn ang="0">
                    <a:pos x="177" y="174"/>
                  </a:cxn>
                  <a:cxn ang="0">
                    <a:pos x="181" y="172"/>
                  </a:cxn>
                  <a:cxn ang="0">
                    <a:pos x="186" y="170"/>
                  </a:cxn>
                  <a:cxn ang="0">
                    <a:pos x="191" y="169"/>
                  </a:cxn>
                  <a:cxn ang="0">
                    <a:pos x="196" y="169"/>
                  </a:cxn>
                  <a:cxn ang="0">
                    <a:pos x="203" y="167"/>
                  </a:cxn>
                  <a:cxn ang="0">
                    <a:pos x="208" y="165"/>
                  </a:cxn>
                  <a:cxn ang="0">
                    <a:pos x="213" y="164"/>
                  </a:cxn>
                  <a:cxn ang="0">
                    <a:pos x="218" y="162"/>
                  </a:cxn>
                  <a:cxn ang="0">
                    <a:pos x="225" y="160"/>
                  </a:cxn>
                  <a:cxn ang="0">
                    <a:pos x="230" y="160"/>
                  </a:cxn>
                  <a:cxn ang="0">
                    <a:pos x="235" y="159"/>
                  </a:cxn>
                  <a:cxn ang="0">
                    <a:pos x="242" y="159"/>
                  </a:cxn>
                  <a:cxn ang="0">
                    <a:pos x="247" y="157"/>
                  </a:cxn>
                  <a:cxn ang="0">
                    <a:pos x="254" y="157"/>
                  </a:cxn>
                  <a:cxn ang="0">
                    <a:pos x="261" y="155"/>
                  </a:cxn>
                  <a:cxn ang="0">
                    <a:pos x="266" y="155"/>
                  </a:cxn>
                  <a:cxn ang="0">
                    <a:pos x="273" y="153"/>
                  </a:cxn>
                  <a:cxn ang="0">
                    <a:pos x="279" y="153"/>
                  </a:cxn>
                  <a:cxn ang="0">
                    <a:pos x="286" y="153"/>
                  </a:cxn>
                  <a:cxn ang="0">
                    <a:pos x="293" y="153"/>
                  </a:cxn>
                  <a:cxn ang="0">
                    <a:pos x="300" y="153"/>
                  </a:cxn>
                  <a:cxn ang="0">
                    <a:pos x="308" y="153"/>
                  </a:cxn>
                  <a:cxn ang="0">
                    <a:pos x="305" y="0"/>
                  </a:cxn>
                  <a:cxn ang="0">
                    <a:pos x="256" y="0"/>
                  </a:cxn>
                  <a:cxn ang="0">
                    <a:pos x="237" y="70"/>
                  </a:cxn>
                  <a:cxn ang="0">
                    <a:pos x="133" y="97"/>
                  </a:cxn>
                  <a:cxn ang="0">
                    <a:pos x="67" y="51"/>
                  </a:cxn>
                  <a:cxn ang="0">
                    <a:pos x="0" y="89"/>
                  </a:cxn>
                  <a:cxn ang="0">
                    <a:pos x="41" y="256"/>
                  </a:cxn>
                  <a:cxn ang="0">
                    <a:pos x="41" y="256"/>
                  </a:cxn>
                </a:cxnLst>
                <a:rect l="0" t="0" r="r" b="b"/>
                <a:pathLst>
                  <a:path w="308" h="256">
                    <a:moveTo>
                      <a:pt x="41" y="256"/>
                    </a:moveTo>
                    <a:lnTo>
                      <a:pt x="46" y="247"/>
                    </a:lnTo>
                    <a:lnTo>
                      <a:pt x="55" y="242"/>
                    </a:lnTo>
                    <a:lnTo>
                      <a:pt x="60" y="237"/>
                    </a:lnTo>
                    <a:lnTo>
                      <a:pt x="63" y="233"/>
                    </a:lnTo>
                    <a:lnTo>
                      <a:pt x="68" y="228"/>
                    </a:lnTo>
                    <a:lnTo>
                      <a:pt x="75" y="227"/>
                    </a:lnTo>
                    <a:lnTo>
                      <a:pt x="79" y="222"/>
                    </a:lnTo>
                    <a:lnTo>
                      <a:pt x="85" y="216"/>
                    </a:lnTo>
                    <a:lnTo>
                      <a:pt x="92" y="213"/>
                    </a:lnTo>
                    <a:lnTo>
                      <a:pt x="99" y="210"/>
                    </a:lnTo>
                    <a:lnTo>
                      <a:pt x="108" y="204"/>
                    </a:lnTo>
                    <a:lnTo>
                      <a:pt x="114" y="201"/>
                    </a:lnTo>
                    <a:lnTo>
                      <a:pt x="123" y="196"/>
                    </a:lnTo>
                    <a:lnTo>
                      <a:pt x="131" y="193"/>
                    </a:lnTo>
                    <a:lnTo>
                      <a:pt x="138" y="189"/>
                    </a:lnTo>
                    <a:lnTo>
                      <a:pt x="147" y="186"/>
                    </a:lnTo>
                    <a:lnTo>
                      <a:pt x="152" y="182"/>
                    </a:lnTo>
                    <a:lnTo>
                      <a:pt x="157" y="181"/>
                    </a:lnTo>
                    <a:lnTo>
                      <a:pt x="162" y="179"/>
                    </a:lnTo>
                    <a:lnTo>
                      <a:pt x="167" y="177"/>
                    </a:lnTo>
                    <a:lnTo>
                      <a:pt x="172" y="176"/>
                    </a:lnTo>
                    <a:lnTo>
                      <a:pt x="177" y="174"/>
                    </a:lnTo>
                    <a:lnTo>
                      <a:pt x="181" y="172"/>
                    </a:lnTo>
                    <a:lnTo>
                      <a:pt x="186" y="170"/>
                    </a:lnTo>
                    <a:lnTo>
                      <a:pt x="191" y="169"/>
                    </a:lnTo>
                    <a:lnTo>
                      <a:pt x="196" y="169"/>
                    </a:lnTo>
                    <a:lnTo>
                      <a:pt x="203" y="167"/>
                    </a:lnTo>
                    <a:lnTo>
                      <a:pt x="208" y="165"/>
                    </a:lnTo>
                    <a:lnTo>
                      <a:pt x="213" y="164"/>
                    </a:lnTo>
                    <a:lnTo>
                      <a:pt x="218" y="162"/>
                    </a:lnTo>
                    <a:lnTo>
                      <a:pt x="225" y="160"/>
                    </a:lnTo>
                    <a:lnTo>
                      <a:pt x="230" y="160"/>
                    </a:lnTo>
                    <a:lnTo>
                      <a:pt x="235" y="159"/>
                    </a:lnTo>
                    <a:lnTo>
                      <a:pt x="242" y="159"/>
                    </a:lnTo>
                    <a:lnTo>
                      <a:pt x="247" y="157"/>
                    </a:lnTo>
                    <a:lnTo>
                      <a:pt x="254" y="157"/>
                    </a:lnTo>
                    <a:lnTo>
                      <a:pt x="261" y="155"/>
                    </a:lnTo>
                    <a:lnTo>
                      <a:pt x="266" y="155"/>
                    </a:lnTo>
                    <a:lnTo>
                      <a:pt x="273" y="153"/>
                    </a:lnTo>
                    <a:lnTo>
                      <a:pt x="279" y="153"/>
                    </a:lnTo>
                    <a:lnTo>
                      <a:pt x="286" y="153"/>
                    </a:lnTo>
                    <a:lnTo>
                      <a:pt x="293" y="153"/>
                    </a:lnTo>
                    <a:lnTo>
                      <a:pt x="300" y="153"/>
                    </a:lnTo>
                    <a:lnTo>
                      <a:pt x="308" y="153"/>
                    </a:lnTo>
                    <a:lnTo>
                      <a:pt x="305" y="0"/>
                    </a:lnTo>
                    <a:lnTo>
                      <a:pt x="256" y="0"/>
                    </a:lnTo>
                    <a:lnTo>
                      <a:pt x="237" y="70"/>
                    </a:lnTo>
                    <a:lnTo>
                      <a:pt x="133" y="97"/>
                    </a:lnTo>
                    <a:lnTo>
                      <a:pt x="67" y="51"/>
                    </a:lnTo>
                    <a:lnTo>
                      <a:pt x="0" y="89"/>
                    </a:lnTo>
                    <a:lnTo>
                      <a:pt x="41" y="256"/>
                    </a:lnTo>
                    <a:lnTo>
                      <a:pt x="41" y="256"/>
                    </a:lnTo>
                    <a:close/>
                  </a:path>
                </a:pathLst>
              </a:custGeom>
              <a:solidFill>
                <a:srgbClr val="FF6600"/>
              </a:solidFill>
              <a:ln w="9525">
                <a:noFill/>
                <a:round/>
                <a:headEnd/>
                <a:tailEnd/>
              </a:ln>
              <a:effectLst>
                <a:outerShdw dist="35921" dir="2700000" algn="ctr" rotWithShape="0">
                  <a:srgbClr val="808080"/>
                </a:outerShdw>
              </a:effectLst>
            </p:spPr>
            <p:txBody>
              <a:bodyPr/>
              <a:lstStyle/>
              <a:p>
                <a:endParaRPr lang="pt-BR"/>
              </a:p>
            </p:txBody>
          </p:sp>
          <p:sp>
            <p:nvSpPr>
              <p:cNvPr id="2289688" name="Freeform 24"/>
              <p:cNvSpPr>
                <a:spLocks/>
              </p:cNvSpPr>
              <p:nvPr/>
            </p:nvSpPr>
            <p:spPr bwMode="auto">
              <a:xfrm>
                <a:off x="387" y="1848"/>
                <a:ext cx="140" cy="193"/>
              </a:xfrm>
              <a:custGeom>
                <a:avLst/>
                <a:gdLst/>
                <a:ahLst/>
                <a:cxnLst>
                  <a:cxn ang="0">
                    <a:pos x="14" y="24"/>
                  </a:cxn>
                  <a:cxn ang="0">
                    <a:pos x="29" y="15"/>
                  </a:cxn>
                  <a:cxn ang="0">
                    <a:pos x="41" y="9"/>
                  </a:cxn>
                  <a:cxn ang="0">
                    <a:pos x="53" y="0"/>
                  </a:cxn>
                  <a:cxn ang="0">
                    <a:pos x="63" y="7"/>
                  </a:cxn>
                  <a:cxn ang="0">
                    <a:pos x="80" y="19"/>
                  </a:cxn>
                  <a:cxn ang="0">
                    <a:pos x="73" y="43"/>
                  </a:cxn>
                  <a:cxn ang="0">
                    <a:pos x="68" y="56"/>
                  </a:cxn>
                  <a:cxn ang="0">
                    <a:pos x="65" y="73"/>
                  </a:cxn>
                  <a:cxn ang="0">
                    <a:pos x="63" y="87"/>
                  </a:cxn>
                  <a:cxn ang="0">
                    <a:pos x="65" y="104"/>
                  </a:cxn>
                  <a:cxn ang="0">
                    <a:pos x="67" y="117"/>
                  </a:cxn>
                  <a:cxn ang="0">
                    <a:pos x="72" y="133"/>
                  </a:cxn>
                  <a:cxn ang="0">
                    <a:pos x="82" y="150"/>
                  </a:cxn>
                  <a:cxn ang="0">
                    <a:pos x="96" y="165"/>
                  </a:cxn>
                  <a:cxn ang="0">
                    <a:pos x="113" y="179"/>
                  </a:cxn>
                  <a:cxn ang="0">
                    <a:pos x="131" y="189"/>
                  </a:cxn>
                  <a:cxn ang="0">
                    <a:pos x="145" y="192"/>
                  </a:cxn>
                  <a:cxn ang="0">
                    <a:pos x="159" y="194"/>
                  </a:cxn>
                  <a:cxn ang="0">
                    <a:pos x="174" y="194"/>
                  </a:cxn>
                  <a:cxn ang="0">
                    <a:pos x="187" y="194"/>
                  </a:cxn>
                  <a:cxn ang="0">
                    <a:pos x="203" y="191"/>
                  </a:cxn>
                  <a:cxn ang="0">
                    <a:pos x="216" y="186"/>
                  </a:cxn>
                  <a:cxn ang="0">
                    <a:pos x="240" y="167"/>
                  </a:cxn>
                  <a:cxn ang="0">
                    <a:pos x="262" y="170"/>
                  </a:cxn>
                  <a:cxn ang="0">
                    <a:pos x="279" y="186"/>
                  </a:cxn>
                  <a:cxn ang="0">
                    <a:pos x="271" y="196"/>
                  </a:cxn>
                  <a:cxn ang="0">
                    <a:pos x="257" y="211"/>
                  </a:cxn>
                  <a:cxn ang="0">
                    <a:pos x="247" y="228"/>
                  </a:cxn>
                  <a:cxn ang="0">
                    <a:pos x="237" y="245"/>
                  </a:cxn>
                  <a:cxn ang="0">
                    <a:pos x="228" y="264"/>
                  </a:cxn>
                  <a:cxn ang="0">
                    <a:pos x="222" y="283"/>
                  </a:cxn>
                  <a:cxn ang="0">
                    <a:pos x="213" y="303"/>
                  </a:cxn>
                  <a:cxn ang="0">
                    <a:pos x="208" y="323"/>
                  </a:cxn>
                  <a:cxn ang="0">
                    <a:pos x="205" y="344"/>
                  </a:cxn>
                  <a:cxn ang="0">
                    <a:pos x="201" y="364"/>
                  </a:cxn>
                  <a:cxn ang="0">
                    <a:pos x="199" y="386"/>
                  </a:cxn>
                  <a:cxn ang="0">
                    <a:pos x="186" y="364"/>
                  </a:cxn>
                  <a:cxn ang="0">
                    <a:pos x="174" y="346"/>
                  </a:cxn>
                  <a:cxn ang="0">
                    <a:pos x="160" y="327"/>
                  </a:cxn>
                  <a:cxn ang="0">
                    <a:pos x="150" y="310"/>
                  </a:cxn>
                  <a:cxn ang="0">
                    <a:pos x="140" y="293"/>
                  </a:cxn>
                  <a:cxn ang="0">
                    <a:pos x="130" y="276"/>
                  </a:cxn>
                  <a:cxn ang="0">
                    <a:pos x="119" y="260"/>
                  </a:cxn>
                  <a:cxn ang="0">
                    <a:pos x="111" y="245"/>
                  </a:cxn>
                  <a:cxn ang="0">
                    <a:pos x="102" y="230"/>
                  </a:cxn>
                  <a:cxn ang="0">
                    <a:pos x="94" y="214"/>
                  </a:cxn>
                  <a:cxn ang="0">
                    <a:pos x="85" y="199"/>
                  </a:cxn>
                  <a:cxn ang="0">
                    <a:pos x="77" y="184"/>
                  </a:cxn>
                  <a:cxn ang="0">
                    <a:pos x="68" y="169"/>
                  </a:cxn>
                  <a:cxn ang="0">
                    <a:pos x="60" y="153"/>
                  </a:cxn>
                  <a:cxn ang="0">
                    <a:pos x="53" y="138"/>
                  </a:cxn>
                  <a:cxn ang="0">
                    <a:pos x="45" y="123"/>
                  </a:cxn>
                  <a:cxn ang="0">
                    <a:pos x="36" y="106"/>
                  </a:cxn>
                  <a:cxn ang="0">
                    <a:pos x="28" y="89"/>
                  </a:cxn>
                  <a:cxn ang="0">
                    <a:pos x="19" y="71"/>
                  </a:cxn>
                  <a:cxn ang="0">
                    <a:pos x="12" y="53"/>
                  </a:cxn>
                  <a:cxn ang="0">
                    <a:pos x="2" y="36"/>
                  </a:cxn>
                </a:cxnLst>
                <a:rect l="0" t="0" r="r" b="b"/>
                <a:pathLst>
                  <a:path w="281" h="386">
                    <a:moveTo>
                      <a:pt x="0" y="29"/>
                    </a:moveTo>
                    <a:lnTo>
                      <a:pt x="7" y="26"/>
                    </a:lnTo>
                    <a:lnTo>
                      <a:pt x="14" y="24"/>
                    </a:lnTo>
                    <a:lnTo>
                      <a:pt x="19" y="20"/>
                    </a:lnTo>
                    <a:lnTo>
                      <a:pt x="24" y="19"/>
                    </a:lnTo>
                    <a:lnTo>
                      <a:pt x="29" y="15"/>
                    </a:lnTo>
                    <a:lnTo>
                      <a:pt x="34" y="14"/>
                    </a:lnTo>
                    <a:lnTo>
                      <a:pt x="38" y="10"/>
                    </a:lnTo>
                    <a:lnTo>
                      <a:pt x="41" y="9"/>
                    </a:lnTo>
                    <a:lnTo>
                      <a:pt x="46" y="3"/>
                    </a:lnTo>
                    <a:lnTo>
                      <a:pt x="51" y="2"/>
                    </a:lnTo>
                    <a:lnTo>
                      <a:pt x="53" y="0"/>
                    </a:lnTo>
                    <a:lnTo>
                      <a:pt x="55" y="0"/>
                    </a:lnTo>
                    <a:lnTo>
                      <a:pt x="56" y="2"/>
                    </a:lnTo>
                    <a:lnTo>
                      <a:pt x="63" y="7"/>
                    </a:lnTo>
                    <a:lnTo>
                      <a:pt x="68" y="9"/>
                    </a:lnTo>
                    <a:lnTo>
                      <a:pt x="73" y="14"/>
                    </a:lnTo>
                    <a:lnTo>
                      <a:pt x="80" y="19"/>
                    </a:lnTo>
                    <a:lnTo>
                      <a:pt x="87" y="26"/>
                    </a:lnTo>
                    <a:lnTo>
                      <a:pt x="80" y="34"/>
                    </a:lnTo>
                    <a:lnTo>
                      <a:pt x="73" y="43"/>
                    </a:lnTo>
                    <a:lnTo>
                      <a:pt x="72" y="48"/>
                    </a:lnTo>
                    <a:lnTo>
                      <a:pt x="70" y="53"/>
                    </a:lnTo>
                    <a:lnTo>
                      <a:pt x="68" y="56"/>
                    </a:lnTo>
                    <a:lnTo>
                      <a:pt x="67" y="63"/>
                    </a:lnTo>
                    <a:lnTo>
                      <a:pt x="65" y="68"/>
                    </a:lnTo>
                    <a:lnTo>
                      <a:pt x="65" y="73"/>
                    </a:lnTo>
                    <a:lnTo>
                      <a:pt x="63" y="77"/>
                    </a:lnTo>
                    <a:lnTo>
                      <a:pt x="63" y="82"/>
                    </a:lnTo>
                    <a:lnTo>
                      <a:pt x="63" y="87"/>
                    </a:lnTo>
                    <a:lnTo>
                      <a:pt x="63" y="92"/>
                    </a:lnTo>
                    <a:lnTo>
                      <a:pt x="63" y="97"/>
                    </a:lnTo>
                    <a:lnTo>
                      <a:pt x="65" y="104"/>
                    </a:lnTo>
                    <a:lnTo>
                      <a:pt x="65" y="107"/>
                    </a:lnTo>
                    <a:lnTo>
                      <a:pt x="65" y="112"/>
                    </a:lnTo>
                    <a:lnTo>
                      <a:pt x="67" y="117"/>
                    </a:lnTo>
                    <a:lnTo>
                      <a:pt x="68" y="123"/>
                    </a:lnTo>
                    <a:lnTo>
                      <a:pt x="70" y="128"/>
                    </a:lnTo>
                    <a:lnTo>
                      <a:pt x="72" y="133"/>
                    </a:lnTo>
                    <a:lnTo>
                      <a:pt x="73" y="138"/>
                    </a:lnTo>
                    <a:lnTo>
                      <a:pt x="77" y="143"/>
                    </a:lnTo>
                    <a:lnTo>
                      <a:pt x="82" y="150"/>
                    </a:lnTo>
                    <a:lnTo>
                      <a:pt x="89" y="158"/>
                    </a:lnTo>
                    <a:lnTo>
                      <a:pt x="92" y="162"/>
                    </a:lnTo>
                    <a:lnTo>
                      <a:pt x="96" y="165"/>
                    </a:lnTo>
                    <a:lnTo>
                      <a:pt x="101" y="170"/>
                    </a:lnTo>
                    <a:lnTo>
                      <a:pt x="104" y="174"/>
                    </a:lnTo>
                    <a:lnTo>
                      <a:pt x="113" y="179"/>
                    </a:lnTo>
                    <a:lnTo>
                      <a:pt x="121" y="184"/>
                    </a:lnTo>
                    <a:lnTo>
                      <a:pt x="126" y="186"/>
                    </a:lnTo>
                    <a:lnTo>
                      <a:pt x="131" y="189"/>
                    </a:lnTo>
                    <a:lnTo>
                      <a:pt x="136" y="191"/>
                    </a:lnTo>
                    <a:lnTo>
                      <a:pt x="140" y="192"/>
                    </a:lnTo>
                    <a:lnTo>
                      <a:pt x="145" y="192"/>
                    </a:lnTo>
                    <a:lnTo>
                      <a:pt x="150" y="194"/>
                    </a:lnTo>
                    <a:lnTo>
                      <a:pt x="153" y="194"/>
                    </a:lnTo>
                    <a:lnTo>
                      <a:pt x="159" y="194"/>
                    </a:lnTo>
                    <a:lnTo>
                      <a:pt x="164" y="194"/>
                    </a:lnTo>
                    <a:lnTo>
                      <a:pt x="169" y="194"/>
                    </a:lnTo>
                    <a:lnTo>
                      <a:pt x="174" y="194"/>
                    </a:lnTo>
                    <a:lnTo>
                      <a:pt x="179" y="196"/>
                    </a:lnTo>
                    <a:lnTo>
                      <a:pt x="184" y="194"/>
                    </a:lnTo>
                    <a:lnTo>
                      <a:pt x="187" y="194"/>
                    </a:lnTo>
                    <a:lnTo>
                      <a:pt x="193" y="192"/>
                    </a:lnTo>
                    <a:lnTo>
                      <a:pt x="198" y="192"/>
                    </a:lnTo>
                    <a:lnTo>
                      <a:pt x="203" y="191"/>
                    </a:lnTo>
                    <a:lnTo>
                      <a:pt x="206" y="189"/>
                    </a:lnTo>
                    <a:lnTo>
                      <a:pt x="211" y="187"/>
                    </a:lnTo>
                    <a:lnTo>
                      <a:pt x="216" y="186"/>
                    </a:lnTo>
                    <a:lnTo>
                      <a:pt x="225" y="179"/>
                    </a:lnTo>
                    <a:lnTo>
                      <a:pt x="233" y="175"/>
                    </a:lnTo>
                    <a:lnTo>
                      <a:pt x="240" y="167"/>
                    </a:lnTo>
                    <a:lnTo>
                      <a:pt x="249" y="160"/>
                    </a:lnTo>
                    <a:lnTo>
                      <a:pt x="256" y="165"/>
                    </a:lnTo>
                    <a:lnTo>
                      <a:pt x="262" y="170"/>
                    </a:lnTo>
                    <a:lnTo>
                      <a:pt x="267" y="175"/>
                    </a:lnTo>
                    <a:lnTo>
                      <a:pt x="273" y="179"/>
                    </a:lnTo>
                    <a:lnTo>
                      <a:pt x="279" y="186"/>
                    </a:lnTo>
                    <a:lnTo>
                      <a:pt x="281" y="187"/>
                    </a:lnTo>
                    <a:lnTo>
                      <a:pt x="276" y="192"/>
                    </a:lnTo>
                    <a:lnTo>
                      <a:pt x="271" y="196"/>
                    </a:lnTo>
                    <a:lnTo>
                      <a:pt x="266" y="201"/>
                    </a:lnTo>
                    <a:lnTo>
                      <a:pt x="262" y="206"/>
                    </a:lnTo>
                    <a:lnTo>
                      <a:pt x="257" y="211"/>
                    </a:lnTo>
                    <a:lnTo>
                      <a:pt x="254" y="214"/>
                    </a:lnTo>
                    <a:lnTo>
                      <a:pt x="250" y="221"/>
                    </a:lnTo>
                    <a:lnTo>
                      <a:pt x="247" y="228"/>
                    </a:lnTo>
                    <a:lnTo>
                      <a:pt x="242" y="232"/>
                    </a:lnTo>
                    <a:lnTo>
                      <a:pt x="240" y="238"/>
                    </a:lnTo>
                    <a:lnTo>
                      <a:pt x="237" y="245"/>
                    </a:lnTo>
                    <a:lnTo>
                      <a:pt x="233" y="250"/>
                    </a:lnTo>
                    <a:lnTo>
                      <a:pt x="230" y="257"/>
                    </a:lnTo>
                    <a:lnTo>
                      <a:pt x="228" y="264"/>
                    </a:lnTo>
                    <a:lnTo>
                      <a:pt x="225" y="269"/>
                    </a:lnTo>
                    <a:lnTo>
                      <a:pt x="223" y="277"/>
                    </a:lnTo>
                    <a:lnTo>
                      <a:pt x="222" y="283"/>
                    </a:lnTo>
                    <a:lnTo>
                      <a:pt x="218" y="289"/>
                    </a:lnTo>
                    <a:lnTo>
                      <a:pt x="216" y="296"/>
                    </a:lnTo>
                    <a:lnTo>
                      <a:pt x="213" y="303"/>
                    </a:lnTo>
                    <a:lnTo>
                      <a:pt x="211" y="310"/>
                    </a:lnTo>
                    <a:lnTo>
                      <a:pt x="210" y="317"/>
                    </a:lnTo>
                    <a:lnTo>
                      <a:pt x="208" y="323"/>
                    </a:lnTo>
                    <a:lnTo>
                      <a:pt x="206" y="330"/>
                    </a:lnTo>
                    <a:lnTo>
                      <a:pt x="205" y="337"/>
                    </a:lnTo>
                    <a:lnTo>
                      <a:pt x="205" y="344"/>
                    </a:lnTo>
                    <a:lnTo>
                      <a:pt x="203" y="351"/>
                    </a:lnTo>
                    <a:lnTo>
                      <a:pt x="203" y="357"/>
                    </a:lnTo>
                    <a:lnTo>
                      <a:pt x="201" y="364"/>
                    </a:lnTo>
                    <a:lnTo>
                      <a:pt x="199" y="371"/>
                    </a:lnTo>
                    <a:lnTo>
                      <a:pt x="199" y="378"/>
                    </a:lnTo>
                    <a:lnTo>
                      <a:pt x="199" y="386"/>
                    </a:lnTo>
                    <a:lnTo>
                      <a:pt x="194" y="378"/>
                    </a:lnTo>
                    <a:lnTo>
                      <a:pt x="189" y="371"/>
                    </a:lnTo>
                    <a:lnTo>
                      <a:pt x="186" y="364"/>
                    </a:lnTo>
                    <a:lnTo>
                      <a:pt x="181" y="357"/>
                    </a:lnTo>
                    <a:lnTo>
                      <a:pt x="177" y="351"/>
                    </a:lnTo>
                    <a:lnTo>
                      <a:pt x="174" y="346"/>
                    </a:lnTo>
                    <a:lnTo>
                      <a:pt x="169" y="339"/>
                    </a:lnTo>
                    <a:lnTo>
                      <a:pt x="165" y="334"/>
                    </a:lnTo>
                    <a:lnTo>
                      <a:pt x="160" y="327"/>
                    </a:lnTo>
                    <a:lnTo>
                      <a:pt x="157" y="322"/>
                    </a:lnTo>
                    <a:lnTo>
                      <a:pt x="153" y="315"/>
                    </a:lnTo>
                    <a:lnTo>
                      <a:pt x="150" y="310"/>
                    </a:lnTo>
                    <a:lnTo>
                      <a:pt x="147" y="303"/>
                    </a:lnTo>
                    <a:lnTo>
                      <a:pt x="143" y="298"/>
                    </a:lnTo>
                    <a:lnTo>
                      <a:pt x="140" y="293"/>
                    </a:lnTo>
                    <a:lnTo>
                      <a:pt x="136" y="288"/>
                    </a:lnTo>
                    <a:lnTo>
                      <a:pt x="133" y="281"/>
                    </a:lnTo>
                    <a:lnTo>
                      <a:pt x="130" y="276"/>
                    </a:lnTo>
                    <a:lnTo>
                      <a:pt x="126" y="271"/>
                    </a:lnTo>
                    <a:lnTo>
                      <a:pt x="123" y="266"/>
                    </a:lnTo>
                    <a:lnTo>
                      <a:pt x="119" y="260"/>
                    </a:lnTo>
                    <a:lnTo>
                      <a:pt x="118" y="254"/>
                    </a:lnTo>
                    <a:lnTo>
                      <a:pt x="114" y="249"/>
                    </a:lnTo>
                    <a:lnTo>
                      <a:pt x="111" y="245"/>
                    </a:lnTo>
                    <a:lnTo>
                      <a:pt x="108" y="238"/>
                    </a:lnTo>
                    <a:lnTo>
                      <a:pt x="104" y="233"/>
                    </a:lnTo>
                    <a:lnTo>
                      <a:pt x="102" y="230"/>
                    </a:lnTo>
                    <a:lnTo>
                      <a:pt x="99" y="225"/>
                    </a:lnTo>
                    <a:lnTo>
                      <a:pt x="96" y="220"/>
                    </a:lnTo>
                    <a:lnTo>
                      <a:pt x="94" y="214"/>
                    </a:lnTo>
                    <a:lnTo>
                      <a:pt x="91" y="209"/>
                    </a:lnTo>
                    <a:lnTo>
                      <a:pt x="89" y="204"/>
                    </a:lnTo>
                    <a:lnTo>
                      <a:pt x="85" y="199"/>
                    </a:lnTo>
                    <a:lnTo>
                      <a:pt x="82" y="194"/>
                    </a:lnTo>
                    <a:lnTo>
                      <a:pt x="79" y="189"/>
                    </a:lnTo>
                    <a:lnTo>
                      <a:pt x="77" y="184"/>
                    </a:lnTo>
                    <a:lnTo>
                      <a:pt x="73" y="179"/>
                    </a:lnTo>
                    <a:lnTo>
                      <a:pt x="70" y="174"/>
                    </a:lnTo>
                    <a:lnTo>
                      <a:pt x="68" y="169"/>
                    </a:lnTo>
                    <a:lnTo>
                      <a:pt x="67" y="163"/>
                    </a:lnTo>
                    <a:lnTo>
                      <a:pt x="63" y="158"/>
                    </a:lnTo>
                    <a:lnTo>
                      <a:pt x="60" y="153"/>
                    </a:lnTo>
                    <a:lnTo>
                      <a:pt x="58" y="148"/>
                    </a:lnTo>
                    <a:lnTo>
                      <a:pt x="55" y="143"/>
                    </a:lnTo>
                    <a:lnTo>
                      <a:pt x="53" y="138"/>
                    </a:lnTo>
                    <a:lnTo>
                      <a:pt x="50" y="133"/>
                    </a:lnTo>
                    <a:lnTo>
                      <a:pt x="48" y="128"/>
                    </a:lnTo>
                    <a:lnTo>
                      <a:pt x="45" y="123"/>
                    </a:lnTo>
                    <a:lnTo>
                      <a:pt x="41" y="117"/>
                    </a:lnTo>
                    <a:lnTo>
                      <a:pt x="39" y="111"/>
                    </a:lnTo>
                    <a:lnTo>
                      <a:pt x="36" y="106"/>
                    </a:lnTo>
                    <a:lnTo>
                      <a:pt x="34" y="100"/>
                    </a:lnTo>
                    <a:lnTo>
                      <a:pt x="31" y="94"/>
                    </a:lnTo>
                    <a:lnTo>
                      <a:pt x="28" y="89"/>
                    </a:lnTo>
                    <a:lnTo>
                      <a:pt x="26" y="83"/>
                    </a:lnTo>
                    <a:lnTo>
                      <a:pt x="22" y="78"/>
                    </a:lnTo>
                    <a:lnTo>
                      <a:pt x="19" y="71"/>
                    </a:lnTo>
                    <a:lnTo>
                      <a:pt x="17" y="66"/>
                    </a:lnTo>
                    <a:lnTo>
                      <a:pt x="14" y="60"/>
                    </a:lnTo>
                    <a:lnTo>
                      <a:pt x="12" y="53"/>
                    </a:lnTo>
                    <a:lnTo>
                      <a:pt x="9" y="48"/>
                    </a:lnTo>
                    <a:lnTo>
                      <a:pt x="5" y="41"/>
                    </a:lnTo>
                    <a:lnTo>
                      <a:pt x="2" y="36"/>
                    </a:lnTo>
                    <a:lnTo>
                      <a:pt x="0" y="29"/>
                    </a:lnTo>
                    <a:lnTo>
                      <a:pt x="0" y="29"/>
                    </a:lnTo>
                    <a:close/>
                  </a:path>
                </a:pathLst>
              </a:custGeom>
              <a:solidFill>
                <a:srgbClr val="FF6600"/>
              </a:solidFill>
              <a:ln w="9525">
                <a:noFill/>
                <a:round/>
                <a:headEnd/>
                <a:tailEnd/>
              </a:ln>
              <a:effectLst>
                <a:outerShdw dist="35921" dir="2700000" algn="ctr" rotWithShape="0">
                  <a:srgbClr val="808080"/>
                </a:outerShdw>
              </a:effectLst>
            </p:spPr>
            <p:txBody>
              <a:bodyPr/>
              <a:lstStyle/>
              <a:p>
                <a:endParaRPr lang="pt-BR"/>
              </a:p>
            </p:txBody>
          </p:sp>
          <p:sp>
            <p:nvSpPr>
              <p:cNvPr id="2289689" name="Freeform 25"/>
              <p:cNvSpPr>
                <a:spLocks/>
              </p:cNvSpPr>
              <p:nvPr/>
            </p:nvSpPr>
            <p:spPr bwMode="auto">
              <a:xfrm>
                <a:off x="414" y="1684"/>
                <a:ext cx="265" cy="257"/>
              </a:xfrm>
              <a:custGeom>
                <a:avLst/>
                <a:gdLst/>
                <a:ahLst/>
                <a:cxnLst>
                  <a:cxn ang="0">
                    <a:pos x="207" y="499"/>
                  </a:cxn>
                  <a:cxn ang="0">
                    <a:pos x="202" y="473"/>
                  </a:cxn>
                  <a:cxn ang="0">
                    <a:pos x="212" y="450"/>
                  </a:cxn>
                  <a:cxn ang="0">
                    <a:pos x="216" y="424"/>
                  </a:cxn>
                  <a:cxn ang="0">
                    <a:pos x="214" y="400"/>
                  </a:cxn>
                  <a:cxn ang="0">
                    <a:pos x="204" y="375"/>
                  </a:cxn>
                  <a:cxn ang="0">
                    <a:pos x="190" y="354"/>
                  </a:cxn>
                  <a:cxn ang="0">
                    <a:pos x="163" y="330"/>
                  </a:cxn>
                  <a:cxn ang="0">
                    <a:pos x="139" y="320"/>
                  </a:cxn>
                  <a:cxn ang="0">
                    <a:pos x="115" y="315"/>
                  </a:cxn>
                  <a:cxn ang="0">
                    <a:pos x="92" y="318"/>
                  </a:cxn>
                  <a:cxn ang="0">
                    <a:pos x="66" y="325"/>
                  </a:cxn>
                  <a:cxn ang="0">
                    <a:pos x="32" y="353"/>
                  </a:cxn>
                  <a:cxn ang="0">
                    <a:pos x="13" y="313"/>
                  </a:cxn>
                  <a:cxn ang="0">
                    <a:pos x="34" y="286"/>
                  </a:cxn>
                  <a:cxn ang="0">
                    <a:pos x="49" y="256"/>
                  </a:cxn>
                  <a:cxn ang="0">
                    <a:pos x="61" y="223"/>
                  </a:cxn>
                  <a:cxn ang="0">
                    <a:pos x="70" y="189"/>
                  </a:cxn>
                  <a:cxn ang="0">
                    <a:pos x="78" y="153"/>
                  </a:cxn>
                  <a:cxn ang="0">
                    <a:pos x="81" y="121"/>
                  </a:cxn>
                  <a:cxn ang="0">
                    <a:pos x="85" y="89"/>
                  </a:cxn>
                  <a:cxn ang="0">
                    <a:pos x="85" y="61"/>
                  </a:cxn>
                  <a:cxn ang="0">
                    <a:pos x="85" y="38"/>
                  </a:cxn>
                  <a:cxn ang="0">
                    <a:pos x="85" y="5"/>
                  </a:cxn>
                  <a:cxn ang="0">
                    <a:pos x="144" y="24"/>
                  </a:cxn>
                  <a:cxn ang="0">
                    <a:pos x="146" y="82"/>
                  </a:cxn>
                  <a:cxn ang="0">
                    <a:pos x="151" y="133"/>
                  </a:cxn>
                  <a:cxn ang="0">
                    <a:pos x="158" y="176"/>
                  </a:cxn>
                  <a:cxn ang="0">
                    <a:pos x="167" y="211"/>
                  </a:cxn>
                  <a:cxn ang="0">
                    <a:pos x="175" y="242"/>
                  </a:cxn>
                  <a:cxn ang="0">
                    <a:pos x="185" y="267"/>
                  </a:cxn>
                  <a:cxn ang="0">
                    <a:pos x="202" y="303"/>
                  </a:cxn>
                  <a:cxn ang="0">
                    <a:pos x="226" y="330"/>
                  </a:cxn>
                  <a:cxn ang="0">
                    <a:pos x="247" y="349"/>
                  </a:cxn>
                  <a:cxn ang="0">
                    <a:pos x="270" y="364"/>
                  </a:cxn>
                  <a:cxn ang="0">
                    <a:pos x="298" y="375"/>
                  </a:cxn>
                  <a:cxn ang="0">
                    <a:pos x="326" y="383"/>
                  </a:cxn>
                  <a:cxn ang="0">
                    <a:pos x="357" y="387"/>
                  </a:cxn>
                  <a:cxn ang="0">
                    <a:pos x="389" y="388"/>
                  </a:cxn>
                  <a:cxn ang="0">
                    <a:pos x="418" y="388"/>
                  </a:cxn>
                  <a:cxn ang="0">
                    <a:pos x="447" y="385"/>
                  </a:cxn>
                  <a:cxn ang="0">
                    <a:pos x="473" y="383"/>
                  </a:cxn>
                  <a:cxn ang="0">
                    <a:pos x="495" y="380"/>
                  </a:cxn>
                  <a:cxn ang="0">
                    <a:pos x="527" y="373"/>
                  </a:cxn>
                  <a:cxn ang="0">
                    <a:pos x="486" y="455"/>
                  </a:cxn>
                  <a:cxn ang="0">
                    <a:pos x="440" y="455"/>
                  </a:cxn>
                  <a:cxn ang="0">
                    <a:pos x="400" y="456"/>
                  </a:cxn>
                  <a:cxn ang="0">
                    <a:pos x="364" y="461"/>
                  </a:cxn>
                  <a:cxn ang="0">
                    <a:pos x="333" y="467"/>
                  </a:cxn>
                  <a:cxn ang="0">
                    <a:pos x="306" y="473"/>
                  </a:cxn>
                  <a:cxn ang="0">
                    <a:pos x="281" y="484"/>
                  </a:cxn>
                  <a:cxn ang="0">
                    <a:pos x="248" y="497"/>
                  </a:cxn>
                  <a:cxn ang="0">
                    <a:pos x="226" y="513"/>
                  </a:cxn>
                </a:cxnLst>
                <a:rect l="0" t="0" r="r" b="b"/>
                <a:pathLst>
                  <a:path w="531" h="514">
                    <a:moveTo>
                      <a:pt x="226" y="514"/>
                    </a:moveTo>
                    <a:lnTo>
                      <a:pt x="224" y="513"/>
                    </a:lnTo>
                    <a:lnTo>
                      <a:pt x="218" y="507"/>
                    </a:lnTo>
                    <a:lnTo>
                      <a:pt x="212" y="502"/>
                    </a:lnTo>
                    <a:lnTo>
                      <a:pt x="207" y="499"/>
                    </a:lnTo>
                    <a:lnTo>
                      <a:pt x="201" y="492"/>
                    </a:lnTo>
                    <a:lnTo>
                      <a:pt x="194" y="487"/>
                    </a:lnTo>
                    <a:lnTo>
                      <a:pt x="197" y="484"/>
                    </a:lnTo>
                    <a:lnTo>
                      <a:pt x="201" y="479"/>
                    </a:lnTo>
                    <a:lnTo>
                      <a:pt x="202" y="473"/>
                    </a:lnTo>
                    <a:lnTo>
                      <a:pt x="204" y="468"/>
                    </a:lnTo>
                    <a:lnTo>
                      <a:pt x="206" y="463"/>
                    </a:lnTo>
                    <a:lnTo>
                      <a:pt x="209" y="458"/>
                    </a:lnTo>
                    <a:lnTo>
                      <a:pt x="211" y="453"/>
                    </a:lnTo>
                    <a:lnTo>
                      <a:pt x="212" y="450"/>
                    </a:lnTo>
                    <a:lnTo>
                      <a:pt x="214" y="444"/>
                    </a:lnTo>
                    <a:lnTo>
                      <a:pt x="214" y="439"/>
                    </a:lnTo>
                    <a:lnTo>
                      <a:pt x="216" y="434"/>
                    </a:lnTo>
                    <a:lnTo>
                      <a:pt x="216" y="429"/>
                    </a:lnTo>
                    <a:lnTo>
                      <a:pt x="216" y="424"/>
                    </a:lnTo>
                    <a:lnTo>
                      <a:pt x="216" y="419"/>
                    </a:lnTo>
                    <a:lnTo>
                      <a:pt x="216" y="416"/>
                    </a:lnTo>
                    <a:lnTo>
                      <a:pt x="216" y="410"/>
                    </a:lnTo>
                    <a:lnTo>
                      <a:pt x="214" y="404"/>
                    </a:lnTo>
                    <a:lnTo>
                      <a:pt x="214" y="400"/>
                    </a:lnTo>
                    <a:lnTo>
                      <a:pt x="212" y="395"/>
                    </a:lnTo>
                    <a:lnTo>
                      <a:pt x="211" y="390"/>
                    </a:lnTo>
                    <a:lnTo>
                      <a:pt x="209" y="385"/>
                    </a:lnTo>
                    <a:lnTo>
                      <a:pt x="207" y="380"/>
                    </a:lnTo>
                    <a:lnTo>
                      <a:pt x="204" y="375"/>
                    </a:lnTo>
                    <a:lnTo>
                      <a:pt x="202" y="371"/>
                    </a:lnTo>
                    <a:lnTo>
                      <a:pt x="201" y="366"/>
                    </a:lnTo>
                    <a:lnTo>
                      <a:pt x="197" y="361"/>
                    </a:lnTo>
                    <a:lnTo>
                      <a:pt x="194" y="358"/>
                    </a:lnTo>
                    <a:lnTo>
                      <a:pt x="190" y="354"/>
                    </a:lnTo>
                    <a:lnTo>
                      <a:pt x="184" y="346"/>
                    </a:lnTo>
                    <a:lnTo>
                      <a:pt x="177" y="339"/>
                    </a:lnTo>
                    <a:lnTo>
                      <a:pt x="172" y="336"/>
                    </a:lnTo>
                    <a:lnTo>
                      <a:pt x="168" y="332"/>
                    </a:lnTo>
                    <a:lnTo>
                      <a:pt x="163" y="330"/>
                    </a:lnTo>
                    <a:lnTo>
                      <a:pt x="158" y="327"/>
                    </a:lnTo>
                    <a:lnTo>
                      <a:pt x="153" y="325"/>
                    </a:lnTo>
                    <a:lnTo>
                      <a:pt x="150" y="324"/>
                    </a:lnTo>
                    <a:lnTo>
                      <a:pt x="144" y="322"/>
                    </a:lnTo>
                    <a:lnTo>
                      <a:pt x="139" y="320"/>
                    </a:lnTo>
                    <a:lnTo>
                      <a:pt x="134" y="318"/>
                    </a:lnTo>
                    <a:lnTo>
                      <a:pt x="131" y="317"/>
                    </a:lnTo>
                    <a:lnTo>
                      <a:pt x="126" y="317"/>
                    </a:lnTo>
                    <a:lnTo>
                      <a:pt x="121" y="317"/>
                    </a:lnTo>
                    <a:lnTo>
                      <a:pt x="115" y="315"/>
                    </a:lnTo>
                    <a:lnTo>
                      <a:pt x="110" y="315"/>
                    </a:lnTo>
                    <a:lnTo>
                      <a:pt x="105" y="317"/>
                    </a:lnTo>
                    <a:lnTo>
                      <a:pt x="102" y="317"/>
                    </a:lnTo>
                    <a:lnTo>
                      <a:pt x="97" y="317"/>
                    </a:lnTo>
                    <a:lnTo>
                      <a:pt x="92" y="318"/>
                    </a:lnTo>
                    <a:lnTo>
                      <a:pt x="87" y="318"/>
                    </a:lnTo>
                    <a:lnTo>
                      <a:pt x="81" y="320"/>
                    </a:lnTo>
                    <a:lnTo>
                      <a:pt x="76" y="322"/>
                    </a:lnTo>
                    <a:lnTo>
                      <a:pt x="71" y="324"/>
                    </a:lnTo>
                    <a:lnTo>
                      <a:pt x="66" y="325"/>
                    </a:lnTo>
                    <a:lnTo>
                      <a:pt x="63" y="329"/>
                    </a:lnTo>
                    <a:lnTo>
                      <a:pt x="54" y="332"/>
                    </a:lnTo>
                    <a:lnTo>
                      <a:pt x="46" y="337"/>
                    </a:lnTo>
                    <a:lnTo>
                      <a:pt x="39" y="344"/>
                    </a:lnTo>
                    <a:lnTo>
                      <a:pt x="32" y="353"/>
                    </a:lnTo>
                    <a:lnTo>
                      <a:pt x="10" y="346"/>
                    </a:lnTo>
                    <a:lnTo>
                      <a:pt x="0" y="327"/>
                    </a:lnTo>
                    <a:lnTo>
                      <a:pt x="3" y="322"/>
                    </a:lnTo>
                    <a:lnTo>
                      <a:pt x="8" y="317"/>
                    </a:lnTo>
                    <a:lnTo>
                      <a:pt x="13" y="313"/>
                    </a:lnTo>
                    <a:lnTo>
                      <a:pt x="17" y="308"/>
                    </a:lnTo>
                    <a:lnTo>
                      <a:pt x="22" y="301"/>
                    </a:lnTo>
                    <a:lnTo>
                      <a:pt x="25" y="296"/>
                    </a:lnTo>
                    <a:lnTo>
                      <a:pt x="30" y="291"/>
                    </a:lnTo>
                    <a:lnTo>
                      <a:pt x="34" y="286"/>
                    </a:lnTo>
                    <a:lnTo>
                      <a:pt x="37" y="279"/>
                    </a:lnTo>
                    <a:lnTo>
                      <a:pt x="41" y="274"/>
                    </a:lnTo>
                    <a:lnTo>
                      <a:pt x="44" y="267"/>
                    </a:lnTo>
                    <a:lnTo>
                      <a:pt x="47" y="261"/>
                    </a:lnTo>
                    <a:lnTo>
                      <a:pt x="49" y="256"/>
                    </a:lnTo>
                    <a:lnTo>
                      <a:pt x="51" y="249"/>
                    </a:lnTo>
                    <a:lnTo>
                      <a:pt x="54" y="242"/>
                    </a:lnTo>
                    <a:lnTo>
                      <a:pt x="58" y="237"/>
                    </a:lnTo>
                    <a:lnTo>
                      <a:pt x="59" y="228"/>
                    </a:lnTo>
                    <a:lnTo>
                      <a:pt x="61" y="223"/>
                    </a:lnTo>
                    <a:lnTo>
                      <a:pt x="63" y="215"/>
                    </a:lnTo>
                    <a:lnTo>
                      <a:pt x="64" y="208"/>
                    </a:lnTo>
                    <a:lnTo>
                      <a:pt x="66" y="201"/>
                    </a:lnTo>
                    <a:lnTo>
                      <a:pt x="68" y="194"/>
                    </a:lnTo>
                    <a:lnTo>
                      <a:pt x="70" y="189"/>
                    </a:lnTo>
                    <a:lnTo>
                      <a:pt x="73" y="182"/>
                    </a:lnTo>
                    <a:lnTo>
                      <a:pt x="73" y="174"/>
                    </a:lnTo>
                    <a:lnTo>
                      <a:pt x="75" y="169"/>
                    </a:lnTo>
                    <a:lnTo>
                      <a:pt x="76" y="160"/>
                    </a:lnTo>
                    <a:lnTo>
                      <a:pt x="78" y="153"/>
                    </a:lnTo>
                    <a:lnTo>
                      <a:pt x="78" y="147"/>
                    </a:lnTo>
                    <a:lnTo>
                      <a:pt x="80" y="140"/>
                    </a:lnTo>
                    <a:lnTo>
                      <a:pt x="80" y="135"/>
                    </a:lnTo>
                    <a:lnTo>
                      <a:pt x="81" y="128"/>
                    </a:lnTo>
                    <a:lnTo>
                      <a:pt x="81" y="121"/>
                    </a:lnTo>
                    <a:lnTo>
                      <a:pt x="81" y="114"/>
                    </a:lnTo>
                    <a:lnTo>
                      <a:pt x="81" y="107"/>
                    </a:lnTo>
                    <a:lnTo>
                      <a:pt x="83" y="102"/>
                    </a:lnTo>
                    <a:lnTo>
                      <a:pt x="83" y="96"/>
                    </a:lnTo>
                    <a:lnTo>
                      <a:pt x="85" y="89"/>
                    </a:lnTo>
                    <a:lnTo>
                      <a:pt x="85" y="84"/>
                    </a:lnTo>
                    <a:lnTo>
                      <a:pt x="85" y="78"/>
                    </a:lnTo>
                    <a:lnTo>
                      <a:pt x="85" y="72"/>
                    </a:lnTo>
                    <a:lnTo>
                      <a:pt x="85" y="67"/>
                    </a:lnTo>
                    <a:lnTo>
                      <a:pt x="85" y="61"/>
                    </a:lnTo>
                    <a:lnTo>
                      <a:pt x="85" y="56"/>
                    </a:lnTo>
                    <a:lnTo>
                      <a:pt x="85" y="50"/>
                    </a:lnTo>
                    <a:lnTo>
                      <a:pt x="85" y="46"/>
                    </a:lnTo>
                    <a:lnTo>
                      <a:pt x="85" y="41"/>
                    </a:lnTo>
                    <a:lnTo>
                      <a:pt x="85" y="38"/>
                    </a:lnTo>
                    <a:lnTo>
                      <a:pt x="85" y="29"/>
                    </a:lnTo>
                    <a:lnTo>
                      <a:pt x="85" y="21"/>
                    </a:lnTo>
                    <a:lnTo>
                      <a:pt x="85" y="15"/>
                    </a:lnTo>
                    <a:lnTo>
                      <a:pt x="85" y="10"/>
                    </a:lnTo>
                    <a:lnTo>
                      <a:pt x="85" y="5"/>
                    </a:lnTo>
                    <a:lnTo>
                      <a:pt x="85" y="2"/>
                    </a:lnTo>
                    <a:lnTo>
                      <a:pt x="85" y="0"/>
                    </a:lnTo>
                    <a:lnTo>
                      <a:pt x="144" y="0"/>
                    </a:lnTo>
                    <a:lnTo>
                      <a:pt x="144" y="12"/>
                    </a:lnTo>
                    <a:lnTo>
                      <a:pt x="144" y="24"/>
                    </a:lnTo>
                    <a:lnTo>
                      <a:pt x="144" y="36"/>
                    </a:lnTo>
                    <a:lnTo>
                      <a:pt x="144" y="50"/>
                    </a:lnTo>
                    <a:lnTo>
                      <a:pt x="144" y="60"/>
                    </a:lnTo>
                    <a:lnTo>
                      <a:pt x="146" y="72"/>
                    </a:lnTo>
                    <a:lnTo>
                      <a:pt x="146" y="82"/>
                    </a:lnTo>
                    <a:lnTo>
                      <a:pt x="148" y="94"/>
                    </a:lnTo>
                    <a:lnTo>
                      <a:pt x="148" y="102"/>
                    </a:lnTo>
                    <a:lnTo>
                      <a:pt x="150" y="113"/>
                    </a:lnTo>
                    <a:lnTo>
                      <a:pt x="150" y="123"/>
                    </a:lnTo>
                    <a:lnTo>
                      <a:pt x="151" y="133"/>
                    </a:lnTo>
                    <a:lnTo>
                      <a:pt x="151" y="141"/>
                    </a:lnTo>
                    <a:lnTo>
                      <a:pt x="153" y="150"/>
                    </a:lnTo>
                    <a:lnTo>
                      <a:pt x="155" y="158"/>
                    </a:lnTo>
                    <a:lnTo>
                      <a:pt x="156" y="169"/>
                    </a:lnTo>
                    <a:lnTo>
                      <a:pt x="158" y="176"/>
                    </a:lnTo>
                    <a:lnTo>
                      <a:pt x="160" y="184"/>
                    </a:lnTo>
                    <a:lnTo>
                      <a:pt x="161" y="191"/>
                    </a:lnTo>
                    <a:lnTo>
                      <a:pt x="163" y="198"/>
                    </a:lnTo>
                    <a:lnTo>
                      <a:pt x="165" y="204"/>
                    </a:lnTo>
                    <a:lnTo>
                      <a:pt x="167" y="211"/>
                    </a:lnTo>
                    <a:lnTo>
                      <a:pt x="168" y="218"/>
                    </a:lnTo>
                    <a:lnTo>
                      <a:pt x="170" y="225"/>
                    </a:lnTo>
                    <a:lnTo>
                      <a:pt x="172" y="230"/>
                    </a:lnTo>
                    <a:lnTo>
                      <a:pt x="173" y="237"/>
                    </a:lnTo>
                    <a:lnTo>
                      <a:pt x="175" y="242"/>
                    </a:lnTo>
                    <a:lnTo>
                      <a:pt x="177" y="247"/>
                    </a:lnTo>
                    <a:lnTo>
                      <a:pt x="178" y="252"/>
                    </a:lnTo>
                    <a:lnTo>
                      <a:pt x="180" y="257"/>
                    </a:lnTo>
                    <a:lnTo>
                      <a:pt x="184" y="262"/>
                    </a:lnTo>
                    <a:lnTo>
                      <a:pt x="185" y="267"/>
                    </a:lnTo>
                    <a:lnTo>
                      <a:pt x="189" y="276"/>
                    </a:lnTo>
                    <a:lnTo>
                      <a:pt x="192" y="284"/>
                    </a:lnTo>
                    <a:lnTo>
                      <a:pt x="195" y="291"/>
                    </a:lnTo>
                    <a:lnTo>
                      <a:pt x="201" y="298"/>
                    </a:lnTo>
                    <a:lnTo>
                      <a:pt x="202" y="303"/>
                    </a:lnTo>
                    <a:lnTo>
                      <a:pt x="207" y="308"/>
                    </a:lnTo>
                    <a:lnTo>
                      <a:pt x="211" y="313"/>
                    </a:lnTo>
                    <a:lnTo>
                      <a:pt x="214" y="318"/>
                    </a:lnTo>
                    <a:lnTo>
                      <a:pt x="219" y="325"/>
                    </a:lnTo>
                    <a:lnTo>
                      <a:pt x="226" y="330"/>
                    </a:lnTo>
                    <a:lnTo>
                      <a:pt x="231" y="336"/>
                    </a:lnTo>
                    <a:lnTo>
                      <a:pt x="235" y="339"/>
                    </a:lnTo>
                    <a:lnTo>
                      <a:pt x="238" y="342"/>
                    </a:lnTo>
                    <a:lnTo>
                      <a:pt x="241" y="346"/>
                    </a:lnTo>
                    <a:lnTo>
                      <a:pt x="247" y="349"/>
                    </a:lnTo>
                    <a:lnTo>
                      <a:pt x="252" y="353"/>
                    </a:lnTo>
                    <a:lnTo>
                      <a:pt x="255" y="356"/>
                    </a:lnTo>
                    <a:lnTo>
                      <a:pt x="260" y="359"/>
                    </a:lnTo>
                    <a:lnTo>
                      <a:pt x="265" y="361"/>
                    </a:lnTo>
                    <a:lnTo>
                      <a:pt x="270" y="364"/>
                    </a:lnTo>
                    <a:lnTo>
                      <a:pt x="275" y="366"/>
                    </a:lnTo>
                    <a:lnTo>
                      <a:pt x="281" y="368"/>
                    </a:lnTo>
                    <a:lnTo>
                      <a:pt x="287" y="371"/>
                    </a:lnTo>
                    <a:lnTo>
                      <a:pt x="292" y="373"/>
                    </a:lnTo>
                    <a:lnTo>
                      <a:pt x="298" y="375"/>
                    </a:lnTo>
                    <a:lnTo>
                      <a:pt x="304" y="376"/>
                    </a:lnTo>
                    <a:lnTo>
                      <a:pt x="309" y="378"/>
                    </a:lnTo>
                    <a:lnTo>
                      <a:pt x="316" y="380"/>
                    </a:lnTo>
                    <a:lnTo>
                      <a:pt x="321" y="381"/>
                    </a:lnTo>
                    <a:lnTo>
                      <a:pt x="326" y="383"/>
                    </a:lnTo>
                    <a:lnTo>
                      <a:pt x="333" y="383"/>
                    </a:lnTo>
                    <a:lnTo>
                      <a:pt x="338" y="385"/>
                    </a:lnTo>
                    <a:lnTo>
                      <a:pt x="345" y="385"/>
                    </a:lnTo>
                    <a:lnTo>
                      <a:pt x="352" y="385"/>
                    </a:lnTo>
                    <a:lnTo>
                      <a:pt x="357" y="387"/>
                    </a:lnTo>
                    <a:lnTo>
                      <a:pt x="364" y="387"/>
                    </a:lnTo>
                    <a:lnTo>
                      <a:pt x="371" y="387"/>
                    </a:lnTo>
                    <a:lnTo>
                      <a:pt x="376" y="387"/>
                    </a:lnTo>
                    <a:lnTo>
                      <a:pt x="383" y="387"/>
                    </a:lnTo>
                    <a:lnTo>
                      <a:pt x="389" y="388"/>
                    </a:lnTo>
                    <a:lnTo>
                      <a:pt x="395" y="388"/>
                    </a:lnTo>
                    <a:lnTo>
                      <a:pt x="401" y="388"/>
                    </a:lnTo>
                    <a:lnTo>
                      <a:pt x="406" y="388"/>
                    </a:lnTo>
                    <a:lnTo>
                      <a:pt x="413" y="388"/>
                    </a:lnTo>
                    <a:lnTo>
                      <a:pt x="418" y="388"/>
                    </a:lnTo>
                    <a:lnTo>
                      <a:pt x="425" y="387"/>
                    </a:lnTo>
                    <a:lnTo>
                      <a:pt x="430" y="387"/>
                    </a:lnTo>
                    <a:lnTo>
                      <a:pt x="437" y="387"/>
                    </a:lnTo>
                    <a:lnTo>
                      <a:pt x="440" y="385"/>
                    </a:lnTo>
                    <a:lnTo>
                      <a:pt x="447" y="385"/>
                    </a:lnTo>
                    <a:lnTo>
                      <a:pt x="452" y="385"/>
                    </a:lnTo>
                    <a:lnTo>
                      <a:pt x="458" y="385"/>
                    </a:lnTo>
                    <a:lnTo>
                      <a:pt x="463" y="383"/>
                    </a:lnTo>
                    <a:lnTo>
                      <a:pt x="468" y="383"/>
                    </a:lnTo>
                    <a:lnTo>
                      <a:pt x="473" y="383"/>
                    </a:lnTo>
                    <a:lnTo>
                      <a:pt x="478" y="383"/>
                    </a:lnTo>
                    <a:lnTo>
                      <a:pt x="481" y="381"/>
                    </a:lnTo>
                    <a:lnTo>
                      <a:pt x="486" y="380"/>
                    </a:lnTo>
                    <a:lnTo>
                      <a:pt x="490" y="380"/>
                    </a:lnTo>
                    <a:lnTo>
                      <a:pt x="495" y="380"/>
                    </a:lnTo>
                    <a:lnTo>
                      <a:pt x="502" y="378"/>
                    </a:lnTo>
                    <a:lnTo>
                      <a:pt x="509" y="378"/>
                    </a:lnTo>
                    <a:lnTo>
                      <a:pt x="515" y="376"/>
                    </a:lnTo>
                    <a:lnTo>
                      <a:pt x="520" y="375"/>
                    </a:lnTo>
                    <a:lnTo>
                      <a:pt x="527" y="373"/>
                    </a:lnTo>
                    <a:lnTo>
                      <a:pt x="531" y="373"/>
                    </a:lnTo>
                    <a:lnTo>
                      <a:pt x="517" y="458"/>
                    </a:lnTo>
                    <a:lnTo>
                      <a:pt x="507" y="456"/>
                    </a:lnTo>
                    <a:lnTo>
                      <a:pt x="497" y="456"/>
                    </a:lnTo>
                    <a:lnTo>
                      <a:pt x="486" y="455"/>
                    </a:lnTo>
                    <a:lnTo>
                      <a:pt x="476" y="455"/>
                    </a:lnTo>
                    <a:lnTo>
                      <a:pt x="468" y="455"/>
                    </a:lnTo>
                    <a:lnTo>
                      <a:pt x="458" y="455"/>
                    </a:lnTo>
                    <a:lnTo>
                      <a:pt x="449" y="455"/>
                    </a:lnTo>
                    <a:lnTo>
                      <a:pt x="440" y="455"/>
                    </a:lnTo>
                    <a:lnTo>
                      <a:pt x="432" y="455"/>
                    </a:lnTo>
                    <a:lnTo>
                      <a:pt x="423" y="455"/>
                    </a:lnTo>
                    <a:lnTo>
                      <a:pt x="415" y="456"/>
                    </a:lnTo>
                    <a:lnTo>
                      <a:pt x="408" y="456"/>
                    </a:lnTo>
                    <a:lnTo>
                      <a:pt x="400" y="456"/>
                    </a:lnTo>
                    <a:lnTo>
                      <a:pt x="393" y="458"/>
                    </a:lnTo>
                    <a:lnTo>
                      <a:pt x="386" y="458"/>
                    </a:lnTo>
                    <a:lnTo>
                      <a:pt x="379" y="460"/>
                    </a:lnTo>
                    <a:lnTo>
                      <a:pt x="372" y="460"/>
                    </a:lnTo>
                    <a:lnTo>
                      <a:pt x="364" y="461"/>
                    </a:lnTo>
                    <a:lnTo>
                      <a:pt x="357" y="461"/>
                    </a:lnTo>
                    <a:lnTo>
                      <a:pt x="352" y="463"/>
                    </a:lnTo>
                    <a:lnTo>
                      <a:pt x="343" y="465"/>
                    </a:lnTo>
                    <a:lnTo>
                      <a:pt x="338" y="467"/>
                    </a:lnTo>
                    <a:lnTo>
                      <a:pt x="333" y="467"/>
                    </a:lnTo>
                    <a:lnTo>
                      <a:pt x="328" y="468"/>
                    </a:lnTo>
                    <a:lnTo>
                      <a:pt x="321" y="470"/>
                    </a:lnTo>
                    <a:lnTo>
                      <a:pt x="316" y="470"/>
                    </a:lnTo>
                    <a:lnTo>
                      <a:pt x="311" y="472"/>
                    </a:lnTo>
                    <a:lnTo>
                      <a:pt x="306" y="473"/>
                    </a:lnTo>
                    <a:lnTo>
                      <a:pt x="303" y="475"/>
                    </a:lnTo>
                    <a:lnTo>
                      <a:pt x="298" y="477"/>
                    </a:lnTo>
                    <a:lnTo>
                      <a:pt x="292" y="479"/>
                    </a:lnTo>
                    <a:lnTo>
                      <a:pt x="289" y="480"/>
                    </a:lnTo>
                    <a:lnTo>
                      <a:pt x="281" y="484"/>
                    </a:lnTo>
                    <a:lnTo>
                      <a:pt x="272" y="487"/>
                    </a:lnTo>
                    <a:lnTo>
                      <a:pt x="265" y="489"/>
                    </a:lnTo>
                    <a:lnTo>
                      <a:pt x="260" y="492"/>
                    </a:lnTo>
                    <a:lnTo>
                      <a:pt x="253" y="494"/>
                    </a:lnTo>
                    <a:lnTo>
                      <a:pt x="248" y="497"/>
                    </a:lnTo>
                    <a:lnTo>
                      <a:pt x="243" y="501"/>
                    </a:lnTo>
                    <a:lnTo>
                      <a:pt x="240" y="504"/>
                    </a:lnTo>
                    <a:lnTo>
                      <a:pt x="235" y="507"/>
                    </a:lnTo>
                    <a:lnTo>
                      <a:pt x="229" y="511"/>
                    </a:lnTo>
                    <a:lnTo>
                      <a:pt x="226" y="513"/>
                    </a:lnTo>
                    <a:lnTo>
                      <a:pt x="226" y="514"/>
                    </a:lnTo>
                    <a:lnTo>
                      <a:pt x="226" y="514"/>
                    </a:lnTo>
                    <a:close/>
                  </a:path>
                </a:pathLst>
              </a:custGeom>
              <a:solidFill>
                <a:srgbClr val="FF6600"/>
              </a:solidFill>
              <a:ln w="9525">
                <a:noFill/>
                <a:round/>
                <a:headEnd/>
                <a:tailEnd/>
              </a:ln>
              <a:effectLst>
                <a:outerShdw dist="35921" dir="2700000" algn="ctr" rotWithShape="0">
                  <a:srgbClr val="808080"/>
                </a:outerShdw>
              </a:effectLst>
            </p:spPr>
            <p:txBody>
              <a:bodyPr/>
              <a:lstStyle/>
              <a:p>
                <a:endParaRPr lang="pt-BR"/>
              </a:p>
            </p:txBody>
          </p:sp>
          <p:sp>
            <p:nvSpPr>
              <p:cNvPr id="2289690" name="Freeform 26"/>
              <p:cNvSpPr>
                <a:spLocks/>
              </p:cNvSpPr>
              <p:nvPr/>
            </p:nvSpPr>
            <p:spPr bwMode="auto">
              <a:xfrm>
                <a:off x="1045" y="1698"/>
                <a:ext cx="315" cy="589"/>
              </a:xfrm>
              <a:custGeom>
                <a:avLst/>
                <a:gdLst/>
                <a:ahLst/>
                <a:cxnLst>
                  <a:cxn ang="0">
                    <a:pos x="114" y="1105"/>
                  </a:cxn>
                  <a:cxn ang="0">
                    <a:pos x="375" y="993"/>
                  </a:cxn>
                  <a:cxn ang="0">
                    <a:pos x="528" y="763"/>
                  </a:cxn>
                  <a:cxn ang="0">
                    <a:pos x="555" y="516"/>
                  </a:cxn>
                  <a:cxn ang="0">
                    <a:pos x="443" y="256"/>
                  </a:cxn>
                  <a:cxn ang="0">
                    <a:pos x="232" y="106"/>
                  </a:cxn>
                  <a:cxn ang="0">
                    <a:pos x="0" y="75"/>
                  </a:cxn>
                  <a:cxn ang="0">
                    <a:pos x="51" y="164"/>
                  </a:cxn>
                  <a:cxn ang="0">
                    <a:pos x="79" y="166"/>
                  </a:cxn>
                  <a:cxn ang="0">
                    <a:pos x="99" y="167"/>
                  </a:cxn>
                  <a:cxn ang="0">
                    <a:pos x="119" y="172"/>
                  </a:cxn>
                  <a:cxn ang="0">
                    <a:pos x="142" y="177"/>
                  </a:cxn>
                  <a:cxn ang="0">
                    <a:pos x="164" y="183"/>
                  </a:cxn>
                  <a:cxn ang="0">
                    <a:pos x="188" y="191"/>
                  </a:cxn>
                  <a:cxn ang="0">
                    <a:pos x="213" y="200"/>
                  </a:cxn>
                  <a:cxn ang="0">
                    <a:pos x="237" y="211"/>
                  </a:cxn>
                  <a:cxn ang="0">
                    <a:pos x="262" y="225"/>
                  </a:cxn>
                  <a:cxn ang="0">
                    <a:pos x="286" y="242"/>
                  </a:cxn>
                  <a:cxn ang="0">
                    <a:pos x="310" y="261"/>
                  </a:cxn>
                  <a:cxn ang="0">
                    <a:pos x="332" y="283"/>
                  </a:cxn>
                  <a:cxn ang="0">
                    <a:pos x="351" y="302"/>
                  </a:cxn>
                  <a:cxn ang="0">
                    <a:pos x="368" y="320"/>
                  </a:cxn>
                  <a:cxn ang="0">
                    <a:pos x="383" y="339"/>
                  </a:cxn>
                  <a:cxn ang="0">
                    <a:pos x="397" y="358"/>
                  </a:cxn>
                  <a:cxn ang="0">
                    <a:pos x="409" y="378"/>
                  </a:cxn>
                  <a:cxn ang="0">
                    <a:pos x="419" y="399"/>
                  </a:cxn>
                  <a:cxn ang="0">
                    <a:pos x="429" y="419"/>
                  </a:cxn>
                  <a:cxn ang="0">
                    <a:pos x="438" y="440"/>
                  </a:cxn>
                  <a:cxn ang="0">
                    <a:pos x="444" y="460"/>
                  </a:cxn>
                  <a:cxn ang="0">
                    <a:pos x="450" y="479"/>
                  </a:cxn>
                  <a:cxn ang="0">
                    <a:pos x="453" y="499"/>
                  </a:cxn>
                  <a:cxn ang="0">
                    <a:pos x="458" y="520"/>
                  </a:cxn>
                  <a:cxn ang="0">
                    <a:pos x="462" y="537"/>
                  </a:cxn>
                  <a:cxn ang="0">
                    <a:pos x="463" y="555"/>
                  </a:cxn>
                  <a:cxn ang="0">
                    <a:pos x="467" y="584"/>
                  </a:cxn>
                  <a:cxn ang="0">
                    <a:pos x="467" y="603"/>
                  </a:cxn>
                  <a:cxn ang="0">
                    <a:pos x="465" y="629"/>
                  </a:cxn>
                  <a:cxn ang="0">
                    <a:pos x="458" y="657"/>
                  </a:cxn>
                  <a:cxn ang="0">
                    <a:pos x="455" y="676"/>
                  </a:cxn>
                  <a:cxn ang="0">
                    <a:pos x="450" y="697"/>
                  </a:cxn>
                  <a:cxn ang="0">
                    <a:pos x="444" y="719"/>
                  </a:cxn>
                  <a:cxn ang="0">
                    <a:pos x="436" y="739"/>
                  </a:cxn>
                  <a:cxn ang="0">
                    <a:pos x="427" y="763"/>
                  </a:cxn>
                  <a:cxn ang="0">
                    <a:pos x="417" y="787"/>
                  </a:cxn>
                  <a:cxn ang="0">
                    <a:pos x="405" y="809"/>
                  </a:cxn>
                  <a:cxn ang="0">
                    <a:pos x="392" y="831"/>
                  </a:cxn>
                  <a:cxn ang="0">
                    <a:pos x="375" y="853"/>
                  </a:cxn>
                  <a:cxn ang="0">
                    <a:pos x="358" y="875"/>
                  </a:cxn>
                  <a:cxn ang="0">
                    <a:pos x="341" y="891"/>
                  </a:cxn>
                  <a:cxn ang="0">
                    <a:pos x="327" y="903"/>
                  </a:cxn>
                  <a:cxn ang="0">
                    <a:pos x="305" y="921"/>
                  </a:cxn>
                  <a:cxn ang="0">
                    <a:pos x="274" y="943"/>
                  </a:cxn>
                  <a:cxn ang="0">
                    <a:pos x="251" y="959"/>
                  </a:cxn>
                  <a:cxn ang="0">
                    <a:pos x="230" y="969"/>
                  </a:cxn>
                  <a:cxn ang="0">
                    <a:pos x="205" y="981"/>
                  </a:cxn>
                  <a:cxn ang="0">
                    <a:pos x="179" y="989"/>
                  </a:cxn>
                  <a:cxn ang="0">
                    <a:pos x="148" y="998"/>
                  </a:cxn>
                  <a:cxn ang="0">
                    <a:pos x="118" y="1006"/>
                  </a:cxn>
                  <a:cxn ang="0">
                    <a:pos x="82" y="1012"/>
                  </a:cxn>
                  <a:cxn ang="0">
                    <a:pos x="46" y="1015"/>
                  </a:cxn>
                </a:cxnLst>
                <a:rect l="0" t="0" r="r" b="b"/>
                <a:pathLst>
                  <a:path w="630" h="1178">
                    <a:moveTo>
                      <a:pt x="38" y="1017"/>
                    </a:moveTo>
                    <a:lnTo>
                      <a:pt x="41" y="1178"/>
                    </a:lnTo>
                    <a:lnTo>
                      <a:pt x="84" y="1175"/>
                    </a:lnTo>
                    <a:lnTo>
                      <a:pt x="114" y="1105"/>
                    </a:lnTo>
                    <a:lnTo>
                      <a:pt x="225" y="1075"/>
                    </a:lnTo>
                    <a:lnTo>
                      <a:pt x="319" y="1112"/>
                    </a:lnTo>
                    <a:lnTo>
                      <a:pt x="365" y="1083"/>
                    </a:lnTo>
                    <a:lnTo>
                      <a:pt x="375" y="993"/>
                    </a:lnTo>
                    <a:lnTo>
                      <a:pt x="443" y="925"/>
                    </a:lnTo>
                    <a:lnTo>
                      <a:pt x="530" y="921"/>
                    </a:lnTo>
                    <a:lnTo>
                      <a:pt x="569" y="862"/>
                    </a:lnTo>
                    <a:lnTo>
                      <a:pt x="528" y="763"/>
                    </a:lnTo>
                    <a:lnTo>
                      <a:pt x="558" y="668"/>
                    </a:lnTo>
                    <a:lnTo>
                      <a:pt x="627" y="620"/>
                    </a:lnTo>
                    <a:lnTo>
                      <a:pt x="630" y="554"/>
                    </a:lnTo>
                    <a:lnTo>
                      <a:pt x="555" y="516"/>
                    </a:lnTo>
                    <a:lnTo>
                      <a:pt x="524" y="407"/>
                    </a:lnTo>
                    <a:lnTo>
                      <a:pt x="562" y="309"/>
                    </a:lnTo>
                    <a:lnTo>
                      <a:pt x="538" y="269"/>
                    </a:lnTo>
                    <a:lnTo>
                      <a:pt x="443" y="256"/>
                    </a:lnTo>
                    <a:lnTo>
                      <a:pt x="380" y="196"/>
                    </a:lnTo>
                    <a:lnTo>
                      <a:pt x="375" y="99"/>
                    </a:lnTo>
                    <a:lnTo>
                      <a:pt x="322" y="67"/>
                    </a:lnTo>
                    <a:lnTo>
                      <a:pt x="232" y="106"/>
                    </a:lnTo>
                    <a:lnTo>
                      <a:pt x="118" y="74"/>
                    </a:lnTo>
                    <a:lnTo>
                      <a:pt x="106" y="2"/>
                    </a:lnTo>
                    <a:lnTo>
                      <a:pt x="36" y="0"/>
                    </a:lnTo>
                    <a:lnTo>
                      <a:pt x="0" y="75"/>
                    </a:lnTo>
                    <a:lnTo>
                      <a:pt x="41" y="164"/>
                    </a:lnTo>
                    <a:lnTo>
                      <a:pt x="43" y="164"/>
                    </a:lnTo>
                    <a:lnTo>
                      <a:pt x="48" y="164"/>
                    </a:lnTo>
                    <a:lnTo>
                      <a:pt x="51" y="164"/>
                    </a:lnTo>
                    <a:lnTo>
                      <a:pt x="58" y="164"/>
                    </a:lnTo>
                    <a:lnTo>
                      <a:pt x="63" y="164"/>
                    </a:lnTo>
                    <a:lnTo>
                      <a:pt x="70" y="166"/>
                    </a:lnTo>
                    <a:lnTo>
                      <a:pt x="79" y="166"/>
                    </a:lnTo>
                    <a:lnTo>
                      <a:pt x="85" y="166"/>
                    </a:lnTo>
                    <a:lnTo>
                      <a:pt x="91" y="166"/>
                    </a:lnTo>
                    <a:lnTo>
                      <a:pt x="96" y="167"/>
                    </a:lnTo>
                    <a:lnTo>
                      <a:pt x="99" y="167"/>
                    </a:lnTo>
                    <a:lnTo>
                      <a:pt x="104" y="169"/>
                    </a:lnTo>
                    <a:lnTo>
                      <a:pt x="109" y="169"/>
                    </a:lnTo>
                    <a:lnTo>
                      <a:pt x="114" y="171"/>
                    </a:lnTo>
                    <a:lnTo>
                      <a:pt x="119" y="172"/>
                    </a:lnTo>
                    <a:lnTo>
                      <a:pt x="125" y="174"/>
                    </a:lnTo>
                    <a:lnTo>
                      <a:pt x="130" y="174"/>
                    </a:lnTo>
                    <a:lnTo>
                      <a:pt x="135" y="176"/>
                    </a:lnTo>
                    <a:lnTo>
                      <a:pt x="142" y="177"/>
                    </a:lnTo>
                    <a:lnTo>
                      <a:pt x="147" y="179"/>
                    </a:lnTo>
                    <a:lnTo>
                      <a:pt x="152" y="179"/>
                    </a:lnTo>
                    <a:lnTo>
                      <a:pt x="159" y="181"/>
                    </a:lnTo>
                    <a:lnTo>
                      <a:pt x="164" y="183"/>
                    </a:lnTo>
                    <a:lnTo>
                      <a:pt x="171" y="184"/>
                    </a:lnTo>
                    <a:lnTo>
                      <a:pt x="176" y="186"/>
                    </a:lnTo>
                    <a:lnTo>
                      <a:pt x="182" y="189"/>
                    </a:lnTo>
                    <a:lnTo>
                      <a:pt x="188" y="191"/>
                    </a:lnTo>
                    <a:lnTo>
                      <a:pt x="194" y="194"/>
                    </a:lnTo>
                    <a:lnTo>
                      <a:pt x="199" y="196"/>
                    </a:lnTo>
                    <a:lnTo>
                      <a:pt x="206" y="198"/>
                    </a:lnTo>
                    <a:lnTo>
                      <a:pt x="213" y="200"/>
                    </a:lnTo>
                    <a:lnTo>
                      <a:pt x="218" y="203"/>
                    </a:lnTo>
                    <a:lnTo>
                      <a:pt x="225" y="206"/>
                    </a:lnTo>
                    <a:lnTo>
                      <a:pt x="232" y="208"/>
                    </a:lnTo>
                    <a:lnTo>
                      <a:pt x="237" y="211"/>
                    </a:lnTo>
                    <a:lnTo>
                      <a:pt x="245" y="217"/>
                    </a:lnTo>
                    <a:lnTo>
                      <a:pt x="251" y="218"/>
                    </a:lnTo>
                    <a:lnTo>
                      <a:pt x="257" y="222"/>
                    </a:lnTo>
                    <a:lnTo>
                      <a:pt x="262" y="225"/>
                    </a:lnTo>
                    <a:lnTo>
                      <a:pt x="269" y="230"/>
                    </a:lnTo>
                    <a:lnTo>
                      <a:pt x="274" y="232"/>
                    </a:lnTo>
                    <a:lnTo>
                      <a:pt x="281" y="237"/>
                    </a:lnTo>
                    <a:lnTo>
                      <a:pt x="286" y="242"/>
                    </a:lnTo>
                    <a:lnTo>
                      <a:pt x="293" y="247"/>
                    </a:lnTo>
                    <a:lnTo>
                      <a:pt x="298" y="251"/>
                    </a:lnTo>
                    <a:lnTo>
                      <a:pt x="305" y="256"/>
                    </a:lnTo>
                    <a:lnTo>
                      <a:pt x="310" y="261"/>
                    </a:lnTo>
                    <a:lnTo>
                      <a:pt x="315" y="266"/>
                    </a:lnTo>
                    <a:lnTo>
                      <a:pt x="320" y="271"/>
                    </a:lnTo>
                    <a:lnTo>
                      <a:pt x="327" y="276"/>
                    </a:lnTo>
                    <a:lnTo>
                      <a:pt x="332" y="283"/>
                    </a:lnTo>
                    <a:lnTo>
                      <a:pt x="339" y="288"/>
                    </a:lnTo>
                    <a:lnTo>
                      <a:pt x="342" y="293"/>
                    </a:lnTo>
                    <a:lnTo>
                      <a:pt x="347" y="297"/>
                    </a:lnTo>
                    <a:lnTo>
                      <a:pt x="351" y="302"/>
                    </a:lnTo>
                    <a:lnTo>
                      <a:pt x="356" y="305"/>
                    </a:lnTo>
                    <a:lnTo>
                      <a:pt x="361" y="310"/>
                    </a:lnTo>
                    <a:lnTo>
                      <a:pt x="365" y="315"/>
                    </a:lnTo>
                    <a:lnTo>
                      <a:pt x="368" y="320"/>
                    </a:lnTo>
                    <a:lnTo>
                      <a:pt x="373" y="324"/>
                    </a:lnTo>
                    <a:lnTo>
                      <a:pt x="376" y="329"/>
                    </a:lnTo>
                    <a:lnTo>
                      <a:pt x="380" y="334"/>
                    </a:lnTo>
                    <a:lnTo>
                      <a:pt x="383" y="339"/>
                    </a:lnTo>
                    <a:lnTo>
                      <a:pt x="387" y="344"/>
                    </a:lnTo>
                    <a:lnTo>
                      <a:pt x="390" y="349"/>
                    </a:lnTo>
                    <a:lnTo>
                      <a:pt x="393" y="353"/>
                    </a:lnTo>
                    <a:lnTo>
                      <a:pt x="397" y="358"/>
                    </a:lnTo>
                    <a:lnTo>
                      <a:pt x="400" y="363"/>
                    </a:lnTo>
                    <a:lnTo>
                      <a:pt x="404" y="368"/>
                    </a:lnTo>
                    <a:lnTo>
                      <a:pt x="407" y="373"/>
                    </a:lnTo>
                    <a:lnTo>
                      <a:pt x="409" y="378"/>
                    </a:lnTo>
                    <a:lnTo>
                      <a:pt x="412" y="383"/>
                    </a:lnTo>
                    <a:lnTo>
                      <a:pt x="416" y="389"/>
                    </a:lnTo>
                    <a:lnTo>
                      <a:pt x="417" y="394"/>
                    </a:lnTo>
                    <a:lnTo>
                      <a:pt x="419" y="399"/>
                    </a:lnTo>
                    <a:lnTo>
                      <a:pt x="422" y="404"/>
                    </a:lnTo>
                    <a:lnTo>
                      <a:pt x="424" y="409"/>
                    </a:lnTo>
                    <a:lnTo>
                      <a:pt x="427" y="414"/>
                    </a:lnTo>
                    <a:lnTo>
                      <a:pt x="429" y="419"/>
                    </a:lnTo>
                    <a:lnTo>
                      <a:pt x="433" y="424"/>
                    </a:lnTo>
                    <a:lnTo>
                      <a:pt x="433" y="429"/>
                    </a:lnTo>
                    <a:lnTo>
                      <a:pt x="436" y="434"/>
                    </a:lnTo>
                    <a:lnTo>
                      <a:pt x="438" y="440"/>
                    </a:lnTo>
                    <a:lnTo>
                      <a:pt x="439" y="445"/>
                    </a:lnTo>
                    <a:lnTo>
                      <a:pt x="441" y="450"/>
                    </a:lnTo>
                    <a:lnTo>
                      <a:pt x="443" y="455"/>
                    </a:lnTo>
                    <a:lnTo>
                      <a:pt x="444" y="460"/>
                    </a:lnTo>
                    <a:lnTo>
                      <a:pt x="446" y="465"/>
                    </a:lnTo>
                    <a:lnTo>
                      <a:pt x="446" y="470"/>
                    </a:lnTo>
                    <a:lnTo>
                      <a:pt x="448" y="475"/>
                    </a:lnTo>
                    <a:lnTo>
                      <a:pt x="450" y="479"/>
                    </a:lnTo>
                    <a:lnTo>
                      <a:pt x="451" y="486"/>
                    </a:lnTo>
                    <a:lnTo>
                      <a:pt x="453" y="491"/>
                    </a:lnTo>
                    <a:lnTo>
                      <a:pt x="453" y="494"/>
                    </a:lnTo>
                    <a:lnTo>
                      <a:pt x="453" y="499"/>
                    </a:lnTo>
                    <a:lnTo>
                      <a:pt x="455" y="504"/>
                    </a:lnTo>
                    <a:lnTo>
                      <a:pt x="456" y="509"/>
                    </a:lnTo>
                    <a:lnTo>
                      <a:pt x="456" y="514"/>
                    </a:lnTo>
                    <a:lnTo>
                      <a:pt x="458" y="520"/>
                    </a:lnTo>
                    <a:lnTo>
                      <a:pt x="460" y="525"/>
                    </a:lnTo>
                    <a:lnTo>
                      <a:pt x="460" y="528"/>
                    </a:lnTo>
                    <a:lnTo>
                      <a:pt x="460" y="533"/>
                    </a:lnTo>
                    <a:lnTo>
                      <a:pt x="462" y="537"/>
                    </a:lnTo>
                    <a:lnTo>
                      <a:pt x="462" y="542"/>
                    </a:lnTo>
                    <a:lnTo>
                      <a:pt x="462" y="547"/>
                    </a:lnTo>
                    <a:lnTo>
                      <a:pt x="463" y="550"/>
                    </a:lnTo>
                    <a:lnTo>
                      <a:pt x="463" y="555"/>
                    </a:lnTo>
                    <a:lnTo>
                      <a:pt x="465" y="560"/>
                    </a:lnTo>
                    <a:lnTo>
                      <a:pt x="465" y="567"/>
                    </a:lnTo>
                    <a:lnTo>
                      <a:pt x="467" y="577"/>
                    </a:lnTo>
                    <a:lnTo>
                      <a:pt x="467" y="584"/>
                    </a:lnTo>
                    <a:lnTo>
                      <a:pt x="467" y="593"/>
                    </a:lnTo>
                    <a:lnTo>
                      <a:pt x="467" y="596"/>
                    </a:lnTo>
                    <a:lnTo>
                      <a:pt x="467" y="600"/>
                    </a:lnTo>
                    <a:lnTo>
                      <a:pt x="467" y="603"/>
                    </a:lnTo>
                    <a:lnTo>
                      <a:pt x="467" y="610"/>
                    </a:lnTo>
                    <a:lnTo>
                      <a:pt x="467" y="615"/>
                    </a:lnTo>
                    <a:lnTo>
                      <a:pt x="465" y="622"/>
                    </a:lnTo>
                    <a:lnTo>
                      <a:pt x="465" y="629"/>
                    </a:lnTo>
                    <a:lnTo>
                      <a:pt x="463" y="637"/>
                    </a:lnTo>
                    <a:lnTo>
                      <a:pt x="462" y="644"/>
                    </a:lnTo>
                    <a:lnTo>
                      <a:pt x="460" y="652"/>
                    </a:lnTo>
                    <a:lnTo>
                      <a:pt x="458" y="657"/>
                    </a:lnTo>
                    <a:lnTo>
                      <a:pt x="458" y="663"/>
                    </a:lnTo>
                    <a:lnTo>
                      <a:pt x="456" y="668"/>
                    </a:lnTo>
                    <a:lnTo>
                      <a:pt x="456" y="671"/>
                    </a:lnTo>
                    <a:lnTo>
                      <a:pt x="455" y="676"/>
                    </a:lnTo>
                    <a:lnTo>
                      <a:pt x="455" y="681"/>
                    </a:lnTo>
                    <a:lnTo>
                      <a:pt x="453" y="686"/>
                    </a:lnTo>
                    <a:lnTo>
                      <a:pt x="453" y="692"/>
                    </a:lnTo>
                    <a:lnTo>
                      <a:pt x="450" y="697"/>
                    </a:lnTo>
                    <a:lnTo>
                      <a:pt x="450" y="703"/>
                    </a:lnTo>
                    <a:lnTo>
                      <a:pt x="448" y="709"/>
                    </a:lnTo>
                    <a:lnTo>
                      <a:pt x="448" y="714"/>
                    </a:lnTo>
                    <a:lnTo>
                      <a:pt x="444" y="719"/>
                    </a:lnTo>
                    <a:lnTo>
                      <a:pt x="443" y="724"/>
                    </a:lnTo>
                    <a:lnTo>
                      <a:pt x="441" y="729"/>
                    </a:lnTo>
                    <a:lnTo>
                      <a:pt x="439" y="736"/>
                    </a:lnTo>
                    <a:lnTo>
                      <a:pt x="436" y="739"/>
                    </a:lnTo>
                    <a:lnTo>
                      <a:pt x="436" y="746"/>
                    </a:lnTo>
                    <a:lnTo>
                      <a:pt x="433" y="751"/>
                    </a:lnTo>
                    <a:lnTo>
                      <a:pt x="431" y="758"/>
                    </a:lnTo>
                    <a:lnTo>
                      <a:pt x="427" y="763"/>
                    </a:lnTo>
                    <a:lnTo>
                      <a:pt x="426" y="770"/>
                    </a:lnTo>
                    <a:lnTo>
                      <a:pt x="422" y="773"/>
                    </a:lnTo>
                    <a:lnTo>
                      <a:pt x="421" y="780"/>
                    </a:lnTo>
                    <a:lnTo>
                      <a:pt x="417" y="787"/>
                    </a:lnTo>
                    <a:lnTo>
                      <a:pt x="416" y="792"/>
                    </a:lnTo>
                    <a:lnTo>
                      <a:pt x="412" y="797"/>
                    </a:lnTo>
                    <a:lnTo>
                      <a:pt x="409" y="804"/>
                    </a:lnTo>
                    <a:lnTo>
                      <a:pt x="405" y="809"/>
                    </a:lnTo>
                    <a:lnTo>
                      <a:pt x="402" y="814"/>
                    </a:lnTo>
                    <a:lnTo>
                      <a:pt x="399" y="821"/>
                    </a:lnTo>
                    <a:lnTo>
                      <a:pt x="395" y="826"/>
                    </a:lnTo>
                    <a:lnTo>
                      <a:pt x="392" y="831"/>
                    </a:lnTo>
                    <a:lnTo>
                      <a:pt x="387" y="838"/>
                    </a:lnTo>
                    <a:lnTo>
                      <a:pt x="383" y="843"/>
                    </a:lnTo>
                    <a:lnTo>
                      <a:pt x="380" y="848"/>
                    </a:lnTo>
                    <a:lnTo>
                      <a:pt x="375" y="853"/>
                    </a:lnTo>
                    <a:lnTo>
                      <a:pt x="371" y="860"/>
                    </a:lnTo>
                    <a:lnTo>
                      <a:pt x="366" y="863"/>
                    </a:lnTo>
                    <a:lnTo>
                      <a:pt x="363" y="870"/>
                    </a:lnTo>
                    <a:lnTo>
                      <a:pt x="358" y="875"/>
                    </a:lnTo>
                    <a:lnTo>
                      <a:pt x="353" y="879"/>
                    </a:lnTo>
                    <a:lnTo>
                      <a:pt x="347" y="884"/>
                    </a:lnTo>
                    <a:lnTo>
                      <a:pt x="342" y="891"/>
                    </a:lnTo>
                    <a:lnTo>
                      <a:pt x="341" y="891"/>
                    </a:lnTo>
                    <a:lnTo>
                      <a:pt x="337" y="894"/>
                    </a:lnTo>
                    <a:lnTo>
                      <a:pt x="334" y="897"/>
                    </a:lnTo>
                    <a:lnTo>
                      <a:pt x="332" y="899"/>
                    </a:lnTo>
                    <a:lnTo>
                      <a:pt x="327" y="903"/>
                    </a:lnTo>
                    <a:lnTo>
                      <a:pt x="324" y="908"/>
                    </a:lnTo>
                    <a:lnTo>
                      <a:pt x="317" y="911"/>
                    </a:lnTo>
                    <a:lnTo>
                      <a:pt x="312" y="916"/>
                    </a:lnTo>
                    <a:lnTo>
                      <a:pt x="305" y="921"/>
                    </a:lnTo>
                    <a:lnTo>
                      <a:pt x="300" y="928"/>
                    </a:lnTo>
                    <a:lnTo>
                      <a:pt x="291" y="932"/>
                    </a:lnTo>
                    <a:lnTo>
                      <a:pt x="283" y="938"/>
                    </a:lnTo>
                    <a:lnTo>
                      <a:pt x="274" y="943"/>
                    </a:lnTo>
                    <a:lnTo>
                      <a:pt x="266" y="950"/>
                    </a:lnTo>
                    <a:lnTo>
                      <a:pt x="261" y="952"/>
                    </a:lnTo>
                    <a:lnTo>
                      <a:pt x="256" y="955"/>
                    </a:lnTo>
                    <a:lnTo>
                      <a:pt x="251" y="959"/>
                    </a:lnTo>
                    <a:lnTo>
                      <a:pt x="247" y="962"/>
                    </a:lnTo>
                    <a:lnTo>
                      <a:pt x="240" y="964"/>
                    </a:lnTo>
                    <a:lnTo>
                      <a:pt x="235" y="966"/>
                    </a:lnTo>
                    <a:lnTo>
                      <a:pt x="230" y="969"/>
                    </a:lnTo>
                    <a:lnTo>
                      <a:pt x="223" y="972"/>
                    </a:lnTo>
                    <a:lnTo>
                      <a:pt x="216" y="976"/>
                    </a:lnTo>
                    <a:lnTo>
                      <a:pt x="211" y="977"/>
                    </a:lnTo>
                    <a:lnTo>
                      <a:pt x="205" y="981"/>
                    </a:lnTo>
                    <a:lnTo>
                      <a:pt x="198" y="983"/>
                    </a:lnTo>
                    <a:lnTo>
                      <a:pt x="191" y="984"/>
                    </a:lnTo>
                    <a:lnTo>
                      <a:pt x="184" y="988"/>
                    </a:lnTo>
                    <a:lnTo>
                      <a:pt x="179" y="989"/>
                    </a:lnTo>
                    <a:lnTo>
                      <a:pt x="172" y="993"/>
                    </a:lnTo>
                    <a:lnTo>
                      <a:pt x="164" y="995"/>
                    </a:lnTo>
                    <a:lnTo>
                      <a:pt x="157" y="998"/>
                    </a:lnTo>
                    <a:lnTo>
                      <a:pt x="148" y="998"/>
                    </a:lnTo>
                    <a:lnTo>
                      <a:pt x="142" y="1001"/>
                    </a:lnTo>
                    <a:lnTo>
                      <a:pt x="133" y="1003"/>
                    </a:lnTo>
                    <a:lnTo>
                      <a:pt x="126" y="1005"/>
                    </a:lnTo>
                    <a:lnTo>
                      <a:pt x="118" y="1006"/>
                    </a:lnTo>
                    <a:lnTo>
                      <a:pt x="109" y="1008"/>
                    </a:lnTo>
                    <a:lnTo>
                      <a:pt x="101" y="1008"/>
                    </a:lnTo>
                    <a:lnTo>
                      <a:pt x="92" y="1010"/>
                    </a:lnTo>
                    <a:lnTo>
                      <a:pt x="82" y="1012"/>
                    </a:lnTo>
                    <a:lnTo>
                      <a:pt x="75" y="1013"/>
                    </a:lnTo>
                    <a:lnTo>
                      <a:pt x="65" y="1013"/>
                    </a:lnTo>
                    <a:lnTo>
                      <a:pt x="57" y="1015"/>
                    </a:lnTo>
                    <a:lnTo>
                      <a:pt x="46" y="1015"/>
                    </a:lnTo>
                    <a:lnTo>
                      <a:pt x="38" y="1017"/>
                    </a:lnTo>
                    <a:lnTo>
                      <a:pt x="38" y="1017"/>
                    </a:lnTo>
                    <a:close/>
                  </a:path>
                </a:pathLst>
              </a:custGeom>
              <a:solidFill>
                <a:srgbClr val="FF6600"/>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2289691" name="Freeform 27"/>
              <p:cNvSpPr>
                <a:spLocks/>
              </p:cNvSpPr>
              <p:nvPr/>
            </p:nvSpPr>
            <p:spPr bwMode="auto">
              <a:xfrm>
                <a:off x="774" y="1698"/>
                <a:ext cx="315" cy="590"/>
              </a:xfrm>
              <a:custGeom>
                <a:avLst/>
                <a:gdLst/>
                <a:ahLst/>
                <a:cxnLst>
                  <a:cxn ang="0">
                    <a:pos x="403" y="104"/>
                  </a:cxn>
                  <a:cxn ang="0">
                    <a:pos x="110" y="237"/>
                  </a:cxn>
                  <a:cxn ang="0">
                    <a:pos x="1" y="530"/>
                  </a:cxn>
                  <a:cxn ang="0">
                    <a:pos x="0" y="567"/>
                  </a:cxn>
                  <a:cxn ang="0">
                    <a:pos x="0" y="605"/>
                  </a:cxn>
                  <a:cxn ang="0">
                    <a:pos x="0" y="642"/>
                  </a:cxn>
                  <a:cxn ang="0">
                    <a:pos x="187" y="923"/>
                  </a:cxn>
                  <a:cxn ang="0">
                    <a:pos x="512" y="1105"/>
                  </a:cxn>
                  <a:cxn ang="0">
                    <a:pos x="587" y="1017"/>
                  </a:cxn>
                  <a:cxn ang="0">
                    <a:pos x="556" y="1015"/>
                  </a:cxn>
                  <a:cxn ang="0">
                    <a:pos x="525" y="1010"/>
                  </a:cxn>
                  <a:cxn ang="0">
                    <a:pos x="502" y="1005"/>
                  </a:cxn>
                  <a:cxn ang="0">
                    <a:pos x="473" y="998"/>
                  </a:cxn>
                  <a:cxn ang="0">
                    <a:pos x="444" y="989"/>
                  </a:cxn>
                  <a:cxn ang="0">
                    <a:pos x="411" y="977"/>
                  </a:cxn>
                  <a:cxn ang="0">
                    <a:pos x="381" y="962"/>
                  </a:cxn>
                  <a:cxn ang="0">
                    <a:pos x="348" y="943"/>
                  </a:cxn>
                  <a:cxn ang="0">
                    <a:pos x="319" y="921"/>
                  </a:cxn>
                  <a:cxn ang="0">
                    <a:pos x="292" y="894"/>
                  </a:cxn>
                  <a:cxn ang="0">
                    <a:pos x="268" y="872"/>
                  </a:cxn>
                  <a:cxn ang="0">
                    <a:pos x="248" y="848"/>
                  </a:cxn>
                  <a:cxn ang="0">
                    <a:pos x="231" y="824"/>
                  </a:cxn>
                  <a:cxn ang="0">
                    <a:pos x="214" y="799"/>
                  </a:cxn>
                  <a:cxn ang="0">
                    <a:pos x="202" y="773"/>
                  </a:cxn>
                  <a:cxn ang="0">
                    <a:pos x="192" y="748"/>
                  </a:cxn>
                  <a:cxn ang="0">
                    <a:pos x="183" y="722"/>
                  </a:cxn>
                  <a:cxn ang="0">
                    <a:pos x="177" y="697"/>
                  </a:cxn>
                  <a:cxn ang="0">
                    <a:pos x="170" y="673"/>
                  </a:cxn>
                  <a:cxn ang="0">
                    <a:pos x="166" y="649"/>
                  </a:cxn>
                  <a:cxn ang="0">
                    <a:pos x="163" y="617"/>
                  </a:cxn>
                  <a:cxn ang="0">
                    <a:pos x="161" y="581"/>
                  </a:cxn>
                  <a:cxn ang="0">
                    <a:pos x="161" y="555"/>
                  </a:cxn>
                  <a:cxn ang="0">
                    <a:pos x="166" y="520"/>
                  </a:cxn>
                  <a:cxn ang="0">
                    <a:pos x="171" y="494"/>
                  </a:cxn>
                  <a:cxn ang="0">
                    <a:pos x="178" y="470"/>
                  </a:cxn>
                  <a:cxn ang="0">
                    <a:pos x="187" y="443"/>
                  </a:cxn>
                  <a:cxn ang="0">
                    <a:pos x="197" y="412"/>
                  </a:cxn>
                  <a:cxn ang="0">
                    <a:pos x="211" y="385"/>
                  </a:cxn>
                  <a:cxn ang="0">
                    <a:pos x="228" y="356"/>
                  </a:cxn>
                  <a:cxn ang="0">
                    <a:pos x="246" y="331"/>
                  </a:cxn>
                  <a:cxn ang="0">
                    <a:pos x="270" y="305"/>
                  </a:cxn>
                  <a:cxn ang="0">
                    <a:pos x="291" y="286"/>
                  </a:cxn>
                  <a:cxn ang="0">
                    <a:pos x="309" y="266"/>
                  </a:cxn>
                  <a:cxn ang="0">
                    <a:pos x="343" y="240"/>
                  </a:cxn>
                  <a:cxn ang="0">
                    <a:pos x="365" y="227"/>
                  </a:cxn>
                  <a:cxn ang="0">
                    <a:pos x="391" y="211"/>
                  </a:cxn>
                  <a:cxn ang="0">
                    <a:pos x="422" y="196"/>
                  </a:cxn>
                  <a:cxn ang="0">
                    <a:pos x="456" y="186"/>
                  </a:cxn>
                  <a:cxn ang="0">
                    <a:pos x="493" y="174"/>
                  </a:cxn>
                  <a:cxn ang="0">
                    <a:pos x="536" y="167"/>
                  </a:cxn>
                  <a:cxn ang="0">
                    <a:pos x="580" y="164"/>
                  </a:cxn>
                </a:cxnLst>
                <a:rect l="0" t="0" r="r" b="b"/>
                <a:pathLst>
                  <a:path w="629" h="1182">
                    <a:moveTo>
                      <a:pt x="590" y="164"/>
                    </a:moveTo>
                    <a:lnTo>
                      <a:pt x="588" y="0"/>
                    </a:lnTo>
                    <a:lnTo>
                      <a:pt x="534" y="0"/>
                    </a:lnTo>
                    <a:lnTo>
                      <a:pt x="513" y="74"/>
                    </a:lnTo>
                    <a:lnTo>
                      <a:pt x="403" y="104"/>
                    </a:lnTo>
                    <a:lnTo>
                      <a:pt x="330" y="53"/>
                    </a:lnTo>
                    <a:lnTo>
                      <a:pt x="250" y="103"/>
                    </a:lnTo>
                    <a:lnTo>
                      <a:pt x="253" y="186"/>
                    </a:lnTo>
                    <a:lnTo>
                      <a:pt x="194" y="251"/>
                    </a:lnTo>
                    <a:lnTo>
                      <a:pt x="110" y="237"/>
                    </a:lnTo>
                    <a:lnTo>
                      <a:pt x="56" y="329"/>
                    </a:lnTo>
                    <a:lnTo>
                      <a:pt x="103" y="397"/>
                    </a:lnTo>
                    <a:lnTo>
                      <a:pt x="71" y="513"/>
                    </a:lnTo>
                    <a:lnTo>
                      <a:pt x="1" y="525"/>
                    </a:lnTo>
                    <a:lnTo>
                      <a:pt x="1" y="530"/>
                    </a:lnTo>
                    <a:lnTo>
                      <a:pt x="0" y="538"/>
                    </a:lnTo>
                    <a:lnTo>
                      <a:pt x="0" y="545"/>
                    </a:lnTo>
                    <a:lnTo>
                      <a:pt x="0" y="552"/>
                    </a:lnTo>
                    <a:lnTo>
                      <a:pt x="0" y="560"/>
                    </a:lnTo>
                    <a:lnTo>
                      <a:pt x="0" y="567"/>
                    </a:lnTo>
                    <a:lnTo>
                      <a:pt x="0" y="574"/>
                    </a:lnTo>
                    <a:lnTo>
                      <a:pt x="0" y="583"/>
                    </a:lnTo>
                    <a:lnTo>
                      <a:pt x="0" y="589"/>
                    </a:lnTo>
                    <a:lnTo>
                      <a:pt x="0" y="598"/>
                    </a:lnTo>
                    <a:lnTo>
                      <a:pt x="0" y="605"/>
                    </a:lnTo>
                    <a:lnTo>
                      <a:pt x="0" y="612"/>
                    </a:lnTo>
                    <a:lnTo>
                      <a:pt x="0" y="618"/>
                    </a:lnTo>
                    <a:lnTo>
                      <a:pt x="0" y="627"/>
                    </a:lnTo>
                    <a:lnTo>
                      <a:pt x="0" y="634"/>
                    </a:lnTo>
                    <a:lnTo>
                      <a:pt x="0" y="642"/>
                    </a:lnTo>
                    <a:lnTo>
                      <a:pt x="73" y="663"/>
                    </a:lnTo>
                    <a:lnTo>
                      <a:pt x="103" y="773"/>
                    </a:lnTo>
                    <a:lnTo>
                      <a:pt x="61" y="858"/>
                    </a:lnTo>
                    <a:lnTo>
                      <a:pt x="85" y="904"/>
                    </a:lnTo>
                    <a:lnTo>
                      <a:pt x="187" y="923"/>
                    </a:lnTo>
                    <a:lnTo>
                      <a:pt x="248" y="983"/>
                    </a:lnTo>
                    <a:lnTo>
                      <a:pt x="256" y="1081"/>
                    </a:lnTo>
                    <a:lnTo>
                      <a:pt x="306" y="1112"/>
                    </a:lnTo>
                    <a:lnTo>
                      <a:pt x="396" y="1073"/>
                    </a:lnTo>
                    <a:lnTo>
                      <a:pt x="512" y="1105"/>
                    </a:lnTo>
                    <a:lnTo>
                      <a:pt x="558" y="1182"/>
                    </a:lnTo>
                    <a:lnTo>
                      <a:pt x="592" y="1178"/>
                    </a:lnTo>
                    <a:lnTo>
                      <a:pt x="629" y="1103"/>
                    </a:lnTo>
                    <a:lnTo>
                      <a:pt x="588" y="1017"/>
                    </a:lnTo>
                    <a:lnTo>
                      <a:pt x="587" y="1017"/>
                    </a:lnTo>
                    <a:lnTo>
                      <a:pt x="580" y="1017"/>
                    </a:lnTo>
                    <a:lnTo>
                      <a:pt x="573" y="1017"/>
                    </a:lnTo>
                    <a:lnTo>
                      <a:pt x="570" y="1017"/>
                    </a:lnTo>
                    <a:lnTo>
                      <a:pt x="563" y="1015"/>
                    </a:lnTo>
                    <a:lnTo>
                      <a:pt x="556" y="1015"/>
                    </a:lnTo>
                    <a:lnTo>
                      <a:pt x="549" y="1013"/>
                    </a:lnTo>
                    <a:lnTo>
                      <a:pt x="541" y="1012"/>
                    </a:lnTo>
                    <a:lnTo>
                      <a:pt x="536" y="1012"/>
                    </a:lnTo>
                    <a:lnTo>
                      <a:pt x="530" y="1010"/>
                    </a:lnTo>
                    <a:lnTo>
                      <a:pt x="525" y="1010"/>
                    </a:lnTo>
                    <a:lnTo>
                      <a:pt x="522" y="1010"/>
                    </a:lnTo>
                    <a:lnTo>
                      <a:pt x="517" y="1008"/>
                    </a:lnTo>
                    <a:lnTo>
                      <a:pt x="512" y="1006"/>
                    </a:lnTo>
                    <a:lnTo>
                      <a:pt x="505" y="1006"/>
                    </a:lnTo>
                    <a:lnTo>
                      <a:pt x="502" y="1005"/>
                    </a:lnTo>
                    <a:lnTo>
                      <a:pt x="495" y="1003"/>
                    </a:lnTo>
                    <a:lnTo>
                      <a:pt x="490" y="1003"/>
                    </a:lnTo>
                    <a:lnTo>
                      <a:pt x="485" y="1001"/>
                    </a:lnTo>
                    <a:lnTo>
                      <a:pt x="479" y="1000"/>
                    </a:lnTo>
                    <a:lnTo>
                      <a:pt x="473" y="998"/>
                    </a:lnTo>
                    <a:lnTo>
                      <a:pt x="467" y="996"/>
                    </a:lnTo>
                    <a:lnTo>
                      <a:pt x="461" y="995"/>
                    </a:lnTo>
                    <a:lnTo>
                      <a:pt x="456" y="993"/>
                    </a:lnTo>
                    <a:lnTo>
                      <a:pt x="449" y="991"/>
                    </a:lnTo>
                    <a:lnTo>
                      <a:pt x="444" y="989"/>
                    </a:lnTo>
                    <a:lnTo>
                      <a:pt x="437" y="986"/>
                    </a:lnTo>
                    <a:lnTo>
                      <a:pt x="432" y="984"/>
                    </a:lnTo>
                    <a:lnTo>
                      <a:pt x="425" y="981"/>
                    </a:lnTo>
                    <a:lnTo>
                      <a:pt x="418" y="979"/>
                    </a:lnTo>
                    <a:lnTo>
                      <a:pt x="411" y="977"/>
                    </a:lnTo>
                    <a:lnTo>
                      <a:pt x="406" y="974"/>
                    </a:lnTo>
                    <a:lnTo>
                      <a:pt x="399" y="971"/>
                    </a:lnTo>
                    <a:lnTo>
                      <a:pt x="393" y="967"/>
                    </a:lnTo>
                    <a:lnTo>
                      <a:pt x="386" y="964"/>
                    </a:lnTo>
                    <a:lnTo>
                      <a:pt x="381" y="962"/>
                    </a:lnTo>
                    <a:lnTo>
                      <a:pt x="374" y="959"/>
                    </a:lnTo>
                    <a:lnTo>
                      <a:pt x="367" y="955"/>
                    </a:lnTo>
                    <a:lnTo>
                      <a:pt x="362" y="950"/>
                    </a:lnTo>
                    <a:lnTo>
                      <a:pt x="355" y="947"/>
                    </a:lnTo>
                    <a:lnTo>
                      <a:pt x="348" y="943"/>
                    </a:lnTo>
                    <a:lnTo>
                      <a:pt x="343" y="938"/>
                    </a:lnTo>
                    <a:lnTo>
                      <a:pt x="336" y="935"/>
                    </a:lnTo>
                    <a:lnTo>
                      <a:pt x="331" y="930"/>
                    </a:lnTo>
                    <a:lnTo>
                      <a:pt x="325" y="926"/>
                    </a:lnTo>
                    <a:lnTo>
                      <a:pt x="319" y="921"/>
                    </a:lnTo>
                    <a:lnTo>
                      <a:pt x="313" y="916"/>
                    </a:lnTo>
                    <a:lnTo>
                      <a:pt x="309" y="911"/>
                    </a:lnTo>
                    <a:lnTo>
                      <a:pt x="302" y="906"/>
                    </a:lnTo>
                    <a:lnTo>
                      <a:pt x="297" y="901"/>
                    </a:lnTo>
                    <a:lnTo>
                      <a:pt x="292" y="894"/>
                    </a:lnTo>
                    <a:lnTo>
                      <a:pt x="287" y="891"/>
                    </a:lnTo>
                    <a:lnTo>
                      <a:pt x="282" y="886"/>
                    </a:lnTo>
                    <a:lnTo>
                      <a:pt x="279" y="880"/>
                    </a:lnTo>
                    <a:lnTo>
                      <a:pt x="274" y="875"/>
                    </a:lnTo>
                    <a:lnTo>
                      <a:pt x="268" y="872"/>
                    </a:lnTo>
                    <a:lnTo>
                      <a:pt x="263" y="867"/>
                    </a:lnTo>
                    <a:lnTo>
                      <a:pt x="260" y="862"/>
                    </a:lnTo>
                    <a:lnTo>
                      <a:pt x="256" y="858"/>
                    </a:lnTo>
                    <a:lnTo>
                      <a:pt x="253" y="853"/>
                    </a:lnTo>
                    <a:lnTo>
                      <a:pt x="248" y="848"/>
                    </a:lnTo>
                    <a:lnTo>
                      <a:pt x="245" y="843"/>
                    </a:lnTo>
                    <a:lnTo>
                      <a:pt x="241" y="840"/>
                    </a:lnTo>
                    <a:lnTo>
                      <a:pt x="238" y="835"/>
                    </a:lnTo>
                    <a:lnTo>
                      <a:pt x="234" y="829"/>
                    </a:lnTo>
                    <a:lnTo>
                      <a:pt x="231" y="824"/>
                    </a:lnTo>
                    <a:lnTo>
                      <a:pt x="228" y="819"/>
                    </a:lnTo>
                    <a:lnTo>
                      <a:pt x="226" y="814"/>
                    </a:lnTo>
                    <a:lnTo>
                      <a:pt x="221" y="809"/>
                    </a:lnTo>
                    <a:lnTo>
                      <a:pt x="217" y="804"/>
                    </a:lnTo>
                    <a:lnTo>
                      <a:pt x="214" y="799"/>
                    </a:lnTo>
                    <a:lnTo>
                      <a:pt x="212" y="794"/>
                    </a:lnTo>
                    <a:lnTo>
                      <a:pt x="211" y="789"/>
                    </a:lnTo>
                    <a:lnTo>
                      <a:pt x="207" y="783"/>
                    </a:lnTo>
                    <a:lnTo>
                      <a:pt x="205" y="778"/>
                    </a:lnTo>
                    <a:lnTo>
                      <a:pt x="202" y="773"/>
                    </a:lnTo>
                    <a:lnTo>
                      <a:pt x="200" y="768"/>
                    </a:lnTo>
                    <a:lnTo>
                      <a:pt x="197" y="763"/>
                    </a:lnTo>
                    <a:lnTo>
                      <a:pt x="195" y="758"/>
                    </a:lnTo>
                    <a:lnTo>
                      <a:pt x="194" y="753"/>
                    </a:lnTo>
                    <a:lnTo>
                      <a:pt x="192" y="748"/>
                    </a:lnTo>
                    <a:lnTo>
                      <a:pt x="190" y="743"/>
                    </a:lnTo>
                    <a:lnTo>
                      <a:pt x="188" y="737"/>
                    </a:lnTo>
                    <a:lnTo>
                      <a:pt x="187" y="734"/>
                    </a:lnTo>
                    <a:lnTo>
                      <a:pt x="185" y="727"/>
                    </a:lnTo>
                    <a:lnTo>
                      <a:pt x="183" y="722"/>
                    </a:lnTo>
                    <a:lnTo>
                      <a:pt x="182" y="717"/>
                    </a:lnTo>
                    <a:lnTo>
                      <a:pt x="180" y="712"/>
                    </a:lnTo>
                    <a:lnTo>
                      <a:pt x="178" y="707"/>
                    </a:lnTo>
                    <a:lnTo>
                      <a:pt x="178" y="702"/>
                    </a:lnTo>
                    <a:lnTo>
                      <a:pt x="177" y="697"/>
                    </a:lnTo>
                    <a:lnTo>
                      <a:pt x="175" y="692"/>
                    </a:lnTo>
                    <a:lnTo>
                      <a:pt x="173" y="686"/>
                    </a:lnTo>
                    <a:lnTo>
                      <a:pt x="173" y="683"/>
                    </a:lnTo>
                    <a:lnTo>
                      <a:pt x="171" y="678"/>
                    </a:lnTo>
                    <a:lnTo>
                      <a:pt x="170" y="673"/>
                    </a:lnTo>
                    <a:lnTo>
                      <a:pt x="170" y="668"/>
                    </a:lnTo>
                    <a:lnTo>
                      <a:pt x="168" y="663"/>
                    </a:lnTo>
                    <a:lnTo>
                      <a:pt x="168" y="657"/>
                    </a:lnTo>
                    <a:lnTo>
                      <a:pt x="168" y="654"/>
                    </a:lnTo>
                    <a:lnTo>
                      <a:pt x="166" y="649"/>
                    </a:lnTo>
                    <a:lnTo>
                      <a:pt x="165" y="644"/>
                    </a:lnTo>
                    <a:lnTo>
                      <a:pt x="165" y="639"/>
                    </a:lnTo>
                    <a:lnTo>
                      <a:pt x="165" y="634"/>
                    </a:lnTo>
                    <a:lnTo>
                      <a:pt x="163" y="625"/>
                    </a:lnTo>
                    <a:lnTo>
                      <a:pt x="163" y="617"/>
                    </a:lnTo>
                    <a:lnTo>
                      <a:pt x="161" y="608"/>
                    </a:lnTo>
                    <a:lnTo>
                      <a:pt x="161" y="600"/>
                    </a:lnTo>
                    <a:lnTo>
                      <a:pt x="161" y="593"/>
                    </a:lnTo>
                    <a:lnTo>
                      <a:pt x="161" y="586"/>
                    </a:lnTo>
                    <a:lnTo>
                      <a:pt x="161" y="581"/>
                    </a:lnTo>
                    <a:lnTo>
                      <a:pt x="161" y="577"/>
                    </a:lnTo>
                    <a:lnTo>
                      <a:pt x="161" y="572"/>
                    </a:lnTo>
                    <a:lnTo>
                      <a:pt x="161" y="567"/>
                    </a:lnTo>
                    <a:lnTo>
                      <a:pt x="161" y="562"/>
                    </a:lnTo>
                    <a:lnTo>
                      <a:pt x="161" y="555"/>
                    </a:lnTo>
                    <a:lnTo>
                      <a:pt x="163" y="549"/>
                    </a:lnTo>
                    <a:lnTo>
                      <a:pt x="165" y="542"/>
                    </a:lnTo>
                    <a:lnTo>
                      <a:pt x="165" y="532"/>
                    </a:lnTo>
                    <a:lnTo>
                      <a:pt x="166" y="525"/>
                    </a:lnTo>
                    <a:lnTo>
                      <a:pt x="166" y="520"/>
                    </a:lnTo>
                    <a:lnTo>
                      <a:pt x="168" y="514"/>
                    </a:lnTo>
                    <a:lnTo>
                      <a:pt x="168" y="509"/>
                    </a:lnTo>
                    <a:lnTo>
                      <a:pt x="170" y="506"/>
                    </a:lnTo>
                    <a:lnTo>
                      <a:pt x="170" y="499"/>
                    </a:lnTo>
                    <a:lnTo>
                      <a:pt x="171" y="494"/>
                    </a:lnTo>
                    <a:lnTo>
                      <a:pt x="173" y="491"/>
                    </a:lnTo>
                    <a:lnTo>
                      <a:pt x="175" y="486"/>
                    </a:lnTo>
                    <a:lnTo>
                      <a:pt x="175" y="479"/>
                    </a:lnTo>
                    <a:lnTo>
                      <a:pt x="177" y="475"/>
                    </a:lnTo>
                    <a:lnTo>
                      <a:pt x="178" y="470"/>
                    </a:lnTo>
                    <a:lnTo>
                      <a:pt x="180" y="465"/>
                    </a:lnTo>
                    <a:lnTo>
                      <a:pt x="182" y="458"/>
                    </a:lnTo>
                    <a:lnTo>
                      <a:pt x="183" y="453"/>
                    </a:lnTo>
                    <a:lnTo>
                      <a:pt x="185" y="446"/>
                    </a:lnTo>
                    <a:lnTo>
                      <a:pt x="187" y="443"/>
                    </a:lnTo>
                    <a:lnTo>
                      <a:pt x="188" y="436"/>
                    </a:lnTo>
                    <a:lnTo>
                      <a:pt x="190" y="431"/>
                    </a:lnTo>
                    <a:lnTo>
                      <a:pt x="194" y="424"/>
                    </a:lnTo>
                    <a:lnTo>
                      <a:pt x="195" y="419"/>
                    </a:lnTo>
                    <a:lnTo>
                      <a:pt x="197" y="412"/>
                    </a:lnTo>
                    <a:lnTo>
                      <a:pt x="200" y="407"/>
                    </a:lnTo>
                    <a:lnTo>
                      <a:pt x="202" y="402"/>
                    </a:lnTo>
                    <a:lnTo>
                      <a:pt x="205" y="397"/>
                    </a:lnTo>
                    <a:lnTo>
                      <a:pt x="207" y="390"/>
                    </a:lnTo>
                    <a:lnTo>
                      <a:pt x="211" y="385"/>
                    </a:lnTo>
                    <a:lnTo>
                      <a:pt x="214" y="380"/>
                    </a:lnTo>
                    <a:lnTo>
                      <a:pt x="217" y="375"/>
                    </a:lnTo>
                    <a:lnTo>
                      <a:pt x="221" y="368"/>
                    </a:lnTo>
                    <a:lnTo>
                      <a:pt x="224" y="363"/>
                    </a:lnTo>
                    <a:lnTo>
                      <a:pt x="228" y="356"/>
                    </a:lnTo>
                    <a:lnTo>
                      <a:pt x="231" y="353"/>
                    </a:lnTo>
                    <a:lnTo>
                      <a:pt x="234" y="346"/>
                    </a:lnTo>
                    <a:lnTo>
                      <a:pt x="238" y="341"/>
                    </a:lnTo>
                    <a:lnTo>
                      <a:pt x="243" y="336"/>
                    </a:lnTo>
                    <a:lnTo>
                      <a:pt x="246" y="331"/>
                    </a:lnTo>
                    <a:lnTo>
                      <a:pt x="251" y="324"/>
                    </a:lnTo>
                    <a:lnTo>
                      <a:pt x="255" y="320"/>
                    </a:lnTo>
                    <a:lnTo>
                      <a:pt x="260" y="315"/>
                    </a:lnTo>
                    <a:lnTo>
                      <a:pt x="265" y="310"/>
                    </a:lnTo>
                    <a:lnTo>
                      <a:pt x="270" y="305"/>
                    </a:lnTo>
                    <a:lnTo>
                      <a:pt x="275" y="300"/>
                    </a:lnTo>
                    <a:lnTo>
                      <a:pt x="280" y="295"/>
                    </a:lnTo>
                    <a:lnTo>
                      <a:pt x="285" y="291"/>
                    </a:lnTo>
                    <a:lnTo>
                      <a:pt x="287" y="290"/>
                    </a:lnTo>
                    <a:lnTo>
                      <a:pt x="291" y="286"/>
                    </a:lnTo>
                    <a:lnTo>
                      <a:pt x="292" y="283"/>
                    </a:lnTo>
                    <a:lnTo>
                      <a:pt x="296" y="280"/>
                    </a:lnTo>
                    <a:lnTo>
                      <a:pt x="299" y="274"/>
                    </a:lnTo>
                    <a:lnTo>
                      <a:pt x="304" y="271"/>
                    </a:lnTo>
                    <a:lnTo>
                      <a:pt x="309" y="266"/>
                    </a:lnTo>
                    <a:lnTo>
                      <a:pt x="314" y="263"/>
                    </a:lnTo>
                    <a:lnTo>
                      <a:pt x="321" y="256"/>
                    </a:lnTo>
                    <a:lnTo>
                      <a:pt x="328" y="251"/>
                    </a:lnTo>
                    <a:lnTo>
                      <a:pt x="335" y="246"/>
                    </a:lnTo>
                    <a:lnTo>
                      <a:pt x="343" y="240"/>
                    </a:lnTo>
                    <a:lnTo>
                      <a:pt x="347" y="237"/>
                    </a:lnTo>
                    <a:lnTo>
                      <a:pt x="352" y="234"/>
                    </a:lnTo>
                    <a:lnTo>
                      <a:pt x="357" y="232"/>
                    </a:lnTo>
                    <a:lnTo>
                      <a:pt x="362" y="230"/>
                    </a:lnTo>
                    <a:lnTo>
                      <a:pt x="365" y="227"/>
                    </a:lnTo>
                    <a:lnTo>
                      <a:pt x="371" y="223"/>
                    </a:lnTo>
                    <a:lnTo>
                      <a:pt x="376" y="220"/>
                    </a:lnTo>
                    <a:lnTo>
                      <a:pt x="381" y="217"/>
                    </a:lnTo>
                    <a:lnTo>
                      <a:pt x="386" y="215"/>
                    </a:lnTo>
                    <a:lnTo>
                      <a:pt x="391" y="211"/>
                    </a:lnTo>
                    <a:lnTo>
                      <a:pt x="398" y="208"/>
                    </a:lnTo>
                    <a:lnTo>
                      <a:pt x="403" y="206"/>
                    </a:lnTo>
                    <a:lnTo>
                      <a:pt x="410" y="203"/>
                    </a:lnTo>
                    <a:lnTo>
                      <a:pt x="415" y="200"/>
                    </a:lnTo>
                    <a:lnTo>
                      <a:pt x="422" y="196"/>
                    </a:lnTo>
                    <a:lnTo>
                      <a:pt x="428" y="194"/>
                    </a:lnTo>
                    <a:lnTo>
                      <a:pt x="433" y="193"/>
                    </a:lnTo>
                    <a:lnTo>
                      <a:pt x="442" y="189"/>
                    </a:lnTo>
                    <a:lnTo>
                      <a:pt x="449" y="188"/>
                    </a:lnTo>
                    <a:lnTo>
                      <a:pt x="456" y="186"/>
                    </a:lnTo>
                    <a:lnTo>
                      <a:pt x="462" y="183"/>
                    </a:lnTo>
                    <a:lnTo>
                      <a:pt x="469" y="181"/>
                    </a:lnTo>
                    <a:lnTo>
                      <a:pt x="478" y="179"/>
                    </a:lnTo>
                    <a:lnTo>
                      <a:pt x="485" y="177"/>
                    </a:lnTo>
                    <a:lnTo>
                      <a:pt x="493" y="174"/>
                    </a:lnTo>
                    <a:lnTo>
                      <a:pt x="502" y="172"/>
                    </a:lnTo>
                    <a:lnTo>
                      <a:pt x="508" y="171"/>
                    </a:lnTo>
                    <a:lnTo>
                      <a:pt x="519" y="171"/>
                    </a:lnTo>
                    <a:lnTo>
                      <a:pt x="525" y="167"/>
                    </a:lnTo>
                    <a:lnTo>
                      <a:pt x="536" y="167"/>
                    </a:lnTo>
                    <a:lnTo>
                      <a:pt x="542" y="166"/>
                    </a:lnTo>
                    <a:lnTo>
                      <a:pt x="553" y="166"/>
                    </a:lnTo>
                    <a:lnTo>
                      <a:pt x="561" y="164"/>
                    </a:lnTo>
                    <a:lnTo>
                      <a:pt x="570" y="164"/>
                    </a:lnTo>
                    <a:lnTo>
                      <a:pt x="580" y="164"/>
                    </a:lnTo>
                    <a:lnTo>
                      <a:pt x="590" y="164"/>
                    </a:lnTo>
                    <a:lnTo>
                      <a:pt x="590" y="164"/>
                    </a:lnTo>
                    <a:close/>
                  </a:path>
                </a:pathLst>
              </a:custGeom>
              <a:solidFill>
                <a:srgbClr val="FF6600"/>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2289692" name="Freeform 28"/>
              <p:cNvSpPr>
                <a:spLocks/>
              </p:cNvSpPr>
              <p:nvPr/>
            </p:nvSpPr>
            <p:spPr bwMode="auto">
              <a:xfrm>
                <a:off x="576" y="1493"/>
                <a:ext cx="517" cy="520"/>
              </a:xfrm>
              <a:custGeom>
                <a:avLst/>
                <a:gdLst/>
                <a:ahLst/>
                <a:cxnLst>
                  <a:cxn ang="0">
                    <a:pos x="570" y="1037"/>
                  </a:cxn>
                  <a:cxn ang="0">
                    <a:pos x="633" y="1027"/>
                  </a:cxn>
                  <a:cxn ang="0">
                    <a:pos x="694" y="1008"/>
                  </a:cxn>
                  <a:cxn ang="0">
                    <a:pos x="752" y="982"/>
                  </a:cxn>
                  <a:cxn ang="0">
                    <a:pos x="807" y="950"/>
                  </a:cxn>
                  <a:cxn ang="0">
                    <a:pos x="856" y="911"/>
                  </a:cxn>
                  <a:cxn ang="0">
                    <a:pos x="900" y="868"/>
                  </a:cxn>
                  <a:cxn ang="0">
                    <a:pos x="938" y="819"/>
                  </a:cxn>
                  <a:cxn ang="0">
                    <a:pos x="972" y="766"/>
                  </a:cxn>
                  <a:cxn ang="0">
                    <a:pos x="999" y="710"/>
                  </a:cxn>
                  <a:cxn ang="0">
                    <a:pos x="1018" y="647"/>
                  </a:cxn>
                  <a:cxn ang="0">
                    <a:pos x="1030" y="584"/>
                  </a:cxn>
                  <a:cxn ang="0">
                    <a:pos x="1035" y="519"/>
                  </a:cxn>
                  <a:cxn ang="0">
                    <a:pos x="1030" y="453"/>
                  </a:cxn>
                  <a:cxn ang="0">
                    <a:pos x="1018" y="388"/>
                  </a:cxn>
                  <a:cxn ang="0">
                    <a:pos x="999" y="329"/>
                  </a:cxn>
                  <a:cxn ang="0">
                    <a:pos x="972" y="273"/>
                  </a:cxn>
                  <a:cxn ang="0">
                    <a:pos x="938" y="218"/>
                  </a:cxn>
                  <a:cxn ang="0">
                    <a:pos x="900" y="170"/>
                  </a:cxn>
                  <a:cxn ang="0">
                    <a:pos x="856" y="126"/>
                  </a:cxn>
                  <a:cxn ang="0">
                    <a:pos x="807" y="89"/>
                  </a:cxn>
                  <a:cxn ang="0">
                    <a:pos x="752" y="56"/>
                  </a:cxn>
                  <a:cxn ang="0">
                    <a:pos x="694" y="33"/>
                  </a:cxn>
                  <a:cxn ang="0">
                    <a:pos x="633" y="14"/>
                  </a:cxn>
                  <a:cxn ang="0">
                    <a:pos x="570" y="4"/>
                  </a:cxn>
                  <a:cxn ang="0">
                    <a:pos x="504" y="0"/>
                  </a:cxn>
                  <a:cxn ang="0">
                    <a:pos x="437" y="5"/>
                  </a:cxn>
                  <a:cxn ang="0">
                    <a:pos x="374" y="19"/>
                  </a:cxn>
                  <a:cxn ang="0">
                    <a:pos x="315" y="41"/>
                  </a:cxn>
                  <a:cxn ang="0">
                    <a:pos x="257" y="68"/>
                  </a:cxn>
                  <a:cxn ang="0">
                    <a:pos x="206" y="102"/>
                  </a:cxn>
                  <a:cxn ang="0">
                    <a:pos x="158" y="143"/>
                  </a:cxn>
                  <a:cxn ang="0">
                    <a:pos x="116" y="189"/>
                  </a:cxn>
                  <a:cxn ang="0">
                    <a:pos x="80" y="238"/>
                  </a:cxn>
                  <a:cxn ang="0">
                    <a:pos x="49" y="293"/>
                  </a:cxn>
                  <a:cxn ang="0">
                    <a:pos x="26" y="353"/>
                  </a:cxn>
                  <a:cxn ang="0">
                    <a:pos x="10" y="416"/>
                  </a:cxn>
                  <a:cxn ang="0">
                    <a:pos x="0" y="479"/>
                  </a:cxn>
                  <a:cxn ang="0">
                    <a:pos x="0" y="545"/>
                  </a:cxn>
                  <a:cxn ang="0">
                    <a:pos x="7" y="610"/>
                  </a:cxn>
                  <a:cxn ang="0">
                    <a:pos x="22" y="673"/>
                  </a:cxn>
                  <a:cxn ang="0">
                    <a:pos x="44" y="732"/>
                  </a:cxn>
                  <a:cxn ang="0">
                    <a:pos x="73" y="788"/>
                  </a:cxn>
                  <a:cxn ang="0">
                    <a:pos x="109" y="839"/>
                  </a:cxn>
                  <a:cxn ang="0">
                    <a:pos x="150" y="887"/>
                  </a:cxn>
                  <a:cxn ang="0">
                    <a:pos x="196" y="928"/>
                  </a:cxn>
                  <a:cxn ang="0">
                    <a:pos x="247" y="964"/>
                  </a:cxn>
                  <a:cxn ang="0">
                    <a:pos x="303" y="993"/>
                  </a:cxn>
                  <a:cxn ang="0">
                    <a:pos x="363" y="1016"/>
                  </a:cxn>
                  <a:cxn ang="0">
                    <a:pos x="424" y="1030"/>
                  </a:cxn>
                  <a:cxn ang="0">
                    <a:pos x="490" y="1039"/>
                  </a:cxn>
                </a:cxnLst>
                <a:rect l="0" t="0" r="r" b="b"/>
                <a:pathLst>
                  <a:path w="1035" h="1040">
                    <a:moveTo>
                      <a:pt x="517" y="1040"/>
                    </a:moveTo>
                    <a:lnTo>
                      <a:pt x="531" y="1040"/>
                    </a:lnTo>
                    <a:lnTo>
                      <a:pt x="543" y="1039"/>
                    </a:lnTo>
                    <a:lnTo>
                      <a:pt x="557" y="1039"/>
                    </a:lnTo>
                    <a:lnTo>
                      <a:pt x="570" y="1037"/>
                    </a:lnTo>
                    <a:lnTo>
                      <a:pt x="582" y="1035"/>
                    </a:lnTo>
                    <a:lnTo>
                      <a:pt x="596" y="1033"/>
                    </a:lnTo>
                    <a:lnTo>
                      <a:pt x="609" y="1030"/>
                    </a:lnTo>
                    <a:lnTo>
                      <a:pt x="621" y="1028"/>
                    </a:lnTo>
                    <a:lnTo>
                      <a:pt x="633" y="1027"/>
                    </a:lnTo>
                    <a:lnTo>
                      <a:pt x="645" y="1023"/>
                    </a:lnTo>
                    <a:lnTo>
                      <a:pt x="659" y="1020"/>
                    </a:lnTo>
                    <a:lnTo>
                      <a:pt x="671" y="1016"/>
                    </a:lnTo>
                    <a:lnTo>
                      <a:pt x="682" y="1011"/>
                    </a:lnTo>
                    <a:lnTo>
                      <a:pt x="694" y="1008"/>
                    </a:lnTo>
                    <a:lnTo>
                      <a:pt x="706" y="1003"/>
                    </a:lnTo>
                    <a:lnTo>
                      <a:pt x="718" y="999"/>
                    </a:lnTo>
                    <a:lnTo>
                      <a:pt x="728" y="993"/>
                    </a:lnTo>
                    <a:lnTo>
                      <a:pt x="742" y="987"/>
                    </a:lnTo>
                    <a:lnTo>
                      <a:pt x="752" y="982"/>
                    </a:lnTo>
                    <a:lnTo>
                      <a:pt x="764" y="976"/>
                    </a:lnTo>
                    <a:lnTo>
                      <a:pt x="774" y="970"/>
                    </a:lnTo>
                    <a:lnTo>
                      <a:pt x="785" y="964"/>
                    </a:lnTo>
                    <a:lnTo>
                      <a:pt x="795" y="957"/>
                    </a:lnTo>
                    <a:lnTo>
                      <a:pt x="807" y="950"/>
                    </a:lnTo>
                    <a:lnTo>
                      <a:pt x="817" y="942"/>
                    </a:lnTo>
                    <a:lnTo>
                      <a:pt x="827" y="935"/>
                    </a:lnTo>
                    <a:lnTo>
                      <a:pt x="836" y="928"/>
                    </a:lnTo>
                    <a:lnTo>
                      <a:pt x="846" y="921"/>
                    </a:lnTo>
                    <a:lnTo>
                      <a:pt x="856" y="911"/>
                    </a:lnTo>
                    <a:lnTo>
                      <a:pt x="864" y="904"/>
                    </a:lnTo>
                    <a:lnTo>
                      <a:pt x="875" y="896"/>
                    </a:lnTo>
                    <a:lnTo>
                      <a:pt x="883" y="887"/>
                    </a:lnTo>
                    <a:lnTo>
                      <a:pt x="892" y="877"/>
                    </a:lnTo>
                    <a:lnTo>
                      <a:pt x="900" y="868"/>
                    </a:lnTo>
                    <a:lnTo>
                      <a:pt x="909" y="858"/>
                    </a:lnTo>
                    <a:lnTo>
                      <a:pt x="916" y="850"/>
                    </a:lnTo>
                    <a:lnTo>
                      <a:pt x="924" y="839"/>
                    </a:lnTo>
                    <a:lnTo>
                      <a:pt x="931" y="829"/>
                    </a:lnTo>
                    <a:lnTo>
                      <a:pt x="938" y="819"/>
                    </a:lnTo>
                    <a:lnTo>
                      <a:pt x="946" y="810"/>
                    </a:lnTo>
                    <a:lnTo>
                      <a:pt x="953" y="799"/>
                    </a:lnTo>
                    <a:lnTo>
                      <a:pt x="960" y="788"/>
                    </a:lnTo>
                    <a:lnTo>
                      <a:pt x="967" y="778"/>
                    </a:lnTo>
                    <a:lnTo>
                      <a:pt x="972" y="766"/>
                    </a:lnTo>
                    <a:lnTo>
                      <a:pt x="979" y="754"/>
                    </a:lnTo>
                    <a:lnTo>
                      <a:pt x="984" y="744"/>
                    </a:lnTo>
                    <a:lnTo>
                      <a:pt x="989" y="732"/>
                    </a:lnTo>
                    <a:lnTo>
                      <a:pt x="994" y="722"/>
                    </a:lnTo>
                    <a:lnTo>
                      <a:pt x="999" y="710"/>
                    </a:lnTo>
                    <a:lnTo>
                      <a:pt x="1002" y="696"/>
                    </a:lnTo>
                    <a:lnTo>
                      <a:pt x="1007" y="684"/>
                    </a:lnTo>
                    <a:lnTo>
                      <a:pt x="1011" y="673"/>
                    </a:lnTo>
                    <a:lnTo>
                      <a:pt x="1014" y="659"/>
                    </a:lnTo>
                    <a:lnTo>
                      <a:pt x="1018" y="647"/>
                    </a:lnTo>
                    <a:lnTo>
                      <a:pt x="1021" y="635"/>
                    </a:lnTo>
                    <a:lnTo>
                      <a:pt x="1024" y="623"/>
                    </a:lnTo>
                    <a:lnTo>
                      <a:pt x="1026" y="610"/>
                    </a:lnTo>
                    <a:lnTo>
                      <a:pt x="1028" y="598"/>
                    </a:lnTo>
                    <a:lnTo>
                      <a:pt x="1030" y="584"/>
                    </a:lnTo>
                    <a:lnTo>
                      <a:pt x="1033" y="572"/>
                    </a:lnTo>
                    <a:lnTo>
                      <a:pt x="1033" y="559"/>
                    </a:lnTo>
                    <a:lnTo>
                      <a:pt x="1035" y="545"/>
                    </a:lnTo>
                    <a:lnTo>
                      <a:pt x="1035" y="533"/>
                    </a:lnTo>
                    <a:lnTo>
                      <a:pt x="1035" y="519"/>
                    </a:lnTo>
                    <a:lnTo>
                      <a:pt x="1035" y="506"/>
                    </a:lnTo>
                    <a:lnTo>
                      <a:pt x="1035" y="492"/>
                    </a:lnTo>
                    <a:lnTo>
                      <a:pt x="1033" y="479"/>
                    </a:lnTo>
                    <a:lnTo>
                      <a:pt x="1033" y="467"/>
                    </a:lnTo>
                    <a:lnTo>
                      <a:pt x="1030" y="453"/>
                    </a:lnTo>
                    <a:lnTo>
                      <a:pt x="1028" y="439"/>
                    </a:lnTo>
                    <a:lnTo>
                      <a:pt x="1026" y="427"/>
                    </a:lnTo>
                    <a:lnTo>
                      <a:pt x="1024" y="416"/>
                    </a:lnTo>
                    <a:lnTo>
                      <a:pt x="1021" y="402"/>
                    </a:lnTo>
                    <a:lnTo>
                      <a:pt x="1018" y="388"/>
                    </a:lnTo>
                    <a:lnTo>
                      <a:pt x="1014" y="376"/>
                    </a:lnTo>
                    <a:lnTo>
                      <a:pt x="1011" y="364"/>
                    </a:lnTo>
                    <a:lnTo>
                      <a:pt x="1007" y="353"/>
                    </a:lnTo>
                    <a:lnTo>
                      <a:pt x="1002" y="341"/>
                    </a:lnTo>
                    <a:lnTo>
                      <a:pt x="999" y="329"/>
                    </a:lnTo>
                    <a:lnTo>
                      <a:pt x="994" y="317"/>
                    </a:lnTo>
                    <a:lnTo>
                      <a:pt x="989" y="305"/>
                    </a:lnTo>
                    <a:lnTo>
                      <a:pt x="984" y="293"/>
                    </a:lnTo>
                    <a:lnTo>
                      <a:pt x="979" y="283"/>
                    </a:lnTo>
                    <a:lnTo>
                      <a:pt x="972" y="273"/>
                    </a:lnTo>
                    <a:lnTo>
                      <a:pt x="967" y="259"/>
                    </a:lnTo>
                    <a:lnTo>
                      <a:pt x="960" y="249"/>
                    </a:lnTo>
                    <a:lnTo>
                      <a:pt x="953" y="238"/>
                    </a:lnTo>
                    <a:lnTo>
                      <a:pt x="946" y="228"/>
                    </a:lnTo>
                    <a:lnTo>
                      <a:pt x="938" y="218"/>
                    </a:lnTo>
                    <a:lnTo>
                      <a:pt x="931" y="208"/>
                    </a:lnTo>
                    <a:lnTo>
                      <a:pt x="924" y="198"/>
                    </a:lnTo>
                    <a:lnTo>
                      <a:pt x="916" y="189"/>
                    </a:lnTo>
                    <a:lnTo>
                      <a:pt x="909" y="179"/>
                    </a:lnTo>
                    <a:lnTo>
                      <a:pt x="900" y="170"/>
                    </a:lnTo>
                    <a:lnTo>
                      <a:pt x="892" y="160"/>
                    </a:lnTo>
                    <a:lnTo>
                      <a:pt x="883" y="153"/>
                    </a:lnTo>
                    <a:lnTo>
                      <a:pt x="875" y="143"/>
                    </a:lnTo>
                    <a:lnTo>
                      <a:pt x="864" y="135"/>
                    </a:lnTo>
                    <a:lnTo>
                      <a:pt x="856" y="126"/>
                    </a:lnTo>
                    <a:lnTo>
                      <a:pt x="846" y="119"/>
                    </a:lnTo>
                    <a:lnTo>
                      <a:pt x="836" y="111"/>
                    </a:lnTo>
                    <a:lnTo>
                      <a:pt x="827" y="102"/>
                    </a:lnTo>
                    <a:lnTo>
                      <a:pt x="817" y="96"/>
                    </a:lnTo>
                    <a:lnTo>
                      <a:pt x="807" y="89"/>
                    </a:lnTo>
                    <a:lnTo>
                      <a:pt x="795" y="82"/>
                    </a:lnTo>
                    <a:lnTo>
                      <a:pt x="785" y="75"/>
                    </a:lnTo>
                    <a:lnTo>
                      <a:pt x="774" y="68"/>
                    </a:lnTo>
                    <a:lnTo>
                      <a:pt x="764" y="63"/>
                    </a:lnTo>
                    <a:lnTo>
                      <a:pt x="752" y="56"/>
                    </a:lnTo>
                    <a:lnTo>
                      <a:pt x="742" y="51"/>
                    </a:lnTo>
                    <a:lnTo>
                      <a:pt x="728" y="46"/>
                    </a:lnTo>
                    <a:lnTo>
                      <a:pt x="718" y="41"/>
                    </a:lnTo>
                    <a:lnTo>
                      <a:pt x="706" y="36"/>
                    </a:lnTo>
                    <a:lnTo>
                      <a:pt x="694" y="33"/>
                    </a:lnTo>
                    <a:lnTo>
                      <a:pt x="682" y="27"/>
                    </a:lnTo>
                    <a:lnTo>
                      <a:pt x="671" y="24"/>
                    </a:lnTo>
                    <a:lnTo>
                      <a:pt x="659" y="19"/>
                    </a:lnTo>
                    <a:lnTo>
                      <a:pt x="645" y="16"/>
                    </a:lnTo>
                    <a:lnTo>
                      <a:pt x="633" y="14"/>
                    </a:lnTo>
                    <a:lnTo>
                      <a:pt x="621" y="12"/>
                    </a:lnTo>
                    <a:lnTo>
                      <a:pt x="609" y="9"/>
                    </a:lnTo>
                    <a:lnTo>
                      <a:pt x="596" y="5"/>
                    </a:lnTo>
                    <a:lnTo>
                      <a:pt x="582" y="4"/>
                    </a:lnTo>
                    <a:lnTo>
                      <a:pt x="570" y="4"/>
                    </a:lnTo>
                    <a:lnTo>
                      <a:pt x="557" y="2"/>
                    </a:lnTo>
                    <a:lnTo>
                      <a:pt x="543" y="0"/>
                    </a:lnTo>
                    <a:lnTo>
                      <a:pt x="531" y="0"/>
                    </a:lnTo>
                    <a:lnTo>
                      <a:pt x="517" y="0"/>
                    </a:lnTo>
                    <a:lnTo>
                      <a:pt x="504" y="0"/>
                    </a:lnTo>
                    <a:lnTo>
                      <a:pt x="490" y="0"/>
                    </a:lnTo>
                    <a:lnTo>
                      <a:pt x="477" y="2"/>
                    </a:lnTo>
                    <a:lnTo>
                      <a:pt x="463" y="4"/>
                    </a:lnTo>
                    <a:lnTo>
                      <a:pt x="451" y="4"/>
                    </a:lnTo>
                    <a:lnTo>
                      <a:pt x="437" y="5"/>
                    </a:lnTo>
                    <a:lnTo>
                      <a:pt x="424" y="9"/>
                    </a:lnTo>
                    <a:lnTo>
                      <a:pt x="412" y="12"/>
                    </a:lnTo>
                    <a:lnTo>
                      <a:pt x="400" y="14"/>
                    </a:lnTo>
                    <a:lnTo>
                      <a:pt x="386" y="16"/>
                    </a:lnTo>
                    <a:lnTo>
                      <a:pt x="374" y="19"/>
                    </a:lnTo>
                    <a:lnTo>
                      <a:pt x="363" y="24"/>
                    </a:lnTo>
                    <a:lnTo>
                      <a:pt x="351" y="27"/>
                    </a:lnTo>
                    <a:lnTo>
                      <a:pt x="339" y="33"/>
                    </a:lnTo>
                    <a:lnTo>
                      <a:pt x="327" y="36"/>
                    </a:lnTo>
                    <a:lnTo>
                      <a:pt x="315" y="41"/>
                    </a:lnTo>
                    <a:lnTo>
                      <a:pt x="303" y="46"/>
                    </a:lnTo>
                    <a:lnTo>
                      <a:pt x="291" y="51"/>
                    </a:lnTo>
                    <a:lnTo>
                      <a:pt x="281" y="56"/>
                    </a:lnTo>
                    <a:lnTo>
                      <a:pt x="269" y="63"/>
                    </a:lnTo>
                    <a:lnTo>
                      <a:pt x="257" y="68"/>
                    </a:lnTo>
                    <a:lnTo>
                      <a:pt x="247" y="75"/>
                    </a:lnTo>
                    <a:lnTo>
                      <a:pt x="237" y="82"/>
                    </a:lnTo>
                    <a:lnTo>
                      <a:pt x="226" y="89"/>
                    </a:lnTo>
                    <a:lnTo>
                      <a:pt x="216" y="96"/>
                    </a:lnTo>
                    <a:lnTo>
                      <a:pt x="206" y="102"/>
                    </a:lnTo>
                    <a:lnTo>
                      <a:pt x="196" y="111"/>
                    </a:lnTo>
                    <a:lnTo>
                      <a:pt x="187" y="119"/>
                    </a:lnTo>
                    <a:lnTo>
                      <a:pt x="177" y="126"/>
                    </a:lnTo>
                    <a:lnTo>
                      <a:pt x="167" y="135"/>
                    </a:lnTo>
                    <a:lnTo>
                      <a:pt x="158" y="143"/>
                    </a:lnTo>
                    <a:lnTo>
                      <a:pt x="150" y="153"/>
                    </a:lnTo>
                    <a:lnTo>
                      <a:pt x="141" y="160"/>
                    </a:lnTo>
                    <a:lnTo>
                      <a:pt x="133" y="170"/>
                    </a:lnTo>
                    <a:lnTo>
                      <a:pt x="124" y="179"/>
                    </a:lnTo>
                    <a:lnTo>
                      <a:pt x="116" y="189"/>
                    </a:lnTo>
                    <a:lnTo>
                      <a:pt x="109" y="198"/>
                    </a:lnTo>
                    <a:lnTo>
                      <a:pt x="100" y="208"/>
                    </a:lnTo>
                    <a:lnTo>
                      <a:pt x="94" y="218"/>
                    </a:lnTo>
                    <a:lnTo>
                      <a:pt x="87" y="228"/>
                    </a:lnTo>
                    <a:lnTo>
                      <a:pt x="80" y="238"/>
                    </a:lnTo>
                    <a:lnTo>
                      <a:pt x="73" y="249"/>
                    </a:lnTo>
                    <a:lnTo>
                      <a:pt x="66" y="259"/>
                    </a:lnTo>
                    <a:lnTo>
                      <a:pt x="61" y="273"/>
                    </a:lnTo>
                    <a:lnTo>
                      <a:pt x="55" y="283"/>
                    </a:lnTo>
                    <a:lnTo>
                      <a:pt x="49" y="293"/>
                    </a:lnTo>
                    <a:lnTo>
                      <a:pt x="44" y="305"/>
                    </a:lnTo>
                    <a:lnTo>
                      <a:pt x="39" y="317"/>
                    </a:lnTo>
                    <a:lnTo>
                      <a:pt x="34" y="329"/>
                    </a:lnTo>
                    <a:lnTo>
                      <a:pt x="31" y="341"/>
                    </a:lnTo>
                    <a:lnTo>
                      <a:pt x="26" y="353"/>
                    </a:lnTo>
                    <a:lnTo>
                      <a:pt x="22" y="364"/>
                    </a:lnTo>
                    <a:lnTo>
                      <a:pt x="17" y="376"/>
                    </a:lnTo>
                    <a:lnTo>
                      <a:pt x="15" y="388"/>
                    </a:lnTo>
                    <a:lnTo>
                      <a:pt x="12" y="402"/>
                    </a:lnTo>
                    <a:lnTo>
                      <a:pt x="10" y="416"/>
                    </a:lnTo>
                    <a:lnTo>
                      <a:pt x="7" y="427"/>
                    </a:lnTo>
                    <a:lnTo>
                      <a:pt x="5" y="439"/>
                    </a:lnTo>
                    <a:lnTo>
                      <a:pt x="3" y="453"/>
                    </a:lnTo>
                    <a:lnTo>
                      <a:pt x="2" y="467"/>
                    </a:lnTo>
                    <a:lnTo>
                      <a:pt x="0" y="479"/>
                    </a:lnTo>
                    <a:lnTo>
                      <a:pt x="0" y="492"/>
                    </a:lnTo>
                    <a:lnTo>
                      <a:pt x="0" y="506"/>
                    </a:lnTo>
                    <a:lnTo>
                      <a:pt x="0" y="519"/>
                    </a:lnTo>
                    <a:lnTo>
                      <a:pt x="0" y="533"/>
                    </a:lnTo>
                    <a:lnTo>
                      <a:pt x="0" y="545"/>
                    </a:lnTo>
                    <a:lnTo>
                      <a:pt x="0" y="559"/>
                    </a:lnTo>
                    <a:lnTo>
                      <a:pt x="2" y="572"/>
                    </a:lnTo>
                    <a:lnTo>
                      <a:pt x="3" y="584"/>
                    </a:lnTo>
                    <a:lnTo>
                      <a:pt x="5" y="598"/>
                    </a:lnTo>
                    <a:lnTo>
                      <a:pt x="7" y="610"/>
                    </a:lnTo>
                    <a:lnTo>
                      <a:pt x="10" y="623"/>
                    </a:lnTo>
                    <a:lnTo>
                      <a:pt x="12" y="635"/>
                    </a:lnTo>
                    <a:lnTo>
                      <a:pt x="15" y="647"/>
                    </a:lnTo>
                    <a:lnTo>
                      <a:pt x="17" y="659"/>
                    </a:lnTo>
                    <a:lnTo>
                      <a:pt x="22" y="673"/>
                    </a:lnTo>
                    <a:lnTo>
                      <a:pt x="26" y="684"/>
                    </a:lnTo>
                    <a:lnTo>
                      <a:pt x="31" y="696"/>
                    </a:lnTo>
                    <a:lnTo>
                      <a:pt x="34" y="710"/>
                    </a:lnTo>
                    <a:lnTo>
                      <a:pt x="39" y="722"/>
                    </a:lnTo>
                    <a:lnTo>
                      <a:pt x="44" y="732"/>
                    </a:lnTo>
                    <a:lnTo>
                      <a:pt x="49" y="744"/>
                    </a:lnTo>
                    <a:lnTo>
                      <a:pt x="55" y="754"/>
                    </a:lnTo>
                    <a:lnTo>
                      <a:pt x="61" y="766"/>
                    </a:lnTo>
                    <a:lnTo>
                      <a:pt x="66" y="778"/>
                    </a:lnTo>
                    <a:lnTo>
                      <a:pt x="73" y="788"/>
                    </a:lnTo>
                    <a:lnTo>
                      <a:pt x="80" y="799"/>
                    </a:lnTo>
                    <a:lnTo>
                      <a:pt x="87" y="810"/>
                    </a:lnTo>
                    <a:lnTo>
                      <a:pt x="94" y="819"/>
                    </a:lnTo>
                    <a:lnTo>
                      <a:pt x="100" y="829"/>
                    </a:lnTo>
                    <a:lnTo>
                      <a:pt x="109" y="839"/>
                    </a:lnTo>
                    <a:lnTo>
                      <a:pt x="116" y="850"/>
                    </a:lnTo>
                    <a:lnTo>
                      <a:pt x="124" y="858"/>
                    </a:lnTo>
                    <a:lnTo>
                      <a:pt x="133" y="868"/>
                    </a:lnTo>
                    <a:lnTo>
                      <a:pt x="141" y="877"/>
                    </a:lnTo>
                    <a:lnTo>
                      <a:pt x="150" y="887"/>
                    </a:lnTo>
                    <a:lnTo>
                      <a:pt x="158" y="896"/>
                    </a:lnTo>
                    <a:lnTo>
                      <a:pt x="167" y="904"/>
                    </a:lnTo>
                    <a:lnTo>
                      <a:pt x="177" y="911"/>
                    </a:lnTo>
                    <a:lnTo>
                      <a:pt x="187" y="921"/>
                    </a:lnTo>
                    <a:lnTo>
                      <a:pt x="196" y="928"/>
                    </a:lnTo>
                    <a:lnTo>
                      <a:pt x="206" y="935"/>
                    </a:lnTo>
                    <a:lnTo>
                      <a:pt x="216" y="942"/>
                    </a:lnTo>
                    <a:lnTo>
                      <a:pt x="226" y="950"/>
                    </a:lnTo>
                    <a:lnTo>
                      <a:pt x="237" y="957"/>
                    </a:lnTo>
                    <a:lnTo>
                      <a:pt x="247" y="964"/>
                    </a:lnTo>
                    <a:lnTo>
                      <a:pt x="257" y="970"/>
                    </a:lnTo>
                    <a:lnTo>
                      <a:pt x="269" y="976"/>
                    </a:lnTo>
                    <a:lnTo>
                      <a:pt x="281" y="982"/>
                    </a:lnTo>
                    <a:lnTo>
                      <a:pt x="291" y="987"/>
                    </a:lnTo>
                    <a:lnTo>
                      <a:pt x="303" y="993"/>
                    </a:lnTo>
                    <a:lnTo>
                      <a:pt x="315" y="999"/>
                    </a:lnTo>
                    <a:lnTo>
                      <a:pt x="327" y="1003"/>
                    </a:lnTo>
                    <a:lnTo>
                      <a:pt x="339" y="1008"/>
                    </a:lnTo>
                    <a:lnTo>
                      <a:pt x="351" y="1011"/>
                    </a:lnTo>
                    <a:lnTo>
                      <a:pt x="363" y="1016"/>
                    </a:lnTo>
                    <a:lnTo>
                      <a:pt x="374" y="1020"/>
                    </a:lnTo>
                    <a:lnTo>
                      <a:pt x="386" y="1023"/>
                    </a:lnTo>
                    <a:lnTo>
                      <a:pt x="400" y="1027"/>
                    </a:lnTo>
                    <a:lnTo>
                      <a:pt x="412" y="1028"/>
                    </a:lnTo>
                    <a:lnTo>
                      <a:pt x="424" y="1030"/>
                    </a:lnTo>
                    <a:lnTo>
                      <a:pt x="437" y="1033"/>
                    </a:lnTo>
                    <a:lnTo>
                      <a:pt x="451" y="1035"/>
                    </a:lnTo>
                    <a:lnTo>
                      <a:pt x="463" y="1037"/>
                    </a:lnTo>
                    <a:lnTo>
                      <a:pt x="477" y="1039"/>
                    </a:lnTo>
                    <a:lnTo>
                      <a:pt x="490" y="1039"/>
                    </a:lnTo>
                    <a:lnTo>
                      <a:pt x="504" y="1040"/>
                    </a:lnTo>
                    <a:lnTo>
                      <a:pt x="517" y="1040"/>
                    </a:lnTo>
                    <a:lnTo>
                      <a:pt x="517" y="1040"/>
                    </a:lnTo>
                    <a:close/>
                  </a:path>
                </a:pathLst>
              </a:custGeom>
              <a:solidFill>
                <a:schemeClr val="accent2"/>
              </a:solidFill>
              <a:ln w="9525">
                <a:noFill/>
                <a:round/>
                <a:headEnd/>
                <a:tailEnd/>
              </a:ln>
              <a:effectLst>
                <a:outerShdw dist="35921" dir="2700000" algn="ctr" rotWithShape="0">
                  <a:srgbClr val="808080"/>
                </a:outerShdw>
              </a:effectLst>
            </p:spPr>
            <p:txBody>
              <a:bodyPr/>
              <a:lstStyle/>
              <a:p>
                <a:endParaRPr lang="pt-BR"/>
              </a:p>
            </p:txBody>
          </p:sp>
          <p:sp>
            <p:nvSpPr>
              <p:cNvPr id="2289693" name="Freeform 29"/>
              <p:cNvSpPr>
                <a:spLocks/>
              </p:cNvSpPr>
              <p:nvPr/>
            </p:nvSpPr>
            <p:spPr bwMode="auto">
              <a:xfrm>
                <a:off x="644" y="1767"/>
                <a:ext cx="144" cy="209"/>
              </a:xfrm>
              <a:custGeom>
                <a:avLst/>
                <a:gdLst/>
                <a:ahLst/>
                <a:cxnLst>
                  <a:cxn ang="0">
                    <a:pos x="72" y="0"/>
                  </a:cxn>
                  <a:cxn ang="0">
                    <a:pos x="140" y="34"/>
                  </a:cxn>
                  <a:cxn ang="0">
                    <a:pos x="182" y="87"/>
                  </a:cxn>
                  <a:cxn ang="0">
                    <a:pos x="235" y="90"/>
                  </a:cxn>
                  <a:cxn ang="0">
                    <a:pos x="289" y="136"/>
                  </a:cxn>
                  <a:cxn ang="0">
                    <a:pos x="235" y="250"/>
                  </a:cxn>
                  <a:cxn ang="0">
                    <a:pos x="150" y="337"/>
                  </a:cxn>
                  <a:cxn ang="0">
                    <a:pos x="118" y="417"/>
                  </a:cxn>
                  <a:cxn ang="0">
                    <a:pos x="70" y="388"/>
                  </a:cxn>
                  <a:cxn ang="0">
                    <a:pos x="80" y="216"/>
                  </a:cxn>
                  <a:cxn ang="0">
                    <a:pos x="38" y="129"/>
                  </a:cxn>
                  <a:cxn ang="0">
                    <a:pos x="0" y="61"/>
                  </a:cxn>
                  <a:cxn ang="0">
                    <a:pos x="72" y="0"/>
                  </a:cxn>
                  <a:cxn ang="0">
                    <a:pos x="72" y="0"/>
                  </a:cxn>
                </a:cxnLst>
                <a:rect l="0" t="0" r="r" b="b"/>
                <a:pathLst>
                  <a:path w="289" h="417">
                    <a:moveTo>
                      <a:pt x="72" y="0"/>
                    </a:moveTo>
                    <a:lnTo>
                      <a:pt x="140" y="34"/>
                    </a:lnTo>
                    <a:lnTo>
                      <a:pt x="182" y="87"/>
                    </a:lnTo>
                    <a:lnTo>
                      <a:pt x="235" y="90"/>
                    </a:lnTo>
                    <a:lnTo>
                      <a:pt x="289" y="136"/>
                    </a:lnTo>
                    <a:lnTo>
                      <a:pt x="235" y="250"/>
                    </a:lnTo>
                    <a:lnTo>
                      <a:pt x="150" y="337"/>
                    </a:lnTo>
                    <a:lnTo>
                      <a:pt x="118" y="417"/>
                    </a:lnTo>
                    <a:lnTo>
                      <a:pt x="70" y="388"/>
                    </a:lnTo>
                    <a:lnTo>
                      <a:pt x="80" y="216"/>
                    </a:lnTo>
                    <a:lnTo>
                      <a:pt x="38" y="129"/>
                    </a:lnTo>
                    <a:lnTo>
                      <a:pt x="0" y="61"/>
                    </a:lnTo>
                    <a:lnTo>
                      <a:pt x="72" y="0"/>
                    </a:lnTo>
                    <a:lnTo>
                      <a:pt x="72" y="0"/>
                    </a:lnTo>
                    <a:close/>
                  </a:path>
                </a:pathLst>
              </a:custGeom>
              <a:solidFill>
                <a:srgbClr val="E8FAF0"/>
              </a:solidFill>
              <a:ln w="9525">
                <a:noFill/>
                <a:round/>
                <a:headEnd/>
                <a:tailEnd/>
              </a:ln>
              <a:effectLst>
                <a:outerShdw dist="35921" dir="2700000" algn="ctr" rotWithShape="0">
                  <a:srgbClr val="808080"/>
                </a:outerShdw>
              </a:effectLst>
            </p:spPr>
            <p:txBody>
              <a:bodyPr/>
              <a:lstStyle/>
              <a:p>
                <a:endParaRPr lang="pt-BR"/>
              </a:p>
            </p:txBody>
          </p:sp>
          <p:sp>
            <p:nvSpPr>
              <p:cNvPr id="2289694" name="Freeform 30"/>
              <p:cNvSpPr>
                <a:spLocks/>
              </p:cNvSpPr>
              <p:nvPr/>
            </p:nvSpPr>
            <p:spPr bwMode="auto">
              <a:xfrm>
                <a:off x="579" y="1513"/>
                <a:ext cx="320" cy="287"/>
              </a:xfrm>
              <a:custGeom>
                <a:avLst/>
                <a:gdLst/>
                <a:ahLst/>
                <a:cxnLst>
                  <a:cxn ang="0">
                    <a:pos x="357" y="138"/>
                  </a:cxn>
                  <a:cxn ang="0">
                    <a:pos x="480" y="26"/>
                  </a:cxn>
                  <a:cxn ang="0">
                    <a:pos x="589" y="206"/>
                  </a:cxn>
                  <a:cxn ang="0">
                    <a:pos x="332" y="235"/>
                  </a:cxn>
                  <a:cxn ang="0">
                    <a:pos x="293" y="260"/>
                  </a:cxn>
                  <a:cxn ang="0">
                    <a:pos x="466" y="322"/>
                  </a:cxn>
                  <a:cxn ang="0">
                    <a:pos x="243" y="271"/>
                  </a:cxn>
                  <a:cxn ang="0">
                    <a:pos x="136" y="286"/>
                  </a:cxn>
                  <a:cxn ang="0">
                    <a:pos x="112" y="482"/>
                  </a:cxn>
                  <a:cxn ang="0">
                    <a:pos x="128" y="574"/>
                  </a:cxn>
                  <a:cxn ang="0">
                    <a:pos x="0" y="427"/>
                  </a:cxn>
                  <a:cxn ang="0">
                    <a:pos x="2" y="410"/>
                  </a:cxn>
                  <a:cxn ang="0">
                    <a:pos x="5" y="390"/>
                  </a:cxn>
                  <a:cxn ang="0">
                    <a:pos x="8" y="375"/>
                  </a:cxn>
                  <a:cxn ang="0">
                    <a:pos x="13" y="356"/>
                  </a:cxn>
                  <a:cxn ang="0">
                    <a:pos x="19" y="334"/>
                  </a:cxn>
                  <a:cxn ang="0">
                    <a:pos x="25" y="312"/>
                  </a:cxn>
                  <a:cxn ang="0">
                    <a:pos x="31" y="298"/>
                  </a:cxn>
                  <a:cxn ang="0">
                    <a:pos x="36" y="283"/>
                  </a:cxn>
                  <a:cxn ang="0">
                    <a:pos x="41" y="267"/>
                  </a:cxn>
                  <a:cxn ang="0">
                    <a:pos x="46" y="250"/>
                  </a:cxn>
                  <a:cxn ang="0">
                    <a:pos x="54" y="235"/>
                  </a:cxn>
                  <a:cxn ang="0">
                    <a:pos x="61" y="218"/>
                  </a:cxn>
                  <a:cxn ang="0">
                    <a:pos x="70" y="203"/>
                  </a:cxn>
                  <a:cxn ang="0">
                    <a:pos x="80" y="187"/>
                  </a:cxn>
                  <a:cxn ang="0">
                    <a:pos x="90" y="174"/>
                  </a:cxn>
                  <a:cxn ang="0">
                    <a:pos x="100" y="158"/>
                  </a:cxn>
                  <a:cxn ang="0">
                    <a:pos x="112" y="145"/>
                  </a:cxn>
                  <a:cxn ang="0">
                    <a:pos x="128" y="126"/>
                  </a:cxn>
                  <a:cxn ang="0">
                    <a:pos x="145" y="107"/>
                  </a:cxn>
                  <a:cxn ang="0">
                    <a:pos x="158" y="95"/>
                  </a:cxn>
                  <a:cxn ang="0">
                    <a:pos x="172" y="83"/>
                  </a:cxn>
                  <a:cxn ang="0">
                    <a:pos x="185" y="72"/>
                  </a:cxn>
                  <a:cxn ang="0">
                    <a:pos x="199" y="61"/>
                  </a:cxn>
                  <a:cxn ang="0">
                    <a:pos x="214" y="51"/>
                  </a:cxn>
                  <a:cxn ang="0">
                    <a:pos x="228" y="43"/>
                  </a:cxn>
                  <a:cxn ang="0">
                    <a:pos x="243" y="34"/>
                  </a:cxn>
                  <a:cxn ang="0">
                    <a:pos x="259" y="27"/>
                  </a:cxn>
                  <a:cxn ang="0">
                    <a:pos x="272" y="20"/>
                  </a:cxn>
                  <a:cxn ang="0">
                    <a:pos x="287" y="15"/>
                  </a:cxn>
                  <a:cxn ang="0">
                    <a:pos x="311" y="7"/>
                  </a:cxn>
                  <a:cxn ang="0">
                    <a:pos x="328" y="2"/>
                  </a:cxn>
                  <a:cxn ang="0">
                    <a:pos x="345" y="0"/>
                  </a:cxn>
                  <a:cxn ang="0">
                    <a:pos x="357" y="7"/>
                  </a:cxn>
                  <a:cxn ang="0">
                    <a:pos x="352" y="24"/>
                  </a:cxn>
                </a:cxnLst>
                <a:rect l="0" t="0" r="r" b="b"/>
                <a:pathLst>
                  <a:path w="640" h="574">
                    <a:moveTo>
                      <a:pt x="350" y="26"/>
                    </a:moveTo>
                    <a:lnTo>
                      <a:pt x="335" y="70"/>
                    </a:lnTo>
                    <a:lnTo>
                      <a:pt x="357" y="138"/>
                    </a:lnTo>
                    <a:lnTo>
                      <a:pt x="418" y="87"/>
                    </a:lnTo>
                    <a:lnTo>
                      <a:pt x="425" y="15"/>
                    </a:lnTo>
                    <a:lnTo>
                      <a:pt x="480" y="26"/>
                    </a:lnTo>
                    <a:lnTo>
                      <a:pt x="584" y="109"/>
                    </a:lnTo>
                    <a:lnTo>
                      <a:pt x="640" y="180"/>
                    </a:lnTo>
                    <a:lnTo>
                      <a:pt x="589" y="206"/>
                    </a:lnTo>
                    <a:lnTo>
                      <a:pt x="500" y="199"/>
                    </a:lnTo>
                    <a:lnTo>
                      <a:pt x="403" y="243"/>
                    </a:lnTo>
                    <a:lnTo>
                      <a:pt x="332" y="235"/>
                    </a:lnTo>
                    <a:lnTo>
                      <a:pt x="306" y="197"/>
                    </a:lnTo>
                    <a:lnTo>
                      <a:pt x="281" y="211"/>
                    </a:lnTo>
                    <a:lnTo>
                      <a:pt x="293" y="260"/>
                    </a:lnTo>
                    <a:lnTo>
                      <a:pt x="390" y="276"/>
                    </a:lnTo>
                    <a:lnTo>
                      <a:pt x="495" y="260"/>
                    </a:lnTo>
                    <a:lnTo>
                      <a:pt x="466" y="322"/>
                    </a:lnTo>
                    <a:lnTo>
                      <a:pt x="357" y="313"/>
                    </a:lnTo>
                    <a:lnTo>
                      <a:pt x="299" y="300"/>
                    </a:lnTo>
                    <a:lnTo>
                      <a:pt x="243" y="271"/>
                    </a:lnTo>
                    <a:lnTo>
                      <a:pt x="172" y="315"/>
                    </a:lnTo>
                    <a:lnTo>
                      <a:pt x="148" y="368"/>
                    </a:lnTo>
                    <a:lnTo>
                      <a:pt x="136" y="286"/>
                    </a:lnTo>
                    <a:lnTo>
                      <a:pt x="90" y="283"/>
                    </a:lnTo>
                    <a:lnTo>
                      <a:pt x="49" y="373"/>
                    </a:lnTo>
                    <a:lnTo>
                      <a:pt x="112" y="482"/>
                    </a:lnTo>
                    <a:lnTo>
                      <a:pt x="129" y="492"/>
                    </a:lnTo>
                    <a:lnTo>
                      <a:pt x="124" y="519"/>
                    </a:lnTo>
                    <a:lnTo>
                      <a:pt x="128" y="574"/>
                    </a:lnTo>
                    <a:lnTo>
                      <a:pt x="75" y="483"/>
                    </a:lnTo>
                    <a:lnTo>
                      <a:pt x="0" y="429"/>
                    </a:lnTo>
                    <a:lnTo>
                      <a:pt x="0" y="427"/>
                    </a:lnTo>
                    <a:lnTo>
                      <a:pt x="0" y="420"/>
                    </a:lnTo>
                    <a:lnTo>
                      <a:pt x="0" y="415"/>
                    </a:lnTo>
                    <a:lnTo>
                      <a:pt x="2" y="410"/>
                    </a:lnTo>
                    <a:lnTo>
                      <a:pt x="2" y="403"/>
                    </a:lnTo>
                    <a:lnTo>
                      <a:pt x="5" y="395"/>
                    </a:lnTo>
                    <a:lnTo>
                      <a:pt x="5" y="390"/>
                    </a:lnTo>
                    <a:lnTo>
                      <a:pt x="7" y="385"/>
                    </a:lnTo>
                    <a:lnTo>
                      <a:pt x="7" y="380"/>
                    </a:lnTo>
                    <a:lnTo>
                      <a:pt x="8" y="375"/>
                    </a:lnTo>
                    <a:lnTo>
                      <a:pt x="8" y="368"/>
                    </a:lnTo>
                    <a:lnTo>
                      <a:pt x="10" y="361"/>
                    </a:lnTo>
                    <a:lnTo>
                      <a:pt x="13" y="356"/>
                    </a:lnTo>
                    <a:lnTo>
                      <a:pt x="15" y="349"/>
                    </a:lnTo>
                    <a:lnTo>
                      <a:pt x="17" y="340"/>
                    </a:lnTo>
                    <a:lnTo>
                      <a:pt x="19" y="334"/>
                    </a:lnTo>
                    <a:lnTo>
                      <a:pt x="22" y="325"/>
                    </a:lnTo>
                    <a:lnTo>
                      <a:pt x="25" y="317"/>
                    </a:lnTo>
                    <a:lnTo>
                      <a:pt x="25" y="312"/>
                    </a:lnTo>
                    <a:lnTo>
                      <a:pt x="27" y="306"/>
                    </a:lnTo>
                    <a:lnTo>
                      <a:pt x="27" y="303"/>
                    </a:lnTo>
                    <a:lnTo>
                      <a:pt x="31" y="298"/>
                    </a:lnTo>
                    <a:lnTo>
                      <a:pt x="32" y="293"/>
                    </a:lnTo>
                    <a:lnTo>
                      <a:pt x="34" y="288"/>
                    </a:lnTo>
                    <a:lnTo>
                      <a:pt x="36" y="283"/>
                    </a:lnTo>
                    <a:lnTo>
                      <a:pt x="37" y="277"/>
                    </a:lnTo>
                    <a:lnTo>
                      <a:pt x="39" y="272"/>
                    </a:lnTo>
                    <a:lnTo>
                      <a:pt x="41" y="267"/>
                    </a:lnTo>
                    <a:lnTo>
                      <a:pt x="42" y="260"/>
                    </a:lnTo>
                    <a:lnTo>
                      <a:pt x="44" y="255"/>
                    </a:lnTo>
                    <a:lnTo>
                      <a:pt x="46" y="250"/>
                    </a:lnTo>
                    <a:lnTo>
                      <a:pt x="49" y="245"/>
                    </a:lnTo>
                    <a:lnTo>
                      <a:pt x="51" y="240"/>
                    </a:lnTo>
                    <a:lnTo>
                      <a:pt x="54" y="235"/>
                    </a:lnTo>
                    <a:lnTo>
                      <a:pt x="56" y="230"/>
                    </a:lnTo>
                    <a:lnTo>
                      <a:pt x="59" y="225"/>
                    </a:lnTo>
                    <a:lnTo>
                      <a:pt x="61" y="218"/>
                    </a:lnTo>
                    <a:lnTo>
                      <a:pt x="65" y="215"/>
                    </a:lnTo>
                    <a:lnTo>
                      <a:pt x="66" y="208"/>
                    </a:lnTo>
                    <a:lnTo>
                      <a:pt x="70" y="203"/>
                    </a:lnTo>
                    <a:lnTo>
                      <a:pt x="73" y="199"/>
                    </a:lnTo>
                    <a:lnTo>
                      <a:pt x="76" y="194"/>
                    </a:lnTo>
                    <a:lnTo>
                      <a:pt x="80" y="187"/>
                    </a:lnTo>
                    <a:lnTo>
                      <a:pt x="83" y="184"/>
                    </a:lnTo>
                    <a:lnTo>
                      <a:pt x="87" y="179"/>
                    </a:lnTo>
                    <a:lnTo>
                      <a:pt x="90" y="174"/>
                    </a:lnTo>
                    <a:lnTo>
                      <a:pt x="93" y="169"/>
                    </a:lnTo>
                    <a:lnTo>
                      <a:pt x="97" y="163"/>
                    </a:lnTo>
                    <a:lnTo>
                      <a:pt x="100" y="158"/>
                    </a:lnTo>
                    <a:lnTo>
                      <a:pt x="105" y="153"/>
                    </a:lnTo>
                    <a:lnTo>
                      <a:pt x="109" y="148"/>
                    </a:lnTo>
                    <a:lnTo>
                      <a:pt x="112" y="145"/>
                    </a:lnTo>
                    <a:lnTo>
                      <a:pt x="116" y="140"/>
                    </a:lnTo>
                    <a:lnTo>
                      <a:pt x="121" y="135"/>
                    </a:lnTo>
                    <a:lnTo>
                      <a:pt x="128" y="126"/>
                    </a:lnTo>
                    <a:lnTo>
                      <a:pt x="138" y="117"/>
                    </a:lnTo>
                    <a:lnTo>
                      <a:pt x="141" y="112"/>
                    </a:lnTo>
                    <a:lnTo>
                      <a:pt x="145" y="107"/>
                    </a:lnTo>
                    <a:lnTo>
                      <a:pt x="150" y="104"/>
                    </a:lnTo>
                    <a:lnTo>
                      <a:pt x="155" y="99"/>
                    </a:lnTo>
                    <a:lnTo>
                      <a:pt x="158" y="95"/>
                    </a:lnTo>
                    <a:lnTo>
                      <a:pt x="162" y="92"/>
                    </a:lnTo>
                    <a:lnTo>
                      <a:pt x="167" y="87"/>
                    </a:lnTo>
                    <a:lnTo>
                      <a:pt x="172" y="83"/>
                    </a:lnTo>
                    <a:lnTo>
                      <a:pt x="177" y="78"/>
                    </a:lnTo>
                    <a:lnTo>
                      <a:pt x="180" y="77"/>
                    </a:lnTo>
                    <a:lnTo>
                      <a:pt x="185" y="72"/>
                    </a:lnTo>
                    <a:lnTo>
                      <a:pt x="190" y="68"/>
                    </a:lnTo>
                    <a:lnTo>
                      <a:pt x="194" y="65"/>
                    </a:lnTo>
                    <a:lnTo>
                      <a:pt x="199" y="61"/>
                    </a:lnTo>
                    <a:lnTo>
                      <a:pt x="204" y="58"/>
                    </a:lnTo>
                    <a:lnTo>
                      <a:pt x="209" y="56"/>
                    </a:lnTo>
                    <a:lnTo>
                      <a:pt x="214" y="51"/>
                    </a:lnTo>
                    <a:lnTo>
                      <a:pt x="219" y="48"/>
                    </a:lnTo>
                    <a:lnTo>
                      <a:pt x="224" y="44"/>
                    </a:lnTo>
                    <a:lnTo>
                      <a:pt x="228" y="43"/>
                    </a:lnTo>
                    <a:lnTo>
                      <a:pt x="233" y="39"/>
                    </a:lnTo>
                    <a:lnTo>
                      <a:pt x="238" y="37"/>
                    </a:lnTo>
                    <a:lnTo>
                      <a:pt x="243" y="34"/>
                    </a:lnTo>
                    <a:lnTo>
                      <a:pt x="248" y="32"/>
                    </a:lnTo>
                    <a:lnTo>
                      <a:pt x="253" y="29"/>
                    </a:lnTo>
                    <a:lnTo>
                      <a:pt x="259" y="27"/>
                    </a:lnTo>
                    <a:lnTo>
                      <a:pt x="262" y="24"/>
                    </a:lnTo>
                    <a:lnTo>
                      <a:pt x="267" y="22"/>
                    </a:lnTo>
                    <a:lnTo>
                      <a:pt x="272" y="20"/>
                    </a:lnTo>
                    <a:lnTo>
                      <a:pt x="277" y="19"/>
                    </a:lnTo>
                    <a:lnTo>
                      <a:pt x="282" y="17"/>
                    </a:lnTo>
                    <a:lnTo>
                      <a:pt x="287" y="15"/>
                    </a:lnTo>
                    <a:lnTo>
                      <a:pt x="296" y="12"/>
                    </a:lnTo>
                    <a:lnTo>
                      <a:pt x="303" y="9"/>
                    </a:lnTo>
                    <a:lnTo>
                      <a:pt x="311" y="7"/>
                    </a:lnTo>
                    <a:lnTo>
                      <a:pt x="318" y="5"/>
                    </a:lnTo>
                    <a:lnTo>
                      <a:pt x="323" y="2"/>
                    </a:lnTo>
                    <a:lnTo>
                      <a:pt x="328" y="2"/>
                    </a:lnTo>
                    <a:lnTo>
                      <a:pt x="333" y="0"/>
                    </a:lnTo>
                    <a:lnTo>
                      <a:pt x="339" y="0"/>
                    </a:lnTo>
                    <a:lnTo>
                      <a:pt x="345" y="0"/>
                    </a:lnTo>
                    <a:lnTo>
                      <a:pt x="350" y="2"/>
                    </a:lnTo>
                    <a:lnTo>
                      <a:pt x="354" y="3"/>
                    </a:lnTo>
                    <a:lnTo>
                      <a:pt x="357" y="7"/>
                    </a:lnTo>
                    <a:lnTo>
                      <a:pt x="357" y="12"/>
                    </a:lnTo>
                    <a:lnTo>
                      <a:pt x="356" y="19"/>
                    </a:lnTo>
                    <a:lnTo>
                      <a:pt x="352" y="24"/>
                    </a:lnTo>
                    <a:lnTo>
                      <a:pt x="350" y="26"/>
                    </a:lnTo>
                    <a:lnTo>
                      <a:pt x="350" y="26"/>
                    </a:lnTo>
                    <a:close/>
                  </a:path>
                </a:pathLst>
              </a:custGeom>
              <a:solidFill>
                <a:srgbClr val="E8FAF0"/>
              </a:solidFill>
              <a:ln w="9525">
                <a:noFill/>
                <a:round/>
                <a:headEnd/>
                <a:tailEnd/>
              </a:ln>
              <a:effectLst>
                <a:outerShdw dist="35921" dir="2700000" algn="ctr" rotWithShape="0">
                  <a:srgbClr val="808080"/>
                </a:outerShdw>
              </a:effectLst>
            </p:spPr>
            <p:txBody>
              <a:bodyPr/>
              <a:lstStyle/>
              <a:p>
                <a:endParaRPr lang="pt-BR"/>
              </a:p>
            </p:txBody>
          </p:sp>
          <p:sp>
            <p:nvSpPr>
              <p:cNvPr id="2289695" name="Freeform 31"/>
              <p:cNvSpPr>
                <a:spLocks/>
              </p:cNvSpPr>
              <p:nvPr/>
            </p:nvSpPr>
            <p:spPr bwMode="auto">
              <a:xfrm>
                <a:off x="921" y="1693"/>
                <a:ext cx="168" cy="240"/>
              </a:xfrm>
              <a:custGeom>
                <a:avLst/>
                <a:gdLst/>
                <a:ahLst/>
                <a:cxnLst>
                  <a:cxn ang="0">
                    <a:pos x="109" y="0"/>
                  </a:cxn>
                  <a:cxn ang="0">
                    <a:pos x="180" y="22"/>
                  </a:cxn>
                  <a:cxn ang="0">
                    <a:pos x="192" y="59"/>
                  </a:cxn>
                  <a:cxn ang="0">
                    <a:pos x="277" y="66"/>
                  </a:cxn>
                  <a:cxn ang="0">
                    <a:pos x="315" y="174"/>
                  </a:cxn>
                  <a:cxn ang="0">
                    <a:pos x="337" y="179"/>
                  </a:cxn>
                  <a:cxn ang="0">
                    <a:pos x="267" y="240"/>
                  </a:cxn>
                  <a:cxn ang="0">
                    <a:pos x="231" y="327"/>
                  </a:cxn>
                  <a:cxn ang="0">
                    <a:pos x="213" y="335"/>
                  </a:cxn>
                  <a:cxn ang="0">
                    <a:pos x="170" y="453"/>
                  </a:cxn>
                  <a:cxn ang="0">
                    <a:pos x="114" y="478"/>
                  </a:cxn>
                  <a:cxn ang="0">
                    <a:pos x="94" y="388"/>
                  </a:cxn>
                  <a:cxn ang="0">
                    <a:pos x="104" y="231"/>
                  </a:cxn>
                  <a:cxn ang="0">
                    <a:pos x="78" y="201"/>
                  </a:cxn>
                  <a:cxn ang="0">
                    <a:pos x="24" y="197"/>
                  </a:cxn>
                  <a:cxn ang="0">
                    <a:pos x="0" y="77"/>
                  </a:cxn>
                  <a:cxn ang="0">
                    <a:pos x="65" y="8"/>
                  </a:cxn>
                  <a:cxn ang="0">
                    <a:pos x="109" y="0"/>
                  </a:cxn>
                  <a:cxn ang="0">
                    <a:pos x="109" y="0"/>
                  </a:cxn>
                </a:cxnLst>
                <a:rect l="0" t="0" r="r" b="b"/>
                <a:pathLst>
                  <a:path w="337" h="478">
                    <a:moveTo>
                      <a:pt x="109" y="0"/>
                    </a:moveTo>
                    <a:lnTo>
                      <a:pt x="180" y="22"/>
                    </a:lnTo>
                    <a:lnTo>
                      <a:pt x="192" y="59"/>
                    </a:lnTo>
                    <a:lnTo>
                      <a:pt x="277" y="66"/>
                    </a:lnTo>
                    <a:lnTo>
                      <a:pt x="315" y="174"/>
                    </a:lnTo>
                    <a:lnTo>
                      <a:pt x="337" y="179"/>
                    </a:lnTo>
                    <a:lnTo>
                      <a:pt x="267" y="240"/>
                    </a:lnTo>
                    <a:lnTo>
                      <a:pt x="231" y="327"/>
                    </a:lnTo>
                    <a:lnTo>
                      <a:pt x="213" y="335"/>
                    </a:lnTo>
                    <a:lnTo>
                      <a:pt x="170" y="453"/>
                    </a:lnTo>
                    <a:lnTo>
                      <a:pt x="114" y="478"/>
                    </a:lnTo>
                    <a:lnTo>
                      <a:pt x="94" y="388"/>
                    </a:lnTo>
                    <a:lnTo>
                      <a:pt x="104" y="231"/>
                    </a:lnTo>
                    <a:lnTo>
                      <a:pt x="78" y="201"/>
                    </a:lnTo>
                    <a:lnTo>
                      <a:pt x="24" y="197"/>
                    </a:lnTo>
                    <a:lnTo>
                      <a:pt x="0" y="77"/>
                    </a:lnTo>
                    <a:lnTo>
                      <a:pt x="65" y="8"/>
                    </a:lnTo>
                    <a:lnTo>
                      <a:pt x="109" y="0"/>
                    </a:lnTo>
                    <a:lnTo>
                      <a:pt x="109" y="0"/>
                    </a:lnTo>
                    <a:close/>
                  </a:path>
                </a:pathLst>
              </a:custGeom>
              <a:solidFill>
                <a:srgbClr val="E8FAF0"/>
              </a:solidFill>
              <a:ln w="9525">
                <a:noFill/>
                <a:round/>
                <a:headEnd/>
                <a:tailEnd/>
              </a:ln>
              <a:effectLst>
                <a:outerShdw dist="35921" dir="2700000" algn="ctr" rotWithShape="0">
                  <a:srgbClr val="808080"/>
                </a:outerShdw>
              </a:effectLst>
            </p:spPr>
            <p:txBody>
              <a:bodyPr/>
              <a:lstStyle/>
              <a:p>
                <a:endParaRPr lang="pt-BR"/>
              </a:p>
            </p:txBody>
          </p:sp>
          <p:sp>
            <p:nvSpPr>
              <p:cNvPr id="2289696" name="Freeform 32"/>
              <p:cNvSpPr>
                <a:spLocks/>
              </p:cNvSpPr>
              <p:nvPr/>
            </p:nvSpPr>
            <p:spPr bwMode="auto">
              <a:xfrm>
                <a:off x="960" y="1549"/>
                <a:ext cx="130" cy="164"/>
              </a:xfrm>
              <a:custGeom>
                <a:avLst/>
                <a:gdLst/>
                <a:ahLst/>
                <a:cxnLst>
                  <a:cxn ang="0">
                    <a:pos x="7" y="267"/>
                  </a:cxn>
                  <a:cxn ang="0">
                    <a:pos x="87" y="268"/>
                  </a:cxn>
                  <a:cxn ang="0">
                    <a:pos x="140" y="246"/>
                  </a:cxn>
                  <a:cxn ang="0">
                    <a:pos x="165" y="328"/>
                  </a:cxn>
                  <a:cxn ang="0">
                    <a:pos x="174" y="267"/>
                  </a:cxn>
                  <a:cxn ang="0">
                    <a:pos x="208" y="226"/>
                  </a:cxn>
                  <a:cxn ang="0">
                    <a:pos x="238" y="299"/>
                  </a:cxn>
                  <a:cxn ang="0">
                    <a:pos x="261" y="309"/>
                  </a:cxn>
                  <a:cxn ang="0">
                    <a:pos x="257" y="297"/>
                  </a:cxn>
                  <a:cxn ang="0">
                    <a:pos x="254" y="285"/>
                  </a:cxn>
                  <a:cxn ang="0">
                    <a:pos x="250" y="274"/>
                  </a:cxn>
                  <a:cxn ang="0">
                    <a:pos x="247" y="262"/>
                  </a:cxn>
                  <a:cxn ang="0">
                    <a:pos x="242" y="248"/>
                  </a:cxn>
                  <a:cxn ang="0">
                    <a:pos x="237" y="233"/>
                  </a:cxn>
                  <a:cxn ang="0">
                    <a:pos x="232" y="217"/>
                  </a:cxn>
                  <a:cxn ang="0">
                    <a:pos x="225" y="202"/>
                  </a:cxn>
                  <a:cxn ang="0">
                    <a:pos x="218" y="187"/>
                  </a:cxn>
                  <a:cxn ang="0">
                    <a:pos x="211" y="171"/>
                  </a:cxn>
                  <a:cxn ang="0">
                    <a:pos x="203" y="158"/>
                  </a:cxn>
                  <a:cxn ang="0">
                    <a:pos x="194" y="143"/>
                  </a:cxn>
                  <a:cxn ang="0">
                    <a:pos x="187" y="129"/>
                  </a:cxn>
                  <a:cxn ang="0">
                    <a:pos x="179" y="115"/>
                  </a:cxn>
                  <a:cxn ang="0">
                    <a:pos x="169" y="103"/>
                  </a:cxn>
                  <a:cxn ang="0">
                    <a:pos x="160" y="91"/>
                  </a:cxn>
                  <a:cxn ang="0">
                    <a:pos x="150" y="80"/>
                  </a:cxn>
                  <a:cxn ang="0">
                    <a:pos x="140" y="68"/>
                  </a:cxn>
                  <a:cxn ang="0">
                    <a:pos x="130" y="57"/>
                  </a:cxn>
                  <a:cxn ang="0">
                    <a:pos x="121" y="47"/>
                  </a:cxn>
                  <a:cxn ang="0">
                    <a:pos x="113" y="39"/>
                  </a:cxn>
                  <a:cxn ang="0">
                    <a:pos x="101" y="27"/>
                  </a:cxn>
                  <a:cxn ang="0">
                    <a:pos x="87" y="13"/>
                  </a:cxn>
                  <a:cxn ang="0">
                    <a:pos x="77" y="5"/>
                  </a:cxn>
                  <a:cxn ang="0">
                    <a:pos x="72" y="0"/>
                  </a:cxn>
                  <a:cxn ang="0">
                    <a:pos x="33" y="54"/>
                  </a:cxn>
                  <a:cxn ang="0">
                    <a:pos x="48" y="91"/>
                  </a:cxn>
                  <a:cxn ang="0">
                    <a:pos x="58" y="30"/>
                  </a:cxn>
                  <a:cxn ang="0">
                    <a:pos x="94" y="76"/>
                  </a:cxn>
                  <a:cxn ang="0">
                    <a:pos x="55" y="129"/>
                  </a:cxn>
                  <a:cxn ang="0">
                    <a:pos x="33" y="160"/>
                  </a:cxn>
                  <a:cxn ang="0">
                    <a:pos x="55" y="200"/>
                  </a:cxn>
                  <a:cxn ang="0">
                    <a:pos x="0" y="214"/>
                  </a:cxn>
                </a:cxnLst>
                <a:rect l="0" t="0" r="r" b="b"/>
                <a:pathLst>
                  <a:path w="261" h="328">
                    <a:moveTo>
                      <a:pt x="0" y="214"/>
                    </a:moveTo>
                    <a:lnTo>
                      <a:pt x="7" y="267"/>
                    </a:lnTo>
                    <a:lnTo>
                      <a:pt x="44" y="282"/>
                    </a:lnTo>
                    <a:lnTo>
                      <a:pt x="87" y="268"/>
                    </a:lnTo>
                    <a:lnTo>
                      <a:pt x="92" y="245"/>
                    </a:lnTo>
                    <a:lnTo>
                      <a:pt x="140" y="246"/>
                    </a:lnTo>
                    <a:lnTo>
                      <a:pt x="174" y="301"/>
                    </a:lnTo>
                    <a:lnTo>
                      <a:pt x="165" y="328"/>
                    </a:lnTo>
                    <a:lnTo>
                      <a:pt x="198" y="303"/>
                    </a:lnTo>
                    <a:lnTo>
                      <a:pt x="174" y="267"/>
                    </a:lnTo>
                    <a:lnTo>
                      <a:pt x="169" y="226"/>
                    </a:lnTo>
                    <a:lnTo>
                      <a:pt x="208" y="226"/>
                    </a:lnTo>
                    <a:lnTo>
                      <a:pt x="244" y="274"/>
                    </a:lnTo>
                    <a:lnTo>
                      <a:pt x="238" y="299"/>
                    </a:lnTo>
                    <a:lnTo>
                      <a:pt x="261" y="311"/>
                    </a:lnTo>
                    <a:lnTo>
                      <a:pt x="261" y="309"/>
                    </a:lnTo>
                    <a:lnTo>
                      <a:pt x="259" y="304"/>
                    </a:lnTo>
                    <a:lnTo>
                      <a:pt x="257" y="297"/>
                    </a:lnTo>
                    <a:lnTo>
                      <a:pt x="255" y="291"/>
                    </a:lnTo>
                    <a:lnTo>
                      <a:pt x="254" y="285"/>
                    </a:lnTo>
                    <a:lnTo>
                      <a:pt x="252" y="280"/>
                    </a:lnTo>
                    <a:lnTo>
                      <a:pt x="250" y="274"/>
                    </a:lnTo>
                    <a:lnTo>
                      <a:pt x="249" y="268"/>
                    </a:lnTo>
                    <a:lnTo>
                      <a:pt x="247" y="262"/>
                    </a:lnTo>
                    <a:lnTo>
                      <a:pt x="244" y="255"/>
                    </a:lnTo>
                    <a:lnTo>
                      <a:pt x="242" y="248"/>
                    </a:lnTo>
                    <a:lnTo>
                      <a:pt x="240" y="241"/>
                    </a:lnTo>
                    <a:lnTo>
                      <a:pt x="237" y="233"/>
                    </a:lnTo>
                    <a:lnTo>
                      <a:pt x="233" y="226"/>
                    </a:lnTo>
                    <a:lnTo>
                      <a:pt x="232" y="217"/>
                    </a:lnTo>
                    <a:lnTo>
                      <a:pt x="228" y="211"/>
                    </a:lnTo>
                    <a:lnTo>
                      <a:pt x="225" y="202"/>
                    </a:lnTo>
                    <a:lnTo>
                      <a:pt x="221" y="195"/>
                    </a:lnTo>
                    <a:lnTo>
                      <a:pt x="218" y="187"/>
                    </a:lnTo>
                    <a:lnTo>
                      <a:pt x="215" y="180"/>
                    </a:lnTo>
                    <a:lnTo>
                      <a:pt x="211" y="171"/>
                    </a:lnTo>
                    <a:lnTo>
                      <a:pt x="208" y="165"/>
                    </a:lnTo>
                    <a:lnTo>
                      <a:pt x="203" y="158"/>
                    </a:lnTo>
                    <a:lnTo>
                      <a:pt x="199" y="149"/>
                    </a:lnTo>
                    <a:lnTo>
                      <a:pt x="194" y="143"/>
                    </a:lnTo>
                    <a:lnTo>
                      <a:pt x="192" y="136"/>
                    </a:lnTo>
                    <a:lnTo>
                      <a:pt x="187" y="129"/>
                    </a:lnTo>
                    <a:lnTo>
                      <a:pt x="184" y="124"/>
                    </a:lnTo>
                    <a:lnTo>
                      <a:pt x="179" y="115"/>
                    </a:lnTo>
                    <a:lnTo>
                      <a:pt x="174" y="110"/>
                    </a:lnTo>
                    <a:lnTo>
                      <a:pt x="169" y="103"/>
                    </a:lnTo>
                    <a:lnTo>
                      <a:pt x="164" y="97"/>
                    </a:lnTo>
                    <a:lnTo>
                      <a:pt x="160" y="91"/>
                    </a:lnTo>
                    <a:lnTo>
                      <a:pt x="155" y="85"/>
                    </a:lnTo>
                    <a:lnTo>
                      <a:pt x="150" y="80"/>
                    </a:lnTo>
                    <a:lnTo>
                      <a:pt x="145" y="74"/>
                    </a:lnTo>
                    <a:lnTo>
                      <a:pt x="140" y="68"/>
                    </a:lnTo>
                    <a:lnTo>
                      <a:pt x="135" y="63"/>
                    </a:lnTo>
                    <a:lnTo>
                      <a:pt x="130" y="57"/>
                    </a:lnTo>
                    <a:lnTo>
                      <a:pt x="126" y="52"/>
                    </a:lnTo>
                    <a:lnTo>
                      <a:pt x="121" y="47"/>
                    </a:lnTo>
                    <a:lnTo>
                      <a:pt x="116" y="42"/>
                    </a:lnTo>
                    <a:lnTo>
                      <a:pt x="113" y="39"/>
                    </a:lnTo>
                    <a:lnTo>
                      <a:pt x="109" y="35"/>
                    </a:lnTo>
                    <a:lnTo>
                      <a:pt x="101" y="27"/>
                    </a:lnTo>
                    <a:lnTo>
                      <a:pt x="94" y="20"/>
                    </a:lnTo>
                    <a:lnTo>
                      <a:pt x="87" y="13"/>
                    </a:lnTo>
                    <a:lnTo>
                      <a:pt x="82" y="8"/>
                    </a:lnTo>
                    <a:lnTo>
                      <a:pt x="77" y="5"/>
                    </a:lnTo>
                    <a:lnTo>
                      <a:pt x="75" y="1"/>
                    </a:lnTo>
                    <a:lnTo>
                      <a:pt x="72" y="0"/>
                    </a:lnTo>
                    <a:lnTo>
                      <a:pt x="27" y="8"/>
                    </a:lnTo>
                    <a:lnTo>
                      <a:pt x="33" y="54"/>
                    </a:lnTo>
                    <a:lnTo>
                      <a:pt x="27" y="66"/>
                    </a:lnTo>
                    <a:lnTo>
                      <a:pt x="48" y="91"/>
                    </a:lnTo>
                    <a:lnTo>
                      <a:pt x="58" y="80"/>
                    </a:lnTo>
                    <a:lnTo>
                      <a:pt x="58" y="30"/>
                    </a:lnTo>
                    <a:lnTo>
                      <a:pt x="77" y="45"/>
                    </a:lnTo>
                    <a:lnTo>
                      <a:pt x="94" y="76"/>
                    </a:lnTo>
                    <a:lnTo>
                      <a:pt x="82" y="117"/>
                    </a:lnTo>
                    <a:lnTo>
                      <a:pt x="55" y="129"/>
                    </a:lnTo>
                    <a:lnTo>
                      <a:pt x="38" y="122"/>
                    </a:lnTo>
                    <a:lnTo>
                      <a:pt x="33" y="160"/>
                    </a:lnTo>
                    <a:lnTo>
                      <a:pt x="38" y="199"/>
                    </a:lnTo>
                    <a:lnTo>
                      <a:pt x="55" y="200"/>
                    </a:lnTo>
                    <a:lnTo>
                      <a:pt x="58" y="217"/>
                    </a:lnTo>
                    <a:lnTo>
                      <a:pt x="0" y="214"/>
                    </a:lnTo>
                    <a:lnTo>
                      <a:pt x="0" y="214"/>
                    </a:lnTo>
                    <a:close/>
                  </a:path>
                </a:pathLst>
              </a:custGeom>
              <a:solidFill>
                <a:srgbClr val="E8FAF0"/>
              </a:solidFill>
              <a:ln w="9525">
                <a:noFill/>
                <a:round/>
                <a:headEnd/>
                <a:tailEnd/>
              </a:ln>
              <a:effectLst>
                <a:outerShdw dist="35921" dir="2700000" algn="ctr" rotWithShape="0">
                  <a:srgbClr val="808080"/>
                </a:outerShdw>
              </a:effectLst>
            </p:spPr>
            <p:txBody>
              <a:bodyPr/>
              <a:lstStyle/>
              <a:p>
                <a:endParaRPr lang="pt-BR"/>
              </a:p>
            </p:txBody>
          </p:sp>
          <p:sp>
            <p:nvSpPr>
              <p:cNvPr id="2289697" name="Freeform 33"/>
              <p:cNvSpPr>
                <a:spLocks/>
              </p:cNvSpPr>
              <p:nvPr/>
            </p:nvSpPr>
            <p:spPr bwMode="auto">
              <a:xfrm>
                <a:off x="810" y="1402"/>
                <a:ext cx="375" cy="704"/>
              </a:xfrm>
              <a:custGeom>
                <a:avLst/>
                <a:gdLst/>
                <a:ahLst/>
                <a:cxnLst>
                  <a:cxn ang="0">
                    <a:pos x="269" y="1284"/>
                  </a:cxn>
                  <a:cxn ang="0">
                    <a:pos x="616" y="1124"/>
                  </a:cxn>
                  <a:cxn ang="0">
                    <a:pos x="750" y="778"/>
                  </a:cxn>
                  <a:cxn ang="0">
                    <a:pos x="750" y="754"/>
                  </a:cxn>
                  <a:cxn ang="0">
                    <a:pos x="750" y="734"/>
                  </a:cxn>
                  <a:cxn ang="0">
                    <a:pos x="750" y="701"/>
                  </a:cxn>
                  <a:cxn ang="0">
                    <a:pos x="750" y="681"/>
                  </a:cxn>
                  <a:cxn ang="0">
                    <a:pos x="750" y="642"/>
                  </a:cxn>
                  <a:cxn ang="0">
                    <a:pos x="529" y="306"/>
                  </a:cxn>
                  <a:cxn ang="0">
                    <a:pos x="140" y="89"/>
                  </a:cxn>
                  <a:cxn ang="0">
                    <a:pos x="49" y="196"/>
                  </a:cxn>
                  <a:cxn ang="0">
                    <a:pos x="75" y="196"/>
                  </a:cxn>
                  <a:cxn ang="0">
                    <a:pos x="102" y="199"/>
                  </a:cxn>
                  <a:cxn ang="0">
                    <a:pos x="129" y="203"/>
                  </a:cxn>
                  <a:cxn ang="0">
                    <a:pos x="162" y="211"/>
                  </a:cxn>
                  <a:cxn ang="0">
                    <a:pos x="196" y="220"/>
                  </a:cxn>
                  <a:cxn ang="0">
                    <a:pos x="233" y="232"/>
                  </a:cxn>
                  <a:cxn ang="0">
                    <a:pos x="269" y="247"/>
                  </a:cxn>
                  <a:cxn ang="0">
                    <a:pos x="308" y="267"/>
                  </a:cxn>
                  <a:cxn ang="0">
                    <a:pos x="344" y="291"/>
                  </a:cxn>
                  <a:cxn ang="0">
                    <a:pos x="378" y="320"/>
                  </a:cxn>
                  <a:cxn ang="0">
                    <a:pos x="410" y="352"/>
                  </a:cxn>
                  <a:cxn ang="0">
                    <a:pos x="437" y="378"/>
                  </a:cxn>
                  <a:cxn ang="0">
                    <a:pos x="459" y="405"/>
                  </a:cxn>
                  <a:cxn ang="0">
                    <a:pos x="480" y="434"/>
                  </a:cxn>
                  <a:cxn ang="0">
                    <a:pos x="495" y="463"/>
                  </a:cxn>
                  <a:cxn ang="0">
                    <a:pos x="511" y="494"/>
                  </a:cxn>
                  <a:cxn ang="0">
                    <a:pos x="524" y="526"/>
                  </a:cxn>
                  <a:cxn ang="0">
                    <a:pos x="533" y="555"/>
                  </a:cxn>
                  <a:cxn ang="0">
                    <a:pos x="541" y="586"/>
                  </a:cxn>
                  <a:cxn ang="0">
                    <a:pos x="548" y="615"/>
                  </a:cxn>
                  <a:cxn ang="0">
                    <a:pos x="551" y="642"/>
                  </a:cxn>
                  <a:cxn ang="0">
                    <a:pos x="555" y="669"/>
                  </a:cxn>
                  <a:cxn ang="0">
                    <a:pos x="556" y="695"/>
                  </a:cxn>
                  <a:cxn ang="0">
                    <a:pos x="558" y="717"/>
                  </a:cxn>
                  <a:cxn ang="0">
                    <a:pos x="555" y="747"/>
                  </a:cxn>
                  <a:cxn ang="0">
                    <a:pos x="551" y="771"/>
                  </a:cxn>
                  <a:cxn ang="0">
                    <a:pos x="546" y="797"/>
                  </a:cxn>
                  <a:cxn ang="0">
                    <a:pos x="539" y="827"/>
                  </a:cxn>
                  <a:cxn ang="0">
                    <a:pos x="531" y="858"/>
                  </a:cxn>
                  <a:cxn ang="0">
                    <a:pos x="519" y="892"/>
                  </a:cxn>
                  <a:cxn ang="0">
                    <a:pos x="504" y="924"/>
                  </a:cxn>
                  <a:cxn ang="0">
                    <a:pos x="488" y="960"/>
                  </a:cxn>
                  <a:cxn ang="0">
                    <a:pos x="466" y="992"/>
                  </a:cxn>
                  <a:cxn ang="0">
                    <a:pos x="442" y="1025"/>
                  </a:cxn>
                  <a:cxn ang="0">
                    <a:pos x="414" y="1055"/>
                  </a:cxn>
                  <a:cxn ang="0">
                    <a:pos x="395" y="1074"/>
                  </a:cxn>
                  <a:cxn ang="0">
                    <a:pos x="362" y="1100"/>
                  </a:cxn>
                  <a:cxn ang="0">
                    <a:pos x="337" y="1120"/>
                  </a:cxn>
                  <a:cxn ang="0">
                    <a:pos x="310" y="1137"/>
                  </a:cxn>
                  <a:cxn ang="0">
                    <a:pos x="279" y="1154"/>
                  </a:cxn>
                  <a:cxn ang="0">
                    <a:pos x="243" y="1171"/>
                  </a:cxn>
                  <a:cxn ang="0">
                    <a:pos x="204" y="1186"/>
                  </a:cxn>
                  <a:cxn ang="0">
                    <a:pos x="158" y="1197"/>
                  </a:cxn>
                  <a:cxn ang="0">
                    <a:pos x="109" y="1207"/>
                  </a:cxn>
                  <a:cxn ang="0">
                    <a:pos x="56" y="1212"/>
                  </a:cxn>
                </a:cxnLst>
                <a:rect l="0" t="0" r="r" b="b"/>
                <a:pathLst>
                  <a:path w="750" h="1409">
                    <a:moveTo>
                      <a:pt x="46" y="1212"/>
                    </a:moveTo>
                    <a:lnTo>
                      <a:pt x="49" y="1409"/>
                    </a:lnTo>
                    <a:lnTo>
                      <a:pt x="112" y="1408"/>
                    </a:lnTo>
                    <a:lnTo>
                      <a:pt x="138" y="1321"/>
                    </a:lnTo>
                    <a:lnTo>
                      <a:pt x="269" y="1284"/>
                    </a:lnTo>
                    <a:lnTo>
                      <a:pt x="356" y="1343"/>
                    </a:lnTo>
                    <a:lnTo>
                      <a:pt x="451" y="1285"/>
                    </a:lnTo>
                    <a:lnTo>
                      <a:pt x="448" y="1185"/>
                    </a:lnTo>
                    <a:lnTo>
                      <a:pt x="519" y="1110"/>
                    </a:lnTo>
                    <a:lnTo>
                      <a:pt x="616" y="1124"/>
                    </a:lnTo>
                    <a:lnTo>
                      <a:pt x="684" y="1016"/>
                    </a:lnTo>
                    <a:lnTo>
                      <a:pt x="626" y="933"/>
                    </a:lnTo>
                    <a:lnTo>
                      <a:pt x="665" y="797"/>
                    </a:lnTo>
                    <a:lnTo>
                      <a:pt x="750" y="783"/>
                    </a:lnTo>
                    <a:lnTo>
                      <a:pt x="750" y="778"/>
                    </a:lnTo>
                    <a:lnTo>
                      <a:pt x="750" y="773"/>
                    </a:lnTo>
                    <a:lnTo>
                      <a:pt x="750" y="769"/>
                    </a:lnTo>
                    <a:lnTo>
                      <a:pt x="750" y="764"/>
                    </a:lnTo>
                    <a:lnTo>
                      <a:pt x="750" y="759"/>
                    </a:lnTo>
                    <a:lnTo>
                      <a:pt x="750" y="754"/>
                    </a:lnTo>
                    <a:lnTo>
                      <a:pt x="750" y="751"/>
                    </a:lnTo>
                    <a:lnTo>
                      <a:pt x="750" y="747"/>
                    </a:lnTo>
                    <a:lnTo>
                      <a:pt x="750" y="742"/>
                    </a:lnTo>
                    <a:lnTo>
                      <a:pt x="750" y="737"/>
                    </a:lnTo>
                    <a:lnTo>
                      <a:pt x="750" y="734"/>
                    </a:lnTo>
                    <a:lnTo>
                      <a:pt x="750" y="729"/>
                    </a:lnTo>
                    <a:lnTo>
                      <a:pt x="750" y="720"/>
                    </a:lnTo>
                    <a:lnTo>
                      <a:pt x="750" y="712"/>
                    </a:lnTo>
                    <a:lnTo>
                      <a:pt x="750" y="706"/>
                    </a:lnTo>
                    <a:lnTo>
                      <a:pt x="750" y="701"/>
                    </a:lnTo>
                    <a:lnTo>
                      <a:pt x="750" y="698"/>
                    </a:lnTo>
                    <a:lnTo>
                      <a:pt x="750" y="695"/>
                    </a:lnTo>
                    <a:lnTo>
                      <a:pt x="750" y="689"/>
                    </a:lnTo>
                    <a:lnTo>
                      <a:pt x="750" y="684"/>
                    </a:lnTo>
                    <a:lnTo>
                      <a:pt x="750" y="681"/>
                    </a:lnTo>
                    <a:lnTo>
                      <a:pt x="750" y="676"/>
                    </a:lnTo>
                    <a:lnTo>
                      <a:pt x="750" y="667"/>
                    </a:lnTo>
                    <a:lnTo>
                      <a:pt x="750" y="659"/>
                    </a:lnTo>
                    <a:lnTo>
                      <a:pt x="750" y="650"/>
                    </a:lnTo>
                    <a:lnTo>
                      <a:pt x="750" y="642"/>
                    </a:lnTo>
                    <a:lnTo>
                      <a:pt x="664" y="616"/>
                    </a:lnTo>
                    <a:lnTo>
                      <a:pt x="626" y="485"/>
                    </a:lnTo>
                    <a:lnTo>
                      <a:pt x="686" y="398"/>
                    </a:lnTo>
                    <a:lnTo>
                      <a:pt x="630" y="301"/>
                    </a:lnTo>
                    <a:lnTo>
                      <a:pt x="529" y="306"/>
                    </a:lnTo>
                    <a:lnTo>
                      <a:pt x="454" y="235"/>
                    </a:lnTo>
                    <a:lnTo>
                      <a:pt x="466" y="136"/>
                    </a:lnTo>
                    <a:lnTo>
                      <a:pt x="359" y="68"/>
                    </a:lnTo>
                    <a:lnTo>
                      <a:pt x="277" y="128"/>
                    </a:lnTo>
                    <a:lnTo>
                      <a:pt x="140" y="89"/>
                    </a:lnTo>
                    <a:lnTo>
                      <a:pt x="126" y="3"/>
                    </a:lnTo>
                    <a:lnTo>
                      <a:pt x="44" y="0"/>
                    </a:lnTo>
                    <a:lnTo>
                      <a:pt x="0" y="90"/>
                    </a:lnTo>
                    <a:lnTo>
                      <a:pt x="48" y="196"/>
                    </a:lnTo>
                    <a:lnTo>
                      <a:pt x="49" y="196"/>
                    </a:lnTo>
                    <a:lnTo>
                      <a:pt x="53" y="196"/>
                    </a:lnTo>
                    <a:lnTo>
                      <a:pt x="56" y="196"/>
                    </a:lnTo>
                    <a:lnTo>
                      <a:pt x="61" y="196"/>
                    </a:lnTo>
                    <a:lnTo>
                      <a:pt x="68" y="196"/>
                    </a:lnTo>
                    <a:lnTo>
                      <a:pt x="75" y="196"/>
                    </a:lnTo>
                    <a:lnTo>
                      <a:pt x="83" y="198"/>
                    </a:lnTo>
                    <a:lnTo>
                      <a:pt x="89" y="198"/>
                    </a:lnTo>
                    <a:lnTo>
                      <a:pt x="92" y="198"/>
                    </a:lnTo>
                    <a:lnTo>
                      <a:pt x="97" y="198"/>
                    </a:lnTo>
                    <a:lnTo>
                      <a:pt x="102" y="199"/>
                    </a:lnTo>
                    <a:lnTo>
                      <a:pt x="107" y="199"/>
                    </a:lnTo>
                    <a:lnTo>
                      <a:pt x="112" y="201"/>
                    </a:lnTo>
                    <a:lnTo>
                      <a:pt x="119" y="201"/>
                    </a:lnTo>
                    <a:lnTo>
                      <a:pt x="124" y="203"/>
                    </a:lnTo>
                    <a:lnTo>
                      <a:pt x="129" y="203"/>
                    </a:lnTo>
                    <a:lnTo>
                      <a:pt x="136" y="204"/>
                    </a:lnTo>
                    <a:lnTo>
                      <a:pt x="141" y="206"/>
                    </a:lnTo>
                    <a:lnTo>
                      <a:pt x="150" y="208"/>
                    </a:lnTo>
                    <a:lnTo>
                      <a:pt x="155" y="209"/>
                    </a:lnTo>
                    <a:lnTo>
                      <a:pt x="162" y="211"/>
                    </a:lnTo>
                    <a:lnTo>
                      <a:pt x="168" y="213"/>
                    </a:lnTo>
                    <a:lnTo>
                      <a:pt x="175" y="215"/>
                    </a:lnTo>
                    <a:lnTo>
                      <a:pt x="182" y="215"/>
                    </a:lnTo>
                    <a:lnTo>
                      <a:pt x="189" y="216"/>
                    </a:lnTo>
                    <a:lnTo>
                      <a:pt x="196" y="220"/>
                    </a:lnTo>
                    <a:lnTo>
                      <a:pt x="204" y="221"/>
                    </a:lnTo>
                    <a:lnTo>
                      <a:pt x="211" y="223"/>
                    </a:lnTo>
                    <a:lnTo>
                      <a:pt x="218" y="226"/>
                    </a:lnTo>
                    <a:lnTo>
                      <a:pt x="225" y="228"/>
                    </a:lnTo>
                    <a:lnTo>
                      <a:pt x="233" y="232"/>
                    </a:lnTo>
                    <a:lnTo>
                      <a:pt x="240" y="233"/>
                    </a:lnTo>
                    <a:lnTo>
                      <a:pt x="247" y="237"/>
                    </a:lnTo>
                    <a:lnTo>
                      <a:pt x="255" y="240"/>
                    </a:lnTo>
                    <a:lnTo>
                      <a:pt x="262" y="243"/>
                    </a:lnTo>
                    <a:lnTo>
                      <a:pt x="269" y="247"/>
                    </a:lnTo>
                    <a:lnTo>
                      <a:pt x="277" y="250"/>
                    </a:lnTo>
                    <a:lnTo>
                      <a:pt x="284" y="254"/>
                    </a:lnTo>
                    <a:lnTo>
                      <a:pt x="293" y="259"/>
                    </a:lnTo>
                    <a:lnTo>
                      <a:pt x="300" y="262"/>
                    </a:lnTo>
                    <a:lnTo>
                      <a:pt x="308" y="267"/>
                    </a:lnTo>
                    <a:lnTo>
                      <a:pt x="315" y="271"/>
                    </a:lnTo>
                    <a:lnTo>
                      <a:pt x="322" y="276"/>
                    </a:lnTo>
                    <a:lnTo>
                      <a:pt x="328" y="281"/>
                    </a:lnTo>
                    <a:lnTo>
                      <a:pt x="337" y="284"/>
                    </a:lnTo>
                    <a:lnTo>
                      <a:pt x="344" y="291"/>
                    </a:lnTo>
                    <a:lnTo>
                      <a:pt x="351" y="296"/>
                    </a:lnTo>
                    <a:lnTo>
                      <a:pt x="357" y="301"/>
                    </a:lnTo>
                    <a:lnTo>
                      <a:pt x="364" y="306"/>
                    </a:lnTo>
                    <a:lnTo>
                      <a:pt x="371" y="313"/>
                    </a:lnTo>
                    <a:lnTo>
                      <a:pt x="378" y="320"/>
                    </a:lnTo>
                    <a:lnTo>
                      <a:pt x="385" y="325"/>
                    </a:lnTo>
                    <a:lnTo>
                      <a:pt x="391" y="332"/>
                    </a:lnTo>
                    <a:lnTo>
                      <a:pt x="398" y="339"/>
                    </a:lnTo>
                    <a:lnTo>
                      <a:pt x="405" y="347"/>
                    </a:lnTo>
                    <a:lnTo>
                      <a:pt x="410" y="352"/>
                    </a:lnTo>
                    <a:lnTo>
                      <a:pt x="415" y="356"/>
                    </a:lnTo>
                    <a:lnTo>
                      <a:pt x="422" y="361"/>
                    </a:lnTo>
                    <a:lnTo>
                      <a:pt x="427" y="368"/>
                    </a:lnTo>
                    <a:lnTo>
                      <a:pt x="432" y="371"/>
                    </a:lnTo>
                    <a:lnTo>
                      <a:pt x="437" y="378"/>
                    </a:lnTo>
                    <a:lnTo>
                      <a:pt x="442" y="383"/>
                    </a:lnTo>
                    <a:lnTo>
                      <a:pt x="448" y="388"/>
                    </a:lnTo>
                    <a:lnTo>
                      <a:pt x="451" y="393"/>
                    </a:lnTo>
                    <a:lnTo>
                      <a:pt x="454" y="400"/>
                    </a:lnTo>
                    <a:lnTo>
                      <a:pt x="459" y="405"/>
                    </a:lnTo>
                    <a:lnTo>
                      <a:pt x="465" y="410"/>
                    </a:lnTo>
                    <a:lnTo>
                      <a:pt x="468" y="417"/>
                    </a:lnTo>
                    <a:lnTo>
                      <a:pt x="471" y="422"/>
                    </a:lnTo>
                    <a:lnTo>
                      <a:pt x="476" y="427"/>
                    </a:lnTo>
                    <a:lnTo>
                      <a:pt x="480" y="434"/>
                    </a:lnTo>
                    <a:lnTo>
                      <a:pt x="483" y="439"/>
                    </a:lnTo>
                    <a:lnTo>
                      <a:pt x="487" y="446"/>
                    </a:lnTo>
                    <a:lnTo>
                      <a:pt x="490" y="451"/>
                    </a:lnTo>
                    <a:lnTo>
                      <a:pt x="493" y="458"/>
                    </a:lnTo>
                    <a:lnTo>
                      <a:pt x="495" y="463"/>
                    </a:lnTo>
                    <a:lnTo>
                      <a:pt x="499" y="470"/>
                    </a:lnTo>
                    <a:lnTo>
                      <a:pt x="502" y="475"/>
                    </a:lnTo>
                    <a:lnTo>
                      <a:pt x="505" y="482"/>
                    </a:lnTo>
                    <a:lnTo>
                      <a:pt x="509" y="489"/>
                    </a:lnTo>
                    <a:lnTo>
                      <a:pt x="511" y="494"/>
                    </a:lnTo>
                    <a:lnTo>
                      <a:pt x="514" y="500"/>
                    </a:lnTo>
                    <a:lnTo>
                      <a:pt x="516" y="507"/>
                    </a:lnTo>
                    <a:lnTo>
                      <a:pt x="519" y="512"/>
                    </a:lnTo>
                    <a:lnTo>
                      <a:pt x="521" y="519"/>
                    </a:lnTo>
                    <a:lnTo>
                      <a:pt x="524" y="526"/>
                    </a:lnTo>
                    <a:lnTo>
                      <a:pt x="526" y="531"/>
                    </a:lnTo>
                    <a:lnTo>
                      <a:pt x="528" y="538"/>
                    </a:lnTo>
                    <a:lnTo>
                      <a:pt x="529" y="543"/>
                    </a:lnTo>
                    <a:lnTo>
                      <a:pt x="531" y="548"/>
                    </a:lnTo>
                    <a:lnTo>
                      <a:pt x="533" y="555"/>
                    </a:lnTo>
                    <a:lnTo>
                      <a:pt x="534" y="562"/>
                    </a:lnTo>
                    <a:lnTo>
                      <a:pt x="536" y="567"/>
                    </a:lnTo>
                    <a:lnTo>
                      <a:pt x="538" y="574"/>
                    </a:lnTo>
                    <a:lnTo>
                      <a:pt x="539" y="580"/>
                    </a:lnTo>
                    <a:lnTo>
                      <a:pt x="541" y="586"/>
                    </a:lnTo>
                    <a:lnTo>
                      <a:pt x="543" y="591"/>
                    </a:lnTo>
                    <a:lnTo>
                      <a:pt x="543" y="598"/>
                    </a:lnTo>
                    <a:lnTo>
                      <a:pt x="545" y="603"/>
                    </a:lnTo>
                    <a:lnTo>
                      <a:pt x="546" y="609"/>
                    </a:lnTo>
                    <a:lnTo>
                      <a:pt x="548" y="615"/>
                    </a:lnTo>
                    <a:lnTo>
                      <a:pt x="548" y="620"/>
                    </a:lnTo>
                    <a:lnTo>
                      <a:pt x="550" y="626"/>
                    </a:lnTo>
                    <a:lnTo>
                      <a:pt x="550" y="632"/>
                    </a:lnTo>
                    <a:lnTo>
                      <a:pt x="550" y="637"/>
                    </a:lnTo>
                    <a:lnTo>
                      <a:pt x="551" y="642"/>
                    </a:lnTo>
                    <a:lnTo>
                      <a:pt x="551" y="649"/>
                    </a:lnTo>
                    <a:lnTo>
                      <a:pt x="553" y="652"/>
                    </a:lnTo>
                    <a:lnTo>
                      <a:pt x="553" y="659"/>
                    </a:lnTo>
                    <a:lnTo>
                      <a:pt x="555" y="664"/>
                    </a:lnTo>
                    <a:lnTo>
                      <a:pt x="555" y="669"/>
                    </a:lnTo>
                    <a:lnTo>
                      <a:pt x="555" y="674"/>
                    </a:lnTo>
                    <a:lnTo>
                      <a:pt x="556" y="679"/>
                    </a:lnTo>
                    <a:lnTo>
                      <a:pt x="556" y="684"/>
                    </a:lnTo>
                    <a:lnTo>
                      <a:pt x="556" y="689"/>
                    </a:lnTo>
                    <a:lnTo>
                      <a:pt x="556" y="695"/>
                    </a:lnTo>
                    <a:lnTo>
                      <a:pt x="558" y="700"/>
                    </a:lnTo>
                    <a:lnTo>
                      <a:pt x="558" y="705"/>
                    </a:lnTo>
                    <a:lnTo>
                      <a:pt x="560" y="710"/>
                    </a:lnTo>
                    <a:lnTo>
                      <a:pt x="558" y="712"/>
                    </a:lnTo>
                    <a:lnTo>
                      <a:pt x="558" y="717"/>
                    </a:lnTo>
                    <a:lnTo>
                      <a:pt x="558" y="722"/>
                    </a:lnTo>
                    <a:lnTo>
                      <a:pt x="558" y="729"/>
                    </a:lnTo>
                    <a:lnTo>
                      <a:pt x="556" y="735"/>
                    </a:lnTo>
                    <a:lnTo>
                      <a:pt x="555" y="744"/>
                    </a:lnTo>
                    <a:lnTo>
                      <a:pt x="555" y="747"/>
                    </a:lnTo>
                    <a:lnTo>
                      <a:pt x="555" y="752"/>
                    </a:lnTo>
                    <a:lnTo>
                      <a:pt x="553" y="756"/>
                    </a:lnTo>
                    <a:lnTo>
                      <a:pt x="553" y="761"/>
                    </a:lnTo>
                    <a:lnTo>
                      <a:pt x="551" y="766"/>
                    </a:lnTo>
                    <a:lnTo>
                      <a:pt x="551" y="771"/>
                    </a:lnTo>
                    <a:lnTo>
                      <a:pt x="550" y="775"/>
                    </a:lnTo>
                    <a:lnTo>
                      <a:pt x="550" y="781"/>
                    </a:lnTo>
                    <a:lnTo>
                      <a:pt x="548" y="786"/>
                    </a:lnTo>
                    <a:lnTo>
                      <a:pt x="548" y="792"/>
                    </a:lnTo>
                    <a:lnTo>
                      <a:pt x="546" y="797"/>
                    </a:lnTo>
                    <a:lnTo>
                      <a:pt x="546" y="803"/>
                    </a:lnTo>
                    <a:lnTo>
                      <a:pt x="545" y="809"/>
                    </a:lnTo>
                    <a:lnTo>
                      <a:pt x="543" y="815"/>
                    </a:lnTo>
                    <a:lnTo>
                      <a:pt x="541" y="821"/>
                    </a:lnTo>
                    <a:lnTo>
                      <a:pt x="539" y="827"/>
                    </a:lnTo>
                    <a:lnTo>
                      <a:pt x="538" y="832"/>
                    </a:lnTo>
                    <a:lnTo>
                      <a:pt x="536" y="839"/>
                    </a:lnTo>
                    <a:lnTo>
                      <a:pt x="534" y="846"/>
                    </a:lnTo>
                    <a:lnTo>
                      <a:pt x="533" y="853"/>
                    </a:lnTo>
                    <a:lnTo>
                      <a:pt x="531" y="858"/>
                    </a:lnTo>
                    <a:lnTo>
                      <a:pt x="529" y="865"/>
                    </a:lnTo>
                    <a:lnTo>
                      <a:pt x="526" y="872"/>
                    </a:lnTo>
                    <a:lnTo>
                      <a:pt x="524" y="878"/>
                    </a:lnTo>
                    <a:lnTo>
                      <a:pt x="521" y="885"/>
                    </a:lnTo>
                    <a:lnTo>
                      <a:pt x="519" y="892"/>
                    </a:lnTo>
                    <a:lnTo>
                      <a:pt x="516" y="897"/>
                    </a:lnTo>
                    <a:lnTo>
                      <a:pt x="514" y="906"/>
                    </a:lnTo>
                    <a:lnTo>
                      <a:pt x="511" y="912"/>
                    </a:lnTo>
                    <a:lnTo>
                      <a:pt x="507" y="918"/>
                    </a:lnTo>
                    <a:lnTo>
                      <a:pt x="504" y="924"/>
                    </a:lnTo>
                    <a:lnTo>
                      <a:pt x="502" y="931"/>
                    </a:lnTo>
                    <a:lnTo>
                      <a:pt x="499" y="938"/>
                    </a:lnTo>
                    <a:lnTo>
                      <a:pt x="495" y="945"/>
                    </a:lnTo>
                    <a:lnTo>
                      <a:pt x="492" y="952"/>
                    </a:lnTo>
                    <a:lnTo>
                      <a:pt x="488" y="960"/>
                    </a:lnTo>
                    <a:lnTo>
                      <a:pt x="483" y="965"/>
                    </a:lnTo>
                    <a:lnTo>
                      <a:pt x="480" y="972"/>
                    </a:lnTo>
                    <a:lnTo>
                      <a:pt x="475" y="979"/>
                    </a:lnTo>
                    <a:lnTo>
                      <a:pt x="471" y="986"/>
                    </a:lnTo>
                    <a:lnTo>
                      <a:pt x="466" y="992"/>
                    </a:lnTo>
                    <a:lnTo>
                      <a:pt x="461" y="999"/>
                    </a:lnTo>
                    <a:lnTo>
                      <a:pt x="456" y="1004"/>
                    </a:lnTo>
                    <a:lnTo>
                      <a:pt x="453" y="1013"/>
                    </a:lnTo>
                    <a:lnTo>
                      <a:pt x="448" y="1018"/>
                    </a:lnTo>
                    <a:lnTo>
                      <a:pt x="442" y="1025"/>
                    </a:lnTo>
                    <a:lnTo>
                      <a:pt x="436" y="1032"/>
                    </a:lnTo>
                    <a:lnTo>
                      <a:pt x="431" y="1037"/>
                    </a:lnTo>
                    <a:lnTo>
                      <a:pt x="425" y="1044"/>
                    </a:lnTo>
                    <a:lnTo>
                      <a:pt x="419" y="1050"/>
                    </a:lnTo>
                    <a:lnTo>
                      <a:pt x="414" y="1055"/>
                    </a:lnTo>
                    <a:lnTo>
                      <a:pt x="408" y="1062"/>
                    </a:lnTo>
                    <a:lnTo>
                      <a:pt x="405" y="1062"/>
                    </a:lnTo>
                    <a:lnTo>
                      <a:pt x="402" y="1067"/>
                    </a:lnTo>
                    <a:lnTo>
                      <a:pt x="398" y="1069"/>
                    </a:lnTo>
                    <a:lnTo>
                      <a:pt x="395" y="1074"/>
                    </a:lnTo>
                    <a:lnTo>
                      <a:pt x="390" y="1079"/>
                    </a:lnTo>
                    <a:lnTo>
                      <a:pt x="385" y="1084"/>
                    </a:lnTo>
                    <a:lnTo>
                      <a:pt x="378" y="1088"/>
                    </a:lnTo>
                    <a:lnTo>
                      <a:pt x="371" y="1095"/>
                    </a:lnTo>
                    <a:lnTo>
                      <a:pt x="362" y="1100"/>
                    </a:lnTo>
                    <a:lnTo>
                      <a:pt x="356" y="1106"/>
                    </a:lnTo>
                    <a:lnTo>
                      <a:pt x="351" y="1110"/>
                    </a:lnTo>
                    <a:lnTo>
                      <a:pt x="345" y="1113"/>
                    </a:lnTo>
                    <a:lnTo>
                      <a:pt x="342" y="1117"/>
                    </a:lnTo>
                    <a:lnTo>
                      <a:pt x="337" y="1120"/>
                    </a:lnTo>
                    <a:lnTo>
                      <a:pt x="332" y="1124"/>
                    </a:lnTo>
                    <a:lnTo>
                      <a:pt x="327" y="1127"/>
                    </a:lnTo>
                    <a:lnTo>
                      <a:pt x="322" y="1130"/>
                    </a:lnTo>
                    <a:lnTo>
                      <a:pt x="317" y="1135"/>
                    </a:lnTo>
                    <a:lnTo>
                      <a:pt x="310" y="1137"/>
                    </a:lnTo>
                    <a:lnTo>
                      <a:pt x="305" y="1141"/>
                    </a:lnTo>
                    <a:lnTo>
                      <a:pt x="298" y="1144"/>
                    </a:lnTo>
                    <a:lnTo>
                      <a:pt x="293" y="1147"/>
                    </a:lnTo>
                    <a:lnTo>
                      <a:pt x="286" y="1151"/>
                    </a:lnTo>
                    <a:lnTo>
                      <a:pt x="279" y="1154"/>
                    </a:lnTo>
                    <a:lnTo>
                      <a:pt x="272" y="1158"/>
                    </a:lnTo>
                    <a:lnTo>
                      <a:pt x="265" y="1161"/>
                    </a:lnTo>
                    <a:lnTo>
                      <a:pt x="259" y="1164"/>
                    </a:lnTo>
                    <a:lnTo>
                      <a:pt x="250" y="1168"/>
                    </a:lnTo>
                    <a:lnTo>
                      <a:pt x="243" y="1171"/>
                    </a:lnTo>
                    <a:lnTo>
                      <a:pt x="237" y="1173"/>
                    </a:lnTo>
                    <a:lnTo>
                      <a:pt x="228" y="1176"/>
                    </a:lnTo>
                    <a:lnTo>
                      <a:pt x="220" y="1180"/>
                    </a:lnTo>
                    <a:lnTo>
                      <a:pt x="211" y="1183"/>
                    </a:lnTo>
                    <a:lnTo>
                      <a:pt x="204" y="1186"/>
                    </a:lnTo>
                    <a:lnTo>
                      <a:pt x="194" y="1188"/>
                    </a:lnTo>
                    <a:lnTo>
                      <a:pt x="185" y="1192"/>
                    </a:lnTo>
                    <a:lnTo>
                      <a:pt x="177" y="1193"/>
                    </a:lnTo>
                    <a:lnTo>
                      <a:pt x="168" y="1195"/>
                    </a:lnTo>
                    <a:lnTo>
                      <a:pt x="158" y="1197"/>
                    </a:lnTo>
                    <a:lnTo>
                      <a:pt x="148" y="1200"/>
                    </a:lnTo>
                    <a:lnTo>
                      <a:pt x="140" y="1202"/>
                    </a:lnTo>
                    <a:lnTo>
                      <a:pt x="129" y="1204"/>
                    </a:lnTo>
                    <a:lnTo>
                      <a:pt x="119" y="1205"/>
                    </a:lnTo>
                    <a:lnTo>
                      <a:pt x="109" y="1207"/>
                    </a:lnTo>
                    <a:lnTo>
                      <a:pt x="99" y="1209"/>
                    </a:lnTo>
                    <a:lnTo>
                      <a:pt x="89" y="1209"/>
                    </a:lnTo>
                    <a:lnTo>
                      <a:pt x="77" y="1210"/>
                    </a:lnTo>
                    <a:lnTo>
                      <a:pt x="66" y="1210"/>
                    </a:lnTo>
                    <a:lnTo>
                      <a:pt x="56" y="1212"/>
                    </a:lnTo>
                    <a:lnTo>
                      <a:pt x="46" y="1212"/>
                    </a:lnTo>
                    <a:lnTo>
                      <a:pt x="46" y="1212"/>
                    </a:lnTo>
                    <a:close/>
                  </a:path>
                </a:pathLst>
              </a:custGeom>
              <a:solidFill>
                <a:srgbClr val="FF6600"/>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2289698" name="Freeform 34"/>
              <p:cNvSpPr>
                <a:spLocks/>
              </p:cNvSpPr>
              <p:nvPr/>
            </p:nvSpPr>
            <p:spPr bwMode="auto">
              <a:xfrm>
                <a:off x="168" y="1511"/>
                <a:ext cx="323" cy="80"/>
              </a:xfrm>
              <a:custGeom>
                <a:avLst/>
                <a:gdLst/>
                <a:ahLst/>
                <a:cxnLst>
                  <a:cxn ang="0">
                    <a:pos x="63" y="0"/>
                  </a:cxn>
                  <a:cxn ang="0">
                    <a:pos x="70" y="0"/>
                  </a:cxn>
                  <a:cxn ang="0">
                    <a:pos x="82" y="0"/>
                  </a:cxn>
                  <a:cxn ang="0">
                    <a:pos x="90" y="0"/>
                  </a:cxn>
                  <a:cxn ang="0">
                    <a:pos x="102" y="1"/>
                  </a:cxn>
                  <a:cxn ang="0">
                    <a:pos x="116" y="3"/>
                  </a:cxn>
                  <a:cxn ang="0">
                    <a:pos x="129" y="3"/>
                  </a:cxn>
                  <a:cxn ang="0">
                    <a:pos x="145" y="5"/>
                  </a:cxn>
                  <a:cxn ang="0">
                    <a:pos x="162" y="6"/>
                  </a:cxn>
                  <a:cxn ang="0">
                    <a:pos x="180" y="8"/>
                  </a:cxn>
                  <a:cxn ang="0">
                    <a:pos x="199" y="10"/>
                  </a:cxn>
                  <a:cxn ang="0">
                    <a:pos x="220" y="12"/>
                  </a:cxn>
                  <a:cxn ang="0">
                    <a:pos x="240" y="15"/>
                  </a:cxn>
                  <a:cxn ang="0">
                    <a:pos x="262" y="17"/>
                  </a:cxn>
                  <a:cxn ang="0">
                    <a:pos x="284" y="20"/>
                  </a:cxn>
                  <a:cxn ang="0">
                    <a:pos x="306" y="23"/>
                  </a:cxn>
                  <a:cxn ang="0">
                    <a:pos x="330" y="27"/>
                  </a:cxn>
                  <a:cxn ang="0">
                    <a:pos x="354" y="30"/>
                  </a:cxn>
                  <a:cxn ang="0">
                    <a:pos x="378" y="35"/>
                  </a:cxn>
                  <a:cxn ang="0">
                    <a:pos x="403" y="40"/>
                  </a:cxn>
                  <a:cxn ang="0">
                    <a:pos x="427" y="46"/>
                  </a:cxn>
                  <a:cxn ang="0">
                    <a:pos x="451" y="49"/>
                  </a:cxn>
                  <a:cxn ang="0">
                    <a:pos x="475" y="56"/>
                  </a:cxn>
                  <a:cxn ang="0">
                    <a:pos x="500" y="61"/>
                  </a:cxn>
                  <a:cxn ang="0">
                    <a:pos x="522" y="68"/>
                  </a:cxn>
                  <a:cxn ang="0">
                    <a:pos x="548" y="75"/>
                  </a:cxn>
                  <a:cxn ang="0">
                    <a:pos x="570" y="81"/>
                  </a:cxn>
                  <a:cxn ang="0">
                    <a:pos x="594" y="88"/>
                  </a:cxn>
                  <a:cxn ang="0">
                    <a:pos x="614" y="98"/>
                  </a:cxn>
                  <a:cxn ang="0">
                    <a:pos x="636" y="107"/>
                  </a:cxn>
                  <a:cxn ang="0">
                    <a:pos x="0" y="160"/>
                  </a:cxn>
                  <a:cxn ang="0">
                    <a:pos x="63" y="0"/>
                  </a:cxn>
                </a:cxnLst>
                <a:rect l="0" t="0" r="r" b="b"/>
                <a:pathLst>
                  <a:path w="647" h="160">
                    <a:moveTo>
                      <a:pt x="63" y="0"/>
                    </a:moveTo>
                    <a:lnTo>
                      <a:pt x="63" y="0"/>
                    </a:lnTo>
                    <a:lnTo>
                      <a:pt x="66" y="0"/>
                    </a:lnTo>
                    <a:lnTo>
                      <a:pt x="70" y="0"/>
                    </a:lnTo>
                    <a:lnTo>
                      <a:pt x="78" y="0"/>
                    </a:lnTo>
                    <a:lnTo>
                      <a:pt x="82" y="0"/>
                    </a:lnTo>
                    <a:lnTo>
                      <a:pt x="85" y="0"/>
                    </a:lnTo>
                    <a:lnTo>
                      <a:pt x="90" y="0"/>
                    </a:lnTo>
                    <a:lnTo>
                      <a:pt x="97" y="1"/>
                    </a:lnTo>
                    <a:lnTo>
                      <a:pt x="102" y="1"/>
                    </a:lnTo>
                    <a:lnTo>
                      <a:pt x="109" y="1"/>
                    </a:lnTo>
                    <a:lnTo>
                      <a:pt x="116" y="3"/>
                    </a:lnTo>
                    <a:lnTo>
                      <a:pt x="123" y="3"/>
                    </a:lnTo>
                    <a:lnTo>
                      <a:pt x="129" y="3"/>
                    </a:lnTo>
                    <a:lnTo>
                      <a:pt x="136" y="5"/>
                    </a:lnTo>
                    <a:lnTo>
                      <a:pt x="145" y="5"/>
                    </a:lnTo>
                    <a:lnTo>
                      <a:pt x="153" y="6"/>
                    </a:lnTo>
                    <a:lnTo>
                      <a:pt x="162" y="6"/>
                    </a:lnTo>
                    <a:lnTo>
                      <a:pt x="170" y="6"/>
                    </a:lnTo>
                    <a:lnTo>
                      <a:pt x="180" y="8"/>
                    </a:lnTo>
                    <a:lnTo>
                      <a:pt x="189" y="10"/>
                    </a:lnTo>
                    <a:lnTo>
                      <a:pt x="199" y="10"/>
                    </a:lnTo>
                    <a:lnTo>
                      <a:pt x="209" y="12"/>
                    </a:lnTo>
                    <a:lnTo>
                      <a:pt x="220" y="12"/>
                    </a:lnTo>
                    <a:lnTo>
                      <a:pt x="230" y="13"/>
                    </a:lnTo>
                    <a:lnTo>
                      <a:pt x="240" y="15"/>
                    </a:lnTo>
                    <a:lnTo>
                      <a:pt x="252" y="17"/>
                    </a:lnTo>
                    <a:lnTo>
                      <a:pt x="262" y="17"/>
                    </a:lnTo>
                    <a:lnTo>
                      <a:pt x="274" y="20"/>
                    </a:lnTo>
                    <a:lnTo>
                      <a:pt x="284" y="20"/>
                    </a:lnTo>
                    <a:lnTo>
                      <a:pt x="296" y="22"/>
                    </a:lnTo>
                    <a:lnTo>
                      <a:pt x="306" y="23"/>
                    </a:lnTo>
                    <a:lnTo>
                      <a:pt x="318" y="25"/>
                    </a:lnTo>
                    <a:lnTo>
                      <a:pt x="330" y="27"/>
                    </a:lnTo>
                    <a:lnTo>
                      <a:pt x="342" y="29"/>
                    </a:lnTo>
                    <a:lnTo>
                      <a:pt x="354" y="30"/>
                    </a:lnTo>
                    <a:lnTo>
                      <a:pt x="366" y="34"/>
                    </a:lnTo>
                    <a:lnTo>
                      <a:pt x="378" y="35"/>
                    </a:lnTo>
                    <a:lnTo>
                      <a:pt x="390" y="37"/>
                    </a:lnTo>
                    <a:lnTo>
                      <a:pt x="403" y="40"/>
                    </a:lnTo>
                    <a:lnTo>
                      <a:pt x="415" y="42"/>
                    </a:lnTo>
                    <a:lnTo>
                      <a:pt x="427" y="46"/>
                    </a:lnTo>
                    <a:lnTo>
                      <a:pt x="439" y="47"/>
                    </a:lnTo>
                    <a:lnTo>
                      <a:pt x="451" y="49"/>
                    </a:lnTo>
                    <a:lnTo>
                      <a:pt x="465" y="52"/>
                    </a:lnTo>
                    <a:lnTo>
                      <a:pt x="475" y="56"/>
                    </a:lnTo>
                    <a:lnTo>
                      <a:pt x="488" y="58"/>
                    </a:lnTo>
                    <a:lnTo>
                      <a:pt x="500" y="61"/>
                    </a:lnTo>
                    <a:lnTo>
                      <a:pt x="512" y="64"/>
                    </a:lnTo>
                    <a:lnTo>
                      <a:pt x="522" y="68"/>
                    </a:lnTo>
                    <a:lnTo>
                      <a:pt x="536" y="71"/>
                    </a:lnTo>
                    <a:lnTo>
                      <a:pt x="548" y="75"/>
                    </a:lnTo>
                    <a:lnTo>
                      <a:pt x="560" y="78"/>
                    </a:lnTo>
                    <a:lnTo>
                      <a:pt x="570" y="81"/>
                    </a:lnTo>
                    <a:lnTo>
                      <a:pt x="582" y="85"/>
                    </a:lnTo>
                    <a:lnTo>
                      <a:pt x="594" y="88"/>
                    </a:lnTo>
                    <a:lnTo>
                      <a:pt x="604" y="93"/>
                    </a:lnTo>
                    <a:lnTo>
                      <a:pt x="614" y="98"/>
                    </a:lnTo>
                    <a:lnTo>
                      <a:pt x="624" y="102"/>
                    </a:lnTo>
                    <a:lnTo>
                      <a:pt x="636" y="107"/>
                    </a:lnTo>
                    <a:lnTo>
                      <a:pt x="647" y="112"/>
                    </a:lnTo>
                    <a:lnTo>
                      <a:pt x="0" y="160"/>
                    </a:lnTo>
                    <a:lnTo>
                      <a:pt x="63" y="0"/>
                    </a:lnTo>
                    <a:lnTo>
                      <a:pt x="63" y="0"/>
                    </a:lnTo>
                    <a:close/>
                  </a:path>
                </a:pathLst>
              </a:custGeom>
              <a:solidFill>
                <a:schemeClr val="accent2"/>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2289699" name="Freeform 35"/>
              <p:cNvSpPr>
                <a:spLocks/>
              </p:cNvSpPr>
              <p:nvPr/>
            </p:nvSpPr>
            <p:spPr bwMode="auto">
              <a:xfrm>
                <a:off x="608" y="1564"/>
                <a:ext cx="442" cy="319"/>
              </a:xfrm>
              <a:custGeom>
                <a:avLst/>
                <a:gdLst/>
                <a:ahLst/>
                <a:cxnLst>
                  <a:cxn ang="0">
                    <a:pos x="328" y="29"/>
                  </a:cxn>
                  <a:cxn ang="0">
                    <a:pos x="287" y="50"/>
                  </a:cxn>
                  <a:cxn ang="0">
                    <a:pos x="240" y="75"/>
                  </a:cxn>
                  <a:cxn ang="0">
                    <a:pos x="107" y="67"/>
                  </a:cxn>
                  <a:cxn ang="0">
                    <a:pos x="151" y="106"/>
                  </a:cxn>
                  <a:cxn ang="0">
                    <a:pos x="199" y="135"/>
                  </a:cxn>
                  <a:cxn ang="0">
                    <a:pos x="253" y="143"/>
                  </a:cxn>
                  <a:cxn ang="0">
                    <a:pos x="303" y="136"/>
                  </a:cxn>
                  <a:cxn ang="0">
                    <a:pos x="343" y="124"/>
                  </a:cxn>
                  <a:cxn ang="0">
                    <a:pos x="429" y="252"/>
                  </a:cxn>
                  <a:cxn ang="0">
                    <a:pos x="400" y="252"/>
                  </a:cxn>
                  <a:cxn ang="0">
                    <a:pos x="350" y="259"/>
                  </a:cxn>
                  <a:cxn ang="0">
                    <a:pos x="298" y="273"/>
                  </a:cxn>
                  <a:cxn ang="0">
                    <a:pos x="255" y="290"/>
                  </a:cxn>
                  <a:cxn ang="0">
                    <a:pos x="209" y="310"/>
                  </a:cxn>
                  <a:cxn ang="0">
                    <a:pos x="161" y="344"/>
                  </a:cxn>
                  <a:cxn ang="0">
                    <a:pos x="119" y="390"/>
                  </a:cxn>
                  <a:cxn ang="0">
                    <a:pos x="80" y="441"/>
                  </a:cxn>
                  <a:cxn ang="0">
                    <a:pos x="47" y="490"/>
                  </a:cxn>
                  <a:cxn ang="0">
                    <a:pos x="22" y="535"/>
                  </a:cxn>
                  <a:cxn ang="0">
                    <a:pos x="1" y="582"/>
                  </a:cxn>
                  <a:cxn ang="0">
                    <a:pos x="35" y="579"/>
                  </a:cxn>
                  <a:cxn ang="0">
                    <a:pos x="100" y="543"/>
                  </a:cxn>
                  <a:cxn ang="0">
                    <a:pos x="158" y="496"/>
                  </a:cxn>
                  <a:cxn ang="0">
                    <a:pos x="201" y="446"/>
                  </a:cxn>
                  <a:cxn ang="0">
                    <a:pos x="228" y="409"/>
                  </a:cxn>
                  <a:cxn ang="0">
                    <a:pos x="463" y="376"/>
                  </a:cxn>
                  <a:cxn ang="0">
                    <a:pos x="485" y="422"/>
                  </a:cxn>
                  <a:cxn ang="0">
                    <a:pos x="520" y="485"/>
                  </a:cxn>
                  <a:cxn ang="0">
                    <a:pos x="565" y="543"/>
                  </a:cxn>
                  <a:cxn ang="0">
                    <a:pos x="612" y="579"/>
                  </a:cxn>
                  <a:cxn ang="0">
                    <a:pos x="660" y="603"/>
                  </a:cxn>
                  <a:cxn ang="0">
                    <a:pos x="709" y="620"/>
                  </a:cxn>
                  <a:cxn ang="0">
                    <a:pos x="759" y="632"/>
                  </a:cxn>
                  <a:cxn ang="0">
                    <a:pos x="801" y="637"/>
                  </a:cxn>
                  <a:cxn ang="0">
                    <a:pos x="842" y="637"/>
                  </a:cxn>
                  <a:cxn ang="0">
                    <a:pos x="881" y="630"/>
                  </a:cxn>
                  <a:cxn ang="0">
                    <a:pos x="845" y="594"/>
                  </a:cxn>
                  <a:cxn ang="0">
                    <a:pos x="798" y="558"/>
                  </a:cxn>
                  <a:cxn ang="0">
                    <a:pos x="740" y="528"/>
                  </a:cxn>
                  <a:cxn ang="0">
                    <a:pos x="696" y="513"/>
                  </a:cxn>
                  <a:cxn ang="0">
                    <a:pos x="643" y="269"/>
                  </a:cxn>
                  <a:cxn ang="0">
                    <a:pos x="626" y="206"/>
                  </a:cxn>
                  <a:cxn ang="0">
                    <a:pos x="604" y="155"/>
                  </a:cxn>
                  <a:cxn ang="0">
                    <a:pos x="578" y="111"/>
                  </a:cxn>
                  <a:cxn ang="0">
                    <a:pos x="808" y="237"/>
                  </a:cxn>
                  <a:cxn ang="0">
                    <a:pos x="794" y="187"/>
                  </a:cxn>
                  <a:cxn ang="0">
                    <a:pos x="762" y="126"/>
                  </a:cxn>
                  <a:cxn ang="0">
                    <a:pos x="708" y="67"/>
                  </a:cxn>
                  <a:cxn ang="0">
                    <a:pos x="665" y="43"/>
                  </a:cxn>
                  <a:cxn ang="0">
                    <a:pos x="621" y="24"/>
                  </a:cxn>
                  <a:cxn ang="0">
                    <a:pos x="568" y="9"/>
                  </a:cxn>
                  <a:cxn ang="0">
                    <a:pos x="517" y="0"/>
                  </a:cxn>
                  <a:cxn ang="0">
                    <a:pos x="486" y="0"/>
                  </a:cxn>
                  <a:cxn ang="0">
                    <a:pos x="446" y="2"/>
                  </a:cxn>
                  <a:cxn ang="0">
                    <a:pos x="401" y="7"/>
                  </a:cxn>
                  <a:cxn ang="0">
                    <a:pos x="360" y="15"/>
                  </a:cxn>
                </a:cxnLst>
                <a:rect l="0" t="0" r="r" b="b"/>
                <a:pathLst>
                  <a:path w="885" h="638">
                    <a:moveTo>
                      <a:pt x="360" y="15"/>
                    </a:moveTo>
                    <a:lnTo>
                      <a:pt x="357" y="17"/>
                    </a:lnTo>
                    <a:lnTo>
                      <a:pt x="352" y="19"/>
                    </a:lnTo>
                    <a:lnTo>
                      <a:pt x="347" y="21"/>
                    </a:lnTo>
                    <a:lnTo>
                      <a:pt x="343" y="22"/>
                    </a:lnTo>
                    <a:lnTo>
                      <a:pt x="338" y="24"/>
                    </a:lnTo>
                    <a:lnTo>
                      <a:pt x="333" y="27"/>
                    </a:lnTo>
                    <a:lnTo>
                      <a:pt x="328" y="29"/>
                    </a:lnTo>
                    <a:lnTo>
                      <a:pt x="323" y="31"/>
                    </a:lnTo>
                    <a:lnTo>
                      <a:pt x="318" y="34"/>
                    </a:lnTo>
                    <a:lnTo>
                      <a:pt x="311" y="36"/>
                    </a:lnTo>
                    <a:lnTo>
                      <a:pt x="308" y="39"/>
                    </a:lnTo>
                    <a:lnTo>
                      <a:pt x="303" y="41"/>
                    </a:lnTo>
                    <a:lnTo>
                      <a:pt x="296" y="44"/>
                    </a:lnTo>
                    <a:lnTo>
                      <a:pt x="291" y="46"/>
                    </a:lnTo>
                    <a:lnTo>
                      <a:pt x="287" y="50"/>
                    </a:lnTo>
                    <a:lnTo>
                      <a:pt x="282" y="53"/>
                    </a:lnTo>
                    <a:lnTo>
                      <a:pt x="275" y="55"/>
                    </a:lnTo>
                    <a:lnTo>
                      <a:pt x="270" y="58"/>
                    </a:lnTo>
                    <a:lnTo>
                      <a:pt x="267" y="60"/>
                    </a:lnTo>
                    <a:lnTo>
                      <a:pt x="262" y="63"/>
                    </a:lnTo>
                    <a:lnTo>
                      <a:pt x="253" y="67"/>
                    </a:lnTo>
                    <a:lnTo>
                      <a:pt x="246" y="72"/>
                    </a:lnTo>
                    <a:lnTo>
                      <a:pt x="240" y="75"/>
                    </a:lnTo>
                    <a:lnTo>
                      <a:pt x="236" y="78"/>
                    </a:lnTo>
                    <a:lnTo>
                      <a:pt x="233" y="80"/>
                    </a:lnTo>
                    <a:lnTo>
                      <a:pt x="233" y="80"/>
                    </a:lnTo>
                    <a:lnTo>
                      <a:pt x="88" y="46"/>
                    </a:lnTo>
                    <a:lnTo>
                      <a:pt x="92" y="50"/>
                    </a:lnTo>
                    <a:lnTo>
                      <a:pt x="95" y="55"/>
                    </a:lnTo>
                    <a:lnTo>
                      <a:pt x="102" y="61"/>
                    </a:lnTo>
                    <a:lnTo>
                      <a:pt x="107" y="67"/>
                    </a:lnTo>
                    <a:lnTo>
                      <a:pt x="115" y="75"/>
                    </a:lnTo>
                    <a:lnTo>
                      <a:pt x="119" y="80"/>
                    </a:lnTo>
                    <a:lnTo>
                      <a:pt x="124" y="84"/>
                    </a:lnTo>
                    <a:lnTo>
                      <a:pt x="129" y="89"/>
                    </a:lnTo>
                    <a:lnTo>
                      <a:pt x="136" y="94"/>
                    </a:lnTo>
                    <a:lnTo>
                      <a:pt x="139" y="97"/>
                    </a:lnTo>
                    <a:lnTo>
                      <a:pt x="144" y="101"/>
                    </a:lnTo>
                    <a:lnTo>
                      <a:pt x="151" y="106"/>
                    </a:lnTo>
                    <a:lnTo>
                      <a:pt x="156" y="111"/>
                    </a:lnTo>
                    <a:lnTo>
                      <a:pt x="161" y="114"/>
                    </a:lnTo>
                    <a:lnTo>
                      <a:pt x="168" y="118"/>
                    </a:lnTo>
                    <a:lnTo>
                      <a:pt x="173" y="121"/>
                    </a:lnTo>
                    <a:lnTo>
                      <a:pt x="182" y="126"/>
                    </a:lnTo>
                    <a:lnTo>
                      <a:pt x="187" y="130"/>
                    </a:lnTo>
                    <a:lnTo>
                      <a:pt x="194" y="133"/>
                    </a:lnTo>
                    <a:lnTo>
                      <a:pt x="199" y="135"/>
                    </a:lnTo>
                    <a:lnTo>
                      <a:pt x="206" y="136"/>
                    </a:lnTo>
                    <a:lnTo>
                      <a:pt x="212" y="138"/>
                    </a:lnTo>
                    <a:lnTo>
                      <a:pt x="219" y="141"/>
                    </a:lnTo>
                    <a:lnTo>
                      <a:pt x="226" y="141"/>
                    </a:lnTo>
                    <a:lnTo>
                      <a:pt x="233" y="143"/>
                    </a:lnTo>
                    <a:lnTo>
                      <a:pt x="240" y="143"/>
                    </a:lnTo>
                    <a:lnTo>
                      <a:pt x="246" y="143"/>
                    </a:lnTo>
                    <a:lnTo>
                      <a:pt x="253" y="143"/>
                    </a:lnTo>
                    <a:lnTo>
                      <a:pt x="258" y="143"/>
                    </a:lnTo>
                    <a:lnTo>
                      <a:pt x="265" y="141"/>
                    </a:lnTo>
                    <a:lnTo>
                      <a:pt x="272" y="141"/>
                    </a:lnTo>
                    <a:lnTo>
                      <a:pt x="279" y="141"/>
                    </a:lnTo>
                    <a:lnTo>
                      <a:pt x="286" y="140"/>
                    </a:lnTo>
                    <a:lnTo>
                      <a:pt x="291" y="138"/>
                    </a:lnTo>
                    <a:lnTo>
                      <a:pt x="298" y="138"/>
                    </a:lnTo>
                    <a:lnTo>
                      <a:pt x="303" y="136"/>
                    </a:lnTo>
                    <a:lnTo>
                      <a:pt x="309" y="135"/>
                    </a:lnTo>
                    <a:lnTo>
                      <a:pt x="315" y="133"/>
                    </a:lnTo>
                    <a:lnTo>
                      <a:pt x="320" y="133"/>
                    </a:lnTo>
                    <a:lnTo>
                      <a:pt x="325" y="131"/>
                    </a:lnTo>
                    <a:lnTo>
                      <a:pt x="332" y="131"/>
                    </a:lnTo>
                    <a:lnTo>
                      <a:pt x="335" y="128"/>
                    </a:lnTo>
                    <a:lnTo>
                      <a:pt x="340" y="128"/>
                    </a:lnTo>
                    <a:lnTo>
                      <a:pt x="343" y="124"/>
                    </a:lnTo>
                    <a:lnTo>
                      <a:pt x="349" y="124"/>
                    </a:lnTo>
                    <a:lnTo>
                      <a:pt x="355" y="121"/>
                    </a:lnTo>
                    <a:lnTo>
                      <a:pt x="362" y="119"/>
                    </a:lnTo>
                    <a:lnTo>
                      <a:pt x="367" y="116"/>
                    </a:lnTo>
                    <a:lnTo>
                      <a:pt x="372" y="116"/>
                    </a:lnTo>
                    <a:lnTo>
                      <a:pt x="374" y="114"/>
                    </a:lnTo>
                    <a:lnTo>
                      <a:pt x="376" y="114"/>
                    </a:lnTo>
                    <a:lnTo>
                      <a:pt x="429" y="252"/>
                    </a:lnTo>
                    <a:lnTo>
                      <a:pt x="427" y="250"/>
                    </a:lnTo>
                    <a:lnTo>
                      <a:pt x="425" y="250"/>
                    </a:lnTo>
                    <a:lnTo>
                      <a:pt x="420" y="250"/>
                    </a:lnTo>
                    <a:lnTo>
                      <a:pt x="415" y="250"/>
                    </a:lnTo>
                    <a:lnTo>
                      <a:pt x="412" y="250"/>
                    </a:lnTo>
                    <a:lnTo>
                      <a:pt x="408" y="250"/>
                    </a:lnTo>
                    <a:lnTo>
                      <a:pt x="403" y="250"/>
                    </a:lnTo>
                    <a:lnTo>
                      <a:pt x="400" y="252"/>
                    </a:lnTo>
                    <a:lnTo>
                      <a:pt x="395" y="252"/>
                    </a:lnTo>
                    <a:lnTo>
                      <a:pt x="389" y="252"/>
                    </a:lnTo>
                    <a:lnTo>
                      <a:pt x="384" y="254"/>
                    </a:lnTo>
                    <a:lnTo>
                      <a:pt x="377" y="255"/>
                    </a:lnTo>
                    <a:lnTo>
                      <a:pt x="371" y="255"/>
                    </a:lnTo>
                    <a:lnTo>
                      <a:pt x="364" y="255"/>
                    </a:lnTo>
                    <a:lnTo>
                      <a:pt x="357" y="257"/>
                    </a:lnTo>
                    <a:lnTo>
                      <a:pt x="350" y="259"/>
                    </a:lnTo>
                    <a:lnTo>
                      <a:pt x="342" y="261"/>
                    </a:lnTo>
                    <a:lnTo>
                      <a:pt x="333" y="264"/>
                    </a:lnTo>
                    <a:lnTo>
                      <a:pt x="325" y="266"/>
                    </a:lnTo>
                    <a:lnTo>
                      <a:pt x="316" y="269"/>
                    </a:lnTo>
                    <a:lnTo>
                      <a:pt x="311" y="269"/>
                    </a:lnTo>
                    <a:lnTo>
                      <a:pt x="308" y="271"/>
                    </a:lnTo>
                    <a:lnTo>
                      <a:pt x="303" y="273"/>
                    </a:lnTo>
                    <a:lnTo>
                      <a:pt x="298" y="273"/>
                    </a:lnTo>
                    <a:lnTo>
                      <a:pt x="291" y="274"/>
                    </a:lnTo>
                    <a:lnTo>
                      <a:pt x="287" y="276"/>
                    </a:lnTo>
                    <a:lnTo>
                      <a:pt x="282" y="279"/>
                    </a:lnTo>
                    <a:lnTo>
                      <a:pt x="277" y="281"/>
                    </a:lnTo>
                    <a:lnTo>
                      <a:pt x="270" y="283"/>
                    </a:lnTo>
                    <a:lnTo>
                      <a:pt x="265" y="284"/>
                    </a:lnTo>
                    <a:lnTo>
                      <a:pt x="260" y="286"/>
                    </a:lnTo>
                    <a:lnTo>
                      <a:pt x="255" y="290"/>
                    </a:lnTo>
                    <a:lnTo>
                      <a:pt x="250" y="291"/>
                    </a:lnTo>
                    <a:lnTo>
                      <a:pt x="243" y="293"/>
                    </a:lnTo>
                    <a:lnTo>
                      <a:pt x="238" y="296"/>
                    </a:lnTo>
                    <a:lnTo>
                      <a:pt x="233" y="300"/>
                    </a:lnTo>
                    <a:lnTo>
                      <a:pt x="226" y="301"/>
                    </a:lnTo>
                    <a:lnTo>
                      <a:pt x="221" y="305"/>
                    </a:lnTo>
                    <a:lnTo>
                      <a:pt x="214" y="307"/>
                    </a:lnTo>
                    <a:lnTo>
                      <a:pt x="209" y="310"/>
                    </a:lnTo>
                    <a:lnTo>
                      <a:pt x="202" y="313"/>
                    </a:lnTo>
                    <a:lnTo>
                      <a:pt x="197" y="317"/>
                    </a:lnTo>
                    <a:lnTo>
                      <a:pt x="190" y="322"/>
                    </a:lnTo>
                    <a:lnTo>
                      <a:pt x="185" y="325"/>
                    </a:lnTo>
                    <a:lnTo>
                      <a:pt x="178" y="330"/>
                    </a:lnTo>
                    <a:lnTo>
                      <a:pt x="173" y="334"/>
                    </a:lnTo>
                    <a:lnTo>
                      <a:pt x="166" y="339"/>
                    </a:lnTo>
                    <a:lnTo>
                      <a:pt x="161" y="344"/>
                    </a:lnTo>
                    <a:lnTo>
                      <a:pt x="156" y="349"/>
                    </a:lnTo>
                    <a:lnTo>
                      <a:pt x="151" y="354"/>
                    </a:lnTo>
                    <a:lnTo>
                      <a:pt x="144" y="359"/>
                    </a:lnTo>
                    <a:lnTo>
                      <a:pt x="139" y="366"/>
                    </a:lnTo>
                    <a:lnTo>
                      <a:pt x="134" y="371"/>
                    </a:lnTo>
                    <a:lnTo>
                      <a:pt x="129" y="378"/>
                    </a:lnTo>
                    <a:lnTo>
                      <a:pt x="122" y="383"/>
                    </a:lnTo>
                    <a:lnTo>
                      <a:pt x="119" y="390"/>
                    </a:lnTo>
                    <a:lnTo>
                      <a:pt x="114" y="395"/>
                    </a:lnTo>
                    <a:lnTo>
                      <a:pt x="109" y="402"/>
                    </a:lnTo>
                    <a:lnTo>
                      <a:pt x="104" y="409"/>
                    </a:lnTo>
                    <a:lnTo>
                      <a:pt x="98" y="416"/>
                    </a:lnTo>
                    <a:lnTo>
                      <a:pt x="93" y="421"/>
                    </a:lnTo>
                    <a:lnTo>
                      <a:pt x="88" y="427"/>
                    </a:lnTo>
                    <a:lnTo>
                      <a:pt x="85" y="433"/>
                    </a:lnTo>
                    <a:lnTo>
                      <a:pt x="80" y="441"/>
                    </a:lnTo>
                    <a:lnTo>
                      <a:pt x="75" y="446"/>
                    </a:lnTo>
                    <a:lnTo>
                      <a:pt x="70" y="453"/>
                    </a:lnTo>
                    <a:lnTo>
                      <a:pt x="66" y="460"/>
                    </a:lnTo>
                    <a:lnTo>
                      <a:pt x="63" y="467"/>
                    </a:lnTo>
                    <a:lnTo>
                      <a:pt x="58" y="472"/>
                    </a:lnTo>
                    <a:lnTo>
                      <a:pt x="54" y="478"/>
                    </a:lnTo>
                    <a:lnTo>
                      <a:pt x="51" y="484"/>
                    </a:lnTo>
                    <a:lnTo>
                      <a:pt x="47" y="490"/>
                    </a:lnTo>
                    <a:lnTo>
                      <a:pt x="42" y="496"/>
                    </a:lnTo>
                    <a:lnTo>
                      <a:pt x="39" y="502"/>
                    </a:lnTo>
                    <a:lnTo>
                      <a:pt x="35" y="507"/>
                    </a:lnTo>
                    <a:lnTo>
                      <a:pt x="34" y="514"/>
                    </a:lnTo>
                    <a:lnTo>
                      <a:pt x="30" y="519"/>
                    </a:lnTo>
                    <a:lnTo>
                      <a:pt x="27" y="524"/>
                    </a:lnTo>
                    <a:lnTo>
                      <a:pt x="24" y="530"/>
                    </a:lnTo>
                    <a:lnTo>
                      <a:pt x="22" y="535"/>
                    </a:lnTo>
                    <a:lnTo>
                      <a:pt x="18" y="540"/>
                    </a:lnTo>
                    <a:lnTo>
                      <a:pt x="17" y="545"/>
                    </a:lnTo>
                    <a:lnTo>
                      <a:pt x="15" y="550"/>
                    </a:lnTo>
                    <a:lnTo>
                      <a:pt x="13" y="555"/>
                    </a:lnTo>
                    <a:lnTo>
                      <a:pt x="8" y="562"/>
                    </a:lnTo>
                    <a:lnTo>
                      <a:pt x="5" y="570"/>
                    </a:lnTo>
                    <a:lnTo>
                      <a:pt x="3" y="577"/>
                    </a:lnTo>
                    <a:lnTo>
                      <a:pt x="1" y="582"/>
                    </a:lnTo>
                    <a:lnTo>
                      <a:pt x="0" y="587"/>
                    </a:lnTo>
                    <a:lnTo>
                      <a:pt x="0" y="589"/>
                    </a:lnTo>
                    <a:lnTo>
                      <a:pt x="0" y="591"/>
                    </a:lnTo>
                    <a:lnTo>
                      <a:pt x="1" y="593"/>
                    </a:lnTo>
                    <a:lnTo>
                      <a:pt x="10" y="589"/>
                    </a:lnTo>
                    <a:lnTo>
                      <a:pt x="18" y="586"/>
                    </a:lnTo>
                    <a:lnTo>
                      <a:pt x="27" y="582"/>
                    </a:lnTo>
                    <a:lnTo>
                      <a:pt x="35" y="579"/>
                    </a:lnTo>
                    <a:lnTo>
                      <a:pt x="44" y="576"/>
                    </a:lnTo>
                    <a:lnTo>
                      <a:pt x="52" y="570"/>
                    </a:lnTo>
                    <a:lnTo>
                      <a:pt x="61" y="567"/>
                    </a:lnTo>
                    <a:lnTo>
                      <a:pt x="70" y="564"/>
                    </a:lnTo>
                    <a:lnTo>
                      <a:pt x="76" y="558"/>
                    </a:lnTo>
                    <a:lnTo>
                      <a:pt x="85" y="553"/>
                    </a:lnTo>
                    <a:lnTo>
                      <a:pt x="92" y="548"/>
                    </a:lnTo>
                    <a:lnTo>
                      <a:pt x="100" y="543"/>
                    </a:lnTo>
                    <a:lnTo>
                      <a:pt x="107" y="538"/>
                    </a:lnTo>
                    <a:lnTo>
                      <a:pt x="114" y="533"/>
                    </a:lnTo>
                    <a:lnTo>
                      <a:pt x="121" y="528"/>
                    </a:lnTo>
                    <a:lnTo>
                      <a:pt x="129" y="521"/>
                    </a:lnTo>
                    <a:lnTo>
                      <a:pt x="136" y="516"/>
                    </a:lnTo>
                    <a:lnTo>
                      <a:pt x="143" y="509"/>
                    </a:lnTo>
                    <a:lnTo>
                      <a:pt x="151" y="501"/>
                    </a:lnTo>
                    <a:lnTo>
                      <a:pt x="158" y="496"/>
                    </a:lnTo>
                    <a:lnTo>
                      <a:pt x="165" y="487"/>
                    </a:lnTo>
                    <a:lnTo>
                      <a:pt x="172" y="480"/>
                    </a:lnTo>
                    <a:lnTo>
                      <a:pt x="178" y="472"/>
                    </a:lnTo>
                    <a:lnTo>
                      <a:pt x="187" y="463"/>
                    </a:lnTo>
                    <a:lnTo>
                      <a:pt x="189" y="460"/>
                    </a:lnTo>
                    <a:lnTo>
                      <a:pt x="192" y="455"/>
                    </a:lnTo>
                    <a:lnTo>
                      <a:pt x="195" y="450"/>
                    </a:lnTo>
                    <a:lnTo>
                      <a:pt x="201" y="446"/>
                    </a:lnTo>
                    <a:lnTo>
                      <a:pt x="202" y="441"/>
                    </a:lnTo>
                    <a:lnTo>
                      <a:pt x="206" y="438"/>
                    </a:lnTo>
                    <a:lnTo>
                      <a:pt x="209" y="433"/>
                    </a:lnTo>
                    <a:lnTo>
                      <a:pt x="214" y="429"/>
                    </a:lnTo>
                    <a:lnTo>
                      <a:pt x="218" y="424"/>
                    </a:lnTo>
                    <a:lnTo>
                      <a:pt x="221" y="419"/>
                    </a:lnTo>
                    <a:lnTo>
                      <a:pt x="224" y="414"/>
                    </a:lnTo>
                    <a:lnTo>
                      <a:pt x="228" y="409"/>
                    </a:lnTo>
                    <a:lnTo>
                      <a:pt x="231" y="404"/>
                    </a:lnTo>
                    <a:lnTo>
                      <a:pt x="236" y="398"/>
                    </a:lnTo>
                    <a:lnTo>
                      <a:pt x="238" y="393"/>
                    </a:lnTo>
                    <a:lnTo>
                      <a:pt x="243" y="388"/>
                    </a:lnTo>
                    <a:lnTo>
                      <a:pt x="459" y="370"/>
                    </a:lnTo>
                    <a:lnTo>
                      <a:pt x="459" y="370"/>
                    </a:lnTo>
                    <a:lnTo>
                      <a:pt x="463" y="375"/>
                    </a:lnTo>
                    <a:lnTo>
                      <a:pt x="463" y="376"/>
                    </a:lnTo>
                    <a:lnTo>
                      <a:pt x="464" y="381"/>
                    </a:lnTo>
                    <a:lnTo>
                      <a:pt x="468" y="387"/>
                    </a:lnTo>
                    <a:lnTo>
                      <a:pt x="469" y="392"/>
                    </a:lnTo>
                    <a:lnTo>
                      <a:pt x="473" y="397"/>
                    </a:lnTo>
                    <a:lnTo>
                      <a:pt x="474" y="402"/>
                    </a:lnTo>
                    <a:lnTo>
                      <a:pt x="478" y="409"/>
                    </a:lnTo>
                    <a:lnTo>
                      <a:pt x="481" y="416"/>
                    </a:lnTo>
                    <a:lnTo>
                      <a:pt x="485" y="422"/>
                    </a:lnTo>
                    <a:lnTo>
                      <a:pt x="488" y="429"/>
                    </a:lnTo>
                    <a:lnTo>
                      <a:pt x="493" y="438"/>
                    </a:lnTo>
                    <a:lnTo>
                      <a:pt x="497" y="446"/>
                    </a:lnTo>
                    <a:lnTo>
                      <a:pt x="502" y="453"/>
                    </a:lnTo>
                    <a:lnTo>
                      <a:pt x="505" y="461"/>
                    </a:lnTo>
                    <a:lnTo>
                      <a:pt x="510" y="468"/>
                    </a:lnTo>
                    <a:lnTo>
                      <a:pt x="515" y="477"/>
                    </a:lnTo>
                    <a:lnTo>
                      <a:pt x="520" y="485"/>
                    </a:lnTo>
                    <a:lnTo>
                      <a:pt x="526" y="494"/>
                    </a:lnTo>
                    <a:lnTo>
                      <a:pt x="531" y="501"/>
                    </a:lnTo>
                    <a:lnTo>
                      <a:pt x="537" y="509"/>
                    </a:lnTo>
                    <a:lnTo>
                      <a:pt x="543" y="516"/>
                    </a:lnTo>
                    <a:lnTo>
                      <a:pt x="548" y="523"/>
                    </a:lnTo>
                    <a:lnTo>
                      <a:pt x="553" y="530"/>
                    </a:lnTo>
                    <a:lnTo>
                      <a:pt x="560" y="536"/>
                    </a:lnTo>
                    <a:lnTo>
                      <a:pt x="565" y="543"/>
                    </a:lnTo>
                    <a:lnTo>
                      <a:pt x="571" y="550"/>
                    </a:lnTo>
                    <a:lnTo>
                      <a:pt x="577" y="553"/>
                    </a:lnTo>
                    <a:lnTo>
                      <a:pt x="583" y="560"/>
                    </a:lnTo>
                    <a:lnTo>
                      <a:pt x="588" y="564"/>
                    </a:lnTo>
                    <a:lnTo>
                      <a:pt x="594" y="567"/>
                    </a:lnTo>
                    <a:lnTo>
                      <a:pt x="599" y="570"/>
                    </a:lnTo>
                    <a:lnTo>
                      <a:pt x="606" y="576"/>
                    </a:lnTo>
                    <a:lnTo>
                      <a:pt x="612" y="579"/>
                    </a:lnTo>
                    <a:lnTo>
                      <a:pt x="617" y="582"/>
                    </a:lnTo>
                    <a:lnTo>
                      <a:pt x="624" y="586"/>
                    </a:lnTo>
                    <a:lnTo>
                      <a:pt x="629" y="589"/>
                    </a:lnTo>
                    <a:lnTo>
                      <a:pt x="636" y="593"/>
                    </a:lnTo>
                    <a:lnTo>
                      <a:pt x="643" y="596"/>
                    </a:lnTo>
                    <a:lnTo>
                      <a:pt x="648" y="598"/>
                    </a:lnTo>
                    <a:lnTo>
                      <a:pt x="655" y="601"/>
                    </a:lnTo>
                    <a:lnTo>
                      <a:pt x="660" y="603"/>
                    </a:lnTo>
                    <a:lnTo>
                      <a:pt x="667" y="606"/>
                    </a:lnTo>
                    <a:lnTo>
                      <a:pt x="672" y="608"/>
                    </a:lnTo>
                    <a:lnTo>
                      <a:pt x="679" y="611"/>
                    </a:lnTo>
                    <a:lnTo>
                      <a:pt x="685" y="613"/>
                    </a:lnTo>
                    <a:lnTo>
                      <a:pt x="692" y="615"/>
                    </a:lnTo>
                    <a:lnTo>
                      <a:pt x="697" y="616"/>
                    </a:lnTo>
                    <a:lnTo>
                      <a:pt x="704" y="620"/>
                    </a:lnTo>
                    <a:lnTo>
                      <a:pt x="709" y="620"/>
                    </a:lnTo>
                    <a:lnTo>
                      <a:pt x="716" y="623"/>
                    </a:lnTo>
                    <a:lnTo>
                      <a:pt x="723" y="623"/>
                    </a:lnTo>
                    <a:lnTo>
                      <a:pt x="730" y="625"/>
                    </a:lnTo>
                    <a:lnTo>
                      <a:pt x="735" y="627"/>
                    </a:lnTo>
                    <a:lnTo>
                      <a:pt x="740" y="628"/>
                    </a:lnTo>
                    <a:lnTo>
                      <a:pt x="747" y="628"/>
                    </a:lnTo>
                    <a:lnTo>
                      <a:pt x="752" y="630"/>
                    </a:lnTo>
                    <a:lnTo>
                      <a:pt x="759" y="632"/>
                    </a:lnTo>
                    <a:lnTo>
                      <a:pt x="764" y="632"/>
                    </a:lnTo>
                    <a:lnTo>
                      <a:pt x="769" y="633"/>
                    </a:lnTo>
                    <a:lnTo>
                      <a:pt x="776" y="635"/>
                    </a:lnTo>
                    <a:lnTo>
                      <a:pt x="781" y="635"/>
                    </a:lnTo>
                    <a:lnTo>
                      <a:pt x="786" y="635"/>
                    </a:lnTo>
                    <a:lnTo>
                      <a:pt x="791" y="635"/>
                    </a:lnTo>
                    <a:lnTo>
                      <a:pt x="798" y="637"/>
                    </a:lnTo>
                    <a:lnTo>
                      <a:pt x="801" y="637"/>
                    </a:lnTo>
                    <a:lnTo>
                      <a:pt x="806" y="637"/>
                    </a:lnTo>
                    <a:lnTo>
                      <a:pt x="811" y="637"/>
                    </a:lnTo>
                    <a:lnTo>
                      <a:pt x="817" y="637"/>
                    </a:lnTo>
                    <a:lnTo>
                      <a:pt x="820" y="637"/>
                    </a:lnTo>
                    <a:lnTo>
                      <a:pt x="825" y="637"/>
                    </a:lnTo>
                    <a:lnTo>
                      <a:pt x="830" y="637"/>
                    </a:lnTo>
                    <a:lnTo>
                      <a:pt x="834" y="637"/>
                    </a:lnTo>
                    <a:lnTo>
                      <a:pt x="842" y="637"/>
                    </a:lnTo>
                    <a:lnTo>
                      <a:pt x="851" y="638"/>
                    </a:lnTo>
                    <a:lnTo>
                      <a:pt x="857" y="637"/>
                    </a:lnTo>
                    <a:lnTo>
                      <a:pt x="864" y="637"/>
                    </a:lnTo>
                    <a:lnTo>
                      <a:pt x="868" y="637"/>
                    </a:lnTo>
                    <a:lnTo>
                      <a:pt x="874" y="637"/>
                    </a:lnTo>
                    <a:lnTo>
                      <a:pt x="881" y="635"/>
                    </a:lnTo>
                    <a:lnTo>
                      <a:pt x="885" y="635"/>
                    </a:lnTo>
                    <a:lnTo>
                      <a:pt x="881" y="630"/>
                    </a:lnTo>
                    <a:lnTo>
                      <a:pt x="878" y="627"/>
                    </a:lnTo>
                    <a:lnTo>
                      <a:pt x="873" y="621"/>
                    </a:lnTo>
                    <a:lnTo>
                      <a:pt x="869" y="618"/>
                    </a:lnTo>
                    <a:lnTo>
                      <a:pt x="866" y="613"/>
                    </a:lnTo>
                    <a:lnTo>
                      <a:pt x="861" y="608"/>
                    </a:lnTo>
                    <a:lnTo>
                      <a:pt x="856" y="603"/>
                    </a:lnTo>
                    <a:lnTo>
                      <a:pt x="851" y="599"/>
                    </a:lnTo>
                    <a:lnTo>
                      <a:pt x="845" y="594"/>
                    </a:lnTo>
                    <a:lnTo>
                      <a:pt x="840" y="589"/>
                    </a:lnTo>
                    <a:lnTo>
                      <a:pt x="835" y="584"/>
                    </a:lnTo>
                    <a:lnTo>
                      <a:pt x="830" y="581"/>
                    </a:lnTo>
                    <a:lnTo>
                      <a:pt x="823" y="576"/>
                    </a:lnTo>
                    <a:lnTo>
                      <a:pt x="817" y="570"/>
                    </a:lnTo>
                    <a:lnTo>
                      <a:pt x="811" y="567"/>
                    </a:lnTo>
                    <a:lnTo>
                      <a:pt x="805" y="564"/>
                    </a:lnTo>
                    <a:lnTo>
                      <a:pt x="798" y="558"/>
                    </a:lnTo>
                    <a:lnTo>
                      <a:pt x="791" y="553"/>
                    </a:lnTo>
                    <a:lnTo>
                      <a:pt x="782" y="550"/>
                    </a:lnTo>
                    <a:lnTo>
                      <a:pt x="776" y="545"/>
                    </a:lnTo>
                    <a:lnTo>
                      <a:pt x="767" y="541"/>
                    </a:lnTo>
                    <a:lnTo>
                      <a:pt x="760" y="538"/>
                    </a:lnTo>
                    <a:lnTo>
                      <a:pt x="752" y="533"/>
                    </a:lnTo>
                    <a:lnTo>
                      <a:pt x="745" y="531"/>
                    </a:lnTo>
                    <a:lnTo>
                      <a:pt x="740" y="528"/>
                    </a:lnTo>
                    <a:lnTo>
                      <a:pt x="735" y="526"/>
                    </a:lnTo>
                    <a:lnTo>
                      <a:pt x="730" y="524"/>
                    </a:lnTo>
                    <a:lnTo>
                      <a:pt x="726" y="523"/>
                    </a:lnTo>
                    <a:lnTo>
                      <a:pt x="718" y="519"/>
                    </a:lnTo>
                    <a:lnTo>
                      <a:pt x="709" y="518"/>
                    </a:lnTo>
                    <a:lnTo>
                      <a:pt x="704" y="516"/>
                    </a:lnTo>
                    <a:lnTo>
                      <a:pt x="699" y="514"/>
                    </a:lnTo>
                    <a:lnTo>
                      <a:pt x="696" y="513"/>
                    </a:lnTo>
                    <a:lnTo>
                      <a:pt x="691" y="513"/>
                    </a:lnTo>
                    <a:lnTo>
                      <a:pt x="685" y="511"/>
                    </a:lnTo>
                    <a:lnTo>
                      <a:pt x="680" y="509"/>
                    </a:lnTo>
                    <a:lnTo>
                      <a:pt x="677" y="507"/>
                    </a:lnTo>
                    <a:lnTo>
                      <a:pt x="672" y="507"/>
                    </a:lnTo>
                    <a:lnTo>
                      <a:pt x="626" y="354"/>
                    </a:lnTo>
                    <a:lnTo>
                      <a:pt x="617" y="271"/>
                    </a:lnTo>
                    <a:lnTo>
                      <a:pt x="643" y="269"/>
                    </a:lnTo>
                    <a:lnTo>
                      <a:pt x="641" y="259"/>
                    </a:lnTo>
                    <a:lnTo>
                      <a:pt x="640" y="252"/>
                    </a:lnTo>
                    <a:lnTo>
                      <a:pt x="636" y="244"/>
                    </a:lnTo>
                    <a:lnTo>
                      <a:pt x="634" y="237"/>
                    </a:lnTo>
                    <a:lnTo>
                      <a:pt x="633" y="228"/>
                    </a:lnTo>
                    <a:lnTo>
                      <a:pt x="629" y="220"/>
                    </a:lnTo>
                    <a:lnTo>
                      <a:pt x="628" y="213"/>
                    </a:lnTo>
                    <a:lnTo>
                      <a:pt x="626" y="206"/>
                    </a:lnTo>
                    <a:lnTo>
                      <a:pt x="623" y="199"/>
                    </a:lnTo>
                    <a:lnTo>
                      <a:pt x="621" y="191"/>
                    </a:lnTo>
                    <a:lnTo>
                      <a:pt x="617" y="186"/>
                    </a:lnTo>
                    <a:lnTo>
                      <a:pt x="614" y="179"/>
                    </a:lnTo>
                    <a:lnTo>
                      <a:pt x="612" y="172"/>
                    </a:lnTo>
                    <a:lnTo>
                      <a:pt x="609" y="167"/>
                    </a:lnTo>
                    <a:lnTo>
                      <a:pt x="607" y="160"/>
                    </a:lnTo>
                    <a:lnTo>
                      <a:pt x="604" y="155"/>
                    </a:lnTo>
                    <a:lnTo>
                      <a:pt x="600" y="150"/>
                    </a:lnTo>
                    <a:lnTo>
                      <a:pt x="599" y="145"/>
                    </a:lnTo>
                    <a:lnTo>
                      <a:pt x="595" y="140"/>
                    </a:lnTo>
                    <a:lnTo>
                      <a:pt x="594" y="135"/>
                    </a:lnTo>
                    <a:lnTo>
                      <a:pt x="588" y="128"/>
                    </a:lnTo>
                    <a:lnTo>
                      <a:pt x="585" y="121"/>
                    </a:lnTo>
                    <a:lnTo>
                      <a:pt x="580" y="116"/>
                    </a:lnTo>
                    <a:lnTo>
                      <a:pt x="578" y="111"/>
                    </a:lnTo>
                    <a:lnTo>
                      <a:pt x="578" y="109"/>
                    </a:lnTo>
                    <a:lnTo>
                      <a:pt x="670" y="118"/>
                    </a:lnTo>
                    <a:lnTo>
                      <a:pt x="813" y="254"/>
                    </a:lnTo>
                    <a:lnTo>
                      <a:pt x="811" y="252"/>
                    </a:lnTo>
                    <a:lnTo>
                      <a:pt x="811" y="247"/>
                    </a:lnTo>
                    <a:lnTo>
                      <a:pt x="810" y="244"/>
                    </a:lnTo>
                    <a:lnTo>
                      <a:pt x="810" y="240"/>
                    </a:lnTo>
                    <a:lnTo>
                      <a:pt x="808" y="237"/>
                    </a:lnTo>
                    <a:lnTo>
                      <a:pt x="808" y="232"/>
                    </a:lnTo>
                    <a:lnTo>
                      <a:pt x="806" y="227"/>
                    </a:lnTo>
                    <a:lnTo>
                      <a:pt x="805" y="220"/>
                    </a:lnTo>
                    <a:lnTo>
                      <a:pt x="803" y="215"/>
                    </a:lnTo>
                    <a:lnTo>
                      <a:pt x="801" y="210"/>
                    </a:lnTo>
                    <a:lnTo>
                      <a:pt x="799" y="203"/>
                    </a:lnTo>
                    <a:lnTo>
                      <a:pt x="798" y="196"/>
                    </a:lnTo>
                    <a:lnTo>
                      <a:pt x="794" y="187"/>
                    </a:lnTo>
                    <a:lnTo>
                      <a:pt x="793" y="182"/>
                    </a:lnTo>
                    <a:lnTo>
                      <a:pt x="788" y="174"/>
                    </a:lnTo>
                    <a:lnTo>
                      <a:pt x="784" y="165"/>
                    </a:lnTo>
                    <a:lnTo>
                      <a:pt x="781" y="157"/>
                    </a:lnTo>
                    <a:lnTo>
                      <a:pt x="777" y="150"/>
                    </a:lnTo>
                    <a:lnTo>
                      <a:pt x="772" y="141"/>
                    </a:lnTo>
                    <a:lnTo>
                      <a:pt x="767" y="133"/>
                    </a:lnTo>
                    <a:lnTo>
                      <a:pt x="762" y="126"/>
                    </a:lnTo>
                    <a:lnTo>
                      <a:pt x="757" y="118"/>
                    </a:lnTo>
                    <a:lnTo>
                      <a:pt x="750" y="111"/>
                    </a:lnTo>
                    <a:lnTo>
                      <a:pt x="745" y="102"/>
                    </a:lnTo>
                    <a:lnTo>
                      <a:pt x="738" y="95"/>
                    </a:lnTo>
                    <a:lnTo>
                      <a:pt x="731" y="89"/>
                    </a:lnTo>
                    <a:lnTo>
                      <a:pt x="723" y="82"/>
                    </a:lnTo>
                    <a:lnTo>
                      <a:pt x="716" y="73"/>
                    </a:lnTo>
                    <a:lnTo>
                      <a:pt x="708" y="67"/>
                    </a:lnTo>
                    <a:lnTo>
                      <a:pt x="699" y="63"/>
                    </a:lnTo>
                    <a:lnTo>
                      <a:pt x="694" y="60"/>
                    </a:lnTo>
                    <a:lnTo>
                      <a:pt x="689" y="56"/>
                    </a:lnTo>
                    <a:lnTo>
                      <a:pt x="684" y="53"/>
                    </a:lnTo>
                    <a:lnTo>
                      <a:pt x="679" y="50"/>
                    </a:lnTo>
                    <a:lnTo>
                      <a:pt x="675" y="48"/>
                    </a:lnTo>
                    <a:lnTo>
                      <a:pt x="670" y="46"/>
                    </a:lnTo>
                    <a:lnTo>
                      <a:pt x="665" y="43"/>
                    </a:lnTo>
                    <a:lnTo>
                      <a:pt x="662" y="41"/>
                    </a:lnTo>
                    <a:lnTo>
                      <a:pt x="657" y="39"/>
                    </a:lnTo>
                    <a:lnTo>
                      <a:pt x="651" y="36"/>
                    </a:lnTo>
                    <a:lnTo>
                      <a:pt x="646" y="34"/>
                    </a:lnTo>
                    <a:lnTo>
                      <a:pt x="643" y="33"/>
                    </a:lnTo>
                    <a:lnTo>
                      <a:pt x="633" y="29"/>
                    </a:lnTo>
                    <a:lnTo>
                      <a:pt x="626" y="26"/>
                    </a:lnTo>
                    <a:lnTo>
                      <a:pt x="621" y="24"/>
                    </a:lnTo>
                    <a:lnTo>
                      <a:pt x="616" y="22"/>
                    </a:lnTo>
                    <a:lnTo>
                      <a:pt x="612" y="21"/>
                    </a:lnTo>
                    <a:lnTo>
                      <a:pt x="607" y="19"/>
                    </a:lnTo>
                    <a:lnTo>
                      <a:pt x="599" y="17"/>
                    </a:lnTo>
                    <a:lnTo>
                      <a:pt x="592" y="14"/>
                    </a:lnTo>
                    <a:lnTo>
                      <a:pt x="582" y="12"/>
                    </a:lnTo>
                    <a:lnTo>
                      <a:pt x="575" y="10"/>
                    </a:lnTo>
                    <a:lnTo>
                      <a:pt x="568" y="9"/>
                    </a:lnTo>
                    <a:lnTo>
                      <a:pt x="561" y="7"/>
                    </a:lnTo>
                    <a:lnTo>
                      <a:pt x="553" y="5"/>
                    </a:lnTo>
                    <a:lnTo>
                      <a:pt x="546" y="4"/>
                    </a:lnTo>
                    <a:lnTo>
                      <a:pt x="539" y="2"/>
                    </a:lnTo>
                    <a:lnTo>
                      <a:pt x="534" y="2"/>
                    </a:lnTo>
                    <a:lnTo>
                      <a:pt x="527" y="2"/>
                    </a:lnTo>
                    <a:lnTo>
                      <a:pt x="522" y="0"/>
                    </a:lnTo>
                    <a:lnTo>
                      <a:pt x="517" y="0"/>
                    </a:lnTo>
                    <a:lnTo>
                      <a:pt x="514" y="0"/>
                    </a:lnTo>
                    <a:lnTo>
                      <a:pt x="505" y="0"/>
                    </a:lnTo>
                    <a:lnTo>
                      <a:pt x="500" y="0"/>
                    </a:lnTo>
                    <a:lnTo>
                      <a:pt x="497" y="0"/>
                    </a:lnTo>
                    <a:lnTo>
                      <a:pt x="497" y="0"/>
                    </a:lnTo>
                    <a:lnTo>
                      <a:pt x="495" y="0"/>
                    </a:lnTo>
                    <a:lnTo>
                      <a:pt x="492" y="0"/>
                    </a:lnTo>
                    <a:lnTo>
                      <a:pt x="486" y="0"/>
                    </a:lnTo>
                    <a:lnTo>
                      <a:pt x="480" y="0"/>
                    </a:lnTo>
                    <a:lnTo>
                      <a:pt x="474" y="0"/>
                    </a:lnTo>
                    <a:lnTo>
                      <a:pt x="471" y="0"/>
                    </a:lnTo>
                    <a:lnTo>
                      <a:pt x="466" y="0"/>
                    </a:lnTo>
                    <a:lnTo>
                      <a:pt x="461" y="0"/>
                    </a:lnTo>
                    <a:lnTo>
                      <a:pt x="456" y="0"/>
                    </a:lnTo>
                    <a:lnTo>
                      <a:pt x="451" y="2"/>
                    </a:lnTo>
                    <a:lnTo>
                      <a:pt x="446" y="2"/>
                    </a:lnTo>
                    <a:lnTo>
                      <a:pt x="442" y="4"/>
                    </a:lnTo>
                    <a:lnTo>
                      <a:pt x="435" y="4"/>
                    </a:lnTo>
                    <a:lnTo>
                      <a:pt x="430" y="4"/>
                    </a:lnTo>
                    <a:lnTo>
                      <a:pt x="423" y="4"/>
                    </a:lnTo>
                    <a:lnTo>
                      <a:pt x="418" y="5"/>
                    </a:lnTo>
                    <a:lnTo>
                      <a:pt x="412" y="5"/>
                    </a:lnTo>
                    <a:lnTo>
                      <a:pt x="406" y="5"/>
                    </a:lnTo>
                    <a:lnTo>
                      <a:pt x="401" y="7"/>
                    </a:lnTo>
                    <a:lnTo>
                      <a:pt x="396" y="9"/>
                    </a:lnTo>
                    <a:lnTo>
                      <a:pt x="391" y="9"/>
                    </a:lnTo>
                    <a:lnTo>
                      <a:pt x="386" y="9"/>
                    </a:lnTo>
                    <a:lnTo>
                      <a:pt x="381" y="10"/>
                    </a:lnTo>
                    <a:lnTo>
                      <a:pt x="376" y="12"/>
                    </a:lnTo>
                    <a:lnTo>
                      <a:pt x="367" y="14"/>
                    </a:lnTo>
                    <a:lnTo>
                      <a:pt x="360" y="15"/>
                    </a:lnTo>
                    <a:lnTo>
                      <a:pt x="360" y="15"/>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00" name="Freeform 36"/>
              <p:cNvSpPr>
                <a:spLocks/>
              </p:cNvSpPr>
              <p:nvPr/>
            </p:nvSpPr>
            <p:spPr bwMode="auto">
              <a:xfrm>
                <a:off x="811" y="1522"/>
                <a:ext cx="50" cy="112"/>
              </a:xfrm>
              <a:custGeom>
                <a:avLst/>
                <a:gdLst/>
                <a:ahLst/>
                <a:cxnLst>
                  <a:cxn ang="0">
                    <a:pos x="99" y="223"/>
                  </a:cxn>
                  <a:cxn ang="0">
                    <a:pos x="62" y="73"/>
                  </a:cxn>
                  <a:cxn ang="0">
                    <a:pos x="82" y="75"/>
                  </a:cxn>
                  <a:cxn ang="0">
                    <a:pos x="77" y="70"/>
                  </a:cxn>
                  <a:cxn ang="0">
                    <a:pos x="75" y="66"/>
                  </a:cxn>
                  <a:cxn ang="0">
                    <a:pos x="72" y="64"/>
                  </a:cxn>
                  <a:cxn ang="0">
                    <a:pos x="70" y="63"/>
                  </a:cxn>
                  <a:cxn ang="0">
                    <a:pos x="67" y="59"/>
                  </a:cxn>
                  <a:cxn ang="0">
                    <a:pos x="63" y="59"/>
                  </a:cxn>
                  <a:cxn ang="0">
                    <a:pos x="60" y="56"/>
                  </a:cxn>
                  <a:cxn ang="0">
                    <a:pos x="57" y="53"/>
                  </a:cxn>
                  <a:cxn ang="0">
                    <a:pos x="89" y="59"/>
                  </a:cxn>
                  <a:cxn ang="0">
                    <a:pos x="86" y="51"/>
                  </a:cxn>
                  <a:cxn ang="0">
                    <a:pos x="79" y="46"/>
                  </a:cxn>
                  <a:cxn ang="0">
                    <a:pos x="74" y="42"/>
                  </a:cxn>
                  <a:cxn ang="0">
                    <a:pos x="68" y="39"/>
                  </a:cxn>
                  <a:cxn ang="0">
                    <a:pos x="62" y="36"/>
                  </a:cxn>
                  <a:cxn ang="0">
                    <a:pos x="57" y="34"/>
                  </a:cxn>
                  <a:cxn ang="0">
                    <a:pos x="91" y="37"/>
                  </a:cxn>
                  <a:cxn ang="0">
                    <a:pos x="87" y="32"/>
                  </a:cxn>
                  <a:cxn ang="0">
                    <a:pos x="82" y="27"/>
                  </a:cxn>
                  <a:cxn ang="0">
                    <a:pos x="75" y="22"/>
                  </a:cxn>
                  <a:cxn ang="0">
                    <a:pos x="68" y="17"/>
                  </a:cxn>
                  <a:cxn ang="0">
                    <a:pos x="63" y="15"/>
                  </a:cxn>
                  <a:cxn ang="0">
                    <a:pos x="60" y="12"/>
                  </a:cxn>
                  <a:cxn ang="0">
                    <a:pos x="55" y="10"/>
                  </a:cxn>
                  <a:cxn ang="0">
                    <a:pos x="51" y="10"/>
                  </a:cxn>
                  <a:cxn ang="0">
                    <a:pos x="46" y="8"/>
                  </a:cxn>
                  <a:cxn ang="0">
                    <a:pos x="41" y="8"/>
                  </a:cxn>
                  <a:cxn ang="0">
                    <a:pos x="36" y="8"/>
                  </a:cxn>
                  <a:cxn ang="0">
                    <a:pos x="33" y="8"/>
                  </a:cxn>
                  <a:cxn ang="0">
                    <a:pos x="28" y="5"/>
                  </a:cxn>
                  <a:cxn ang="0">
                    <a:pos x="24" y="3"/>
                  </a:cxn>
                  <a:cxn ang="0">
                    <a:pos x="19" y="1"/>
                  </a:cxn>
                  <a:cxn ang="0">
                    <a:pos x="16" y="1"/>
                  </a:cxn>
                  <a:cxn ang="0">
                    <a:pos x="11" y="0"/>
                  </a:cxn>
                  <a:cxn ang="0">
                    <a:pos x="6" y="1"/>
                  </a:cxn>
                  <a:cxn ang="0">
                    <a:pos x="2" y="3"/>
                  </a:cxn>
                  <a:cxn ang="0">
                    <a:pos x="0" y="5"/>
                  </a:cxn>
                  <a:cxn ang="0">
                    <a:pos x="14" y="15"/>
                  </a:cxn>
                  <a:cxn ang="0">
                    <a:pos x="2" y="58"/>
                  </a:cxn>
                  <a:cxn ang="0">
                    <a:pos x="7" y="59"/>
                  </a:cxn>
                  <a:cxn ang="0">
                    <a:pos x="6" y="81"/>
                  </a:cxn>
                  <a:cxn ang="0">
                    <a:pos x="19" y="81"/>
                  </a:cxn>
                  <a:cxn ang="0">
                    <a:pos x="16" y="216"/>
                  </a:cxn>
                  <a:cxn ang="0">
                    <a:pos x="99" y="223"/>
                  </a:cxn>
                  <a:cxn ang="0">
                    <a:pos x="99" y="223"/>
                  </a:cxn>
                </a:cxnLst>
                <a:rect l="0" t="0" r="r" b="b"/>
                <a:pathLst>
                  <a:path w="99" h="223">
                    <a:moveTo>
                      <a:pt x="99" y="223"/>
                    </a:moveTo>
                    <a:lnTo>
                      <a:pt x="62" y="73"/>
                    </a:lnTo>
                    <a:lnTo>
                      <a:pt x="82" y="75"/>
                    </a:lnTo>
                    <a:lnTo>
                      <a:pt x="77" y="70"/>
                    </a:lnTo>
                    <a:lnTo>
                      <a:pt x="75" y="66"/>
                    </a:lnTo>
                    <a:lnTo>
                      <a:pt x="72" y="64"/>
                    </a:lnTo>
                    <a:lnTo>
                      <a:pt x="70" y="63"/>
                    </a:lnTo>
                    <a:lnTo>
                      <a:pt x="67" y="59"/>
                    </a:lnTo>
                    <a:lnTo>
                      <a:pt x="63" y="59"/>
                    </a:lnTo>
                    <a:lnTo>
                      <a:pt x="60" y="56"/>
                    </a:lnTo>
                    <a:lnTo>
                      <a:pt x="57" y="53"/>
                    </a:lnTo>
                    <a:lnTo>
                      <a:pt x="89" y="59"/>
                    </a:lnTo>
                    <a:lnTo>
                      <a:pt x="86" y="51"/>
                    </a:lnTo>
                    <a:lnTo>
                      <a:pt x="79" y="46"/>
                    </a:lnTo>
                    <a:lnTo>
                      <a:pt x="74" y="42"/>
                    </a:lnTo>
                    <a:lnTo>
                      <a:pt x="68" y="39"/>
                    </a:lnTo>
                    <a:lnTo>
                      <a:pt x="62" y="36"/>
                    </a:lnTo>
                    <a:lnTo>
                      <a:pt x="57" y="34"/>
                    </a:lnTo>
                    <a:lnTo>
                      <a:pt x="91" y="37"/>
                    </a:lnTo>
                    <a:lnTo>
                      <a:pt x="87" y="32"/>
                    </a:lnTo>
                    <a:lnTo>
                      <a:pt x="82" y="27"/>
                    </a:lnTo>
                    <a:lnTo>
                      <a:pt x="75" y="22"/>
                    </a:lnTo>
                    <a:lnTo>
                      <a:pt x="68" y="17"/>
                    </a:lnTo>
                    <a:lnTo>
                      <a:pt x="63" y="15"/>
                    </a:lnTo>
                    <a:lnTo>
                      <a:pt x="60" y="12"/>
                    </a:lnTo>
                    <a:lnTo>
                      <a:pt x="55" y="10"/>
                    </a:lnTo>
                    <a:lnTo>
                      <a:pt x="51" y="10"/>
                    </a:lnTo>
                    <a:lnTo>
                      <a:pt x="46" y="8"/>
                    </a:lnTo>
                    <a:lnTo>
                      <a:pt x="41" y="8"/>
                    </a:lnTo>
                    <a:lnTo>
                      <a:pt x="36" y="8"/>
                    </a:lnTo>
                    <a:lnTo>
                      <a:pt x="33" y="8"/>
                    </a:lnTo>
                    <a:lnTo>
                      <a:pt x="28" y="5"/>
                    </a:lnTo>
                    <a:lnTo>
                      <a:pt x="24" y="3"/>
                    </a:lnTo>
                    <a:lnTo>
                      <a:pt x="19" y="1"/>
                    </a:lnTo>
                    <a:lnTo>
                      <a:pt x="16" y="1"/>
                    </a:lnTo>
                    <a:lnTo>
                      <a:pt x="11" y="0"/>
                    </a:lnTo>
                    <a:lnTo>
                      <a:pt x="6" y="1"/>
                    </a:lnTo>
                    <a:lnTo>
                      <a:pt x="2" y="3"/>
                    </a:lnTo>
                    <a:lnTo>
                      <a:pt x="0" y="5"/>
                    </a:lnTo>
                    <a:lnTo>
                      <a:pt x="14" y="15"/>
                    </a:lnTo>
                    <a:lnTo>
                      <a:pt x="2" y="58"/>
                    </a:lnTo>
                    <a:lnTo>
                      <a:pt x="7" y="59"/>
                    </a:lnTo>
                    <a:lnTo>
                      <a:pt x="6" y="81"/>
                    </a:lnTo>
                    <a:lnTo>
                      <a:pt x="19" y="81"/>
                    </a:lnTo>
                    <a:lnTo>
                      <a:pt x="16" y="216"/>
                    </a:lnTo>
                    <a:lnTo>
                      <a:pt x="99" y="223"/>
                    </a:lnTo>
                    <a:lnTo>
                      <a:pt x="99" y="223"/>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01" name="Freeform 37"/>
              <p:cNvSpPr>
                <a:spLocks/>
              </p:cNvSpPr>
              <p:nvPr/>
            </p:nvSpPr>
            <p:spPr bwMode="auto">
              <a:xfrm>
                <a:off x="990" y="1664"/>
                <a:ext cx="32" cy="37"/>
              </a:xfrm>
              <a:custGeom>
                <a:avLst/>
                <a:gdLst/>
                <a:ahLst/>
                <a:cxnLst>
                  <a:cxn ang="0">
                    <a:pos x="0" y="0"/>
                  </a:cxn>
                  <a:cxn ang="0">
                    <a:pos x="29" y="68"/>
                  </a:cxn>
                  <a:cxn ang="0">
                    <a:pos x="56" y="75"/>
                  </a:cxn>
                  <a:cxn ang="0">
                    <a:pos x="64" y="33"/>
                  </a:cxn>
                  <a:cxn ang="0">
                    <a:pos x="51" y="31"/>
                  </a:cxn>
                  <a:cxn ang="0">
                    <a:pos x="32" y="12"/>
                  </a:cxn>
                  <a:cxn ang="0">
                    <a:pos x="0" y="0"/>
                  </a:cxn>
                  <a:cxn ang="0">
                    <a:pos x="0" y="0"/>
                  </a:cxn>
                </a:cxnLst>
                <a:rect l="0" t="0" r="r" b="b"/>
                <a:pathLst>
                  <a:path w="64" h="75">
                    <a:moveTo>
                      <a:pt x="0" y="0"/>
                    </a:moveTo>
                    <a:lnTo>
                      <a:pt x="29" y="68"/>
                    </a:lnTo>
                    <a:lnTo>
                      <a:pt x="56" y="75"/>
                    </a:lnTo>
                    <a:lnTo>
                      <a:pt x="64" y="33"/>
                    </a:lnTo>
                    <a:lnTo>
                      <a:pt x="51" y="31"/>
                    </a:lnTo>
                    <a:lnTo>
                      <a:pt x="32" y="12"/>
                    </a:lnTo>
                    <a:lnTo>
                      <a:pt x="0" y="0"/>
                    </a:lnTo>
                    <a:lnTo>
                      <a:pt x="0" y="0"/>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02" name="Freeform 38"/>
              <p:cNvSpPr>
                <a:spLocks/>
              </p:cNvSpPr>
              <p:nvPr/>
            </p:nvSpPr>
            <p:spPr bwMode="auto">
              <a:xfrm>
                <a:off x="1009" y="1669"/>
                <a:ext cx="34" cy="58"/>
              </a:xfrm>
              <a:custGeom>
                <a:avLst/>
                <a:gdLst/>
                <a:ahLst/>
                <a:cxnLst>
                  <a:cxn ang="0">
                    <a:pos x="31" y="1"/>
                  </a:cxn>
                  <a:cxn ang="0">
                    <a:pos x="4" y="0"/>
                  </a:cxn>
                  <a:cxn ang="0">
                    <a:pos x="0" y="115"/>
                  </a:cxn>
                  <a:cxn ang="0">
                    <a:pos x="68" y="93"/>
                  </a:cxn>
                  <a:cxn ang="0">
                    <a:pos x="31" y="91"/>
                  </a:cxn>
                  <a:cxn ang="0">
                    <a:pos x="12" y="93"/>
                  </a:cxn>
                  <a:cxn ang="0">
                    <a:pos x="17" y="11"/>
                  </a:cxn>
                  <a:cxn ang="0">
                    <a:pos x="46" y="11"/>
                  </a:cxn>
                  <a:cxn ang="0">
                    <a:pos x="31" y="1"/>
                  </a:cxn>
                  <a:cxn ang="0">
                    <a:pos x="31" y="1"/>
                  </a:cxn>
                </a:cxnLst>
                <a:rect l="0" t="0" r="r" b="b"/>
                <a:pathLst>
                  <a:path w="68" h="115">
                    <a:moveTo>
                      <a:pt x="31" y="1"/>
                    </a:moveTo>
                    <a:lnTo>
                      <a:pt x="4" y="0"/>
                    </a:lnTo>
                    <a:lnTo>
                      <a:pt x="0" y="115"/>
                    </a:lnTo>
                    <a:lnTo>
                      <a:pt x="68" y="93"/>
                    </a:lnTo>
                    <a:lnTo>
                      <a:pt x="31" y="91"/>
                    </a:lnTo>
                    <a:lnTo>
                      <a:pt x="12" y="93"/>
                    </a:lnTo>
                    <a:lnTo>
                      <a:pt x="17" y="11"/>
                    </a:lnTo>
                    <a:lnTo>
                      <a:pt x="46" y="11"/>
                    </a:lnTo>
                    <a:lnTo>
                      <a:pt x="31" y="1"/>
                    </a:lnTo>
                    <a:lnTo>
                      <a:pt x="31" y="1"/>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03" name="Freeform 39"/>
              <p:cNvSpPr>
                <a:spLocks/>
              </p:cNvSpPr>
              <p:nvPr/>
            </p:nvSpPr>
            <p:spPr bwMode="auto">
              <a:xfrm>
                <a:off x="1020" y="1625"/>
                <a:ext cx="91" cy="149"/>
              </a:xfrm>
              <a:custGeom>
                <a:avLst/>
                <a:gdLst/>
                <a:ahLst/>
                <a:cxnLst>
                  <a:cxn ang="0">
                    <a:pos x="29" y="0"/>
                  </a:cxn>
                  <a:cxn ang="0">
                    <a:pos x="160" y="35"/>
                  </a:cxn>
                  <a:cxn ang="0">
                    <a:pos x="160" y="37"/>
                  </a:cxn>
                  <a:cxn ang="0">
                    <a:pos x="162" y="41"/>
                  </a:cxn>
                  <a:cxn ang="0">
                    <a:pos x="162" y="44"/>
                  </a:cxn>
                  <a:cxn ang="0">
                    <a:pos x="164" y="47"/>
                  </a:cxn>
                  <a:cxn ang="0">
                    <a:pos x="164" y="51"/>
                  </a:cxn>
                  <a:cxn ang="0">
                    <a:pos x="165" y="58"/>
                  </a:cxn>
                  <a:cxn ang="0">
                    <a:pos x="165" y="63"/>
                  </a:cxn>
                  <a:cxn ang="0">
                    <a:pos x="167" y="68"/>
                  </a:cxn>
                  <a:cxn ang="0">
                    <a:pos x="167" y="75"/>
                  </a:cxn>
                  <a:cxn ang="0">
                    <a:pos x="169" y="81"/>
                  </a:cxn>
                  <a:cxn ang="0">
                    <a:pos x="170" y="88"/>
                  </a:cxn>
                  <a:cxn ang="0">
                    <a:pos x="172" y="97"/>
                  </a:cxn>
                  <a:cxn ang="0">
                    <a:pos x="172" y="100"/>
                  </a:cxn>
                  <a:cxn ang="0">
                    <a:pos x="174" y="104"/>
                  </a:cxn>
                  <a:cxn ang="0">
                    <a:pos x="174" y="109"/>
                  </a:cxn>
                  <a:cxn ang="0">
                    <a:pos x="176" y="114"/>
                  </a:cxn>
                  <a:cxn ang="0">
                    <a:pos x="176" y="117"/>
                  </a:cxn>
                  <a:cxn ang="0">
                    <a:pos x="177" y="122"/>
                  </a:cxn>
                  <a:cxn ang="0">
                    <a:pos x="177" y="127"/>
                  </a:cxn>
                  <a:cxn ang="0">
                    <a:pos x="177" y="132"/>
                  </a:cxn>
                  <a:cxn ang="0">
                    <a:pos x="177" y="136"/>
                  </a:cxn>
                  <a:cxn ang="0">
                    <a:pos x="179" y="141"/>
                  </a:cxn>
                  <a:cxn ang="0">
                    <a:pos x="179" y="146"/>
                  </a:cxn>
                  <a:cxn ang="0">
                    <a:pos x="179" y="151"/>
                  </a:cxn>
                  <a:cxn ang="0">
                    <a:pos x="179" y="156"/>
                  </a:cxn>
                  <a:cxn ang="0">
                    <a:pos x="179" y="161"/>
                  </a:cxn>
                  <a:cxn ang="0">
                    <a:pos x="179" y="167"/>
                  </a:cxn>
                  <a:cxn ang="0">
                    <a:pos x="181" y="170"/>
                  </a:cxn>
                  <a:cxn ang="0">
                    <a:pos x="181" y="175"/>
                  </a:cxn>
                  <a:cxn ang="0">
                    <a:pos x="181" y="182"/>
                  </a:cxn>
                  <a:cxn ang="0">
                    <a:pos x="181" y="187"/>
                  </a:cxn>
                  <a:cxn ang="0">
                    <a:pos x="182" y="192"/>
                  </a:cxn>
                  <a:cxn ang="0">
                    <a:pos x="182" y="197"/>
                  </a:cxn>
                  <a:cxn ang="0">
                    <a:pos x="182" y="202"/>
                  </a:cxn>
                  <a:cxn ang="0">
                    <a:pos x="182" y="207"/>
                  </a:cxn>
                  <a:cxn ang="0">
                    <a:pos x="182" y="214"/>
                  </a:cxn>
                  <a:cxn ang="0">
                    <a:pos x="182" y="219"/>
                  </a:cxn>
                  <a:cxn ang="0">
                    <a:pos x="182" y="224"/>
                  </a:cxn>
                  <a:cxn ang="0">
                    <a:pos x="182" y="230"/>
                  </a:cxn>
                  <a:cxn ang="0">
                    <a:pos x="182" y="236"/>
                  </a:cxn>
                  <a:cxn ang="0">
                    <a:pos x="181" y="240"/>
                  </a:cxn>
                  <a:cxn ang="0">
                    <a:pos x="181" y="247"/>
                  </a:cxn>
                  <a:cxn ang="0">
                    <a:pos x="181" y="252"/>
                  </a:cxn>
                  <a:cxn ang="0">
                    <a:pos x="181" y="258"/>
                  </a:cxn>
                  <a:cxn ang="0">
                    <a:pos x="181" y="264"/>
                  </a:cxn>
                  <a:cxn ang="0">
                    <a:pos x="181" y="269"/>
                  </a:cxn>
                  <a:cxn ang="0">
                    <a:pos x="179" y="274"/>
                  </a:cxn>
                  <a:cxn ang="0">
                    <a:pos x="179" y="281"/>
                  </a:cxn>
                  <a:cxn ang="0">
                    <a:pos x="50" y="298"/>
                  </a:cxn>
                  <a:cxn ang="0">
                    <a:pos x="9" y="289"/>
                  </a:cxn>
                  <a:cxn ang="0">
                    <a:pos x="0" y="10"/>
                  </a:cxn>
                  <a:cxn ang="0">
                    <a:pos x="29" y="0"/>
                  </a:cxn>
                  <a:cxn ang="0">
                    <a:pos x="29" y="0"/>
                  </a:cxn>
                </a:cxnLst>
                <a:rect l="0" t="0" r="r" b="b"/>
                <a:pathLst>
                  <a:path w="182" h="298">
                    <a:moveTo>
                      <a:pt x="29" y="0"/>
                    </a:moveTo>
                    <a:lnTo>
                      <a:pt x="160" y="35"/>
                    </a:lnTo>
                    <a:lnTo>
                      <a:pt x="160" y="37"/>
                    </a:lnTo>
                    <a:lnTo>
                      <a:pt x="162" y="41"/>
                    </a:lnTo>
                    <a:lnTo>
                      <a:pt x="162" y="44"/>
                    </a:lnTo>
                    <a:lnTo>
                      <a:pt x="164" y="47"/>
                    </a:lnTo>
                    <a:lnTo>
                      <a:pt x="164" y="51"/>
                    </a:lnTo>
                    <a:lnTo>
                      <a:pt x="165" y="58"/>
                    </a:lnTo>
                    <a:lnTo>
                      <a:pt x="165" y="63"/>
                    </a:lnTo>
                    <a:lnTo>
                      <a:pt x="167" y="68"/>
                    </a:lnTo>
                    <a:lnTo>
                      <a:pt x="167" y="75"/>
                    </a:lnTo>
                    <a:lnTo>
                      <a:pt x="169" y="81"/>
                    </a:lnTo>
                    <a:lnTo>
                      <a:pt x="170" y="88"/>
                    </a:lnTo>
                    <a:lnTo>
                      <a:pt x="172" y="97"/>
                    </a:lnTo>
                    <a:lnTo>
                      <a:pt x="172" y="100"/>
                    </a:lnTo>
                    <a:lnTo>
                      <a:pt x="174" y="104"/>
                    </a:lnTo>
                    <a:lnTo>
                      <a:pt x="174" y="109"/>
                    </a:lnTo>
                    <a:lnTo>
                      <a:pt x="176" y="114"/>
                    </a:lnTo>
                    <a:lnTo>
                      <a:pt x="176" y="117"/>
                    </a:lnTo>
                    <a:lnTo>
                      <a:pt x="177" y="122"/>
                    </a:lnTo>
                    <a:lnTo>
                      <a:pt x="177" y="127"/>
                    </a:lnTo>
                    <a:lnTo>
                      <a:pt x="177" y="132"/>
                    </a:lnTo>
                    <a:lnTo>
                      <a:pt x="177" y="136"/>
                    </a:lnTo>
                    <a:lnTo>
                      <a:pt x="179" y="141"/>
                    </a:lnTo>
                    <a:lnTo>
                      <a:pt x="179" y="146"/>
                    </a:lnTo>
                    <a:lnTo>
                      <a:pt x="179" y="151"/>
                    </a:lnTo>
                    <a:lnTo>
                      <a:pt x="179" y="156"/>
                    </a:lnTo>
                    <a:lnTo>
                      <a:pt x="179" y="161"/>
                    </a:lnTo>
                    <a:lnTo>
                      <a:pt x="179" y="167"/>
                    </a:lnTo>
                    <a:lnTo>
                      <a:pt x="181" y="170"/>
                    </a:lnTo>
                    <a:lnTo>
                      <a:pt x="181" y="175"/>
                    </a:lnTo>
                    <a:lnTo>
                      <a:pt x="181" y="182"/>
                    </a:lnTo>
                    <a:lnTo>
                      <a:pt x="181" y="187"/>
                    </a:lnTo>
                    <a:lnTo>
                      <a:pt x="182" y="192"/>
                    </a:lnTo>
                    <a:lnTo>
                      <a:pt x="182" y="197"/>
                    </a:lnTo>
                    <a:lnTo>
                      <a:pt x="182" y="202"/>
                    </a:lnTo>
                    <a:lnTo>
                      <a:pt x="182" y="207"/>
                    </a:lnTo>
                    <a:lnTo>
                      <a:pt x="182" y="214"/>
                    </a:lnTo>
                    <a:lnTo>
                      <a:pt x="182" y="219"/>
                    </a:lnTo>
                    <a:lnTo>
                      <a:pt x="182" y="224"/>
                    </a:lnTo>
                    <a:lnTo>
                      <a:pt x="182" y="230"/>
                    </a:lnTo>
                    <a:lnTo>
                      <a:pt x="182" y="236"/>
                    </a:lnTo>
                    <a:lnTo>
                      <a:pt x="181" y="240"/>
                    </a:lnTo>
                    <a:lnTo>
                      <a:pt x="181" y="247"/>
                    </a:lnTo>
                    <a:lnTo>
                      <a:pt x="181" y="252"/>
                    </a:lnTo>
                    <a:lnTo>
                      <a:pt x="181" y="258"/>
                    </a:lnTo>
                    <a:lnTo>
                      <a:pt x="181" y="264"/>
                    </a:lnTo>
                    <a:lnTo>
                      <a:pt x="181" y="269"/>
                    </a:lnTo>
                    <a:lnTo>
                      <a:pt x="179" y="274"/>
                    </a:lnTo>
                    <a:lnTo>
                      <a:pt x="179" y="281"/>
                    </a:lnTo>
                    <a:lnTo>
                      <a:pt x="50" y="298"/>
                    </a:lnTo>
                    <a:lnTo>
                      <a:pt x="9" y="289"/>
                    </a:lnTo>
                    <a:lnTo>
                      <a:pt x="0" y="10"/>
                    </a:lnTo>
                    <a:lnTo>
                      <a:pt x="29" y="0"/>
                    </a:lnTo>
                    <a:lnTo>
                      <a:pt x="29" y="0"/>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04" name="Freeform 40"/>
              <p:cNvSpPr>
                <a:spLocks/>
              </p:cNvSpPr>
              <p:nvPr/>
            </p:nvSpPr>
            <p:spPr bwMode="auto">
              <a:xfrm>
                <a:off x="819" y="1568"/>
                <a:ext cx="28" cy="44"/>
              </a:xfrm>
              <a:custGeom>
                <a:avLst/>
                <a:gdLst/>
                <a:ahLst/>
                <a:cxnLst>
                  <a:cxn ang="0">
                    <a:pos x="0" y="5"/>
                  </a:cxn>
                  <a:cxn ang="0">
                    <a:pos x="20" y="86"/>
                  </a:cxn>
                  <a:cxn ang="0">
                    <a:pos x="56" y="83"/>
                  </a:cxn>
                  <a:cxn ang="0">
                    <a:pos x="54" y="0"/>
                  </a:cxn>
                  <a:cxn ang="0">
                    <a:pos x="20" y="10"/>
                  </a:cxn>
                  <a:cxn ang="0">
                    <a:pos x="0" y="5"/>
                  </a:cxn>
                  <a:cxn ang="0">
                    <a:pos x="0" y="5"/>
                  </a:cxn>
                </a:cxnLst>
                <a:rect l="0" t="0" r="r" b="b"/>
                <a:pathLst>
                  <a:path w="56" h="86">
                    <a:moveTo>
                      <a:pt x="0" y="5"/>
                    </a:moveTo>
                    <a:lnTo>
                      <a:pt x="20" y="86"/>
                    </a:lnTo>
                    <a:lnTo>
                      <a:pt x="56" y="83"/>
                    </a:lnTo>
                    <a:lnTo>
                      <a:pt x="54" y="0"/>
                    </a:lnTo>
                    <a:lnTo>
                      <a:pt x="20" y="10"/>
                    </a:lnTo>
                    <a:lnTo>
                      <a:pt x="0" y="5"/>
                    </a:lnTo>
                    <a:lnTo>
                      <a:pt x="0" y="5"/>
                    </a:lnTo>
                    <a:close/>
                  </a:path>
                </a:pathLst>
              </a:custGeom>
              <a:solidFill>
                <a:srgbClr val="FFFFFF"/>
              </a:solidFill>
              <a:ln w="9525">
                <a:noFill/>
                <a:round/>
                <a:headEnd/>
                <a:tailEnd/>
              </a:ln>
              <a:effectLst>
                <a:outerShdw dist="35921" dir="2700000" algn="ctr" rotWithShape="0">
                  <a:srgbClr val="808080"/>
                </a:outerShdw>
              </a:effectLst>
            </p:spPr>
            <p:txBody>
              <a:bodyPr/>
              <a:lstStyle/>
              <a:p>
                <a:endParaRPr lang="pt-BR"/>
              </a:p>
            </p:txBody>
          </p:sp>
          <p:sp>
            <p:nvSpPr>
              <p:cNvPr id="2289705" name="Freeform 41"/>
              <p:cNvSpPr>
                <a:spLocks/>
              </p:cNvSpPr>
              <p:nvPr/>
            </p:nvSpPr>
            <p:spPr bwMode="auto">
              <a:xfrm>
                <a:off x="827" y="1577"/>
                <a:ext cx="20" cy="85"/>
              </a:xfrm>
              <a:custGeom>
                <a:avLst/>
                <a:gdLst/>
                <a:ahLst/>
                <a:cxnLst>
                  <a:cxn ang="0">
                    <a:pos x="5" y="1"/>
                  </a:cxn>
                  <a:cxn ang="0">
                    <a:pos x="0" y="20"/>
                  </a:cxn>
                  <a:cxn ang="0">
                    <a:pos x="7" y="30"/>
                  </a:cxn>
                  <a:cxn ang="0">
                    <a:pos x="5" y="71"/>
                  </a:cxn>
                  <a:cxn ang="0">
                    <a:pos x="36" y="170"/>
                  </a:cxn>
                  <a:cxn ang="0">
                    <a:pos x="41" y="68"/>
                  </a:cxn>
                  <a:cxn ang="0">
                    <a:pos x="14" y="29"/>
                  </a:cxn>
                  <a:cxn ang="0">
                    <a:pos x="20" y="20"/>
                  </a:cxn>
                  <a:cxn ang="0">
                    <a:pos x="10" y="0"/>
                  </a:cxn>
                  <a:cxn ang="0">
                    <a:pos x="5" y="1"/>
                  </a:cxn>
                  <a:cxn ang="0">
                    <a:pos x="5" y="1"/>
                  </a:cxn>
                </a:cxnLst>
                <a:rect l="0" t="0" r="r" b="b"/>
                <a:pathLst>
                  <a:path w="41" h="170">
                    <a:moveTo>
                      <a:pt x="5" y="1"/>
                    </a:moveTo>
                    <a:lnTo>
                      <a:pt x="0" y="20"/>
                    </a:lnTo>
                    <a:lnTo>
                      <a:pt x="7" y="30"/>
                    </a:lnTo>
                    <a:lnTo>
                      <a:pt x="5" y="71"/>
                    </a:lnTo>
                    <a:lnTo>
                      <a:pt x="36" y="170"/>
                    </a:lnTo>
                    <a:lnTo>
                      <a:pt x="41" y="68"/>
                    </a:lnTo>
                    <a:lnTo>
                      <a:pt x="14" y="29"/>
                    </a:lnTo>
                    <a:lnTo>
                      <a:pt x="20" y="20"/>
                    </a:lnTo>
                    <a:lnTo>
                      <a:pt x="10" y="0"/>
                    </a:lnTo>
                    <a:lnTo>
                      <a:pt x="5" y="1"/>
                    </a:lnTo>
                    <a:lnTo>
                      <a:pt x="5" y="1"/>
                    </a:lnTo>
                    <a:close/>
                  </a:path>
                </a:pathLst>
              </a:custGeom>
              <a:solidFill>
                <a:srgbClr val="A84A3D"/>
              </a:solidFill>
              <a:ln w="9525">
                <a:noFill/>
                <a:round/>
                <a:headEnd/>
                <a:tailEnd/>
              </a:ln>
              <a:effectLst>
                <a:outerShdw dist="35921" dir="2700000" algn="ctr" rotWithShape="0">
                  <a:srgbClr val="808080"/>
                </a:outerShdw>
              </a:effectLst>
            </p:spPr>
            <p:txBody>
              <a:bodyPr/>
              <a:lstStyle/>
              <a:p>
                <a:endParaRPr lang="pt-BR"/>
              </a:p>
            </p:txBody>
          </p:sp>
          <p:sp>
            <p:nvSpPr>
              <p:cNvPr id="2289706" name="Freeform 42"/>
              <p:cNvSpPr>
                <a:spLocks/>
              </p:cNvSpPr>
              <p:nvPr/>
            </p:nvSpPr>
            <p:spPr bwMode="auto">
              <a:xfrm>
                <a:off x="656" y="1694"/>
                <a:ext cx="168" cy="86"/>
              </a:xfrm>
              <a:custGeom>
                <a:avLst/>
                <a:gdLst/>
                <a:ahLst/>
                <a:cxnLst>
                  <a:cxn ang="0">
                    <a:pos x="325" y="0"/>
                  </a:cxn>
                  <a:cxn ang="0">
                    <a:pos x="315" y="0"/>
                  </a:cxn>
                  <a:cxn ang="0">
                    <a:pos x="306" y="1"/>
                  </a:cxn>
                  <a:cxn ang="0">
                    <a:pos x="296" y="3"/>
                  </a:cxn>
                  <a:cxn ang="0">
                    <a:pos x="281" y="6"/>
                  </a:cxn>
                  <a:cxn ang="0">
                    <a:pos x="267" y="8"/>
                  </a:cxn>
                  <a:cxn ang="0">
                    <a:pos x="252" y="12"/>
                  </a:cxn>
                  <a:cxn ang="0">
                    <a:pos x="238" y="13"/>
                  </a:cxn>
                  <a:cxn ang="0">
                    <a:pos x="230" y="15"/>
                  </a:cxn>
                  <a:cxn ang="0">
                    <a:pos x="221" y="18"/>
                  </a:cxn>
                  <a:cxn ang="0">
                    <a:pos x="213" y="20"/>
                  </a:cxn>
                  <a:cxn ang="0">
                    <a:pos x="203" y="22"/>
                  </a:cxn>
                  <a:cxn ang="0">
                    <a:pos x="194" y="25"/>
                  </a:cxn>
                  <a:cxn ang="0">
                    <a:pos x="180" y="29"/>
                  </a:cxn>
                  <a:cxn ang="0">
                    <a:pos x="165" y="34"/>
                  </a:cxn>
                  <a:cxn ang="0">
                    <a:pos x="148" y="39"/>
                  </a:cxn>
                  <a:cxn ang="0">
                    <a:pos x="134" y="46"/>
                  </a:cxn>
                  <a:cxn ang="0">
                    <a:pos x="123" y="52"/>
                  </a:cxn>
                  <a:cxn ang="0">
                    <a:pos x="111" y="59"/>
                  </a:cxn>
                  <a:cxn ang="0">
                    <a:pos x="100" y="66"/>
                  </a:cxn>
                  <a:cxn ang="0">
                    <a:pos x="90" y="73"/>
                  </a:cxn>
                  <a:cxn ang="0">
                    <a:pos x="82" y="80"/>
                  </a:cxn>
                  <a:cxn ang="0">
                    <a:pos x="71" y="88"/>
                  </a:cxn>
                  <a:cxn ang="0">
                    <a:pos x="58" y="100"/>
                  </a:cxn>
                  <a:cxn ang="0">
                    <a:pos x="48" y="114"/>
                  </a:cxn>
                  <a:cxn ang="0">
                    <a:pos x="36" y="127"/>
                  </a:cxn>
                  <a:cxn ang="0">
                    <a:pos x="24" y="143"/>
                  </a:cxn>
                  <a:cxn ang="0">
                    <a:pos x="12" y="156"/>
                  </a:cxn>
                  <a:cxn ang="0">
                    <a:pos x="3" y="166"/>
                  </a:cxn>
                  <a:cxn ang="0">
                    <a:pos x="24" y="155"/>
                  </a:cxn>
                  <a:cxn ang="0">
                    <a:pos x="32" y="144"/>
                  </a:cxn>
                  <a:cxn ang="0">
                    <a:pos x="43" y="132"/>
                  </a:cxn>
                  <a:cxn ang="0">
                    <a:pos x="56" y="119"/>
                  </a:cxn>
                  <a:cxn ang="0">
                    <a:pos x="71" y="107"/>
                  </a:cxn>
                  <a:cxn ang="0">
                    <a:pos x="87" y="93"/>
                  </a:cxn>
                  <a:cxn ang="0">
                    <a:pos x="104" y="81"/>
                  </a:cxn>
                  <a:cxn ang="0">
                    <a:pos x="119" y="71"/>
                  </a:cxn>
                  <a:cxn ang="0">
                    <a:pos x="136" y="64"/>
                  </a:cxn>
                  <a:cxn ang="0">
                    <a:pos x="151" y="56"/>
                  </a:cxn>
                  <a:cxn ang="0">
                    <a:pos x="168" y="49"/>
                  </a:cxn>
                  <a:cxn ang="0">
                    <a:pos x="186" y="44"/>
                  </a:cxn>
                  <a:cxn ang="0">
                    <a:pos x="203" y="39"/>
                  </a:cxn>
                  <a:cxn ang="0">
                    <a:pos x="220" y="34"/>
                  </a:cxn>
                  <a:cxn ang="0">
                    <a:pos x="237" y="30"/>
                  </a:cxn>
                  <a:cxn ang="0">
                    <a:pos x="252" y="27"/>
                  </a:cxn>
                  <a:cxn ang="0">
                    <a:pos x="267" y="25"/>
                  </a:cxn>
                  <a:cxn ang="0">
                    <a:pos x="281" y="22"/>
                  </a:cxn>
                  <a:cxn ang="0">
                    <a:pos x="294" y="20"/>
                  </a:cxn>
                  <a:cxn ang="0">
                    <a:pos x="306" y="18"/>
                  </a:cxn>
                  <a:cxn ang="0">
                    <a:pos x="317" y="18"/>
                  </a:cxn>
                  <a:cxn ang="0">
                    <a:pos x="325" y="17"/>
                  </a:cxn>
                  <a:cxn ang="0">
                    <a:pos x="330" y="17"/>
                  </a:cxn>
                  <a:cxn ang="0">
                    <a:pos x="337" y="17"/>
                  </a:cxn>
                  <a:cxn ang="0">
                    <a:pos x="327" y="0"/>
                  </a:cxn>
                </a:cxnLst>
                <a:rect l="0" t="0" r="r" b="b"/>
                <a:pathLst>
                  <a:path w="337" h="172">
                    <a:moveTo>
                      <a:pt x="327" y="0"/>
                    </a:moveTo>
                    <a:lnTo>
                      <a:pt x="325" y="0"/>
                    </a:lnTo>
                    <a:lnTo>
                      <a:pt x="320" y="0"/>
                    </a:lnTo>
                    <a:lnTo>
                      <a:pt x="315" y="0"/>
                    </a:lnTo>
                    <a:lnTo>
                      <a:pt x="311" y="1"/>
                    </a:lnTo>
                    <a:lnTo>
                      <a:pt x="306" y="1"/>
                    </a:lnTo>
                    <a:lnTo>
                      <a:pt x="301" y="3"/>
                    </a:lnTo>
                    <a:lnTo>
                      <a:pt x="296" y="3"/>
                    </a:lnTo>
                    <a:lnTo>
                      <a:pt x="289" y="5"/>
                    </a:lnTo>
                    <a:lnTo>
                      <a:pt x="281" y="6"/>
                    </a:lnTo>
                    <a:lnTo>
                      <a:pt x="276" y="8"/>
                    </a:lnTo>
                    <a:lnTo>
                      <a:pt x="267" y="8"/>
                    </a:lnTo>
                    <a:lnTo>
                      <a:pt x="260" y="10"/>
                    </a:lnTo>
                    <a:lnTo>
                      <a:pt x="252" y="12"/>
                    </a:lnTo>
                    <a:lnTo>
                      <a:pt x="243" y="13"/>
                    </a:lnTo>
                    <a:lnTo>
                      <a:pt x="238" y="13"/>
                    </a:lnTo>
                    <a:lnTo>
                      <a:pt x="235" y="15"/>
                    </a:lnTo>
                    <a:lnTo>
                      <a:pt x="230" y="15"/>
                    </a:lnTo>
                    <a:lnTo>
                      <a:pt x="226" y="17"/>
                    </a:lnTo>
                    <a:lnTo>
                      <a:pt x="221" y="18"/>
                    </a:lnTo>
                    <a:lnTo>
                      <a:pt x="216" y="18"/>
                    </a:lnTo>
                    <a:lnTo>
                      <a:pt x="213" y="20"/>
                    </a:lnTo>
                    <a:lnTo>
                      <a:pt x="208" y="22"/>
                    </a:lnTo>
                    <a:lnTo>
                      <a:pt x="203" y="22"/>
                    </a:lnTo>
                    <a:lnTo>
                      <a:pt x="199" y="23"/>
                    </a:lnTo>
                    <a:lnTo>
                      <a:pt x="194" y="25"/>
                    </a:lnTo>
                    <a:lnTo>
                      <a:pt x="191" y="27"/>
                    </a:lnTo>
                    <a:lnTo>
                      <a:pt x="180" y="29"/>
                    </a:lnTo>
                    <a:lnTo>
                      <a:pt x="174" y="30"/>
                    </a:lnTo>
                    <a:lnTo>
                      <a:pt x="165" y="34"/>
                    </a:lnTo>
                    <a:lnTo>
                      <a:pt x="157" y="35"/>
                    </a:lnTo>
                    <a:lnTo>
                      <a:pt x="148" y="39"/>
                    </a:lnTo>
                    <a:lnTo>
                      <a:pt x="141" y="42"/>
                    </a:lnTo>
                    <a:lnTo>
                      <a:pt x="134" y="46"/>
                    </a:lnTo>
                    <a:lnTo>
                      <a:pt x="128" y="49"/>
                    </a:lnTo>
                    <a:lnTo>
                      <a:pt x="123" y="52"/>
                    </a:lnTo>
                    <a:lnTo>
                      <a:pt x="117" y="56"/>
                    </a:lnTo>
                    <a:lnTo>
                      <a:pt x="111" y="59"/>
                    </a:lnTo>
                    <a:lnTo>
                      <a:pt x="106" y="63"/>
                    </a:lnTo>
                    <a:lnTo>
                      <a:pt x="100" y="66"/>
                    </a:lnTo>
                    <a:lnTo>
                      <a:pt x="95" y="69"/>
                    </a:lnTo>
                    <a:lnTo>
                      <a:pt x="90" y="73"/>
                    </a:lnTo>
                    <a:lnTo>
                      <a:pt x="87" y="76"/>
                    </a:lnTo>
                    <a:lnTo>
                      <a:pt x="82" y="80"/>
                    </a:lnTo>
                    <a:lnTo>
                      <a:pt x="78" y="83"/>
                    </a:lnTo>
                    <a:lnTo>
                      <a:pt x="71" y="88"/>
                    </a:lnTo>
                    <a:lnTo>
                      <a:pt x="65" y="95"/>
                    </a:lnTo>
                    <a:lnTo>
                      <a:pt x="58" y="100"/>
                    </a:lnTo>
                    <a:lnTo>
                      <a:pt x="54" y="107"/>
                    </a:lnTo>
                    <a:lnTo>
                      <a:pt x="48" y="114"/>
                    </a:lnTo>
                    <a:lnTo>
                      <a:pt x="41" y="119"/>
                    </a:lnTo>
                    <a:lnTo>
                      <a:pt x="36" y="127"/>
                    </a:lnTo>
                    <a:lnTo>
                      <a:pt x="31" y="134"/>
                    </a:lnTo>
                    <a:lnTo>
                      <a:pt x="24" y="143"/>
                    </a:lnTo>
                    <a:lnTo>
                      <a:pt x="17" y="151"/>
                    </a:lnTo>
                    <a:lnTo>
                      <a:pt x="12" y="156"/>
                    </a:lnTo>
                    <a:lnTo>
                      <a:pt x="9" y="161"/>
                    </a:lnTo>
                    <a:lnTo>
                      <a:pt x="3" y="166"/>
                    </a:lnTo>
                    <a:lnTo>
                      <a:pt x="0" y="172"/>
                    </a:lnTo>
                    <a:lnTo>
                      <a:pt x="24" y="155"/>
                    </a:lnTo>
                    <a:lnTo>
                      <a:pt x="27" y="149"/>
                    </a:lnTo>
                    <a:lnTo>
                      <a:pt x="32" y="144"/>
                    </a:lnTo>
                    <a:lnTo>
                      <a:pt x="37" y="137"/>
                    </a:lnTo>
                    <a:lnTo>
                      <a:pt x="43" y="132"/>
                    </a:lnTo>
                    <a:lnTo>
                      <a:pt x="49" y="126"/>
                    </a:lnTo>
                    <a:lnTo>
                      <a:pt x="56" y="119"/>
                    </a:lnTo>
                    <a:lnTo>
                      <a:pt x="63" y="114"/>
                    </a:lnTo>
                    <a:lnTo>
                      <a:pt x="71" y="107"/>
                    </a:lnTo>
                    <a:lnTo>
                      <a:pt x="78" y="100"/>
                    </a:lnTo>
                    <a:lnTo>
                      <a:pt x="87" y="93"/>
                    </a:lnTo>
                    <a:lnTo>
                      <a:pt x="94" y="86"/>
                    </a:lnTo>
                    <a:lnTo>
                      <a:pt x="104" y="81"/>
                    </a:lnTo>
                    <a:lnTo>
                      <a:pt x="111" y="76"/>
                    </a:lnTo>
                    <a:lnTo>
                      <a:pt x="119" y="71"/>
                    </a:lnTo>
                    <a:lnTo>
                      <a:pt x="128" y="66"/>
                    </a:lnTo>
                    <a:lnTo>
                      <a:pt x="136" y="64"/>
                    </a:lnTo>
                    <a:lnTo>
                      <a:pt x="143" y="59"/>
                    </a:lnTo>
                    <a:lnTo>
                      <a:pt x="151" y="56"/>
                    </a:lnTo>
                    <a:lnTo>
                      <a:pt x="160" y="51"/>
                    </a:lnTo>
                    <a:lnTo>
                      <a:pt x="168" y="49"/>
                    </a:lnTo>
                    <a:lnTo>
                      <a:pt x="177" y="46"/>
                    </a:lnTo>
                    <a:lnTo>
                      <a:pt x="186" y="44"/>
                    </a:lnTo>
                    <a:lnTo>
                      <a:pt x="194" y="40"/>
                    </a:lnTo>
                    <a:lnTo>
                      <a:pt x="203" y="39"/>
                    </a:lnTo>
                    <a:lnTo>
                      <a:pt x="211" y="35"/>
                    </a:lnTo>
                    <a:lnTo>
                      <a:pt x="220" y="34"/>
                    </a:lnTo>
                    <a:lnTo>
                      <a:pt x="226" y="30"/>
                    </a:lnTo>
                    <a:lnTo>
                      <a:pt x="237" y="30"/>
                    </a:lnTo>
                    <a:lnTo>
                      <a:pt x="243" y="29"/>
                    </a:lnTo>
                    <a:lnTo>
                      <a:pt x="252" y="27"/>
                    </a:lnTo>
                    <a:lnTo>
                      <a:pt x="260" y="25"/>
                    </a:lnTo>
                    <a:lnTo>
                      <a:pt x="267" y="25"/>
                    </a:lnTo>
                    <a:lnTo>
                      <a:pt x="274" y="23"/>
                    </a:lnTo>
                    <a:lnTo>
                      <a:pt x="281" y="22"/>
                    </a:lnTo>
                    <a:lnTo>
                      <a:pt x="288" y="20"/>
                    </a:lnTo>
                    <a:lnTo>
                      <a:pt x="294" y="20"/>
                    </a:lnTo>
                    <a:lnTo>
                      <a:pt x="300" y="18"/>
                    </a:lnTo>
                    <a:lnTo>
                      <a:pt x="306" y="18"/>
                    </a:lnTo>
                    <a:lnTo>
                      <a:pt x="311" y="18"/>
                    </a:lnTo>
                    <a:lnTo>
                      <a:pt x="317" y="18"/>
                    </a:lnTo>
                    <a:lnTo>
                      <a:pt x="320" y="17"/>
                    </a:lnTo>
                    <a:lnTo>
                      <a:pt x="325" y="17"/>
                    </a:lnTo>
                    <a:lnTo>
                      <a:pt x="328" y="17"/>
                    </a:lnTo>
                    <a:lnTo>
                      <a:pt x="330" y="17"/>
                    </a:lnTo>
                    <a:lnTo>
                      <a:pt x="335" y="17"/>
                    </a:lnTo>
                    <a:lnTo>
                      <a:pt x="337" y="17"/>
                    </a:lnTo>
                    <a:lnTo>
                      <a:pt x="327" y="0"/>
                    </a:lnTo>
                    <a:lnTo>
                      <a:pt x="327" y="0"/>
                    </a:lnTo>
                    <a:close/>
                  </a:path>
                </a:pathLst>
              </a:custGeom>
              <a:solidFill>
                <a:srgbClr val="427D8A"/>
              </a:solidFill>
              <a:ln w="9525">
                <a:noFill/>
                <a:round/>
                <a:headEnd/>
                <a:tailEnd/>
              </a:ln>
              <a:effectLst>
                <a:outerShdw dist="35921" dir="2700000" algn="ctr" rotWithShape="0">
                  <a:srgbClr val="808080"/>
                </a:outerShdw>
              </a:effectLst>
            </p:spPr>
            <p:txBody>
              <a:bodyPr/>
              <a:lstStyle/>
              <a:p>
                <a:endParaRPr lang="pt-BR"/>
              </a:p>
            </p:txBody>
          </p:sp>
          <p:sp>
            <p:nvSpPr>
              <p:cNvPr id="2289707" name="Freeform 43"/>
              <p:cNvSpPr>
                <a:spLocks/>
              </p:cNvSpPr>
              <p:nvPr/>
            </p:nvSpPr>
            <p:spPr bwMode="auto">
              <a:xfrm>
                <a:off x="594" y="1833"/>
                <a:ext cx="21" cy="32"/>
              </a:xfrm>
              <a:custGeom>
                <a:avLst/>
                <a:gdLst/>
                <a:ahLst/>
                <a:cxnLst>
                  <a:cxn ang="0">
                    <a:pos x="28" y="26"/>
                  </a:cxn>
                  <a:cxn ang="0">
                    <a:pos x="27" y="22"/>
                  </a:cxn>
                  <a:cxn ang="0">
                    <a:pos x="20" y="15"/>
                  </a:cxn>
                  <a:cxn ang="0">
                    <a:pos x="15" y="10"/>
                  </a:cxn>
                  <a:cxn ang="0">
                    <a:pos x="11" y="7"/>
                  </a:cxn>
                  <a:cxn ang="0">
                    <a:pos x="5" y="2"/>
                  </a:cxn>
                  <a:cxn ang="0">
                    <a:pos x="0" y="0"/>
                  </a:cxn>
                  <a:cxn ang="0">
                    <a:pos x="0" y="2"/>
                  </a:cxn>
                  <a:cxn ang="0">
                    <a:pos x="1" y="10"/>
                  </a:cxn>
                  <a:cxn ang="0">
                    <a:pos x="1" y="14"/>
                  </a:cxn>
                  <a:cxn ang="0">
                    <a:pos x="5" y="20"/>
                  </a:cxn>
                  <a:cxn ang="0">
                    <a:pos x="6" y="27"/>
                  </a:cxn>
                  <a:cxn ang="0">
                    <a:pos x="10" y="36"/>
                  </a:cxn>
                  <a:cxn ang="0">
                    <a:pos x="11" y="43"/>
                  </a:cxn>
                  <a:cxn ang="0">
                    <a:pos x="15" y="49"/>
                  </a:cxn>
                  <a:cxn ang="0">
                    <a:pos x="18" y="53"/>
                  </a:cxn>
                  <a:cxn ang="0">
                    <a:pos x="20" y="58"/>
                  </a:cxn>
                  <a:cxn ang="0">
                    <a:pos x="22" y="63"/>
                  </a:cxn>
                  <a:cxn ang="0">
                    <a:pos x="23" y="65"/>
                  </a:cxn>
                  <a:cxn ang="0">
                    <a:pos x="40" y="48"/>
                  </a:cxn>
                  <a:cxn ang="0">
                    <a:pos x="28" y="26"/>
                  </a:cxn>
                  <a:cxn ang="0">
                    <a:pos x="28" y="26"/>
                  </a:cxn>
                </a:cxnLst>
                <a:rect l="0" t="0" r="r" b="b"/>
                <a:pathLst>
                  <a:path w="40" h="65">
                    <a:moveTo>
                      <a:pt x="28" y="26"/>
                    </a:moveTo>
                    <a:lnTo>
                      <a:pt x="27" y="22"/>
                    </a:lnTo>
                    <a:lnTo>
                      <a:pt x="20" y="15"/>
                    </a:lnTo>
                    <a:lnTo>
                      <a:pt x="15" y="10"/>
                    </a:lnTo>
                    <a:lnTo>
                      <a:pt x="11" y="7"/>
                    </a:lnTo>
                    <a:lnTo>
                      <a:pt x="5" y="2"/>
                    </a:lnTo>
                    <a:lnTo>
                      <a:pt x="0" y="0"/>
                    </a:lnTo>
                    <a:lnTo>
                      <a:pt x="0" y="2"/>
                    </a:lnTo>
                    <a:lnTo>
                      <a:pt x="1" y="10"/>
                    </a:lnTo>
                    <a:lnTo>
                      <a:pt x="1" y="14"/>
                    </a:lnTo>
                    <a:lnTo>
                      <a:pt x="5" y="20"/>
                    </a:lnTo>
                    <a:lnTo>
                      <a:pt x="6" y="27"/>
                    </a:lnTo>
                    <a:lnTo>
                      <a:pt x="10" y="36"/>
                    </a:lnTo>
                    <a:lnTo>
                      <a:pt x="11" y="43"/>
                    </a:lnTo>
                    <a:lnTo>
                      <a:pt x="15" y="49"/>
                    </a:lnTo>
                    <a:lnTo>
                      <a:pt x="18" y="53"/>
                    </a:lnTo>
                    <a:lnTo>
                      <a:pt x="20" y="58"/>
                    </a:lnTo>
                    <a:lnTo>
                      <a:pt x="22" y="63"/>
                    </a:lnTo>
                    <a:lnTo>
                      <a:pt x="23" y="65"/>
                    </a:lnTo>
                    <a:lnTo>
                      <a:pt x="40" y="48"/>
                    </a:lnTo>
                    <a:lnTo>
                      <a:pt x="28" y="26"/>
                    </a:lnTo>
                    <a:lnTo>
                      <a:pt x="28" y="26"/>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08" name="Freeform 44"/>
              <p:cNvSpPr>
                <a:spLocks/>
              </p:cNvSpPr>
              <p:nvPr/>
            </p:nvSpPr>
            <p:spPr bwMode="auto">
              <a:xfrm>
                <a:off x="919" y="1881"/>
                <a:ext cx="316" cy="270"/>
              </a:xfrm>
              <a:custGeom>
                <a:avLst/>
                <a:gdLst/>
                <a:ahLst/>
                <a:cxnLst>
                  <a:cxn ang="0">
                    <a:pos x="473" y="80"/>
                  </a:cxn>
                  <a:cxn ang="0">
                    <a:pos x="507" y="116"/>
                  </a:cxn>
                  <a:cxn ang="0">
                    <a:pos x="626" y="143"/>
                  </a:cxn>
                  <a:cxn ang="0">
                    <a:pos x="585" y="164"/>
                  </a:cxn>
                  <a:cxn ang="0">
                    <a:pos x="554" y="172"/>
                  </a:cxn>
                  <a:cxn ang="0">
                    <a:pos x="524" y="177"/>
                  </a:cxn>
                  <a:cxn ang="0">
                    <a:pos x="495" y="172"/>
                  </a:cxn>
                  <a:cxn ang="0">
                    <a:pos x="452" y="152"/>
                  </a:cxn>
                  <a:cxn ang="0">
                    <a:pos x="420" y="128"/>
                  </a:cxn>
                  <a:cxn ang="0">
                    <a:pos x="355" y="210"/>
                  </a:cxn>
                  <a:cxn ang="0">
                    <a:pos x="389" y="227"/>
                  </a:cxn>
                  <a:cxn ang="0">
                    <a:pos x="422" y="247"/>
                  </a:cxn>
                  <a:cxn ang="0">
                    <a:pos x="462" y="278"/>
                  </a:cxn>
                  <a:cxn ang="0">
                    <a:pos x="498" y="319"/>
                  </a:cxn>
                  <a:cxn ang="0">
                    <a:pos x="515" y="348"/>
                  </a:cxn>
                  <a:cxn ang="0">
                    <a:pos x="527" y="378"/>
                  </a:cxn>
                  <a:cxn ang="0">
                    <a:pos x="537" y="411"/>
                  </a:cxn>
                  <a:cxn ang="0">
                    <a:pos x="547" y="443"/>
                  </a:cxn>
                  <a:cxn ang="0">
                    <a:pos x="551" y="474"/>
                  </a:cxn>
                  <a:cxn ang="0">
                    <a:pos x="559" y="516"/>
                  </a:cxn>
                  <a:cxn ang="0">
                    <a:pos x="556" y="537"/>
                  </a:cxn>
                  <a:cxn ang="0">
                    <a:pos x="525" y="508"/>
                  </a:cxn>
                  <a:cxn ang="0">
                    <a:pos x="500" y="477"/>
                  </a:cxn>
                  <a:cxn ang="0">
                    <a:pos x="479" y="441"/>
                  </a:cxn>
                  <a:cxn ang="0">
                    <a:pos x="461" y="402"/>
                  </a:cxn>
                  <a:cxn ang="0">
                    <a:pos x="445" y="354"/>
                  </a:cxn>
                  <a:cxn ang="0">
                    <a:pos x="287" y="291"/>
                  </a:cxn>
                  <a:cxn ang="0">
                    <a:pos x="270" y="329"/>
                  </a:cxn>
                  <a:cxn ang="0">
                    <a:pos x="258" y="358"/>
                  </a:cxn>
                  <a:cxn ang="0">
                    <a:pos x="243" y="388"/>
                  </a:cxn>
                  <a:cxn ang="0">
                    <a:pos x="212" y="431"/>
                  </a:cxn>
                  <a:cxn ang="0">
                    <a:pos x="173" y="462"/>
                  </a:cxn>
                  <a:cxn ang="0">
                    <a:pos x="146" y="475"/>
                  </a:cxn>
                  <a:cxn ang="0">
                    <a:pos x="119" y="486"/>
                  </a:cxn>
                  <a:cxn ang="0">
                    <a:pos x="90" y="494"/>
                  </a:cxn>
                  <a:cxn ang="0">
                    <a:pos x="56" y="503"/>
                  </a:cxn>
                  <a:cxn ang="0">
                    <a:pos x="15" y="509"/>
                  </a:cxn>
                  <a:cxn ang="0">
                    <a:pos x="1" y="501"/>
                  </a:cxn>
                  <a:cxn ang="0">
                    <a:pos x="34" y="460"/>
                  </a:cxn>
                  <a:cxn ang="0">
                    <a:pos x="68" y="433"/>
                  </a:cxn>
                  <a:cxn ang="0">
                    <a:pos x="108" y="407"/>
                  </a:cxn>
                  <a:cxn ang="0">
                    <a:pos x="151" y="392"/>
                  </a:cxn>
                  <a:cxn ang="0">
                    <a:pos x="161" y="371"/>
                  </a:cxn>
                  <a:cxn ang="0">
                    <a:pos x="165" y="341"/>
                  </a:cxn>
                  <a:cxn ang="0">
                    <a:pos x="168" y="303"/>
                  </a:cxn>
                  <a:cxn ang="0">
                    <a:pos x="173" y="268"/>
                  </a:cxn>
                  <a:cxn ang="0">
                    <a:pos x="176" y="237"/>
                  </a:cxn>
                  <a:cxn ang="0">
                    <a:pos x="185" y="201"/>
                  </a:cxn>
                  <a:cxn ang="0">
                    <a:pos x="190" y="164"/>
                  </a:cxn>
                  <a:cxn ang="0">
                    <a:pos x="211" y="133"/>
                  </a:cxn>
                  <a:cxn ang="0">
                    <a:pos x="234" y="104"/>
                  </a:cxn>
                  <a:cxn ang="0">
                    <a:pos x="268" y="74"/>
                  </a:cxn>
                  <a:cxn ang="0">
                    <a:pos x="74" y="109"/>
                  </a:cxn>
                  <a:cxn ang="0">
                    <a:pos x="107" y="67"/>
                  </a:cxn>
                  <a:cxn ang="0">
                    <a:pos x="134" y="40"/>
                  </a:cxn>
                  <a:cxn ang="0">
                    <a:pos x="173" y="16"/>
                  </a:cxn>
                  <a:cxn ang="0">
                    <a:pos x="219" y="4"/>
                  </a:cxn>
                  <a:cxn ang="0">
                    <a:pos x="262" y="0"/>
                  </a:cxn>
                  <a:cxn ang="0">
                    <a:pos x="299" y="2"/>
                  </a:cxn>
                  <a:cxn ang="0">
                    <a:pos x="333" y="7"/>
                  </a:cxn>
                  <a:cxn ang="0">
                    <a:pos x="355" y="14"/>
                  </a:cxn>
                  <a:cxn ang="0">
                    <a:pos x="391" y="28"/>
                  </a:cxn>
                  <a:cxn ang="0">
                    <a:pos x="435" y="50"/>
                  </a:cxn>
                </a:cxnLst>
                <a:rect l="0" t="0" r="r" b="b"/>
                <a:pathLst>
                  <a:path w="631" h="542">
                    <a:moveTo>
                      <a:pt x="447" y="58"/>
                    </a:moveTo>
                    <a:lnTo>
                      <a:pt x="450" y="60"/>
                    </a:lnTo>
                    <a:lnTo>
                      <a:pt x="456" y="65"/>
                    </a:lnTo>
                    <a:lnTo>
                      <a:pt x="462" y="70"/>
                    </a:lnTo>
                    <a:lnTo>
                      <a:pt x="467" y="77"/>
                    </a:lnTo>
                    <a:lnTo>
                      <a:pt x="473" y="80"/>
                    </a:lnTo>
                    <a:lnTo>
                      <a:pt x="479" y="87"/>
                    </a:lnTo>
                    <a:lnTo>
                      <a:pt x="484" y="94"/>
                    </a:lnTo>
                    <a:lnTo>
                      <a:pt x="491" y="101"/>
                    </a:lnTo>
                    <a:lnTo>
                      <a:pt x="496" y="106"/>
                    </a:lnTo>
                    <a:lnTo>
                      <a:pt x="502" y="111"/>
                    </a:lnTo>
                    <a:lnTo>
                      <a:pt x="507" y="116"/>
                    </a:lnTo>
                    <a:lnTo>
                      <a:pt x="512" y="121"/>
                    </a:lnTo>
                    <a:lnTo>
                      <a:pt x="517" y="128"/>
                    </a:lnTo>
                    <a:lnTo>
                      <a:pt x="520" y="131"/>
                    </a:lnTo>
                    <a:lnTo>
                      <a:pt x="631" y="142"/>
                    </a:lnTo>
                    <a:lnTo>
                      <a:pt x="629" y="142"/>
                    </a:lnTo>
                    <a:lnTo>
                      <a:pt x="626" y="143"/>
                    </a:lnTo>
                    <a:lnTo>
                      <a:pt x="622" y="145"/>
                    </a:lnTo>
                    <a:lnTo>
                      <a:pt x="617" y="147"/>
                    </a:lnTo>
                    <a:lnTo>
                      <a:pt x="610" y="150"/>
                    </a:lnTo>
                    <a:lnTo>
                      <a:pt x="602" y="154"/>
                    </a:lnTo>
                    <a:lnTo>
                      <a:pt x="593" y="159"/>
                    </a:lnTo>
                    <a:lnTo>
                      <a:pt x="585" y="164"/>
                    </a:lnTo>
                    <a:lnTo>
                      <a:pt x="580" y="164"/>
                    </a:lnTo>
                    <a:lnTo>
                      <a:pt x="575" y="166"/>
                    </a:lnTo>
                    <a:lnTo>
                      <a:pt x="570" y="167"/>
                    </a:lnTo>
                    <a:lnTo>
                      <a:pt x="566" y="169"/>
                    </a:lnTo>
                    <a:lnTo>
                      <a:pt x="559" y="171"/>
                    </a:lnTo>
                    <a:lnTo>
                      <a:pt x="554" y="172"/>
                    </a:lnTo>
                    <a:lnTo>
                      <a:pt x="549" y="174"/>
                    </a:lnTo>
                    <a:lnTo>
                      <a:pt x="546" y="176"/>
                    </a:lnTo>
                    <a:lnTo>
                      <a:pt x="539" y="176"/>
                    </a:lnTo>
                    <a:lnTo>
                      <a:pt x="534" y="176"/>
                    </a:lnTo>
                    <a:lnTo>
                      <a:pt x="529" y="176"/>
                    </a:lnTo>
                    <a:lnTo>
                      <a:pt x="524" y="177"/>
                    </a:lnTo>
                    <a:lnTo>
                      <a:pt x="519" y="176"/>
                    </a:lnTo>
                    <a:lnTo>
                      <a:pt x="513" y="176"/>
                    </a:lnTo>
                    <a:lnTo>
                      <a:pt x="508" y="176"/>
                    </a:lnTo>
                    <a:lnTo>
                      <a:pt x="505" y="176"/>
                    </a:lnTo>
                    <a:lnTo>
                      <a:pt x="500" y="174"/>
                    </a:lnTo>
                    <a:lnTo>
                      <a:pt x="495" y="172"/>
                    </a:lnTo>
                    <a:lnTo>
                      <a:pt x="490" y="171"/>
                    </a:lnTo>
                    <a:lnTo>
                      <a:pt x="484" y="169"/>
                    </a:lnTo>
                    <a:lnTo>
                      <a:pt x="476" y="164"/>
                    </a:lnTo>
                    <a:lnTo>
                      <a:pt x="469" y="160"/>
                    </a:lnTo>
                    <a:lnTo>
                      <a:pt x="461" y="155"/>
                    </a:lnTo>
                    <a:lnTo>
                      <a:pt x="452" y="152"/>
                    </a:lnTo>
                    <a:lnTo>
                      <a:pt x="445" y="147"/>
                    </a:lnTo>
                    <a:lnTo>
                      <a:pt x="440" y="143"/>
                    </a:lnTo>
                    <a:lnTo>
                      <a:pt x="432" y="138"/>
                    </a:lnTo>
                    <a:lnTo>
                      <a:pt x="428" y="133"/>
                    </a:lnTo>
                    <a:lnTo>
                      <a:pt x="423" y="130"/>
                    </a:lnTo>
                    <a:lnTo>
                      <a:pt x="420" y="128"/>
                    </a:lnTo>
                    <a:lnTo>
                      <a:pt x="413" y="123"/>
                    </a:lnTo>
                    <a:lnTo>
                      <a:pt x="413" y="121"/>
                    </a:lnTo>
                    <a:lnTo>
                      <a:pt x="342" y="206"/>
                    </a:lnTo>
                    <a:lnTo>
                      <a:pt x="343" y="206"/>
                    </a:lnTo>
                    <a:lnTo>
                      <a:pt x="350" y="208"/>
                    </a:lnTo>
                    <a:lnTo>
                      <a:pt x="355" y="210"/>
                    </a:lnTo>
                    <a:lnTo>
                      <a:pt x="360" y="213"/>
                    </a:lnTo>
                    <a:lnTo>
                      <a:pt x="367" y="215"/>
                    </a:lnTo>
                    <a:lnTo>
                      <a:pt x="376" y="220"/>
                    </a:lnTo>
                    <a:lnTo>
                      <a:pt x="379" y="222"/>
                    </a:lnTo>
                    <a:lnTo>
                      <a:pt x="384" y="223"/>
                    </a:lnTo>
                    <a:lnTo>
                      <a:pt x="389" y="227"/>
                    </a:lnTo>
                    <a:lnTo>
                      <a:pt x="394" y="230"/>
                    </a:lnTo>
                    <a:lnTo>
                      <a:pt x="399" y="232"/>
                    </a:lnTo>
                    <a:lnTo>
                      <a:pt x="405" y="235"/>
                    </a:lnTo>
                    <a:lnTo>
                      <a:pt x="410" y="239"/>
                    </a:lnTo>
                    <a:lnTo>
                      <a:pt x="416" y="244"/>
                    </a:lnTo>
                    <a:lnTo>
                      <a:pt x="422" y="247"/>
                    </a:lnTo>
                    <a:lnTo>
                      <a:pt x="428" y="252"/>
                    </a:lnTo>
                    <a:lnTo>
                      <a:pt x="433" y="257"/>
                    </a:lnTo>
                    <a:lnTo>
                      <a:pt x="442" y="263"/>
                    </a:lnTo>
                    <a:lnTo>
                      <a:pt x="447" y="268"/>
                    </a:lnTo>
                    <a:lnTo>
                      <a:pt x="456" y="273"/>
                    </a:lnTo>
                    <a:lnTo>
                      <a:pt x="462" y="278"/>
                    </a:lnTo>
                    <a:lnTo>
                      <a:pt x="471" y="285"/>
                    </a:lnTo>
                    <a:lnTo>
                      <a:pt x="478" y="291"/>
                    </a:lnTo>
                    <a:lnTo>
                      <a:pt x="483" y="298"/>
                    </a:lnTo>
                    <a:lnTo>
                      <a:pt x="490" y="305"/>
                    </a:lnTo>
                    <a:lnTo>
                      <a:pt x="496" y="315"/>
                    </a:lnTo>
                    <a:lnTo>
                      <a:pt x="498" y="319"/>
                    </a:lnTo>
                    <a:lnTo>
                      <a:pt x="502" y="324"/>
                    </a:lnTo>
                    <a:lnTo>
                      <a:pt x="503" y="329"/>
                    </a:lnTo>
                    <a:lnTo>
                      <a:pt x="507" y="334"/>
                    </a:lnTo>
                    <a:lnTo>
                      <a:pt x="510" y="337"/>
                    </a:lnTo>
                    <a:lnTo>
                      <a:pt x="512" y="343"/>
                    </a:lnTo>
                    <a:lnTo>
                      <a:pt x="515" y="348"/>
                    </a:lnTo>
                    <a:lnTo>
                      <a:pt x="517" y="354"/>
                    </a:lnTo>
                    <a:lnTo>
                      <a:pt x="519" y="358"/>
                    </a:lnTo>
                    <a:lnTo>
                      <a:pt x="522" y="363"/>
                    </a:lnTo>
                    <a:lnTo>
                      <a:pt x="524" y="368"/>
                    </a:lnTo>
                    <a:lnTo>
                      <a:pt x="525" y="373"/>
                    </a:lnTo>
                    <a:lnTo>
                      <a:pt x="527" y="378"/>
                    </a:lnTo>
                    <a:lnTo>
                      <a:pt x="530" y="383"/>
                    </a:lnTo>
                    <a:lnTo>
                      <a:pt x="532" y="388"/>
                    </a:lnTo>
                    <a:lnTo>
                      <a:pt x="534" y="395"/>
                    </a:lnTo>
                    <a:lnTo>
                      <a:pt x="534" y="400"/>
                    </a:lnTo>
                    <a:lnTo>
                      <a:pt x="537" y="406"/>
                    </a:lnTo>
                    <a:lnTo>
                      <a:pt x="537" y="411"/>
                    </a:lnTo>
                    <a:lnTo>
                      <a:pt x="541" y="417"/>
                    </a:lnTo>
                    <a:lnTo>
                      <a:pt x="541" y="423"/>
                    </a:lnTo>
                    <a:lnTo>
                      <a:pt x="542" y="428"/>
                    </a:lnTo>
                    <a:lnTo>
                      <a:pt x="544" y="433"/>
                    </a:lnTo>
                    <a:lnTo>
                      <a:pt x="546" y="440"/>
                    </a:lnTo>
                    <a:lnTo>
                      <a:pt x="547" y="443"/>
                    </a:lnTo>
                    <a:lnTo>
                      <a:pt x="547" y="448"/>
                    </a:lnTo>
                    <a:lnTo>
                      <a:pt x="549" y="453"/>
                    </a:lnTo>
                    <a:lnTo>
                      <a:pt x="549" y="458"/>
                    </a:lnTo>
                    <a:lnTo>
                      <a:pt x="549" y="463"/>
                    </a:lnTo>
                    <a:lnTo>
                      <a:pt x="551" y="469"/>
                    </a:lnTo>
                    <a:lnTo>
                      <a:pt x="551" y="474"/>
                    </a:lnTo>
                    <a:lnTo>
                      <a:pt x="553" y="477"/>
                    </a:lnTo>
                    <a:lnTo>
                      <a:pt x="554" y="486"/>
                    </a:lnTo>
                    <a:lnTo>
                      <a:pt x="556" y="494"/>
                    </a:lnTo>
                    <a:lnTo>
                      <a:pt x="558" y="503"/>
                    </a:lnTo>
                    <a:lnTo>
                      <a:pt x="559" y="511"/>
                    </a:lnTo>
                    <a:lnTo>
                      <a:pt x="559" y="516"/>
                    </a:lnTo>
                    <a:lnTo>
                      <a:pt x="559" y="523"/>
                    </a:lnTo>
                    <a:lnTo>
                      <a:pt x="561" y="528"/>
                    </a:lnTo>
                    <a:lnTo>
                      <a:pt x="561" y="533"/>
                    </a:lnTo>
                    <a:lnTo>
                      <a:pt x="563" y="540"/>
                    </a:lnTo>
                    <a:lnTo>
                      <a:pt x="563" y="542"/>
                    </a:lnTo>
                    <a:lnTo>
                      <a:pt x="556" y="537"/>
                    </a:lnTo>
                    <a:lnTo>
                      <a:pt x="551" y="531"/>
                    </a:lnTo>
                    <a:lnTo>
                      <a:pt x="546" y="526"/>
                    </a:lnTo>
                    <a:lnTo>
                      <a:pt x="541" y="521"/>
                    </a:lnTo>
                    <a:lnTo>
                      <a:pt x="536" y="516"/>
                    </a:lnTo>
                    <a:lnTo>
                      <a:pt x="530" y="511"/>
                    </a:lnTo>
                    <a:lnTo>
                      <a:pt x="525" y="508"/>
                    </a:lnTo>
                    <a:lnTo>
                      <a:pt x="522" y="503"/>
                    </a:lnTo>
                    <a:lnTo>
                      <a:pt x="517" y="496"/>
                    </a:lnTo>
                    <a:lnTo>
                      <a:pt x="512" y="492"/>
                    </a:lnTo>
                    <a:lnTo>
                      <a:pt x="508" y="487"/>
                    </a:lnTo>
                    <a:lnTo>
                      <a:pt x="505" y="482"/>
                    </a:lnTo>
                    <a:lnTo>
                      <a:pt x="500" y="477"/>
                    </a:lnTo>
                    <a:lnTo>
                      <a:pt x="496" y="470"/>
                    </a:lnTo>
                    <a:lnTo>
                      <a:pt x="493" y="465"/>
                    </a:lnTo>
                    <a:lnTo>
                      <a:pt x="490" y="460"/>
                    </a:lnTo>
                    <a:lnTo>
                      <a:pt x="486" y="453"/>
                    </a:lnTo>
                    <a:lnTo>
                      <a:pt x="483" y="448"/>
                    </a:lnTo>
                    <a:lnTo>
                      <a:pt x="479" y="441"/>
                    </a:lnTo>
                    <a:lnTo>
                      <a:pt x="476" y="436"/>
                    </a:lnTo>
                    <a:lnTo>
                      <a:pt x="473" y="429"/>
                    </a:lnTo>
                    <a:lnTo>
                      <a:pt x="469" y="423"/>
                    </a:lnTo>
                    <a:lnTo>
                      <a:pt x="466" y="416"/>
                    </a:lnTo>
                    <a:lnTo>
                      <a:pt x="464" y="409"/>
                    </a:lnTo>
                    <a:lnTo>
                      <a:pt x="461" y="402"/>
                    </a:lnTo>
                    <a:lnTo>
                      <a:pt x="459" y="395"/>
                    </a:lnTo>
                    <a:lnTo>
                      <a:pt x="456" y="388"/>
                    </a:lnTo>
                    <a:lnTo>
                      <a:pt x="452" y="380"/>
                    </a:lnTo>
                    <a:lnTo>
                      <a:pt x="450" y="371"/>
                    </a:lnTo>
                    <a:lnTo>
                      <a:pt x="447" y="363"/>
                    </a:lnTo>
                    <a:lnTo>
                      <a:pt x="445" y="354"/>
                    </a:lnTo>
                    <a:lnTo>
                      <a:pt x="444" y="348"/>
                    </a:lnTo>
                    <a:lnTo>
                      <a:pt x="294" y="281"/>
                    </a:lnTo>
                    <a:lnTo>
                      <a:pt x="292" y="281"/>
                    </a:lnTo>
                    <a:lnTo>
                      <a:pt x="292" y="285"/>
                    </a:lnTo>
                    <a:lnTo>
                      <a:pt x="289" y="286"/>
                    </a:lnTo>
                    <a:lnTo>
                      <a:pt x="287" y="291"/>
                    </a:lnTo>
                    <a:lnTo>
                      <a:pt x="284" y="297"/>
                    </a:lnTo>
                    <a:lnTo>
                      <a:pt x="282" y="303"/>
                    </a:lnTo>
                    <a:lnTo>
                      <a:pt x="279" y="312"/>
                    </a:lnTo>
                    <a:lnTo>
                      <a:pt x="275" y="320"/>
                    </a:lnTo>
                    <a:lnTo>
                      <a:pt x="273" y="324"/>
                    </a:lnTo>
                    <a:lnTo>
                      <a:pt x="270" y="329"/>
                    </a:lnTo>
                    <a:lnTo>
                      <a:pt x="268" y="334"/>
                    </a:lnTo>
                    <a:lnTo>
                      <a:pt x="267" y="337"/>
                    </a:lnTo>
                    <a:lnTo>
                      <a:pt x="263" y="343"/>
                    </a:lnTo>
                    <a:lnTo>
                      <a:pt x="262" y="348"/>
                    </a:lnTo>
                    <a:lnTo>
                      <a:pt x="260" y="353"/>
                    </a:lnTo>
                    <a:lnTo>
                      <a:pt x="258" y="358"/>
                    </a:lnTo>
                    <a:lnTo>
                      <a:pt x="255" y="363"/>
                    </a:lnTo>
                    <a:lnTo>
                      <a:pt x="251" y="368"/>
                    </a:lnTo>
                    <a:lnTo>
                      <a:pt x="250" y="373"/>
                    </a:lnTo>
                    <a:lnTo>
                      <a:pt x="246" y="378"/>
                    </a:lnTo>
                    <a:lnTo>
                      <a:pt x="245" y="383"/>
                    </a:lnTo>
                    <a:lnTo>
                      <a:pt x="243" y="388"/>
                    </a:lnTo>
                    <a:lnTo>
                      <a:pt x="239" y="394"/>
                    </a:lnTo>
                    <a:lnTo>
                      <a:pt x="238" y="399"/>
                    </a:lnTo>
                    <a:lnTo>
                      <a:pt x="231" y="407"/>
                    </a:lnTo>
                    <a:lnTo>
                      <a:pt x="226" y="416"/>
                    </a:lnTo>
                    <a:lnTo>
                      <a:pt x="219" y="424"/>
                    </a:lnTo>
                    <a:lnTo>
                      <a:pt x="212" y="431"/>
                    </a:lnTo>
                    <a:lnTo>
                      <a:pt x="205" y="438"/>
                    </a:lnTo>
                    <a:lnTo>
                      <a:pt x="197" y="445"/>
                    </a:lnTo>
                    <a:lnTo>
                      <a:pt x="190" y="450"/>
                    </a:lnTo>
                    <a:lnTo>
                      <a:pt x="182" y="457"/>
                    </a:lnTo>
                    <a:lnTo>
                      <a:pt x="176" y="458"/>
                    </a:lnTo>
                    <a:lnTo>
                      <a:pt x="173" y="462"/>
                    </a:lnTo>
                    <a:lnTo>
                      <a:pt x="168" y="463"/>
                    </a:lnTo>
                    <a:lnTo>
                      <a:pt x="163" y="467"/>
                    </a:lnTo>
                    <a:lnTo>
                      <a:pt x="158" y="469"/>
                    </a:lnTo>
                    <a:lnTo>
                      <a:pt x="154" y="470"/>
                    </a:lnTo>
                    <a:lnTo>
                      <a:pt x="149" y="474"/>
                    </a:lnTo>
                    <a:lnTo>
                      <a:pt x="146" y="475"/>
                    </a:lnTo>
                    <a:lnTo>
                      <a:pt x="141" y="477"/>
                    </a:lnTo>
                    <a:lnTo>
                      <a:pt x="136" y="479"/>
                    </a:lnTo>
                    <a:lnTo>
                      <a:pt x="131" y="480"/>
                    </a:lnTo>
                    <a:lnTo>
                      <a:pt x="127" y="482"/>
                    </a:lnTo>
                    <a:lnTo>
                      <a:pt x="122" y="484"/>
                    </a:lnTo>
                    <a:lnTo>
                      <a:pt x="119" y="486"/>
                    </a:lnTo>
                    <a:lnTo>
                      <a:pt x="114" y="487"/>
                    </a:lnTo>
                    <a:lnTo>
                      <a:pt x="108" y="491"/>
                    </a:lnTo>
                    <a:lnTo>
                      <a:pt x="105" y="491"/>
                    </a:lnTo>
                    <a:lnTo>
                      <a:pt x="100" y="492"/>
                    </a:lnTo>
                    <a:lnTo>
                      <a:pt x="95" y="492"/>
                    </a:lnTo>
                    <a:lnTo>
                      <a:pt x="90" y="494"/>
                    </a:lnTo>
                    <a:lnTo>
                      <a:pt x="85" y="494"/>
                    </a:lnTo>
                    <a:lnTo>
                      <a:pt x="81" y="496"/>
                    </a:lnTo>
                    <a:lnTo>
                      <a:pt x="76" y="497"/>
                    </a:lnTo>
                    <a:lnTo>
                      <a:pt x="73" y="499"/>
                    </a:lnTo>
                    <a:lnTo>
                      <a:pt x="62" y="501"/>
                    </a:lnTo>
                    <a:lnTo>
                      <a:pt x="56" y="503"/>
                    </a:lnTo>
                    <a:lnTo>
                      <a:pt x="47" y="504"/>
                    </a:lnTo>
                    <a:lnTo>
                      <a:pt x="40" y="506"/>
                    </a:lnTo>
                    <a:lnTo>
                      <a:pt x="34" y="506"/>
                    </a:lnTo>
                    <a:lnTo>
                      <a:pt x="25" y="508"/>
                    </a:lnTo>
                    <a:lnTo>
                      <a:pt x="20" y="508"/>
                    </a:lnTo>
                    <a:lnTo>
                      <a:pt x="15" y="509"/>
                    </a:lnTo>
                    <a:lnTo>
                      <a:pt x="8" y="509"/>
                    </a:lnTo>
                    <a:lnTo>
                      <a:pt x="5" y="511"/>
                    </a:lnTo>
                    <a:lnTo>
                      <a:pt x="1" y="511"/>
                    </a:lnTo>
                    <a:lnTo>
                      <a:pt x="0" y="513"/>
                    </a:lnTo>
                    <a:lnTo>
                      <a:pt x="0" y="506"/>
                    </a:lnTo>
                    <a:lnTo>
                      <a:pt x="1" y="501"/>
                    </a:lnTo>
                    <a:lnTo>
                      <a:pt x="5" y="494"/>
                    </a:lnTo>
                    <a:lnTo>
                      <a:pt x="11" y="486"/>
                    </a:lnTo>
                    <a:lnTo>
                      <a:pt x="17" y="477"/>
                    </a:lnTo>
                    <a:lnTo>
                      <a:pt x="25" y="469"/>
                    </a:lnTo>
                    <a:lnTo>
                      <a:pt x="28" y="463"/>
                    </a:lnTo>
                    <a:lnTo>
                      <a:pt x="34" y="460"/>
                    </a:lnTo>
                    <a:lnTo>
                      <a:pt x="39" y="457"/>
                    </a:lnTo>
                    <a:lnTo>
                      <a:pt x="44" y="451"/>
                    </a:lnTo>
                    <a:lnTo>
                      <a:pt x="49" y="446"/>
                    </a:lnTo>
                    <a:lnTo>
                      <a:pt x="56" y="441"/>
                    </a:lnTo>
                    <a:lnTo>
                      <a:pt x="61" y="438"/>
                    </a:lnTo>
                    <a:lnTo>
                      <a:pt x="68" y="433"/>
                    </a:lnTo>
                    <a:lnTo>
                      <a:pt x="73" y="428"/>
                    </a:lnTo>
                    <a:lnTo>
                      <a:pt x="80" y="424"/>
                    </a:lnTo>
                    <a:lnTo>
                      <a:pt x="88" y="421"/>
                    </a:lnTo>
                    <a:lnTo>
                      <a:pt x="95" y="417"/>
                    </a:lnTo>
                    <a:lnTo>
                      <a:pt x="102" y="412"/>
                    </a:lnTo>
                    <a:lnTo>
                      <a:pt x="108" y="407"/>
                    </a:lnTo>
                    <a:lnTo>
                      <a:pt x="117" y="404"/>
                    </a:lnTo>
                    <a:lnTo>
                      <a:pt x="125" y="402"/>
                    </a:lnTo>
                    <a:lnTo>
                      <a:pt x="132" y="397"/>
                    </a:lnTo>
                    <a:lnTo>
                      <a:pt x="141" y="394"/>
                    </a:lnTo>
                    <a:lnTo>
                      <a:pt x="146" y="392"/>
                    </a:lnTo>
                    <a:lnTo>
                      <a:pt x="151" y="392"/>
                    </a:lnTo>
                    <a:lnTo>
                      <a:pt x="156" y="390"/>
                    </a:lnTo>
                    <a:lnTo>
                      <a:pt x="159" y="388"/>
                    </a:lnTo>
                    <a:lnTo>
                      <a:pt x="159" y="385"/>
                    </a:lnTo>
                    <a:lnTo>
                      <a:pt x="159" y="378"/>
                    </a:lnTo>
                    <a:lnTo>
                      <a:pt x="159" y="375"/>
                    </a:lnTo>
                    <a:lnTo>
                      <a:pt x="161" y="371"/>
                    </a:lnTo>
                    <a:lnTo>
                      <a:pt x="161" y="366"/>
                    </a:lnTo>
                    <a:lnTo>
                      <a:pt x="163" y="363"/>
                    </a:lnTo>
                    <a:lnTo>
                      <a:pt x="163" y="356"/>
                    </a:lnTo>
                    <a:lnTo>
                      <a:pt x="163" y="353"/>
                    </a:lnTo>
                    <a:lnTo>
                      <a:pt x="165" y="346"/>
                    </a:lnTo>
                    <a:lnTo>
                      <a:pt x="165" y="341"/>
                    </a:lnTo>
                    <a:lnTo>
                      <a:pt x="165" y="334"/>
                    </a:lnTo>
                    <a:lnTo>
                      <a:pt x="166" y="329"/>
                    </a:lnTo>
                    <a:lnTo>
                      <a:pt x="166" y="322"/>
                    </a:lnTo>
                    <a:lnTo>
                      <a:pt x="168" y="317"/>
                    </a:lnTo>
                    <a:lnTo>
                      <a:pt x="168" y="308"/>
                    </a:lnTo>
                    <a:lnTo>
                      <a:pt x="168" y="303"/>
                    </a:lnTo>
                    <a:lnTo>
                      <a:pt x="170" y="297"/>
                    </a:lnTo>
                    <a:lnTo>
                      <a:pt x="170" y="290"/>
                    </a:lnTo>
                    <a:lnTo>
                      <a:pt x="170" y="285"/>
                    </a:lnTo>
                    <a:lnTo>
                      <a:pt x="171" y="278"/>
                    </a:lnTo>
                    <a:lnTo>
                      <a:pt x="171" y="271"/>
                    </a:lnTo>
                    <a:lnTo>
                      <a:pt x="173" y="268"/>
                    </a:lnTo>
                    <a:lnTo>
                      <a:pt x="173" y="261"/>
                    </a:lnTo>
                    <a:lnTo>
                      <a:pt x="173" y="256"/>
                    </a:lnTo>
                    <a:lnTo>
                      <a:pt x="175" y="251"/>
                    </a:lnTo>
                    <a:lnTo>
                      <a:pt x="175" y="247"/>
                    </a:lnTo>
                    <a:lnTo>
                      <a:pt x="175" y="242"/>
                    </a:lnTo>
                    <a:lnTo>
                      <a:pt x="176" y="237"/>
                    </a:lnTo>
                    <a:lnTo>
                      <a:pt x="176" y="234"/>
                    </a:lnTo>
                    <a:lnTo>
                      <a:pt x="178" y="232"/>
                    </a:lnTo>
                    <a:lnTo>
                      <a:pt x="178" y="223"/>
                    </a:lnTo>
                    <a:lnTo>
                      <a:pt x="180" y="217"/>
                    </a:lnTo>
                    <a:lnTo>
                      <a:pt x="182" y="208"/>
                    </a:lnTo>
                    <a:lnTo>
                      <a:pt x="185" y="201"/>
                    </a:lnTo>
                    <a:lnTo>
                      <a:pt x="187" y="193"/>
                    </a:lnTo>
                    <a:lnTo>
                      <a:pt x="190" y="186"/>
                    </a:lnTo>
                    <a:lnTo>
                      <a:pt x="194" y="179"/>
                    </a:lnTo>
                    <a:lnTo>
                      <a:pt x="197" y="174"/>
                    </a:lnTo>
                    <a:lnTo>
                      <a:pt x="188" y="169"/>
                    </a:lnTo>
                    <a:lnTo>
                      <a:pt x="190" y="164"/>
                    </a:lnTo>
                    <a:lnTo>
                      <a:pt x="194" y="157"/>
                    </a:lnTo>
                    <a:lnTo>
                      <a:pt x="195" y="152"/>
                    </a:lnTo>
                    <a:lnTo>
                      <a:pt x="199" y="147"/>
                    </a:lnTo>
                    <a:lnTo>
                      <a:pt x="202" y="142"/>
                    </a:lnTo>
                    <a:lnTo>
                      <a:pt x="207" y="137"/>
                    </a:lnTo>
                    <a:lnTo>
                      <a:pt x="211" y="133"/>
                    </a:lnTo>
                    <a:lnTo>
                      <a:pt x="214" y="128"/>
                    </a:lnTo>
                    <a:lnTo>
                      <a:pt x="216" y="125"/>
                    </a:lnTo>
                    <a:lnTo>
                      <a:pt x="221" y="120"/>
                    </a:lnTo>
                    <a:lnTo>
                      <a:pt x="224" y="114"/>
                    </a:lnTo>
                    <a:lnTo>
                      <a:pt x="228" y="111"/>
                    </a:lnTo>
                    <a:lnTo>
                      <a:pt x="234" y="104"/>
                    </a:lnTo>
                    <a:lnTo>
                      <a:pt x="241" y="97"/>
                    </a:lnTo>
                    <a:lnTo>
                      <a:pt x="246" y="91"/>
                    </a:lnTo>
                    <a:lnTo>
                      <a:pt x="253" y="86"/>
                    </a:lnTo>
                    <a:lnTo>
                      <a:pt x="258" y="80"/>
                    </a:lnTo>
                    <a:lnTo>
                      <a:pt x="262" y="77"/>
                    </a:lnTo>
                    <a:lnTo>
                      <a:pt x="268" y="74"/>
                    </a:lnTo>
                    <a:lnTo>
                      <a:pt x="272" y="72"/>
                    </a:lnTo>
                    <a:lnTo>
                      <a:pt x="205" y="57"/>
                    </a:lnTo>
                    <a:lnTo>
                      <a:pt x="73" y="118"/>
                    </a:lnTo>
                    <a:lnTo>
                      <a:pt x="73" y="116"/>
                    </a:lnTo>
                    <a:lnTo>
                      <a:pt x="73" y="113"/>
                    </a:lnTo>
                    <a:lnTo>
                      <a:pt x="74" y="109"/>
                    </a:lnTo>
                    <a:lnTo>
                      <a:pt x="80" y="103"/>
                    </a:lnTo>
                    <a:lnTo>
                      <a:pt x="83" y="96"/>
                    </a:lnTo>
                    <a:lnTo>
                      <a:pt x="88" y="89"/>
                    </a:lnTo>
                    <a:lnTo>
                      <a:pt x="95" y="79"/>
                    </a:lnTo>
                    <a:lnTo>
                      <a:pt x="103" y="72"/>
                    </a:lnTo>
                    <a:lnTo>
                      <a:pt x="107" y="67"/>
                    </a:lnTo>
                    <a:lnTo>
                      <a:pt x="110" y="62"/>
                    </a:lnTo>
                    <a:lnTo>
                      <a:pt x="114" y="57"/>
                    </a:lnTo>
                    <a:lnTo>
                      <a:pt x="119" y="53"/>
                    </a:lnTo>
                    <a:lnTo>
                      <a:pt x="124" y="48"/>
                    </a:lnTo>
                    <a:lnTo>
                      <a:pt x="129" y="43"/>
                    </a:lnTo>
                    <a:lnTo>
                      <a:pt x="134" y="40"/>
                    </a:lnTo>
                    <a:lnTo>
                      <a:pt x="141" y="34"/>
                    </a:lnTo>
                    <a:lnTo>
                      <a:pt x="146" y="29"/>
                    </a:lnTo>
                    <a:lnTo>
                      <a:pt x="153" y="26"/>
                    </a:lnTo>
                    <a:lnTo>
                      <a:pt x="159" y="23"/>
                    </a:lnTo>
                    <a:lnTo>
                      <a:pt x="166" y="19"/>
                    </a:lnTo>
                    <a:lnTo>
                      <a:pt x="173" y="16"/>
                    </a:lnTo>
                    <a:lnTo>
                      <a:pt x="180" y="14"/>
                    </a:lnTo>
                    <a:lnTo>
                      <a:pt x="188" y="11"/>
                    </a:lnTo>
                    <a:lnTo>
                      <a:pt x="197" y="9"/>
                    </a:lnTo>
                    <a:lnTo>
                      <a:pt x="204" y="7"/>
                    </a:lnTo>
                    <a:lnTo>
                      <a:pt x="211" y="5"/>
                    </a:lnTo>
                    <a:lnTo>
                      <a:pt x="219" y="4"/>
                    </a:lnTo>
                    <a:lnTo>
                      <a:pt x="228" y="4"/>
                    </a:lnTo>
                    <a:lnTo>
                      <a:pt x="234" y="2"/>
                    </a:lnTo>
                    <a:lnTo>
                      <a:pt x="241" y="0"/>
                    </a:lnTo>
                    <a:lnTo>
                      <a:pt x="248" y="0"/>
                    </a:lnTo>
                    <a:lnTo>
                      <a:pt x="256" y="0"/>
                    </a:lnTo>
                    <a:lnTo>
                      <a:pt x="262" y="0"/>
                    </a:lnTo>
                    <a:lnTo>
                      <a:pt x="268" y="0"/>
                    </a:lnTo>
                    <a:lnTo>
                      <a:pt x="275" y="0"/>
                    </a:lnTo>
                    <a:lnTo>
                      <a:pt x="282" y="0"/>
                    </a:lnTo>
                    <a:lnTo>
                      <a:pt x="287" y="0"/>
                    </a:lnTo>
                    <a:lnTo>
                      <a:pt x="294" y="2"/>
                    </a:lnTo>
                    <a:lnTo>
                      <a:pt x="299" y="2"/>
                    </a:lnTo>
                    <a:lnTo>
                      <a:pt x="306" y="4"/>
                    </a:lnTo>
                    <a:lnTo>
                      <a:pt x="311" y="4"/>
                    </a:lnTo>
                    <a:lnTo>
                      <a:pt x="314" y="4"/>
                    </a:lnTo>
                    <a:lnTo>
                      <a:pt x="319" y="4"/>
                    </a:lnTo>
                    <a:lnTo>
                      <a:pt x="325" y="5"/>
                    </a:lnTo>
                    <a:lnTo>
                      <a:pt x="333" y="7"/>
                    </a:lnTo>
                    <a:lnTo>
                      <a:pt x="340" y="9"/>
                    </a:lnTo>
                    <a:lnTo>
                      <a:pt x="345" y="11"/>
                    </a:lnTo>
                    <a:lnTo>
                      <a:pt x="348" y="12"/>
                    </a:lnTo>
                    <a:lnTo>
                      <a:pt x="352" y="12"/>
                    </a:lnTo>
                    <a:lnTo>
                      <a:pt x="353" y="14"/>
                    </a:lnTo>
                    <a:lnTo>
                      <a:pt x="355" y="14"/>
                    </a:lnTo>
                    <a:lnTo>
                      <a:pt x="359" y="14"/>
                    </a:lnTo>
                    <a:lnTo>
                      <a:pt x="364" y="17"/>
                    </a:lnTo>
                    <a:lnTo>
                      <a:pt x="369" y="19"/>
                    </a:lnTo>
                    <a:lnTo>
                      <a:pt x="376" y="23"/>
                    </a:lnTo>
                    <a:lnTo>
                      <a:pt x="382" y="24"/>
                    </a:lnTo>
                    <a:lnTo>
                      <a:pt x="391" y="28"/>
                    </a:lnTo>
                    <a:lnTo>
                      <a:pt x="398" y="31"/>
                    </a:lnTo>
                    <a:lnTo>
                      <a:pt x="406" y="34"/>
                    </a:lnTo>
                    <a:lnTo>
                      <a:pt x="415" y="38"/>
                    </a:lnTo>
                    <a:lnTo>
                      <a:pt x="423" y="41"/>
                    </a:lnTo>
                    <a:lnTo>
                      <a:pt x="430" y="45"/>
                    </a:lnTo>
                    <a:lnTo>
                      <a:pt x="435" y="50"/>
                    </a:lnTo>
                    <a:lnTo>
                      <a:pt x="442" y="53"/>
                    </a:lnTo>
                    <a:lnTo>
                      <a:pt x="447" y="58"/>
                    </a:lnTo>
                    <a:lnTo>
                      <a:pt x="447" y="58"/>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09" name="Freeform 45"/>
              <p:cNvSpPr>
                <a:spLocks/>
              </p:cNvSpPr>
              <p:nvPr/>
            </p:nvSpPr>
            <p:spPr bwMode="auto">
              <a:xfrm>
                <a:off x="1077" y="1865"/>
                <a:ext cx="60" cy="77"/>
              </a:xfrm>
              <a:custGeom>
                <a:avLst/>
                <a:gdLst/>
                <a:ahLst/>
                <a:cxnLst>
                  <a:cxn ang="0">
                    <a:pos x="0" y="141"/>
                  </a:cxn>
                  <a:cxn ang="0">
                    <a:pos x="62" y="41"/>
                  </a:cxn>
                  <a:cxn ang="0">
                    <a:pos x="50" y="37"/>
                  </a:cxn>
                  <a:cxn ang="0">
                    <a:pos x="55" y="34"/>
                  </a:cxn>
                  <a:cxn ang="0">
                    <a:pos x="60" y="34"/>
                  </a:cxn>
                  <a:cxn ang="0">
                    <a:pos x="65" y="32"/>
                  </a:cxn>
                  <a:cxn ang="0">
                    <a:pos x="72" y="30"/>
                  </a:cxn>
                  <a:cxn ang="0">
                    <a:pos x="46" y="25"/>
                  </a:cxn>
                  <a:cxn ang="0">
                    <a:pos x="50" y="22"/>
                  </a:cxn>
                  <a:cxn ang="0">
                    <a:pos x="56" y="20"/>
                  </a:cxn>
                  <a:cxn ang="0">
                    <a:pos x="60" y="18"/>
                  </a:cxn>
                  <a:cxn ang="0">
                    <a:pos x="65" y="17"/>
                  </a:cxn>
                  <a:cxn ang="0">
                    <a:pos x="68" y="17"/>
                  </a:cxn>
                  <a:cxn ang="0">
                    <a:pos x="75" y="17"/>
                  </a:cxn>
                  <a:cxn ang="0">
                    <a:pos x="50" y="10"/>
                  </a:cxn>
                  <a:cxn ang="0">
                    <a:pos x="53" y="7"/>
                  </a:cxn>
                  <a:cxn ang="0">
                    <a:pos x="58" y="3"/>
                  </a:cxn>
                  <a:cxn ang="0">
                    <a:pos x="63" y="1"/>
                  </a:cxn>
                  <a:cxn ang="0">
                    <a:pos x="70" y="0"/>
                  </a:cxn>
                  <a:cxn ang="0">
                    <a:pos x="75" y="0"/>
                  </a:cxn>
                  <a:cxn ang="0">
                    <a:pos x="82" y="0"/>
                  </a:cxn>
                  <a:cxn ang="0">
                    <a:pos x="89" y="0"/>
                  </a:cxn>
                  <a:cxn ang="0">
                    <a:pos x="97" y="3"/>
                  </a:cxn>
                  <a:cxn ang="0">
                    <a:pos x="104" y="0"/>
                  </a:cxn>
                  <a:cxn ang="0">
                    <a:pos x="111" y="1"/>
                  </a:cxn>
                  <a:cxn ang="0">
                    <a:pos x="116" y="3"/>
                  </a:cxn>
                  <a:cxn ang="0">
                    <a:pos x="121" y="8"/>
                  </a:cxn>
                  <a:cxn ang="0">
                    <a:pos x="111" y="13"/>
                  </a:cxn>
                  <a:cxn ang="0">
                    <a:pos x="108" y="46"/>
                  </a:cxn>
                  <a:cxn ang="0">
                    <a:pos x="102" y="44"/>
                  </a:cxn>
                  <a:cxn ang="0">
                    <a:pos x="101" y="61"/>
                  </a:cxn>
                  <a:cxn ang="0">
                    <a:pos x="91" y="59"/>
                  </a:cxn>
                  <a:cxn ang="0">
                    <a:pos x="60" y="153"/>
                  </a:cxn>
                  <a:cxn ang="0">
                    <a:pos x="0" y="141"/>
                  </a:cxn>
                  <a:cxn ang="0">
                    <a:pos x="0" y="141"/>
                  </a:cxn>
                </a:cxnLst>
                <a:rect l="0" t="0" r="r" b="b"/>
                <a:pathLst>
                  <a:path w="121" h="153">
                    <a:moveTo>
                      <a:pt x="0" y="141"/>
                    </a:moveTo>
                    <a:lnTo>
                      <a:pt x="62" y="41"/>
                    </a:lnTo>
                    <a:lnTo>
                      <a:pt x="50" y="37"/>
                    </a:lnTo>
                    <a:lnTo>
                      <a:pt x="55" y="34"/>
                    </a:lnTo>
                    <a:lnTo>
                      <a:pt x="60" y="34"/>
                    </a:lnTo>
                    <a:lnTo>
                      <a:pt x="65" y="32"/>
                    </a:lnTo>
                    <a:lnTo>
                      <a:pt x="72" y="30"/>
                    </a:lnTo>
                    <a:lnTo>
                      <a:pt x="46" y="25"/>
                    </a:lnTo>
                    <a:lnTo>
                      <a:pt x="50" y="22"/>
                    </a:lnTo>
                    <a:lnTo>
                      <a:pt x="56" y="20"/>
                    </a:lnTo>
                    <a:lnTo>
                      <a:pt x="60" y="18"/>
                    </a:lnTo>
                    <a:lnTo>
                      <a:pt x="65" y="17"/>
                    </a:lnTo>
                    <a:lnTo>
                      <a:pt x="68" y="17"/>
                    </a:lnTo>
                    <a:lnTo>
                      <a:pt x="75" y="17"/>
                    </a:lnTo>
                    <a:lnTo>
                      <a:pt x="50" y="10"/>
                    </a:lnTo>
                    <a:lnTo>
                      <a:pt x="53" y="7"/>
                    </a:lnTo>
                    <a:lnTo>
                      <a:pt x="58" y="3"/>
                    </a:lnTo>
                    <a:lnTo>
                      <a:pt x="63" y="1"/>
                    </a:lnTo>
                    <a:lnTo>
                      <a:pt x="70" y="0"/>
                    </a:lnTo>
                    <a:lnTo>
                      <a:pt x="75" y="0"/>
                    </a:lnTo>
                    <a:lnTo>
                      <a:pt x="82" y="0"/>
                    </a:lnTo>
                    <a:lnTo>
                      <a:pt x="89" y="0"/>
                    </a:lnTo>
                    <a:lnTo>
                      <a:pt x="97" y="3"/>
                    </a:lnTo>
                    <a:lnTo>
                      <a:pt x="104" y="0"/>
                    </a:lnTo>
                    <a:lnTo>
                      <a:pt x="111" y="1"/>
                    </a:lnTo>
                    <a:lnTo>
                      <a:pt x="116" y="3"/>
                    </a:lnTo>
                    <a:lnTo>
                      <a:pt x="121" y="8"/>
                    </a:lnTo>
                    <a:lnTo>
                      <a:pt x="111" y="13"/>
                    </a:lnTo>
                    <a:lnTo>
                      <a:pt x="108" y="46"/>
                    </a:lnTo>
                    <a:lnTo>
                      <a:pt x="102" y="44"/>
                    </a:lnTo>
                    <a:lnTo>
                      <a:pt x="101" y="61"/>
                    </a:lnTo>
                    <a:lnTo>
                      <a:pt x="91" y="59"/>
                    </a:lnTo>
                    <a:lnTo>
                      <a:pt x="60" y="153"/>
                    </a:lnTo>
                    <a:lnTo>
                      <a:pt x="0" y="141"/>
                    </a:lnTo>
                    <a:lnTo>
                      <a:pt x="0" y="141"/>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10" name="Freeform 46"/>
              <p:cNvSpPr>
                <a:spLocks/>
              </p:cNvSpPr>
              <p:nvPr/>
            </p:nvSpPr>
            <p:spPr bwMode="auto">
              <a:xfrm>
                <a:off x="950" y="1926"/>
                <a:ext cx="29" cy="21"/>
              </a:xfrm>
              <a:custGeom>
                <a:avLst/>
                <a:gdLst/>
                <a:ahLst/>
                <a:cxnLst>
                  <a:cxn ang="0">
                    <a:pos x="58" y="0"/>
                  </a:cxn>
                  <a:cxn ang="0">
                    <a:pos x="20" y="42"/>
                  </a:cxn>
                  <a:cxn ang="0">
                    <a:pos x="0" y="40"/>
                  </a:cxn>
                  <a:cxn ang="0">
                    <a:pos x="5" y="10"/>
                  </a:cxn>
                  <a:cxn ang="0">
                    <a:pos x="15" y="10"/>
                  </a:cxn>
                  <a:cxn ang="0">
                    <a:pos x="34" y="1"/>
                  </a:cxn>
                  <a:cxn ang="0">
                    <a:pos x="58" y="0"/>
                  </a:cxn>
                  <a:cxn ang="0">
                    <a:pos x="58" y="0"/>
                  </a:cxn>
                </a:cxnLst>
                <a:rect l="0" t="0" r="r" b="b"/>
                <a:pathLst>
                  <a:path w="58" h="42">
                    <a:moveTo>
                      <a:pt x="58" y="0"/>
                    </a:moveTo>
                    <a:lnTo>
                      <a:pt x="20" y="42"/>
                    </a:lnTo>
                    <a:lnTo>
                      <a:pt x="0" y="40"/>
                    </a:lnTo>
                    <a:lnTo>
                      <a:pt x="5" y="10"/>
                    </a:lnTo>
                    <a:lnTo>
                      <a:pt x="15" y="10"/>
                    </a:lnTo>
                    <a:lnTo>
                      <a:pt x="34" y="1"/>
                    </a:lnTo>
                    <a:lnTo>
                      <a:pt x="58" y="0"/>
                    </a:lnTo>
                    <a:lnTo>
                      <a:pt x="58" y="0"/>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11" name="Freeform 47"/>
              <p:cNvSpPr>
                <a:spLocks/>
              </p:cNvSpPr>
              <p:nvPr/>
            </p:nvSpPr>
            <p:spPr bwMode="auto">
              <a:xfrm>
                <a:off x="929" y="1922"/>
                <a:ext cx="35" cy="45"/>
              </a:xfrm>
              <a:custGeom>
                <a:avLst/>
                <a:gdLst/>
                <a:ahLst/>
                <a:cxnLst>
                  <a:cxn ang="0">
                    <a:pos x="48" y="0"/>
                  </a:cxn>
                  <a:cxn ang="0">
                    <a:pos x="68" y="5"/>
                  </a:cxn>
                  <a:cxn ang="0">
                    <a:pos x="44" y="90"/>
                  </a:cxn>
                  <a:cxn ang="0">
                    <a:pos x="0" y="56"/>
                  </a:cxn>
                  <a:cxn ang="0">
                    <a:pos x="27" y="65"/>
                  </a:cxn>
                  <a:cxn ang="0">
                    <a:pos x="41" y="70"/>
                  </a:cxn>
                  <a:cxn ang="0">
                    <a:pos x="56" y="12"/>
                  </a:cxn>
                  <a:cxn ang="0">
                    <a:pos x="36" y="7"/>
                  </a:cxn>
                  <a:cxn ang="0">
                    <a:pos x="48" y="0"/>
                  </a:cxn>
                  <a:cxn ang="0">
                    <a:pos x="48" y="0"/>
                  </a:cxn>
                </a:cxnLst>
                <a:rect l="0" t="0" r="r" b="b"/>
                <a:pathLst>
                  <a:path w="68" h="90">
                    <a:moveTo>
                      <a:pt x="48" y="0"/>
                    </a:moveTo>
                    <a:lnTo>
                      <a:pt x="68" y="5"/>
                    </a:lnTo>
                    <a:lnTo>
                      <a:pt x="44" y="90"/>
                    </a:lnTo>
                    <a:lnTo>
                      <a:pt x="0" y="56"/>
                    </a:lnTo>
                    <a:lnTo>
                      <a:pt x="27" y="65"/>
                    </a:lnTo>
                    <a:lnTo>
                      <a:pt x="41" y="70"/>
                    </a:lnTo>
                    <a:lnTo>
                      <a:pt x="56" y="12"/>
                    </a:lnTo>
                    <a:lnTo>
                      <a:pt x="36" y="7"/>
                    </a:lnTo>
                    <a:lnTo>
                      <a:pt x="48" y="0"/>
                    </a:lnTo>
                    <a:lnTo>
                      <a:pt x="48" y="0"/>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12" name="Freeform 48"/>
              <p:cNvSpPr>
                <a:spLocks/>
              </p:cNvSpPr>
              <p:nvPr/>
            </p:nvSpPr>
            <p:spPr bwMode="auto">
              <a:xfrm>
                <a:off x="871" y="1886"/>
                <a:ext cx="94" cy="107"/>
              </a:xfrm>
              <a:custGeom>
                <a:avLst/>
                <a:gdLst/>
                <a:ahLst/>
                <a:cxnLst>
                  <a:cxn ang="0">
                    <a:pos x="170" y="5"/>
                  </a:cxn>
                  <a:cxn ang="0">
                    <a:pos x="61" y="0"/>
                  </a:cxn>
                  <a:cxn ang="0">
                    <a:pos x="61" y="0"/>
                  </a:cxn>
                  <a:cxn ang="0">
                    <a:pos x="59" y="3"/>
                  </a:cxn>
                  <a:cxn ang="0">
                    <a:pos x="56" y="8"/>
                  </a:cxn>
                  <a:cxn ang="0">
                    <a:pos x="52" y="13"/>
                  </a:cxn>
                  <a:cxn ang="0">
                    <a:pos x="51" y="17"/>
                  </a:cxn>
                  <a:cxn ang="0">
                    <a:pos x="49" y="20"/>
                  </a:cxn>
                  <a:cxn ang="0">
                    <a:pos x="47" y="25"/>
                  </a:cxn>
                  <a:cxn ang="0">
                    <a:pos x="45" y="30"/>
                  </a:cxn>
                  <a:cxn ang="0">
                    <a:pos x="42" y="34"/>
                  </a:cxn>
                  <a:cxn ang="0">
                    <a:pos x="40" y="39"/>
                  </a:cxn>
                  <a:cxn ang="0">
                    <a:pos x="37" y="46"/>
                  </a:cxn>
                  <a:cxn ang="0">
                    <a:pos x="35" y="51"/>
                  </a:cxn>
                  <a:cxn ang="0">
                    <a:pos x="34" y="56"/>
                  </a:cxn>
                  <a:cxn ang="0">
                    <a:pos x="30" y="63"/>
                  </a:cxn>
                  <a:cxn ang="0">
                    <a:pos x="28" y="68"/>
                  </a:cxn>
                  <a:cxn ang="0">
                    <a:pos x="25" y="76"/>
                  </a:cxn>
                  <a:cxn ang="0">
                    <a:pos x="23" y="83"/>
                  </a:cxn>
                  <a:cxn ang="0">
                    <a:pos x="20" y="90"/>
                  </a:cxn>
                  <a:cxn ang="0">
                    <a:pos x="18" y="97"/>
                  </a:cxn>
                  <a:cxn ang="0">
                    <a:pos x="17" y="105"/>
                  </a:cxn>
                  <a:cxn ang="0">
                    <a:pos x="13" y="112"/>
                  </a:cxn>
                  <a:cxn ang="0">
                    <a:pos x="11" y="119"/>
                  </a:cxn>
                  <a:cxn ang="0">
                    <a:pos x="8" y="127"/>
                  </a:cxn>
                  <a:cxn ang="0">
                    <a:pos x="6" y="134"/>
                  </a:cxn>
                  <a:cxn ang="0">
                    <a:pos x="3" y="143"/>
                  </a:cxn>
                  <a:cxn ang="0">
                    <a:pos x="1" y="151"/>
                  </a:cxn>
                  <a:cxn ang="0">
                    <a:pos x="1" y="160"/>
                  </a:cxn>
                  <a:cxn ang="0">
                    <a:pos x="0" y="168"/>
                  </a:cxn>
                  <a:cxn ang="0">
                    <a:pos x="88" y="212"/>
                  </a:cxn>
                  <a:cxn ang="0">
                    <a:pos x="119" y="214"/>
                  </a:cxn>
                  <a:cxn ang="0">
                    <a:pos x="188" y="18"/>
                  </a:cxn>
                  <a:cxn ang="0">
                    <a:pos x="170" y="5"/>
                  </a:cxn>
                  <a:cxn ang="0">
                    <a:pos x="170" y="5"/>
                  </a:cxn>
                </a:cxnLst>
                <a:rect l="0" t="0" r="r" b="b"/>
                <a:pathLst>
                  <a:path w="188" h="214">
                    <a:moveTo>
                      <a:pt x="170" y="5"/>
                    </a:moveTo>
                    <a:lnTo>
                      <a:pt x="61" y="0"/>
                    </a:lnTo>
                    <a:lnTo>
                      <a:pt x="61" y="0"/>
                    </a:lnTo>
                    <a:lnTo>
                      <a:pt x="59" y="3"/>
                    </a:lnTo>
                    <a:lnTo>
                      <a:pt x="56" y="8"/>
                    </a:lnTo>
                    <a:lnTo>
                      <a:pt x="52" y="13"/>
                    </a:lnTo>
                    <a:lnTo>
                      <a:pt x="51" y="17"/>
                    </a:lnTo>
                    <a:lnTo>
                      <a:pt x="49" y="20"/>
                    </a:lnTo>
                    <a:lnTo>
                      <a:pt x="47" y="25"/>
                    </a:lnTo>
                    <a:lnTo>
                      <a:pt x="45" y="30"/>
                    </a:lnTo>
                    <a:lnTo>
                      <a:pt x="42" y="34"/>
                    </a:lnTo>
                    <a:lnTo>
                      <a:pt x="40" y="39"/>
                    </a:lnTo>
                    <a:lnTo>
                      <a:pt x="37" y="46"/>
                    </a:lnTo>
                    <a:lnTo>
                      <a:pt x="35" y="51"/>
                    </a:lnTo>
                    <a:lnTo>
                      <a:pt x="34" y="56"/>
                    </a:lnTo>
                    <a:lnTo>
                      <a:pt x="30" y="63"/>
                    </a:lnTo>
                    <a:lnTo>
                      <a:pt x="28" y="68"/>
                    </a:lnTo>
                    <a:lnTo>
                      <a:pt x="25" y="76"/>
                    </a:lnTo>
                    <a:lnTo>
                      <a:pt x="23" y="83"/>
                    </a:lnTo>
                    <a:lnTo>
                      <a:pt x="20" y="90"/>
                    </a:lnTo>
                    <a:lnTo>
                      <a:pt x="18" y="97"/>
                    </a:lnTo>
                    <a:lnTo>
                      <a:pt x="17" y="105"/>
                    </a:lnTo>
                    <a:lnTo>
                      <a:pt x="13" y="112"/>
                    </a:lnTo>
                    <a:lnTo>
                      <a:pt x="11" y="119"/>
                    </a:lnTo>
                    <a:lnTo>
                      <a:pt x="8" y="127"/>
                    </a:lnTo>
                    <a:lnTo>
                      <a:pt x="6" y="134"/>
                    </a:lnTo>
                    <a:lnTo>
                      <a:pt x="3" y="143"/>
                    </a:lnTo>
                    <a:lnTo>
                      <a:pt x="1" y="151"/>
                    </a:lnTo>
                    <a:lnTo>
                      <a:pt x="1" y="160"/>
                    </a:lnTo>
                    <a:lnTo>
                      <a:pt x="0" y="168"/>
                    </a:lnTo>
                    <a:lnTo>
                      <a:pt x="88" y="212"/>
                    </a:lnTo>
                    <a:lnTo>
                      <a:pt x="119" y="214"/>
                    </a:lnTo>
                    <a:lnTo>
                      <a:pt x="188" y="18"/>
                    </a:lnTo>
                    <a:lnTo>
                      <a:pt x="170" y="5"/>
                    </a:lnTo>
                    <a:lnTo>
                      <a:pt x="170" y="5"/>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13" name="Freeform 49"/>
              <p:cNvSpPr>
                <a:spLocks/>
              </p:cNvSpPr>
              <p:nvPr/>
            </p:nvSpPr>
            <p:spPr bwMode="auto">
              <a:xfrm>
                <a:off x="1093" y="1893"/>
                <a:ext cx="28" cy="34"/>
              </a:xfrm>
              <a:custGeom>
                <a:avLst/>
                <a:gdLst/>
                <a:ahLst/>
                <a:cxnLst>
                  <a:cxn ang="0">
                    <a:pos x="56" y="17"/>
                  </a:cxn>
                  <a:cxn ang="0">
                    <a:pos x="23" y="68"/>
                  </a:cxn>
                  <a:cxn ang="0">
                    <a:pos x="0" y="58"/>
                  </a:cxn>
                  <a:cxn ang="0">
                    <a:pos x="18" y="0"/>
                  </a:cxn>
                  <a:cxn ang="0">
                    <a:pos x="42" y="16"/>
                  </a:cxn>
                  <a:cxn ang="0">
                    <a:pos x="56" y="17"/>
                  </a:cxn>
                  <a:cxn ang="0">
                    <a:pos x="56" y="17"/>
                  </a:cxn>
                </a:cxnLst>
                <a:rect l="0" t="0" r="r" b="b"/>
                <a:pathLst>
                  <a:path w="56" h="68">
                    <a:moveTo>
                      <a:pt x="56" y="17"/>
                    </a:moveTo>
                    <a:lnTo>
                      <a:pt x="23" y="68"/>
                    </a:lnTo>
                    <a:lnTo>
                      <a:pt x="0" y="58"/>
                    </a:lnTo>
                    <a:lnTo>
                      <a:pt x="18" y="0"/>
                    </a:lnTo>
                    <a:lnTo>
                      <a:pt x="42" y="16"/>
                    </a:lnTo>
                    <a:lnTo>
                      <a:pt x="56" y="17"/>
                    </a:lnTo>
                    <a:lnTo>
                      <a:pt x="56" y="17"/>
                    </a:lnTo>
                    <a:close/>
                  </a:path>
                </a:pathLst>
              </a:custGeom>
              <a:solidFill>
                <a:srgbClr val="FFFFFF"/>
              </a:solidFill>
              <a:ln w="9525">
                <a:noFill/>
                <a:round/>
                <a:headEnd/>
                <a:tailEnd/>
              </a:ln>
              <a:effectLst>
                <a:outerShdw dist="35921" dir="2700000" algn="ctr" rotWithShape="0">
                  <a:srgbClr val="808080"/>
                </a:outerShdw>
              </a:effectLst>
            </p:spPr>
            <p:txBody>
              <a:bodyPr/>
              <a:lstStyle/>
              <a:p>
                <a:endParaRPr lang="pt-BR"/>
              </a:p>
            </p:txBody>
          </p:sp>
          <p:sp>
            <p:nvSpPr>
              <p:cNvPr id="2289714" name="Freeform 50"/>
              <p:cNvSpPr>
                <a:spLocks/>
              </p:cNvSpPr>
              <p:nvPr/>
            </p:nvSpPr>
            <p:spPr bwMode="auto">
              <a:xfrm>
                <a:off x="1083" y="1901"/>
                <a:ext cx="29" cy="58"/>
              </a:xfrm>
              <a:custGeom>
                <a:avLst/>
                <a:gdLst/>
                <a:ahLst/>
                <a:cxnLst>
                  <a:cxn ang="0">
                    <a:pos x="60" y="5"/>
                  </a:cxn>
                  <a:cxn ang="0">
                    <a:pos x="60" y="19"/>
                  </a:cxn>
                  <a:cxn ang="0">
                    <a:pos x="50" y="24"/>
                  </a:cxn>
                  <a:cxn ang="0">
                    <a:pos x="44" y="53"/>
                  </a:cxn>
                  <a:cxn ang="0">
                    <a:pos x="0" y="116"/>
                  </a:cxn>
                  <a:cxn ang="0">
                    <a:pos x="19" y="45"/>
                  </a:cxn>
                  <a:cxn ang="0">
                    <a:pos x="46" y="21"/>
                  </a:cxn>
                  <a:cxn ang="0">
                    <a:pos x="46" y="16"/>
                  </a:cxn>
                  <a:cxn ang="0">
                    <a:pos x="58" y="0"/>
                  </a:cxn>
                  <a:cxn ang="0">
                    <a:pos x="60" y="5"/>
                  </a:cxn>
                  <a:cxn ang="0">
                    <a:pos x="60" y="5"/>
                  </a:cxn>
                </a:cxnLst>
                <a:rect l="0" t="0" r="r" b="b"/>
                <a:pathLst>
                  <a:path w="60" h="116">
                    <a:moveTo>
                      <a:pt x="60" y="5"/>
                    </a:moveTo>
                    <a:lnTo>
                      <a:pt x="60" y="19"/>
                    </a:lnTo>
                    <a:lnTo>
                      <a:pt x="50" y="24"/>
                    </a:lnTo>
                    <a:lnTo>
                      <a:pt x="44" y="53"/>
                    </a:lnTo>
                    <a:lnTo>
                      <a:pt x="0" y="116"/>
                    </a:lnTo>
                    <a:lnTo>
                      <a:pt x="19" y="45"/>
                    </a:lnTo>
                    <a:lnTo>
                      <a:pt x="46" y="21"/>
                    </a:lnTo>
                    <a:lnTo>
                      <a:pt x="46" y="16"/>
                    </a:lnTo>
                    <a:lnTo>
                      <a:pt x="58" y="0"/>
                    </a:lnTo>
                    <a:lnTo>
                      <a:pt x="60" y="5"/>
                    </a:lnTo>
                    <a:lnTo>
                      <a:pt x="60" y="5"/>
                    </a:lnTo>
                    <a:close/>
                  </a:path>
                </a:pathLst>
              </a:custGeom>
              <a:solidFill>
                <a:srgbClr val="A84A3D"/>
              </a:solidFill>
              <a:ln w="9525">
                <a:noFill/>
                <a:round/>
                <a:headEnd/>
                <a:tailEnd/>
              </a:ln>
              <a:effectLst>
                <a:outerShdw dist="35921" dir="2700000" algn="ctr" rotWithShape="0">
                  <a:srgbClr val="808080"/>
                </a:outerShdw>
              </a:effectLst>
            </p:spPr>
            <p:txBody>
              <a:bodyPr/>
              <a:lstStyle/>
              <a:p>
                <a:endParaRPr lang="pt-BR"/>
              </a:p>
            </p:txBody>
          </p:sp>
          <p:sp>
            <p:nvSpPr>
              <p:cNvPr id="2289715" name="Freeform 51"/>
              <p:cNvSpPr>
                <a:spLocks/>
              </p:cNvSpPr>
              <p:nvPr/>
            </p:nvSpPr>
            <p:spPr bwMode="auto">
              <a:xfrm>
                <a:off x="1086" y="1988"/>
                <a:ext cx="100" cy="100"/>
              </a:xfrm>
              <a:custGeom>
                <a:avLst/>
                <a:gdLst/>
                <a:ahLst/>
                <a:cxnLst>
                  <a:cxn ang="0">
                    <a:pos x="14" y="0"/>
                  </a:cxn>
                  <a:cxn ang="0">
                    <a:pos x="20" y="2"/>
                  </a:cxn>
                  <a:cxn ang="0">
                    <a:pos x="34" y="10"/>
                  </a:cxn>
                  <a:cxn ang="0">
                    <a:pos x="48" y="19"/>
                  </a:cxn>
                  <a:cxn ang="0">
                    <a:pos x="60" y="24"/>
                  </a:cxn>
                  <a:cxn ang="0">
                    <a:pos x="70" y="31"/>
                  </a:cxn>
                  <a:cxn ang="0">
                    <a:pos x="80" y="36"/>
                  </a:cxn>
                  <a:cxn ang="0">
                    <a:pos x="92" y="44"/>
                  </a:cxn>
                  <a:cxn ang="0">
                    <a:pos x="102" y="51"/>
                  </a:cxn>
                  <a:cxn ang="0">
                    <a:pos x="112" y="58"/>
                  </a:cxn>
                  <a:cxn ang="0">
                    <a:pos x="123" y="66"/>
                  </a:cxn>
                  <a:cxn ang="0">
                    <a:pos x="131" y="73"/>
                  </a:cxn>
                  <a:cxn ang="0">
                    <a:pos x="140" y="82"/>
                  </a:cxn>
                  <a:cxn ang="0">
                    <a:pos x="148" y="93"/>
                  </a:cxn>
                  <a:cxn ang="0">
                    <a:pos x="158" y="107"/>
                  </a:cxn>
                  <a:cxn ang="0">
                    <a:pos x="165" y="121"/>
                  </a:cxn>
                  <a:cxn ang="0">
                    <a:pos x="172" y="133"/>
                  </a:cxn>
                  <a:cxn ang="0">
                    <a:pos x="177" y="145"/>
                  </a:cxn>
                  <a:cxn ang="0">
                    <a:pos x="182" y="158"/>
                  </a:cxn>
                  <a:cxn ang="0">
                    <a:pos x="187" y="173"/>
                  </a:cxn>
                  <a:cxn ang="0">
                    <a:pos x="192" y="185"/>
                  </a:cxn>
                  <a:cxn ang="0">
                    <a:pos x="197" y="194"/>
                  </a:cxn>
                  <a:cxn ang="0">
                    <a:pos x="186" y="175"/>
                  </a:cxn>
                  <a:cxn ang="0">
                    <a:pos x="180" y="167"/>
                  </a:cxn>
                  <a:cxn ang="0">
                    <a:pos x="175" y="156"/>
                  </a:cxn>
                  <a:cxn ang="0">
                    <a:pos x="169" y="145"/>
                  </a:cxn>
                  <a:cxn ang="0">
                    <a:pos x="163" y="133"/>
                  </a:cxn>
                  <a:cxn ang="0">
                    <a:pos x="157" y="121"/>
                  </a:cxn>
                  <a:cxn ang="0">
                    <a:pos x="148" y="109"/>
                  </a:cxn>
                  <a:cxn ang="0">
                    <a:pos x="140" y="99"/>
                  </a:cxn>
                  <a:cxn ang="0">
                    <a:pos x="131" y="88"/>
                  </a:cxn>
                  <a:cxn ang="0">
                    <a:pos x="121" y="80"/>
                  </a:cxn>
                  <a:cxn ang="0">
                    <a:pos x="111" y="71"/>
                  </a:cxn>
                  <a:cxn ang="0">
                    <a:pos x="100" y="63"/>
                  </a:cxn>
                  <a:cxn ang="0">
                    <a:pos x="90" y="56"/>
                  </a:cxn>
                  <a:cxn ang="0">
                    <a:pos x="78" y="49"/>
                  </a:cxn>
                  <a:cxn ang="0">
                    <a:pos x="66" y="42"/>
                  </a:cxn>
                  <a:cxn ang="0">
                    <a:pos x="56" y="36"/>
                  </a:cxn>
                  <a:cxn ang="0">
                    <a:pos x="46" y="32"/>
                  </a:cxn>
                  <a:cxn ang="0">
                    <a:pos x="37" y="25"/>
                  </a:cxn>
                  <a:cxn ang="0">
                    <a:pos x="29" y="22"/>
                  </a:cxn>
                  <a:cxn ang="0">
                    <a:pos x="14" y="15"/>
                  </a:cxn>
                  <a:cxn ang="0">
                    <a:pos x="3" y="12"/>
                  </a:cxn>
                  <a:cxn ang="0">
                    <a:pos x="12" y="0"/>
                  </a:cxn>
                </a:cxnLst>
                <a:rect l="0" t="0" r="r" b="b"/>
                <a:pathLst>
                  <a:path w="199" h="199">
                    <a:moveTo>
                      <a:pt x="12" y="0"/>
                    </a:moveTo>
                    <a:lnTo>
                      <a:pt x="14" y="0"/>
                    </a:lnTo>
                    <a:lnTo>
                      <a:pt x="15" y="0"/>
                    </a:lnTo>
                    <a:lnTo>
                      <a:pt x="20" y="2"/>
                    </a:lnTo>
                    <a:lnTo>
                      <a:pt x="27" y="7"/>
                    </a:lnTo>
                    <a:lnTo>
                      <a:pt x="34" y="10"/>
                    </a:lnTo>
                    <a:lnTo>
                      <a:pt x="44" y="15"/>
                    </a:lnTo>
                    <a:lnTo>
                      <a:pt x="48" y="19"/>
                    </a:lnTo>
                    <a:lnTo>
                      <a:pt x="53" y="20"/>
                    </a:lnTo>
                    <a:lnTo>
                      <a:pt x="60" y="24"/>
                    </a:lnTo>
                    <a:lnTo>
                      <a:pt x="65" y="27"/>
                    </a:lnTo>
                    <a:lnTo>
                      <a:pt x="70" y="31"/>
                    </a:lnTo>
                    <a:lnTo>
                      <a:pt x="75" y="34"/>
                    </a:lnTo>
                    <a:lnTo>
                      <a:pt x="80" y="36"/>
                    </a:lnTo>
                    <a:lnTo>
                      <a:pt x="87" y="41"/>
                    </a:lnTo>
                    <a:lnTo>
                      <a:pt x="92" y="44"/>
                    </a:lnTo>
                    <a:lnTo>
                      <a:pt x="97" y="48"/>
                    </a:lnTo>
                    <a:lnTo>
                      <a:pt x="102" y="51"/>
                    </a:lnTo>
                    <a:lnTo>
                      <a:pt x="109" y="54"/>
                    </a:lnTo>
                    <a:lnTo>
                      <a:pt x="112" y="58"/>
                    </a:lnTo>
                    <a:lnTo>
                      <a:pt x="117" y="63"/>
                    </a:lnTo>
                    <a:lnTo>
                      <a:pt x="123" y="66"/>
                    </a:lnTo>
                    <a:lnTo>
                      <a:pt x="128" y="70"/>
                    </a:lnTo>
                    <a:lnTo>
                      <a:pt x="131" y="73"/>
                    </a:lnTo>
                    <a:lnTo>
                      <a:pt x="134" y="78"/>
                    </a:lnTo>
                    <a:lnTo>
                      <a:pt x="140" y="82"/>
                    </a:lnTo>
                    <a:lnTo>
                      <a:pt x="143" y="87"/>
                    </a:lnTo>
                    <a:lnTo>
                      <a:pt x="148" y="93"/>
                    </a:lnTo>
                    <a:lnTo>
                      <a:pt x="153" y="100"/>
                    </a:lnTo>
                    <a:lnTo>
                      <a:pt x="158" y="107"/>
                    </a:lnTo>
                    <a:lnTo>
                      <a:pt x="163" y="114"/>
                    </a:lnTo>
                    <a:lnTo>
                      <a:pt x="165" y="121"/>
                    </a:lnTo>
                    <a:lnTo>
                      <a:pt x="169" y="126"/>
                    </a:lnTo>
                    <a:lnTo>
                      <a:pt x="172" y="133"/>
                    </a:lnTo>
                    <a:lnTo>
                      <a:pt x="175" y="139"/>
                    </a:lnTo>
                    <a:lnTo>
                      <a:pt x="177" y="145"/>
                    </a:lnTo>
                    <a:lnTo>
                      <a:pt x="180" y="151"/>
                    </a:lnTo>
                    <a:lnTo>
                      <a:pt x="182" y="158"/>
                    </a:lnTo>
                    <a:lnTo>
                      <a:pt x="184" y="165"/>
                    </a:lnTo>
                    <a:lnTo>
                      <a:pt x="187" y="173"/>
                    </a:lnTo>
                    <a:lnTo>
                      <a:pt x="191" y="180"/>
                    </a:lnTo>
                    <a:lnTo>
                      <a:pt x="192" y="185"/>
                    </a:lnTo>
                    <a:lnTo>
                      <a:pt x="194" y="191"/>
                    </a:lnTo>
                    <a:lnTo>
                      <a:pt x="197" y="194"/>
                    </a:lnTo>
                    <a:lnTo>
                      <a:pt x="199" y="199"/>
                    </a:lnTo>
                    <a:lnTo>
                      <a:pt x="186" y="175"/>
                    </a:lnTo>
                    <a:lnTo>
                      <a:pt x="182" y="172"/>
                    </a:lnTo>
                    <a:lnTo>
                      <a:pt x="180" y="167"/>
                    </a:lnTo>
                    <a:lnTo>
                      <a:pt x="179" y="162"/>
                    </a:lnTo>
                    <a:lnTo>
                      <a:pt x="175" y="156"/>
                    </a:lnTo>
                    <a:lnTo>
                      <a:pt x="172" y="150"/>
                    </a:lnTo>
                    <a:lnTo>
                      <a:pt x="169" y="145"/>
                    </a:lnTo>
                    <a:lnTo>
                      <a:pt x="165" y="139"/>
                    </a:lnTo>
                    <a:lnTo>
                      <a:pt x="163" y="133"/>
                    </a:lnTo>
                    <a:lnTo>
                      <a:pt x="160" y="126"/>
                    </a:lnTo>
                    <a:lnTo>
                      <a:pt x="157" y="121"/>
                    </a:lnTo>
                    <a:lnTo>
                      <a:pt x="151" y="114"/>
                    </a:lnTo>
                    <a:lnTo>
                      <a:pt x="148" y="109"/>
                    </a:lnTo>
                    <a:lnTo>
                      <a:pt x="145" y="104"/>
                    </a:lnTo>
                    <a:lnTo>
                      <a:pt x="140" y="99"/>
                    </a:lnTo>
                    <a:lnTo>
                      <a:pt x="136" y="93"/>
                    </a:lnTo>
                    <a:lnTo>
                      <a:pt x="131" y="88"/>
                    </a:lnTo>
                    <a:lnTo>
                      <a:pt x="126" y="85"/>
                    </a:lnTo>
                    <a:lnTo>
                      <a:pt x="121" y="80"/>
                    </a:lnTo>
                    <a:lnTo>
                      <a:pt x="116" y="75"/>
                    </a:lnTo>
                    <a:lnTo>
                      <a:pt x="111" y="71"/>
                    </a:lnTo>
                    <a:lnTo>
                      <a:pt x="106" y="66"/>
                    </a:lnTo>
                    <a:lnTo>
                      <a:pt x="100" y="63"/>
                    </a:lnTo>
                    <a:lnTo>
                      <a:pt x="95" y="59"/>
                    </a:lnTo>
                    <a:lnTo>
                      <a:pt x="90" y="56"/>
                    </a:lnTo>
                    <a:lnTo>
                      <a:pt x="83" y="53"/>
                    </a:lnTo>
                    <a:lnTo>
                      <a:pt x="78" y="49"/>
                    </a:lnTo>
                    <a:lnTo>
                      <a:pt x="72" y="44"/>
                    </a:lnTo>
                    <a:lnTo>
                      <a:pt x="66" y="42"/>
                    </a:lnTo>
                    <a:lnTo>
                      <a:pt x="61" y="39"/>
                    </a:lnTo>
                    <a:lnTo>
                      <a:pt x="56" y="36"/>
                    </a:lnTo>
                    <a:lnTo>
                      <a:pt x="51" y="34"/>
                    </a:lnTo>
                    <a:lnTo>
                      <a:pt x="46" y="32"/>
                    </a:lnTo>
                    <a:lnTo>
                      <a:pt x="43" y="29"/>
                    </a:lnTo>
                    <a:lnTo>
                      <a:pt x="37" y="25"/>
                    </a:lnTo>
                    <a:lnTo>
                      <a:pt x="32" y="24"/>
                    </a:lnTo>
                    <a:lnTo>
                      <a:pt x="29" y="22"/>
                    </a:lnTo>
                    <a:lnTo>
                      <a:pt x="20" y="19"/>
                    </a:lnTo>
                    <a:lnTo>
                      <a:pt x="14" y="15"/>
                    </a:lnTo>
                    <a:lnTo>
                      <a:pt x="9" y="13"/>
                    </a:lnTo>
                    <a:lnTo>
                      <a:pt x="3" y="12"/>
                    </a:lnTo>
                    <a:lnTo>
                      <a:pt x="0" y="10"/>
                    </a:lnTo>
                    <a:lnTo>
                      <a:pt x="12" y="0"/>
                    </a:lnTo>
                    <a:lnTo>
                      <a:pt x="12" y="0"/>
                    </a:lnTo>
                    <a:close/>
                  </a:path>
                </a:pathLst>
              </a:custGeom>
              <a:solidFill>
                <a:srgbClr val="9EA89E"/>
              </a:solidFill>
              <a:ln w="9525">
                <a:noFill/>
                <a:round/>
                <a:headEnd/>
                <a:tailEnd/>
              </a:ln>
              <a:effectLst>
                <a:outerShdw dist="35921" dir="2700000" algn="ctr" rotWithShape="0">
                  <a:srgbClr val="808080"/>
                </a:outerShdw>
              </a:effectLst>
            </p:spPr>
            <p:txBody>
              <a:bodyPr/>
              <a:lstStyle/>
              <a:p>
                <a:endParaRPr lang="pt-BR"/>
              </a:p>
            </p:txBody>
          </p:sp>
          <p:sp>
            <p:nvSpPr>
              <p:cNvPr id="2289716" name="Freeform 52"/>
              <p:cNvSpPr>
                <a:spLocks/>
              </p:cNvSpPr>
              <p:nvPr/>
            </p:nvSpPr>
            <p:spPr bwMode="auto">
              <a:xfrm>
                <a:off x="1198" y="2138"/>
                <a:ext cx="20" cy="20"/>
              </a:xfrm>
              <a:custGeom>
                <a:avLst/>
                <a:gdLst/>
                <a:ahLst/>
                <a:cxnLst>
                  <a:cxn ang="0">
                    <a:pos x="12" y="12"/>
                  </a:cxn>
                  <a:cxn ang="0">
                    <a:pos x="13" y="11"/>
                  </a:cxn>
                  <a:cxn ang="0">
                    <a:pos x="22" y="6"/>
                  </a:cxn>
                  <a:cxn ang="0">
                    <a:pos x="25" y="4"/>
                  </a:cxn>
                  <a:cxn ang="0">
                    <a:pos x="29" y="2"/>
                  </a:cxn>
                  <a:cxn ang="0">
                    <a:pos x="34" y="0"/>
                  </a:cxn>
                  <a:cxn ang="0">
                    <a:pos x="39" y="0"/>
                  </a:cxn>
                  <a:cxn ang="0">
                    <a:pos x="39" y="2"/>
                  </a:cxn>
                  <a:cxn ang="0">
                    <a:pos x="35" y="7"/>
                  </a:cxn>
                  <a:cxn ang="0">
                    <a:pos x="34" y="9"/>
                  </a:cxn>
                  <a:cxn ang="0">
                    <a:pos x="30" y="14"/>
                  </a:cxn>
                  <a:cxn ang="0">
                    <a:pos x="27" y="17"/>
                  </a:cxn>
                  <a:cxn ang="0">
                    <a:pos x="23" y="24"/>
                  </a:cxn>
                  <a:cxn ang="0">
                    <a:pos x="18" y="28"/>
                  </a:cxn>
                  <a:cxn ang="0">
                    <a:pos x="17" y="31"/>
                  </a:cxn>
                  <a:cxn ang="0">
                    <a:pos x="13" y="33"/>
                  </a:cxn>
                  <a:cxn ang="0">
                    <a:pos x="12" y="36"/>
                  </a:cxn>
                  <a:cxn ang="0">
                    <a:pos x="8" y="40"/>
                  </a:cxn>
                  <a:cxn ang="0">
                    <a:pos x="8" y="41"/>
                  </a:cxn>
                  <a:cxn ang="0">
                    <a:pos x="0" y="24"/>
                  </a:cxn>
                  <a:cxn ang="0">
                    <a:pos x="12" y="12"/>
                  </a:cxn>
                  <a:cxn ang="0">
                    <a:pos x="12" y="12"/>
                  </a:cxn>
                </a:cxnLst>
                <a:rect l="0" t="0" r="r" b="b"/>
                <a:pathLst>
                  <a:path w="39" h="41">
                    <a:moveTo>
                      <a:pt x="12" y="12"/>
                    </a:moveTo>
                    <a:lnTo>
                      <a:pt x="13" y="11"/>
                    </a:lnTo>
                    <a:lnTo>
                      <a:pt x="22" y="6"/>
                    </a:lnTo>
                    <a:lnTo>
                      <a:pt x="25" y="4"/>
                    </a:lnTo>
                    <a:lnTo>
                      <a:pt x="29" y="2"/>
                    </a:lnTo>
                    <a:lnTo>
                      <a:pt x="34" y="0"/>
                    </a:lnTo>
                    <a:lnTo>
                      <a:pt x="39" y="0"/>
                    </a:lnTo>
                    <a:lnTo>
                      <a:pt x="39" y="2"/>
                    </a:lnTo>
                    <a:lnTo>
                      <a:pt x="35" y="7"/>
                    </a:lnTo>
                    <a:lnTo>
                      <a:pt x="34" y="9"/>
                    </a:lnTo>
                    <a:lnTo>
                      <a:pt x="30" y="14"/>
                    </a:lnTo>
                    <a:lnTo>
                      <a:pt x="27" y="17"/>
                    </a:lnTo>
                    <a:lnTo>
                      <a:pt x="23" y="24"/>
                    </a:lnTo>
                    <a:lnTo>
                      <a:pt x="18" y="28"/>
                    </a:lnTo>
                    <a:lnTo>
                      <a:pt x="17" y="31"/>
                    </a:lnTo>
                    <a:lnTo>
                      <a:pt x="13" y="33"/>
                    </a:lnTo>
                    <a:lnTo>
                      <a:pt x="12" y="36"/>
                    </a:lnTo>
                    <a:lnTo>
                      <a:pt x="8" y="40"/>
                    </a:lnTo>
                    <a:lnTo>
                      <a:pt x="8" y="41"/>
                    </a:lnTo>
                    <a:lnTo>
                      <a:pt x="0" y="24"/>
                    </a:lnTo>
                    <a:lnTo>
                      <a:pt x="12" y="12"/>
                    </a:lnTo>
                    <a:lnTo>
                      <a:pt x="12" y="12"/>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17" name="Freeform 53"/>
              <p:cNvSpPr>
                <a:spLocks/>
              </p:cNvSpPr>
              <p:nvPr/>
            </p:nvSpPr>
            <p:spPr bwMode="auto">
              <a:xfrm>
                <a:off x="912" y="2132"/>
                <a:ext cx="20" cy="24"/>
              </a:xfrm>
              <a:custGeom>
                <a:avLst/>
                <a:gdLst/>
                <a:ahLst/>
                <a:cxnLst>
                  <a:cxn ang="0">
                    <a:pos x="33" y="5"/>
                  </a:cxn>
                  <a:cxn ang="0">
                    <a:pos x="41" y="47"/>
                  </a:cxn>
                  <a:cxn ang="0">
                    <a:pos x="39" y="46"/>
                  </a:cxn>
                  <a:cxn ang="0">
                    <a:pos x="36" y="42"/>
                  </a:cxn>
                  <a:cxn ang="0">
                    <a:pos x="29" y="37"/>
                  </a:cxn>
                  <a:cxn ang="0">
                    <a:pos x="22" y="30"/>
                  </a:cxn>
                  <a:cxn ang="0">
                    <a:pos x="14" y="23"/>
                  </a:cxn>
                  <a:cxn ang="0">
                    <a:pos x="7" y="17"/>
                  </a:cxn>
                  <a:cxn ang="0">
                    <a:pos x="2" y="10"/>
                  </a:cxn>
                  <a:cxn ang="0">
                    <a:pos x="0" y="6"/>
                  </a:cxn>
                  <a:cxn ang="0">
                    <a:pos x="16" y="0"/>
                  </a:cxn>
                  <a:cxn ang="0">
                    <a:pos x="33" y="5"/>
                  </a:cxn>
                  <a:cxn ang="0">
                    <a:pos x="33" y="5"/>
                  </a:cxn>
                </a:cxnLst>
                <a:rect l="0" t="0" r="r" b="b"/>
                <a:pathLst>
                  <a:path w="41" h="47">
                    <a:moveTo>
                      <a:pt x="33" y="5"/>
                    </a:moveTo>
                    <a:lnTo>
                      <a:pt x="41" y="47"/>
                    </a:lnTo>
                    <a:lnTo>
                      <a:pt x="39" y="46"/>
                    </a:lnTo>
                    <a:lnTo>
                      <a:pt x="36" y="42"/>
                    </a:lnTo>
                    <a:lnTo>
                      <a:pt x="29" y="37"/>
                    </a:lnTo>
                    <a:lnTo>
                      <a:pt x="22" y="30"/>
                    </a:lnTo>
                    <a:lnTo>
                      <a:pt x="14" y="23"/>
                    </a:lnTo>
                    <a:lnTo>
                      <a:pt x="7" y="17"/>
                    </a:lnTo>
                    <a:lnTo>
                      <a:pt x="2" y="10"/>
                    </a:lnTo>
                    <a:lnTo>
                      <a:pt x="0" y="6"/>
                    </a:lnTo>
                    <a:lnTo>
                      <a:pt x="16" y="0"/>
                    </a:lnTo>
                    <a:lnTo>
                      <a:pt x="33" y="5"/>
                    </a:lnTo>
                    <a:lnTo>
                      <a:pt x="33" y="5"/>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18" name="Freeform 54"/>
              <p:cNvSpPr>
                <a:spLocks/>
              </p:cNvSpPr>
              <p:nvPr/>
            </p:nvSpPr>
            <p:spPr bwMode="auto">
              <a:xfrm>
                <a:off x="1225" y="1943"/>
                <a:ext cx="22" cy="13"/>
              </a:xfrm>
              <a:custGeom>
                <a:avLst/>
                <a:gdLst/>
                <a:ahLst/>
                <a:cxnLst>
                  <a:cxn ang="0">
                    <a:pos x="0" y="18"/>
                  </a:cxn>
                  <a:cxn ang="0">
                    <a:pos x="2" y="17"/>
                  </a:cxn>
                  <a:cxn ang="0">
                    <a:pos x="6" y="12"/>
                  </a:cxn>
                  <a:cxn ang="0">
                    <a:pos x="11" y="6"/>
                  </a:cxn>
                  <a:cxn ang="0">
                    <a:pos x="16" y="3"/>
                  </a:cxn>
                  <a:cxn ang="0">
                    <a:pos x="19" y="1"/>
                  </a:cxn>
                  <a:cxn ang="0">
                    <a:pos x="23" y="0"/>
                  </a:cxn>
                  <a:cxn ang="0">
                    <a:pos x="28" y="0"/>
                  </a:cxn>
                  <a:cxn ang="0">
                    <a:pos x="33" y="3"/>
                  </a:cxn>
                  <a:cxn ang="0">
                    <a:pos x="38" y="3"/>
                  </a:cxn>
                  <a:cxn ang="0">
                    <a:pos x="41" y="5"/>
                  </a:cxn>
                  <a:cxn ang="0">
                    <a:pos x="43" y="6"/>
                  </a:cxn>
                  <a:cxn ang="0">
                    <a:pos x="45" y="8"/>
                  </a:cxn>
                  <a:cxn ang="0">
                    <a:pos x="41" y="8"/>
                  </a:cxn>
                  <a:cxn ang="0">
                    <a:pos x="38" y="8"/>
                  </a:cxn>
                  <a:cxn ang="0">
                    <a:pos x="31" y="10"/>
                  </a:cxn>
                  <a:cxn ang="0">
                    <a:pos x="28" y="12"/>
                  </a:cxn>
                  <a:cxn ang="0">
                    <a:pos x="23" y="15"/>
                  </a:cxn>
                  <a:cxn ang="0">
                    <a:pos x="23" y="18"/>
                  </a:cxn>
                  <a:cxn ang="0">
                    <a:pos x="23" y="18"/>
                  </a:cxn>
                  <a:cxn ang="0">
                    <a:pos x="29" y="20"/>
                  </a:cxn>
                  <a:cxn ang="0">
                    <a:pos x="36" y="18"/>
                  </a:cxn>
                  <a:cxn ang="0">
                    <a:pos x="40" y="20"/>
                  </a:cxn>
                  <a:cxn ang="0">
                    <a:pos x="40" y="22"/>
                  </a:cxn>
                  <a:cxn ang="0">
                    <a:pos x="40" y="23"/>
                  </a:cxn>
                  <a:cxn ang="0">
                    <a:pos x="16" y="25"/>
                  </a:cxn>
                  <a:cxn ang="0">
                    <a:pos x="0" y="18"/>
                  </a:cxn>
                  <a:cxn ang="0">
                    <a:pos x="0" y="18"/>
                  </a:cxn>
                </a:cxnLst>
                <a:rect l="0" t="0" r="r" b="b"/>
                <a:pathLst>
                  <a:path w="45" h="25">
                    <a:moveTo>
                      <a:pt x="0" y="18"/>
                    </a:moveTo>
                    <a:lnTo>
                      <a:pt x="2" y="17"/>
                    </a:lnTo>
                    <a:lnTo>
                      <a:pt x="6" y="12"/>
                    </a:lnTo>
                    <a:lnTo>
                      <a:pt x="11" y="6"/>
                    </a:lnTo>
                    <a:lnTo>
                      <a:pt x="16" y="3"/>
                    </a:lnTo>
                    <a:lnTo>
                      <a:pt x="19" y="1"/>
                    </a:lnTo>
                    <a:lnTo>
                      <a:pt x="23" y="0"/>
                    </a:lnTo>
                    <a:lnTo>
                      <a:pt x="28" y="0"/>
                    </a:lnTo>
                    <a:lnTo>
                      <a:pt x="33" y="3"/>
                    </a:lnTo>
                    <a:lnTo>
                      <a:pt x="38" y="3"/>
                    </a:lnTo>
                    <a:lnTo>
                      <a:pt x="41" y="5"/>
                    </a:lnTo>
                    <a:lnTo>
                      <a:pt x="43" y="6"/>
                    </a:lnTo>
                    <a:lnTo>
                      <a:pt x="45" y="8"/>
                    </a:lnTo>
                    <a:lnTo>
                      <a:pt x="41" y="8"/>
                    </a:lnTo>
                    <a:lnTo>
                      <a:pt x="38" y="8"/>
                    </a:lnTo>
                    <a:lnTo>
                      <a:pt x="31" y="10"/>
                    </a:lnTo>
                    <a:lnTo>
                      <a:pt x="28" y="12"/>
                    </a:lnTo>
                    <a:lnTo>
                      <a:pt x="23" y="15"/>
                    </a:lnTo>
                    <a:lnTo>
                      <a:pt x="23" y="18"/>
                    </a:lnTo>
                    <a:lnTo>
                      <a:pt x="23" y="18"/>
                    </a:lnTo>
                    <a:lnTo>
                      <a:pt x="29" y="20"/>
                    </a:lnTo>
                    <a:lnTo>
                      <a:pt x="36" y="18"/>
                    </a:lnTo>
                    <a:lnTo>
                      <a:pt x="40" y="20"/>
                    </a:lnTo>
                    <a:lnTo>
                      <a:pt x="40" y="22"/>
                    </a:lnTo>
                    <a:lnTo>
                      <a:pt x="40" y="23"/>
                    </a:lnTo>
                    <a:lnTo>
                      <a:pt x="16" y="25"/>
                    </a:lnTo>
                    <a:lnTo>
                      <a:pt x="0" y="18"/>
                    </a:lnTo>
                    <a:lnTo>
                      <a:pt x="0" y="18"/>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19" name="Freeform 55"/>
              <p:cNvSpPr>
                <a:spLocks/>
              </p:cNvSpPr>
              <p:nvPr/>
            </p:nvSpPr>
            <p:spPr bwMode="auto">
              <a:xfrm>
                <a:off x="984" y="2003"/>
                <a:ext cx="71" cy="114"/>
              </a:xfrm>
              <a:custGeom>
                <a:avLst/>
                <a:gdLst/>
                <a:ahLst/>
                <a:cxnLst>
                  <a:cxn ang="0">
                    <a:pos x="141" y="20"/>
                  </a:cxn>
                  <a:cxn ang="0">
                    <a:pos x="139" y="27"/>
                  </a:cxn>
                  <a:cxn ang="0">
                    <a:pos x="136" y="39"/>
                  </a:cxn>
                  <a:cxn ang="0">
                    <a:pos x="133" y="51"/>
                  </a:cxn>
                  <a:cxn ang="0">
                    <a:pos x="133" y="61"/>
                  </a:cxn>
                  <a:cxn ang="0">
                    <a:pos x="129" y="71"/>
                  </a:cxn>
                  <a:cxn ang="0">
                    <a:pos x="126" y="80"/>
                  </a:cxn>
                  <a:cxn ang="0">
                    <a:pos x="122" y="90"/>
                  </a:cxn>
                  <a:cxn ang="0">
                    <a:pos x="119" y="100"/>
                  </a:cxn>
                  <a:cxn ang="0">
                    <a:pos x="116" y="110"/>
                  </a:cxn>
                  <a:cxn ang="0">
                    <a:pos x="112" y="120"/>
                  </a:cxn>
                  <a:cxn ang="0">
                    <a:pos x="107" y="129"/>
                  </a:cxn>
                  <a:cxn ang="0">
                    <a:pos x="102" y="139"/>
                  </a:cxn>
                  <a:cxn ang="0">
                    <a:pos x="95" y="151"/>
                  </a:cxn>
                  <a:cxn ang="0">
                    <a:pos x="82" y="166"/>
                  </a:cxn>
                  <a:cxn ang="0">
                    <a:pos x="70" y="178"/>
                  </a:cxn>
                  <a:cxn ang="0">
                    <a:pos x="58" y="190"/>
                  </a:cxn>
                  <a:cxn ang="0">
                    <a:pos x="46" y="200"/>
                  </a:cxn>
                  <a:cxn ang="0">
                    <a:pos x="32" y="209"/>
                  </a:cxn>
                  <a:cxn ang="0">
                    <a:pos x="20" y="216"/>
                  </a:cxn>
                  <a:cxn ang="0">
                    <a:pos x="7" y="224"/>
                  </a:cxn>
                  <a:cxn ang="0">
                    <a:pos x="2" y="226"/>
                  </a:cxn>
                  <a:cxn ang="0">
                    <a:pos x="13" y="217"/>
                  </a:cxn>
                  <a:cxn ang="0">
                    <a:pos x="25" y="211"/>
                  </a:cxn>
                  <a:cxn ang="0">
                    <a:pos x="37" y="199"/>
                  </a:cxn>
                  <a:cxn ang="0">
                    <a:pos x="51" y="185"/>
                  </a:cxn>
                  <a:cxn ang="0">
                    <a:pos x="65" y="173"/>
                  </a:cxn>
                  <a:cxn ang="0">
                    <a:pos x="71" y="163"/>
                  </a:cxn>
                  <a:cxn ang="0">
                    <a:pos x="80" y="154"/>
                  </a:cxn>
                  <a:cxn ang="0">
                    <a:pos x="85" y="144"/>
                  </a:cxn>
                  <a:cxn ang="0">
                    <a:pos x="92" y="132"/>
                  </a:cxn>
                  <a:cxn ang="0">
                    <a:pos x="97" y="120"/>
                  </a:cxn>
                  <a:cxn ang="0">
                    <a:pos x="102" y="108"/>
                  </a:cxn>
                  <a:cxn ang="0">
                    <a:pos x="107" y="97"/>
                  </a:cxn>
                  <a:cxn ang="0">
                    <a:pos x="110" y="85"/>
                  </a:cxn>
                  <a:cxn ang="0">
                    <a:pos x="114" y="73"/>
                  </a:cxn>
                  <a:cxn ang="0">
                    <a:pos x="117" y="61"/>
                  </a:cxn>
                  <a:cxn ang="0">
                    <a:pos x="121" y="51"/>
                  </a:cxn>
                  <a:cxn ang="0">
                    <a:pos x="124" y="40"/>
                  </a:cxn>
                  <a:cxn ang="0">
                    <a:pos x="126" y="30"/>
                  </a:cxn>
                  <a:cxn ang="0">
                    <a:pos x="129" y="18"/>
                  </a:cxn>
                  <a:cxn ang="0">
                    <a:pos x="131" y="6"/>
                  </a:cxn>
                  <a:cxn ang="0">
                    <a:pos x="133" y="0"/>
                  </a:cxn>
                  <a:cxn ang="0">
                    <a:pos x="141" y="20"/>
                  </a:cxn>
                </a:cxnLst>
                <a:rect l="0" t="0" r="r" b="b"/>
                <a:pathLst>
                  <a:path w="141" h="228">
                    <a:moveTo>
                      <a:pt x="141" y="20"/>
                    </a:moveTo>
                    <a:lnTo>
                      <a:pt x="141" y="20"/>
                    </a:lnTo>
                    <a:lnTo>
                      <a:pt x="139" y="23"/>
                    </a:lnTo>
                    <a:lnTo>
                      <a:pt x="139" y="27"/>
                    </a:lnTo>
                    <a:lnTo>
                      <a:pt x="138" y="34"/>
                    </a:lnTo>
                    <a:lnTo>
                      <a:pt x="136" y="39"/>
                    </a:lnTo>
                    <a:lnTo>
                      <a:pt x="134" y="47"/>
                    </a:lnTo>
                    <a:lnTo>
                      <a:pt x="133" y="51"/>
                    </a:lnTo>
                    <a:lnTo>
                      <a:pt x="133" y="56"/>
                    </a:lnTo>
                    <a:lnTo>
                      <a:pt x="133" y="61"/>
                    </a:lnTo>
                    <a:lnTo>
                      <a:pt x="131" y="66"/>
                    </a:lnTo>
                    <a:lnTo>
                      <a:pt x="129" y="71"/>
                    </a:lnTo>
                    <a:lnTo>
                      <a:pt x="127" y="74"/>
                    </a:lnTo>
                    <a:lnTo>
                      <a:pt x="126" y="80"/>
                    </a:lnTo>
                    <a:lnTo>
                      <a:pt x="124" y="85"/>
                    </a:lnTo>
                    <a:lnTo>
                      <a:pt x="122" y="90"/>
                    </a:lnTo>
                    <a:lnTo>
                      <a:pt x="121" y="95"/>
                    </a:lnTo>
                    <a:lnTo>
                      <a:pt x="119" y="100"/>
                    </a:lnTo>
                    <a:lnTo>
                      <a:pt x="117" y="107"/>
                    </a:lnTo>
                    <a:lnTo>
                      <a:pt x="116" y="110"/>
                    </a:lnTo>
                    <a:lnTo>
                      <a:pt x="114" y="115"/>
                    </a:lnTo>
                    <a:lnTo>
                      <a:pt x="112" y="120"/>
                    </a:lnTo>
                    <a:lnTo>
                      <a:pt x="110" y="125"/>
                    </a:lnTo>
                    <a:lnTo>
                      <a:pt x="107" y="129"/>
                    </a:lnTo>
                    <a:lnTo>
                      <a:pt x="105" y="134"/>
                    </a:lnTo>
                    <a:lnTo>
                      <a:pt x="102" y="139"/>
                    </a:lnTo>
                    <a:lnTo>
                      <a:pt x="100" y="142"/>
                    </a:lnTo>
                    <a:lnTo>
                      <a:pt x="95" y="151"/>
                    </a:lnTo>
                    <a:lnTo>
                      <a:pt x="88" y="160"/>
                    </a:lnTo>
                    <a:lnTo>
                      <a:pt x="82" y="166"/>
                    </a:lnTo>
                    <a:lnTo>
                      <a:pt x="76" y="173"/>
                    </a:lnTo>
                    <a:lnTo>
                      <a:pt x="70" y="178"/>
                    </a:lnTo>
                    <a:lnTo>
                      <a:pt x="65" y="185"/>
                    </a:lnTo>
                    <a:lnTo>
                      <a:pt x="58" y="190"/>
                    </a:lnTo>
                    <a:lnTo>
                      <a:pt x="53" y="195"/>
                    </a:lnTo>
                    <a:lnTo>
                      <a:pt x="46" y="200"/>
                    </a:lnTo>
                    <a:lnTo>
                      <a:pt x="39" y="205"/>
                    </a:lnTo>
                    <a:lnTo>
                      <a:pt x="32" y="209"/>
                    </a:lnTo>
                    <a:lnTo>
                      <a:pt x="27" y="212"/>
                    </a:lnTo>
                    <a:lnTo>
                      <a:pt x="20" y="216"/>
                    </a:lnTo>
                    <a:lnTo>
                      <a:pt x="13" y="221"/>
                    </a:lnTo>
                    <a:lnTo>
                      <a:pt x="7" y="224"/>
                    </a:lnTo>
                    <a:lnTo>
                      <a:pt x="0" y="228"/>
                    </a:lnTo>
                    <a:lnTo>
                      <a:pt x="2" y="226"/>
                    </a:lnTo>
                    <a:lnTo>
                      <a:pt x="10" y="223"/>
                    </a:lnTo>
                    <a:lnTo>
                      <a:pt x="13" y="217"/>
                    </a:lnTo>
                    <a:lnTo>
                      <a:pt x="19" y="214"/>
                    </a:lnTo>
                    <a:lnTo>
                      <a:pt x="25" y="211"/>
                    </a:lnTo>
                    <a:lnTo>
                      <a:pt x="30" y="205"/>
                    </a:lnTo>
                    <a:lnTo>
                      <a:pt x="37" y="199"/>
                    </a:lnTo>
                    <a:lnTo>
                      <a:pt x="44" y="192"/>
                    </a:lnTo>
                    <a:lnTo>
                      <a:pt x="51" y="185"/>
                    </a:lnTo>
                    <a:lnTo>
                      <a:pt x="61" y="178"/>
                    </a:lnTo>
                    <a:lnTo>
                      <a:pt x="65" y="173"/>
                    </a:lnTo>
                    <a:lnTo>
                      <a:pt x="68" y="168"/>
                    </a:lnTo>
                    <a:lnTo>
                      <a:pt x="71" y="163"/>
                    </a:lnTo>
                    <a:lnTo>
                      <a:pt x="76" y="160"/>
                    </a:lnTo>
                    <a:lnTo>
                      <a:pt x="80" y="154"/>
                    </a:lnTo>
                    <a:lnTo>
                      <a:pt x="82" y="149"/>
                    </a:lnTo>
                    <a:lnTo>
                      <a:pt x="85" y="144"/>
                    </a:lnTo>
                    <a:lnTo>
                      <a:pt x="90" y="139"/>
                    </a:lnTo>
                    <a:lnTo>
                      <a:pt x="92" y="132"/>
                    </a:lnTo>
                    <a:lnTo>
                      <a:pt x="95" y="127"/>
                    </a:lnTo>
                    <a:lnTo>
                      <a:pt x="97" y="120"/>
                    </a:lnTo>
                    <a:lnTo>
                      <a:pt x="99" y="115"/>
                    </a:lnTo>
                    <a:lnTo>
                      <a:pt x="102" y="108"/>
                    </a:lnTo>
                    <a:lnTo>
                      <a:pt x="104" y="103"/>
                    </a:lnTo>
                    <a:lnTo>
                      <a:pt x="107" y="97"/>
                    </a:lnTo>
                    <a:lnTo>
                      <a:pt x="109" y="91"/>
                    </a:lnTo>
                    <a:lnTo>
                      <a:pt x="110" y="85"/>
                    </a:lnTo>
                    <a:lnTo>
                      <a:pt x="112" y="78"/>
                    </a:lnTo>
                    <a:lnTo>
                      <a:pt x="114" y="73"/>
                    </a:lnTo>
                    <a:lnTo>
                      <a:pt x="116" y="68"/>
                    </a:lnTo>
                    <a:lnTo>
                      <a:pt x="117" y="61"/>
                    </a:lnTo>
                    <a:lnTo>
                      <a:pt x="119" y="56"/>
                    </a:lnTo>
                    <a:lnTo>
                      <a:pt x="121" y="51"/>
                    </a:lnTo>
                    <a:lnTo>
                      <a:pt x="122" y="45"/>
                    </a:lnTo>
                    <a:lnTo>
                      <a:pt x="124" y="40"/>
                    </a:lnTo>
                    <a:lnTo>
                      <a:pt x="124" y="35"/>
                    </a:lnTo>
                    <a:lnTo>
                      <a:pt x="126" y="30"/>
                    </a:lnTo>
                    <a:lnTo>
                      <a:pt x="127" y="27"/>
                    </a:lnTo>
                    <a:lnTo>
                      <a:pt x="129" y="18"/>
                    </a:lnTo>
                    <a:lnTo>
                      <a:pt x="131" y="11"/>
                    </a:lnTo>
                    <a:lnTo>
                      <a:pt x="131" y="6"/>
                    </a:lnTo>
                    <a:lnTo>
                      <a:pt x="133" y="3"/>
                    </a:lnTo>
                    <a:lnTo>
                      <a:pt x="133" y="0"/>
                    </a:lnTo>
                    <a:lnTo>
                      <a:pt x="133" y="0"/>
                    </a:lnTo>
                    <a:lnTo>
                      <a:pt x="141" y="20"/>
                    </a:lnTo>
                    <a:lnTo>
                      <a:pt x="141" y="20"/>
                    </a:lnTo>
                    <a:close/>
                  </a:path>
                </a:pathLst>
              </a:custGeom>
              <a:solidFill>
                <a:srgbClr val="9EA89E"/>
              </a:solidFill>
              <a:ln w="9525">
                <a:noFill/>
                <a:round/>
                <a:headEnd/>
                <a:tailEnd/>
              </a:ln>
              <a:effectLst>
                <a:outerShdw dist="35921" dir="2700000" algn="ctr" rotWithShape="0">
                  <a:srgbClr val="808080"/>
                </a:outerShdw>
              </a:effectLst>
            </p:spPr>
            <p:txBody>
              <a:bodyPr/>
              <a:lstStyle/>
              <a:p>
                <a:endParaRPr lang="pt-BR"/>
              </a:p>
            </p:txBody>
          </p:sp>
          <p:sp>
            <p:nvSpPr>
              <p:cNvPr id="2289720" name="Freeform 56"/>
              <p:cNvSpPr>
                <a:spLocks/>
              </p:cNvSpPr>
              <p:nvPr/>
            </p:nvSpPr>
            <p:spPr bwMode="auto">
              <a:xfrm>
                <a:off x="992" y="1884"/>
                <a:ext cx="105" cy="22"/>
              </a:xfrm>
              <a:custGeom>
                <a:avLst/>
                <a:gdLst/>
                <a:ahLst/>
                <a:cxnLst>
                  <a:cxn ang="0">
                    <a:pos x="209" y="14"/>
                  </a:cxn>
                  <a:cxn ang="0">
                    <a:pos x="203" y="12"/>
                  </a:cxn>
                  <a:cxn ang="0">
                    <a:pos x="194" y="9"/>
                  </a:cxn>
                  <a:cxn ang="0">
                    <a:pos x="181" y="5"/>
                  </a:cxn>
                  <a:cxn ang="0">
                    <a:pos x="169" y="4"/>
                  </a:cxn>
                  <a:cxn ang="0">
                    <a:pos x="158" y="2"/>
                  </a:cxn>
                  <a:cxn ang="0">
                    <a:pos x="150" y="2"/>
                  </a:cxn>
                  <a:cxn ang="0">
                    <a:pos x="140" y="0"/>
                  </a:cxn>
                  <a:cxn ang="0">
                    <a:pos x="131" y="0"/>
                  </a:cxn>
                  <a:cxn ang="0">
                    <a:pos x="121" y="0"/>
                  </a:cxn>
                  <a:cxn ang="0">
                    <a:pos x="112" y="0"/>
                  </a:cxn>
                  <a:cxn ang="0">
                    <a:pos x="102" y="2"/>
                  </a:cxn>
                  <a:cxn ang="0">
                    <a:pos x="94" y="4"/>
                  </a:cxn>
                  <a:cxn ang="0">
                    <a:pos x="85" y="5"/>
                  </a:cxn>
                  <a:cxn ang="0">
                    <a:pos x="75" y="9"/>
                  </a:cxn>
                  <a:cxn ang="0">
                    <a:pos x="63" y="12"/>
                  </a:cxn>
                  <a:cxn ang="0">
                    <a:pos x="53" y="16"/>
                  </a:cxn>
                  <a:cxn ang="0">
                    <a:pos x="43" y="19"/>
                  </a:cxn>
                  <a:cxn ang="0">
                    <a:pos x="32" y="24"/>
                  </a:cxn>
                  <a:cxn ang="0">
                    <a:pos x="21" y="31"/>
                  </a:cxn>
                  <a:cxn ang="0">
                    <a:pos x="9" y="39"/>
                  </a:cxn>
                  <a:cxn ang="0">
                    <a:pos x="21" y="36"/>
                  </a:cxn>
                  <a:cxn ang="0">
                    <a:pos x="39" y="29"/>
                  </a:cxn>
                  <a:cxn ang="0">
                    <a:pos x="50" y="26"/>
                  </a:cxn>
                  <a:cxn ang="0">
                    <a:pos x="58" y="22"/>
                  </a:cxn>
                  <a:cxn ang="0">
                    <a:pos x="67" y="19"/>
                  </a:cxn>
                  <a:cxn ang="0">
                    <a:pos x="77" y="17"/>
                  </a:cxn>
                  <a:cxn ang="0">
                    <a:pos x="87" y="16"/>
                  </a:cxn>
                  <a:cxn ang="0">
                    <a:pos x="97" y="14"/>
                  </a:cxn>
                  <a:cxn ang="0">
                    <a:pos x="106" y="12"/>
                  </a:cxn>
                  <a:cxn ang="0">
                    <a:pos x="119" y="12"/>
                  </a:cxn>
                  <a:cxn ang="0">
                    <a:pos x="131" y="12"/>
                  </a:cxn>
                  <a:cxn ang="0">
                    <a:pos x="141" y="12"/>
                  </a:cxn>
                  <a:cxn ang="0">
                    <a:pos x="153" y="14"/>
                  </a:cxn>
                  <a:cxn ang="0">
                    <a:pos x="169" y="17"/>
                  </a:cxn>
                  <a:cxn ang="0">
                    <a:pos x="184" y="19"/>
                  </a:cxn>
                  <a:cxn ang="0">
                    <a:pos x="194" y="21"/>
                  </a:cxn>
                  <a:cxn ang="0">
                    <a:pos x="209" y="26"/>
                  </a:cxn>
                  <a:cxn ang="0">
                    <a:pos x="211" y="14"/>
                  </a:cxn>
                </a:cxnLst>
                <a:rect l="0" t="0" r="r" b="b"/>
                <a:pathLst>
                  <a:path w="211" h="44">
                    <a:moveTo>
                      <a:pt x="211" y="14"/>
                    </a:moveTo>
                    <a:lnTo>
                      <a:pt x="209" y="14"/>
                    </a:lnTo>
                    <a:lnTo>
                      <a:pt x="208" y="12"/>
                    </a:lnTo>
                    <a:lnTo>
                      <a:pt x="203" y="12"/>
                    </a:lnTo>
                    <a:lnTo>
                      <a:pt x="199" y="10"/>
                    </a:lnTo>
                    <a:lnTo>
                      <a:pt x="194" y="9"/>
                    </a:lnTo>
                    <a:lnTo>
                      <a:pt x="187" y="7"/>
                    </a:lnTo>
                    <a:lnTo>
                      <a:pt x="181" y="5"/>
                    </a:lnTo>
                    <a:lnTo>
                      <a:pt x="172" y="5"/>
                    </a:lnTo>
                    <a:lnTo>
                      <a:pt x="169" y="4"/>
                    </a:lnTo>
                    <a:lnTo>
                      <a:pt x="164" y="4"/>
                    </a:lnTo>
                    <a:lnTo>
                      <a:pt x="158" y="2"/>
                    </a:lnTo>
                    <a:lnTo>
                      <a:pt x="155" y="2"/>
                    </a:lnTo>
                    <a:lnTo>
                      <a:pt x="150" y="2"/>
                    </a:lnTo>
                    <a:lnTo>
                      <a:pt x="145" y="0"/>
                    </a:lnTo>
                    <a:lnTo>
                      <a:pt x="140" y="0"/>
                    </a:lnTo>
                    <a:lnTo>
                      <a:pt x="136" y="0"/>
                    </a:lnTo>
                    <a:lnTo>
                      <a:pt x="131" y="0"/>
                    </a:lnTo>
                    <a:lnTo>
                      <a:pt x="126" y="0"/>
                    </a:lnTo>
                    <a:lnTo>
                      <a:pt x="121" y="0"/>
                    </a:lnTo>
                    <a:lnTo>
                      <a:pt x="118" y="0"/>
                    </a:lnTo>
                    <a:lnTo>
                      <a:pt x="112" y="0"/>
                    </a:lnTo>
                    <a:lnTo>
                      <a:pt x="107" y="2"/>
                    </a:lnTo>
                    <a:lnTo>
                      <a:pt x="102" y="2"/>
                    </a:lnTo>
                    <a:lnTo>
                      <a:pt x="99" y="4"/>
                    </a:lnTo>
                    <a:lnTo>
                      <a:pt x="94" y="4"/>
                    </a:lnTo>
                    <a:lnTo>
                      <a:pt x="89" y="5"/>
                    </a:lnTo>
                    <a:lnTo>
                      <a:pt x="85" y="5"/>
                    </a:lnTo>
                    <a:lnTo>
                      <a:pt x="82" y="7"/>
                    </a:lnTo>
                    <a:lnTo>
                      <a:pt x="75" y="9"/>
                    </a:lnTo>
                    <a:lnTo>
                      <a:pt x="68" y="10"/>
                    </a:lnTo>
                    <a:lnTo>
                      <a:pt x="63" y="12"/>
                    </a:lnTo>
                    <a:lnTo>
                      <a:pt x="58" y="14"/>
                    </a:lnTo>
                    <a:lnTo>
                      <a:pt x="53" y="16"/>
                    </a:lnTo>
                    <a:lnTo>
                      <a:pt x="50" y="17"/>
                    </a:lnTo>
                    <a:lnTo>
                      <a:pt x="43" y="19"/>
                    </a:lnTo>
                    <a:lnTo>
                      <a:pt x="38" y="22"/>
                    </a:lnTo>
                    <a:lnTo>
                      <a:pt x="32" y="24"/>
                    </a:lnTo>
                    <a:lnTo>
                      <a:pt x="27" y="27"/>
                    </a:lnTo>
                    <a:lnTo>
                      <a:pt x="21" y="31"/>
                    </a:lnTo>
                    <a:lnTo>
                      <a:pt x="15" y="34"/>
                    </a:lnTo>
                    <a:lnTo>
                      <a:pt x="9" y="39"/>
                    </a:lnTo>
                    <a:lnTo>
                      <a:pt x="0" y="44"/>
                    </a:lnTo>
                    <a:lnTo>
                      <a:pt x="21" y="36"/>
                    </a:lnTo>
                    <a:lnTo>
                      <a:pt x="27" y="34"/>
                    </a:lnTo>
                    <a:lnTo>
                      <a:pt x="39" y="29"/>
                    </a:lnTo>
                    <a:lnTo>
                      <a:pt x="44" y="27"/>
                    </a:lnTo>
                    <a:lnTo>
                      <a:pt x="50" y="26"/>
                    </a:lnTo>
                    <a:lnTo>
                      <a:pt x="53" y="24"/>
                    </a:lnTo>
                    <a:lnTo>
                      <a:pt x="58" y="22"/>
                    </a:lnTo>
                    <a:lnTo>
                      <a:pt x="63" y="21"/>
                    </a:lnTo>
                    <a:lnTo>
                      <a:pt x="67" y="19"/>
                    </a:lnTo>
                    <a:lnTo>
                      <a:pt x="72" y="19"/>
                    </a:lnTo>
                    <a:lnTo>
                      <a:pt x="77" y="17"/>
                    </a:lnTo>
                    <a:lnTo>
                      <a:pt x="82" y="17"/>
                    </a:lnTo>
                    <a:lnTo>
                      <a:pt x="87" y="16"/>
                    </a:lnTo>
                    <a:lnTo>
                      <a:pt x="92" y="14"/>
                    </a:lnTo>
                    <a:lnTo>
                      <a:pt x="97" y="14"/>
                    </a:lnTo>
                    <a:lnTo>
                      <a:pt x="101" y="12"/>
                    </a:lnTo>
                    <a:lnTo>
                      <a:pt x="106" y="12"/>
                    </a:lnTo>
                    <a:lnTo>
                      <a:pt x="111" y="12"/>
                    </a:lnTo>
                    <a:lnTo>
                      <a:pt x="119" y="12"/>
                    </a:lnTo>
                    <a:lnTo>
                      <a:pt x="128" y="12"/>
                    </a:lnTo>
                    <a:lnTo>
                      <a:pt x="131" y="12"/>
                    </a:lnTo>
                    <a:lnTo>
                      <a:pt x="136" y="12"/>
                    </a:lnTo>
                    <a:lnTo>
                      <a:pt x="141" y="12"/>
                    </a:lnTo>
                    <a:lnTo>
                      <a:pt x="147" y="14"/>
                    </a:lnTo>
                    <a:lnTo>
                      <a:pt x="153" y="14"/>
                    </a:lnTo>
                    <a:lnTo>
                      <a:pt x="162" y="16"/>
                    </a:lnTo>
                    <a:lnTo>
                      <a:pt x="169" y="17"/>
                    </a:lnTo>
                    <a:lnTo>
                      <a:pt x="177" y="17"/>
                    </a:lnTo>
                    <a:lnTo>
                      <a:pt x="184" y="19"/>
                    </a:lnTo>
                    <a:lnTo>
                      <a:pt x="189" y="21"/>
                    </a:lnTo>
                    <a:lnTo>
                      <a:pt x="194" y="21"/>
                    </a:lnTo>
                    <a:lnTo>
                      <a:pt x="201" y="22"/>
                    </a:lnTo>
                    <a:lnTo>
                      <a:pt x="209" y="26"/>
                    </a:lnTo>
                    <a:lnTo>
                      <a:pt x="211" y="14"/>
                    </a:lnTo>
                    <a:lnTo>
                      <a:pt x="211" y="14"/>
                    </a:lnTo>
                    <a:close/>
                  </a:path>
                </a:pathLst>
              </a:custGeom>
              <a:solidFill>
                <a:srgbClr val="9EA89E"/>
              </a:solidFill>
              <a:ln w="9525">
                <a:noFill/>
                <a:round/>
                <a:headEnd/>
                <a:tailEnd/>
              </a:ln>
              <a:effectLst>
                <a:outerShdw dist="35921" dir="2700000" algn="ctr" rotWithShape="0">
                  <a:srgbClr val="808080"/>
                </a:outerShdw>
              </a:effectLst>
            </p:spPr>
            <p:txBody>
              <a:bodyPr/>
              <a:lstStyle/>
              <a:p>
                <a:endParaRPr lang="pt-BR"/>
              </a:p>
            </p:txBody>
          </p:sp>
          <p:sp>
            <p:nvSpPr>
              <p:cNvPr id="2289721" name="Freeform 57"/>
              <p:cNvSpPr>
                <a:spLocks/>
              </p:cNvSpPr>
              <p:nvPr/>
            </p:nvSpPr>
            <p:spPr bwMode="auto">
              <a:xfrm>
                <a:off x="405" y="1826"/>
                <a:ext cx="129" cy="130"/>
              </a:xfrm>
              <a:custGeom>
                <a:avLst/>
                <a:gdLst/>
                <a:ahLst/>
                <a:cxnLst>
                  <a:cxn ang="0">
                    <a:pos x="141" y="259"/>
                  </a:cxn>
                  <a:cxn ang="0">
                    <a:pos x="160" y="256"/>
                  </a:cxn>
                  <a:cxn ang="0">
                    <a:pos x="179" y="251"/>
                  </a:cxn>
                  <a:cxn ang="0">
                    <a:pos x="196" y="240"/>
                  </a:cxn>
                  <a:cxn ang="0">
                    <a:pos x="211" y="230"/>
                  </a:cxn>
                  <a:cxn ang="0">
                    <a:pos x="225" y="217"/>
                  </a:cxn>
                  <a:cxn ang="0">
                    <a:pos x="237" y="203"/>
                  </a:cxn>
                  <a:cxn ang="0">
                    <a:pos x="245" y="186"/>
                  </a:cxn>
                  <a:cxn ang="0">
                    <a:pos x="254" y="167"/>
                  </a:cxn>
                  <a:cxn ang="0">
                    <a:pos x="257" y="149"/>
                  </a:cxn>
                  <a:cxn ang="0">
                    <a:pos x="259" y="130"/>
                  </a:cxn>
                  <a:cxn ang="0">
                    <a:pos x="257" y="109"/>
                  </a:cxn>
                  <a:cxn ang="0">
                    <a:pos x="254" y="91"/>
                  </a:cxn>
                  <a:cxn ang="0">
                    <a:pos x="245" y="72"/>
                  </a:cxn>
                  <a:cxn ang="0">
                    <a:pos x="237" y="57"/>
                  </a:cxn>
                  <a:cxn ang="0">
                    <a:pos x="225" y="43"/>
                  </a:cxn>
                  <a:cxn ang="0">
                    <a:pos x="211" y="29"/>
                  </a:cxn>
                  <a:cxn ang="0">
                    <a:pos x="196" y="17"/>
                  </a:cxn>
                  <a:cxn ang="0">
                    <a:pos x="179" y="11"/>
                  </a:cxn>
                  <a:cxn ang="0">
                    <a:pos x="160" y="4"/>
                  </a:cxn>
                  <a:cxn ang="0">
                    <a:pos x="141" y="0"/>
                  </a:cxn>
                  <a:cxn ang="0">
                    <a:pos x="121" y="0"/>
                  </a:cxn>
                  <a:cxn ang="0">
                    <a:pos x="100" y="4"/>
                  </a:cxn>
                  <a:cxn ang="0">
                    <a:pos x="83" y="9"/>
                  </a:cxn>
                  <a:cxn ang="0">
                    <a:pos x="65" y="16"/>
                  </a:cxn>
                  <a:cxn ang="0">
                    <a:pos x="49" y="26"/>
                  </a:cxn>
                  <a:cxn ang="0">
                    <a:pos x="36" y="38"/>
                  </a:cxn>
                  <a:cxn ang="0">
                    <a:pos x="24" y="52"/>
                  </a:cxn>
                  <a:cxn ang="0">
                    <a:pos x="14" y="67"/>
                  </a:cxn>
                  <a:cxn ang="0">
                    <a:pos x="7" y="84"/>
                  </a:cxn>
                  <a:cxn ang="0">
                    <a:pos x="2" y="103"/>
                  </a:cxn>
                  <a:cxn ang="0">
                    <a:pos x="0" y="123"/>
                  </a:cxn>
                  <a:cxn ang="0">
                    <a:pos x="0" y="143"/>
                  </a:cxn>
                  <a:cxn ang="0">
                    <a:pos x="2" y="162"/>
                  </a:cxn>
                  <a:cxn ang="0">
                    <a:pos x="9" y="181"/>
                  </a:cxn>
                  <a:cxn ang="0">
                    <a:pos x="17" y="196"/>
                  </a:cxn>
                  <a:cxn ang="0">
                    <a:pos x="27" y="212"/>
                  </a:cxn>
                  <a:cxn ang="0">
                    <a:pos x="41" y="225"/>
                  </a:cxn>
                  <a:cxn ang="0">
                    <a:pos x="55" y="237"/>
                  </a:cxn>
                  <a:cxn ang="0">
                    <a:pos x="70" y="247"/>
                  </a:cxn>
                  <a:cxn ang="0">
                    <a:pos x="89" y="254"/>
                  </a:cxn>
                  <a:cxn ang="0">
                    <a:pos x="107" y="259"/>
                  </a:cxn>
                  <a:cxn ang="0">
                    <a:pos x="128" y="261"/>
                  </a:cxn>
                </a:cxnLst>
                <a:rect l="0" t="0" r="r" b="b"/>
                <a:pathLst>
                  <a:path w="259" h="261">
                    <a:moveTo>
                      <a:pt x="128" y="261"/>
                    </a:moveTo>
                    <a:lnTo>
                      <a:pt x="134" y="261"/>
                    </a:lnTo>
                    <a:lnTo>
                      <a:pt x="141" y="259"/>
                    </a:lnTo>
                    <a:lnTo>
                      <a:pt x="148" y="259"/>
                    </a:lnTo>
                    <a:lnTo>
                      <a:pt x="153" y="257"/>
                    </a:lnTo>
                    <a:lnTo>
                      <a:pt x="160" y="256"/>
                    </a:lnTo>
                    <a:lnTo>
                      <a:pt x="167" y="254"/>
                    </a:lnTo>
                    <a:lnTo>
                      <a:pt x="172" y="252"/>
                    </a:lnTo>
                    <a:lnTo>
                      <a:pt x="179" y="251"/>
                    </a:lnTo>
                    <a:lnTo>
                      <a:pt x="186" y="247"/>
                    </a:lnTo>
                    <a:lnTo>
                      <a:pt x="191" y="244"/>
                    </a:lnTo>
                    <a:lnTo>
                      <a:pt x="196" y="240"/>
                    </a:lnTo>
                    <a:lnTo>
                      <a:pt x="201" y="237"/>
                    </a:lnTo>
                    <a:lnTo>
                      <a:pt x="206" y="234"/>
                    </a:lnTo>
                    <a:lnTo>
                      <a:pt x="211" y="230"/>
                    </a:lnTo>
                    <a:lnTo>
                      <a:pt x="216" y="225"/>
                    </a:lnTo>
                    <a:lnTo>
                      <a:pt x="221" y="222"/>
                    </a:lnTo>
                    <a:lnTo>
                      <a:pt x="225" y="217"/>
                    </a:lnTo>
                    <a:lnTo>
                      <a:pt x="228" y="212"/>
                    </a:lnTo>
                    <a:lnTo>
                      <a:pt x="233" y="206"/>
                    </a:lnTo>
                    <a:lnTo>
                      <a:pt x="237" y="203"/>
                    </a:lnTo>
                    <a:lnTo>
                      <a:pt x="240" y="196"/>
                    </a:lnTo>
                    <a:lnTo>
                      <a:pt x="243" y="191"/>
                    </a:lnTo>
                    <a:lnTo>
                      <a:pt x="245" y="186"/>
                    </a:lnTo>
                    <a:lnTo>
                      <a:pt x="248" y="181"/>
                    </a:lnTo>
                    <a:lnTo>
                      <a:pt x="250" y="174"/>
                    </a:lnTo>
                    <a:lnTo>
                      <a:pt x="254" y="167"/>
                    </a:lnTo>
                    <a:lnTo>
                      <a:pt x="255" y="162"/>
                    </a:lnTo>
                    <a:lnTo>
                      <a:pt x="255" y="155"/>
                    </a:lnTo>
                    <a:lnTo>
                      <a:pt x="257" y="149"/>
                    </a:lnTo>
                    <a:lnTo>
                      <a:pt x="257" y="143"/>
                    </a:lnTo>
                    <a:lnTo>
                      <a:pt x="259" y="135"/>
                    </a:lnTo>
                    <a:lnTo>
                      <a:pt x="259" y="130"/>
                    </a:lnTo>
                    <a:lnTo>
                      <a:pt x="259" y="123"/>
                    </a:lnTo>
                    <a:lnTo>
                      <a:pt x="257" y="116"/>
                    </a:lnTo>
                    <a:lnTo>
                      <a:pt x="257" y="109"/>
                    </a:lnTo>
                    <a:lnTo>
                      <a:pt x="255" y="103"/>
                    </a:lnTo>
                    <a:lnTo>
                      <a:pt x="255" y="96"/>
                    </a:lnTo>
                    <a:lnTo>
                      <a:pt x="254" y="91"/>
                    </a:lnTo>
                    <a:lnTo>
                      <a:pt x="250" y="84"/>
                    </a:lnTo>
                    <a:lnTo>
                      <a:pt x="248" y="79"/>
                    </a:lnTo>
                    <a:lnTo>
                      <a:pt x="245" y="72"/>
                    </a:lnTo>
                    <a:lnTo>
                      <a:pt x="243" y="67"/>
                    </a:lnTo>
                    <a:lnTo>
                      <a:pt x="240" y="62"/>
                    </a:lnTo>
                    <a:lnTo>
                      <a:pt x="237" y="57"/>
                    </a:lnTo>
                    <a:lnTo>
                      <a:pt x="233" y="52"/>
                    </a:lnTo>
                    <a:lnTo>
                      <a:pt x="228" y="46"/>
                    </a:lnTo>
                    <a:lnTo>
                      <a:pt x="225" y="43"/>
                    </a:lnTo>
                    <a:lnTo>
                      <a:pt x="221" y="38"/>
                    </a:lnTo>
                    <a:lnTo>
                      <a:pt x="216" y="33"/>
                    </a:lnTo>
                    <a:lnTo>
                      <a:pt x="211" y="29"/>
                    </a:lnTo>
                    <a:lnTo>
                      <a:pt x="206" y="26"/>
                    </a:lnTo>
                    <a:lnTo>
                      <a:pt x="201" y="23"/>
                    </a:lnTo>
                    <a:lnTo>
                      <a:pt x="196" y="17"/>
                    </a:lnTo>
                    <a:lnTo>
                      <a:pt x="191" y="16"/>
                    </a:lnTo>
                    <a:lnTo>
                      <a:pt x="186" y="12"/>
                    </a:lnTo>
                    <a:lnTo>
                      <a:pt x="179" y="11"/>
                    </a:lnTo>
                    <a:lnTo>
                      <a:pt x="172" y="9"/>
                    </a:lnTo>
                    <a:lnTo>
                      <a:pt x="167" y="6"/>
                    </a:lnTo>
                    <a:lnTo>
                      <a:pt x="160" y="4"/>
                    </a:lnTo>
                    <a:lnTo>
                      <a:pt x="153" y="4"/>
                    </a:lnTo>
                    <a:lnTo>
                      <a:pt x="148" y="2"/>
                    </a:lnTo>
                    <a:lnTo>
                      <a:pt x="141" y="0"/>
                    </a:lnTo>
                    <a:lnTo>
                      <a:pt x="134" y="0"/>
                    </a:lnTo>
                    <a:lnTo>
                      <a:pt x="128" y="0"/>
                    </a:lnTo>
                    <a:lnTo>
                      <a:pt x="121" y="0"/>
                    </a:lnTo>
                    <a:lnTo>
                      <a:pt x="114" y="0"/>
                    </a:lnTo>
                    <a:lnTo>
                      <a:pt x="107" y="2"/>
                    </a:lnTo>
                    <a:lnTo>
                      <a:pt x="100" y="4"/>
                    </a:lnTo>
                    <a:lnTo>
                      <a:pt x="95" y="4"/>
                    </a:lnTo>
                    <a:lnTo>
                      <a:pt x="89" y="6"/>
                    </a:lnTo>
                    <a:lnTo>
                      <a:pt x="83" y="9"/>
                    </a:lnTo>
                    <a:lnTo>
                      <a:pt x="77" y="11"/>
                    </a:lnTo>
                    <a:lnTo>
                      <a:pt x="70" y="12"/>
                    </a:lnTo>
                    <a:lnTo>
                      <a:pt x="65" y="16"/>
                    </a:lnTo>
                    <a:lnTo>
                      <a:pt x="60" y="17"/>
                    </a:lnTo>
                    <a:lnTo>
                      <a:pt x="55" y="23"/>
                    </a:lnTo>
                    <a:lnTo>
                      <a:pt x="49" y="26"/>
                    </a:lnTo>
                    <a:lnTo>
                      <a:pt x="44" y="29"/>
                    </a:lnTo>
                    <a:lnTo>
                      <a:pt x="41" y="33"/>
                    </a:lnTo>
                    <a:lnTo>
                      <a:pt x="36" y="38"/>
                    </a:lnTo>
                    <a:lnTo>
                      <a:pt x="32" y="43"/>
                    </a:lnTo>
                    <a:lnTo>
                      <a:pt x="27" y="46"/>
                    </a:lnTo>
                    <a:lnTo>
                      <a:pt x="24" y="52"/>
                    </a:lnTo>
                    <a:lnTo>
                      <a:pt x="20" y="57"/>
                    </a:lnTo>
                    <a:lnTo>
                      <a:pt x="17" y="62"/>
                    </a:lnTo>
                    <a:lnTo>
                      <a:pt x="14" y="67"/>
                    </a:lnTo>
                    <a:lnTo>
                      <a:pt x="12" y="72"/>
                    </a:lnTo>
                    <a:lnTo>
                      <a:pt x="9" y="79"/>
                    </a:lnTo>
                    <a:lnTo>
                      <a:pt x="7" y="84"/>
                    </a:lnTo>
                    <a:lnTo>
                      <a:pt x="3" y="91"/>
                    </a:lnTo>
                    <a:lnTo>
                      <a:pt x="2" y="96"/>
                    </a:lnTo>
                    <a:lnTo>
                      <a:pt x="2" y="103"/>
                    </a:lnTo>
                    <a:lnTo>
                      <a:pt x="0" y="109"/>
                    </a:lnTo>
                    <a:lnTo>
                      <a:pt x="0" y="116"/>
                    </a:lnTo>
                    <a:lnTo>
                      <a:pt x="0" y="123"/>
                    </a:lnTo>
                    <a:lnTo>
                      <a:pt x="0" y="130"/>
                    </a:lnTo>
                    <a:lnTo>
                      <a:pt x="0" y="135"/>
                    </a:lnTo>
                    <a:lnTo>
                      <a:pt x="0" y="143"/>
                    </a:lnTo>
                    <a:lnTo>
                      <a:pt x="0" y="149"/>
                    </a:lnTo>
                    <a:lnTo>
                      <a:pt x="2" y="155"/>
                    </a:lnTo>
                    <a:lnTo>
                      <a:pt x="2" y="162"/>
                    </a:lnTo>
                    <a:lnTo>
                      <a:pt x="3" y="167"/>
                    </a:lnTo>
                    <a:lnTo>
                      <a:pt x="7" y="174"/>
                    </a:lnTo>
                    <a:lnTo>
                      <a:pt x="9" y="181"/>
                    </a:lnTo>
                    <a:lnTo>
                      <a:pt x="12" y="186"/>
                    </a:lnTo>
                    <a:lnTo>
                      <a:pt x="14" y="191"/>
                    </a:lnTo>
                    <a:lnTo>
                      <a:pt x="17" y="196"/>
                    </a:lnTo>
                    <a:lnTo>
                      <a:pt x="20" y="203"/>
                    </a:lnTo>
                    <a:lnTo>
                      <a:pt x="24" y="206"/>
                    </a:lnTo>
                    <a:lnTo>
                      <a:pt x="27" y="212"/>
                    </a:lnTo>
                    <a:lnTo>
                      <a:pt x="32" y="217"/>
                    </a:lnTo>
                    <a:lnTo>
                      <a:pt x="36" y="222"/>
                    </a:lnTo>
                    <a:lnTo>
                      <a:pt x="41" y="225"/>
                    </a:lnTo>
                    <a:lnTo>
                      <a:pt x="44" y="230"/>
                    </a:lnTo>
                    <a:lnTo>
                      <a:pt x="49" y="234"/>
                    </a:lnTo>
                    <a:lnTo>
                      <a:pt x="55" y="237"/>
                    </a:lnTo>
                    <a:lnTo>
                      <a:pt x="60" y="240"/>
                    </a:lnTo>
                    <a:lnTo>
                      <a:pt x="65" y="244"/>
                    </a:lnTo>
                    <a:lnTo>
                      <a:pt x="70" y="247"/>
                    </a:lnTo>
                    <a:lnTo>
                      <a:pt x="77" y="251"/>
                    </a:lnTo>
                    <a:lnTo>
                      <a:pt x="83" y="252"/>
                    </a:lnTo>
                    <a:lnTo>
                      <a:pt x="89" y="254"/>
                    </a:lnTo>
                    <a:lnTo>
                      <a:pt x="95" y="256"/>
                    </a:lnTo>
                    <a:lnTo>
                      <a:pt x="100" y="257"/>
                    </a:lnTo>
                    <a:lnTo>
                      <a:pt x="107" y="259"/>
                    </a:lnTo>
                    <a:lnTo>
                      <a:pt x="114" y="259"/>
                    </a:lnTo>
                    <a:lnTo>
                      <a:pt x="121" y="261"/>
                    </a:lnTo>
                    <a:lnTo>
                      <a:pt x="128" y="261"/>
                    </a:lnTo>
                    <a:lnTo>
                      <a:pt x="128" y="261"/>
                    </a:lnTo>
                    <a:close/>
                  </a:path>
                </a:pathLst>
              </a:custGeom>
              <a:solidFill>
                <a:srgbClr val="E6F2FF"/>
              </a:solidFill>
              <a:ln w="9525">
                <a:noFill/>
                <a:round/>
                <a:headEnd/>
                <a:tailEnd/>
              </a:ln>
              <a:effectLst>
                <a:outerShdw dist="35921" dir="2700000" algn="ctr" rotWithShape="0">
                  <a:srgbClr val="808080"/>
                </a:outerShdw>
              </a:effectLst>
            </p:spPr>
            <p:txBody>
              <a:bodyPr/>
              <a:lstStyle/>
              <a:p>
                <a:endParaRPr lang="pt-BR"/>
              </a:p>
            </p:txBody>
          </p:sp>
          <p:sp>
            <p:nvSpPr>
              <p:cNvPr id="2289722" name="Freeform 58"/>
              <p:cNvSpPr>
                <a:spLocks/>
              </p:cNvSpPr>
              <p:nvPr/>
            </p:nvSpPr>
            <p:spPr bwMode="auto">
              <a:xfrm>
                <a:off x="410" y="1839"/>
                <a:ext cx="111" cy="97"/>
              </a:xfrm>
              <a:custGeom>
                <a:avLst/>
                <a:gdLst/>
                <a:ahLst/>
                <a:cxnLst>
                  <a:cxn ang="0">
                    <a:pos x="56" y="27"/>
                  </a:cxn>
                  <a:cxn ang="0">
                    <a:pos x="41" y="43"/>
                  </a:cxn>
                  <a:cxn ang="0">
                    <a:pos x="4" y="53"/>
                  </a:cxn>
                  <a:cxn ang="0">
                    <a:pos x="22" y="60"/>
                  </a:cxn>
                  <a:cxn ang="0">
                    <a:pos x="45" y="61"/>
                  </a:cxn>
                  <a:cxn ang="0">
                    <a:pos x="62" y="53"/>
                  </a:cxn>
                  <a:cxn ang="0">
                    <a:pos x="75" y="44"/>
                  </a:cxn>
                  <a:cxn ang="0">
                    <a:pos x="97" y="73"/>
                  </a:cxn>
                  <a:cxn ang="0">
                    <a:pos x="82" y="82"/>
                  </a:cxn>
                  <a:cxn ang="0">
                    <a:pos x="65" y="92"/>
                  </a:cxn>
                  <a:cxn ang="0">
                    <a:pos x="51" y="107"/>
                  </a:cxn>
                  <a:cxn ang="0">
                    <a:pos x="39" y="126"/>
                  </a:cxn>
                  <a:cxn ang="0">
                    <a:pos x="31" y="148"/>
                  </a:cxn>
                  <a:cxn ang="0">
                    <a:pos x="26" y="170"/>
                  </a:cxn>
                  <a:cxn ang="0">
                    <a:pos x="24" y="186"/>
                  </a:cxn>
                  <a:cxn ang="0">
                    <a:pos x="24" y="194"/>
                  </a:cxn>
                  <a:cxn ang="0">
                    <a:pos x="43" y="172"/>
                  </a:cxn>
                  <a:cxn ang="0">
                    <a:pos x="53" y="155"/>
                  </a:cxn>
                  <a:cxn ang="0">
                    <a:pos x="60" y="141"/>
                  </a:cxn>
                  <a:cxn ang="0">
                    <a:pos x="67" y="124"/>
                  </a:cxn>
                  <a:cxn ang="0">
                    <a:pos x="121" y="107"/>
                  </a:cxn>
                  <a:cxn ang="0">
                    <a:pos x="131" y="126"/>
                  </a:cxn>
                  <a:cxn ang="0">
                    <a:pos x="141" y="145"/>
                  </a:cxn>
                  <a:cxn ang="0">
                    <a:pos x="159" y="160"/>
                  </a:cxn>
                  <a:cxn ang="0">
                    <a:pos x="177" y="170"/>
                  </a:cxn>
                  <a:cxn ang="0">
                    <a:pos x="196" y="175"/>
                  </a:cxn>
                  <a:cxn ang="0">
                    <a:pos x="211" y="179"/>
                  </a:cxn>
                  <a:cxn ang="0">
                    <a:pos x="223" y="180"/>
                  </a:cxn>
                  <a:cxn ang="0">
                    <a:pos x="213" y="165"/>
                  </a:cxn>
                  <a:cxn ang="0">
                    <a:pos x="198" y="153"/>
                  </a:cxn>
                  <a:cxn ang="0">
                    <a:pos x="184" y="143"/>
                  </a:cxn>
                  <a:cxn ang="0">
                    <a:pos x="167" y="138"/>
                  </a:cxn>
                  <a:cxn ang="0">
                    <a:pos x="164" y="121"/>
                  </a:cxn>
                  <a:cxn ang="0">
                    <a:pos x="162" y="102"/>
                  </a:cxn>
                  <a:cxn ang="0">
                    <a:pos x="160" y="87"/>
                  </a:cxn>
                  <a:cxn ang="0">
                    <a:pos x="157" y="71"/>
                  </a:cxn>
                  <a:cxn ang="0">
                    <a:pos x="157" y="60"/>
                  </a:cxn>
                  <a:cxn ang="0">
                    <a:pos x="141" y="39"/>
                  </a:cxn>
                  <a:cxn ang="0">
                    <a:pos x="126" y="26"/>
                  </a:cxn>
                  <a:cxn ang="0">
                    <a:pos x="196" y="41"/>
                  </a:cxn>
                  <a:cxn ang="0">
                    <a:pos x="186" y="26"/>
                  </a:cxn>
                  <a:cxn ang="0">
                    <a:pos x="167" y="10"/>
                  </a:cxn>
                  <a:cxn ang="0">
                    <a:pos x="153" y="3"/>
                  </a:cxn>
                  <a:cxn ang="0">
                    <a:pos x="136" y="0"/>
                  </a:cxn>
                  <a:cxn ang="0">
                    <a:pos x="121" y="0"/>
                  </a:cxn>
                  <a:cxn ang="0">
                    <a:pos x="106" y="3"/>
                  </a:cxn>
                  <a:cxn ang="0">
                    <a:pos x="97" y="5"/>
                  </a:cxn>
                  <a:cxn ang="0">
                    <a:pos x="87" y="8"/>
                  </a:cxn>
                  <a:cxn ang="0">
                    <a:pos x="72" y="15"/>
                  </a:cxn>
                  <a:cxn ang="0">
                    <a:pos x="65" y="20"/>
                  </a:cxn>
                </a:cxnLst>
                <a:rect l="0" t="0" r="r" b="b"/>
                <a:pathLst>
                  <a:path w="223" h="194">
                    <a:moveTo>
                      <a:pt x="65" y="20"/>
                    </a:moveTo>
                    <a:lnTo>
                      <a:pt x="60" y="22"/>
                    </a:lnTo>
                    <a:lnTo>
                      <a:pt x="56" y="27"/>
                    </a:lnTo>
                    <a:lnTo>
                      <a:pt x="53" y="31"/>
                    </a:lnTo>
                    <a:lnTo>
                      <a:pt x="48" y="36"/>
                    </a:lnTo>
                    <a:lnTo>
                      <a:pt x="41" y="43"/>
                    </a:lnTo>
                    <a:lnTo>
                      <a:pt x="39" y="46"/>
                    </a:lnTo>
                    <a:lnTo>
                      <a:pt x="0" y="51"/>
                    </a:lnTo>
                    <a:lnTo>
                      <a:pt x="4" y="53"/>
                    </a:lnTo>
                    <a:lnTo>
                      <a:pt x="9" y="54"/>
                    </a:lnTo>
                    <a:lnTo>
                      <a:pt x="16" y="58"/>
                    </a:lnTo>
                    <a:lnTo>
                      <a:pt x="22" y="60"/>
                    </a:lnTo>
                    <a:lnTo>
                      <a:pt x="29" y="61"/>
                    </a:lnTo>
                    <a:lnTo>
                      <a:pt x="38" y="61"/>
                    </a:lnTo>
                    <a:lnTo>
                      <a:pt x="45" y="61"/>
                    </a:lnTo>
                    <a:lnTo>
                      <a:pt x="51" y="60"/>
                    </a:lnTo>
                    <a:lnTo>
                      <a:pt x="56" y="56"/>
                    </a:lnTo>
                    <a:lnTo>
                      <a:pt x="62" y="53"/>
                    </a:lnTo>
                    <a:lnTo>
                      <a:pt x="67" y="51"/>
                    </a:lnTo>
                    <a:lnTo>
                      <a:pt x="73" y="46"/>
                    </a:lnTo>
                    <a:lnTo>
                      <a:pt x="75" y="44"/>
                    </a:lnTo>
                    <a:lnTo>
                      <a:pt x="101" y="73"/>
                    </a:lnTo>
                    <a:lnTo>
                      <a:pt x="99" y="73"/>
                    </a:lnTo>
                    <a:lnTo>
                      <a:pt x="97" y="73"/>
                    </a:lnTo>
                    <a:lnTo>
                      <a:pt x="94" y="75"/>
                    </a:lnTo>
                    <a:lnTo>
                      <a:pt x="89" y="78"/>
                    </a:lnTo>
                    <a:lnTo>
                      <a:pt x="82" y="82"/>
                    </a:lnTo>
                    <a:lnTo>
                      <a:pt x="73" y="87"/>
                    </a:lnTo>
                    <a:lnTo>
                      <a:pt x="70" y="88"/>
                    </a:lnTo>
                    <a:lnTo>
                      <a:pt x="65" y="92"/>
                    </a:lnTo>
                    <a:lnTo>
                      <a:pt x="60" y="97"/>
                    </a:lnTo>
                    <a:lnTo>
                      <a:pt x="56" y="102"/>
                    </a:lnTo>
                    <a:lnTo>
                      <a:pt x="51" y="107"/>
                    </a:lnTo>
                    <a:lnTo>
                      <a:pt x="46" y="112"/>
                    </a:lnTo>
                    <a:lnTo>
                      <a:pt x="41" y="119"/>
                    </a:lnTo>
                    <a:lnTo>
                      <a:pt x="39" y="126"/>
                    </a:lnTo>
                    <a:lnTo>
                      <a:pt x="36" y="133"/>
                    </a:lnTo>
                    <a:lnTo>
                      <a:pt x="34" y="141"/>
                    </a:lnTo>
                    <a:lnTo>
                      <a:pt x="31" y="148"/>
                    </a:lnTo>
                    <a:lnTo>
                      <a:pt x="29" y="157"/>
                    </a:lnTo>
                    <a:lnTo>
                      <a:pt x="27" y="162"/>
                    </a:lnTo>
                    <a:lnTo>
                      <a:pt x="26" y="170"/>
                    </a:lnTo>
                    <a:lnTo>
                      <a:pt x="24" y="177"/>
                    </a:lnTo>
                    <a:lnTo>
                      <a:pt x="24" y="182"/>
                    </a:lnTo>
                    <a:lnTo>
                      <a:pt x="24" y="186"/>
                    </a:lnTo>
                    <a:lnTo>
                      <a:pt x="24" y="191"/>
                    </a:lnTo>
                    <a:lnTo>
                      <a:pt x="24" y="192"/>
                    </a:lnTo>
                    <a:lnTo>
                      <a:pt x="24" y="194"/>
                    </a:lnTo>
                    <a:lnTo>
                      <a:pt x="31" y="186"/>
                    </a:lnTo>
                    <a:lnTo>
                      <a:pt x="38" y="179"/>
                    </a:lnTo>
                    <a:lnTo>
                      <a:pt x="43" y="172"/>
                    </a:lnTo>
                    <a:lnTo>
                      <a:pt x="50" y="163"/>
                    </a:lnTo>
                    <a:lnTo>
                      <a:pt x="51" y="160"/>
                    </a:lnTo>
                    <a:lnTo>
                      <a:pt x="53" y="155"/>
                    </a:lnTo>
                    <a:lnTo>
                      <a:pt x="56" y="150"/>
                    </a:lnTo>
                    <a:lnTo>
                      <a:pt x="58" y="146"/>
                    </a:lnTo>
                    <a:lnTo>
                      <a:pt x="60" y="141"/>
                    </a:lnTo>
                    <a:lnTo>
                      <a:pt x="62" y="134"/>
                    </a:lnTo>
                    <a:lnTo>
                      <a:pt x="63" y="129"/>
                    </a:lnTo>
                    <a:lnTo>
                      <a:pt x="67" y="124"/>
                    </a:lnTo>
                    <a:lnTo>
                      <a:pt x="118" y="100"/>
                    </a:lnTo>
                    <a:lnTo>
                      <a:pt x="119" y="104"/>
                    </a:lnTo>
                    <a:lnTo>
                      <a:pt x="121" y="107"/>
                    </a:lnTo>
                    <a:lnTo>
                      <a:pt x="124" y="114"/>
                    </a:lnTo>
                    <a:lnTo>
                      <a:pt x="128" y="119"/>
                    </a:lnTo>
                    <a:lnTo>
                      <a:pt x="131" y="126"/>
                    </a:lnTo>
                    <a:lnTo>
                      <a:pt x="135" y="133"/>
                    </a:lnTo>
                    <a:lnTo>
                      <a:pt x="140" y="141"/>
                    </a:lnTo>
                    <a:lnTo>
                      <a:pt x="141" y="145"/>
                    </a:lnTo>
                    <a:lnTo>
                      <a:pt x="147" y="151"/>
                    </a:lnTo>
                    <a:lnTo>
                      <a:pt x="152" y="157"/>
                    </a:lnTo>
                    <a:lnTo>
                      <a:pt x="159" y="160"/>
                    </a:lnTo>
                    <a:lnTo>
                      <a:pt x="164" y="163"/>
                    </a:lnTo>
                    <a:lnTo>
                      <a:pt x="170" y="167"/>
                    </a:lnTo>
                    <a:lnTo>
                      <a:pt x="177" y="170"/>
                    </a:lnTo>
                    <a:lnTo>
                      <a:pt x="184" y="174"/>
                    </a:lnTo>
                    <a:lnTo>
                      <a:pt x="189" y="174"/>
                    </a:lnTo>
                    <a:lnTo>
                      <a:pt x="196" y="175"/>
                    </a:lnTo>
                    <a:lnTo>
                      <a:pt x="201" y="177"/>
                    </a:lnTo>
                    <a:lnTo>
                      <a:pt x="208" y="179"/>
                    </a:lnTo>
                    <a:lnTo>
                      <a:pt x="211" y="179"/>
                    </a:lnTo>
                    <a:lnTo>
                      <a:pt x="216" y="179"/>
                    </a:lnTo>
                    <a:lnTo>
                      <a:pt x="220" y="180"/>
                    </a:lnTo>
                    <a:lnTo>
                      <a:pt x="223" y="180"/>
                    </a:lnTo>
                    <a:lnTo>
                      <a:pt x="221" y="177"/>
                    </a:lnTo>
                    <a:lnTo>
                      <a:pt x="218" y="172"/>
                    </a:lnTo>
                    <a:lnTo>
                      <a:pt x="213" y="165"/>
                    </a:lnTo>
                    <a:lnTo>
                      <a:pt x="208" y="160"/>
                    </a:lnTo>
                    <a:lnTo>
                      <a:pt x="203" y="157"/>
                    </a:lnTo>
                    <a:lnTo>
                      <a:pt x="198" y="153"/>
                    </a:lnTo>
                    <a:lnTo>
                      <a:pt x="194" y="150"/>
                    </a:lnTo>
                    <a:lnTo>
                      <a:pt x="189" y="146"/>
                    </a:lnTo>
                    <a:lnTo>
                      <a:pt x="184" y="143"/>
                    </a:lnTo>
                    <a:lnTo>
                      <a:pt x="177" y="141"/>
                    </a:lnTo>
                    <a:lnTo>
                      <a:pt x="172" y="140"/>
                    </a:lnTo>
                    <a:lnTo>
                      <a:pt x="167" y="138"/>
                    </a:lnTo>
                    <a:lnTo>
                      <a:pt x="165" y="133"/>
                    </a:lnTo>
                    <a:lnTo>
                      <a:pt x="164" y="128"/>
                    </a:lnTo>
                    <a:lnTo>
                      <a:pt x="164" y="121"/>
                    </a:lnTo>
                    <a:lnTo>
                      <a:pt x="164" y="112"/>
                    </a:lnTo>
                    <a:lnTo>
                      <a:pt x="162" y="107"/>
                    </a:lnTo>
                    <a:lnTo>
                      <a:pt x="162" y="102"/>
                    </a:lnTo>
                    <a:lnTo>
                      <a:pt x="162" y="99"/>
                    </a:lnTo>
                    <a:lnTo>
                      <a:pt x="162" y="94"/>
                    </a:lnTo>
                    <a:lnTo>
                      <a:pt x="160" y="87"/>
                    </a:lnTo>
                    <a:lnTo>
                      <a:pt x="160" y="83"/>
                    </a:lnTo>
                    <a:lnTo>
                      <a:pt x="159" y="77"/>
                    </a:lnTo>
                    <a:lnTo>
                      <a:pt x="157" y="71"/>
                    </a:lnTo>
                    <a:lnTo>
                      <a:pt x="155" y="66"/>
                    </a:lnTo>
                    <a:lnTo>
                      <a:pt x="153" y="61"/>
                    </a:lnTo>
                    <a:lnTo>
                      <a:pt x="157" y="60"/>
                    </a:lnTo>
                    <a:lnTo>
                      <a:pt x="152" y="53"/>
                    </a:lnTo>
                    <a:lnTo>
                      <a:pt x="147" y="46"/>
                    </a:lnTo>
                    <a:lnTo>
                      <a:pt x="141" y="39"/>
                    </a:lnTo>
                    <a:lnTo>
                      <a:pt x="136" y="34"/>
                    </a:lnTo>
                    <a:lnTo>
                      <a:pt x="128" y="27"/>
                    </a:lnTo>
                    <a:lnTo>
                      <a:pt x="126" y="26"/>
                    </a:lnTo>
                    <a:lnTo>
                      <a:pt x="152" y="20"/>
                    </a:lnTo>
                    <a:lnTo>
                      <a:pt x="198" y="43"/>
                    </a:lnTo>
                    <a:lnTo>
                      <a:pt x="196" y="41"/>
                    </a:lnTo>
                    <a:lnTo>
                      <a:pt x="194" y="37"/>
                    </a:lnTo>
                    <a:lnTo>
                      <a:pt x="191" y="31"/>
                    </a:lnTo>
                    <a:lnTo>
                      <a:pt x="186" y="26"/>
                    </a:lnTo>
                    <a:lnTo>
                      <a:pt x="179" y="19"/>
                    </a:lnTo>
                    <a:lnTo>
                      <a:pt x="172" y="12"/>
                    </a:lnTo>
                    <a:lnTo>
                      <a:pt x="167" y="10"/>
                    </a:lnTo>
                    <a:lnTo>
                      <a:pt x="162" y="7"/>
                    </a:lnTo>
                    <a:lnTo>
                      <a:pt x="159" y="5"/>
                    </a:lnTo>
                    <a:lnTo>
                      <a:pt x="153" y="3"/>
                    </a:lnTo>
                    <a:lnTo>
                      <a:pt x="147" y="2"/>
                    </a:lnTo>
                    <a:lnTo>
                      <a:pt x="141" y="0"/>
                    </a:lnTo>
                    <a:lnTo>
                      <a:pt x="136" y="0"/>
                    </a:lnTo>
                    <a:lnTo>
                      <a:pt x="131" y="0"/>
                    </a:lnTo>
                    <a:lnTo>
                      <a:pt x="126" y="0"/>
                    </a:lnTo>
                    <a:lnTo>
                      <a:pt x="121" y="0"/>
                    </a:lnTo>
                    <a:lnTo>
                      <a:pt x="118" y="0"/>
                    </a:lnTo>
                    <a:lnTo>
                      <a:pt x="114" y="2"/>
                    </a:lnTo>
                    <a:lnTo>
                      <a:pt x="106" y="3"/>
                    </a:lnTo>
                    <a:lnTo>
                      <a:pt x="101" y="3"/>
                    </a:lnTo>
                    <a:lnTo>
                      <a:pt x="97" y="5"/>
                    </a:lnTo>
                    <a:lnTo>
                      <a:pt x="97" y="5"/>
                    </a:lnTo>
                    <a:lnTo>
                      <a:pt x="96" y="5"/>
                    </a:lnTo>
                    <a:lnTo>
                      <a:pt x="92" y="7"/>
                    </a:lnTo>
                    <a:lnTo>
                      <a:pt x="87" y="8"/>
                    </a:lnTo>
                    <a:lnTo>
                      <a:pt x="84" y="10"/>
                    </a:lnTo>
                    <a:lnTo>
                      <a:pt x="77" y="12"/>
                    </a:lnTo>
                    <a:lnTo>
                      <a:pt x="72" y="15"/>
                    </a:lnTo>
                    <a:lnTo>
                      <a:pt x="67" y="19"/>
                    </a:lnTo>
                    <a:lnTo>
                      <a:pt x="65" y="20"/>
                    </a:lnTo>
                    <a:lnTo>
                      <a:pt x="65" y="20"/>
                    </a:lnTo>
                    <a:close/>
                  </a:path>
                </a:pathLst>
              </a:custGeom>
              <a:solidFill>
                <a:schemeClr val="accent2"/>
              </a:solidFill>
              <a:ln w="9525">
                <a:noFill/>
                <a:round/>
                <a:headEnd/>
                <a:tailEnd/>
              </a:ln>
              <a:effectLst>
                <a:outerShdw dist="35921" dir="2700000" algn="ctr" rotWithShape="0">
                  <a:srgbClr val="808080"/>
                </a:outerShdw>
              </a:effectLst>
            </p:spPr>
            <p:txBody>
              <a:bodyPr/>
              <a:lstStyle/>
              <a:p>
                <a:endParaRPr lang="pt-BR"/>
              </a:p>
            </p:txBody>
          </p:sp>
          <p:sp>
            <p:nvSpPr>
              <p:cNvPr id="2289723" name="Freeform 59"/>
              <p:cNvSpPr>
                <a:spLocks/>
              </p:cNvSpPr>
              <p:nvPr/>
            </p:nvSpPr>
            <p:spPr bwMode="auto">
              <a:xfrm>
                <a:off x="444" y="1834"/>
                <a:ext cx="21" cy="27"/>
              </a:xfrm>
              <a:custGeom>
                <a:avLst/>
                <a:gdLst/>
                <a:ahLst/>
                <a:cxnLst>
                  <a:cxn ang="0">
                    <a:pos x="43" y="49"/>
                  </a:cxn>
                  <a:cxn ang="0">
                    <a:pos x="22" y="13"/>
                  </a:cxn>
                  <a:cxn ang="0">
                    <a:pos x="28" y="13"/>
                  </a:cxn>
                  <a:cxn ang="0">
                    <a:pos x="22" y="12"/>
                  </a:cxn>
                  <a:cxn ang="0">
                    <a:pos x="19" y="10"/>
                  </a:cxn>
                  <a:cxn ang="0">
                    <a:pos x="28" y="8"/>
                  </a:cxn>
                  <a:cxn ang="0">
                    <a:pos x="22" y="7"/>
                  </a:cxn>
                  <a:cxn ang="0">
                    <a:pos x="17" y="7"/>
                  </a:cxn>
                  <a:cxn ang="0">
                    <a:pos x="26" y="5"/>
                  </a:cxn>
                  <a:cxn ang="0">
                    <a:pos x="22" y="1"/>
                  </a:cxn>
                  <a:cxn ang="0">
                    <a:pos x="19" y="0"/>
                  </a:cxn>
                  <a:cxn ang="0">
                    <a:pos x="14" y="0"/>
                  </a:cxn>
                  <a:cxn ang="0">
                    <a:pos x="9" y="0"/>
                  </a:cxn>
                  <a:cxn ang="0">
                    <a:pos x="4" y="0"/>
                  </a:cxn>
                  <a:cxn ang="0">
                    <a:pos x="0" y="3"/>
                  </a:cxn>
                  <a:cxn ang="0">
                    <a:pos x="4" y="5"/>
                  </a:cxn>
                  <a:cxn ang="0">
                    <a:pos x="5" y="15"/>
                  </a:cxn>
                  <a:cxn ang="0">
                    <a:pos x="7" y="15"/>
                  </a:cxn>
                  <a:cxn ang="0">
                    <a:pos x="7" y="22"/>
                  </a:cxn>
                  <a:cxn ang="0">
                    <a:pos x="12" y="20"/>
                  </a:cxn>
                  <a:cxn ang="0">
                    <a:pos x="22" y="54"/>
                  </a:cxn>
                  <a:cxn ang="0">
                    <a:pos x="43" y="49"/>
                  </a:cxn>
                  <a:cxn ang="0">
                    <a:pos x="43" y="49"/>
                  </a:cxn>
                </a:cxnLst>
                <a:rect l="0" t="0" r="r" b="b"/>
                <a:pathLst>
                  <a:path w="43" h="54">
                    <a:moveTo>
                      <a:pt x="43" y="49"/>
                    </a:moveTo>
                    <a:lnTo>
                      <a:pt x="22" y="13"/>
                    </a:lnTo>
                    <a:lnTo>
                      <a:pt x="28" y="13"/>
                    </a:lnTo>
                    <a:lnTo>
                      <a:pt x="22" y="12"/>
                    </a:lnTo>
                    <a:lnTo>
                      <a:pt x="19" y="10"/>
                    </a:lnTo>
                    <a:lnTo>
                      <a:pt x="28" y="8"/>
                    </a:lnTo>
                    <a:lnTo>
                      <a:pt x="22" y="7"/>
                    </a:lnTo>
                    <a:lnTo>
                      <a:pt x="17" y="7"/>
                    </a:lnTo>
                    <a:lnTo>
                      <a:pt x="26" y="5"/>
                    </a:lnTo>
                    <a:lnTo>
                      <a:pt x="22" y="1"/>
                    </a:lnTo>
                    <a:lnTo>
                      <a:pt x="19" y="0"/>
                    </a:lnTo>
                    <a:lnTo>
                      <a:pt x="14" y="0"/>
                    </a:lnTo>
                    <a:lnTo>
                      <a:pt x="9" y="0"/>
                    </a:lnTo>
                    <a:lnTo>
                      <a:pt x="4" y="0"/>
                    </a:lnTo>
                    <a:lnTo>
                      <a:pt x="0" y="3"/>
                    </a:lnTo>
                    <a:lnTo>
                      <a:pt x="4" y="5"/>
                    </a:lnTo>
                    <a:lnTo>
                      <a:pt x="5" y="15"/>
                    </a:lnTo>
                    <a:lnTo>
                      <a:pt x="7" y="15"/>
                    </a:lnTo>
                    <a:lnTo>
                      <a:pt x="7" y="22"/>
                    </a:lnTo>
                    <a:lnTo>
                      <a:pt x="12" y="20"/>
                    </a:lnTo>
                    <a:lnTo>
                      <a:pt x="22" y="54"/>
                    </a:lnTo>
                    <a:lnTo>
                      <a:pt x="43" y="49"/>
                    </a:lnTo>
                    <a:lnTo>
                      <a:pt x="43" y="49"/>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24" name="Freeform 60"/>
              <p:cNvSpPr>
                <a:spLocks/>
              </p:cNvSpPr>
              <p:nvPr/>
            </p:nvSpPr>
            <p:spPr bwMode="auto">
              <a:xfrm>
                <a:off x="499" y="1855"/>
                <a:ext cx="11" cy="7"/>
              </a:xfrm>
              <a:custGeom>
                <a:avLst/>
                <a:gdLst/>
                <a:ahLst/>
                <a:cxnLst>
                  <a:cxn ang="0">
                    <a:pos x="0" y="0"/>
                  </a:cxn>
                  <a:cxn ang="0">
                    <a:pos x="15" y="14"/>
                  </a:cxn>
                  <a:cxn ang="0">
                    <a:pos x="22" y="14"/>
                  </a:cxn>
                  <a:cxn ang="0">
                    <a:pos x="20" y="4"/>
                  </a:cxn>
                  <a:cxn ang="0">
                    <a:pos x="15" y="5"/>
                  </a:cxn>
                  <a:cxn ang="0">
                    <a:pos x="10" y="0"/>
                  </a:cxn>
                  <a:cxn ang="0">
                    <a:pos x="0" y="0"/>
                  </a:cxn>
                  <a:cxn ang="0">
                    <a:pos x="0" y="0"/>
                  </a:cxn>
                </a:cxnLst>
                <a:rect l="0" t="0" r="r" b="b"/>
                <a:pathLst>
                  <a:path w="22" h="14">
                    <a:moveTo>
                      <a:pt x="0" y="0"/>
                    </a:moveTo>
                    <a:lnTo>
                      <a:pt x="15" y="14"/>
                    </a:lnTo>
                    <a:lnTo>
                      <a:pt x="22" y="14"/>
                    </a:lnTo>
                    <a:lnTo>
                      <a:pt x="20" y="4"/>
                    </a:lnTo>
                    <a:lnTo>
                      <a:pt x="15" y="5"/>
                    </a:lnTo>
                    <a:lnTo>
                      <a:pt x="10" y="0"/>
                    </a:lnTo>
                    <a:lnTo>
                      <a:pt x="0" y="0"/>
                    </a:lnTo>
                    <a:lnTo>
                      <a:pt x="0" y="0"/>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25" name="Freeform 61"/>
              <p:cNvSpPr>
                <a:spLocks/>
              </p:cNvSpPr>
              <p:nvPr/>
            </p:nvSpPr>
            <p:spPr bwMode="auto">
              <a:xfrm>
                <a:off x="506" y="1854"/>
                <a:ext cx="12" cy="16"/>
              </a:xfrm>
              <a:custGeom>
                <a:avLst/>
                <a:gdLst/>
                <a:ahLst/>
                <a:cxnLst>
                  <a:cxn ang="0">
                    <a:pos x="6" y="0"/>
                  </a:cxn>
                  <a:cxn ang="0">
                    <a:pos x="0" y="0"/>
                  </a:cxn>
                  <a:cxn ang="0">
                    <a:pos x="8" y="30"/>
                  </a:cxn>
                  <a:cxn ang="0">
                    <a:pos x="23" y="20"/>
                  </a:cxn>
                  <a:cxn ang="0">
                    <a:pos x="15" y="22"/>
                  </a:cxn>
                  <a:cxn ang="0">
                    <a:pos x="8" y="23"/>
                  </a:cxn>
                  <a:cxn ang="0">
                    <a:pos x="1" y="5"/>
                  </a:cxn>
                  <a:cxn ang="0">
                    <a:pos x="10" y="0"/>
                  </a:cxn>
                  <a:cxn ang="0">
                    <a:pos x="6" y="0"/>
                  </a:cxn>
                  <a:cxn ang="0">
                    <a:pos x="6" y="0"/>
                  </a:cxn>
                </a:cxnLst>
                <a:rect l="0" t="0" r="r" b="b"/>
                <a:pathLst>
                  <a:path w="23" h="30">
                    <a:moveTo>
                      <a:pt x="6" y="0"/>
                    </a:moveTo>
                    <a:lnTo>
                      <a:pt x="0" y="0"/>
                    </a:lnTo>
                    <a:lnTo>
                      <a:pt x="8" y="30"/>
                    </a:lnTo>
                    <a:lnTo>
                      <a:pt x="23" y="20"/>
                    </a:lnTo>
                    <a:lnTo>
                      <a:pt x="15" y="22"/>
                    </a:lnTo>
                    <a:lnTo>
                      <a:pt x="8" y="23"/>
                    </a:lnTo>
                    <a:lnTo>
                      <a:pt x="1" y="5"/>
                    </a:lnTo>
                    <a:lnTo>
                      <a:pt x="10" y="0"/>
                    </a:lnTo>
                    <a:lnTo>
                      <a:pt x="6" y="0"/>
                    </a:lnTo>
                    <a:lnTo>
                      <a:pt x="6" y="0"/>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26" name="Freeform 62"/>
              <p:cNvSpPr>
                <a:spLocks/>
              </p:cNvSpPr>
              <p:nvPr/>
            </p:nvSpPr>
            <p:spPr bwMode="auto">
              <a:xfrm>
                <a:off x="504" y="1841"/>
                <a:ext cx="34" cy="37"/>
              </a:xfrm>
              <a:custGeom>
                <a:avLst/>
                <a:gdLst/>
                <a:ahLst/>
                <a:cxnLst>
                  <a:cxn ang="0">
                    <a:pos x="5" y="2"/>
                  </a:cxn>
                  <a:cxn ang="0">
                    <a:pos x="43" y="0"/>
                  </a:cxn>
                  <a:cxn ang="0">
                    <a:pos x="43" y="2"/>
                  </a:cxn>
                  <a:cxn ang="0">
                    <a:pos x="44" y="5"/>
                  </a:cxn>
                  <a:cxn ang="0">
                    <a:pos x="48" y="11"/>
                  </a:cxn>
                  <a:cxn ang="0">
                    <a:pos x="53" y="19"/>
                  </a:cxn>
                  <a:cxn ang="0">
                    <a:pos x="55" y="23"/>
                  </a:cxn>
                  <a:cxn ang="0">
                    <a:pos x="56" y="28"/>
                  </a:cxn>
                  <a:cxn ang="0">
                    <a:pos x="58" y="33"/>
                  </a:cxn>
                  <a:cxn ang="0">
                    <a:pos x="60" y="38"/>
                  </a:cxn>
                  <a:cxn ang="0">
                    <a:pos x="61" y="43"/>
                  </a:cxn>
                  <a:cxn ang="0">
                    <a:pos x="65" y="48"/>
                  </a:cxn>
                  <a:cxn ang="0">
                    <a:pos x="67" y="53"/>
                  </a:cxn>
                  <a:cxn ang="0">
                    <a:pos x="68" y="60"/>
                  </a:cxn>
                  <a:cxn ang="0">
                    <a:pos x="38" y="75"/>
                  </a:cxn>
                  <a:cxn ang="0">
                    <a:pos x="26" y="75"/>
                  </a:cxn>
                  <a:cxn ang="0">
                    <a:pos x="0" y="9"/>
                  </a:cxn>
                  <a:cxn ang="0">
                    <a:pos x="5" y="2"/>
                  </a:cxn>
                  <a:cxn ang="0">
                    <a:pos x="5" y="2"/>
                  </a:cxn>
                </a:cxnLst>
                <a:rect l="0" t="0" r="r" b="b"/>
                <a:pathLst>
                  <a:path w="68" h="75">
                    <a:moveTo>
                      <a:pt x="5" y="2"/>
                    </a:moveTo>
                    <a:lnTo>
                      <a:pt x="43" y="0"/>
                    </a:lnTo>
                    <a:lnTo>
                      <a:pt x="43" y="2"/>
                    </a:lnTo>
                    <a:lnTo>
                      <a:pt x="44" y="5"/>
                    </a:lnTo>
                    <a:lnTo>
                      <a:pt x="48" y="11"/>
                    </a:lnTo>
                    <a:lnTo>
                      <a:pt x="53" y="19"/>
                    </a:lnTo>
                    <a:lnTo>
                      <a:pt x="55" y="23"/>
                    </a:lnTo>
                    <a:lnTo>
                      <a:pt x="56" y="28"/>
                    </a:lnTo>
                    <a:lnTo>
                      <a:pt x="58" y="33"/>
                    </a:lnTo>
                    <a:lnTo>
                      <a:pt x="60" y="38"/>
                    </a:lnTo>
                    <a:lnTo>
                      <a:pt x="61" y="43"/>
                    </a:lnTo>
                    <a:lnTo>
                      <a:pt x="65" y="48"/>
                    </a:lnTo>
                    <a:lnTo>
                      <a:pt x="67" y="53"/>
                    </a:lnTo>
                    <a:lnTo>
                      <a:pt x="68" y="60"/>
                    </a:lnTo>
                    <a:lnTo>
                      <a:pt x="38" y="75"/>
                    </a:lnTo>
                    <a:lnTo>
                      <a:pt x="26" y="75"/>
                    </a:lnTo>
                    <a:lnTo>
                      <a:pt x="0" y="9"/>
                    </a:lnTo>
                    <a:lnTo>
                      <a:pt x="5" y="2"/>
                    </a:lnTo>
                    <a:lnTo>
                      <a:pt x="5" y="2"/>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27" name="Freeform 63"/>
              <p:cNvSpPr>
                <a:spLocks/>
              </p:cNvSpPr>
              <p:nvPr/>
            </p:nvSpPr>
            <p:spPr bwMode="auto">
              <a:xfrm>
                <a:off x="450" y="1844"/>
                <a:ext cx="10" cy="11"/>
              </a:xfrm>
              <a:custGeom>
                <a:avLst/>
                <a:gdLst/>
                <a:ahLst/>
                <a:cxnLst>
                  <a:cxn ang="0">
                    <a:pos x="0" y="5"/>
                  </a:cxn>
                  <a:cxn ang="0">
                    <a:pos x="10" y="22"/>
                  </a:cxn>
                  <a:cxn ang="0">
                    <a:pos x="21" y="19"/>
                  </a:cxn>
                  <a:cxn ang="0">
                    <a:pos x="14" y="0"/>
                  </a:cxn>
                  <a:cxn ang="0">
                    <a:pos x="5" y="4"/>
                  </a:cxn>
                  <a:cxn ang="0">
                    <a:pos x="0" y="5"/>
                  </a:cxn>
                  <a:cxn ang="0">
                    <a:pos x="0" y="5"/>
                  </a:cxn>
                </a:cxnLst>
                <a:rect l="0" t="0" r="r" b="b"/>
                <a:pathLst>
                  <a:path w="21" h="22">
                    <a:moveTo>
                      <a:pt x="0" y="5"/>
                    </a:moveTo>
                    <a:lnTo>
                      <a:pt x="10" y="22"/>
                    </a:lnTo>
                    <a:lnTo>
                      <a:pt x="21" y="19"/>
                    </a:lnTo>
                    <a:lnTo>
                      <a:pt x="14" y="0"/>
                    </a:lnTo>
                    <a:lnTo>
                      <a:pt x="5" y="4"/>
                    </a:lnTo>
                    <a:lnTo>
                      <a:pt x="0" y="5"/>
                    </a:lnTo>
                    <a:lnTo>
                      <a:pt x="0" y="5"/>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28" name="Freeform 64"/>
              <p:cNvSpPr>
                <a:spLocks/>
              </p:cNvSpPr>
              <p:nvPr/>
            </p:nvSpPr>
            <p:spPr bwMode="auto">
              <a:xfrm>
                <a:off x="452" y="1847"/>
                <a:ext cx="11" cy="20"/>
              </a:xfrm>
              <a:custGeom>
                <a:avLst/>
                <a:gdLst/>
                <a:ahLst/>
                <a:cxnLst>
                  <a:cxn ang="0">
                    <a:pos x="0" y="2"/>
                  </a:cxn>
                  <a:cxn ang="0">
                    <a:pos x="2" y="5"/>
                  </a:cxn>
                  <a:cxn ang="0">
                    <a:pos x="5" y="9"/>
                  </a:cxn>
                  <a:cxn ang="0">
                    <a:pos x="5" y="21"/>
                  </a:cxn>
                  <a:cxn ang="0">
                    <a:pos x="22" y="41"/>
                  </a:cxn>
                  <a:cxn ang="0">
                    <a:pos x="16" y="16"/>
                  </a:cxn>
                  <a:cxn ang="0">
                    <a:pos x="5" y="9"/>
                  </a:cxn>
                  <a:cxn ang="0">
                    <a:pos x="5" y="5"/>
                  </a:cxn>
                  <a:cxn ang="0">
                    <a:pos x="2" y="0"/>
                  </a:cxn>
                  <a:cxn ang="0">
                    <a:pos x="0" y="2"/>
                  </a:cxn>
                  <a:cxn ang="0">
                    <a:pos x="0" y="2"/>
                  </a:cxn>
                </a:cxnLst>
                <a:rect l="0" t="0" r="r" b="b"/>
                <a:pathLst>
                  <a:path w="22" h="41">
                    <a:moveTo>
                      <a:pt x="0" y="2"/>
                    </a:moveTo>
                    <a:lnTo>
                      <a:pt x="2" y="5"/>
                    </a:lnTo>
                    <a:lnTo>
                      <a:pt x="5" y="9"/>
                    </a:lnTo>
                    <a:lnTo>
                      <a:pt x="5" y="21"/>
                    </a:lnTo>
                    <a:lnTo>
                      <a:pt x="22" y="41"/>
                    </a:lnTo>
                    <a:lnTo>
                      <a:pt x="16" y="16"/>
                    </a:lnTo>
                    <a:lnTo>
                      <a:pt x="5" y="9"/>
                    </a:lnTo>
                    <a:lnTo>
                      <a:pt x="5" y="5"/>
                    </a:lnTo>
                    <a:lnTo>
                      <a:pt x="2" y="0"/>
                    </a:lnTo>
                    <a:lnTo>
                      <a:pt x="0" y="2"/>
                    </a:lnTo>
                    <a:lnTo>
                      <a:pt x="0" y="2"/>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29" name="Freeform 65"/>
              <p:cNvSpPr>
                <a:spLocks/>
              </p:cNvSpPr>
              <p:nvPr/>
            </p:nvSpPr>
            <p:spPr bwMode="auto">
              <a:xfrm>
                <a:off x="427" y="1876"/>
                <a:ext cx="35" cy="36"/>
              </a:xfrm>
              <a:custGeom>
                <a:avLst/>
                <a:gdLst/>
                <a:ahLst/>
                <a:cxnLst>
                  <a:cxn ang="0">
                    <a:pos x="67" y="0"/>
                  </a:cxn>
                  <a:cxn ang="0">
                    <a:pos x="65" y="0"/>
                  </a:cxn>
                  <a:cxn ang="0">
                    <a:pos x="60" y="3"/>
                  </a:cxn>
                  <a:cxn ang="0">
                    <a:pos x="53" y="7"/>
                  </a:cxn>
                  <a:cxn ang="0">
                    <a:pos x="46" y="12"/>
                  </a:cxn>
                  <a:cxn ang="0">
                    <a:pos x="38" y="15"/>
                  </a:cxn>
                  <a:cxn ang="0">
                    <a:pos x="31" y="22"/>
                  </a:cxn>
                  <a:cxn ang="0">
                    <a:pos x="22" y="27"/>
                  </a:cxn>
                  <a:cxn ang="0">
                    <a:pos x="19" y="32"/>
                  </a:cxn>
                  <a:cxn ang="0">
                    <a:pos x="14" y="37"/>
                  </a:cxn>
                  <a:cxn ang="0">
                    <a:pos x="11" y="42"/>
                  </a:cxn>
                  <a:cxn ang="0">
                    <a:pos x="7" y="46"/>
                  </a:cxn>
                  <a:cxn ang="0">
                    <a:pos x="7" y="51"/>
                  </a:cxn>
                  <a:cxn ang="0">
                    <a:pos x="5" y="54"/>
                  </a:cxn>
                  <a:cxn ang="0">
                    <a:pos x="4" y="59"/>
                  </a:cxn>
                  <a:cxn ang="0">
                    <a:pos x="2" y="65"/>
                  </a:cxn>
                  <a:cxn ang="0">
                    <a:pos x="0" y="71"/>
                  </a:cxn>
                  <a:cxn ang="0">
                    <a:pos x="4" y="65"/>
                  </a:cxn>
                  <a:cxn ang="0">
                    <a:pos x="5" y="58"/>
                  </a:cxn>
                  <a:cxn ang="0">
                    <a:pos x="12" y="49"/>
                  </a:cxn>
                  <a:cxn ang="0">
                    <a:pos x="14" y="44"/>
                  </a:cxn>
                  <a:cxn ang="0">
                    <a:pos x="17" y="39"/>
                  </a:cxn>
                  <a:cxn ang="0">
                    <a:pos x="21" y="36"/>
                  </a:cxn>
                  <a:cxn ang="0">
                    <a:pos x="24" y="32"/>
                  </a:cxn>
                  <a:cxn ang="0">
                    <a:pos x="31" y="25"/>
                  </a:cxn>
                  <a:cxn ang="0">
                    <a:pos x="39" y="20"/>
                  </a:cxn>
                  <a:cxn ang="0">
                    <a:pos x="46" y="15"/>
                  </a:cxn>
                  <a:cxn ang="0">
                    <a:pos x="55" y="12"/>
                  </a:cxn>
                  <a:cxn ang="0">
                    <a:pos x="60" y="8"/>
                  </a:cxn>
                  <a:cxn ang="0">
                    <a:pos x="67" y="5"/>
                  </a:cxn>
                  <a:cxn ang="0">
                    <a:pos x="70" y="3"/>
                  </a:cxn>
                  <a:cxn ang="0">
                    <a:pos x="72" y="3"/>
                  </a:cxn>
                  <a:cxn ang="0">
                    <a:pos x="67" y="0"/>
                  </a:cxn>
                  <a:cxn ang="0">
                    <a:pos x="67" y="0"/>
                  </a:cxn>
                </a:cxnLst>
                <a:rect l="0" t="0" r="r" b="b"/>
                <a:pathLst>
                  <a:path w="72" h="71">
                    <a:moveTo>
                      <a:pt x="67" y="0"/>
                    </a:moveTo>
                    <a:lnTo>
                      <a:pt x="65" y="0"/>
                    </a:lnTo>
                    <a:lnTo>
                      <a:pt x="60" y="3"/>
                    </a:lnTo>
                    <a:lnTo>
                      <a:pt x="53" y="7"/>
                    </a:lnTo>
                    <a:lnTo>
                      <a:pt x="46" y="12"/>
                    </a:lnTo>
                    <a:lnTo>
                      <a:pt x="38" y="15"/>
                    </a:lnTo>
                    <a:lnTo>
                      <a:pt x="31" y="22"/>
                    </a:lnTo>
                    <a:lnTo>
                      <a:pt x="22" y="27"/>
                    </a:lnTo>
                    <a:lnTo>
                      <a:pt x="19" y="32"/>
                    </a:lnTo>
                    <a:lnTo>
                      <a:pt x="14" y="37"/>
                    </a:lnTo>
                    <a:lnTo>
                      <a:pt x="11" y="42"/>
                    </a:lnTo>
                    <a:lnTo>
                      <a:pt x="7" y="46"/>
                    </a:lnTo>
                    <a:lnTo>
                      <a:pt x="7" y="51"/>
                    </a:lnTo>
                    <a:lnTo>
                      <a:pt x="5" y="54"/>
                    </a:lnTo>
                    <a:lnTo>
                      <a:pt x="4" y="59"/>
                    </a:lnTo>
                    <a:lnTo>
                      <a:pt x="2" y="65"/>
                    </a:lnTo>
                    <a:lnTo>
                      <a:pt x="0" y="71"/>
                    </a:lnTo>
                    <a:lnTo>
                      <a:pt x="4" y="65"/>
                    </a:lnTo>
                    <a:lnTo>
                      <a:pt x="5" y="58"/>
                    </a:lnTo>
                    <a:lnTo>
                      <a:pt x="12" y="49"/>
                    </a:lnTo>
                    <a:lnTo>
                      <a:pt x="14" y="44"/>
                    </a:lnTo>
                    <a:lnTo>
                      <a:pt x="17" y="39"/>
                    </a:lnTo>
                    <a:lnTo>
                      <a:pt x="21" y="36"/>
                    </a:lnTo>
                    <a:lnTo>
                      <a:pt x="24" y="32"/>
                    </a:lnTo>
                    <a:lnTo>
                      <a:pt x="31" y="25"/>
                    </a:lnTo>
                    <a:lnTo>
                      <a:pt x="39" y="20"/>
                    </a:lnTo>
                    <a:lnTo>
                      <a:pt x="46" y="15"/>
                    </a:lnTo>
                    <a:lnTo>
                      <a:pt x="55" y="12"/>
                    </a:lnTo>
                    <a:lnTo>
                      <a:pt x="60" y="8"/>
                    </a:lnTo>
                    <a:lnTo>
                      <a:pt x="67" y="5"/>
                    </a:lnTo>
                    <a:lnTo>
                      <a:pt x="70" y="3"/>
                    </a:lnTo>
                    <a:lnTo>
                      <a:pt x="72" y="3"/>
                    </a:lnTo>
                    <a:lnTo>
                      <a:pt x="67" y="0"/>
                    </a:lnTo>
                    <a:lnTo>
                      <a:pt x="67" y="0"/>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30" name="Freeform 66"/>
              <p:cNvSpPr>
                <a:spLocks/>
              </p:cNvSpPr>
              <p:nvPr/>
            </p:nvSpPr>
            <p:spPr bwMode="auto">
              <a:xfrm>
                <a:off x="416" y="1929"/>
                <a:ext cx="6" cy="8"/>
              </a:xfrm>
              <a:custGeom>
                <a:avLst/>
                <a:gdLst/>
                <a:ahLst/>
                <a:cxnLst>
                  <a:cxn ang="0">
                    <a:pos x="10" y="6"/>
                  </a:cxn>
                  <a:cxn ang="0">
                    <a:pos x="9" y="4"/>
                  </a:cxn>
                  <a:cxn ang="0">
                    <a:pos x="7" y="4"/>
                  </a:cxn>
                  <a:cxn ang="0">
                    <a:pos x="4" y="2"/>
                  </a:cxn>
                  <a:cxn ang="0">
                    <a:pos x="0" y="0"/>
                  </a:cxn>
                  <a:cxn ang="0">
                    <a:pos x="0" y="4"/>
                  </a:cxn>
                  <a:cxn ang="0">
                    <a:pos x="4" y="11"/>
                  </a:cxn>
                  <a:cxn ang="0">
                    <a:pos x="7" y="12"/>
                  </a:cxn>
                  <a:cxn ang="0">
                    <a:pos x="10" y="14"/>
                  </a:cxn>
                  <a:cxn ang="0">
                    <a:pos x="10" y="16"/>
                  </a:cxn>
                  <a:cxn ang="0">
                    <a:pos x="10" y="16"/>
                  </a:cxn>
                  <a:cxn ang="0">
                    <a:pos x="14" y="11"/>
                  </a:cxn>
                  <a:cxn ang="0">
                    <a:pos x="10" y="6"/>
                  </a:cxn>
                  <a:cxn ang="0">
                    <a:pos x="10" y="6"/>
                  </a:cxn>
                </a:cxnLst>
                <a:rect l="0" t="0" r="r" b="b"/>
                <a:pathLst>
                  <a:path w="14" h="16">
                    <a:moveTo>
                      <a:pt x="10" y="6"/>
                    </a:moveTo>
                    <a:lnTo>
                      <a:pt x="9" y="4"/>
                    </a:lnTo>
                    <a:lnTo>
                      <a:pt x="7" y="4"/>
                    </a:lnTo>
                    <a:lnTo>
                      <a:pt x="4" y="2"/>
                    </a:lnTo>
                    <a:lnTo>
                      <a:pt x="0" y="0"/>
                    </a:lnTo>
                    <a:lnTo>
                      <a:pt x="0" y="4"/>
                    </a:lnTo>
                    <a:lnTo>
                      <a:pt x="4" y="11"/>
                    </a:lnTo>
                    <a:lnTo>
                      <a:pt x="7" y="12"/>
                    </a:lnTo>
                    <a:lnTo>
                      <a:pt x="10" y="14"/>
                    </a:lnTo>
                    <a:lnTo>
                      <a:pt x="10" y="16"/>
                    </a:lnTo>
                    <a:lnTo>
                      <a:pt x="10" y="16"/>
                    </a:lnTo>
                    <a:lnTo>
                      <a:pt x="14" y="11"/>
                    </a:lnTo>
                    <a:lnTo>
                      <a:pt x="10" y="6"/>
                    </a:lnTo>
                    <a:lnTo>
                      <a:pt x="10" y="6"/>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31" name="Freeform 67"/>
              <p:cNvSpPr>
                <a:spLocks/>
              </p:cNvSpPr>
              <p:nvPr/>
            </p:nvSpPr>
            <p:spPr bwMode="auto">
              <a:xfrm>
                <a:off x="516" y="1928"/>
                <a:ext cx="8" cy="8"/>
              </a:xfrm>
              <a:custGeom>
                <a:avLst/>
                <a:gdLst/>
                <a:ahLst/>
                <a:cxnLst>
                  <a:cxn ang="0">
                    <a:pos x="3" y="2"/>
                  </a:cxn>
                  <a:cxn ang="0">
                    <a:pos x="0" y="17"/>
                  </a:cxn>
                  <a:cxn ang="0">
                    <a:pos x="2" y="17"/>
                  </a:cxn>
                  <a:cxn ang="0">
                    <a:pos x="7" y="12"/>
                  </a:cxn>
                  <a:cxn ang="0">
                    <a:pos x="12" y="7"/>
                  </a:cxn>
                  <a:cxn ang="0">
                    <a:pos x="15" y="2"/>
                  </a:cxn>
                  <a:cxn ang="0">
                    <a:pos x="10" y="0"/>
                  </a:cxn>
                  <a:cxn ang="0">
                    <a:pos x="3" y="2"/>
                  </a:cxn>
                  <a:cxn ang="0">
                    <a:pos x="3" y="2"/>
                  </a:cxn>
                </a:cxnLst>
                <a:rect l="0" t="0" r="r" b="b"/>
                <a:pathLst>
                  <a:path w="15" h="17">
                    <a:moveTo>
                      <a:pt x="3" y="2"/>
                    </a:moveTo>
                    <a:lnTo>
                      <a:pt x="0" y="17"/>
                    </a:lnTo>
                    <a:lnTo>
                      <a:pt x="2" y="17"/>
                    </a:lnTo>
                    <a:lnTo>
                      <a:pt x="7" y="12"/>
                    </a:lnTo>
                    <a:lnTo>
                      <a:pt x="12" y="7"/>
                    </a:lnTo>
                    <a:lnTo>
                      <a:pt x="15" y="2"/>
                    </a:lnTo>
                    <a:lnTo>
                      <a:pt x="10" y="0"/>
                    </a:lnTo>
                    <a:lnTo>
                      <a:pt x="3" y="2"/>
                    </a:lnTo>
                    <a:lnTo>
                      <a:pt x="3" y="2"/>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32" name="Freeform 68"/>
              <p:cNvSpPr>
                <a:spLocks/>
              </p:cNvSpPr>
              <p:nvPr/>
            </p:nvSpPr>
            <p:spPr bwMode="auto">
              <a:xfrm>
                <a:off x="405" y="1861"/>
                <a:ext cx="8" cy="5"/>
              </a:xfrm>
              <a:custGeom>
                <a:avLst/>
                <a:gdLst/>
                <a:ahLst/>
                <a:cxnLst>
                  <a:cxn ang="0">
                    <a:pos x="15" y="7"/>
                  </a:cxn>
                  <a:cxn ang="0">
                    <a:pos x="13" y="5"/>
                  </a:cxn>
                  <a:cxn ang="0">
                    <a:pos x="12" y="2"/>
                  </a:cxn>
                  <a:cxn ang="0">
                    <a:pos x="7" y="0"/>
                  </a:cxn>
                  <a:cxn ang="0">
                    <a:pos x="3" y="0"/>
                  </a:cxn>
                  <a:cxn ang="0">
                    <a:pos x="0" y="2"/>
                  </a:cxn>
                  <a:cxn ang="0">
                    <a:pos x="0" y="4"/>
                  </a:cxn>
                  <a:cxn ang="0">
                    <a:pos x="1" y="4"/>
                  </a:cxn>
                  <a:cxn ang="0">
                    <a:pos x="5" y="4"/>
                  </a:cxn>
                  <a:cxn ang="0">
                    <a:pos x="7" y="5"/>
                  </a:cxn>
                  <a:cxn ang="0">
                    <a:pos x="7" y="7"/>
                  </a:cxn>
                  <a:cxn ang="0">
                    <a:pos x="7" y="7"/>
                  </a:cxn>
                  <a:cxn ang="0">
                    <a:pos x="5" y="9"/>
                  </a:cxn>
                  <a:cxn ang="0">
                    <a:pos x="1" y="9"/>
                  </a:cxn>
                  <a:cxn ang="0">
                    <a:pos x="1" y="9"/>
                  </a:cxn>
                  <a:cxn ang="0">
                    <a:pos x="8" y="10"/>
                  </a:cxn>
                  <a:cxn ang="0">
                    <a:pos x="15" y="7"/>
                  </a:cxn>
                  <a:cxn ang="0">
                    <a:pos x="15" y="7"/>
                  </a:cxn>
                </a:cxnLst>
                <a:rect l="0" t="0" r="r" b="b"/>
                <a:pathLst>
                  <a:path w="15" h="10">
                    <a:moveTo>
                      <a:pt x="15" y="7"/>
                    </a:moveTo>
                    <a:lnTo>
                      <a:pt x="13" y="5"/>
                    </a:lnTo>
                    <a:lnTo>
                      <a:pt x="12" y="2"/>
                    </a:lnTo>
                    <a:lnTo>
                      <a:pt x="7" y="0"/>
                    </a:lnTo>
                    <a:lnTo>
                      <a:pt x="3" y="0"/>
                    </a:lnTo>
                    <a:lnTo>
                      <a:pt x="0" y="2"/>
                    </a:lnTo>
                    <a:lnTo>
                      <a:pt x="0" y="4"/>
                    </a:lnTo>
                    <a:lnTo>
                      <a:pt x="1" y="4"/>
                    </a:lnTo>
                    <a:lnTo>
                      <a:pt x="5" y="4"/>
                    </a:lnTo>
                    <a:lnTo>
                      <a:pt x="7" y="5"/>
                    </a:lnTo>
                    <a:lnTo>
                      <a:pt x="7" y="7"/>
                    </a:lnTo>
                    <a:lnTo>
                      <a:pt x="7" y="7"/>
                    </a:lnTo>
                    <a:lnTo>
                      <a:pt x="5" y="9"/>
                    </a:lnTo>
                    <a:lnTo>
                      <a:pt x="1" y="9"/>
                    </a:lnTo>
                    <a:lnTo>
                      <a:pt x="1" y="9"/>
                    </a:lnTo>
                    <a:lnTo>
                      <a:pt x="8" y="10"/>
                    </a:lnTo>
                    <a:lnTo>
                      <a:pt x="15" y="7"/>
                    </a:lnTo>
                    <a:lnTo>
                      <a:pt x="15" y="7"/>
                    </a:lnTo>
                    <a:close/>
                  </a:path>
                </a:pathLst>
              </a:custGeom>
              <a:solidFill>
                <a:srgbClr val="808080"/>
              </a:solidFill>
              <a:ln w="9525">
                <a:noFill/>
                <a:round/>
                <a:headEnd/>
                <a:tailEnd/>
              </a:ln>
              <a:effectLst>
                <a:outerShdw dist="35921" dir="2700000" algn="ctr" rotWithShape="0">
                  <a:srgbClr val="808080"/>
                </a:outerShdw>
              </a:effectLst>
            </p:spPr>
            <p:txBody>
              <a:bodyPr/>
              <a:lstStyle/>
              <a:p>
                <a:endParaRPr lang="pt-BR"/>
              </a:p>
            </p:txBody>
          </p:sp>
          <p:sp>
            <p:nvSpPr>
              <p:cNvPr id="2289733" name="Freeform 69"/>
              <p:cNvSpPr>
                <a:spLocks/>
              </p:cNvSpPr>
              <p:nvPr/>
            </p:nvSpPr>
            <p:spPr bwMode="auto">
              <a:xfrm>
                <a:off x="846" y="1738"/>
                <a:ext cx="105" cy="123"/>
              </a:xfrm>
              <a:custGeom>
                <a:avLst/>
                <a:gdLst/>
                <a:ahLst/>
                <a:cxnLst>
                  <a:cxn ang="0">
                    <a:pos x="0" y="2"/>
                  </a:cxn>
                  <a:cxn ang="0">
                    <a:pos x="0" y="9"/>
                  </a:cxn>
                  <a:cxn ang="0">
                    <a:pos x="4" y="16"/>
                  </a:cxn>
                  <a:cxn ang="0">
                    <a:pos x="7" y="24"/>
                  </a:cxn>
                  <a:cxn ang="0">
                    <a:pos x="12" y="34"/>
                  </a:cxn>
                  <a:cxn ang="0">
                    <a:pos x="17" y="48"/>
                  </a:cxn>
                  <a:cxn ang="0">
                    <a:pos x="24" y="63"/>
                  </a:cxn>
                  <a:cxn ang="0">
                    <a:pos x="31" y="77"/>
                  </a:cxn>
                  <a:cxn ang="0">
                    <a:pos x="38" y="92"/>
                  </a:cxn>
                  <a:cxn ang="0">
                    <a:pos x="48" y="108"/>
                  </a:cxn>
                  <a:cxn ang="0">
                    <a:pos x="58" y="125"/>
                  </a:cxn>
                  <a:cxn ang="0">
                    <a:pos x="68" y="140"/>
                  </a:cxn>
                  <a:cxn ang="0">
                    <a:pos x="80" y="157"/>
                  </a:cxn>
                  <a:cxn ang="0">
                    <a:pos x="92" y="172"/>
                  </a:cxn>
                  <a:cxn ang="0">
                    <a:pos x="106" y="188"/>
                  </a:cxn>
                  <a:cxn ang="0">
                    <a:pos x="119" y="201"/>
                  </a:cxn>
                  <a:cxn ang="0">
                    <a:pos x="135" y="211"/>
                  </a:cxn>
                  <a:cxn ang="0">
                    <a:pos x="150" y="222"/>
                  </a:cxn>
                  <a:cxn ang="0">
                    <a:pos x="165" y="230"/>
                  </a:cxn>
                  <a:cxn ang="0">
                    <a:pos x="181" y="237"/>
                  </a:cxn>
                  <a:cxn ang="0">
                    <a:pos x="192" y="240"/>
                  </a:cxn>
                  <a:cxn ang="0">
                    <a:pos x="203" y="244"/>
                  </a:cxn>
                  <a:cxn ang="0">
                    <a:pos x="208" y="247"/>
                  </a:cxn>
                  <a:cxn ang="0">
                    <a:pos x="208" y="247"/>
                  </a:cxn>
                  <a:cxn ang="0">
                    <a:pos x="203" y="242"/>
                  </a:cxn>
                  <a:cxn ang="0">
                    <a:pos x="192" y="235"/>
                  </a:cxn>
                  <a:cxn ang="0">
                    <a:pos x="181" y="223"/>
                  </a:cxn>
                  <a:cxn ang="0">
                    <a:pos x="167" y="213"/>
                  </a:cxn>
                  <a:cxn ang="0">
                    <a:pos x="152" y="200"/>
                  </a:cxn>
                  <a:cxn ang="0">
                    <a:pos x="136" y="188"/>
                  </a:cxn>
                  <a:cxn ang="0">
                    <a:pos x="124" y="177"/>
                  </a:cxn>
                  <a:cxn ang="0">
                    <a:pos x="116" y="169"/>
                  </a:cxn>
                  <a:cxn ang="0">
                    <a:pos x="109" y="160"/>
                  </a:cxn>
                  <a:cxn ang="0">
                    <a:pos x="102" y="152"/>
                  </a:cxn>
                  <a:cxn ang="0">
                    <a:pos x="92" y="140"/>
                  </a:cxn>
                  <a:cxn ang="0">
                    <a:pos x="84" y="126"/>
                  </a:cxn>
                  <a:cxn ang="0">
                    <a:pos x="73" y="113"/>
                  </a:cxn>
                  <a:cxn ang="0">
                    <a:pos x="63" y="99"/>
                  </a:cxn>
                  <a:cxn ang="0">
                    <a:pos x="53" y="84"/>
                  </a:cxn>
                  <a:cxn ang="0">
                    <a:pos x="43" y="69"/>
                  </a:cxn>
                  <a:cxn ang="0">
                    <a:pos x="34" y="55"/>
                  </a:cxn>
                  <a:cxn ang="0">
                    <a:pos x="24" y="40"/>
                  </a:cxn>
                  <a:cxn ang="0">
                    <a:pos x="17" y="29"/>
                  </a:cxn>
                  <a:cxn ang="0">
                    <a:pos x="10" y="17"/>
                  </a:cxn>
                  <a:cxn ang="0">
                    <a:pos x="5" y="9"/>
                  </a:cxn>
                  <a:cxn ang="0">
                    <a:pos x="0" y="2"/>
                  </a:cxn>
                  <a:cxn ang="0">
                    <a:pos x="0" y="0"/>
                  </a:cxn>
                </a:cxnLst>
                <a:rect l="0" t="0" r="r" b="b"/>
                <a:pathLst>
                  <a:path w="209" h="247">
                    <a:moveTo>
                      <a:pt x="0" y="0"/>
                    </a:moveTo>
                    <a:lnTo>
                      <a:pt x="0" y="2"/>
                    </a:lnTo>
                    <a:lnTo>
                      <a:pt x="0" y="6"/>
                    </a:lnTo>
                    <a:lnTo>
                      <a:pt x="0" y="9"/>
                    </a:lnTo>
                    <a:lnTo>
                      <a:pt x="2" y="12"/>
                    </a:lnTo>
                    <a:lnTo>
                      <a:pt x="4" y="16"/>
                    </a:lnTo>
                    <a:lnTo>
                      <a:pt x="5" y="21"/>
                    </a:lnTo>
                    <a:lnTo>
                      <a:pt x="7" y="24"/>
                    </a:lnTo>
                    <a:lnTo>
                      <a:pt x="9" y="29"/>
                    </a:lnTo>
                    <a:lnTo>
                      <a:pt x="12" y="34"/>
                    </a:lnTo>
                    <a:lnTo>
                      <a:pt x="16" y="43"/>
                    </a:lnTo>
                    <a:lnTo>
                      <a:pt x="17" y="48"/>
                    </a:lnTo>
                    <a:lnTo>
                      <a:pt x="21" y="55"/>
                    </a:lnTo>
                    <a:lnTo>
                      <a:pt x="24" y="63"/>
                    </a:lnTo>
                    <a:lnTo>
                      <a:pt x="27" y="70"/>
                    </a:lnTo>
                    <a:lnTo>
                      <a:pt x="31" y="77"/>
                    </a:lnTo>
                    <a:lnTo>
                      <a:pt x="34" y="84"/>
                    </a:lnTo>
                    <a:lnTo>
                      <a:pt x="38" y="92"/>
                    </a:lnTo>
                    <a:lnTo>
                      <a:pt x="43" y="99"/>
                    </a:lnTo>
                    <a:lnTo>
                      <a:pt x="48" y="108"/>
                    </a:lnTo>
                    <a:lnTo>
                      <a:pt x="53" y="116"/>
                    </a:lnTo>
                    <a:lnTo>
                      <a:pt x="58" y="125"/>
                    </a:lnTo>
                    <a:lnTo>
                      <a:pt x="63" y="133"/>
                    </a:lnTo>
                    <a:lnTo>
                      <a:pt x="68" y="140"/>
                    </a:lnTo>
                    <a:lnTo>
                      <a:pt x="73" y="150"/>
                    </a:lnTo>
                    <a:lnTo>
                      <a:pt x="80" y="157"/>
                    </a:lnTo>
                    <a:lnTo>
                      <a:pt x="85" y="166"/>
                    </a:lnTo>
                    <a:lnTo>
                      <a:pt x="92" y="172"/>
                    </a:lnTo>
                    <a:lnTo>
                      <a:pt x="99" y="181"/>
                    </a:lnTo>
                    <a:lnTo>
                      <a:pt x="106" y="188"/>
                    </a:lnTo>
                    <a:lnTo>
                      <a:pt x="112" y="196"/>
                    </a:lnTo>
                    <a:lnTo>
                      <a:pt x="119" y="201"/>
                    </a:lnTo>
                    <a:lnTo>
                      <a:pt x="126" y="206"/>
                    </a:lnTo>
                    <a:lnTo>
                      <a:pt x="135" y="211"/>
                    </a:lnTo>
                    <a:lnTo>
                      <a:pt x="141" y="217"/>
                    </a:lnTo>
                    <a:lnTo>
                      <a:pt x="150" y="222"/>
                    </a:lnTo>
                    <a:lnTo>
                      <a:pt x="157" y="225"/>
                    </a:lnTo>
                    <a:lnTo>
                      <a:pt x="165" y="230"/>
                    </a:lnTo>
                    <a:lnTo>
                      <a:pt x="174" y="234"/>
                    </a:lnTo>
                    <a:lnTo>
                      <a:pt x="181" y="237"/>
                    </a:lnTo>
                    <a:lnTo>
                      <a:pt x="187" y="239"/>
                    </a:lnTo>
                    <a:lnTo>
                      <a:pt x="192" y="240"/>
                    </a:lnTo>
                    <a:lnTo>
                      <a:pt x="199" y="244"/>
                    </a:lnTo>
                    <a:lnTo>
                      <a:pt x="203" y="244"/>
                    </a:lnTo>
                    <a:lnTo>
                      <a:pt x="206" y="246"/>
                    </a:lnTo>
                    <a:lnTo>
                      <a:pt x="208" y="247"/>
                    </a:lnTo>
                    <a:lnTo>
                      <a:pt x="209" y="247"/>
                    </a:lnTo>
                    <a:lnTo>
                      <a:pt x="208" y="247"/>
                    </a:lnTo>
                    <a:lnTo>
                      <a:pt x="206" y="246"/>
                    </a:lnTo>
                    <a:lnTo>
                      <a:pt x="203" y="242"/>
                    </a:lnTo>
                    <a:lnTo>
                      <a:pt x="199" y="240"/>
                    </a:lnTo>
                    <a:lnTo>
                      <a:pt x="192" y="235"/>
                    </a:lnTo>
                    <a:lnTo>
                      <a:pt x="187" y="230"/>
                    </a:lnTo>
                    <a:lnTo>
                      <a:pt x="181" y="223"/>
                    </a:lnTo>
                    <a:lnTo>
                      <a:pt x="174" y="220"/>
                    </a:lnTo>
                    <a:lnTo>
                      <a:pt x="167" y="213"/>
                    </a:lnTo>
                    <a:lnTo>
                      <a:pt x="158" y="206"/>
                    </a:lnTo>
                    <a:lnTo>
                      <a:pt x="152" y="200"/>
                    </a:lnTo>
                    <a:lnTo>
                      <a:pt x="145" y="194"/>
                    </a:lnTo>
                    <a:lnTo>
                      <a:pt x="136" y="188"/>
                    </a:lnTo>
                    <a:lnTo>
                      <a:pt x="131" y="183"/>
                    </a:lnTo>
                    <a:lnTo>
                      <a:pt x="124" y="177"/>
                    </a:lnTo>
                    <a:lnTo>
                      <a:pt x="119" y="172"/>
                    </a:lnTo>
                    <a:lnTo>
                      <a:pt x="116" y="169"/>
                    </a:lnTo>
                    <a:lnTo>
                      <a:pt x="112" y="166"/>
                    </a:lnTo>
                    <a:lnTo>
                      <a:pt x="109" y="160"/>
                    </a:lnTo>
                    <a:lnTo>
                      <a:pt x="106" y="157"/>
                    </a:lnTo>
                    <a:lnTo>
                      <a:pt x="102" y="152"/>
                    </a:lnTo>
                    <a:lnTo>
                      <a:pt x="97" y="145"/>
                    </a:lnTo>
                    <a:lnTo>
                      <a:pt x="92" y="140"/>
                    </a:lnTo>
                    <a:lnTo>
                      <a:pt x="89" y="135"/>
                    </a:lnTo>
                    <a:lnTo>
                      <a:pt x="84" y="126"/>
                    </a:lnTo>
                    <a:lnTo>
                      <a:pt x="78" y="120"/>
                    </a:lnTo>
                    <a:lnTo>
                      <a:pt x="73" y="113"/>
                    </a:lnTo>
                    <a:lnTo>
                      <a:pt x="68" y="106"/>
                    </a:lnTo>
                    <a:lnTo>
                      <a:pt x="63" y="99"/>
                    </a:lnTo>
                    <a:lnTo>
                      <a:pt x="58" y="91"/>
                    </a:lnTo>
                    <a:lnTo>
                      <a:pt x="53" y="84"/>
                    </a:lnTo>
                    <a:lnTo>
                      <a:pt x="50" y="77"/>
                    </a:lnTo>
                    <a:lnTo>
                      <a:pt x="43" y="69"/>
                    </a:lnTo>
                    <a:lnTo>
                      <a:pt x="38" y="62"/>
                    </a:lnTo>
                    <a:lnTo>
                      <a:pt x="34" y="55"/>
                    </a:lnTo>
                    <a:lnTo>
                      <a:pt x="29" y="46"/>
                    </a:lnTo>
                    <a:lnTo>
                      <a:pt x="24" y="40"/>
                    </a:lnTo>
                    <a:lnTo>
                      <a:pt x="21" y="34"/>
                    </a:lnTo>
                    <a:lnTo>
                      <a:pt x="17" y="29"/>
                    </a:lnTo>
                    <a:lnTo>
                      <a:pt x="14" y="24"/>
                    </a:lnTo>
                    <a:lnTo>
                      <a:pt x="10" y="17"/>
                    </a:lnTo>
                    <a:lnTo>
                      <a:pt x="7" y="14"/>
                    </a:lnTo>
                    <a:lnTo>
                      <a:pt x="5" y="9"/>
                    </a:lnTo>
                    <a:lnTo>
                      <a:pt x="2" y="7"/>
                    </a:lnTo>
                    <a:lnTo>
                      <a:pt x="0" y="2"/>
                    </a:lnTo>
                    <a:lnTo>
                      <a:pt x="0" y="0"/>
                    </a:lnTo>
                    <a:lnTo>
                      <a:pt x="0" y="0"/>
                    </a:lnTo>
                    <a:close/>
                  </a:path>
                </a:pathLst>
              </a:custGeom>
              <a:solidFill>
                <a:srgbClr val="427D8A"/>
              </a:solidFill>
              <a:ln w="9525">
                <a:noFill/>
                <a:round/>
                <a:headEnd/>
                <a:tailEnd/>
              </a:ln>
              <a:effectLst>
                <a:outerShdw dist="35921" dir="2700000" algn="ctr" rotWithShape="0">
                  <a:srgbClr val="808080"/>
                </a:outerShdw>
              </a:effectLst>
            </p:spPr>
            <p:txBody>
              <a:bodyPr/>
              <a:lstStyle/>
              <a:p>
                <a:endParaRPr lang="pt-BR"/>
              </a:p>
            </p:txBody>
          </p:sp>
          <p:sp>
            <p:nvSpPr>
              <p:cNvPr id="2289734" name="Freeform 70"/>
              <p:cNvSpPr>
                <a:spLocks/>
              </p:cNvSpPr>
              <p:nvPr/>
            </p:nvSpPr>
            <p:spPr bwMode="auto">
              <a:xfrm>
                <a:off x="481" y="1401"/>
                <a:ext cx="372" cy="705"/>
              </a:xfrm>
              <a:custGeom>
                <a:avLst/>
                <a:gdLst/>
                <a:ahLst/>
                <a:cxnLst>
                  <a:cxn ang="0">
                    <a:pos x="485" y="126"/>
                  </a:cxn>
                  <a:cxn ang="0">
                    <a:pos x="136" y="286"/>
                  </a:cxn>
                  <a:cxn ang="0">
                    <a:pos x="2" y="634"/>
                  </a:cxn>
                  <a:cxn ang="0">
                    <a:pos x="0" y="674"/>
                  </a:cxn>
                  <a:cxn ang="0">
                    <a:pos x="0" y="698"/>
                  </a:cxn>
                  <a:cxn ang="0">
                    <a:pos x="0" y="722"/>
                  </a:cxn>
                  <a:cxn ang="0">
                    <a:pos x="0" y="746"/>
                  </a:cxn>
                  <a:cxn ang="0">
                    <a:pos x="4" y="771"/>
                  </a:cxn>
                  <a:cxn ang="0">
                    <a:pos x="225" y="1105"/>
                  </a:cxn>
                  <a:cxn ang="0">
                    <a:pos x="613" y="1325"/>
                  </a:cxn>
                  <a:cxn ang="0">
                    <a:pos x="703" y="1214"/>
                  </a:cxn>
                  <a:cxn ang="0">
                    <a:pos x="681" y="1212"/>
                  </a:cxn>
                  <a:cxn ang="0">
                    <a:pos x="652" y="1211"/>
                  </a:cxn>
                  <a:cxn ang="0">
                    <a:pos x="626" y="1207"/>
                  </a:cxn>
                  <a:cxn ang="0">
                    <a:pos x="596" y="1199"/>
                  </a:cxn>
                  <a:cxn ang="0">
                    <a:pos x="562" y="1192"/>
                  </a:cxn>
                  <a:cxn ang="0">
                    <a:pos x="524" y="1180"/>
                  </a:cxn>
                  <a:cxn ang="0">
                    <a:pos x="489" y="1166"/>
                  </a:cxn>
                  <a:cxn ang="0">
                    <a:pos x="451" y="1148"/>
                  </a:cxn>
                  <a:cxn ang="0">
                    <a:pos x="415" y="1124"/>
                  </a:cxn>
                  <a:cxn ang="0">
                    <a:pos x="380" y="1098"/>
                  </a:cxn>
                  <a:cxn ang="0">
                    <a:pos x="349" y="1066"/>
                  </a:cxn>
                  <a:cxn ang="0">
                    <a:pos x="329" y="1047"/>
                  </a:cxn>
                  <a:cxn ang="0">
                    <a:pos x="301" y="1015"/>
                  </a:cxn>
                  <a:cxn ang="0">
                    <a:pos x="284" y="991"/>
                  </a:cxn>
                  <a:cxn ang="0">
                    <a:pos x="267" y="964"/>
                  </a:cxn>
                  <a:cxn ang="0">
                    <a:pos x="250" y="930"/>
                  </a:cxn>
                  <a:cxn ang="0">
                    <a:pos x="235" y="894"/>
                  </a:cxn>
                  <a:cxn ang="0">
                    <a:pos x="220" y="853"/>
                  </a:cxn>
                  <a:cxn ang="0">
                    <a:pos x="208" y="807"/>
                  </a:cxn>
                  <a:cxn ang="0">
                    <a:pos x="199" y="756"/>
                  </a:cxn>
                  <a:cxn ang="0">
                    <a:pos x="196" y="703"/>
                  </a:cxn>
                  <a:cxn ang="0">
                    <a:pos x="196" y="678"/>
                  </a:cxn>
                  <a:cxn ang="0">
                    <a:pos x="201" y="644"/>
                  </a:cxn>
                  <a:cxn ang="0">
                    <a:pos x="204" y="617"/>
                  </a:cxn>
                  <a:cxn ang="0">
                    <a:pos x="211" y="588"/>
                  </a:cxn>
                  <a:cxn ang="0">
                    <a:pos x="220" y="555"/>
                  </a:cxn>
                  <a:cxn ang="0">
                    <a:pos x="230" y="521"/>
                  </a:cxn>
                  <a:cxn ang="0">
                    <a:pos x="245" y="485"/>
                  </a:cxn>
                  <a:cxn ang="0">
                    <a:pos x="264" y="451"/>
                  </a:cxn>
                  <a:cxn ang="0">
                    <a:pos x="284" y="416"/>
                  </a:cxn>
                  <a:cxn ang="0">
                    <a:pos x="308" y="383"/>
                  </a:cxn>
                  <a:cxn ang="0">
                    <a:pos x="339" y="353"/>
                  </a:cxn>
                  <a:cxn ang="0">
                    <a:pos x="359" y="334"/>
                  </a:cxn>
                  <a:cxn ang="0">
                    <a:pos x="388" y="307"/>
                  </a:cxn>
                  <a:cxn ang="0">
                    <a:pos x="415" y="286"/>
                  </a:cxn>
                  <a:cxn ang="0">
                    <a:pos x="441" y="269"/>
                  </a:cxn>
                  <a:cxn ang="0">
                    <a:pos x="473" y="252"/>
                  </a:cxn>
                  <a:cxn ang="0">
                    <a:pos x="509" y="235"/>
                  </a:cxn>
                  <a:cxn ang="0">
                    <a:pos x="550" y="223"/>
                  </a:cxn>
                  <a:cxn ang="0">
                    <a:pos x="594" y="210"/>
                  </a:cxn>
                  <a:cxn ang="0">
                    <a:pos x="643" y="201"/>
                  </a:cxn>
                  <a:cxn ang="0">
                    <a:pos x="698" y="198"/>
                  </a:cxn>
                </a:cxnLst>
                <a:rect l="0" t="0" r="r" b="b"/>
                <a:pathLst>
                  <a:path w="744" h="1411">
                    <a:moveTo>
                      <a:pt x="711" y="198"/>
                    </a:moveTo>
                    <a:lnTo>
                      <a:pt x="706" y="0"/>
                    </a:lnTo>
                    <a:lnTo>
                      <a:pt x="643" y="2"/>
                    </a:lnTo>
                    <a:lnTo>
                      <a:pt x="618" y="91"/>
                    </a:lnTo>
                    <a:lnTo>
                      <a:pt x="485" y="126"/>
                    </a:lnTo>
                    <a:lnTo>
                      <a:pt x="400" y="68"/>
                    </a:lnTo>
                    <a:lnTo>
                      <a:pt x="303" y="123"/>
                    </a:lnTo>
                    <a:lnTo>
                      <a:pt x="308" y="225"/>
                    </a:lnTo>
                    <a:lnTo>
                      <a:pt x="237" y="302"/>
                    </a:lnTo>
                    <a:lnTo>
                      <a:pt x="136" y="286"/>
                    </a:lnTo>
                    <a:lnTo>
                      <a:pt x="70" y="394"/>
                    </a:lnTo>
                    <a:lnTo>
                      <a:pt x="130" y="477"/>
                    </a:lnTo>
                    <a:lnTo>
                      <a:pt x="90" y="603"/>
                    </a:lnTo>
                    <a:lnTo>
                      <a:pt x="4" y="627"/>
                    </a:lnTo>
                    <a:lnTo>
                      <a:pt x="2" y="634"/>
                    </a:lnTo>
                    <a:lnTo>
                      <a:pt x="2" y="640"/>
                    </a:lnTo>
                    <a:lnTo>
                      <a:pt x="0" y="649"/>
                    </a:lnTo>
                    <a:lnTo>
                      <a:pt x="0" y="657"/>
                    </a:lnTo>
                    <a:lnTo>
                      <a:pt x="0" y="666"/>
                    </a:lnTo>
                    <a:lnTo>
                      <a:pt x="0" y="674"/>
                    </a:lnTo>
                    <a:lnTo>
                      <a:pt x="0" y="680"/>
                    </a:lnTo>
                    <a:lnTo>
                      <a:pt x="0" y="685"/>
                    </a:lnTo>
                    <a:lnTo>
                      <a:pt x="0" y="688"/>
                    </a:lnTo>
                    <a:lnTo>
                      <a:pt x="0" y="693"/>
                    </a:lnTo>
                    <a:lnTo>
                      <a:pt x="0" y="698"/>
                    </a:lnTo>
                    <a:lnTo>
                      <a:pt x="0" y="703"/>
                    </a:lnTo>
                    <a:lnTo>
                      <a:pt x="0" y="707"/>
                    </a:lnTo>
                    <a:lnTo>
                      <a:pt x="0" y="712"/>
                    </a:lnTo>
                    <a:lnTo>
                      <a:pt x="0" y="717"/>
                    </a:lnTo>
                    <a:lnTo>
                      <a:pt x="0" y="722"/>
                    </a:lnTo>
                    <a:lnTo>
                      <a:pt x="0" y="727"/>
                    </a:lnTo>
                    <a:lnTo>
                      <a:pt x="0" y="732"/>
                    </a:lnTo>
                    <a:lnTo>
                      <a:pt x="0" y="737"/>
                    </a:lnTo>
                    <a:lnTo>
                      <a:pt x="0" y="741"/>
                    </a:lnTo>
                    <a:lnTo>
                      <a:pt x="0" y="746"/>
                    </a:lnTo>
                    <a:lnTo>
                      <a:pt x="2" y="751"/>
                    </a:lnTo>
                    <a:lnTo>
                      <a:pt x="2" y="756"/>
                    </a:lnTo>
                    <a:lnTo>
                      <a:pt x="2" y="761"/>
                    </a:lnTo>
                    <a:lnTo>
                      <a:pt x="4" y="766"/>
                    </a:lnTo>
                    <a:lnTo>
                      <a:pt x="4" y="771"/>
                    </a:lnTo>
                    <a:lnTo>
                      <a:pt x="90" y="795"/>
                    </a:lnTo>
                    <a:lnTo>
                      <a:pt x="126" y="928"/>
                    </a:lnTo>
                    <a:lnTo>
                      <a:pt x="68" y="1011"/>
                    </a:lnTo>
                    <a:lnTo>
                      <a:pt x="123" y="1110"/>
                    </a:lnTo>
                    <a:lnTo>
                      <a:pt x="225" y="1105"/>
                    </a:lnTo>
                    <a:lnTo>
                      <a:pt x="301" y="1175"/>
                    </a:lnTo>
                    <a:lnTo>
                      <a:pt x="286" y="1277"/>
                    </a:lnTo>
                    <a:lnTo>
                      <a:pt x="395" y="1343"/>
                    </a:lnTo>
                    <a:lnTo>
                      <a:pt x="475" y="1286"/>
                    </a:lnTo>
                    <a:lnTo>
                      <a:pt x="613" y="1325"/>
                    </a:lnTo>
                    <a:lnTo>
                      <a:pt x="628" y="1406"/>
                    </a:lnTo>
                    <a:lnTo>
                      <a:pt x="706" y="1411"/>
                    </a:lnTo>
                    <a:lnTo>
                      <a:pt x="744" y="1330"/>
                    </a:lnTo>
                    <a:lnTo>
                      <a:pt x="705" y="1214"/>
                    </a:lnTo>
                    <a:lnTo>
                      <a:pt x="703" y="1214"/>
                    </a:lnTo>
                    <a:lnTo>
                      <a:pt x="701" y="1214"/>
                    </a:lnTo>
                    <a:lnTo>
                      <a:pt x="698" y="1214"/>
                    </a:lnTo>
                    <a:lnTo>
                      <a:pt x="694" y="1214"/>
                    </a:lnTo>
                    <a:lnTo>
                      <a:pt x="688" y="1212"/>
                    </a:lnTo>
                    <a:lnTo>
                      <a:pt x="681" y="1212"/>
                    </a:lnTo>
                    <a:lnTo>
                      <a:pt x="674" y="1212"/>
                    </a:lnTo>
                    <a:lnTo>
                      <a:pt x="667" y="1212"/>
                    </a:lnTo>
                    <a:lnTo>
                      <a:pt x="662" y="1211"/>
                    </a:lnTo>
                    <a:lnTo>
                      <a:pt x="657" y="1211"/>
                    </a:lnTo>
                    <a:lnTo>
                      <a:pt x="652" y="1211"/>
                    </a:lnTo>
                    <a:lnTo>
                      <a:pt x="647" y="1209"/>
                    </a:lnTo>
                    <a:lnTo>
                      <a:pt x="642" y="1209"/>
                    </a:lnTo>
                    <a:lnTo>
                      <a:pt x="637" y="1207"/>
                    </a:lnTo>
                    <a:lnTo>
                      <a:pt x="631" y="1207"/>
                    </a:lnTo>
                    <a:lnTo>
                      <a:pt x="626" y="1207"/>
                    </a:lnTo>
                    <a:lnTo>
                      <a:pt x="620" y="1206"/>
                    </a:lnTo>
                    <a:lnTo>
                      <a:pt x="614" y="1204"/>
                    </a:lnTo>
                    <a:lnTo>
                      <a:pt x="608" y="1202"/>
                    </a:lnTo>
                    <a:lnTo>
                      <a:pt x="603" y="1200"/>
                    </a:lnTo>
                    <a:lnTo>
                      <a:pt x="596" y="1199"/>
                    </a:lnTo>
                    <a:lnTo>
                      <a:pt x="589" y="1199"/>
                    </a:lnTo>
                    <a:lnTo>
                      <a:pt x="582" y="1197"/>
                    </a:lnTo>
                    <a:lnTo>
                      <a:pt x="575" y="1195"/>
                    </a:lnTo>
                    <a:lnTo>
                      <a:pt x="569" y="1194"/>
                    </a:lnTo>
                    <a:lnTo>
                      <a:pt x="562" y="1192"/>
                    </a:lnTo>
                    <a:lnTo>
                      <a:pt x="555" y="1190"/>
                    </a:lnTo>
                    <a:lnTo>
                      <a:pt x="546" y="1188"/>
                    </a:lnTo>
                    <a:lnTo>
                      <a:pt x="540" y="1185"/>
                    </a:lnTo>
                    <a:lnTo>
                      <a:pt x="533" y="1183"/>
                    </a:lnTo>
                    <a:lnTo>
                      <a:pt x="524" y="1180"/>
                    </a:lnTo>
                    <a:lnTo>
                      <a:pt x="519" y="1178"/>
                    </a:lnTo>
                    <a:lnTo>
                      <a:pt x="511" y="1175"/>
                    </a:lnTo>
                    <a:lnTo>
                      <a:pt x="504" y="1171"/>
                    </a:lnTo>
                    <a:lnTo>
                      <a:pt x="495" y="1168"/>
                    </a:lnTo>
                    <a:lnTo>
                      <a:pt x="489" y="1166"/>
                    </a:lnTo>
                    <a:lnTo>
                      <a:pt x="482" y="1161"/>
                    </a:lnTo>
                    <a:lnTo>
                      <a:pt x="475" y="1158"/>
                    </a:lnTo>
                    <a:lnTo>
                      <a:pt x="466" y="1156"/>
                    </a:lnTo>
                    <a:lnTo>
                      <a:pt x="460" y="1153"/>
                    </a:lnTo>
                    <a:lnTo>
                      <a:pt x="451" y="1148"/>
                    </a:lnTo>
                    <a:lnTo>
                      <a:pt x="444" y="1143"/>
                    </a:lnTo>
                    <a:lnTo>
                      <a:pt x="438" y="1139"/>
                    </a:lnTo>
                    <a:lnTo>
                      <a:pt x="429" y="1134"/>
                    </a:lnTo>
                    <a:lnTo>
                      <a:pt x="422" y="1129"/>
                    </a:lnTo>
                    <a:lnTo>
                      <a:pt x="415" y="1124"/>
                    </a:lnTo>
                    <a:lnTo>
                      <a:pt x="407" y="1120"/>
                    </a:lnTo>
                    <a:lnTo>
                      <a:pt x="402" y="1115"/>
                    </a:lnTo>
                    <a:lnTo>
                      <a:pt x="393" y="1108"/>
                    </a:lnTo>
                    <a:lnTo>
                      <a:pt x="386" y="1103"/>
                    </a:lnTo>
                    <a:lnTo>
                      <a:pt x="380" y="1098"/>
                    </a:lnTo>
                    <a:lnTo>
                      <a:pt x="373" y="1091"/>
                    </a:lnTo>
                    <a:lnTo>
                      <a:pt x="366" y="1086"/>
                    </a:lnTo>
                    <a:lnTo>
                      <a:pt x="361" y="1080"/>
                    </a:lnTo>
                    <a:lnTo>
                      <a:pt x="354" y="1073"/>
                    </a:lnTo>
                    <a:lnTo>
                      <a:pt x="349" y="1066"/>
                    </a:lnTo>
                    <a:lnTo>
                      <a:pt x="346" y="1064"/>
                    </a:lnTo>
                    <a:lnTo>
                      <a:pt x="341" y="1059"/>
                    </a:lnTo>
                    <a:lnTo>
                      <a:pt x="337" y="1056"/>
                    </a:lnTo>
                    <a:lnTo>
                      <a:pt x="334" y="1052"/>
                    </a:lnTo>
                    <a:lnTo>
                      <a:pt x="329" y="1047"/>
                    </a:lnTo>
                    <a:lnTo>
                      <a:pt x="325" y="1044"/>
                    </a:lnTo>
                    <a:lnTo>
                      <a:pt x="318" y="1037"/>
                    </a:lnTo>
                    <a:lnTo>
                      <a:pt x="313" y="1030"/>
                    </a:lnTo>
                    <a:lnTo>
                      <a:pt x="306" y="1022"/>
                    </a:lnTo>
                    <a:lnTo>
                      <a:pt x="301" y="1015"/>
                    </a:lnTo>
                    <a:lnTo>
                      <a:pt x="298" y="1010"/>
                    </a:lnTo>
                    <a:lnTo>
                      <a:pt x="295" y="1005"/>
                    </a:lnTo>
                    <a:lnTo>
                      <a:pt x="291" y="1001"/>
                    </a:lnTo>
                    <a:lnTo>
                      <a:pt x="288" y="996"/>
                    </a:lnTo>
                    <a:lnTo>
                      <a:pt x="284" y="991"/>
                    </a:lnTo>
                    <a:lnTo>
                      <a:pt x="281" y="986"/>
                    </a:lnTo>
                    <a:lnTo>
                      <a:pt x="278" y="981"/>
                    </a:lnTo>
                    <a:lnTo>
                      <a:pt x="274" y="976"/>
                    </a:lnTo>
                    <a:lnTo>
                      <a:pt x="271" y="969"/>
                    </a:lnTo>
                    <a:lnTo>
                      <a:pt x="267" y="964"/>
                    </a:lnTo>
                    <a:lnTo>
                      <a:pt x="264" y="957"/>
                    </a:lnTo>
                    <a:lnTo>
                      <a:pt x="261" y="950"/>
                    </a:lnTo>
                    <a:lnTo>
                      <a:pt x="255" y="945"/>
                    </a:lnTo>
                    <a:lnTo>
                      <a:pt x="254" y="938"/>
                    </a:lnTo>
                    <a:lnTo>
                      <a:pt x="250" y="930"/>
                    </a:lnTo>
                    <a:lnTo>
                      <a:pt x="247" y="925"/>
                    </a:lnTo>
                    <a:lnTo>
                      <a:pt x="244" y="916"/>
                    </a:lnTo>
                    <a:lnTo>
                      <a:pt x="240" y="909"/>
                    </a:lnTo>
                    <a:lnTo>
                      <a:pt x="237" y="901"/>
                    </a:lnTo>
                    <a:lnTo>
                      <a:pt x="235" y="894"/>
                    </a:lnTo>
                    <a:lnTo>
                      <a:pt x="232" y="885"/>
                    </a:lnTo>
                    <a:lnTo>
                      <a:pt x="228" y="879"/>
                    </a:lnTo>
                    <a:lnTo>
                      <a:pt x="225" y="870"/>
                    </a:lnTo>
                    <a:lnTo>
                      <a:pt x="223" y="862"/>
                    </a:lnTo>
                    <a:lnTo>
                      <a:pt x="220" y="853"/>
                    </a:lnTo>
                    <a:lnTo>
                      <a:pt x="218" y="845"/>
                    </a:lnTo>
                    <a:lnTo>
                      <a:pt x="215" y="836"/>
                    </a:lnTo>
                    <a:lnTo>
                      <a:pt x="213" y="826"/>
                    </a:lnTo>
                    <a:lnTo>
                      <a:pt x="209" y="817"/>
                    </a:lnTo>
                    <a:lnTo>
                      <a:pt x="208" y="807"/>
                    </a:lnTo>
                    <a:lnTo>
                      <a:pt x="206" y="797"/>
                    </a:lnTo>
                    <a:lnTo>
                      <a:pt x="204" y="788"/>
                    </a:lnTo>
                    <a:lnTo>
                      <a:pt x="203" y="778"/>
                    </a:lnTo>
                    <a:lnTo>
                      <a:pt x="201" y="768"/>
                    </a:lnTo>
                    <a:lnTo>
                      <a:pt x="199" y="756"/>
                    </a:lnTo>
                    <a:lnTo>
                      <a:pt x="199" y="748"/>
                    </a:lnTo>
                    <a:lnTo>
                      <a:pt x="198" y="736"/>
                    </a:lnTo>
                    <a:lnTo>
                      <a:pt x="196" y="725"/>
                    </a:lnTo>
                    <a:lnTo>
                      <a:pt x="196" y="714"/>
                    </a:lnTo>
                    <a:lnTo>
                      <a:pt x="196" y="703"/>
                    </a:lnTo>
                    <a:lnTo>
                      <a:pt x="196" y="700"/>
                    </a:lnTo>
                    <a:lnTo>
                      <a:pt x="196" y="697"/>
                    </a:lnTo>
                    <a:lnTo>
                      <a:pt x="196" y="690"/>
                    </a:lnTo>
                    <a:lnTo>
                      <a:pt x="196" y="686"/>
                    </a:lnTo>
                    <a:lnTo>
                      <a:pt x="196" y="678"/>
                    </a:lnTo>
                    <a:lnTo>
                      <a:pt x="198" y="671"/>
                    </a:lnTo>
                    <a:lnTo>
                      <a:pt x="198" y="663"/>
                    </a:lnTo>
                    <a:lnTo>
                      <a:pt x="199" y="654"/>
                    </a:lnTo>
                    <a:lnTo>
                      <a:pt x="199" y="649"/>
                    </a:lnTo>
                    <a:lnTo>
                      <a:pt x="201" y="644"/>
                    </a:lnTo>
                    <a:lnTo>
                      <a:pt x="201" y="639"/>
                    </a:lnTo>
                    <a:lnTo>
                      <a:pt x="203" y="634"/>
                    </a:lnTo>
                    <a:lnTo>
                      <a:pt x="203" y="628"/>
                    </a:lnTo>
                    <a:lnTo>
                      <a:pt x="204" y="622"/>
                    </a:lnTo>
                    <a:lnTo>
                      <a:pt x="204" y="617"/>
                    </a:lnTo>
                    <a:lnTo>
                      <a:pt x="206" y="611"/>
                    </a:lnTo>
                    <a:lnTo>
                      <a:pt x="206" y="605"/>
                    </a:lnTo>
                    <a:lnTo>
                      <a:pt x="208" y="600"/>
                    </a:lnTo>
                    <a:lnTo>
                      <a:pt x="209" y="593"/>
                    </a:lnTo>
                    <a:lnTo>
                      <a:pt x="211" y="588"/>
                    </a:lnTo>
                    <a:lnTo>
                      <a:pt x="213" y="581"/>
                    </a:lnTo>
                    <a:lnTo>
                      <a:pt x="215" y="574"/>
                    </a:lnTo>
                    <a:lnTo>
                      <a:pt x="216" y="567"/>
                    </a:lnTo>
                    <a:lnTo>
                      <a:pt x="218" y="562"/>
                    </a:lnTo>
                    <a:lnTo>
                      <a:pt x="220" y="555"/>
                    </a:lnTo>
                    <a:lnTo>
                      <a:pt x="221" y="548"/>
                    </a:lnTo>
                    <a:lnTo>
                      <a:pt x="223" y="542"/>
                    </a:lnTo>
                    <a:lnTo>
                      <a:pt x="225" y="535"/>
                    </a:lnTo>
                    <a:lnTo>
                      <a:pt x="228" y="528"/>
                    </a:lnTo>
                    <a:lnTo>
                      <a:pt x="230" y="521"/>
                    </a:lnTo>
                    <a:lnTo>
                      <a:pt x="233" y="514"/>
                    </a:lnTo>
                    <a:lnTo>
                      <a:pt x="237" y="508"/>
                    </a:lnTo>
                    <a:lnTo>
                      <a:pt x="238" y="501"/>
                    </a:lnTo>
                    <a:lnTo>
                      <a:pt x="242" y="494"/>
                    </a:lnTo>
                    <a:lnTo>
                      <a:pt x="245" y="485"/>
                    </a:lnTo>
                    <a:lnTo>
                      <a:pt x="249" y="479"/>
                    </a:lnTo>
                    <a:lnTo>
                      <a:pt x="252" y="472"/>
                    </a:lnTo>
                    <a:lnTo>
                      <a:pt x="255" y="465"/>
                    </a:lnTo>
                    <a:lnTo>
                      <a:pt x="259" y="458"/>
                    </a:lnTo>
                    <a:lnTo>
                      <a:pt x="264" y="451"/>
                    </a:lnTo>
                    <a:lnTo>
                      <a:pt x="267" y="445"/>
                    </a:lnTo>
                    <a:lnTo>
                      <a:pt x="271" y="438"/>
                    </a:lnTo>
                    <a:lnTo>
                      <a:pt x="274" y="429"/>
                    </a:lnTo>
                    <a:lnTo>
                      <a:pt x="279" y="424"/>
                    </a:lnTo>
                    <a:lnTo>
                      <a:pt x="284" y="416"/>
                    </a:lnTo>
                    <a:lnTo>
                      <a:pt x="288" y="409"/>
                    </a:lnTo>
                    <a:lnTo>
                      <a:pt x="293" y="404"/>
                    </a:lnTo>
                    <a:lnTo>
                      <a:pt x="300" y="397"/>
                    </a:lnTo>
                    <a:lnTo>
                      <a:pt x="305" y="390"/>
                    </a:lnTo>
                    <a:lnTo>
                      <a:pt x="308" y="383"/>
                    </a:lnTo>
                    <a:lnTo>
                      <a:pt x="315" y="377"/>
                    </a:lnTo>
                    <a:lnTo>
                      <a:pt x="322" y="371"/>
                    </a:lnTo>
                    <a:lnTo>
                      <a:pt x="327" y="365"/>
                    </a:lnTo>
                    <a:lnTo>
                      <a:pt x="334" y="358"/>
                    </a:lnTo>
                    <a:lnTo>
                      <a:pt x="339" y="353"/>
                    </a:lnTo>
                    <a:lnTo>
                      <a:pt x="347" y="348"/>
                    </a:lnTo>
                    <a:lnTo>
                      <a:pt x="347" y="344"/>
                    </a:lnTo>
                    <a:lnTo>
                      <a:pt x="352" y="341"/>
                    </a:lnTo>
                    <a:lnTo>
                      <a:pt x="354" y="337"/>
                    </a:lnTo>
                    <a:lnTo>
                      <a:pt x="359" y="334"/>
                    </a:lnTo>
                    <a:lnTo>
                      <a:pt x="363" y="329"/>
                    </a:lnTo>
                    <a:lnTo>
                      <a:pt x="369" y="324"/>
                    </a:lnTo>
                    <a:lnTo>
                      <a:pt x="373" y="319"/>
                    </a:lnTo>
                    <a:lnTo>
                      <a:pt x="381" y="312"/>
                    </a:lnTo>
                    <a:lnTo>
                      <a:pt x="388" y="307"/>
                    </a:lnTo>
                    <a:lnTo>
                      <a:pt x="397" y="302"/>
                    </a:lnTo>
                    <a:lnTo>
                      <a:pt x="400" y="297"/>
                    </a:lnTo>
                    <a:lnTo>
                      <a:pt x="405" y="293"/>
                    </a:lnTo>
                    <a:lnTo>
                      <a:pt x="409" y="290"/>
                    </a:lnTo>
                    <a:lnTo>
                      <a:pt x="415" y="286"/>
                    </a:lnTo>
                    <a:lnTo>
                      <a:pt x="420" y="283"/>
                    </a:lnTo>
                    <a:lnTo>
                      <a:pt x="424" y="281"/>
                    </a:lnTo>
                    <a:lnTo>
                      <a:pt x="431" y="276"/>
                    </a:lnTo>
                    <a:lnTo>
                      <a:pt x="438" y="274"/>
                    </a:lnTo>
                    <a:lnTo>
                      <a:pt x="441" y="269"/>
                    </a:lnTo>
                    <a:lnTo>
                      <a:pt x="448" y="268"/>
                    </a:lnTo>
                    <a:lnTo>
                      <a:pt x="453" y="262"/>
                    </a:lnTo>
                    <a:lnTo>
                      <a:pt x="460" y="259"/>
                    </a:lnTo>
                    <a:lnTo>
                      <a:pt x="466" y="256"/>
                    </a:lnTo>
                    <a:lnTo>
                      <a:pt x="473" y="252"/>
                    </a:lnTo>
                    <a:lnTo>
                      <a:pt x="480" y="249"/>
                    </a:lnTo>
                    <a:lnTo>
                      <a:pt x="487" y="247"/>
                    </a:lnTo>
                    <a:lnTo>
                      <a:pt x="494" y="242"/>
                    </a:lnTo>
                    <a:lnTo>
                      <a:pt x="500" y="239"/>
                    </a:lnTo>
                    <a:lnTo>
                      <a:pt x="509" y="235"/>
                    </a:lnTo>
                    <a:lnTo>
                      <a:pt x="516" y="234"/>
                    </a:lnTo>
                    <a:lnTo>
                      <a:pt x="524" y="230"/>
                    </a:lnTo>
                    <a:lnTo>
                      <a:pt x="533" y="228"/>
                    </a:lnTo>
                    <a:lnTo>
                      <a:pt x="541" y="225"/>
                    </a:lnTo>
                    <a:lnTo>
                      <a:pt x="550" y="223"/>
                    </a:lnTo>
                    <a:lnTo>
                      <a:pt x="558" y="220"/>
                    </a:lnTo>
                    <a:lnTo>
                      <a:pt x="567" y="217"/>
                    </a:lnTo>
                    <a:lnTo>
                      <a:pt x="575" y="215"/>
                    </a:lnTo>
                    <a:lnTo>
                      <a:pt x="586" y="213"/>
                    </a:lnTo>
                    <a:lnTo>
                      <a:pt x="594" y="210"/>
                    </a:lnTo>
                    <a:lnTo>
                      <a:pt x="604" y="208"/>
                    </a:lnTo>
                    <a:lnTo>
                      <a:pt x="613" y="206"/>
                    </a:lnTo>
                    <a:lnTo>
                      <a:pt x="625" y="205"/>
                    </a:lnTo>
                    <a:lnTo>
                      <a:pt x="633" y="203"/>
                    </a:lnTo>
                    <a:lnTo>
                      <a:pt x="643" y="201"/>
                    </a:lnTo>
                    <a:lnTo>
                      <a:pt x="654" y="200"/>
                    </a:lnTo>
                    <a:lnTo>
                      <a:pt x="666" y="200"/>
                    </a:lnTo>
                    <a:lnTo>
                      <a:pt x="676" y="198"/>
                    </a:lnTo>
                    <a:lnTo>
                      <a:pt x="688" y="198"/>
                    </a:lnTo>
                    <a:lnTo>
                      <a:pt x="698" y="198"/>
                    </a:lnTo>
                    <a:lnTo>
                      <a:pt x="711" y="198"/>
                    </a:lnTo>
                    <a:lnTo>
                      <a:pt x="711" y="198"/>
                    </a:lnTo>
                    <a:close/>
                  </a:path>
                </a:pathLst>
              </a:custGeom>
              <a:solidFill>
                <a:srgbClr val="FF6600"/>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2289735" name="Freeform 71"/>
              <p:cNvSpPr>
                <a:spLocks/>
              </p:cNvSpPr>
              <p:nvPr/>
            </p:nvSpPr>
            <p:spPr bwMode="auto">
              <a:xfrm>
                <a:off x="638" y="1575"/>
                <a:ext cx="32" cy="21"/>
              </a:xfrm>
              <a:custGeom>
                <a:avLst/>
                <a:gdLst/>
                <a:ahLst/>
                <a:cxnLst>
                  <a:cxn ang="0">
                    <a:pos x="63" y="33"/>
                  </a:cxn>
                  <a:cxn ang="0">
                    <a:pos x="60" y="29"/>
                  </a:cxn>
                  <a:cxn ang="0">
                    <a:pos x="56" y="24"/>
                  </a:cxn>
                  <a:cxn ang="0">
                    <a:pos x="49" y="19"/>
                  </a:cxn>
                  <a:cxn ang="0">
                    <a:pos x="44" y="14"/>
                  </a:cxn>
                  <a:cxn ang="0">
                    <a:pos x="39" y="7"/>
                  </a:cxn>
                  <a:cxn ang="0">
                    <a:pos x="32" y="4"/>
                  </a:cxn>
                  <a:cxn ang="0">
                    <a:pos x="24" y="0"/>
                  </a:cxn>
                  <a:cxn ang="0">
                    <a:pos x="17" y="0"/>
                  </a:cxn>
                  <a:cxn ang="0">
                    <a:pos x="12" y="0"/>
                  </a:cxn>
                  <a:cxn ang="0">
                    <a:pos x="9" y="0"/>
                  </a:cxn>
                  <a:cxn ang="0">
                    <a:pos x="5" y="0"/>
                  </a:cxn>
                  <a:cxn ang="0">
                    <a:pos x="3" y="2"/>
                  </a:cxn>
                  <a:cxn ang="0">
                    <a:pos x="2" y="2"/>
                  </a:cxn>
                  <a:cxn ang="0">
                    <a:pos x="2" y="4"/>
                  </a:cxn>
                  <a:cxn ang="0">
                    <a:pos x="7" y="9"/>
                  </a:cxn>
                  <a:cxn ang="0">
                    <a:pos x="14" y="14"/>
                  </a:cxn>
                  <a:cxn ang="0">
                    <a:pos x="15" y="16"/>
                  </a:cxn>
                  <a:cxn ang="0">
                    <a:pos x="20" y="19"/>
                  </a:cxn>
                  <a:cxn ang="0">
                    <a:pos x="22" y="22"/>
                  </a:cxn>
                  <a:cxn ang="0">
                    <a:pos x="26" y="28"/>
                  </a:cxn>
                  <a:cxn ang="0">
                    <a:pos x="26" y="28"/>
                  </a:cxn>
                  <a:cxn ang="0">
                    <a:pos x="24" y="28"/>
                  </a:cxn>
                  <a:cxn ang="0">
                    <a:pos x="22" y="29"/>
                  </a:cxn>
                  <a:cxn ang="0">
                    <a:pos x="19" y="29"/>
                  </a:cxn>
                  <a:cxn ang="0">
                    <a:pos x="12" y="26"/>
                  </a:cxn>
                  <a:cxn ang="0">
                    <a:pos x="7" y="24"/>
                  </a:cxn>
                  <a:cxn ang="0">
                    <a:pos x="5" y="22"/>
                  </a:cxn>
                  <a:cxn ang="0">
                    <a:pos x="3" y="24"/>
                  </a:cxn>
                  <a:cxn ang="0">
                    <a:pos x="0" y="26"/>
                  </a:cxn>
                  <a:cxn ang="0">
                    <a:pos x="2" y="28"/>
                  </a:cxn>
                  <a:cxn ang="0">
                    <a:pos x="36" y="43"/>
                  </a:cxn>
                  <a:cxn ang="0">
                    <a:pos x="63" y="33"/>
                  </a:cxn>
                  <a:cxn ang="0">
                    <a:pos x="63" y="33"/>
                  </a:cxn>
                </a:cxnLst>
                <a:rect l="0" t="0" r="r" b="b"/>
                <a:pathLst>
                  <a:path w="63" h="43">
                    <a:moveTo>
                      <a:pt x="63" y="33"/>
                    </a:moveTo>
                    <a:lnTo>
                      <a:pt x="60" y="29"/>
                    </a:lnTo>
                    <a:lnTo>
                      <a:pt x="56" y="24"/>
                    </a:lnTo>
                    <a:lnTo>
                      <a:pt x="49" y="19"/>
                    </a:lnTo>
                    <a:lnTo>
                      <a:pt x="44" y="14"/>
                    </a:lnTo>
                    <a:lnTo>
                      <a:pt x="39" y="7"/>
                    </a:lnTo>
                    <a:lnTo>
                      <a:pt x="32" y="4"/>
                    </a:lnTo>
                    <a:lnTo>
                      <a:pt x="24" y="0"/>
                    </a:lnTo>
                    <a:lnTo>
                      <a:pt x="17" y="0"/>
                    </a:lnTo>
                    <a:lnTo>
                      <a:pt x="12" y="0"/>
                    </a:lnTo>
                    <a:lnTo>
                      <a:pt x="9" y="0"/>
                    </a:lnTo>
                    <a:lnTo>
                      <a:pt x="5" y="0"/>
                    </a:lnTo>
                    <a:lnTo>
                      <a:pt x="3" y="2"/>
                    </a:lnTo>
                    <a:lnTo>
                      <a:pt x="2" y="2"/>
                    </a:lnTo>
                    <a:lnTo>
                      <a:pt x="2" y="4"/>
                    </a:lnTo>
                    <a:lnTo>
                      <a:pt x="7" y="9"/>
                    </a:lnTo>
                    <a:lnTo>
                      <a:pt x="14" y="14"/>
                    </a:lnTo>
                    <a:lnTo>
                      <a:pt x="15" y="16"/>
                    </a:lnTo>
                    <a:lnTo>
                      <a:pt x="20" y="19"/>
                    </a:lnTo>
                    <a:lnTo>
                      <a:pt x="22" y="22"/>
                    </a:lnTo>
                    <a:lnTo>
                      <a:pt x="26" y="28"/>
                    </a:lnTo>
                    <a:lnTo>
                      <a:pt x="26" y="28"/>
                    </a:lnTo>
                    <a:lnTo>
                      <a:pt x="24" y="28"/>
                    </a:lnTo>
                    <a:lnTo>
                      <a:pt x="22" y="29"/>
                    </a:lnTo>
                    <a:lnTo>
                      <a:pt x="19" y="29"/>
                    </a:lnTo>
                    <a:lnTo>
                      <a:pt x="12" y="26"/>
                    </a:lnTo>
                    <a:lnTo>
                      <a:pt x="7" y="24"/>
                    </a:lnTo>
                    <a:lnTo>
                      <a:pt x="5" y="22"/>
                    </a:lnTo>
                    <a:lnTo>
                      <a:pt x="3" y="24"/>
                    </a:lnTo>
                    <a:lnTo>
                      <a:pt x="0" y="26"/>
                    </a:lnTo>
                    <a:lnTo>
                      <a:pt x="2" y="28"/>
                    </a:lnTo>
                    <a:lnTo>
                      <a:pt x="36" y="43"/>
                    </a:lnTo>
                    <a:lnTo>
                      <a:pt x="63" y="33"/>
                    </a:lnTo>
                    <a:lnTo>
                      <a:pt x="63" y="33"/>
                    </a:lnTo>
                    <a:close/>
                  </a:path>
                </a:pathLst>
              </a:custGeom>
              <a:solidFill>
                <a:srgbClr val="000000"/>
              </a:solidFill>
              <a:ln w="9525">
                <a:noFill/>
                <a:round/>
                <a:headEnd/>
                <a:tailEnd/>
              </a:ln>
              <a:effectLst>
                <a:outerShdw dist="35921" dir="2700000" algn="ctr" rotWithShape="0">
                  <a:srgbClr val="808080"/>
                </a:outerShdw>
              </a:effectLst>
            </p:spPr>
            <p:txBody>
              <a:bodyPr/>
              <a:lstStyle/>
              <a:p>
                <a:endParaRPr lang="pt-BR"/>
              </a:p>
            </p:txBody>
          </p:sp>
          <p:sp>
            <p:nvSpPr>
              <p:cNvPr id="2289736" name="Freeform 72"/>
              <p:cNvSpPr>
                <a:spLocks/>
              </p:cNvSpPr>
              <p:nvPr/>
            </p:nvSpPr>
            <p:spPr bwMode="auto">
              <a:xfrm>
                <a:off x="689" y="1576"/>
                <a:ext cx="106" cy="38"/>
              </a:xfrm>
              <a:custGeom>
                <a:avLst/>
                <a:gdLst/>
                <a:ahLst/>
                <a:cxnLst>
                  <a:cxn ang="0">
                    <a:pos x="72" y="68"/>
                  </a:cxn>
                  <a:cxn ang="0">
                    <a:pos x="77" y="65"/>
                  </a:cxn>
                  <a:cxn ang="0">
                    <a:pos x="89" y="58"/>
                  </a:cxn>
                  <a:cxn ang="0">
                    <a:pos x="97" y="53"/>
                  </a:cxn>
                  <a:cxn ang="0">
                    <a:pos x="108" y="48"/>
                  </a:cxn>
                  <a:cxn ang="0">
                    <a:pos x="120" y="41"/>
                  </a:cxn>
                  <a:cxn ang="0">
                    <a:pos x="131" y="36"/>
                  </a:cxn>
                  <a:cxn ang="0">
                    <a:pos x="143" y="29"/>
                  </a:cxn>
                  <a:cxn ang="0">
                    <a:pos x="155" y="22"/>
                  </a:cxn>
                  <a:cxn ang="0">
                    <a:pos x="167" y="17"/>
                  </a:cxn>
                  <a:cxn ang="0">
                    <a:pos x="179" y="12"/>
                  </a:cxn>
                  <a:cxn ang="0">
                    <a:pos x="189" y="7"/>
                  </a:cxn>
                  <a:cxn ang="0">
                    <a:pos x="199" y="3"/>
                  </a:cxn>
                  <a:cxn ang="0">
                    <a:pos x="206" y="5"/>
                  </a:cxn>
                  <a:cxn ang="0">
                    <a:pos x="196" y="14"/>
                  </a:cxn>
                  <a:cxn ang="0">
                    <a:pos x="188" y="20"/>
                  </a:cxn>
                  <a:cxn ang="0">
                    <a:pos x="177" y="27"/>
                  </a:cxn>
                  <a:cxn ang="0">
                    <a:pos x="167" y="34"/>
                  </a:cxn>
                  <a:cxn ang="0">
                    <a:pos x="157" y="41"/>
                  </a:cxn>
                  <a:cxn ang="0">
                    <a:pos x="145" y="48"/>
                  </a:cxn>
                  <a:cxn ang="0">
                    <a:pos x="133" y="56"/>
                  </a:cxn>
                  <a:cxn ang="0">
                    <a:pos x="123" y="61"/>
                  </a:cxn>
                  <a:cxn ang="0">
                    <a:pos x="113" y="66"/>
                  </a:cxn>
                  <a:cxn ang="0">
                    <a:pos x="101" y="71"/>
                  </a:cxn>
                  <a:cxn ang="0">
                    <a:pos x="92" y="75"/>
                  </a:cxn>
                  <a:cxn ang="0">
                    <a:pos x="82" y="77"/>
                  </a:cxn>
                  <a:cxn ang="0">
                    <a:pos x="72" y="77"/>
                  </a:cxn>
                  <a:cxn ang="0">
                    <a:pos x="58" y="75"/>
                  </a:cxn>
                  <a:cxn ang="0">
                    <a:pos x="43" y="71"/>
                  </a:cxn>
                  <a:cxn ang="0">
                    <a:pos x="29" y="66"/>
                  </a:cxn>
                  <a:cxn ang="0">
                    <a:pos x="19" y="60"/>
                  </a:cxn>
                  <a:cxn ang="0">
                    <a:pos x="9" y="56"/>
                  </a:cxn>
                  <a:cxn ang="0">
                    <a:pos x="0" y="49"/>
                  </a:cxn>
                </a:cxnLst>
                <a:rect l="0" t="0" r="r" b="b"/>
                <a:pathLst>
                  <a:path w="213" h="77">
                    <a:moveTo>
                      <a:pt x="0" y="49"/>
                    </a:moveTo>
                    <a:lnTo>
                      <a:pt x="72" y="68"/>
                    </a:lnTo>
                    <a:lnTo>
                      <a:pt x="74" y="66"/>
                    </a:lnTo>
                    <a:lnTo>
                      <a:pt x="77" y="65"/>
                    </a:lnTo>
                    <a:lnTo>
                      <a:pt x="80" y="61"/>
                    </a:lnTo>
                    <a:lnTo>
                      <a:pt x="89" y="58"/>
                    </a:lnTo>
                    <a:lnTo>
                      <a:pt x="94" y="54"/>
                    </a:lnTo>
                    <a:lnTo>
                      <a:pt x="97" y="53"/>
                    </a:lnTo>
                    <a:lnTo>
                      <a:pt x="102" y="49"/>
                    </a:lnTo>
                    <a:lnTo>
                      <a:pt x="108" y="48"/>
                    </a:lnTo>
                    <a:lnTo>
                      <a:pt x="113" y="44"/>
                    </a:lnTo>
                    <a:lnTo>
                      <a:pt x="120" y="41"/>
                    </a:lnTo>
                    <a:lnTo>
                      <a:pt x="125" y="39"/>
                    </a:lnTo>
                    <a:lnTo>
                      <a:pt x="131" y="36"/>
                    </a:lnTo>
                    <a:lnTo>
                      <a:pt x="137" y="32"/>
                    </a:lnTo>
                    <a:lnTo>
                      <a:pt x="143" y="29"/>
                    </a:lnTo>
                    <a:lnTo>
                      <a:pt x="148" y="26"/>
                    </a:lnTo>
                    <a:lnTo>
                      <a:pt x="155" y="22"/>
                    </a:lnTo>
                    <a:lnTo>
                      <a:pt x="160" y="20"/>
                    </a:lnTo>
                    <a:lnTo>
                      <a:pt x="167" y="17"/>
                    </a:lnTo>
                    <a:lnTo>
                      <a:pt x="172" y="15"/>
                    </a:lnTo>
                    <a:lnTo>
                      <a:pt x="179" y="12"/>
                    </a:lnTo>
                    <a:lnTo>
                      <a:pt x="184" y="10"/>
                    </a:lnTo>
                    <a:lnTo>
                      <a:pt x="189" y="7"/>
                    </a:lnTo>
                    <a:lnTo>
                      <a:pt x="194" y="5"/>
                    </a:lnTo>
                    <a:lnTo>
                      <a:pt x="199" y="3"/>
                    </a:lnTo>
                    <a:lnTo>
                      <a:pt x="213" y="0"/>
                    </a:lnTo>
                    <a:lnTo>
                      <a:pt x="206" y="5"/>
                    </a:lnTo>
                    <a:lnTo>
                      <a:pt x="199" y="12"/>
                    </a:lnTo>
                    <a:lnTo>
                      <a:pt x="196" y="14"/>
                    </a:lnTo>
                    <a:lnTo>
                      <a:pt x="193" y="17"/>
                    </a:lnTo>
                    <a:lnTo>
                      <a:pt x="188" y="20"/>
                    </a:lnTo>
                    <a:lnTo>
                      <a:pt x="182" y="24"/>
                    </a:lnTo>
                    <a:lnTo>
                      <a:pt x="177" y="27"/>
                    </a:lnTo>
                    <a:lnTo>
                      <a:pt x="172" y="31"/>
                    </a:lnTo>
                    <a:lnTo>
                      <a:pt x="167" y="34"/>
                    </a:lnTo>
                    <a:lnTo>
                      <a:pt x="164" y="39"/>
                    </a:lnTo>
                    <a:lnTo>
                      <a:pt x="157" y="41"/>
                    </a:lnTo>
                    <a:lnTo>
                      <a:pt x="152" y="44"/>
                    </a:lnTo>
                    <a:lnTo>
                      <a:pt x="145" y="48"/>
                    </a:lnTo>
                    <a:lnTo>
                      <a:pt x="140" y="53"/>
                    </a:lnTo>
                    <a:lnTo>
                      <a:pt x="133" y="56"/>
                    </a:lnTo>
                    <a:lnTo>
                      <a:pt x="128" y="58"/>
                    </a:lnTo>
                    <a:lnTo>
                      <a:pt x="123" y="61"/>
                    </a:lnTo>
                    <a:lnTo>
                      <a:pt x="118" y="65"/>
                    </a:lnTo>
                    <a:lnTo>
                      <a:pt x="113" y="66"/>
                    </a:lnTo>
                    <a:lnTo>
                      <a:pt x="106" y="70"/>
                    </a:lnTo>
                    <a:lnTo>
                      <a:pt x="101" y="71"/>
                    </a:lnTo>
                    <a:lnTo>
                      <a:pt x="96" y="73"/>
                    </a:lnTo>
                    <a:lnTo>
                      <a:pt x="92" y="75"/>
                    </a:lnTo>
                    <a:lnTo>
                      <a:pt x="87" y="75"/>
                    </a:lnTo>
                    <a:lnTo>
                      <a:pt x="82" y="77"/>
                    </a:lnTo>
                    <a:lnTo>
                      <a:pt x="80" y="77"/>
                    </a:lnTo>
                    <a:lnTo>
                      <a:pt x="72" y="77"/>
                    </a:lnTo>
                    <a:lnTo>
                      <a:pt x="65" y="75"/>
                    </a:lnTo>
                    <a:lnTo>
                      <a:pt x="58" y="75"/>
                    </a:lnTo>
                    <a:lnTo>
                      <a:pt x="50" y="73"/>
                    </a:lnTo>
                    <a:lnTo>
                      <a:pt x="43" y="71"/>
                    </a:lnTo>
                    <a:lnTo>
                      <a:pt x="36" y="68"/>
                    </a:lnTo>
                    <a:lnTo>
                      <a:pt x="29" y="66"/>
                    </a:lnTo>
                    <a:lnTo>
                      <a:pt x="26" y="63"/>
                    </a:lnTo>
                    <a:lnTo>
                      <a:pt x="19" y="60"/>
                    </a:lnTo>
                    <a:lnTo>
                      <a:pt x="14" y="58"/>
                    </a:lnTo>
                    <a:lnTo>
                      <a:pt x="9" y="56"/>
                    </a:lnTo>
                    <a:lnTo>
                      <a:pt x="7" y="54"/>
                    </a:lnTo>
                    <a:lnTo>
                      <a:pt x="0" y="49"/>
                    </a:lnTo>
                    <a:lnTo>
                      <a:pt x="0" y="49"/>
                    </a:lnTo>
                    <a:close/>
                  </a:path>
                </a:pathLst>
              </a:custGeom>
              <a:solidFill>
                <a:srgbClr val="427D8A"/>
              </a:solidFill>
              <a:ln w="9525">
                <a:noFill/>
                <a:round/>
                <a:headEnd/>
                <a:tailEnd/>
              </a:ln>
              <a:effectLst>
                <a:outerShdw dist="35921" dir="2700000" algn="ctr" rotWithShape="0">
                  <a:srgbClr val="808080"/>
                </a:outerShdw>
              </a:effectLst>
            </p:spPr>
            <p:txBody>
              <a:bodyPr/>
              <a:lstStyle/>
              <a:p>
                <a:endParaRPr lang="pt-BR"/>
              </a:p>
            </p:txBody>
          </p:sp>
          <p:sp>
            <p:nvSpPr>
              <p:cNvPr id="2289737" name="Freeform 73"/>
              <p:cNvSpPr>
                <a:spLocks/>
              </p:cNvSpPr>
              <p:nvPr/>
            </p:nvSpPr>
            <p:spPr bwMode="auto">
              <a:xfrm>
                <a:off x="661" y="1590"/>
                <a:ext cx="15" cy="12"/>
              </a:xfrm>
              <a:custGeom>
                <a:avLst/>
                <a:gdLst/>
                <a:ahLst/>
                <a:cxnLst>
                  <a:cxn ang="0">
                    <a:pos x="14" y="0"/>
                  </a:cxn>
                  <a:cxn ang="0">
                    <a:pos x="31" y="8"/>
                  </a:cxn>
                  <a:cxn ang="0">
                    <a:pos x="21" y="24"/>
                  </a:cxn>
                  <a:cxn ang="0">
                    <a:pos x="0" y="8"/>
                  </a:cxn>
                  <a:cxn ang="0">
                    <a:pos x="14" y="0"/>
                  </a:cxn>
                  <a:cxn ang="0">
                    <a:pos x="14" y="0"/>
                  </a:cxn>
                </a:cxnLst>
                <a:rect l="0" t="0" r="r" b="b"/>
                <a:pathLst>
                  <a:path w="31" h="24">
                    <a:moveTo>
                      <a:pt x="14" y="0"/>
                    </a:moveTo>
                    <a:lnTo>
                      <a:pt x="31" y="8"/>
                    </a:lnTo>
                    <a:lnTo>
                      <a:pt x="21" y="24"/>
                    </a:lnTo>
                    <a:lnTo>
                      <a:pt x="0" y="8"/>
                    </a:lnTo>
                    <a:lnTo>
                      <a:pt x="14" y="0"/>
                    </a:lnTo>
                    <a:lnTo>
                      <a:pt x="14" y="0"/>
                    </a:lnTo>
                    <a:close/>
                  </a:path>
                </a:pathLst>
              </a:custGeom>
              <a:solidFill>
                <a:srgbClr val="FFFFFF"/>
              </a:solidFill>
              <a:ln w="9525">
                <a:noFill/>
                <a:round/>
                <a:headEnd/>
                <a:tailEnd/>
              </a:ln>
              <a:effectLst>
                <a:outerShdw dist="35921" dir="2700000" algn="ctr" rotWithShape="0">
                  <a:srgbClr val="808080"/>
                </a:outerShdw>
              </a:effectLst>
            </p:spPr>
            <p:txBody>
              <a:bodyPr/>
              <a:lstStyle/>
              <a:p>
                <a:endParaRPr lang="pt-BR"/>
              </a:p>
            </p:txBody>
          </p:sp>
          <p:sp>
            <p:nvSpPr>
              <p:cNvPr id="2289738" name="Freeform 74"/>
              <p:cNvSpPr>
                <a:spLocks/>
              </p:cNvSpPr>
              <p:nvPr/>
            </p:nvSpPr>
            <p:spPr bwMode="auto">
              <a:xfrm>
                <a:off x="989" y="1658"/>
                <a:ext cx="15" cy="14"/>
              </a:xfrm>
              <a:custGeom>
                <a:avLst/>
                <a:gdLst/>
                <a:ahLst/>
                <a:cxnLst>
                  <a:cxn ang="0">
                    <a:pos x="24" y="0"/>
                  </a:cxn>
                  <a:cxn ang="0">
                    <a:pos x="31" y="23"/>
                  </a:cxn>
                  <a:cxn ang="0">
                    <a:pos x="19" y="29"/>
                  </a:cxn>
                  <a:cxn ang="0">
                    <a:pos x="0" y="11"/>
                  </a:cxn>
                  <a:cxn ang="0">
                    <a:pos x="24" y="0"/>
                  </a:cxn>
                  <a:cxn ang="0">
                    <a:pos x="24" y="0"/>
                  </a:cxn>
                </a:cxnLst>
                <a:rect l="0" t="0" r="r" b="b"/>
                <a:pathLst>
                  <a:path w="31" h="29">
                    <a:moveTo>
                      <a:pt x="24" y="0"/>
                    </a:moveTo>
                    <a:lnTo>
                      <a:pt x="31" y="23"/>
                    </a:lnTo>
                    <a:lnTo>
                      <a:pt x="19" y="29"/>
                    </a:lnTo>
                    <a:lnTo>
                      <a:pt x="0" y="11"/>
                    </a:lnTo>
                    <a:lnTo>
                      <a:pt x="24" y="0"/>
                    </a:lnTo>
                    <a:lnTo>
                      <a:pt x="24" y="0"/>
                    </a:lnTo>
                    <a:close/>
                  </a:path>
                </a:pathLst>
              </a:custGeom>
              <a:solidFill>
                <a:srgbClr val="FFFFFF"/>
              </a:solidFill>
              <a:ln w="9525">
                <a:noFill/>
                <a:round/>
                <a:headEnd/>
                <a:tailEnd/>
              </a:ln>
              <a:effectLst>
                <a:outerShdw dist="35921" dir="2700000" algn="ctr" rotWithShape="0">
                  <a:srgbClr val="808080"/>
                </a:outerShdw>
              </a:effectLst>
            </p:spPr>
            <p:txBody>
              <a:bodyPr/>
              <a:lstStyle/>
              <a:p>
                <a:endParaRPr lang="pt-BR"/>
              </a:p>
            </p:txBody>
          </p:sp>
          <p:sp>
            <p:nvSpPr>
              <p:cNvPr id="2289739" name="Freeform 75"/>
              <p:cNvSpPr>
                <a:spLocks/>
              </p:cNvSpPr>
              <p:nvPr/>
            </p:nvSpPr>
            <p:spPr bwMode="auto">
              <a:xfrm>
                <a:off x="884" y="1576"/>
                <a:ext cx="108" cy="66"/>
              </a:xfrm>
              <a:custGeom>
                <a:avLst/>
                <a:gdLst/>
                <a:ahLst/>
                <a:cxnLst>
                  <a:cxn ang="0">
                    <a:pos x="0" y="0"/>
                  </a:cxn>
                  <a:cxn ang="0">
                    <a:pos x="95" y="37"/>
                  </a:cxn>
                  <a:cxn ang="0">
                    <a:pos x="214" y="131"/>
                  </a:cxn>
                  <a:cxn ang="0">
                    <a:pos x="214" y="129"/>
                  </a:cxn>
                  <a:cxn ang="0">
                    <a:pos x="212" y="126"/>
                  </a:cxn>
                  <a:cxn ang="0">
                    <a:pos x="211" y="123"/>
                  </a:cxn>
                  <a:cxn ang="0">
                    <a:pos x="207" y="119"/>
                  </a:cxn>
                  <a:cxn ang="0">
                    <a:pos x="201" y="112"/>
                  </a:cxn>
                  <a:cxn ang="0">
                    <a:pos x="195" y="106"/>
                  </a:cxn>
                  <a:cxn ang="0">
                    <a:pos x="189" y="97"/>
                  </a:cxn>
                  <a:cxn ang="0">
                    <a:pos x="182" y="90"/>
                  </a:cxn>
                  <a:cxn ang="0">
                    <a:pos x="173" y="82"/>
                  </a:cxn>
                  <a:cxn ang="0">
                    <a:pos x="165" y="73"/>
                  </a:cxn>
                  <a:cxn ang="0">
                    <a:pos x="160" y="68"/>
                  </a:cxn>
                  <a:cxn ang="0">
                    <a:pos x="155" y="65"/>
                  </a:cxn>
                  <a:cxn ang="0">
                    <a:pos x="150" y="60"/>
                  </a:cxn>
                  <a:cxn ang="0">
                    <a:pos x="146" y="58"/>
                  </a:cxn>
                  <a:cxn ang="0">
                    <a:pos x="141" y="53"/>
                  </a:cxn>
                  <a:cxn ang="0">
                    <a:pos x="136" y="49"/>
                  </a:cxn>
                  <a:cxn ang="0">
                    <a:pos x="131" y="44"/>
                  </a:cxn>
                  <a:cxn ang="0">
                    <a:pos x="126" y="41"/>
                  </a:cxn>
                  <a:cxn ang="0">
                    <a:pos x="122" y="39"/>
                  </a:cxn>
                  <a:cxn ang="0">
                    <a:pos x="117" y="36"/>
                  </a:cxn>
                  <a:cxn ang="0">
                    <a:pos x="112" y="32"/>
                  </a:cxn>
                  <a:cxn ang="0">
                    <a:pos x="107" y="31"/>
                  </a:cxn>
                  <a:cxn ang="0">
                    <a:pos x="102" y="27"/>
                  </a:cxn>
                  <a:cxn ang="0">
                    <a:pos x="97" y="26"/>
                  </a:cxn>
                  <a:cxn ang="0">
                    <a:pos x="92" y="22"/>
                  </a:cxn>
                  <a:cxn ang="0">
                    <a:pos x="88" y="22"/>
                  </a:cxn>
                  <a:cxn ang="0">
                    <a:pos x="83" y="19"/>
                  </a:cxn>
                  <a:cxn ang="0">
                    <a:pos x="78" y="17"/>
                  </a:cxn>
                  <a:cxn ang="0">
                    <a:pos x="73" y="15"/>
                  </a:cxn>
                  <a:cxn ang="0">
                    <a:pos x="70" y="14"/>
                  </a:cxn>
                  <a:cxn ang="0">
                    <a:pos x="64" y="12"/>
                  </a:cxn>
                  <a:cxn ang="0">
                    <a:pos x="59" y="10"/>
                  </a:cxn>
                  <a:cxn ang="0">
                    <a:pos x="54" y="9"/>
                  </a:cxn>
                  <a:cxn ang="0">
                    <a:pos x="51" y="9"/>
                  </a:cxn>
                  <a:cxn ang="0">
                    <a:pos x="42" y="5"/>
                  </a:cxn>
                  <a:cxn ang="0">
                    <a:pos x="34" y="5"/>
                  </a:cxn>
                  <a:cxn ang="0">
                    <a:pos x="25" y="3"/>
                  </a:cxn>
                  <a:cxn ang="0">
                    <a:pos x="20" y="2"/>
                  </a:cxn>
                  <a:cxn ang="0">
                    <a:pos x="13" y="2"/>
                  </a:cxn>
                  <a:cxn ang="0">
                    <a:pos x="8" y="2"/>
                  </a:cxn>
                  <a:cxn ang="0">
                    <a:pos x="5" y="0"/>
                  </a:cxn>
                  <a:cxn ang="0">
                    <a:pos x="1" y="0"/>
                  </a:cxn>
                  <a:cxn ang="0">
                    <a:pos x="0" y="0"/>
                  </a:cxn>
                  <a:cxn ang="0">
                    <a:pos x="0" y="0"/>
                  </a:cxn>
                </a:cxnLst>
                <a:rect l="0" t="0" r="r" b="b"/>
                <a:pathLst>
                  <a:path w="214" h="131">
                    <a:moveTo>
                      <a:pt x="0" y="0"/>
                    </a:moveTo>
                    <a:lnTo>
                      <a:pt x="95" y="37"/>
                    </a:lnTo>
                    <a:lnTo>
                      <a:pt x="214" y="131"/>
                    </a:lnTo>
                    <a:lnTo>
                      <a:pt x="214" y="129"/>
                    </a:lnTo>
                    <a:lnTo>
                      <a:pt x="212" y="126"/>
                    </a:lnTo>
                    <a:lnTo>
                      <a:pt x="211" y="123"/>
                    </a:lnTo>
                    <a:lnTo>
                      <a:pt x="207" y="119"/>
                    </a:lnTo>
                    <a:lnTo>
                      <a:pt x="201" y="112"/>
                    </a:lnTo>
                    <a:lnTo>
                      <a:pt x="195" y="106"/>
                    </a:lnTo>
                    <a:lnTo>
                      <a:pt x="189" y="97"/>
                    </a:lnTo>
                    <a:lnTo>
                      <a:pt x="182" y="90"/>
                    </a:lnTo>
                    <a:lnTo>
                      <a:pt x="173" y="82"/>
                    </a:lnTo>
                    <a:lnTo>
                      <a:pt x="165" y="73"/>
                    </a:lnTo>
                    <a:lnTo>
                      <a:pt x="160" y="68"/>
                    </a:lnTo>
                    <a:lnTo>
                      <a:pt x="155" y="65"/>
                    </a:lnTo>
                    <a:lnTo>
                      <a:pt x="150" y="60"/>
                    </a:lnTo>
                    <a:lnTo>
                      <a:pt x="146" y="58"/>
                    </a:lnTo>
                    <a:lnTo>
                      <a:pt x="141" y="53"/>
                    </a:lnTo>
                    <a:lnTo>
                      <a:pt x="136" y="49"/>
                    </a:lnTo>
                    <a:lnTo>
                      <a:pt x="131" y="44"/>
                    </a:lnTo>
                    <a:lnTo>
                      <a:pt x="126" y="41"/>
                    </a:lnTo>
                    <a:lnTo>
                      <a:pt x="122" y="39"/>
                    </a:lnTo>
                    <a:lnTo>
                      <a:pt x="117" y="36"/>
                    </a:lnTo>
                    <a:lnTo>
                      <a:pt x="112" y="32"/>
                    </a:lnTo>
                    <a:lnTo>
                      <a:pt x="107" y="31"/>
                    </a:lnTo>
                    <a:lnTo>
                      <a:pt x="102" y="27"/>
                    </a:lnTo>
                    <a:lnTo>
                      <a:pt x="97" y="26"/>
                    </a:lnTo>
                    <a:lnTo>
                      <a:pt x="92" y="22"/>
                    </a:lnTo>
                    <a:lnTo>
                      <a:pt x="88" y="22"/>
                    </a:lnTo>
                    <a:lnTo>
                      <a:pt x="83" y="19"/>
                    </a:lnTo>
                    <a:lnTo>
                      <a:pt x="78" y="17"/>
                    </a:lnTo>
                    <a:lnTo>
                      <a:pt x="73" y="15"/>
                    </a:lnTo>
                    <a:lnTo>
                      <a:pt x="70" y="14"/>
                    </a:lnTo>
                    <a:lnTo>
                      <a:pt x="64" y="12"/>
                    </a:lnTo>
                    <a:lnTo>
                      <a:pt x="59" y="10"/>
                    </a:lnTo>
                    <a:lnTo>
                      <a:pt x="54" y="9"/>
                    </a:lnTo>
                    <a:lnTo>
                      <a:pt x="51" y="9"/>
                    </a:lnTo>
                    <a:lnTo>
                      <a:pt x="42" y="5"/>
                    </a:lnTo>
                    <a:lnTo>
                      <a:pt x="34" y="5"/>
                    </a:lnTo>
                    <a:lnTo>
                      <a:pt x="25" y="3"/>
                    </a:lnTo>
                    <a:lnTo>
                      <a:pt x="20" y="2"/>
                    </a:lnTo>
                    <a:lnTo>
                      <a:pt x="13" y="2"/>
                    </a:lnTo>
                    <a:lnTo>
                      <a:pt x="8" y="2"/>
                    </a:lnTo>
                    <a:lnTo>
                      <a:pt x="5" y="0"/>
                    </a:lnTo>
                    <a:lnTo>
                      <a:pt x="1" y="0"/>
                    </a:lnTo>
                    <a:lnTo>
                      <a:pt x="0" y="0"/>
                    </a:lnTo>
                    <a:lnTo>
                      <a:pt x="0" y="0"/>
                    </a:lnTo>
                    <a:close/>
                  </a:path>
                </a:pathLst>
              </a:custGeom>
              <a:solidFill>
                <a:srgbClr val="427D8A"/>
              </a:solidFill>
              <a:ln w="9525">
                <a:noFill/>
                <a:round/>
                <a:headEnd/>
                <a:tailEnd/>
              </a:ln>
              <a:effectLst>
                <a:outerShdw dist="35921" dir="2700000" algn="ctr" rotWithShape="0">
                  <a:srgbClr val="808080"/>
                </a:outerShdw>
              </a:effectLst>
            </p:spPr>
            <p:txBody>
              <a:bodyPr/>
              <a:lstStyle/>
              <a:p>
                <a:endParaRPr lang="pt-BR"/>
              </a:p>
            </p:txBody>
          </p:sp>
        </p:grpSp>
        <p:grpSp>
          <p:nvGrpSpPr>
            <p:cNvPr id="2289741" name="Group 77"/>
            <p:cNvGrpSpPr>
              <a:grpSpLocks/>
            </p:cNvGrpSpPr>
            <p:nvPr/>
          </p:nvGrpSpPr>
          <p:grpSpPr bwMode="auto">
            <a:xfrm>
              <a:off x="5168" y="764"/>
              <a:ext cx="548" cy="726"/>
              <a:chOff x="5008" y="1298"/>
              <a:chExt cx="548" cy="726"/>
            </a:xfrm>
          </p:grpSpPr>
          <p:grpSp>
            <p:nvGrpSpPr>
              <p:cNvPr id="2289742" name="Group 78"/>
              <p:cNvGrpSpPr>
                <a:grpSpLocks/>
              </p:cNvGrpSpPr>
              <p:nvPr/>
            </p:nvGrpSpPr>
            <p:grpSpPr bwMode="auto">
              <a:xfrm>
                <a:off x="5008" y="1298"/>
                <a:ext cx="548" cy="726"/>
                <a:chOff x="5008" y="1444"/>
                <a:chExt cx="412" cy="580"/>
              </a:xfrm>
            </p:grpSpPr>
            <p:sp>
              <p:nvSpPr>
                <p:cNvPr id="2289743" name="Freeform 79"/>
                <p:cNvSpPr>
                  <a:spLocks/>
                </p:cNvSpPr>
                <p:nvPr/>
              </p:nvSpPr>
              <p:spPr bwMode="auto">
                <a:xfrm>
                  <a:off x="5008" y="1589"/>
                  <a:ext cx="412" cy="435"/>
                </a:xfrm>
                <a:custGeom>
                  <a:avLst/>
                  <a:gdLst/>
                  <a:ahLst/>
                  <a:cxnLst>
                    <a:cxn ang="0">
                      <a:pos x="602" y="596"/>
                    </a:cxn>
                    <a:cxn ang="0">
                      <a:pos x="578" y="590"/>
                    </a:cxn>
                    <a:cxn ang="0">
                      <a:pos x="558" y="576"/>
                    </a:cxn>
                    <a:cxn ang="0">
                      <a:pos x="544" y="556"/>
                    </a:cxn>
                    <a:cxn ang="0">
                      <a:pos x="540" y="531"/>
                    </a:cxn>
                    <a:cxn ang="0">
                      <a:pos x="536" y="168"/>
                    </a:cxn>
                    <a:cxn ang="0">
                      <a:pos x="514" y="104"/>
                    </a:cxn>
                    <a:cxn ang="0">
                      <a:pos x="474" y="52"/>
                    </a:cxn>
                    <a:cxn ang="0">
                      <a:pos x="419" y="16"/>
                    </a:cxn>
                    <a:cxn ang="0">
                      <a:pos x="387" y="10"/>
                    </a:cxn>
                    <a:cxn ang="0">
                      <a:pos x="386" y="16"/>
                    </a:cxn>
                    <a:cxn ang="0">
                      <a:pos x="381" y="43"/>
                    </a:cxn>
                    <a:cxn ang="0">
                      <a:pos x="376" y="81"/>
                    </a:cxn>
                    <a:cxn ang="0">
                      <a:pos x="372" y="160"/>
                    </a:cxn>
                    <a:cxn ang="0">
                      <a:pos x="325" y="177"/>
                    </a:cxn>
                    <a:cxn ang="0">
                      <a:pos x="320" y="98"/>
                    </a:cxn>
                    <a:cxn ang="0">
                      <a:pos x="315" y="44"/>
                    </a:cxn>
                    <a:cxn ang="0">
                      <a:pos x="313" y="23"/>
                    </a:cxn>
                    <a:cxn ang="0">
                      <a:pos x="308" y="0"/>
                    </a:cxn>
                    <a:cxn ang="0">
                      <a:pos x="260" y="13"/>
                    </a:cxn>
                    <a:cxn ang="0">
                      <a:pos x="216" y="37"/>
                    </a:cxn>
                    <a:cxn ang="0">
                      <a:pos x="181" y="71"/>
                    </a:cxn>
                    <a:cxn ang="0">
                      <a:pos x="153" y="111"/>
                    </a:cxn>
                    <a:cxn ang="0">
                      <a:pos x="137" y="155"/>
                    </a:cxn>
                    <a:cxn ang="0">
                      <a:pos x="131" y="203"/>
                    </a:cxn>
                    <a:cxn ang="0">
                      <a:pos x="132" y="345"/>
                    </a:cxn>
                    <a:cxn ang="0">
                      <a:pos x="137" y="390"/>
                    </a:cxn>
                    <a:cxn ang="0">
                      <a:pos x="150" y="424"/>
                    </a:cxn>
                    <a:cxn ang="0">
                      <a:pos x="176" y="447"/>
                    </a:cxn>
                    <a:cxn ang="0">
                      <a:pos x="203" y="458"/>
                    </a:cxn>
                    <a:cxn ang="0">
                      <a:pos x="222" y="461"/>
                    </a:cxn>
                    <a:cxn ang="0">
                      <a:pos x="244" y="463"/>
                    </a:cxn>
                    <a:cxn ang="0">
                      <a:pos x="269" y="465"/>
                    </a:cxn>
                    <a:cxn ang="0">
                      <a:pos x="296" y="467"/>
                    </a:cxn>
                    <a:cxn ang="0">
                      <a:pos x="314" y="485"/>
                    </a:cxn>
                    <a:cxn ang="0">
                      <a:pos x="314" y="511"/>
                    </a:cxn>
                    <a:cxn ang="0">
                      <a:pos x="296" y="530"/>
                    </a:cxn>
                    <a:cxn ang="0">
                      <a:pos x="87" y="531"/>
                    </a:cxn>
                    <a:cxn ang="0">
                      <a:pos x="69" y="534"/>
                    </a:cxn>
                    <a:cxn ang="0">
                      <a:pos x="53" y="538"/>
                    </a:cxn>
                    <a:cxn ang="0">
                      <a:pos x="37" y="546"/>
                    </a:cxn>
                    <a:cxn ang="0">
                      <a:pos x="24" y="558"/>
                    </a:cxn>
                    <a:cxn ang="0">
                      <a:pos x="7" y="585"/>
                    </a:cxn>
                    <a:cxn ang="0">
                      <a:pos x="0" y="618"/>
                    </a:cxn>
                    <a:cxn ang="0">
                      <a:pos x="1" y="826"/>
                    </a:cxn>
                    <a:cxn ang="0">
                      <a:pos x="10" y="846"/>
                    </a:cxn>
                    <a:cxn ang="0">
                      <a:pos x="26" y="861"/>
                    </a:cxn>
                    <a:cxn ang="0">
                      <a:pos x="47" y="869"/>
                    </a:cxn>
                    <a:cxn ang="0">
                      <a:pos x="63" y="870"/>
                    </a:cxn>
                    <a:cxn ang="0">
                      <a:pos x="70" y="869"/>
                    </a:cxn>
                    <a:cxn ang="0">
                      <a:pos x="338" y="846"/>
                    </a:cxn>
                    <a:cxn ang="0">
                      <a:pos x="783" y="808"/>
                    </a:cxn>
                    <a:cxn ang="0">
                      <a:pos x="801" y="797"/>
                    </a:cxn>
                    <a:cxn ang="0">
                      <a:pos x="815" y="782"/>
                    </a:cxn>
                    <a:cxn ang="0">
                      <a:pos x="822" y="762"/>
                    </a:cxn>
                    <a:cxn ang="0">
                      <a:pos x="824" y="751"/>
                    </a:cxn>
                    <a:cxn ang="0">
                      <a:pos x="822" y="666"/>
                    </a:cxn>
                    <a:cxn ang="0">
                      <a:pos x="809" y="635"/>
                    </a:cxn>
                    <a:cxn ang="0">
                      <a:pos x="786" y="611"/>
                    </a:cxn>
                    <a:cxn ang="0">
                      <a:pos x="755" y="598"/>
                    </a:cxn>
                  </a:cxnLst>
                  <a:rect l="0" t="0" r="r" b="b"/>
                  <a:pathLst>
                    <a:path w="824" h="870">
                      <a:moveTo>
                        <a:pt x="738" y="596"/>
                      </a:moveTo>
                      <a:lnTo>
                        <a:pt x="602" y="596"/>
                      </a:lnTo>
                      <a:lnTo>
                        <a:pt x="589" y="595"/>
                      </a:lnTo>
                      <a:lnTo>
                        <a:pt x="578" y="590"/>
                      </a:lnTo>
                      <a:lnTo>
                        <a:pt x="567" y="584"/>
                      </a:lnTo>
                      <a:lnTo>
                        <a:pt x="558" y="576"/>
                      </a:lnTo>
                      <a:lnTo>
                        <a:pt x="550" y="567"/>
                      </a:lnTo>
                      <a:lnTo>
                        <a:pt x="544" y="556"/>
                      </a:lnTo>
                      <a:lnTo>
                        <a:pt x="541" y="544"/>
                      </a:lnTo>
                      <a:lnTo>
                        <a:pt x="540" y="531"/>
                      </a:lnTo>
                      <a:lnTo>
                        <a:pt x="540" y="203"/>
                      </a:lnTo>
                      <a:lnTo>
                        <a:pt x="536" y="168"/>
                      </a:lnTo>
                      <a:lnTo>
                        <a:pt x="528" y="135"/>
                      </a:lnTo>
                      <a:lnTo>
                        <a:pt x="514" y="104"/>
                      </a:lnTo>
                      <a:lnTo>
                        <a:pt x="496" y="76"/>
                      </a:lnTo>
                      <a:lnTo>
                        <a:pt x="474" y="52"/>
                      </a:lnTo>
                      <a:lnTo>
                        <a:pt x="448" y="33"/>
                      </a:lnTo>
                      <a:lnTo>
                        <a:pt x="419" y="16"/>
                      </a:lnTo>
                      <a:lnTo>
                        <a:pt x="388" y="5"/>
                      </a:lnTo>
                      <a:lnTo>
                        <a:pt x="387" y="10"/>
                      </a:lnTo>
                      <a:lnTo>
                        <a:pt x="387" y="13"/>
                      </a:lnTo>
                      <a:lnTo>
                        <a:pt x="386" y="16"/>
                      </a:lnTo>
                      <a:lnTo>
                        <a:pt x="384" y="21"/>
                      </a:lnTo>
                      <a:lnTo>
                        <a:pt x="381" y="43"/>
                      </a:lnTo>
                      <a:lnTo>
                        <a:pt x="379" y="62"/>
                      </a:lnTo>
                      <a:lnTo>
                        <a:pt x="376" y="81"/>
                      </a:lnTo>
                      <a:lnTo>
                        <a:pt x="375" y="97"/>
                      </a:lnTo>
                      <a:lnTo>
                        <a:pt x="372" y="160"/>
                      </a:lnTo>
                      <a:lnTo>
                        <a:pt x="371" y="177"/>
                      </a:lnTo>
                      <a:lnTo>
                        <a:pt x="325" y="177"/>
                      </a:lnTo>
                      <a:lnTo>
                        <a:pt x="322" y="134"/>
                      </a:lnTo>
                      <a:lnTo>
                        <a:pt x="320" y="98"/>
                      </a:lnTo>
                      <a:lnTo>
                        <a:pt x="318" y="68"/>
                      </a:lnTo>
                      <a:lnTo>
                        <a:pt x="315" y="44"/>
                      </a:lnTo>
                      <a:lnTo>
                        <a:pt x="314" y="34"/>
                      </a:lnTo>
                      <a:lnTo>
                        <a:pt x="313" y="23"/>
                      </a:lnTo>
                      <a:lnTo>
                        <a:pt x="311" y="12"/>
                      </a:lnTo>
                      <a:lnTo>
                        <a:pt x="308" y="0"/>
                      </a:lnTo>
                      <a:lnTo>
                        <a:pt x="283" y="5"/>
                      </a:lnTo>
                      <a:lnTo>
                        <a:pt x="260" y="13"/>
                      </a:lnTo>
                      <a:lnTo>
                        <a:pt x="237" y="23"/>
                      </a:lnTo>
                      <a:lnTo>
                        <a:pt x="216" y="37"/>
                      </a:lnTo>
                      <a:lnTo>
                        <a:pt x="198" y="52"/>
                      </a:lnTo>
                      <a:lnTo>
                        <a:pt x="181" y="71"/>
                      </a:lnTo>
                      <a:lnTo>
                        <a:pt x="166" y="90"/>
                      </a:lnTo>
                      <a:lnTo>
                        <a:pt x="153" y="111"/>
                      </a:lnTo>
                      <a:lnTo>
                        <a:pt x="144" y="133"/>
                      </a:lnTo>
                      <a:lnTo>
                        <a:pt x="137" y="155"/>
                      </a:lnTo>
                      <a:lnTo>
                        <a:pt x="132" y="179"/>
                      </a:lnTo>
                      <a:lnTo>
                        <a:pt x="131" y="203"/>
                      </a:lnTo>
                      <a:lnTo>
                        <a:pt x="132" y="317"/>
                      </a:lnTo>
                      <a:lnTo>
                        <a:pt x="132" y="345"/>
                      </a:lnTo>
                      <a:lnTo>
                        <a:pt x="135" y="369"/>
                      </a:lnTo>
                      <a:lnTo>
                        <a:pt x="137" y="390"/>
                      </a:lnTo>
                      <a:lnTo>
                        <a:pt x="143" y="408"/>
                      </a:lnTo>
                      <a:lnTo>
                        <a:pt x="150" y="424"/>
                      </a:lnTo>
                      <a:lnTo>
                        <a:pt x="161" y="437"/>
                      </a:lnTo>
                      <a:lnTo>
                        <a:pt x="176" y="447"/>
                      </a:lnTo>
                      <a:lnTo>
                        <a:pt x="194" y="455"/>
                      </a:lnTo>
                      <a:lnTo>
                        <a:pt x="203" y="458"/>
                      </a:lnTo>
                      <a:lnTo>
                        <a:pt x="212" y="460"/>
                      </a:lnTo>
                      <a:lnTo>
                        <a:pt x="222" y="461"/>
                      </a:lnTo>
                      <a:lnTo>
                        <a:pt x="232" y="463"/>
                      </a:lnTo>
                      <a:lnTo>
                        <a:pt x="244" y="463"/>
                      </a:lnTo>
                      <a:lnTo>
                        <a:pt x="255" y="465"/>
                      </a:lnTo>
                      <a:lnTo>
                        <a:pt x="269" y="465"/>
                      </a:lnTo>
                      <a:lnTo>
                        <a:pt x="283" y="465"/>
                      </a:lnTo>
                      <a:lnTo>
                        <a:pt x="296" y="467"/>
                      </a:lnTo>
                      <a:lnTo>
                        <a:pt x="307" y="474"/>
                      </a:lnTo>
                      <a:lnTo>
                        <a:pt x="314" y="485"/>
                      </a:lnTo>
                      <a:lnTo>
                        <a:pt x="316" y="498"/>
                      </a:lnTo>
                      <a:lnTo>
                        <a:pt x="314" y="511"/>
                      </a:lnTo>
                      <a:lnTo>
                        <a:pt x="307" y="522"/>
                      </a:lnTo>
                      <a:lnTo>
                        <a:pt x="296" y="530"/>
                      </a:lnTo>
                      <a:lnTo>
                        <a:pt x="283" y="532"/>
                      </a:lnTo>
                      <a:lnTo>
                        <a:pt x="87" y="531"/>
                      </a:lnTo>
                      <a:lnTo>
                        <a:pt x="78" y="531"/>
                      </a:lnTo>
                      <a:lnTo>
                        <a:pt x="69" y="534"/>
                      </a:lnTo>
                      <a:lnTo>
                        <a:pt x="61" y="536"/>
                      </a:lnTo>
                      <a:lnTo>
                        <a:pt x="53" y="538"/>
                      </a:lnTo>
                      <a:lnTo>
                        <a:pt x="45" y="543"/>
                      </a:lnTo>
                      <a:lnTo>
                        <a:pt x="37" y="546"/>
                      </a:lnTo>
                      <a:lnTo>
                        <a:pt x="30" y="552"/>
                      </a:lnTo>
                      <a:lnTo>
                        <a:pt x="24" y="558"/>
                      </a:lnTo>
                      <a:lnTo>
                        <a:pt x="14" y="570"/>
                      </a:lnTo>
                      <a:lnTo>
                        <a:pt x="7" y="585"/>
                      </a:lnTo>
                      <a:lnTo>
                        <a:pt x="1" y="600"/>
                      </a:lnTo>
                      <a:lnTo>
                        <a:pt x="0" y="618"/>
                      </a:lnTo>
                      <a:lnTo>
                        <a:pt x="0" y="815"/>
                      </a:lnTo>
                      <a:lnTo>
                        <a:pt x="1" y="826"/>
                      </a:lnTo>
                      <a:lnTo>
                        <a:pt x="6" y="837"/>
                      </a:lnTo>
                      <a:lnTo>
                        <a:pt x="10" y="846"/>
                      </a:lnTo>
                      <a:lnTo>
                        <a:pt x="18" y="854"/>
                      </a:lnTo>
                      <a:lnTo>
                        <a:pt x="26" y="861"/>
                      </a:lnTo>
                      <a:lnTo>
                        <a:pt x="37" y="865"/>
                      </a:lnTo>
                      <a:lnTo>
                        <a:pt x="47" y="869"/>
                      </a:lnTo>
                      <a:lnTo>
                        <a:pt x="59" y="870"/>
                      </a:lnTo>
                      <a:lnTo>
                        <a:pt x="63" y="870"/>
                      </a:lnTo>
                      <a:lnTo>
                        <a:pt x="67" y="869"/>
                      </a:lnTo>
                      <a:lnTo>
                        <a:pt x="70" y="869"/>
                      </a:lnTo>
                      <a:lnTo>
                        <a:pt x="74" y="868"/>
                      </a:lnTo>
                      <a:lnTo>
                        <a:pt x="338" y="846"/>
                      </a:lnTo>
                      <a:lnTo>
                        <a:pt x="772" y="810"/>
                      </a:lnTo>
                      <a:lnTo>
                        <a:pt x="783" y="808"/>
                      </a:lnTo>
                      <a:lnTo>
                        <a:pt x="792" y="803"/>
                      </a:lnTo>
                      <a:lnTo>
                        <a:pt x="801" y="797"/>
                      </a:lnTo>
                      <a:lnTo>
                        <a:pt x="808" y="791"/>
                      </a:lnTo>
                      <a:lnTo>
                        <a:pt x="815" y="782"/>
                      </a:lnTo>
                      <a:lnTo>
                        <a:pt x="819" y="772"/>
                      </a:lnTo>
                      <a:lnTo>
                        <a:pt x="822" y="762"/>
                      </a:lnTo>
                      <a:lnTo>
                        <a:pt x="823" y="751"/>
                      </a:lnTo>
                      <a:lnTo>
                        <a:pt x="824" y="751"/>
                      </a:lnTo>
                      <a:lnTo>
                        <a:pt x="824" y="683"/>
                      </a:lnTo>
                      <a:lnTo>
                        <a:pt x="822" y="666"/>
                      </a:lnTo>
                      <a:lnTo>
                        <a:pt x="817" y="650"/>
                      </a:lnTo>
                      <a:lnTo>
                        <a:pt x="809" y="635"/>
                      </a:lnTo>
                      <a:lnTo>
                        <a:pt x="799" y="622"/>
                      </a:lnTo>
                      <a:lnTo>
                        <a:pt x="786" y="611"/>
                      </a:lnTo>
                      <a:lnTo>
                        <a:pt x="771" y="603"/>
                      </a:lnTo>
                      <a:lnTo>
                        <a:pt x="755" y="598"/>
                      </a:lnTo>
                      <a:lnTo>
                        <a:pt x="738" y="596"/>
                      </a:lnTo>
                      <a:close/>
                    </a:path>
                  </a:pathLst>
                </a:custGeom>
                <a:solidFill>
                  <a:srgbClr val="0D2F8D"/>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2289744" name="Freeform 80"/>
                <p:cNvSpPr>
                  <a:spLocks/>
                </p:cNvSpPr>
                <p:nvPr/>
              </p:nvSpPr>
              <p:spPr bwMode="auto">
                <a:xfrm>
                  <a:off x="5139" y="1701"/>
                  <a:ext cx="85" cy="86"/>
                </a:xfrm>
                <a:custGeom>
                  <a:avLst/>
                  <a:gdLst/>
                  <a:ahLst/>
                  <a:cxnLst>
                    <a:cxn ang="0">
                      <a:pos x="147" y="145"/>
                    </a:cxn>
                    <a:cxn ang="0">
                      <a:pos x="140" y="151"/>
                    </a:cxn>
                    <a:cxn ang="0">
                      <a:pos x="133" y="157"/>
                    </a:cxn>
                    <a:cxn ang="0">
                      <a:pos x="126" y="161"/>
                    </a:cxn>
                    <a:cxn ang="0">
                      <a:pos x="119" y="165"/>
                    </a:cxn>
                    <a:cxn ang="0">
                      <a:pos x="111" y="167"/>
                    </a:cxn>
                    <a:cxn ang="0">
                      <a:pos x="103" y="169"/>
                    </a:cxn>
                    <a:cxn ang="0">
                      <a:pos x="95" y="170"/>
                    </a:cxn>
                    <a:cxn ang="0">
                      <a:pos x="86" y="170"/>
                    </a:cxn>
                    <a:cxn ang="0">
                      <a:pos x="77" y="170"/>
                    </a:cxn>
                    <a:cxn ang="0">
                      <a:pos x="68" y="169"/>
                    </a:cxn>
                    <a:cxn ang="0">
                      <a:pos x="60" y="167"/>
                    </a:cxn>
                    <a:cxn ang="0">
                      <a:pos x="53" y="165"/>
                    </a:cxn>
                    <a:cxn ang="0">
                      <a:pos x="45" y="161"/>
                    </a:cxn>
                    <a:cxn ang="0">
                      <a:pos x="38" y="157"/>
                    </a:cxn>
                    <a:cxn ang="0">
                      <a:pos x="31" y="151"/>
                    </a:cxn>
                    <a:cxn ang="0">
                      <a:pos x="26" y="145"/>
                    </a:cxn>
                    <a:cxn ang="0">
                      <a:pos x="14" y="132"/>
                    </a:cxn>
                    <a:cxn ang="0">
                      <a:pos x="6" y="117"/>
                    </a:cxn>
                    <a:cxn ang="0">
                      <a:pos x="2" y="102"/>
                    </a:cxn>
                    <a:cxn ang="0">
                      <a:pos x="0" y="85"/>
                    </a:cxn>
                    <a:cxn ang="0">
                      <a:pos x="2" y="68"/>
                    </a:cxn>
                    <a:cxn ang="0">
                      <a:pos x="6" y="52"/>
                    </a:cxn>
                    <a:cxn ang="0">
                      <a:pos x="14" y="38"/>
                    </a:cxn>
                    <a:cxn ang="0">
                      <a:pos x="26" y="24"/>
                    </a:cxn>
                    <a:cxn ang="0">
                      <a:pos x="31" y="18"/>
                    </a:cxn>
                    <a:cxn ang="0">
                      <a:pos x="38" y="14"/>
                    </a:cxn>
                    <a:cxn ang="0">
                      <a:pos x="45" y="9"/>
                    </a:cxn>
                    <a:cxn ang="0">
                      <a:pos x="53" y="6"/>
                    </a:cxn>
                    <a:cxn ang="0">
                      <a:pos x="60" y="3"/>
                    </a:cxn>
                    <a:cxn ang="0">
                      <a:pos x="68" y="1"/>
                    </a:cxn>
                    <a:cxn ang="0">
                      <a:pos x="77" y="0"/>
                    </a:cxn>
                    <a:cxn ang="0">
                      <a:pos x="86" y="0"/>
                    </a:cxn>
                    <a:cxn ang="0">
                      <a:pos x="95" y="0"/>
                    </a:cxn>
                    <a:cxn ang="0">
                      <a:pos x="103" y="1"/>
                    </a:cxn>
                    <a:cxn ang="0">
                      <a:pos x="111" y="3"/>
                    </a:cxn>
                    <a:cxn ang="0">
                      <a:pos x="119" y="6"/>
                    </a:cxn>
                    <a:cxn ang="0">
                      <a:pos x="126" y="9"/>
                    </a:cxn>
                    <a:cxn ang="0">
                      <a:pos x="133" y="14"/>
                    </a:cxn>
                    <a:cxn ang="0">
                      <a:pos x="140" y="18"/>
                    </a:cxn>
                    <a:cxn ang="0">
                      <a:pos x="147" y="24"/>
                    </a:cxn>
                    <a:cxn ang="0">
                      <a:pos x="157" y="38"/>
                    </a:cxn>
                    <a:cxn ang="0">
                      <a:pos x="165" y="52"/>
                    </a:cxn>
                    <a:cxn ang="0">
                      <a:pos x="170" y="68"/>
                    </a:cxn>
                    <a:cxn ang="0">
                      <a:pos x="171" y="85"/>
                    </a:cxn>
                    <a:cxn ang="0">
                      <a:pos x="170" y="102"/>
                    </a:cxn>
                    <a:cxn ang="0">
                      <a:pos x="165" y="117"/>
                    </a:cxn>
                    <a:cxn ang="0">
                      <a:pos x="157" y="132"/>
                    </a:cxn>
                    <a:cxn ang="0">
                      <a:pos x="147" y="145"/>
                    </a:cxn>
                  </a:cxnLst>
                  <a:rect l="0" t="0" r="r" b="b"/>
                  <a:pathLst>
                    <a:path w="171" h="170">
                      <a:moveTo>
                        <a:pt x="147" y="145"/>
                      </a:moveTo>
                      <a:lnTo>
                        <a:pt x="140" y="151"/>
                      </a:lnTo>
                      <a:lnTo>
                        <a:pt x="133" y="157"/>
                      </a:lnTo>
                      <a:lnTo>
                        <a:pt x="126" y="161"/>
                      </a:lnTo>
                      <a:lnTo>
                        <a:pt x="119" y="165"/>
                      </a:lnTo>
                      <a:lnTo>
                        <a:pt x="111" y="167"/>
                      </a:lnTo>
                      <a:lnTo>
                        <a:pt x="103" y="169"/>
                      </a:lnTo>
                      <a:lnTo>
                        <a:pt x="95" y="170"/>
                      </a:lnTo>
                      <a:lnTo>
                        <a:pt x="86" y="170"/>
                      </a:lnTo>
                      <a:lnTo>
                        <a:pt x="77" y="170"/>
                      </a:lnTo>
                      <a:lnTo>
                        <a:pt x="68" y="169"/>
                      </a:lnTo>
                      <a:lnTo>
                        <a:pt x="60" y="167"/>
                      </a:lnTo>
                      <a:lnTo>
                        <a:pt x="53" y="165"/>
                      </a:lnTo>
                      <a:lnTo>
                        <a:pt x="45" y="161"/>
                      </a:lnTo>
                      <a:lnTo>
                        <a:pt x="38" y="157"/>
                      </a:lnTo>
                      <a:lnTo>
                        <a:pt x="31" y="151"/>
                      </a:lnTo>
                      <a:lnTo>
                        <a:pt x="26" y="145"/>
                      </a:lnTo>
                      <a:lnTo>
                        <a:pt x="14" y="132"/>
                      </a:lnTo>
                      <a:lnTo>
                        <a:pt x="6" y="117"/>
                      </a:lnTo>
                      <a:lnTo>
                        <a:pt x="2" y="102"/>
                      </a:lnTo>
                      <a:lnTo>
                        <a:pt x="0" y="85"/>
                      </a:lnTo>
                      <a:lnTo>
                        <a:pt x="2" y="68"/>
                      </a:lnTo>
                      <a:lnTo>
                        <a:pt x="6" y="52"/>
                      </a:lnTo>
                      <a:lnTo>
                        <a:pt x="14" y="38"/>
                      </a:lnTo>
                      <a:lnTo>
                        <a:pt x="26" y="24"/>
                      </a:lnTo>
                      <a:lnTo>
                        <a:pt x="31" y="18"/>
                      </a:lnTo>
                      <a:lnTo>
                        <a:pt x="38" y="14"/>
                      </a:lnTo>
                      <a:lnTo>
                        <a:pt x="45" y="9"/>
                      </a:lnTo>
                      <a:lnTo>
                        <a:pt x="53" y="6"/>
                      </a:lnTo>
                      <a:lnTo>
                        <a:pt x="60" y="3"/>
                      </a:lnTo>
                      <a:lnTo>
                        <a:pt x="68" y="1"/>
                      </a:lnTo>
                      <a:lnTo>
                        <a:pt x="77" y="0"/>
                      </a:lnTo>
                      <a:lnTo>
                        <a:pt x="86" y="0"/>
                      </a:lnTo>
                      <a:lnTo>
                        <a:pt x="95" y="0"/>
                      </a:lnTo>
                      <a:lnTo>
                        <a:pt x="103" y="1"/>
                      </a:lnTo>
                      <a:lnTo>
                        <a:pt x="111" y="3"/>
                      </a:lnTo>
                      <a:lnTo>
                        <a:pt x="119" y="6"/>
                      </a:lnTo>
                      <a:lnTo>
                        <a:pt x="126" y="9"/>
                      </a:lnTo>
                      <a:lnTo>
                        <a:pt x="133" y="14"/>
                      </a:lnTo>
                      <a:lnTo>
                        <a:pt x="140" y="18"/>
                      </a:lnTo>
                      <a:lnTo>
                        <a:pt x="147" y="24"/>
                      </a:lnTo>
                      <a:lnTo>
                        <a:pt x="157" y="38"/>
                      </a:lnTo>
                      <a:lnTo>
                        <a:pt x="165" y="52"/>
                      </a:lnTo>
                      <a:lnTo>
                        <a:pt x="170" y="68"/>
                      </a:lnTo>
                      <a:lnTo>
                        <a:pt x="171" y="85"/>
                      </a:lnTo>
                      <a:lnTo>
                        <a:pt x="170" y="102"/>
                      </a:lnTo>
                      <a:lnTo>
                        <a:pt x="165" y="117"/>
                      </a:lnTo>
                      <a:lnTo>
                        <a:pt x="157" y="132"/>
                      </a:lnTo>
                      <a:lnTo>
                        <a:pt x="147" y="145"/>
                      </a:lnTo>
                      <a:close/>
                    </a:path>
                  </a:pathLst>
                </a:custGeom>
                <a:solidFill>
                  <a:srgbClr val="7FFF00"/>
                </a:solidFill>
                <a:ln w="28575" cmpd="sng">
                  <a:solidFill>
                    <a:srgbClr val="000000"/>
                  </a:solidFill>
                  <a:round/>
                  <a:headEnd/>
                  <a:tailEnd/>
                </a:ln>
              </p:spPr>
              <p:txBody>
                <a:bodyPr/>
                <a:lstStyle/>
                <a:p>
                  <a:endParaRPr lang="pt-BR"/>
                </a:p>
              </p:txBody>
            </p:sp>
            <p:sp>
              <p:nvSpPr>
                <p:cNvPr id="2289745" name="Freeform 81"/>
                <p:cNvSpPr>
                  <a:spLocks/>
                </p:cNvSpPr>
                <p:nvPr/>
              </p:nvSpPr>
              <p:spPr bwMode="auto">
                <a:xfrm>
                  <a:off x="5139" y="1444"/>
                  <a:ext cx="85" cy="147"/>
                </a:xfrm>
                <a:custGeom>
                  <a:avLst/>
                  <a:gdLst/>
                  <a:ahLst/>
                  <a:cxnLst>
                    <a:cxn ang="0">
                      <a:pos x="126" y="295"/>
                    </a:cxn>
                    <a:cxn ang="0">
                      <a:pos x="129" y="278"/>
                    </a:cxn>
                    <a:cxn ang="0">
                      <a:pos x="133" y="261"/>
                    </a:cxn>
                    <a:cxn ang="0">
                      <a:pos x="136" y="245"/>
                    </a:cxn>
                    <a:cxn ang="0">
                      <a:pos x="141" y="232"/>
                    </a:cxn>
                    <a:cxn ang="0">
                      <a:pos x="157" y="177"/>
                    </a:cxn>
                    <a:cxn ang="0">
                      <a:pos x="159" y="167"/>
                    </a:cxn>
                    <a:cxn ang="0">
                      <a:pos x="162" y="158"/>
                    </a:cxn>
                    <a:cxn ang="0">
                      <a:pos x="164" y="150"/>
                    </a:cxn>
                    <a:cxn ang="0">
                      <a:pos x="165" y="143"/>
                    </a:cxn>
                    <a:cxn ang="0">
                      <a:pos x="167" y="129"/>
                    </a:cxn>
                    <a:cxn ang="0">
                      <a:pos x="170" y="116"/>
                    </a:cxn>
                    <a:cxn ang="0">
                      <a:pos x="171" y="105"/>
                    </a:cxn>
                    <a:cxn ang="0">
                      <a:pos x="171" y="94"/>
                    </a:cxn>
                    <a:cxn ang="0">
                      <a:pos x="170" y="70"/>
                    </a:cxn>
                    <a:cxn ang="0">
                      <a:pos x="165" y="51"/>
                    </a:cxn>
                    <a:cxn ang="0">
                      <a:pos x="156" y="35"/>
                    </a:cxn>
                    <a:cxn ang="0">
                      <a:pos x="144" y="22"/>
                    </a:cxn>
                    <a:cxn ang="0">
                      <a:pos x="137" y="17"/>
                    </a:cxn>
                    <a:cxn ang="0">
                      <a:pos x="130" y="13"/>
                    </a:cxn>
                    <a:cxn ang="0">
                      <a:pos x="124" y="9"/>
                    </a:cxn>
                    <a:cxn ang="0">
                      <a:pos x="115" y="6"/>
                    </a:cxn>
                    <a:cxn ang="0">
                      <a:pos x="109" y="3"/>
                    </a:cxn>
                    <a:cxn ang="0">
                      <a:pos x="101" y="1"/>
                    </a:cxn>
                    <a:cxn ang="0">
                      <a:pos x="94" y="0"/>
                    </a:cxn>
                    <a:cxn ang="0">
                      <a:pos x="86" y="0"/>
                    </a:cxn>
                    <a:cxn ang="0">
                      <a:pos x="77" y="0"/>
                    </a:cxn>
                    <a:cxn ang="0">
                      <a:pos x="68" y="1"/>
                    </a:cxn>
                    <a:cxn ang="0">
                      <a:pos x="60" y="3"/>
                    </a:cxn>
                    <a:cxn ang="0">
                      <a:pos x="53" y="6"/>
                    </a:cxn>
                    <a:cxn ang="0">
                      <a:pos x="45" y="9"/>
                    </a:cxn>
                    <a:cxn ang="0">
                      <a:pos x="38" y="13"/>
                    </a:cxn>
                    <a:cxn ang="0">
                      <a:pos x="31" y="17"/>
                    </a:cxn>
                    <a:cxn ang="0">
                      <a:pos x="26" y="23"/>
                    </a:cxn>
                    <a:cxn ang="0">
                      <a:pos x="14" y="35"/>
                    </a:cxn>
                    <a:cxn ang="0">
                      <a:pos x="6" y="51"/>
                    </a:cxn>
                    <a:cxn ang="0">
                      <a:pos x="2" y="68"/>
                    </a:cxn>
                    <a:cxn ang="0">
                      <a:pos x="0" y="89"/>
                    </a:cxn>
                    <a:cxn ang="0">
                      <a:pos x="0" y="100"/>
                    </a:cxn>
                    <a:cxn ang="0">
                      <a:pos x="2" y="112"/>
                    </a:cxn>
                    <a:cxn ang="0">
                      <a:pos x="3" y="123"/>
                    </a:cxn>
                    <a:cxn ang="0">
                      <a:pos x="5" y="134"/>
                    </a:cxn>
                    <a:cxn ang="0">
                      <a:pos x="8" y="149"/>
                    </a:cxn>
                    <a:cxn ang="0">
                      <a:pos x="14" y="170"/>
                    </a:cxn>
                    <a:cxn ang="0">
                      <a:pos x="22" y="202"/>
                    </a:cxn>
                    <a:cxn ang="0">
                      <a:pos x="33" y="240"/>
                    </a:cxn>
                    <a:cxn ang="0">
                      <a:pos x="37" y="252"/>
                    </a:cxn>
                    <a:cxn ang="0">
                      <a:pos x="41" y="265"/>
                    </a:cxn>
                    <a:cxn ang="0">
                      <a:pos x="44" y="278"/>
                    </a:cxn>
                    <a:cxn ang="0">
                      <a:pos x="46" y="290"/>
                    </a:cxn>
                    <a:cxn ang="0">
                      <a:pos x="53" y="289"/>
                    </a:cxn>
                    <a:cxn ang="0">
                      <a:pos x="60" y="289"/>
                    </a:cxn>
                    <a:cxn ang="0">
                      <a:pos x="67" y="288"/>
                    </a:cxn>
                    <a:cxn ang="0">
                      <a:pos x="74" y="288"/>
                    </a:cxn>
                    <a:cxn ang="0">
                      <a:pos x="81" y="288"/>
                    </a:cxn>
                    <a:cxn ang="0">
                      <a:pos x="88" y="288"/>
                    </a:cxn>
                    <a:cxn ang="0">
                      <a:pos x="95" y="289"/>
                    </a:cxn>
                    <a:cxn ang="0">
                      <a:pos x="101" y="289"/>
                    </a:cxn>
                    <a:cxn ang="0">
                      <a:pos x="107" y="290"/>
                    </a:cxn>
                    <a:cxn ang="0">
                      <a:pos x="113" y="291"/>
                    </a:cxn>
                    <a:cxn ang="0">
                      <a:pos x="120" y="294"/>
                    </a:cxn>
                    <a:cxn ang="0">
                      <a:pos x="126" y="295"/>
                    </a:cxn>
                  </a:cxnLst>
                  <a:rect l="0" t="0" r="r" b="b"/>
                  <a:pathLst>
                    <a:path w="171" h="295">
                      <a:moveTo>
                        <a:pt x="126" y="295"/>
                      </a:moveTo>
                      <a:lnTo>
                        <a:pt x="129" y="278"/>
                      </a:lnTo>
                      <a:lnTo>
                        <a:pt x="133" y="261"/>
                      </a:lnTo>
                      <a:lnTo>
                        <a:pt x="136" y="245"/>
                      </a:lnTo>
                      <a:lnTo>
                        <a:pt x="141" y="232"/>
                      </a:lnTo>
                      <a:lnTo>
                        <a:pt x="157" y="177"/>
                      </a:lnTo>
                      <a:lnTo>
                        <a:pt x="159" y="167"/>
                      </a:lnTo>
                      <a:lnTo>
                        <a:pt x="162" y="158"/>
                      </a:lnTo>
                      <a:lnTo>
                        <a:pt x="164" y="150"/>
                      </a:lnTo>
                      <a:lnTo>
                        <a:pt x="165" y="143"/>
                      </a:lnTo>
                      <a:lnTo>
                        <a:pt x="167" y="129"/>
                      </a:lnTo>
                      <a:lnTo>
                        <a:pt x="170" y="116"/>
                      </a:lnTo>
                      <a:lnTo>
                        <a:pt x="171" y="105"/>
                      </a:lnTo>
                      <a:lnTo>
                        <a:pt x="171" y="94"/>
                      </a:lnTo>
                      <a:lnTo>
                        <a:pt x="170" y="70"/>
                      </a:lnTo>
                      <a:lnTo>
                        <a:pt x="165" y="51"/>
                      </a:lnTo>
                      <a:lnTo>
                        <a:pt x="156" y="35"/>
                      </a:lnTo>
                      <a:lnTo>
                        <a:pt x="144" y="22"/>
                      </a:lnTo>
                      <a:lnTo>
                        <a:pt x="137" y="17"/>
                      </a:lnTo>
                      <a:lnTo>
                        <a:pt x="130" y="13"/>
                      </a:lnTo>
                      <a:lnTo>
                        <a:pt x="124" y="9"/>
                      </a:lnTo>
                      <a:lnTo>
                        <a:pt x="115" y="6"/>
                      </a:lnTo>
                      <a:lnTo>
                        <a:pt x="109" y="3"/>
                      </a:lnTo>
                      <a:lnTo>
                        <a:pt x="101" y="1"/>
                      </a:lnTo>
                      <a:lnTo>
                        <a:pt x="94" y="0"/>
                      </a:lnTo>
                      <a:lnTo>
                        <a:pt x="86" y="0"/>
                      </a:lnTo>
                      <a:lnTo>
                        <a:pt x="77" y="0"/>
                      </a:lnTo>
                      <a:lnTo>
                        <a:pt x="68" y="1"/>
                      </a:lnTo>
                      <a:lnTo>
                        <a:pt x="60" y="3"/>
                      </a:lnTo>
                      <a:lnTo>
                        <a:pt x="53" y="6"/>
                      </a:lnTo>
                      <a:lnTo>
                        <a:pt x="45" y="9"/>
                      </a:lnTo>
                      <a:lnTo>
                        <a:pt x="38" y="13"/>
                      </a:lnTo>
                      <a:lnTo>
                        <a:pt x="31" y="17"/>
                      </a:lnTo>
                      <a:lnTo>
                        <a:pt x="26" y="23"/>
                      </a:lnTo>
                      <a:lnTo>
                        <a:pt x="14" y="35"/>
                      </a:lnTo>
                      <a:lnTo>
                        <a:pt x="6" y="51"/>
                      </a:lnTo>
                      <a:lnTo>
                        <a:pt x="2" y="68"/>
                      </a:lnTo>
                      <a:lnTo>
                        <a:pt x="0" y="89"/>
                      </a:lnTo>
                      <a:lnTo>
                        <a:pt x="0" y="100"/>
                      </a:lnTo>
                      <a:lnTo>
                        <a:pt x="2" y="112"/>
                      </a:lnTo>
                      <a:lnTo>
                        <a:pt x="3" y="123"/>
                      </a:lnTo>
                      <a:lnTo>
                        <a:pt x="5" y="134"/>
                      </a:lnTo>
                      <a:lnTo>
                        <a:pt x="8" y="149"/>
                      </a:lnTo>
                      <a:lnTo>
                        <a:pt x="14" y="170"/>
                      </a:lnTo>
                      <a:lnTo>
                        <a:pt x="22" y="202"/>
                      </a:lnTo>
                      <a:lnTo>
                        <a:pt x="33" y="240"/>
                      </a:lnTo>
                      <a:lnTo>
                        <a:pt x="37" y="252"/>
                      </a:lnTo>
                      <a:lnTo>
                        <a:pt x="41" y="265"/>
                      </a:lnTo>
                      <a:lnTo>
                        <a:pt x="44" y="278"/>
                      </a:lnTo>
                      <a:lnTo>
                        <a:pt x="46" y="290"/>
                      </a:lnTo>
                      <a:lnTo>
                        <a:pt x="53" y="289"/>
                      </a:lnTo>
                      <a:lnTo>
                        <a:pt x="60" y="289"/>
                      </a:lnTo>
                      <a:lnTo>
                        <a:pt x="67" y="288"/>
                      </a:lnTo>
                      <a:lnTo>
                        <a:pt x="74" y="288"/>
                      </a:lnTo>
                      <a:lnTo>
                        <a:pt x="81" y="288"/>
                      </a:lnTo>
                      <a:lnTo>
                        <a:pt x="88" y="288"/>
                      </a:lnTo>
                      <a:lnTo>
                        <a:pt x="95" y="289"/>
                      </a:lnTo>
                      <a:lnTo>
                        <a:pt x="101" y="289"/>
                      </a:lnTo>
                      <a:lnTo>
                        <a:pt x="107" y="290"/>
                      </a:lnTo>
                      <a:lnTo>
                        <a:pt x="113" y="291"/>
                      </a:lnTo>
                      <a:lnTo>
                        <a:pt x="120" y="294"/>
                      </a:lnTo>
                      <a:lnTo>
                        <a:pt x="126" y="295"/>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2289746" name="Freeform 82"/>
                <p:cNvSpPr>
                  <a:spLocks/>
                </p:cNvSpPr>
                <p:nvPr/>
              </p:nvSpPr>
              <p:spPr bwMode="auto">
                <a:xfrm>
                  <a:off x="5139" y="1701"/>
                  <a:ext cx="85" cy="86"/>
                </a:xfrm>
                <a:custGeom>
                  <a:avLst/>
                  <a:gdLst/>
                  <a:ahLst/>
                  <a:cxnLst>
                    <a:cxn ang="0">
                      <a:pos x="86" y="0"/>
                    </a:cxn>
                    <a:cxn ang="0">
                      <a:pos x="77" y="0"/>
                    </a:cxn>
                    <a:cxn ang="0">
                      <a:pos x="68" y="1"/>
                    </a:cxn>
                    <a:cxn ang="0">
                      <a:pos x="60" y="3"/>
                    </a:cxn>
                    <a:cxn ang="0">
                      <a:pos x="53" y="6"/>
                    </a:cxn>
                    <a:cxn ang="0">
                      <a:pos x="45" y="9"/>
                    </a:cxn>
                    <a:cxn ang="0">
                      <a:pos x="38" y="14"/>
                    </a:cxn>
                    <a:cxn ang="0">
                      <a:pos x="31" y="18"/>
                    </a:cxn>
                    <a:cxn ang="0">
                      <a:pos x="26" y="24"/>
                    </a:cxn>
                    <a:cxn ang="0">
                      <a:pos x="14" y="38"/>
                    </a:cxn>
                    <a:cxn ang="0">
                      <a:pos x="6" y="52"/>
                    </a:cxn>
                    <a:cxn ang="0">
                      <a:pos x="2" y="68"/>
                    </a:cxn>
                    <a:cxn ang="0">
                      <a:pos x="0" y="85"/>
                    </a:cxn>
                    <a:cxn ang="0">
                      <a:pos x="2" y="102"/>
                    </a:cxn>
                    <a:cxn ang="0">
                      <a:pos x="6" y="117"/>
                    </a:cxn>
                    <a:cxn ang="0">
                      <a:pos x="14" y="132"/>
                    </a:cxn>
                    <a:cxn ang="0">
                      <a:pos x="26" y="145"/>
                    </a:cxn>
                    <a:cxn ang="0">
                      <a:pos x="31" y="151"/>
                    </a:cxn>
                    <a:cxn ang="0">
                      <a:pos x="38" y="157"/>
                    </a:cxn>
                    <a:cxn ang="0">
                      <a:pos x="45" y="161"/>
                    </a:cxn>
                    <a:cxn ang="0">
                      <a:pos x="53" y="165"/>
                    </a:cxn>
                    <a:cxn ang="0">
                      <a:pos x="60" y="167"/>
                    </a:cxn>
                    <a:cxn ang="0">
                      <a:pos x="68" y="169"/>
                    </a:cxn>
                    <a:cxn ang="0">
                      <a:pos x="77" y="170"/>
                    </a:cxn>
                    <a:cxn ang="0">
                      <a:pos x="86" y="170"/>
                    </a:cxn>
                    <a:cxn ang="0">
                      <a:pos x="95" y="170"/>
                    </a:cxn>
                    <a:cxn ang="0">
                      <a:pos x="103" y="169"/>
                    </a:cxn>
                    <a:cxn ang="0">
                      <a:pos x="111" y="167"/>
                    </a:cxn>
                    <a:cxn ang="0">
                      <a:pos x="119" y="165"/>
                    </a:cxn>
                    <a:cxn ang="0">
                      <a:pos x="126" y="161"/>
                    </a:cxn>
                    <a:cxn ang="0">
                      <a:pos x="133" y="157"/>
                    </a:cxn>
                    <a:cxn ang="0">
                      <a:pos x="140" y="151"/>
                    </a:cxn>
                    <a:cxn ang="0">
                      <a:pos x="147" y="145"/>
                    </a:cxn>
                    <a:cxn ang="0">
                      <a:pos x="157" y="132"/>
                    </a:cxn>
                    <a:cxn ang="0">
                      <a:pos x="165" y="117"/>
                    </a:cxn>
                    <a:cxn ang="0">
                      <a:pos x="170" y="102"/>
                    </a:cxn>
                    <a:cxn ang="0">
                      <a:pos x="171" y="85"/>
                    </a:cxn>
                    <a:cxn ang="0">
                      <a:pos x="170" y="68"/>
                    </a:cxn>
                    <a:cxn ang="0">
                      <a:pos x="165" y="52"/>
                    </a:cxn>
                    <a:cxn ang="0">
                      <a:pos x="157" y="38"/>
                    </a:cxn>
                    <a:cxn ang="0">
                      <a:pos x="147" y="24"/>
                    </a:cxn>
                    <a:cxn ang="0">
                      <a:pos x="140" y="18"/>
                    </a:cxn>
                    <a:cxn ang="0">
                      <a:pos x="133" y="14"/>
                    </a:cxn>
                    <a:cxn ang="0">
                      <a:pos x="126" y="9"/>
                    </a:cxn>
                    <a:cxn ang="0">
                      <a:pos x="119" y="6"/>
                    </a:cxn>
                    <a:cxn ang="0">
                      <a:pos x="111" y="3"/>
                    </a:cxn>
                    <a:cxn ang="0">
                      <a:pos x="103" y="1"/>
                    </a:cxn>
                    <a:cxn ang="0">
                      <a:pos x="95" y="0"/>
                    </a:cxn>
                    <a:cxn ang="0">
                      <a:pos x="86" y="0"/>
                    </a:cxn>
                  </a:cxnLst>
                  <a:rect l="0" t="0" r="r" b="b"/>
                  <a:pathLst>
                    <a:path w="171" h="170">
                      <a:moveTo>
                        <a:pt x="86" y="0"/>
                      </a:moveTo>
                      <a:lnTo>
                        <a:pt x="77" y="0"/>
                      </a:lnTo>
                      <a:lnTo>
                        <a:pt x="68" y="1"/>
                      </a:lnTo>
                      <a:lnTo>
                        <a:pt x="60" y="3"/>
                      </a:lnTo>
                      <a:lnTo>
                        <a:pt x="53" y="6"/>
                      </a:lnTo>
                      <a:lnTo>
                        <a:pt x="45" y="9"/>
                      </a:lnTo>
                      <a:lnTo>
                        <a:pt x="38" y="14"/>
                      </a:lnTo>
                      <a:lnTo>
                        <a:pt x="31" y="18"/>
                      </a:lnTo>
                      <a:lnTo>
                        <a:pt x="26" y="24"/>
                      </a:lnTo>
                      <a:lnTo>
                        <a:pt x="14" y="38"/>
                      </a:lnTo>
                      <a:lnTo>
                        <a:pt x="6" y="52"/>
                      </a:lnTo>
                      <a:lnTo>
                        <a:pt x="2" y="68"/>
                      </a:lnTo>
                      <a:lnTo>
                        <a:pt x="0" y="85"/>
                      </a:lnTo>
                      <a:lnTo>
                        <a:pt x="2" y="102"/>
                      </a:lnTo>
                      <a:lnTo>
                        <a:pt x="6" y="117"/>
                      </a:lnTo>
                      <a:lnTo>
                        <a:pt x="14" y="132"/>
                      </a:lnTo>
                      <a:lnTo>
                        <a:pt x="26" y="145"/>
                      </a:lnTo>
                      <a:lnTo>
                        <a:pt x="31" y="151"/>
                      </a:lnTo>
                      <a:lnTo>
                        <a:pt x="38" y="157"/>
                      </a:lnTo>
                      <a:lnTo>
                        <a:pt x="45" y="161"/>
                      </a:lnTo>
                      <a:lnTo>
                        <a:pt x="53" y="165"/>
                      </a:lnTo>
                      <a:lnTo>
                        <a:pt x="60" y="167"/>
                      </a:lnTo>
                      <a:lnTo>
                        <a:pt x="68" y="169"/>
                      </a:lnTo>
                      <a:lnTo>
                        <a:pt x="77" y="170"/>
                      </a:lnTo>
                      <a:lnTo>
                        <a:pt x="86" y="170"/>
                      </a:lnTo>
                      <a:lnTo>
                        <a:pt x="95" y="170"/>
                      </a:lnTo>
                      <a:lnTo>
                        <a:pt x="103" y="169"/>
                      </a:lnTo>
                      <a:lnTo>
                        <a:pt x="111" y="167"/>
                      </a:lnTo>
                      <a:lnTo>
                        <a:pt x="119" y="165"/>
                      </a:lnTo>
                      <a:lnTo>
                        <a:pt x="126" y="161"/>
                      </a:lnTo>
                      <a:lnTo>
                        <a:pt x="133" y="157"/>
                      </a:lnTo>
                      <a:lnTo>
                        <a:pt x="140" y="151"/>
                      </a:lnTo>
                      <a:lnTo>
                        <a:pt x="147" y="145"/>
                      </a:lnTo>
                      <a:lnTo>
                        <a:pt x="157" y="132"/>
                      </a:lnTo>
                      <a:lnTo>
                        <a:pt x="165" y="117"/>
                      </a:lnTo>
                      <a:lnTo>
                        <a:pt x="170" y="102"/>
                      </a:lnTo>
                      <a:lnTo>
                        <a:pt x="171" y="85"/>
                      </a:lnTo>
                      <a:lnTo>
                        <a:pt x="170" y="68"/>
                      </a:lnTo>
                      <a:lnTo>
                        <a:pt x="165" y="52"/>
                      </a:lnTo>
                      <a:lnTo>
                        <a:pt x="157" y="38"/>
                      </a:lnTo>
                      <a:lnTo>
                        <a:pt x="147" y="24"/>
                      </a:lnTo>
                      <a:lnTo>
                        <a:pt x="140" y="18"/>
                      </a:lnTo>
                      <a:lnTo>
                        <a:pt x="133" y="14"/>
                      </a:lnTo>
                      <a:lnTo>
                        <a:pt x="126" y="9"/>
                      </a:lnTo>
                      <a:lnTo>
                        <a:pt x="119" y="6"/>
                      </a:lnTo>
                      <a:lnTo>
                        <a:pt x="111" y="3"/>
                      </a:lnTo>
                      <a:lnTo>
                        <a:pt x="103" y="1"/>
                      </a:lnTo>
                      <a:lnTo>
                        <a:pt x="95" y="0"/>
                      </a:lnTo>
                      <a:lnTo>
                        <a:pt x="86" y="0"/>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2289747" name="Freeform 83"/>
                <p:cNvSpPr>
                  <a:spLocks/>
                </p:cNvSpPr>
                <p:nvPr/>
              </p:nvSpPr>
              <p:spPr bwMode="auto">
                <a:xfrm>
                  <a:off x="5162" y="1588"/>
                  <a:ext cx="40" cy="89"/>
                </a:xfrm>
                <a:custGeom>
                  <a:avLst/>
                  <a:gdLst/>
                  <a:ahLst/>
                  <a:cxnLst>
                    <a:cxn ang="0">
                      <a:pos x="17" y="179"/>
                    </a:cxn>
                    <a:cxn ang="0">
                      <a:pos x="63" y="179"/>
                    </a:cxn>
                    <a:cxn ang="0">
                      <a:pos x="64" y="162"/>
                    </a:cxn>
                    <a:cxn ang="0">
                      <a:pos x="67" y="99"/>
                    </a:cxn>
                    <a:cxn ang="0">
                      <a:pos x="68" y="83"/>
                    </a:cxn>
                    <a:cxn ang="0">
                      <a:pos x="71" y="64"/>
                    </a:cxn>
                    <a:cxn ang="0">
                      <a:pos x="73" y="45"/>
                    </a:cxn>
                    <a:cxn ang="0">
                      <a:pos x="76" y="23"/>
                    </a:cxn>
                    <a:cxn ang="0">
                      <a:pos x="78" y="18"/>
                    </a:cxn>
                    <a:cxn ang="0">
                      <a:pos x="79" y="15"/>
                    </a:cxn>
                    <a:cxn ang="0">
                      <a:pos x="79" y="12"/>
                    </a:cxn>
                    <a:cxn ang="0">
                      <a:pos x="80" y="7"/>
                    </a:cxn>
                    <a:cxn ang="0">
                      <a:pos x="74" y="6"/>
                    </a:cxn>
                    <a:cxn ang="0">
                      <a:pos x="67" y="3"/>
                    </a:cxn>
                    <a:cxn ang="0">
                      <a:pos x="61" y="2"/>
                    </a:cxn>
                    <a:cxn ang="0">
                      <a:pos x="55" y="1"/>
                    </a:cxn>
                    <a:cxn ang="0">
                      <a:pos x="49" y="1"/>
                    </a:cxn>
                    <a:cxn ang="0">
                      <a:pos x="42" y="0"/>
                    </a:cxn>
                    <a:cxn ang="0">
                      <a:pos x="35" y="0"/>
                    </a:cxn>
                    <a:cxn ang="0">
                      <a:pos x="28" y="0"/>
                    </a:cxn>
                    <a:cxn ang="0">
                      <a:pos x="21" y="0"/>
                    </a:cxn>
                    <a:cxn ang="0">
                      <a:pos x="14" y="1"/>
                    </a:cxn>
                    <a:cxn ang="0">
                      <a:pos x="7" y="1"/>
                    </a:cxn>
                    <a:cxn ang="0">
                      <a:pos x="0" y="2"/>
                    </a:cxn>
                    <a:cxn ang="0">
                      <a:pos x="3" y="14"/>
                    </a:cxn>
                    <a:cxn ang="0">
                      <a:pos x="5" y="25"/>
                    </a:cxn>
                    <a:cxn ang="0">
                      <a:pos x="6" y="36"/>
                    </a:cxn>
                    <a:cxn ang="0">
                      <a:pos x="7" y="46"/>
                    </a:cxn>
                    <a:cxn ang="0">
                      <a:pos x="10" y="70"/>
                    </a:cxn>
                    <a:cxn ang="0">
                      <a:pos x="12" y="100"/>
                    </a:cxn>
                    <a:cxn ang="0">
                      <a:pos x="14" y="136"/>
                    </a:cxn>
                    <a:cxn ang="0">
                      <a:pos x="17" y="179"/>
                    </a:cxn>
                  </a:cxnLst>
                  <a:rect l="0" t="0" r="r" b="b"/>
                  <a:pathLst>
                    <a:path w="80" h="179">
                      <a:moveTo>
                        <a:pt x="17" y="179"/>
                      </a:moveTo>
                      <a:lnTo>
                        <a:pt x="63" y="179"/>
                      </a:lnTo>
                      <a:lnTo>
                        <a:pt x="64" y="162"/>
                      </a:lnTo>
                      <a:lnTo>
                        <a:pt x="67" y="99"/>
                      </a:lnTo>
                      <a:lnTo>
                        <a:pt x="68" y="83"/>
                      </a:lnTo>
                      <a:lnTo>
                        <a:pt x="71" y="64"/>
                      </a:lnTo>
                      <a:lnTo>
                        <a:pt x="73" y="45"/>
                      </a:lnTo>
                      <a:lnTo>
                        <a:pt x="76" y="23"/>
                      </a:lnTo>
                      <a:lnTo>
                        <a:pt x="78" y="18"/>
                      </a:lnTo>
                      <a:lnTo>
                        <a:pt x="79" y="15"/>
                      </a:lnTo>
                      <a:lnTo>
                        <a:pt x="79" y="12"/>
                      </a:lnTo>
                      <a:lnTo>
                        <a:pt x="80" y="7"/>
                      </a:lnTo>
                      <a:lnTo>
                        <a:pt x="74" y="6"/>
                      </a:lnTo>
                      <a:lnTo>
                        <a:pt x="67" y="3"/>
                      </a:lnTo>
                      <a:lnTo>
                        <a:pt x="61" y="2"/>
                      </a:lnTo>
                      <a:lnTo>
                        <a:pt x="55" y="1"/>
                      </a:lnTo>
                      <a:lnTo>
                        <a:pt x="49" y="1"/>
                      </a:lnTo>
                      <a:lnTo>
                        <a:pt x="42" y="0"/>
                      </a:lnTo>
                      <a:lnTo>
                        <a:pt x="35" y="0"/>
                      </a:lnTo>
                      <a:lnTo>
                        <a:pt x="28" y="0"/>
                      </a:lnTo>
                      <a:lnTo>
                        <a:pt x="21" y="0"/>
                      </a:lnTo>
                      <a:lnTo>
                        <a:pt x="14" y="1"/>
                      </a:lnTo>
                      <a:lnTo>
                        <a:pt x="7" y="1"/>
                      </a:lnTo>
                      <a:lnTo>
                        <a:pt x="0" y="2"/>
                      </a:lnTo>
                      <a:lnTo>
                        <a:pt x="3" y="14"/>
                      </a:lnTo>
                      <a:lnTo>
                        <a:pt x="5" y="25"/>
                      </a:lnTo>
                      <a:lnTo>
                        <a:pt x="6" y="36"/>
                      </a:lnTo>
                      <a:lnTo>
                        <a:pt x="7" y="46"/>
                      </a:lnTo>
                      <a:lnTo>
                        <a:pt x="10" y="70"/>
                      </a:lnTo>
                      <a:lnTo>
                        <a:pt x="12" y="100"/>
                      </a:lnTo>
                      <a:lnTo>
                        <a:pt x="14" y="136"/>
                      </a:lnTo>
                      <a:lnTo>
                        <a:pt x="17" y="179"/>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grpSp>
          <p:sp>
            <p:nvSpPr>
              <p:cNvPr id="2289748" name="Text Box 84"/>
              <p:cNvSpPr txBox="1">
                <a:spLocks noChangeArrowheads="1"/>
              </p:cNvSpPr>
              <p:nvPr/>
            </p:nvSpPr>
            <p:spPr bwMode="auto">
              <a:xfrm>
                <a:off x="5012" y="1851"/>
                <a:ext cx="544" cy="173"/>
              </a:xfrm>
              <a:prstGeom prst="rect">
                <a:avLst/>
              </a:prstGeom>
              <a:noFill/>
              <a:ln w="9525">
                <a:noFill/>
                <a:miter lim="800000"/>
                <a:headEnd/>
                <a:tailEnd/>
              </a:ln>
              <a:effectLst/>
            </p:spPr>
            <p:txBody>
              <a:bodyPr>
                <a:spAutoFit/>
              </a:bodyPr>
              <a:lstStyle/>
              <a:p>
                <a:pPr algn="l">
                  <a:spcBef>
                    <a:spcPct val="50000"/>
                  </a:spcBef>
                </a:pPr>
                <a:r>
                  <a:rPr lang="fr-FR" sz="1200">
                    <a:solidFill>
                      <a:schemeClr val="bg1"/>
                    </a:solidFill>
                    <a:effectLst>
                      <a:outerShdw blurRad="38100" dist="38100" dir="2700000" algn="tl">
                        <a:srgbClr val="C0C0C0"/>
                      </a:outerShdw>
                    </a:effectLst>
                  </a:rPr>
                  <a:t>To retain</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89676"/>
                                        </p:tgtEl>
                                        <p:attrNameLst>
                                          <p:attrName>style.visibility</p:attrName>
                                        </p:attrNameLst>
                                      </p:cBhvr>
                                      <p:to>
                                        <p:strVal val="visible"/>
                                      </p:to>
                                    </p:set>
                                    <p:anim calcmode="lin" valueType="num">
                                      <p:cBhvr additive="base">
                                        <p:cTn id="7" dur="500" fill="hold"/>
                                        <p:tgtEl>
                                          <p:spTgt spid="2289676"/>
                                        </p:tgtEl>
                                        <p:attrNameLst>
                                          <p:attrName>ppt_x</p:attrName>
                                        </p:attrNameLst>
                                      </p:cBhvr>
                                      <p:tavLst>
                                        <p:tav tm="0">
                                          <p:val>
                                            <p:strVal val="0-#ppt_w/2"/>
                                          </p:val>
                                        </p:tav>
                                        <p:tav tm="100000">
                                          <p:val>
                                            <p:strVal val="#ppt_x"/>
                                          </p:val>
                                        </p:tav>
                                      </p:tavLst>
                                    </p:anim>
                                    <p:anim calcmode="lin" valueType="num">
                                      <p:cBhvr additive="base">
                                        <p:cTn id="8" dur="500" fill="hold"/>
                                        <p:tgtEl>
                                          <p:spTgt spid="22896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289677"/>
                                        </p:tgtEl>
                                        <p:attrNameLst>
                                          <p:attrName>style.visibility</p:attrName>
                                        </p:attrNameLst>
                                      </p:cBhvr>
                                      <p:to>
                                        <p:strVal val="visible"/>
                                      </p:to>
                                    </p:set>
                                    <p:anim calcmode="lin" valueType="num">
                                      <p:cBhvr additive="base">
                                        <p:cTn id="12" dur="2000" fill="hold"/>
                                        <p:tgtEl>
                                          <p:spTgt spid="2289677"/>
                                        </p:tgtEl>
                                        <p:attrNameLst>
                                          <p:attrName>ppt_x</p:attrName>
                                        </p:attrNameLst>
                                      </p:cBhvr>
                                      <p:tavLst>
                                        <p:tav tm="0">
                                          <p:val>
                                            <p:strVal val="#ppt_x"/>
                                          </p:val>
                                        </p:tav>
                                        <p:tav tm="100000">
                                          <p:val>
                                            <p:strVal val="#ppt_x"/>
                                          </p:val>
                                        </p:tav>
                                      </p:tavLst>
                                    </p:anim>
                                    <p:anim calcmode="lin" valueType="num">
                                      <p:cBhvr additive="base">
                                        <p:cTn id="13" dur="2000" fill="hold"/>
                                        <p:tgtEl>
                                          <p:spTgt spid="2289677"/>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ID="2" presetClass="entr" presetSubtype="8" fill="hold" nodeType="afterEffect">
                                  <p:stCondLst>
                                    <p:cond delay="0"/>
                                  </p:stCondLst>
                                  <p:childTnLst>
                                    <p:set>
                                      <p:cBhvr>
                                        <p:cTn id="16" dur="1" fill="hold">
                                          <p:stCondLst>
                                            <p:cond delay="0"/>
                                          </p:stCondLst>
                                        </p:cTn>
                                        <p:tgtEl>
                                          <p:spTgt spid="2289750"/>
                                        </p:tgtEl>
                                        <p:attrNameLst>
                                          <p:attrName>style.visibility</p:attrName>
                                        </p:attrNameLst>
                                      </p:cBhvr>
                                      <p:to>
                                        <p:strVal val="visible"/>
                                      </p:to>
                                    </p:set>
                                    <p:anim calcmode="lin" valueType="num">
                                      <p:cBhvr additive="base">
                                        <p:cTn id="17" dur="500" fill="hold"/>
                                        <p:tgtEl>
                                          <p:spTgt spid="2289750"/>
                                        </p:tgtEl>
                                        <p:attrNameLst>
                                          <p:attrName>ppt_x</p:attrName>
                                        </p:attrNameLst>
                                      </p:cBhvr>
                                      <p:tavLst>
                                        <p:tav tm="0">
                                          <p:val>
                                            <p:strVal val="0-#ppt_w/2"/>
                                          </p:val>
                                        </p:tav>
                                        <p:tav tm="100000">
                                          <p:val>
                                            <p:strVal val="#ppt_x"/>
                                          </p:val>
                                        </p:tav>
                                      </p:tavLst>
                                    </p:anim>
                                    <p:anim calcmode="lin" valueType="num">
                                      <p:cBhvr additive="base">
                                        <p:cTn id="18" dur="500" fill="hold"/>
                                        <p:tgtEl>
                                          <p:spTgt spid="22897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9676" grpId="0" animBg="1"/>
      <p:bldP spid="228967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ço Reservado para Data 3"/>
          <p:cNvSpPr>
            <a:spLocks noGrp="1"/>
          </p:cNvSpPr>
          <p:nvPr>
            <p:ph type="dt" sz="half" idx="10"/>
          </p:nvPr>
        </p:nvSpPr>
        <p:spPr/>
        <p:txBody>
          <a:bodyPr/>
          <a:lstStyle/>
          <a:p>
            <a:r>
              <a:rPr lang="fr-FR"/>
              <a:t>Page </a:t>
            </a:r>
            <a:fld id="{DECCB99B-3DFC-482C-8C7E-F56EB18AF97C}" type="slidenum">
              <a:rPr lang="fr-FR"/>
              <a:pPr/>
              <a:t>50</a:t>
            </a:fld>
            <a:r>
              <a:rPr lang="fr-FR"/>
              <a:t>  / Ref TRN_SI_00942 / V2.2 /     SGSI/Q -  July 25 th/2010 /     Classification  D3    Retention : WA+10</a:t>
            </a:r>
          </a:p>
        </p:txBody>
      </p:sp>
      <p:sp>
        <p:nvSpPr>
          <p:cNvPr id="1872905" name="Rectangle 9"/>
          <p:cNvSpPr>
            <a:spLocks noChangeArrowheads="1"/>
          </p:cNvSpPr>
          <p:nvPr/>
        </p:nvSpPr>
        <p:spPr bwMode="auto">
          <a:xfrm>
            <a:off x="469900" y="1790700"/>
            <a:ext cx="7650163" cy="4279900"/>
          </a:xfrm>
          <a:prstGeom prst="rect">
            <a:avLst/>
          </a:prstGeom>
          <a:noFill/>
          <a:ln w="9525" algn="ctr">
            <a:noFill/>
            <a:miter lim="800000"/>
            <a:headEnd/>
            <a:tailEnd/>
          </a:ln>
          <a:effectLst/>
        </p:spPr>
        <p:txBody>
          <a:bodyPr/>
          <a:lstStyle/>
          <a:p>
            <a:pPr marL="342900" indent="12700" algn="l" eaLnBrk="0" hangingPunct="0">
              <a:lnSpc>
                <a:spcPct val="85000"/>
              </a:lnSpc>
              <a:spcBef>
                <a:spcPct val="40000"/>
              </a:spcBef>
              <a:buClr>
                <a:srgbClr val="FF6600"/>
              </a:buClr>
              <a:buSzPct val="80000"/>
              <a:buFont typeface="Webdings" pitchFamily="18" charset="2"/>
              <a:buChar char="4"/>
            </a:pPr>
            <a:r>
              <a:rPr lang="pt-PT" sz="2400" dirty="0">
                <a:solidFill>
                  <a:srgbClr val="00008D"/>
                </a:solidFill>
              </a:rPr>
              <a:t>Ao realizar atividades de garantia de qualidade, estamos acompanhando não-conformidades, a fim de eliminar a causa </a:t>
            </a:r>
            <a:r>
              <a:rPr lang="pt-PT" sz="2400" dirty="0" smtClean="0">
                <a:solidFill>
                  <a:srgbClr val="00008D"/>
                </a:solidFill>
              </a:rPr>
              <a:t>do mesmo</a:t>
            </a:r>
          </a:p>
          <a:p>
            <a:pPr marL="342900" indent="12700" algn="l" eaLnBrk="0" hangingPunct="0">
              <a:lnSpc>
                <a:spcPct val="85000"/>
              </a:lnSpc>
              <a:spcBef>
                <a:spcPct val="40000"/>
              </a:spcBef>
              <a:buClr>
                <a:srgbClr val="FF6600"/>
              </a:buClr>
              <a:buSzPct val="80000"/>
              <a:buFont typeface="Webdings" pitchFamily="18" charset="2"/>
              <a:buChar char="4"/>
            </a:pPr>
            <a:r>
              <a:rPr lang="pt-PT" sz="2400" dirty="0" smtClean="0">
                <a:solidFill>
                  <a:srgbClr val="00008D"/>
                </a:solidFill>
              </a:rPr>
              <a:t>A </a:t>
            </a:r>
            <a:r>
              <a:rPr lang="pt-PT" sz="2400" dirty="0">
                <a:solidFill>
                  <a:srgbClr val="00008D"/>
                </a:solidFill>
              </a:rPr>
              <a:t>não-conformidade é um fracasso para cumprir um requisito específico de um produto ou serviço; por extensão, não-conformidade pode aplicar a um </a:t>
            </a:r>
            <a:r>
              <a:rPr lang="pt-PT" sz="2400" dirty="0" smtClean="0">
                <a:solidFill>
                  <a:srgbClr val="00008D"/>
                </a:solidFill>
              </a:rPr>
              <a:t>processo</a:t>
            </a:r>
            <a:endParaRPr lang="en-US" sz="2400" dirty="0">
              <a:solidFill>
                <a:srgbClr val="00008D"/>
              </a:solidFill>
            </a:endParaRPr>
          </a:p>
          <a:p>
            <a:pPr marL="342900" indent="12700" algn="l" eaLnBrk="0" hangingPunct="0">
              <a:lnSpc>
                <a:spcPct val="85000"/>
              </a:lnSpc>
              <a:spcBef>
                <a:spcPct val="40000"/>
              </a:spcBef>
              <a:buClr>
                <a:srgbClr val="FF6600"/>
              </a:buClr>
              <a:buSzPct val="80000"/>
              <a:buFont typeface="Webdings" pitchFamily="18" charset="2"/>
              <a:buChar char="4"/>
            </a:pPr>
            <a:r>
              <a:rPr lang="pt-PT" sz="2400" dirty="0">
                <a:solidFill>
                  <a:srgbClr val="00008D"/>
                </a:solidFill>
              </a:rPr>
              <a:t>Não-conformidades devem ser registradas (JIRA), </a:t>
            </a:r>
            <a:r>
              <a:rPr lang="pt-PT" sz="2400" dirty="0" smtClean="0">
                <a:solidFill>
                  <a:srgbClr val="00008D"/>
                </a:solidFill>
              </a:rPr>
              <a:t>classificadas </a:t>
            </a:r>
            <a:r>
              <a:rPr lang="pt-PT" sz="2400" dirty="0">
                <a:solidFill>
                  <a:srgbClr val="00008D"/>
                </a:solidFill>
              </a:rPr>
              <a:t>e </a:t>
            </a:r>
            <a:r>
              <a:rPr lang="pt-PT" sz="2400" dirty="0" smtClean="0">
                <a:solidFill>
                  <a:srgbClr val="00008D"/>
                </a:solidFill>
              </a:rPr>
              <a:t>resolvidas.</a:t>
            </a:r>
            <a:endParaRPr lang="en-US" sz="2400" dirty="0">
              <a:solidFill>
                <a:srgbClr val="00008D"/>
              </a:solidFill>
            </a:endParaRPr>
          </a:p>
          <a:p>
            <a:pPr marL="342900" indent="12700" algn="l" eaLnBrk="0" hangingPunct="0">
              <a:lnSpc>
                <a:spcPct val="85000"/>
              </a:lnSpc>
              <a:spcBef>
                <a:spcPct val="40000"/>
              </a:spcBef>
              <a:buClr>
                <a:srgbClr val="FF6600"/>
              </a:buClr>
              <a:buSzPct val="80000"/>
              <a:buFont typeface="Webdings" pitchFamily="18" charset="2"/>
              <a:buChar char="4"/>
            </a:pPr>
            <a:endParaRPr lang="en-US" sz="2400" dirty="0">
              <a:solidFill>
                <a:srgbClr val="000099"/>
              </a:solidFill>
            </a:endParaRPr>
          </a:p>
        </p:txBody>
      </p:sp>
      <p:sp>
        <p:nvSpPr>
          <p:cNvPr id="1872906" name="Text Box 10"/>
          <p:cNvSpPr txBox="1">
            <a:spLocks noChangeArrowheads="1"/>
          </p:cNvSpPr>
          <p:nvPr/>
        </p:nvSpPr>
        <p:spPr bwMode="auto">
          <a:xfrm>
            <a:off x="469900" y="4533900"/>
            <a:ext cx="45974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1872908" name="Rectangle 12"/>
          <p:cNvSpPr>
            <a:spLocks noChangeArrowheads="1"/>
          </p:cNvSpPr>
          <p:nvPr/>
        </p:nvSpPr>
        <p:spPr bwMode="auto">
          <a:xfrm>
            <a:off x="3154363" y="0"/>
            <a:ext cx="5835650" cy="1193800"/>
          </a:xfrm>
          <a:prstGeom prst="rect">
            <a:avLst/>
          </a:prstGeom>
          <a:solidFill>
            <a:schemeClr val="bg1"/>
          </a:solidFill>
          <a:ln w="9525">
            <a:noFill/>
            <a:miter lim="800000"/>
            <a:headEnd/>
            <a:tailEnd/>
          </a:ln>
          <a:effectLst/>
        </p:spPr>
        <p:txBody>
          <a:bodyPr anchor="ctr"/>
          <a:lstStyle/>
          <a:p>
            <a:pPr algn="r" eaLnBrk="0" hangingPunct="0">
              <a:lnSpc>
                <a:spcPct val="85000"/>
              </a:lnSpc>
            </a:pPr>
            <a:r>
              <a:rPr lang="en-US" sz="2800" i="1" dirty="0">
                <a:solidFill>
                  <a:srgbClr val="00008D"/>
                </a:solidFill>
              </a:rPr>
              <a:t/>
            </a:r>
            <a:br>
              <a:rPr lang="en-US" sz="2800" i="1" dirty="0">
                <a:solidFill>
                  <a:srgbClr val="00008D"/>
                </a:solidFill>
              </a:rPr>
            </a:br>
            <a:r>
              <a:rPr lang="pt-PT" sz="2800" dirty="0"/>
              <a:t>Os resultados de qualidade, incluindo não-conformidades, </a:t>
            </a:r>
            <a:r>
              <a:rPr lang="pt-PT" sz="2800" dirty="0" smtClean="0"/>
              <a:t>estão </a:t>
            </a:r>
            <a:r>
              <a:rPr lang="pt-PT" sz="2800" dirty="0"/>
              <a:t>geridos</a:t>
            </a:r>
            <a:r>
              <a:rPr lang="en-US" sz="2800" i="1" dirty="0">
                <a:solidFill>
                  <a:srgbClr val="00008D"/>
                </a:solidFill>
              </a:rPr>
              <a:t/>
            </a:r>
            <a:br>
              <a:rPr lang="en-US" sz="2800" i="1" dirty="0">
                <a:solidFill>
                  <a:srgbClr val="00008D"/>
                </a:solidFill>
              </a:rPr>
            </a:br>
            <a:endParaRPr lang="en-US" sz="2800" i="1" dirty="0">
              <a:solidFill>
                <a:srgbClr val="00008D"/>
              </a:solidFill>
            </a:endParaRPr>
          </a:p>
        </p:txBody>
      </p:sp>
      <p:grpSp>
        <p:nvGrpSpPr>
          <p:cNvPr id="1872909" name="Group 13"/>
          <p:cNvGrpSpPr>
            <a:grpSpLocks/>
          </p:cNvGrpSpPr>
          <p:nvPr/>
        </p:nvGrpSpPr>
        <p:grpSpPr bwMode="auto">
          <a:xfrm rot="1184766">
            <a:off x="7587743" y="2190014"/>
            <a:ext cx="869950" cy="1152525"/>
            <a:chOff x="5008" y="1298"/>
            <a:chExt cx="548" cy="726"/>
          </a:xfrm>
        </p:grpSpPr>
        <p:grpSp>
          <p:nvGrpSpPr>
            <p:cNvPr id="1872910" name="Group 14"/>
            <p:cNvGrpSpPr>
              <a:grpSpLocks/>
            </p:cNvGrpSpPr>
            <p:nvPr/>
          </p:nvGrpSpPr>
          <p:grpSpPr bwMode="auto">
            <a:xfrm>
              <a:off x="5008" y="1298"/>
              <a:ext cx="548" cy="726"/>
              <a:chOff x="5008" y="1444"/>
              <a:chExt cx="412" cy="580"/>
            </a:xfrm>
          </p:grpSpPr>
          <p:sp>
            <p:nvSpPr>
              <p:cNvPr id="1872911" name="Freeform 15"/>
              <p:cNvSpPr>
                <a:spLocks/>
              </p:cNvSpPr>
              <p:nvPr/>
            </p:nvSpPr>
            <p:spPr bwMode="auto">
              <a:xfrm>
                <a:off x="5008" y="1589"/>
                <a:ext cx="412" cy="435"/>
              </a:xfrm>
              <a:custGeom>
                <a:avLst/>
                <a:gdLst/>
                <a:ahLst/>
                <a:cxnLst>
                  <a:cxn ang="0">
                    <a:pos x="602" y="596"/>
                  </a:cxn>
                  <a:cxn ang="0">
                    <a:pos x="578" y="590"/>
                  </a:cxn>
                  <a:cxn ang="0">
                    <a:pos x="558" y="576"/>
                  </a:cxn>
                  <a:cxn ang="0">
                    <a:pos x="544" y="556"/>
                  </a:cxn>
                  <a:cxn ang="0">
                    <a:pos x="540" y="531"/>
                  </a:cxn>
                  <a:cxn ang="0">
                    <a:pos x="536" y="168"/>
                  </a:cxn>
                  <a:cxn ang="0">
                    <a:pos x="514" y="104"/>
                  </a:cxn>
                  <a:cxn ang="0">
                    <a:pos x="474" y="52"/>
                  </a:cxn>
                  <a:cxn ang="0">
                    <a:pos x="419" y="16"/>
                  </a:cxn>
                  <a:cxn ang="0">
                    <a:pos x="387" y="10"/>
                  </a:cxn>
                  <a:cxn ang="0">
                    <a:pos x="386" y="16"/>
                  </a:cxn>
                  <a:cxn ang="0">
                    <a:pos x="381" y="43"/>
                  </a:cxn>
                  <a:cxn ang="0">
                    <a:pos x="376" y="81"/>
                  </a:cxn>
                  <a:cxn ang="0">
                    <a:pos x="372" y="160"/>
                  </a:cxn>
                  <a:cxn ang="0">
                    <a:pos x="325" y="177"/>
                  </a:cxn>
                  <a:cxn ang="0">
                    <a:pos x="320" y="98"/>
                  </a:cxn>
                  <a:cxn ang="0">
                    <a:pos x="315" y="44"/>
                  </a:cxn>
                  <a:cxn ang="0">
                    <a:pos x="313" y="23"/>
                  </a:cxn>
                  <a:cxn ang="0">
                    <a:pos x="308" y="0"/>
                  </a:cxn>
                  <a:cxn ang="0">
                    <a:pos x="260" y="13"/>
                  </a:cxn>
                  <a:cxn ang="0">
                    <a:pos x="216" y="37"/>
                  </a:cxn>
                  <a:cxn ang="0">
                    <a:pos x="181" y="71"/>
                  </a:cxn>
                  <a:cxn ang="0">
                    <a:pos x="153" y="111"/>
                  </a:cxn>
                  <a:cxn ang="0">
                    <a:pos x="137" y="155"/>
                  </a:cxn>
                  <a:cxn ang="0">
                    <a:pos x="131" y="203"/>
                  </a:cxn>
                  <a:cxn ang="0">
                    <a:pos x="132" y="345"/>
                  </a:cxn>
                  <a:cxn ang="0">
                    <a:pos x="137" y="390"/>
                  </a:cxn>
                  <a:cxn ang="0">
                    <a:pos x="150" y="424"/>
                  </a:cxn>
                  <a:cxn ang="0">
                    <a:pos x="176" y="447"/>
                  </a:cxn>
                  <a:cxn ang="0">
                    <a:pos x="203" y="458"/>
                  </a:cxn>
                  <a:cxn ang="0">
                    <a:pos x="222" y="461"/>
                  </a:cxn>
                  <a:cxn ang="0">
                    <a:pos x="244" y="463"/>
                  </a:cxn>
                  <a:cxn ang="0">
                    <a:pos x="269" y="465"/>
                  </a:cxn>
                  <a:cxn ang="0">
                    <a:pos x="296" y="467"/>
                  </a:cxn>
                  <a:cxn ang="0">
                    <a:pos x="314" y="485"/>
                  </a:cxn>
                  <a:cxn ang="0">
                    <a:pos x="314" y="511"/>
                  </a:cxn>
                  <a:cxn ang="0">
                    <a:pos x="296" y="530"/>
                  </a:cxn>
                  <a:cxn ang="0">
                    <a:pos x="87" y="531"/>
                  </a:cxn>
                  <a:cxn ang="0">
                    <a:pos x="69" y="534"/>
                  </a:cxn>
                  <a:cxn ang="0">
                    <a:pos x="53" y="538"/>
                  </a:cxn>
                  <a:cxn ang="0">
                    <a:pos x="37" y="546"/>
                  </a:cxn>
                  <a:cxn ang="0">
                    <a:pos x="24" y="558"/>
                  </a:cxn>
                  <a:cxn ang="0">
                    <a:pos x="7" y="585"/>
                  </a:cxn>
                  <a:cxn ang="0">
                    <a:pos x="0" y="618"/>
                  </a:cxn>
                  <a:cxn ang="0">
                    <a:pos x="1" y="826"/>
                  </a:cxn>
                  <a:cxn ang="0">
                    <a:pos x="10" y="846"/>
                  </a:cxn>
                  <a:cxn ang="0">
                    <a:pos x="26" y="861"/>
                  </a:cxn>
                  <a:cxn ang="0">
                    <a:pos x="47" y="869"/>
                  </a:cxn>
                  <a:cxn ang="0">
                    <a:pos x="63" y="870"/>
                  </a:cxn>
                  <a:cxn ang="0">
                    <a:pos x="70" y="869"/>
                  </a:cxn>
                  <a:cxn ang="0">
                    <a:pos x="338" y="846"/>
                  </a:cxn>
                  <a:cxn ang="0">
                    <a:pos x="783" y="808"/>
                  </a:cxn>
                  <a:cxn ang="0">
                    <a:pos x="801" y="797"/>
                  </a:cxn>
                  <a:cxn ang="0">
                    <a:pos x="815" y="782"/>
                  </a:cxn>
                  <a:cxn ang="0">
                    <a:pos x="822" y="762"/>
                  </a:cxn>
                  <a:cxn ang="0">
                    <a:pos x="824" y="751"/>
                  </a:cxn>
                  <a:cxn ang="0">
                    <a:pos x="822" y="666"/>
                  </a:cxn>
                  <a:cxn ang="0">
                    <a:pos x="809" y="635"/>
                  </a:cxn>
                  <a:cxn ang="0">
                    <a:pos x="786" y="611"/>
                  </a:cxn>
                  <a:cxn ang="0">
                    <a:pos x="755" y="598"/>
                  </a:cxn>
                </a:cxnLst>
                <a:rect l="0" t="0" r="r" b="b"/>
                <a:pathLst>
                  <a:path w="824" h="870">
                    <a:moveTo>
                      <a:pt x="738" y="596"/>
                    </a:moveTo>
                    <a:lnTo>
                      <a:pt x="602" y="596"/>
                    </a:lnTo>
                    <a:lnTo>
                      <a:pt x="589" y="595"/>
                    </a:lnTo>
                    <a:lnTo>
                      <a:pt x="578" y="590"/>
                    </a:lnTo>
                    <a:lnTo>
                      <a:pt x="567" y="584"/>
                    </a:lnTo>
                    <a:lnTo>
                      <a:pt x="558" y="576"/>
                    </a:lnTo>
                    <a:lnTo>
                      <a:pt x="550" y="567"/>
                    </a:lnTo>
                    <a:lnTo>
                      <a:pt x="544" y="556"/>
                    </a:lnTo>
                    <a:lnTo>
                      <a:pt x="541" y="544"/>
                    </a:lnTo>
                    <a:lnTo>
                      <a:pt x="540" y="531"/>
                    </a:lnTo>
                    <a:lnTo>
                      <a:pt x="540" y="203"/>
                    </a:lnTo>
                    <a:lnTo>
                      <a:pt x="536" y="168"/>
                    </a:lnTo>
                    <a:lnTo>
                      <a:pt x="528" y="135"/>
                    </a:lnTo>
                    <a:lnTo>
                      <a:pt x="514" y="104"/>
                    </a:lnTo>
                    <a:lnTo>
                      <a:pt x="496" y="76"/>
                    </a:lnTo>
                    <a:lnTo>
                      <a:pt x="474" y="52"/>
                    </a:lnTo>
                    <a:lnTo>
                      <a:pt x="448" y="33"/>
                    </a:lnTo>
                    <a:lnTo>
                      <a:pt x="419" y="16"/>
                    </a:lnTo>
                    <a:lnTo>
                      <a:pt x="388" y="5"/>
                    </a:lnTo>
                    <a:lnTo>
                      <a:pt x="387" y="10"/>
                    </a:lnTo>
                    <a:lnTo>
                      <a:pt x="387" y="13"/>
                    </a:lnTo>
                    <a:lnTo>
                      <a:pt x="386" y="16"/>
                    </a:lnTo>
                    <a:lnTo>
                      <a:pt x="384" y="21"/>
                    </a:lnTo>
                    <a:lnTo>
                      <a:pt x="381" y="43"/>
                    </a:lnTo>
                    <a:lnTo>
                      <a:pt x="379" y="62"/>
                    </a:lnTo>
                    <a:lnTo>
                      <a:pt x="376" y="81"/>
                    </a:lnTo>
                    <a:lnTo>
                      <a:pt x="375" y="97"/>
                    </a:lnTo>
                    <a:lnTo>
                      <a:pt x="372" y="160"/>
                    </a:lnTo>
                    <a:lnTo>
                      <a:pt x="371" y="177"/>
                    </a:lnTo>
                    <a:lnTo>
                      <a:pt x="325" y="177"/>
                    </a:lnTo>
                    <a:lnTo>
                      <a:pt x="322" y="134"/>
                    </a:lnTo>
                    <a:lnTo>
                      <a:pt x="320" y="98"/>
                    </a:lnTo>
                    <a:lnTo>
                      <a:pt x="318" y="68"/>
                    </a:lnTo>
                    <a:lnTo>
                      <a:pt x="315" y="44"/>
                    </a:lnTo>
                    <a:lnTo>
                      <a:pt x="314" y="34"/>
                    </a:lnTo>
                    <a:lnTo>
                      <a:pt x="313" y="23"/>
                    </a:lnTo>
                    <a:lnTo>
                      <a:pt x="311" y="12"/>
                    </a:lnTo>
                    <a:lnTo>
                      <a:pt x="308" y="0"/>
                    </a:lnTo>
                    <a:lnTo>
                      <a:pt x="283" y="5"/>
                    </a:lnTo>
                    <a:lnTo>
                      <a:pt x="260" y="13"/>
                    </a:lnTo>
                    <a:lnTo>
                      <a:pt x="237" y="23"/>
                    </a:lnTo>
                    <a:lnTo>
                      <a:pt x="216" y="37"/>
                    </a:lnTo>
                    <a:lnTo>
                      <a:pt x="198" y="52"/>
                    </a:lnTo>
                    <a:lnTo>
                      <a:pt x="181" y="71"/>
                    </a:lnTo>
                    <a:lnTo>
                      <a:pt x="166" y="90"/>
                    </a:lnTo>
                    <a:lnTo>
                      <a:pt x="153" y="111"/>
                    </a:lnTo>
                    <a:lnTo>
                      <a:pt x="144" y="133"/>
                    </a:lnTo>
                    <a:lnTo>
                      <a:pt x="137" y="155"/>
                    </a:lnTo>
                    <a:lnTo>
                      <a:pt x="132" y="179"/>
                    </a:lnTo>
                    <a:lnTo>
                      <a:pt x="131" y="203"/>
                    </a:lnTo>
                    <a:lnTo>
                      <a:pt x="132" y="317"/>
                    </a:lnTo>
                    <a:lnTo>
                      <a:pt x="132" y="345"/>
                    </a:lnTo>
                    <a:lnTo>
                      <a:pt x="135" y="369"/>
                    </a:lnTo>
                    <a:lnTo>
                      <a:pt x="137" y="390"/>
                    </a:lnTo>
                    <a:lnTo>
                      <a:pt x="143" y="408"/>
                    </a:lnTo>
                    <a:lnTo>
                      <a:pt x="150" y="424"/>
                    </a:lnTo>
                    <a:lnTo>
                      <a:pt x="161" y="437"/>
                    </a:lnTo>
                    <a:lnTo>
                      <a:pt x="176" y="447"/>
                    </a:lnTo>
                    <a:lnTo>
                      <a:pt x="194" y="455"/>
                    </a:lnTo>
                    <a:lnTo>
                      <a:pt x="203" y="458"/>
                    </a:lnTo>
                    <a:lnTo>
                      <a:pt x="212" y="460"/>
                    </a:lnTo>
                    <a:lnTo>
                      <a:pt x="222" y="461"/>
                    </a:lnTo>
                    <a:lnTo>
                      <a:pt x="232" y="463"/>
                    </a:lnTo>
                    <a:lnTo>
                      <a:pt x="244" y="463"/>
                    </a:lnTo>
                    <a:lnTo>
                      <a:pt x="255" y="465"/>
                    </a:lnTo>
                    <a:lnTo>
                      <a:pt x="269" y="465"/>
                    </a:lnTo>
                    <a:lnTo>
                      <a:pt x="283" y="465"/>
                    </a:lnTo>
                    <a:lnTo>
                      <a:pt x="296" y="467"/>
                    </a:lnTo>
                    <a:lnTo>
                      <a:pt x="307" y="474"/>
                    </a:lnTo>
                    <a:lnTo>
                      <a:pt x="314" y="485"/>
                    </a:lnTo>
                    <a:lnTo>
                      <a:pt x="316" y="498"/>
                    </a:lnTo>
                    <a:lnTo>
                      <a:pt x="314" y="511"/>
                    </a:lnTo>
                    <a:lnTo>
                      <a:pt x="307" y="522"/>
                    </a:lnTo>
                    <a:lnTo>
                      <a:pt x="296" y="530"/>
                    </a:lnTo>
                    <a:lnTo>
                      <a:pt x="283" y="532"/>
                    </a:lnTo>
                    <a:lnTo>
                      <a:pt x="87" y="531"/>
                    </a:lnTo>
                    <a:lnTo>
                      <a:pt x="78" y="531"/>
                    </a:lnTo>
                    <a:lnTo>
                      <a:pt x="69" y="534"/>
                    </a:lnTo>
                    <a:lnTo>
                      <a:pt x="61" y="536"/>
                    </a:lnTo>
                    <a:lnTo>
                      <a:pt x="53" y="538"/>
                    </a:lnTo>
                    <a:lnTo>
                      <a:pt x="45" y="543"/>
                    </a:lnTo>
                    <a:lnTo>
                      <a:pt x="37" y="546"/>
                    </a:lnTo>
                    <a:lnTo>
                      <a:pt x="30" y="552"/>
                    </a:lnTo>
                    <a:lnTo>
                      <a:pt x="24" y="558"/>
                    </a:lnTo>
                    <a:lnTo>
                      <a:pt x="14" y="570"/>
                    </a:lnTo>
                    <a:lnTo>
                      <a:pt x="7" y="585"/>
                    </a:lnTo>
                    <a:lnTo>
                      <a:pt x="1" y="600"/>
                    </a:lnTo>
                    <a:lnTo>
                      <a:pt x="0" y="618"/>
                    </a:lnTo>
                    <a:lnTo>
                      <a:pt x="0" y="815"/>
                    </a:lnTo>
                    <a:lnTo>
                      <a:pt x="1" y="826"/>
                    </a:lnTo>
                    <a:lnTo>
                      <a:pt x="6" y="837"/>
                    </a:lnTo>
                    <a:lnTo>
                      <a:pt x="10" y="846"/>
                    </a:lnTo>
                    <a:lnTo>
                      <a:pt x="18" y="854"/>
                    </a:lnTo>
                    <a:lnTo>
                      <a:pt x="26" y="861"/>
                    </a:lnTo>
                    <a:lnTo>
                      <a:pt x="37" y="865"/>
                    </a:lnTo>
                    <a:lnTo>
                      <a:pt x="47" y="869"/>
                    </a:lnTo>
                    <a:lnTo>
                      <a:pt x="59" y="870"/>
                    </a:lnTo>
                    <a:lnTo>
                      <a:pt x="63" y="870"/>
                    </a:lnTo>
                    <a:lnTo>
                      <a:pt x="67" y="869"/>
                    </a:lnTo>
                    <a:lnTo>
                      <a:pt x="70" y="869"/>
                    </a:lnTo>
                    <a:lnTo>
                      <a:pt x="74" y="868"/>
                    </a:lnTo>
                    <a:lnTo>
                      <a:pt x="338" y="846"/>
                    </a:lnTo>
                    <a:lnTo>
                      <a:pt x="772" y="810"/>
                    </a:lnTo>
                    <a:lnTo>
                      <a:pt x="783" y="808"/>
                    </a:lnTo>
                    <a:lnTo>
                      <a:pt x="792" y="803"/>
                    </a:lnTo>
                    <a:lnTo>
                      <a:pt x="801" y="797"/>
                    </a:lnTo>
                    <a:lnTo>
                      <a:pt x="808" y="791"/>
                    </a:lnTo>
                    <a:lnTo>
                      <a:pt x="815" y="782"/>
                    </a:lnTo>
                    <a:lnTo>
                      <a:pt x="819" y="772"/>
                    </a:lnTo>
                    <a:lnTo>
                      <a:pt x="822" y="762"/>
                    </a:lnTo>
                    <a:lnTo>
                      <a:pt x="823" y="751"/>
                    </a:lnTo>
                    <a:lnTo>
                      <a:pt x="824" y="751"/>
                    </a:lnTo>
                    <a:lnTo>
                      <a:pt x="824" y="683"/>
                    </a:lnTo>
                    <a:lnTo>
                      <a:pt x="822" y="666"/>
                    </a:lnTo>
                    <a:lnTo>
                      <a:pt x="817" y="650"/>
                    </a:lnTo>
                    <a:lnTo>
                      <a:pt x="809" y="635"/>
                    </a:lnTo>
                    <a:lnTo>
                      <a:pt x="799" y="622"/>
                    </a:lnTo>
                    <a:lnTo>
                      <a:pt x="786" y="611"/>
                    </a:lnTo>
                    <a:lnTo>
                      <a:pt x="771" y="603"/>
                    </a:lnTo>
                    <a:lnTo>
                      <a:pt x="755" y="598"/>
                    </a:lnTo>
                    <a:lnTo>
                      <a:pt x="738" y="596"/>
                    </a:lnTo>
                    <a:close/>
                  </a:path>
                </a:pathLst>
              </a:custGeom>
              <a:solidFill>
                <a:srgbClr val="0D2F8D"/>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872912" name="Freeform 16"/>
              <p:cNvSpPr>
                <a:spLocks/>
              </p:cNvSpPr>
              <p:nvPr/>
            </p:nvSpPr>
            <p:spPr bwMode="auto">
              <a:xfrm>
                <a:off x="5139" y="1701"/>
                <a:ext cx="85" cy="86"/>
              </a:xfrm>
              <a:custGeom>
                <a:avLst/>
                <a:gdLst/>
                <a:ahLst/>
                <a:cxnLst>
                  <a:cxn ang="0">
                    <a:pos x="147" y="145"/>
                  </a:cxn>
                  <a:cxn ang="0">
                    <a:pos x="140" y="151"/>
                  </a:cxn>
                  <a:cxn ang="0">
                    <a:pos x="133" y="157"/>
                  </a:cxn>
                  <a:cxn ang="0">
                    <a:pos x="126" y="161"/>
                  </a:cxn>
                  <a:cxn ang="0">
                    <a:pos x="119" y="165"/>
                  </a:cxn>
                  <a:cxn ang="0">
                    <a:pos x="111" y="167"/>
                  </a:cxn>
                  <a:cxn ang="0">
                    <a:pos x="103" y="169"/>
                  </a:cxn>
                  <a:cxn ang="0">
                    <a:pos x="95" y="170"/>
                  </a:cxn>
                  <a:cxn ang="0">
                    <a:pos x="86" y="170"/>
                  </a:cxn>
                  <a:cxn ang="0">
                    <a:pos x="77" y="170"/>
                  </a:cxn>
                  <a:cxn ang="0">
                    <a:pos x="68" y="169"/>
                  </a:cxn>
                  <a:cxn ang="0">
                    <a:pos x="60" y="167"/>
                  </a:cxn>
                  <a:cxn ang="0">
                    <a:pos x="53" y="165"/>
                  </a:cxn>
                  <a:cxn ang="0">
                    <a:pos x="45" y="161"/>
                  </a:cxn>
                  <a:cxn ang="0">
                    <a:pos x="38" y="157"/>
                  </a:cxn>
                  <a:cxn ang="0">
                    <a:pos x="31" y="151"/>
                  </a:cxn>
                  <a:cxn ang="0">
                    <a:pos x="26" y="145"/>
                  </a:cxn>
                  <a:cxn ang="0">
                    <a:pos x="14" y="132"/>
                  </a:cxn>
                  <a:cxn ang="0">
                    <a:pos x="6" y="117"/>
                  </a:cxn>
                  <a:cxn ang="0">
                    <a:pos x="2" y="102"/>
                  </a:cxn>
                  <a:cxn ang="0">
                    <a:pos x="0" y="85"/>
                  </a:cxn>
                  <a:cxn ang="0">
                    <a:pos x="2" y="68"/>
                  </a:cxn>
                  <a:cxn ang="0">
                    <a:pos x="6" y="52"/>
                  </a:cxn>
                  <a:cxn ang="0">
                    <a:pos x="14" y="38"/>
                  </a:cxn>
                  <a:cxn ang="0">
                    <a:pos x="26" y="24"/>
                  </a:cxn>
                  <a:cxn ang="0">
                    <a:pos x="31" y="18"/>
                  </a:cxn>
                  <a:cxn ang="0">
                    <a:pos x="38" y="14"/>
                  </a:cxn>
                  <a:cxn ang="0">
                    <a:pos x="45" y="9"/>
                  </a:cxn>
                  <a:cxn ang="0">
                    <a:pos x="53" y="6"/>
                  </a:cxn>
                  <a:cxn ang="0">
                    <a:pos x="60" y="3"/>
                  </a:cxn>
                  <a:cxn ang="0">
                    <a:pos x="68" y="1"/>
                  </a:cxn>
                  <a:cxn ang="0">
                    <a:pos x="77" y="0"/>
                  </a:cxn>
                  <a:cxn ang="0">
                    <a:pos x="86" y="0"/>
                  </a:cxn>
                  <a:cxn ang="0">
                    <a:pos x="95" y="0"/>
                  </a:cxn>
                  <a:cxn ang="0">
                    <a:pos x="103" y="1"/>
                  </a:cxn>
                  <a:cxn ang="0">
                    <a:pos x="111" y="3"/>
                  </a:cxn>
                  <a:cxn ang="0">
                    <a:pos x="119" y="6"/>
                  </a:cxn>
                  <a:cxn ang="0">
                    <a:pos x="126" y="9"/>
                  </a:cxn>
                  <a:cxn ang="0">
                    <a:pos x="133" y="14"/>
                  </a:cxn>
                  <a:cxn ang="0">
                    <a:pos x="140" y="18"/>
                  </a:cxn>
                  <a:cxn ang="0">
                    <a:pos x="147" y="24"/>
                  </a:cxn>
                  <a:cxn ang="0">
                    <a:pos x="157" y="38"/>
                  </a:cxn>
                  <a:cxn ang="0">
                    <a:pos x="165" y="52"/>
                  </a:cxn>
                  <a:cxn ang="0">
                    <a:pos x="170" y="68"/>
                  </a:cxn>
                  <a:cxn ang="0">
                    <a:pos x="171" y="85"/>
                  </a:cxn>
                  <a:cxn ang="0">
                    <a:pos x="170" y="102"/>
                  </a:cxn>
                  <a:cxn ang="0">
                    <a:pos x="165" y="117"/>
                  </a:cxn>
                  <a:cxn ang="0">
                    <a:pos x="157" y="132"/>
                  </a:cxn>
                  <a:cxn ang="0">
                    <a:pos x="147" y="145"/>
                  </a:cxn>
                </a:cxnLst>
                <a:rect l="0" t="0" r="r" b="b"/>
                <a:pathLst>
                  <a:path w="171" h="170">
                    <a:moveTo>
                      <a:pt x="147" y="145"/>
                    </a:moveTo>
                    <a:lnTo>
                      <a:pt x="140" y="151"/>
                    </a:lnTo>
                    <a:lnTo>
                      <a:pt x="133" y="157"/>
                    </a:lnTo>
                    <a:lnTo>
                      <a:pt x="126" y="161"/>
                    </a:lnTo>
                    <a:lnTo>
                      <a:pt x="119" y="165"/>
                    </a:lnTo>
                    <a:lnTo>
                      <a:pt x="111" y="167"/>
                    </a:lnTo>
                    <a:lnTo>
                      <a:pt x="103" y="169"/>
                    </a:lnTo>
                    <a:lnTo>
                      <a:pt x="95" y="170"/>
                    </a:lnTo>
                    <a:lnTo>
                      <a:pt x="86" y="170"/>
                    </a:lnTo>
                    <a:lnTo>
                      <a:pt x="77" y="170"/>
                    </a:lnTo>
                    <a:lnTo>
                      <a:pt x="68" y="169"/>
                    </a:lnTo>
                    <a:lnTo>
                      <a:pt x="60" y="167"/>
                    </a:lnTo>
                    <a:lnTo>
                      <a:pt x="53" y="165"/>
                    </a:lnTo>
                    <a:lnTo>
                      <a:pt x="45" y="161"/>
                    </a:lnTo>
                    <a:lnTo>
                      <a:pt x="38" y="157"/>
                    </a:lnTo>
                    <a:lnTo>
                      <a:pt x="31" y="151"/>
                    </a:lnTo>
                    <a:lnTo>
                      <a:pt x="26" y="145"/>
                    </a:lnTo>
                    <a:lnTo>
                      <a:pt x="14" y="132"/>
                    </a:lnTo>
                    <a:lnTo>
                      <a:pt x="6" y="117"/>
                    </a:lnTo>
                    <a:lnTo>
                      <a:pt x="2" y="102"/>
                    </a:lnTo>
                    <a:lnTo>
                      <a:pt x="0" y="85"/>
                    </a:lnTo>
                    <a:lnTo>
                      <a:pt x="2" y="68"/>
                    </a:lnTo>
                    <a:lnTo>
                      <a:pt x="6" y="52"/>
                    </a:lnTo>
                    <a:lnTo>
                      <a:pt x="14" y="38"/>
                    </a:lnTo>
                    <a:lnTo>
                      <a:pt x="26" y="24"/>
                    </a:lnTo>
                    <a:lnTo>
                      <a:pt x="31" y="18"/>
                    </a:lnTo>
                    <a:lnTo>
                      <a:pt x="38" y="14"/>
                    </a:lnTo>
                    <a:lnTo>
                      <a:pt x="45" y="9"/>
                    </a:lnTo>
                    <a:lnTo>
                      <a:pt x="53" y="6"/>
                    </a:lnTo>
                    <a:lnTo>
                      <a:pt x="60" y="3"/>
                    </a:lnTo>
                    <a:lnTo>
                      <a:pt x="68" y="1"/>
                    </a:lnTo>
                    <a:lnTo>
                      <a:pt x="77" y="0"/>
                    </a:lnTo>
                    <a:lnTo>
                      <a:pt x="86" y="0"/>
                    </a:lnTo>
                    <a:lnTo>
                      <a:pt x="95" y="0"/>
                    </a:lnTo>
                    <a:lnTo>
                      <a:pt x="103" y="1"/>
                    </a:lnTo>
                    <a:lnTo>
                      <a:pt x="111" y="3"/>
                    </a:lnTo>
                    <a:lnTo>
                      <a:pt x="119" y="6"/>
                    </a:lnTo>
                    <a:lnTo>
                      <a:pt x="126" y="9"/>
                    </a:lnTo>
                    <a:lnTo>
                      <a:pt x="133" y="14"/>
                    </a:lnTo>
                    <a:lnTo>
                      <a:pt x="140" y="18"/>
                    </a:lnTo>
                    <a:lnTo>
                      <a:pt x="147" y="24"/>
                    </a:lnTo>
                    <a:lnTo>
                      <a:pt x="157" y="38"/>
                    </a:lnTo>
                    <a:lnTo>
                      <a:pt x="165" y="52"/>
                    </a:lnTo>
                    <a:lnTo>
                      <a:pt x="170" y="68"/>
                    </a:lnTo>
                    <a:lnTo>
                      <a:pt x="171" y="85"/>
                    </a:lnTo>
                    <a:lnTo>
                      <a:pt x="170" y="102"/>
                    </a:lnTo>
                    <a:lnTo>
                      <a:pt x="165" y="117"/>
                    </a:lnTo>
                    <a:lnTo>
                      <a:pt x="157" y="132"/>
                    </a:lnTo>
                    <a:lnTo>
                      <a:pt x="147" y="145"/>
                    </a:lnTo>
                    <a:close/>
                  </a:path>
                </a:pathLst>
              </a:custGeom>
              <a:solidFill>
                <a:srgbClr val="7FFF00"/>
              </a:solidFill>
              <a:ln w="28575" cmpd="sng">
                <a:solidFill>
                  <a:srgbClr val="000000"/>
                </a:solidFill>
                <a:round/>
                <a:headEnd/>
                <a:tailEnd/>
              </a:ln>
            </p:spPr>
            <p:txBody>
              <a:bodyPr/>
              <a:lstStyle/>
              <a:p>
                <a:endParaRPr lang="pt-BR"/>
              </a:p>
            </p:txBody>
          </p:sp>
          <p:sp>
            <p:nvSpPr>
              <p:cNvPr id="1872913" name="Freeform 17"/>
              <p:cNvSpPr>
                <a:spLocks/>
              </p:cNvSpPr>
              <p:nvPr/>
            </p:nvSpPr>
            <p:spPr bwMode="auto">
              <a:xfrm>
                <a:off x="5139" y="1444"/>
                <a:ext cx="85" cy="147"/>
              </a:xfrm>
              <a:custGeom>
                <a:avLst/>
                <a:gdLst/>
                <a:ahLst/>
                <a:cxnLst>
                  <a:cxn ang="0">
                    <a:pos x="126" y="295"/>
                  </a:cxn>
                  <a:cxn ang="0">
                    <a:pos x="129" y="278"/>
                  </a:cxn>
                  <a:cxn ang="0">
                    <a:pos x="133" y="261"/>
                  </a:cxn>
                  <a:cxn ang="0">
                    <a:pos x="136" y="245"/>
                  </a:cxn>
                  <a:cxn ang="0">
                    <a:pos x="141" y="232"/>
                  </a:cxn>
                  <a:cxn ang="0">
                    <a:pos x="157" y="177"/>
                  </a:cxn>
                  <a:cxn ang="0">
                    <a:pos x="159" y="167"/>
                  </a:cxn>
                  <a:cxn ang="0">
                    <a:pos x="162" y="158"/>
                  </a:cxn>
                  <a:cxn ang="0">
                    <a:pos x="164" y="150"/>
                  </a:cxn>
                  <a:cxn ang="0">
                    <a:pos x="165" y="143"/>
                  </a:cxn>
                  <a:cxn ang="0">
                    <a:pos x="167" y="129"/>
                  </a:cxn>
                  <a:cxn ang="0">
                    <a:pos x="170" y="116"/>
                  </a:cxn>
                  <a:cxn ang="0">
                    <a:pos x="171" y="105"/>
                  </a:cxn>
                  <a:cxn ang="0">
                    <a:pos x="171" y="94"/>
                  </a:cxn>
                  <a:cxn ang="0">
                    <a:pos x="170" y="70"/>
                  </a:cxn>
                  <a:cxn ang="0">
                    <a:pos x="165" y="51"/>
                  </a:cxn>
                  <a:cxn ang="0">
                    <a:pos x="156" y="35"/>
                  </a:cxn>
                  <a:cxn ang="0">
                    <a:pos x="144" y="22"/>
                  </a:cxn>
                  <a:cxn ang="0">
                    <a:pos x="137" y="17"/>
                  </a:cxn>
                  <a:cxn ang="0">
                    <a:pos x="130" y="13"/>
                  </a:cxn>
                  <a:cxn ang="0">
                    <a:pos x="124" y="9"/>
                  </a:cxn>
                  <a:cxn ang="0">
                    <a:pos x="115" y="6"/>
                  </a:cxn>
                  <a:cxn ang="0">
                    <a:pos x="109" y="3"/>
                  </a:cxn>
                  <a:cxn ang="0">
                    <a:pos x="101" y="1"/>
                  </a:cxn>
                  <a:cxn ang="0">
                    <a:pos x="94" y="0"/>
                  </a:cxn>
                  <a:cxn ang="0">
                    <a:pos x="86" y="0"/>
                  </a:cxn>
                  <a:cxn ang="0">
                    <a:pos x="77" y="0"/>
                  </a:cxn>
                  <a:cxn ang="0">
                    <a:pos x="68" y="1"/>
                  </a:cxn>
                  <a:cxn ang="0">
                    <a:pos x="60" y="3"/>
                  </a:cxn>
                  <a:cxn ang="0">
                    <a:pos x="53" y="6"/>
                  </a:cxn>
                  <a:cxn ang="0">
                    <a:pos x="45" y="9"/>
                  </a:cxn>
                  <a:cxn ang="0">
                    <a:pos x="38" y="13"/>
                  </a:cxn>
                  <a:cxn ang="0">
                    <a:pos x="31" y="17"/>
                  </a:cxn>
                  <a:cxn ang="0">
                    <a:pos x="26" y="23"/>
                  </a:cxn>
                  <a:cxn ang="0">
                    <a:pos x="14" y="35"/>
                  </a:cxn>
                  <a:cxn ang="0">
                    <a:pos x="6" y="51"/>
                  </a:cxn>
                  <a:cxn ang="0">
                    <a:pos x="2" y="68"/>
                  </a:cxn>
                  <a:cxn ang="0">
                    <a:pos x="0" y="89"/>
                  </a:cxn>
                  <a:cxn ang="0">
                    <a:pos x="0" y="100"/>
                  </a:cxn>
                  <a:cxn ang="0">
                    <a:pos x="2" y="112"/>
                  </a:cxn>
                  <a:cxn ang="0">
                    <a:pos x="3" y="123"/>
                  </a:cxn>
                  <a:cxn ang="0">
                    <a:pos x="5" y="134"/>
                  </a:cxn>
                  <a:cxn ang="0">
                    <a:pos x="8" y="149"/>
                  </a:cxn>
                  <a:cxn ang="0">
                    <a:pos x="14" y="170"/>
                  </a:cxn>
                  <a:cxn ang="0">
                    <a:pos x="22" y="202"/>
                  </a:cxn>
                  <a:cxn ang="0">
                    <a:pos x="33" y="240"/>
                  </a:cxn>
                  <a:cxn ang="0">
                    <a:pos x="37" y="252"/>
                  </a:cxn>
                  <a:cxn ang="0">
                    <a:pos x="41" y="265"/>
                  </a:cxn>
                  <a:cxn ang="0">
                    <a:pos x="44" y="278"/>
                  </a:cxn>
                  <a:cxn ang="0">
                    <a:pos x="46" y="290"/>
                  </a:cxn>
                  <a:cxn ang="0">
                    <a:pos x="53" y="289"/>
                  </a:cxn>
                  <a:cxn ang="0">
                    <a:pos x="60" y="289"/>
                  </a:cxn>
                  <a:cxn ang="0">
                    <a:pos x="67" y="288"/>
                  </a:cxn>
                  <a:cxn ang="0">
                    <a:pos x="74" y="288"/>
                  </a:cxn>
                  <a:cxn ang="0">
                    <a:pos x="81" y="288"/>
                  </a:cxn>
                  <a:cxn ang="0">
                    <a:pos x="88" y="288"/>
                  </a:cxn>
                  <a:cxn ang="0">
                    <a:pos x="95" y="289"/>
                  </a:cxn>
                  <a:cxn ang="0">
                    <a:pos x="101" y="289"/>
                  </a:cxn>
                  <a:cxn ang="0">
                    <a:pos x="107" y="290"/>
                  </a:cxn>
                  <a:cxn ang="0">
                    <a:pos x="113" y="291"/>
                  </a:cxn>
                  <a:cxn ang="0">
                    <a:pos x="120" y="294"/>
                  </a:cxn>
                  <a:cxn ang="0">
                    <a:pos x="126" y="295"/>
                  </a:cxn>
                </a:cxnLst>
                <a:rect l="0" t="0" r="r" b="b"/>
                <a:pathLst>
                  <a:path w="171" h="295">
                    <a:moveTo>
                      <a:pt x="126" y="295"/>
                    </a:moveTo>
                    <a:lnTo>
                      <a:pt x="129" y="278"/>
                    </a:lnTo>
                    <a:lnTo>
                      <a:pt x="133" y="261"/>
                    </a:lnTo>
                    <a:lnTo>
                      <a:pt x="136" y="245"/>
                    </a:lnTo>
                    <a:lnTo>
                      <a:pt x="141" y="232"/>
                    </a:lnTo>
                    <a:lnTo>
                      <a:pt x="157" y="177"/>
                    </a:lnTo>
                    <a:lnTo>
                      <a:pt x="159" y="167"/>
                    </a:lnTo>
                    <a:lnTo>
                      <a:pt x="162" y="158"/>
                    </a:lnTo>
                    <a:lnTo>
                      <a:pt x="164" y="150"/>
                    </a:lnTo>
                    <a:lnTo>
                      <a:pt x="165" y="143"/>
                    </a:lnTo>
                    <a:lnTo>
                      <a:pt x="167" y="129"/>
                    </a:lnTo>
                    <a:lnTo>
                      <a:pt x="170" y="116"/>
                    </a:lnTo>
                    <a:lnTo>
                      <a:pt x="171" y="105"/>
                    </a:lnTo>
                    <a:lnTo>
                      <a:pt x="171" y="94"/>
                    </a:lnTo>
                    <a:lnTo>
                      <a:pt x="170" y="70"/>
                    </a:lnTo>
                    <a:lnTo>
                      <a:pt x="165" y="51"/>
                    </a:lnTo>
                    <a:lnTo>
                      <a:pt x="156" y="35"/>
                    </a:lnTo>
                    <a:lnTo>
                      <a:pt x="144" y="22"/>
                    </a:lnTo>
                    <a:lnTo>
                      <a:pt x="137" y="17"/>
                    </a:lnTo>
                    <a:lnTo>
                      <a:pt x="130" y="13"/>
                    </a:lnTo>
                    <a:lnTo>
                      <a:pt x="124" y="9"/>
                    </a:lnTo>
                    <a:lnTo>
                      <a:pt x="115" y="6"/>
                    </a:lnTo>
                    <a:lnTo>
                      <a:pt x="109" y="3"/>
                    </a:lnTo>
                    <a:lnTo>
                      <a:pt x="101" y="1"/>
                    </a:lnTo>
                    <a:lnTo>
                      <a:pt x="94" y="0"/>
                    </a:lnTo>
                    <a:lnTo>
                      <a:pt x="86" y="0"/>
                    </a:lnTo>
                    <a:lnTo>
                      <a:pt x="77" y="0"/>
                    </a:lnTo>
                    <a:lnTo>
                      <a:pt x="68" y="1"/>
                    </a:lnTo>
                    <a:lnTo>
                      <a:pt x="60" y="3"/>
                    </a:lnTo>
                    <a:lnTo>
                      <a:pt x="53" y="6"/>
                    </a:lnTo>
                    <a:lnTo>
                      <a:pt x="45" y="9"/>
                    </a:lnTo>
                    <a:lnTo>
                      <a:pt x="38" y="13"/>
                    </a:lnTo>
                    <a:lnTo>
                      <a:pt x="31" y="17"/>
                    </a:lnTo>
                    <a:lnTo>
                      <a:pt x="26" y="23"/>
                    </a:lnTo>
                    <a:lnTo>
                      <a:pt x="14" y="35"/>
                    </a:lnTo>
                    <a:lnTo>
                      <a:pt x="6" y="51"/>
                    </a:lnTo>
                    <a:lnTo>
                      <a:pt x="2" y="68"/>
                    </a:lnTo>
                    <a:lnTo>
                      <a:pt x="0" y="89"/>
                    </a:lnTo>
                    <a:lnTo>
                      <a:pt x="0" y="100"/>
                    </a:lnTo>
                    <a:lnTo>
                      <a:pt x="2" y="112"/>
                    </a:lnTo>
                    <a:lnTo>
                      <a:pt x="3" y="123"/>
                    </a:lnTo>
                    <a:lnTo>
                      <a:pt x="5" y="134"/>
                    </a:lnTo>
                    <a:lnTo>
                      <a:pt x="8" y="149"/>
                    </a:lnTo>
                    <a:lnTo>
                      <a:pt x="14" y="170"/>
                    </a:lnTo>
                    <a:lnTo>
                      <a:pt x="22" y="202"/>
                    </a:lnTo>
                    <a:lnTo>
                      <a:pt x="33" y="240"/>
                    </a:lnTo>
                    <a:lnTo>
                      <a:pt x="37" y="252"/>
                    </a:lnTo>
                    <a:lnTo>
                      <a:pt x="41" y="265"/>
                    </a:lnTo>
                    <a:lnTo>
                      <a:pt x="44" y="278"/>
                    </a:lnTo>
                    <a:lnTo>
                      <a:pt x="46" y="290"/>
                    </a:lnTo>
                    <a:lnTo>
                      <a:pt x="53" y="289"/>
                    </a:lnTo>
                    <a:lnTo>
                      <a:pt x="60" y="289"/>
                    </a:lnTo>
                    <a:lnTo>
                      <a:pt x="67" y="288"/>
                    </a:lnTo>
                    <a:lnTo>
                      <a:pt x="74" y="288"/>
                    </a:lnTo>
                    <a:lnTo>
                      <a:pt x="81" y="288"/>
                    </a:lnTo>
                    <a:lnTo>
                      <a:pt x="88" y="288"/>
                    </a:lnTo>
                    <a:lnTo>
                      <a:pt x="95" y="289"/>
                    </a:lnTo>
                    <a:lnTo>
                      <a:pt x="101" y="289"/>
                    </a:lnTo>
                    <a:lnTo>
                      <a:pt x="107" y="290"/>
                    </a:lnTo>
                    <a:lnTo>
                      <a:pt x="113" y="291"/>
                    </a:lnTo>
                    <a:lnTo>
                      <a:pt x="120" y="294"/>
                    </a:lnTo>
                    <a:lnTo>
                      <a:pt x="126" y="295"/>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872914" name="Freeform 18"/>
              <p:cNvSpPr>
                <a:spLocks/>
              </p:cNvSpPr>
              <p:nvPr/>
            </p:nvSpPr>
            <p:spPr bwMode="auto">
              <a:xfrm>
                <a:off x="5139" y="1701"/>
                <a:ext cx="85" cy="86"/>
              </a:xfrm>
              <a:custGeom>
                <a:avLst/>
                <a:gdLst/>
                <a:ahLst/>
                <a:cxnLst>
                  <a:cxn ang="0">
                    <a:pos x="86" y="0"/>
                  </a:cxn>
                  <a:cxn ang="0">
                    <a:pos x="77" y="0"/>
                  </a:cxn>
                  <a:cxn ang="0">
                    <a:pos x="68" y="1"/>
                  </a:cxn>
                  <a:cxn ang="0">
                    <a:pos x="60" y="3"/>
                  </a:cxn>
                  <a:cxn ang="0">
                    <a:pos x="53" y="6"/>
                  </a:cxn>
                  <a:cxn ang="0">
                    <a:pos x="45" y="9"/>
                  </a:cxn>
                  <a:cxn ang="0">
                    <a:pos x="38" y="14"/>
                  </a:cxn>
                  <a:cxn ang="0">
                    <a:pos x="31" y="18"/>
                  </a:cxn>
                  <a:cxn ang="0">
                    <a:pos x="26" y="24"/>
                  </a:cxn>
                  <a:cxn ang="0">
                    <a:pos x="14" y="38"/>
                  </a:cxn>
                  <a:cxn ang="0">
                    <a:pos x="6" y="52"/>
                  </a:cxn>
                  <a:cxn ang="0">
                    <a:pos x="2" y="68"/>
                  </a:cxn>
                  <a:cxn ang="0">
                    <a:pos x="0" y="85"/>
                  </a:cxn>
                  <a:cxn ang="0">
                    <a:pos x="2" y="102"/>
                  </a:cxn>
                  <a:cxn ang="0">
                    <a:pos x="6" y="117"/>
                  </a:cxn>
                  <a:cxn ang="0">
                    <a:pos x="14" y="132"/>
                  </a:cxn>
                  <a:cxn ang="0">
                    <a:pos x="26" y="145"/>
                  </a:cxn>
                  <a:cxn ang="0">
                    <a:pos x="31" y="151"/>
                  </a:cxn>
                  <a:cxn ang="0">
                    <a:pos x="38" y="157"/>
                  </a:cxn>
                  <a:cxn ang="0">
                    <a:pos x="45" y="161"/>
                  </a:cxn>
                  <a:cxn ang="0">
                    <a:pos x="53" y="165"/>
                  </a:cxn>
                  <a:cxn ang="0">
                    <a:pos x="60" y="167"/>
                  </a:cxn>
                  <a:cxn ang="0">
                    <a:pos x="68" y="169"/>
                  </a:cxn>
                  <a:cxn ang="0">
                    <a:pos x="77" y="170"/>
                  </a:cxn>
                  <a:cxn ang="0">
                    <a:pos x="86" y="170"/>
                  </a:cxn>
                  <a:cxn ang="0">
                    <a:pos x="95" y="170"/>
                  </a:cxn>
                  <a:cxn ang="0">
                    <a:pos x="103" y="169"/>
                  </a:cxn>
                  <a:cxn ang="0">
                    <a:pos x="111" y="167"/>
                  </a:cxn>
                  <a:cxn ang="0">
                    <a:pos x="119" y="165"/>
                  </a:cxn>
                  <a:cxn ang="0">
                    <a:pos x="126" y="161"/>
                  </a:cxn>
                  <a:cxn ang="0">
                    <a:pos x="133" y="157"/>
                  </a:cxn>
                  <a:cxn ang="0">
                    <a:pos x="140" y="151"/>
                  </a:cxn>
                  <a:cxn ang="0">
                    <a:pos x="147" y="145"/>
                  </a:cxn>
                  <a:cxn ang="0">
                    <a:pos x="157" y="132"/>
                  </a:cxn>
                  <a:cxn ang="0">
                    <a:pos x="165" y="117"/>
                  </a:cxn>
                  <a:cxn ang="0">
                    <a:pos x="170" y="102"/>
                  </a:cxn>
                  <a:cxn ang="0">
                    <a:pos x="171" y="85"/>
                  </a:cxn>
                  <a:cxn ang="0">
                    <a:pos x="170" y="68"/>
                  </a:cxn>
                  <a:cxn ang="0">
                    <a:pos x="165" y="52"/>
                  </a:cxn>
                  <a:cxn ang="0">
                    <a:pos x="157" y="38"/>
                  </a:cxn>
                  <a:cxn ang="0">
                    <a:pos x="147" y="24"/>
                  </a:cxn>
                  <a:cxn ang="0">
                    <a:pos x="140" y="18"/>
                  </a:cxn>
                  <a:cxn ang="0">
                    <a:pos x="133" y="14"/>
                  </a:cxn>
                  <a:cxn ang="0">
                    <a:pos x="126" y="9"/>
                  </a:cxn>
                  <a:cxn ang="0">
                    <a:pos x="119" y="6"/>
                  </a:cxn>
                  <a:cxn ang="0">
                    <a:pos x="111" y="3"/>
                  </a:cxn>
                  <a:cxn ang="0">
                    <a:pos x="103" y="1"/>
                  </a:cxn>
                  <a:cxn ang="0">
                    <a:pos x="95" y="0"/>
                  </a:cxn>
                  <a:cxn ang="0">
                    <a:pos x="86" y="0"/>
                  </a:cxn>
                </a:cxnLst>
                <a:rect l="0" t="0" r="r" b="b"/>
                <a:pathLst>
                  <a:path w="171" h="170">
                    <a:moveTo>
                      <a:pt x="86" y="0"/>
                    </a:moveTo>
                    <a:lnTo>
                      <a:pt x="77" y="0"/>
                    </a:lnTo>
                    <a:lnTo>
                      <a:pt x="68" y="1"/>
                    </a:lnTo>
                    <a:lnTo>
                      <a:pt x="60" y="3"/>
                    </a:lnTo>
                    <a:lnTo>
                      <a:pt x="53" y="6"/>
                    </a:lnTo>
                    <a:lnTo>
                      <a:pt x="45" y="9"/>
                    </a:lnTo>
                    <a:lnTo>
                      <a:pt x="38" y="14"/>
                    </a:lnTo>
                    <a:lnTo>
                      <a:pt x="31" y="18"/>
                    </a:lnTo>
                    <a:lnTo>
                      <a:pt x="26" y="24"/>
                    </a:lnTo>
                    <a:lnTo>
                      <a:pt x="14" y="38"/>
                    </a:lnTo>
                    <a:lnTo>
                      <a:pt x="6" y="52"/>
                    </a:lnTo>
                    <a:lnTo>
                      <a:pt x="2" y="68"/>
                    </a:lnTo>
                    <a:lnTo>
                      <a:pt x="0" y="85"/>
                    </a:lnTo>
                    <a:lnTo>
                      <a:pt x="2" y="102"/>
                    </a:lnTo>
                    <a:lnTo>
                      <a:pt x="6" y="117"/>
                    </a:lnTo>
                    <a:lnTo>
                      <a:pt x="14" y="132"/>
                    </a:lnTo>
                    <a:lnTo>
                      <a:pt x="26" y="145"/>
                    </a:lnTo>
                    <a:lnTo>
                      <a:pt x="31" y="151"/>
                    </a:lnTo>
                    <a:lnTo>
                      <a:pt x="38" y="157"/>
                    </a:lnTo>
                    <a:lnTo>
                      <a:pt x="45" y="161"/>
                    </a:lnTo>
                    <a:lnTo>
                      <a:pt x="53" y="165"/>
                    </a:lnTo>
                    <a:lnTo>
                      <a:pt x="60" y="167"/>
                    </a:lnTo>
                    <a:lnTo>
                      <a:pt x="68" y="169"/>
                    </a:lnTo>
                    <a:lnTo>
                      <a:pt x="77" y="170"/>
                    </a:lnTo>
                    <a:lnTo>
                      <a:pt x="86" y="170"/>
                    </a:lnTo>
                    <a:lnTo>
                      <a:pt x="95" y="170"/>
                    </a:lnTo>
                    <a:lnTo>
                      <a:pt x="103" y="169"/>
                    </a:lnTo>
                    <a:lnTo>
                      <a:pt x="111" y="167"/>
                    </a:lnTo>
                    <a:lnTo>
                      <a:pt x="119" y="165"/>
                    </a:lnTo>
                    <a:lnTo>
                      <a:pt x="126" y="161"/>
                    </a:lnTo>
                    <a:lnTo>
                      <a:pt x="133" y="157"/>
                    </a:lnTo>
                    <a:lnTo>
                      <a:pt x="140" y="151"/>
                    </a:lnTo>
                    <a:lnTo>
                      <a:pt x="147" y="145"/>
                    </a:lnTo>
                    <a:lnTo>
                      <a:pt x="157" y="132"/>
                    </a:lnTo>
                    <a:lnTo>
                      <a:pt x="165" y="117"/>
                    </a:lnTo>
                    <a:lnTo>
                      <a:pt x="170" y="102"/>
                    </a:lnTo>
                    <a:lnTo>
                      <a:pt x="171" y="85"/>
                    </a:lnTo>
                    <a:lnTo>
                      <a:pt x="170" y="68"/>
                    </a:lnTo>
                    <a:lnTo>
                      <a:pt x="165" y="52"/>
                    </a:lnTo>
                    <a:lnTo>
                      <a:pt x="157" y="38"/>
                    </a:lnTo>
                    <a:lnTo>
                      <a:pt x="147" y="24"/>
                    </a:lnTo>
                    <a:lnTo>
                      <a:pt x="140" y="18"/>
                    </a:lnTo>
                    <a:lnTo>
                      <a:pt x="133" y="14"/>
                    </a:lnTo>
                    <a:lnTo>
                      <a:pt x="126" y="9"/>
                    </a:lnTo>
                    <a:lnTo>
                      <a:pt x="119" y="6"/>
                    </a:lnTo>
                    <a:lnTo>
                      <a:pt x="111" y="3"/>
                    </a:lnTo>
                    <a:lnTo>
                      <a:pt x="103" y="1"/>
                    </a:lnTo>
                    <a:lnTo>
                      <a:pt x="95" y="0"/>
                    </a:lnTo>
                    <a:lnTo>
                      <a:pt x="86" y="0"/>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872915" name="Freeform 19"/>
              <p:cNvSpPr>
                <a:spLocks/>
              </p:cNvSpPr>
              <p:nvPr/>
            </p:nvSpPr>
            <p:spPr bwMode="auto">
              <a:xfrm>
                <a:off x="5162" y="1588"/>
                <a:ext cx="40" cy="89"/>
              </a:xfrm>
              <a:custGeom>
                <a:avLst/>
                <a:gdLst/>
                <a:ahLst/>
                <a:cxnLst>
                  <a:cxn ang="0">
                    <a:pos x="17" y="179"/>
                  </a:cxn>
                  <a:cxn ang="0">
                    <a:pos x="63" y="179"/>
                  </a:cxn>
                  <a:cxn ang="0">
                    <a:pos x="64" y="162"/>
                  </a:cxn>
                  <a:cxn ang="0">
                    <a:pos x="67" y="99"/>
                  </a:cxn>
                  <a:cxn ang="0">
                    <a:pos x="68" y="83"/>
                  </a:cxn>
                  <a:cxn ang="0">
                    <a:pos x="71" y="64"/>
                  </a:cxn>
                  <a:cxn ang="0">
                    <a:pos x="73" y="45"/>
                  </a:cxn>
                  <a:cxn ang="0">
                    <a:pos x="76" y="23"/>
                  </a:cxn>
                  <a:cxn ang="0">
                    <a:pos x="78" y="18"/>
                  </a:cxn>
                  <a:cxn ang="0">
                    <a:pos x="79" y="15"/>
                  </a:cxn>
                  <a:cxn ang="0">
                    <a:pos x="79" y="12"/>
                  </a:cxn>
                  <a:cxn ang="0">
                    <a:pos x="80" y="7"/>
                  </a:cxn>
                  <a:cxn ang="0">
                    <a:pos x="74" y="6"/>
                  </a:cxn>
                  <a:cxn ang="0">
                    <a:pos x="67" y="3"/>
                  </a:cxn>
                  <a:cxn ang="0">
                    <a:pos x="61" y="2"/>
                  </a:cxn>
                  <a:cxn ang="0">
                    <a:pos x="55" y="1"/>
                  </a:cxn>
                  <a:cxn ang="0">
                    <a:pos x="49" y="1"/>
                  </a:cxn>
                  <a:cxn ang="0">
                    <a:pos x="42" y="0"/>
                  </a:cxn>
                  <a:cxn ang="0">
                    <a:pos x="35" y="0"/>
                  </a:cxn>
                  <a:cxn ang="0">
                    <a:pos x="28" y="0"/>
                  </a:cxn>
                  <a:cxn ang="0">
                    <a:pos x="21" y="0"/>
                  </a:cxn>
                  <a:cxn ang="0">
                    <a:pos x="14" y="1"/>
                  </a:cxn>
                  <a:cxn ang="0">
                    <a:pos x="7" y="1"/>
                  </a:cxn>
                  <a:cxn ang="0">
                    <a:pos x="0" y="2"/>
                  </a:cxn>
                  <a:cxn ang="0">
                    <a:pos x="3" y="14"/>
                  </a:cxn>
                  <a:cxn ang="0">
                    <a:pos x="5" y="25"/>
                  </a:cxn>
                  <a:cxn ang="0">
                    <a:pos x="6" y="36"/>
                  </a:cxn>
                  <a:cxn ang="0">
                    <a:pos x="7" y="46"/>
                  </a:cxn>
                  <a:cxn ang="0">
                    <a:pos x="10" y="70"/>
                  </a:cxn>
                  <a:cxn ang="0">
                    <a:pos x="12" y="100"/>
                  </a:cxn>
                  <a:cxn ang="0">
                    <a:pos x="14" y="136"/>
                  </a:cxn>
                  <a:cxn ang="0">
                    <a:pos x="17" y="179"/>
                  </a:cxn>
                </a:cxnLst>
                <a:rect l="0" t="0" r="r" b="b"/>
                <a:pathLst>
                  <a:path w="80" h="179">
                    <a:moveTo>
                      <a:pt x="17" y="179"/>
                    </a:moveTo>
                    <a:lnTo>
                      <a:pt x="63" y="179"/>
                    </a:lnTo>
                    <a:lnTo>
                      <a:pt x="64" y="162"/>
                    </a:lnTo>
                    <a:lnTo>
                      <a:pt x="67" y="99"/>
                    </a:lnTo>
                    <a:lnTo>
                      <a:pt x="68" y="83"/>
                    </a:lnTo>
                    <a:lnTo>
                      <a:pt x="71" y="64"/>
                    </a:lnTo>
                    <a:lnTo>
                      <a:pt x="73" y="45"/>
                    </a:lnTo>
                    <a:lnTo>
                      <a:pt x="76" y="23"/>
                    </a:lnTo>
                    <a:lnTo>
                      <a:pt x="78" y="18"/>
                    </a:lnTo>
                    <a:lnTo>
                      <a:pt x="79" y="15"/>
                    </a:lnTo>
                    <a:lnTo>
                      <a:pt x="79" y="12"/>
                    </a:lnTo>
                    <a:lnTo>
                      <a:pt x="80" y="7"/>
                    </a:lnTo>
                    <a:lnTo>
                      <a:pt x="74" y="6"/>
                    </a:lnTo>
                    <a:lnTo>
                      <a:pt x="67" y="3"/>
                    </a:lnTo>
                    <a:lnTo>
                      <a:pt x="61" y="2"/>
                    </a:lnTo>
                    <a:lnTo>
                      <a:pt x="55" y="1"/>
                    </a:lnTo>
                    <a:lnTo>
                      <a:pt x="49" y="1"/>
                    </a:lnTo>
                    <a:lnTo>
                      <a:pt x="42" y="0"/>
                    </a:lnTo>
                    <a:lnTo>
                      <a:pt x="35" y="0"/>
                    </a:lnTo>
                    <a:lnTo>
                      <a:pt x="28" y="0"/>
                    </a:lnTo>
                    <a:lnTo>
                      <a:pt x="21" y="0"/>
                    </a:lnTo>
                    <a:lnTo>
                      <a:pt x="14" y="1"/>
                    </a:lnTo>
                    <a:lnTo>
                      <a:pt x="7" y="1"/>
                    </a:lnTo>
                    <a:lnTo>
                      <a:pt x="0" y="2"/>
                    </a:lnTo>
                    <a:lnTo>
                      <a:pt x="3" y="14"/>
                    </a:lnTo>
                    <a:lnTo>
                      <a:pt x="5" y="25"/>
                    </a:lnTo>
                    <a:lnTo>
                      <a:pt x="6" y="36"/>
                    </a:lnTo>
                    <a:lnTo>
                      <a:pt x="7" y="46"/>
                    </a:lnTo>
                    <a:lnTo>
                      <a:pt x="10" y="70"/>
                    </a:lnTo>
                    <a:lnTo>
                      <a:pt x="12" y="100"/>
                    </a:lnTo>
                    <a:lnTo>
                      <a:pt x="14" y="136"/>
                    </a:lnTo>
                    <a:lnTo>
                      <a:pt x="17" y="179"/>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grpSp>
        <p:sp>
          <p:nvSpPr>
            <p:cNvPr id="1872916" name="Text Box 20"/>
            <p:cNvSpPr txBox="1">
              <a:spLocks noChangeArrowheads="1"/>
            </p:cNvSpPr>
            <p:nvPr/>
          </p:nvSpPr>
          <p:spPr bwMode="auto">
            <a:xfrm>
              <a:off x="5012" y="1851"/>
              <a:ext cx="544" cy="173"/>
            </a:xfrm>
            <a:prstGeom prst="rect">
              <a:avLst/>
            </a:prstGeom>
            <a:noFill/>
            <a:ln w="9525">
              <a:noFill/>
              <a:miter lim="800000"/>
              <a:headEnd/>
              <a:tailEnd/>
            </a:ln>
            <a:effectLst/>
          </p:spPr>
          <p:txBody>
            <a:bodyPr>
              <a:spAutoFit/>
            </a:bodyPr>
            <a:lstStyle/>
            <a:p>
              <a:pPr algn="l">
                <a:spcBef>
                  <a:spcPct val="50000"/>
                </a:spcBef>
              </a:pPr>
              <a:r>
                <a:rPr lang="en-US" sz="1200" dirty="0">
                  <a:solidFill>
                    <a:schemeClr val="bg1"/>
                  </a:solidFill>
                  <a:effectLst>
                    <a:outerShdw blurRad="38100" dist="38100" dir="2700000" algn="tl">
                      <a:srgbClr val="C0C0C0"/>
                    </a:outerShdw>
                  </a:effectLst>
                </a:rPr>
                <a:t>To retain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72908"/>
                                        </p:tgtEl>
                                        <p:attrNameLst>
                                          <p:attrName>style.visibility</p:attrName>
                                        </p:attrNameLst>
                                      </p:cBhvr>
                                      <p:to>
                                        <p:strVal val="visible"/>
                                      </p:to>
                                    </p:set>
                                    <p:anim calcmode="lin" valueType="num">
                                      <p:cBhvr additive="base">
                                        <p:cTn id="7" dur="500" fill="hold"/>
                                        <p:tgtEl>
                                          <p:spTgt spid="1872908"/>
                                        </p:tgtEl>
                                        <p:attrNameLst>
                                          <p:attrName>ppt_x</p:attrName>
                                        </p:attrNameLst>
                                      </p:cBhvr>
                                      <p:tavLst>
                                        <p:tav tm="0">
                                          <p:val>
                                            <p:strVal val="0-#ppt_w/2"/>
                                          </p:val>
                                        </p:tav>
                                        <p:tav tm="100000">
                                          <p:val>
                                            <p:strVal val="#ppt_x"/>
                                          </p:val>
                                        </p:tav>
                                      </p:tavLst>
                                    </p:anim>
                                    <p:anim calcmode="lin" valueType="num">
                                      <p:cBhvr additive="base">
                                        <p:cTn id="8" dur="500" fill="hold"/>
                                        <p:tgtEl>
                                          <p:spTgt spid="1872908"/>
                                        </p:tgtEl>
                                        <p:attrNameLst>
                                          <p:attrName>ppt_y</p:attrName>
                                        </p:attrNameLst>
                                      </p:cBhvr>
                                      <p:tavLst>
                                        <p:tav tm="0">
                                          <p:val>
                                            <p:strVal val="#ppt_y"/>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1872909"/>
                                        </p:tgtEl>
                                        <p:attrNameLst>
                                          <p:attrName>style.visibility</p:attrName>
                                        </p:attrNameLst>
                                      </p:cBhvr>
                                      <p:to>
                                        <p:strVal val="visible"/>
                                      </p:to>
                                    </p:set>
                                    <p:animEffect transition="in" filter="blinds(horizontal)">
                                      <p:cBhvr>
                                        <p:cTn id="11" dur="500"/>
                                        <p:tgtEl>
                                          <p:spTgt spid="1872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290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Data 4"/>
          <p:cNvSpPr>
            <a:spLocks noGrp="1"/>
          </p:cNvSpPr>
          <p:nvPr>
            <p:ph type="dt" sz="half" idx="10"/>
          </p:nvPr>
        </p:nvSpPr>
        <p:spPr/>
        <p:txBody>
          <a:bodyPr/>
          <a:lstStyle/>
          <a:p>
            <a:r>
              <a:rPr lang="fr-FR"/>
              <a:t>Page </a:t>
            </a:r>
            <a:fld id="{C99C8C8D-F417-4023-A67B-C1D1732CC3EF}" type="slidenum">
              <a:rPr lang="fr-FR"/>
              <a:pPr/>
              <a:t>51</a:t>
            </a:fld>
            <a:r>
              <a:rPr lang="fr-FR"/>
              <a:t>  / Ref TRN_SI_00942 / V2.2 /     SGSI/Q -  July 25 th/2010 /     Classification  D3    Retention : WA+10</a:t>
            </a:r>
          </a:p>
        </p:txBody>
      </p:sp>
      <p:sp>
        <p:nvSpPr>
          <p:cNvPr id="1825794" name="Rectangle 2"/>
          <p:cNvSpPr>
            <a:spLocks noGrp="1" noChangeArrowheads="1"/>
          </p:cNvSpPr>
          <p:nvPr>
            <p:ph type="title"/>
          </p:nvPr>
        </p:nvSpPr>
        <p:spPr>
          <a:xfrm>
            <a:off x="3733800" y="76200"/>
            <a:ext cx="5346700" cy="11557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a:t>
            </a:r>
            <a:r>
              <a:rPr lang="en-US" sz="2800" u="sng" dirty="0">
                <a:solidFill>
                  <a:srgbClr val="CC3300"/>
                </a:solidFill>
                <a:latin typeface="Arial" charset="0"/>
                <a:cs typeface="Arial" charset="0"/>
              </a:rPr>
              <a:t>1</a:t>
            </a:r>
            <a:r>
              <a:rPr lang="en-US" sz="2800" dirty="0">
                <a:solidFill>
                  <a:srgbClr val="CC3300"/>
                </a:solidFill>
                <a:latin typeface="Arial" charset="0"/>
                <a:cs typeface="Arial" charset="0"/>
              </a:rPr>
              <a:t> </a:t>
            </a:r>
            <a:r>
              <a:rPr lang="en-US" sz="2800" dirty="0" smtClean="0">
                <a:solidFill>
                  <a:srgbClr val="CC3300"/>
                </a:solidFill>
                <a:latin typeface="Arial" charset="0"/>
                <a:cs typeface="Arial" charset="0"/>
              </a:rPr>
              <a:t>:</a:t>
            </a:r>
            <a:r>
              <a:rPr lang="pt-PT" sz="2800" dirty="0"/>
              <a:t>A </a:t>
            </a:r>
            <a:r>
              <a:rPr lang="pt-PT" sz="2800" dirty="0" smtClean="0"/>
              <a:t>Michelin </a:t>
            </a:r>
            <a:r>
              <a:rPr lang="pt-PT" sz="2800" dirty="0"/>
              <a:t>está </a:t>
            </a:r>
            <a:r>
              <a:rPr lang="pt-PT" sz="2800" dirty="0" smtClean="0"/>
              <a:t>satisfeita </a:t>
            </a:r>
            <a:r>
              <a:rPr lang="pt-PT" sz="2800" dirty="0"/>
              <a:t>com os produtos e serviços do SI</a:t>
            </a:r>
            <a:endParaRPr lang="en-US" sz="2800" dirty="0">
              <a:latin typeface="Arial" charset="0"/>
              <a:cs typeface="Arial" charset="0"/>
            </a:endParaRPr>
          </a:p>
        </p:txBody>
      </p:sp>
      <p:sp>
        <p:nvSpPr>
          <p:cNvPr id="1825795" name="Rectangle 3"/>
          <p:cNvSpPr>
            <a:spLocks noGrp="1" noChangeArrowheads="1"/>
          </p:cNvSpPr>
          <p:nvPr>
            <p:ph type="body" sz="half" idx="1"/>
          </p:nvPr>
        </p:nvSpPr>
        <p:spPr>
          <a:xfrm>
            <a:off x="215900" y="1498600"/>
            <a:ext cx="7904163" cy="4089400"/>
          </a:xfrm>
          <a:noFill/>
          <a:ln/>
        </p:spPr>
        <p:txBody>
          <a:bodyPr/>
          <a:lstStyle/>
          <a:p>
            <a:pPr>
              <a:lnSpc>
                <a:spcPct val="75000"/>
              </a:lnSpc>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1</a:t>
            </a:r>
            <a:r>
              <a:rPr lang="en-US" sz="2800" b="1" i="1" dirty="0" smtClean="0">
                <a:solidFill>
                  <a:srgbClr val="CC3300"/>
                </a:solidFill>
                <a:latin typeface="Arial" charset="0"/>
                <a:cs typeface="Arial" charset="0"/>
              </a:rPr>
              <a:t> </a:t>
            </a:r>
            <a:r>
              <a:rPr lang="en-US" sz="2800" b="1" i="1" dirty="0">
                <a:solidFill>
                  <a:srgbClr val="CC3300"/>
                </a:solidFill>
                <a:latin typeface="Arial" charset="0"/>
                <a:cs typeface="Arial" charset="0"/>
              </a:rPr>
              <a:t>:</a:t>
            </a:r>
            <a:r>
              <a:rPr lang="en-US" dirty="0">
                <a:solidFill>
                  <a:srgbClr val="CC3300"/>
                </a:solidFill>
                <a:latin typeface="Arial" charset="0"/>
                <a:cs typeface="Arial" charset="0"/>
              </a:rPr>
              <a:t> </a:t>
            </a:r>
            <a:r>
              <a:rPr lang="pt-PT" sz="2800" dirty="0"/>
              <a:t>Os processos de Desenvolvimento, Industrialização e Produção são dominados e sob controle </a:t>
            </a:r>
            <a:endParaRPr lang="pt-PT" sz="2800" dirty="0" smtClean="0"/>
          </a:p>
          <a:p>
            <a:pPr>
              <a:lnSpc>
                <a:spcPct val="75000"/>
              </a:lnSpc>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2</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PT" sz="2800" dirty="0"/>
              <a:t>Funcionários do SI têm as competências </a:t>
            </a:r>
            <a:r>
              <a:rPr lang="pt-PT" sz="2800" dirty="0" smtClean="0"/>
              <a:t>necessárias</a:t>
            </a:r>
          </a:p>
          <a:p>
            <a:pPr>
              <a:lnSpc>
                <a:spcPct val="75000"/>
              </a:lnSpc>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3</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PT" sz="2800" dirty="0"/>
              <a:t>O desempenho de SI e os serviços é medido a partir de um ponto de vista do </a:t>
            </a:r>
            <a:r>
              <a:rPr lang="pt-PT" sz="2800" dirty="0" smtClean="0"/>
              <a:t>cliente</a:t>
            </a:r>
          </a:p>
          <a:p>
            <a:pPr>
              <a:lnSpc>
                <a:spcPct val="75000"/>
              </a:lnSpc>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4</a:t>
            </a:r>
            <a:r>
              <a:rPr lang="en-US" sz="2800" b="1" i="1" dirty="0">
                <a:solidFill>
                  <a:srgbClr val="CC3300"/>
                </a:solidFill>
                <a:latin typeface="Arial" charset="0"/>
                <a:cs typeface="Arial" charset="0"/>
              </a:rPr>
              <a:t> :</a:t>
            </a:r>
            <a:r>
              <a:rPr lang="en-US" b="1" dirty="0">
                <a:solidFill>
                  <a:srgbClr val="CC3300"/>
                </a:solidFill>
                <a:latin typeface="Arial" charset="0"/>
                <a:cs typeface="Arial" charset="0"/>
              </a:rPr>
              <a:t> </a:t>
            </a:r>
            <a:r>
              <a:rPr lang="pt-PT" sz="2800" dirty="0"/>
              <a:t>Processo de Gerenciamento de Crise existe e é acionado quando necessário</a:t>
            </a:r>
            <a:endParaRPr lang="en-US" sz="2800" b="1" i="1" dirty="0">
              <a:latin typeface="Arial" charset="0"/>
            </a:endParaRPr>
          </a:p>
        </p:txBody>
      </p:sp>
      <p:sp>
        <p:nvSpPr>
          <p:cNvPr id="1825807" name="AutoShape 15"/>
          <p:cNvSpPr>
            <a:spLocks noChangeArrowheads="1"/>
          </p:cNvSpPr>
          <p:nvPr/>
        </p:nvSpPr>
        <p:spPr bwMode="auto">
          <a:xfrm rot="10800000">
            <a:off x="7832725" y="1701800"/>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825808" name="AutoShape 16"/>
          <p:cNvSpPr>
            <a:spLocks noChangeArrowheads="1"/>
          </p:cNvSpPr>
          <p:nvPr/>
        </p:nvSpPr>
        <p:spPr bwMode="auto">
          <a:xfrm rot="10800000">
            <a:off x="7832725" y="2600325"/>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825809" name="AutoShape 17"/>
          <p:cNvSpPr>
            <a:spLocks noChangeArrowheads="1"/>
          </p:cNvSpPr>
          <p:nvPr/>
        </p:nvSpPr>
        <p:spPr bwMode="auto">
          <a:xfrm rot="10800000">
            <a:off x="7832725" y="3527425"/>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825810" name="AutoShape 18"/>
          <p:cNvSpPr>
            <a:spLocks noChangeArrowheads="1"/>
          </p:cNvSpPr>
          <p:nvPr/>
        </p:nvSpPr>
        <p:spPr bwMode="auto">
          <a:xfrm rot="10800000">
            <a:off x="7832725" y="4632325"/>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25794"/>
                                        </p:tgtEl>
                                        <p:attrNameLst>
                                          <p:attrName>style.visibility</p:attrName>
                                        </p:attrNameLst>
                                      </p:cBhvr>
                                      <p:to>
                                        <p:strVal val="visible"/>
                                      </p:to>
                                    </p:set>
                                    <p:anim calcmode="lin" valueType="num">
                                      <p:cBhvr additive="base">
                                        <p:cTn id="7" dur="500" fill="hold"/>
                                        <p:tgtEl>
                                          <p:spTgt spid="1825794"/>
                                        </p:tgtEl>
                                        <p:attrNameLst>
                                          <p:attrName>ppt_x</p:attrName>
                                        </p:attrNameLst>
                                      </p:cBhvr>
                                      <p:tavLst>
                                        <p:tav tm="0">
                                          <p:val>
                                            <p:strVal val="0-#ppt_w/2"/>
                                          </p:val>
                                        </p:tav>
                                        <p:tav tm="100000">
                                          <p:val>
                                            <p:strVal val="#ppt_x"/>
                                          </p:val>
                                        </p:tav>
                                      </p:tavLst>
                                    </p:anim>
                                    <p:anim calcmode="lin" valueType="num">
                                      <p:cBhvr additive="base">
                                        <p:cTn id="8" dur="500" fill="hold"/>
                                        <p:tgtEl>
                                          <p:spTgt spid="182579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25795">
                                            <p:txEl>
                                              <p:pRg st="0" end="0"/>
                                            </p:txEl>
                                          </p:spTgt>
                                        </p:tgtEl>
                                        <p:attrNameLst>
                                          <p:attrName>style.visibility</p:attrName>
                                        </p:attrNameLst>
                                      </p:cBhvr>
                                      <p:to>
                                        <p:strVal val="visible"/>
                                      </p:to>
                                    </p:set>
                                    <p:anim calcmode="lin" valueType="num">
                                      <p:cBhvr additive="base">
                                        <p:cTn id="11" dur="500" fill="hold"/>
                                        <p:tgtEl>
                                          <p:spTgt spid="182579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2579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25795">
                                            <p:txEl>
                                              <p:pRg st="1" end="1"/>
                                            </p:txEl>
                                          </p:spTgt>
                                        </p:tgtEl>
                                        <p:attrNameLst>
                                          <p:attrName>style.visibility</p:attrName>
                                        </p:attrNameLst>
                                      </p:cBhvr>
                                      <p:to>
                                        <p:strVal val="visible"/>
                                      </p:to>
                                    </p:set>
                                    <p:anim calcmode="lin" valueType="num">
                                      <p:cBhvr additive="base">
                                        <p:cTn id="15" dur="500" fill="hold"/>
                                        <p:tgtEl>
                                          <p:spTgt spid="1825795">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25795">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825795">
                                            <p:txEl>
                                              <p:pRg st="2" end="2"/>
                                            </p:txEl>
                                          </p:spTgt>
                                        </p:tgtEl>
                                        <p:attrNameLst>
                                          <p:attrName>style.visibility</p:attrName>
                                        </p:attrNameLst>
                                      </p:cBhvr>
                                      <p:to>
                                        <p:strVal val="visible"/>
                                      </p:to>
                                    </p:set>
                                    <p:anim calcmode="lin" valueType="num">
                                      <p:cBhvr additive="base">
                                        <p:cTn id="19" dur="500" fill="hold"/>
                                        <p:tgtEl>
                                          <p:spTgt spid="18257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25795">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25795">
                                            <p:txEl>
                                              <p:pRg st="3" end="3"/>
                                            </p:txEl>
                                          </p:spTgt>
                                        </p:tgtEl>
                                        <p:attrNameLst>
                                          <p:attrName>style.visibility</p:attrName>
                                        </p:attrNameLst>
                                      </p:cBhvr>
                                      <p:to>
                                        <p:strVal val="visible"/>
                                      </p:to>
                                    </p:set>
                                    <p:anim calcmode="lin" valueType="num">
                                      <p:cBhvr additive="base">
                                        <p:cTn id="23" dur="500" fill="hold"/>
                                        <p:tgtEl>
                                          <p:spTgt spid="182579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25795">
                                            <p:txEl>
                                              <p:pRg st="3" end="3"/>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825807"/>
                                        </p:tgtEl>
                                        <p:attrNameLst>
                                          <p:attrName>style.visibility</p:attrName>
                                        </p:attrNameLst>
                                      </p:cBhvr>
                                      <p:to>
                                        <p:strVal val="visible"/>
                                      </p:to>
                                    </p:set>
                                    <p:animEffect transition="in" filter="blinds(horizontal)">
                                      <p:cBhvr>
                                        <p:cTn id="28" dur="500"/>
                                        <p:tgtEl>
                                          <p:spTgt spid="1825807"/>
                                        </p:tgtEl>
                                      </p:cBhvr>
                                    </p:animEffect>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1825808"/>
                                        </p:tgtEl>
                                        <p:attrNameLst>
                                          <p:attrName>style.visibility</p:attrName>
                                        </p:attrNameLst>
                                      </p:cBhvr>
                                      <p:to>
                                        <p:strVal val="visible"/>
                                      </p:to>
                                    </p:set>
                                    <p:animEffect transition="in" filter="blinds(horizontal)">
                                      <p:cBhvr>
                                        <p:cTn id="32" dur="500"/>
                                        <p:tgtEl>
                                          <p:spTgt spid="1825808"/>
                                        </p:tgtEl>
                                      </p:cBhvr>
                                    </p:animEffect>
                                  </p:childTnLst>
                                </p:cTn>
                              </p:par>
                            </p:childTnLst>
                          </p:cTn>
                        </p:par>
                        <p:par>
                          <p:cTn id="33" fill="hold">
                            <p:stCondLst>
                              <p:cond delay="1500"/>
                            </p:stCondLst>
                            <p:childTnLst>
                              <p:par>
                                <p:cTn id="34" presetID="3" presetClass="entr" presetSubtype="10" fill="hold" grpId="0" nodeType="afterEffect">
                                  <p:stCondLst>
                                    <p:cond delay="0"/>
                                  </p:stCondLst>
                                  <p:childTnLst>
                                    <p:set>
                                      <p:cBhvr>
                                        <p:cTn id="35" dur="1" fill="hold">
                                          <p:stCondLst>
                                            <p:cond delay="0"/>
                                          </p:stCondLst>
                                        </p:cTn>
                                        <p:tgtEl>
                                          <p:spTgt spid="1825809"/>
                                        </p:tgtEl>
                                        <p:attrNameLst>
                                          <p:attrName>style.visibility</p:attrName>
                                        </p:attrNameLst>
                                      </p:cBhvr>
                                      <p:to>
                                        <p:strVal val="visible"/>
                                      </p:to>
                                    </p:set>
                                    <p:animEffect transition="in" filter="blinds(horizontal)">
                                      <p:cBhvr>
                                        <p:cTn id="36" dur="500"/>
                                        <p:tgtEl>
                                          <p:spTgt spid="1825809"/>
                                        </p:tgtEl>
                                      </p:cBhvr>
                                    </p:animEffect>
                                  </p:childTnLst>
                                </p:cTn>
                              </p:par>
                            </p:childTnLst>
                          </p:cTn>
                        </p:par>
                        <p:par>
                          <p:cTn id="37" fill="hold">
                            <p:stCondLst>
                              <p:cond delay="2000"/>
                            </p:stCondLst>
                            <p:childTnLst>
                              <p:par>
                                <p:cTn id="38" presetID="3" presetClass="entr" presetSubtype="10" fill="hold" grpId="0" nodeType="afterEffect">
                                  <p:stCondLst>
                                    <p:cond delay="0"/>
                                  </p:stCondLst>
                                  <p:childTnLst>
                                    <p:set>
                                      <p:cBhvr>
                                        <p:cTn id="39" dur="1" fill="hold">
                                          <p:stCondLst>
                                            <p:cond delay="0"/>
                                          </p:stCondLst>
                                        </p:cTn>
                                        <p:tgtEl>
                                          <p:spTgt spid="1825810"/>
                                        </p:tgtEl>
                                        <p:attrNameLst>
                                          <p:attrName>style.visibility</p:attrName>
                                        </p:attrNameLst>
                                      </p:cBhvr>
                                      <p:to>
                                        <p:strVal val="visible"/>
                                      </p:to>
                                    </p:set>
                                    <p:animEffect transition="in" filter="blinds(horizontal)">
                                      <p:cBhvr>
                                        <p:cTn id="40" dur="500"/>
                                        <p:tgtEl>
                                          <p:spTgt spid="1825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5794" grpId="0" animBg="1"/>
      <p:bldP spid="1825807" grpId="0" animBg="1"/>
      <p:bldP spid="1825808" grpId="0" animBg="1"/>
      <p:bldP spid="1825809" grpId="0" animBg="1"/>
      <p:bldP spid="18258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4"/>
          <p:cNvSpPr>
            <a:spLocks noGrp="1"/>
          </p:cNvSpPr>
          <p:nvPr>
            <p:ph type="dt" sz="half" idx="10"/>
          </p:nvPr>
        </p:nvSpPr>
        <p:spPr/>
        <p:txBody>
          <a:bodyPr/>
          <a:lstStyle/>
          <a:p>
            <a:r>
              <a:rPr lang="fr-FR"/>
              <a:t>Page </a:t>
            </a:r>
            <a:fld id="{2A5902A9-1983-4EB9-B4BD-4F3581283158}" type="slidenum">
              <a:rPr lang="fr-FR"/>
              <a:pPr/>
              <a:t>52</a:t>
            </a:fld>
            <a:r>
              <a:rPr lang="fr-FR"/>
              <a:t>  / Ref TRN_SI_00942 / V2.2 /     SGSI/Q -  July 25 th/2010 /     Classification  D3    Retention : WA+10</a:t>
            </a:r>
          </a:p>
        </p:txBody>
      </p:sp>
      <p:sp>
        <p:nvSpPr>
          <p:cNvPr id="1827842" name="Rectangle 2"/>
          <p:cNvSpPr>
            <a:spLocks noGrp="1" noChangeArrowheads="1"/>
          </p:cNvSpPr>
          <p:nvPr>
            <p:ph type="title"/>
          </p:nvPr>
        </p:nvSpPr>
        <p:spPr>
          <a:xfrm>
            <a:off x="2884488" y="38100"/>
            <a:ext cx="6208712" cy="19304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a:t>
            </a:r>
            <a:r>
              <a:rPr lang="en-US" sz="2800" u="sng" dirty="0">
                <a:solidFill>
                  <a:srgbClr val="CC3300"/>
                </a:solidFill>
                <a:latin typeface="Arial" charset="0"/>
                <a:cs typeface="Arial" charset="0"/>
              </a:rPr>
              <a:t>2</a:t>
            </a:r>
            <a:r>
              <a:rPr lang="en-US" sz="2800" dirty="0">
                <a:solidFill>
                  <a:srgbClr val="CC3300"/>
                </a:solidFill>
                <a:latin typeface="Arial" charset="0"/>
                <a:cs typeface="Arial" charset="0"/>
              </a:rPr>
              <a:t> : </a:t>
            </a:r>
            <a:r>
              <a:rPr lang="pt-PT" sz="2800" dirty="0"/>
              <a:t>SI melhora o desempenho de produtos e serviços do SI e contribui para a melhoria do desempenho da empresa Michelin</a:t>
            </a:r>
            <a:endParaRPr lang="en-US" sz="2800" dirty="0">
              <a:latin typeface="Arial" charset="0"/>
            </a:endParaRPr>
          </a:p>
        </p:txBody>
      </p:sp>
      <p:sp>
        <p:nvSpPr>
          <p:cNvPr id="1827843" name="Rectangle 3"/>
          <p:cNvSpPr>
            <a:spLocks noGrp="1" noChangeArrowheads="1"/>
          </p:cNvSpPr>
          <p:nvPr>
            <p:ph type="body" sz="half" idx="1"/>
          </p:nvPr>
        </p:nvSpPr>
        <p:spPr>
          <a:xfrm>
            <a:off x="215900" y="2222500"/>
            <a:ext cx="7904163" cy="2692400"/>
          </a:xfrm>
          <a:noFill/>
          <a:ln/>
        </p:spPr>
        <p:txBody>
          <a:bodyPr/>
          <a:lstStyle/>
          <a:p>
            <a:pPr>
              <a:buNone/>
            </a:pPr>
            <a:r>
              <a:rPr lang="en-US" sz="2800" b="1" i="1" u="sng" dirty="0" err="1" smtClean="0">
                <a:solidFill>
                  <a:srgbClr val="CC3300"/>
                </a:solidFill>
                <a:latin typeface="Arial" charset="0"/>
                <a:cs typeface="Arial" charset="0"/>
              </a:rPr>
              <a:t>Objetivos</a:t>
            </a:r>
            <a:r>
              <a:rPr lang="en-US" sz="2800" b="1" i="1" u="sng" dirty="0" smtClean="0">
                <a:solidFill>
                  <a:srgbClr val="CC3300"/>
                </a:solidFill>
                <a:latin typeface="Arial" charset="0"/>
                <a:cs typeface="Arial" charset="0"/>
              </a:rPr>
              <a:t> 5</a:t>
            </a:r>
            <a:r>
              <a:rPr lang="en-US" sz="2800" b="1" i="1" dirty="0" smtClean="0">
                <a:solidFill>
                  <a:srgbClr val="CC3300"/>
                </a:solidFill>
                <a:latin typeface="Arial" charset="0"/>
                <a:cs typeface="Arial" charset="0"/>
              </a:rPr>
              <a:t> </a:t>
            </a:r>
            <a:r>
              <a:rPr lang="en-US" sz="2800" b="1" i="1" dirty="0">
                <a:solidFill>
                  <a:srgbClr val="CC3300"/>
                </a:solidFill>
                <a:latin typeface="Arial" charset="0"/>
                <a:cs typeface="Arial" charset="0"/>
              </a:rPr>
              <a:t>:</a:t>
            </a:r>
            <a:r>
              <a:rPr lang="en-US" sz="2800" b="1" i="1" dirty="0">
                <a:latin typeface="Arial" charset="0"/>
                <a:cs typeface="Arial" charset="0"/>
              </a:rPr>
              <a:t> </a:t>
            </a:r>
            <a:r>
              <a:rPr lang="pt-PT" sz="2800" dirty="0"/>
              <a:t>A Organização SI está alinhado com a Michelin e as estratégias de SI, papéis e responsabilidades são claras e conhecidas</a:t>
            </a:r>
            <a:endParaRPr lang="en-US" sz="2800" b="1" i="1" dirty="0">
              <a:latin typeface="Arial" charset="0"/>
            </a:endParaRPr>
          </a:p>
          <a:p>
            <a:pPr>
              <a:buNone/>
            </a:pPr>
            <a:r>
              <a:rPr lang="en-US" sz="2800" b="1" i="1" u="sng" dirty="0" err="1">
                <a:solidFill>
                  <a:srgbClr val="CC3300"/>
                </a:solidFill>
                <a:latin typeface="Arial" charset="0"/>
                <a:cs typeface="Arial" charset="0"/>
              </a:rPr>
              <a:t>Objetivos</a:t>
            </a:r>
            <a:r>
              <a:rPr lang="en-US" sz="2800" b="1" i="1" u="sng" dirty="0">
                <a:solidFill>
                  <a:srgbClr val="CC3300"/>
                </a:solidFill>
                <a:latin typeface="Arial" charset="0"/>
                <a:cs typeface="Arial" charset="0"/>
              </a:rPr>
              <a:t> 6</a:t>
            </a:r>
            <a:r>
              <a:rPr lang="en-US" sz="2800" b="1" i="1" dirty="0">
                <a:solidFill>
                  <a:srgbClr val="CC3300"/>
                </a:solidFill>
                <a:latin typeface="Arial" charset="0"/>
                <a:cs typeface="Arial" charset="0"/>
              </a:rPr>
              <a:t> :</a:t>
            </a:r>
            <a:r>
              <a:rPr lang="en-US" sz="2800" b="1" i="1" dirty="0">
                <a:latin typeface="Arial" charset="0"/>
                <a:cs typeface="Arial" charset="0"/>
              </a:rPr>
              <a:t> </a:t>
            </a:r>
            <a:r>
              <a:rPr lang="pt-PT" sz="2800" dirty="0"/>
              <a:t>Métodos de progresso são implantados e aplicados dentro de SI</a:t>
            </a:r>
            <a:endParaRPr lang="en-US" sz="2800" b="1" i="1" dirty="0">
              <a:latin typeface="Arial" charset="0"/>
            </a:endParaRPr>
          </a:p>
        </p:txBody>
      </p:sp>
      <p:sp>
        <p:nvSpPr>
          <p:cNvPr id="1827857" name="AutoShape 17"/>
          <p:cNvSpPr>
            <a:spLocks noChangeArrowheads="1"/>
          </p:cNvSpPr>
          <p:nvPr/>
        </p:nvSpPr>
        <p:spPr bwMode="auto">
          <a:xfrm rot="10800000">
            <a:off x="7993063" y="2422525"/>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827858" name="AutoShape 18"/>
          <p:cNvSpPr>
            <a:spLocks noChangeArrowheads="1"/>
          </p:cNvSpPr>
          <p:nvPr/>
        </p:nvSpPr>
        <p:spPr bwMode="auto">
          <a:xfrm rot="10800000">
            <a:off x="7993063" y="3895725"/>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27842"/>
                                        </p:tgtEl>
                                        <p:attrNameLst>
                                          <p:attrName>style.visibility</p:attrName>
                                        </p:attrNameLst>
                                      </p:cBhvr>
                                      <p:to>
                                        <p:strVal val="visible"/>
                                      </p:to>
                                    </p:set>
                                    <p:anim calcmode="lin" valueType="num">
                                      <p:cBhvr additive="base">
                                        <p:cTn id="7" dur="500" fill="hold"/>
                                        <p:tgtEl>
                                          <p:spTgt spid="1827842"/>
                                        </p:tgtEl>
                                        <p:attrNameLst>
                                          <p:attrName>ppt_x</p:attrName>
                                        </p:attrNameLst>
                                      </p:cBhvr>
                                      <p:tavLst>
                                        <p:tav tm="0">
                                          <p:val>
                                            <p:strVal val="0-#ppt_w/2"/>
                                          </p:val>
                                        </p:tav>
                                        <p:tav tm="100000">
                                          <p:val>
                                            <p:strVal val="#ppt_x"/>
                                          </p:val>
                                        </p:tav>
                                      </p:tavLst>
                                    </p:anim>
                                    <p:anim calcmode="lin" valueType="num">
                                      <p:cBhvr additive="base">
                                        <p:cTn id="8" dur="500" fill="hold"/>
                                        <p:tgtEl>
                                          <p:spTgt spid="182784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27843">
                                            <p:txEl>
                                              <p:pRg st="0" end="0"/>
                                            </p:txEl>
                                          </p:spTgt>
                                        </p:tgtEl>
                                        <p:attrNameLst>
                                          <p:attrName>style.visibility</p:attrName>
                                        </p:attrNameLst>
                                      </p:cBhvr>
                                      <p:to>
                                        <p:strVal val="visible"/>
                                      </p:to>
                                    </p:set>
                                    <p:anim calcmode="lin" valueType="num">
                                      <p:cBhvr additive="base">
                                        <p:cTn id="11" dur="500" fill="hold"/>
                                        <p:tgtEl>
                                          <p:spTgt spid="182784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2784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27843">
                                            <p:txEl>
                                              <p:pRg st="1" end="1"/>
                                            </p:txEl>
                                          </p:spTgt>
                                        </p:tgtEl>
                                        <p:attrNameLst>
                                          <p:attrName>style.visibility</p:attrName>
                                        </p:attrNameLst>
                                      </p:cBhvr>
                                      <p:to>
                                        <p:strVal val="visible"/>
                                      </p:to>
                                    </p:set>
                                    <p:anim calcmode="lin" valueType="num">
                                      <p:cBhvr additive="base">
                                        <p:cTn id="15" dur="500" fill="hold"/>
                                        <p:tgtEl>
                                          <p:spTgt spid="1827843">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27843">
                                            <p:txEl>
                                              <p:pRg st="1" end="1"/>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827857"/>
                                        </p:tgtEl>
                                        <p:attrNameLst>
                                          <p:attrName>style.visibility</p:attrName>
                                        </p:attrNameLst>
                                      </p:cBhvr>
                                      <p:to>
                                        <p:strVal val="visible"/>
                                      </p:to>
                                    </p:set>
                                    <p:animEffect transition="in" filter="blinds(horizontal)">
                                      <p:cBhvr>
                                        <p:cTn id="20" dur="500"/>
                                        <p:tgtEl>
                                          <p:spTgt spid="1827857"/>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1827858"/>
                                        </p:tgtEl>
                                        <p:attrNameLst>
                                          <p:attrName>style.visibility</p:attrName>
                                        </p:attrNameLst>
                                      </p:cBhvr>
                                      <p:to>
                                        <p:strVal val="visible"/>
                                      </p:to>
                                    </p:set>
                                    <p:animEffect transition="in" filter="blinds(horizontal)">
                                      <p:cBhvr>
                                        <p:cTn id="24" dur="500"/>
                                        <p:tgtEl>
                                          <p:spTgt spid="1827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842" grpId="0" animBg="1"/>
      <p:bldP spid="1827857" grpId="0" animBg="1"/>
      <p:bldP spid="1827858"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1F9FB4F7-D397-4DE8-9EBF-A149736F03F7}" type="slidenum">
              <a:rPr lang="fr-FR"/>
              <a:pPr/>
              <a:t>53</a:t>
            </a:fld>
            <a:r>
              <a:rPr lang="fr-FR"/>
              <a:t>  / Ref TRN_SI_00942 / V2.2 /     SGSI/Q -  July 25 th/2010 /     Classification  D3    Retention : WA+10</a:t>
            </a:r>
          </a:p>
        </p:txBody>
      </p:sp>
      <p:sp>
        <p:nvSpPr>
          <p:cNvPr id="2116610" name="Text Box 2"/>
          <p:cNvSpPr txBox="1">
            <a:spLocks noChangeArrowheads="1"/>
          </p:cNvSpPr>
          <p:nvPr/>
        </p:nvSpPr>
        <p:spPr bwMode="auto">
          <a:xfrm>
            <a:off x="5549900" y="447675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2116611" name="Rectangle 3"/>
          <p:cNvSpPr>
            <a:spLocks noChangeArrowheads="1"/>
          </p:cNvSpPr>
          <p:nvPr/>
        </p:nvSpPr>
        <p:spPr bwMode="auto">
          <a:xfrm>
            <a:off x="711200" y="1360488"/>
            <a:ext cx="8083550" cy="3944937"/>
          </a:xfrm>
          <a:prstGeom prst="rect">
            <a:avLst/>
          </a:prstGeom>
          <a:noFill/>
          <a:ln w="9525">
            <a:noFill/>
            <a:miter lim="800000"/>
            <a:headEnd/>
            <a:tailEnd/>
          </a:ln>
          <a:effectLst/>
        </p:spPr>
        <p:txBody>
          <a:bodyPr/>
          <a:lstStyle/>
          <a:p>
            <a:pPr marL="342900" indent="-342900">
              <a:spcBef>
                <a:spcPct val="40000"/>
              </a:spcBef>
              <a:buSzPct val="80000"/>
              <a:buFont typeface="Arial" charset="0"/>
              <a:buNone/>
            </a:pPr>
            <a:endParaRPr lang="en-US" sz="2400" b="0" i="1" dirty="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dirty="0">
              <a:solidFill>
                <a:srgbClr val="00008D"/>
              </a:solidFill>
            </a:endParaRPr>
          </a:p>
          <a:p>
            <a:pPr marL="742950" lvl="1" indent="-285750" algn="l" eaLnBrk="0" hangingPunct="0">
              <a:lnSpc>
                <a:spcPct val="120000"/>
              </a:lnSpc>
              <a:spcBef>
                <a:spcPct val="20000"/>
              </a:spcBef>
              <a:buClr>
                <a:srgbClr val="FF6600"/>
              </a:buClr>
              <a:buSzPct val="80000"/>
              <a:buFontTx/>
              <a:buChar char="•"/>
            </a:pPr>
            <a:r>
              <a:rPr lang="pt-PT" sz="2400" dirty="0" smtClean="0">
                <a:solidFill>
                  <a:srgbClr val="00008D"/>
                </a:solidFill>
              </a:rPr>
              <a:t>Verificação</a:t>
            </a:r>
          </a:p>
          <a:p>
            <a:pPr marL="742950" lvl="1" indent="-285750" algn="l" eaLnBrk="0" hangingPunct="0">
              <a:lnSpc>
                <a:spcPct val="120000"/>
              </a:lnSpc>
              <a:spcBef>
                <a:spcPct val="20000"/>
              </a:spcBef>
              <a:buClr>
                <a:srgbClr val="FF6600"/>
              </a:buClr>
              <a:buSzPct val="80000"/>
              <a:buFontTx/>
              <a:buChar char="•"/>
            </a:pPr>
            <a:r>
              <a:rPr lang="pt-PT" sz="2400" dirty="0" smtClean="0">
                <a:solidFill>
                  <a:srgbClr val="00008D"/>
                </a:solidFill>
              </a:rPr>
              <a:t>Controles </a:t>
            </a:r>
            <a:r>
              <a:rPr lang="pt-PT" sz="2400" dirty="0">
                <a:solidFill>
                  <a:srgbClr val="00008D"/>
                </a:solidFill>
              </a:rPr>
              <a:t>de qualidade (QA lista de verificação</a:t>
            </a:r>
            <a:r>
              <a:rPr lang="pt-PT" sz="2400" dirty="0" smtClean="0">
                <a:solidFill>
                  <a:srgbClr val="00008D"/>
                </a:solidFill>
              </a:rPr>
              <a:t>)</a:t>
            </a:r>
          </a:p>
          <a:p>
            <a:pPr marL="742950" lvl="1" indent="-285750" algn="l" eaLnBrk="0" hangingPunct="0">
              <a:lnSpc>
                <a:spcPct val="120000"/>
              </a:lnSpc>
              <a:spcBef>
                <a:spcPct val="20000"/>
              </a:spcBef>
              <a:buClr>
                <a:srgbClr val="FF6600"/>
              </a:buClr>
              <a:buSzPct val="80000"/>
              <a:buFontTx/>
              <a:buChar char="•"/>
            </a:pPr>
            <a:r>
              <a:rPr lang="pt-PT" sz="2400" dirty="0" smtClean="0">
                <a:solidFill>
                  <a:srgbClr val="00008D"/>
                </a:solidFill>
              </a:rPr>
              <a:t>Avaliações</a:t>
            </a:r>
          </a:p>
          <a:p>
            <a:pPr marL="742950" lvl="1" indent="-285750" algn="l" eaLnBrk="0" hangingPunct="0">
              <a:lnSpc>
                <a:spcPct val="120000"/>
              </a:lnSpc>
              <a:spcBef>
                <a:spcPct val="20000"/>
              </a:spcBef>
              <a:buClr>
                <a:srgbClr val="FF6600"/>
              </a:buClr>
              <a:buSzPct val="80000"/>
              <a:buFontTx/>
              <a:buChar char="•"/>
            </a:pPr>
            <a:r>
              <a:rPr lang="pt-PT" sz="2400" dirty="0">
                <a:solidFill>
                  <a:srgbClr val="00008D"/>
                </a:solidFill>
              </a:rPr>
              <a:t>Não-conformidade</a:t>
            </a:r>
            <a:endParaRPr lang="en-US" sz="2000" dirty="0">
              <a:solidFill>
                <a:srgbClr val="00008D"/>
              </a:solidFill>
            </a:endParaRPr>
          </a:p>
          <a:p>
            <a:pPr marL="742950" lvl="1" indent="-285750" algn="l" eaLnBrk="0" hangingPunct="0">
              <a:lnSpc>
                <a:spcPct val="120000"/>
              </a:lnSpc>
              <a:spcBef>
                <a:spcPct val="20000"/>
              </a:spcBef>
              <a:buClr>
                <a:srgbClr val="FF6600"/>
              </a:buClr>
              <a:buSzPct val="80000"/>
              <a:buFontTx/>
              <a:buChar char="•"/>
            </a:pPr>
            <a:endParaRPr lang="en-US" sz="2000" dirty="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dirty="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dirty="0">
              <a:solidFill>
                <a:srgbClr val="000099"/>
              </a:solidFill>
            </a:endParaRPr>
          </a:p>
        </p:txBody>
      </p:sp>
      <p:sp>
        <p:nvSpPr>
          <p:cNvPr id="2116612" name="Rectangle 4"/>
          <p:cNvSpPr>
            <a:spLocks noChangeArrowheads="1"/>
          </p:cNvSpPr>
          <p:nvPr/>
        </p:nvSpPr>
        <p:spPr bwMode="auto">
          <a:xfrm>
            <a:off x="3111500" y="0"/>
            <a:ext cx="3975100" cy="1569660"/>
          </a:xfrm>
          <a:prstGeom prst="rect">
            <a:avLst/>
          </a:prstGeom>
          <a:noFill/>
          <a:ln w="9525" algn="ctr">
            <a:noFill/>
            <a:miter lim="800000"/>
            <a:headEnd/>
            <a:tailEnd/>
          </a:ln>
          <a:effectLst/>
        </p:spPr>
        <p:txBody>
          <a:bodyPr>
            <a:spAutoFit/>
          </a:bodyPr>
          <a:lstStyle/>
          <a:p>
            <a:endParaRPr lang="pt-BR" sz="2400" dirty="0">
              <a:solidFill>
                <a:srgbClr val="00008D"/>
              </a:solidFill>
            </a:endParaRPr>
          </a:p>
          <a:p>
            <a:r>
              <a:rPr lang="pt-BR" sz="2400" dirty="0">
                <a:solidFill>
                  <a:srgbClr val="00008D"/>
                </a:solidFill>
              </a:rPr>
              <a:t>Vocabulário chave</a:t>
            </a:r>
            <a:br>
              <a:rPr lang="pt-BR" sz="2400" dirty="0">
                <a:solidFill>
                  <a:srgbClr val="00008D"/>
                </a:solidFill>
              </a:rPr>
            </a:br>
            <a:r>
              <a:rPr lang="pt-BR" sz="2400" dirty="0">
                <a:solidFill>
                  <a:srgbClr val="00008D"/>
                </a:solidFill>
              </a:rPr>
              <a:t>Plano de Garantia de Qualidade Anual</a:t>
            </a:r>
            <a:endParaRPr lang="pt-BR" sz="2400" dirty="0">
              <a:solidFill>
                <a:srgbClr val="00008D"/>
              </a:solidFill>
              <a:effectLst/>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16612"/>
                                        </p:tgtEl>
                                        <p:attrNameLst>
                                          <p:attrName>style.visibility</p:attrName>
                                        </p:attrNameLst>
                                      </p:cBhvr>
                                      <p:to>
                                        <p:strVal val="visible"/>
                                      </p:to>
                                    </p:set>
                                    <p:anim calcmode="lin" valueType="num">
                                      <p:cBhvr additive="base">
                                        <p:cTn id="7" dur="500" fill="hold"/>
                                        <p:tgtEl>
                                          <p:spTgt spid="2116612"/>
                                        </p:tgtEl>
                                        <p:attrNameLst>
                                          <p:attrName>ppt_x</p:attrName>
                                        </p:attrNameLst>
                                      </p:cBhvr>
                                      <p:tavLst>
                                        <p:tav tm="0">
                                          <p:val>
                                            <p:strVal val="0-#ppt_w/2"/>
                                          </p:val>
                                        </p:tav>
                                        <p:tav tm="100000">
                                          <p:val>
                                            <p:strVal val="#ppt_x"/>
                                          </p:val>
                                        </p:tav>
                                      </p:tavLst>
                                    </p:anim>
                                    <p:anim calcmode="lin" valueType="num">
                                      <p:cBhvr additive="base">
                                        <p:cTn id="8" dur="500" fill="hold"/>
                                        <p:tgtEl>
                                          <p:spTgt spid="21166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16611"/>
                                        </p:tgtEl>
                                        <p:attrNameLst>
                                          <p:attrName>style.visibility</p:attrName>
                                        </p:attrNameLst>
                                      </p:cBhvr>
                                      <p:to>
                                        <p:strVal val="visible"/>
                                      </p:to>
                                    </p:set>
                                    <p:anim calcmode="lin" valueType="num">
                                      <p:cBhvr additive="base">
                                        <p:cTn id="12" dur="500" fill="hold"/>
                                        <p:tgtEl>
                                          <p:spTgt spid="2116611"/>
                                        </p:tgtEl>
                                        <p:attrNameLst>
                                          <p:attrName>ppt_x</p:attrName>
                                        </p:attrNameLst>
                                      </p:cBhvr>
                                      <p:tavLst>
                                        <p:tav tm="0">
                                          <p:val>
                                            <p:strVal val="#ppt_x"/>
                                          </p:val>
                                        </p:tav>
                                        <p:tav tm="100000">
                                          <p:val>
                                            <p:strVal val="#ppt_x"/>
                                          </p:val>
                                        </p:tav>
                                      </p:tavLst>
                                    </p:anim>
                                    <p:anim calcmode="lin" valueType="num">
                                      <p:cBhvr additive="base">
                                        <p:cTn id="13" dur="500" fill="hold"/>
                                        <p:tgtEl>
                                          <p:spTgt spid="21166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6611" grpId="0"/>
      <p:bldP spid="2116612"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32AF5E03-31D5-4F7D-B7FF-344620155198}" type="slidenum">
              <a:rPr lang="fr-FR"/>
              <a:pPr/>
              <a:t>54</a:t>
            </a:fld>
            <a:r>
              <a:rPr lang="fr-FR"/>
              <a:t>  / Ref TRN_SI_00942 / V2.2 /     SGSI/Q -  July 25 th/2010 /     Classification  D3    Retention : WA+10</a:t>
            </a:r>
          </a:p>
        </p:txBody>
      </p:sp>
      <p:sp>
        <p:nvSpPr>
          <p:cNvPr id="1991682" name="Rectangle 2"/>
          <p:cNvSpPr>
            <a:spLocks noGrp="1" noChangeArrowheads="1"/>
          </p:cNvSpPr>
          <p:nvPr>
            <p:ph type="body" sz="half" idx="1"/>
          </p:nvPr>
        </p:nvSpPr>
        <p:spPr>
          <a:xfrm>
            <a:off x="438150" y="1198563"/>
            <a:ext cx="8083550" cy="5227637"/>
          </a:xfrm>
        </p:spPr>
        <p:txBody>
          <a:bodyPr/>
          <a:lstStyle/>
          <a:p>
            <a:pPr lvl="1" algn="ctr">
              <a:lnSpc>
                <a:spcPct val="120000"/>
              </a:lnSpc>
              <a:buFontTx/>
              <a:buNone/>
            </a:pPr>
            <a:endParaRPr lang="en-US" sz="1800" i="1">
              <a:latin typeface="Arial" charset="0"/>
            </a:endParaRPr>
          </a:p>
          <a:p>
            <a:pPr lvl="1">
              <a:lnSpc>
                <a:spcPct val="120000"/>
              </a:lnSpc>
              <a:buFontTx/>
              <a:buChar char="•"/>
            </a:pPr>
            <a:r>
              <a:rPr lang="en-US" sz="18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 de Abordagem “simplificado”: O que, Porque, Como ?</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SGSI Processo de Mapa</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Processo de Melhoria de Governança</a:t>
            </a:r>
            <a:endParaRPr lang="pt-BR" sz="1600" i="1" u="sn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r>
              <a:rPr lang="pt-BR" sz="1800"/>
              <a:t> </a:t>
            </a:r>
          </a:p>
          <a:p>
            <a:pPr lvl="1">
              <a:lnSpc>
                <a:spcPct val="120000"/>
              </a:lnSpc>
              <a:buFontTx/>
              <a:buChar char="•"/>
            </a:pPr>
            <a:r>
              <a:rPr lang="pt-BR" sz="1600" i="1" u="sng">
                <a:latin typeface="Arial" charset="0"/>
              </a:rPr>
              <a:t>Gestão de PESSOAS e Desenvolvimento</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endParaRPr lang="en-US"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p:txBody>
      </p:sp>
      <p:sp>
        <p:nvSpPr>
          <p:cNvPr id="1991683" name="AutoShape 3"/>
          <p:cNvSpPr>
            <a:spLocks noChangeArrowheads="1"/>
          </p:cNvSpPr>
          <p:nvPr/>
        </p:nvSpPr>
        <p:spPr bwMode="auto">
          <a:xfrm>
            <a:off x="215900" y="4464050"/>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991684" name="Rectangle 4"/>
          <p:cNvSpPr>
            <a:spLocks noChangeArrowheads="1"/>
          </p:cNvSpPr>
          <p:nvPr/>
        </p:nvSpPr>
        <p:spPr bwMode="auto">
          <a:xfrm>
            <a:off x="3194050" y="450850"/>
            <a:ext cx="3390900" cy="604838"/>
          </a:xfrm>
          <a:prstGeom prst="rect">
            <a:avLst/>
          </a:prstGeom>
          <a:noFill/>
          <a:ln w="9525" algn="ctr">
            <a:noFill/>
            <a:miter lim="800000"/>
            <a:headEnd/>
            <a:tailEnd/>
          </a:ln>
          <a:effectLst/>
        </p:spPr>
        <p:txBody>
          <a:bodyPr wrap="none">
            <a:spAutoFit/>
          </a:bodyPr>
          <a:lstStyle/>
          <a:p>
            <a:pPr lvl="1" eaLnBrk="0" hangingPunct="0">
              <a:lnSpc>
                <a:spcPct val="120000"/>
              </a:lnSpc>
              <a:spcBef>
                <a:spcPct val="20000"/>
              </a:spcBef>
              <a:buClr>
                <a:srgbClr val="FF6600"/>
              </a:buClr>
              <a:buSzPct val="80000"/>
            </a:pPr>
            <a:r>
              <a:rPr lang="en-US" sz="2800" i="1">
                <a:solidFill>
                  <a:srgbClr val="000099"/>
                </a:solidFill>
              </a:rPr>
              <a:t>Training agenda</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91684"/>
                                        </p:tgtEl>
                                        <p:attrNameLst>
                                          <p:attrName>style.visibility</p:attrName>
                                        </p:attrNameLst>
                                      </p:cBhvr>
                                      <p:to>
                                        <p:strVal val="visible"/>
                                      </p:to>
                                    </p:set>
                                    <p:anim calcmode="lin" valueType="num">
                                      <p:cBhvr additive="base">
                                        <p:cTn id="7" dur="500" fill="hold"/>
                                        <p:tgtEl>
                                          <p:spTgt spid="1991684"/>
                                        </p:tgtEl>
                                        <p:attrNameLst>
                                          <p:attrName>ppt_x</p:attrName>
                                        </p:attrNameLst>
                                      </p:cBhvr>
                                      <p:tavLst>
                                        <p:tav tm="0">
                                          <p:val>
                                            <p:strVal val="#ppt_x"/>
                                          </p:val>
                                        </p:tav>
                                        <p:tav tm="100000">
                                          <p:val>
                                            <p:strVal val="#ppt_x"/>
                                          </p:val>
                                        </p:tav>
                                      </p:tavLst>
                                    </p:anim>
                                    <p:anim calcmode="lin" valueType="num">
                                      <p:cBhvr additive="base">
                                        <p:cTn id="8" dur="500" fill="hold"/>
                                        <p:tgtEl>
                                          <p:spTgt spid="199168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91683"/>
                                        </p:tgtEl>
                                        <p:attrNameLst>
                                          <p:attrName>style.visibility</p:attrName>
                                        </p:attrNameLst>
                                      </p:cBhvr>
                                      <p:to>
                                        <p:strVal val="visible"/>
                                      </p:to>
                                    </p:set>
                                    <p:anim calcmode="lin" valueType="num">
                                      <p:cBhvr additive="base">
                                        <p:cTn id="12" dur="500" fill="hold"/>
                                        <p:tgtEl>
                                          <p:spTgt spid="1991683"/>
                                        </p:tgtEl>
                                        <p:attrNameLst>
                                          <p:attrName>ppt_x</p:attrName>
                                        </p:attrNameLst>
                                      </p:cBhvr>
                                      <p:tavLst>
                                        <p:tav tm="0">
                                          <p:val>
                                            <p:strVal val="0-#ppt_w/2"/>
                                          </p:val>
                                        </p:tav>
                                        <p:tav tm="100000">
                                          <p:val>
                                            <p:strVal val="#ppt_x"/>
                                          </p:val>
                                        </p:tav>
                                      </p:tavLst>
                                    </p:anim>
                                    <p:anim calcmode="lin" valueType="num">
                                      <p:cBhvr additive="base">
                                        <p:cTn id="13" dur="500" fill="hold"/>
                                        <p:tgtEl>
                                          <p:spTgt spid="19916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1683" grpId="0" animBg="1"/>
      <p:bldP spid="199168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Data 2"/>
          <p:cNvSpPr>
            <a:spLocks noGrp="1"/>
          </p:cNvSpPr>
          <p:nvPr>
            <p:ph type="dt" sz="half" idx="10"/>
          </p:nvPr>
        </p:nvSpPr>
        <p:spPr/>
        <p:txBody>
          <a:bodyPr/>
          <a:lstStyle/>
          <a:p>
            <a:r>
              <a:rPr lang="fr-FR"/>
              <a:t>Page </a:t>
            </a:r>
            <a:fld id="{DADF4D9A-CBE6-4228-8383-0D002ADC0603}" type="slidenum">
              <a:rPr lang="fr-FR"/>
              <a:pPr/>
              <a:t>55</a:t>
            </a:fld>
            <a:r>
              <a:rPr lang="fr-FR"/>
              <a:t>  / Ref TRN_SI_00942 / V2.2 /     SGSI/Q -  July 25 th/2010 /     Classification  D3    Retention : WA+10</a:t>
            </a:r>
          </a:p>
        </p:txBody>
      </p:sp>
      <p:sp>
        <p:nvSpPr>
          <p:cNvPr id="1874946" name="Rectangle 2"/>
          <p:cNvSpPr>
            <a:spLocks noGrp="1" noChangeArrowheads="1"/>
          </p:cNvSpPr>
          <p:nvPr>
            <p:ph type="title"/>
          </p:nvPr>
        </p:nvSpPr>
        <p:spPr>
          <a:xfrm>
            <a:off x="198438" y="1320800"/>
            <a:ext cx="8377237" cy="739775"/>
          </a:xfrm>
        </p:spPr>
        <p:txBody>
          <a:bodyPr/>
          <a:lstStyle/>
          <a:p>
            <a:r>
              <a:rPr lang="pt-PT" sz="2000" dirty="0"/>
              <a:t>A Competência é uma capacidade demonstrada para aplicar conhecimentos, habilidades e atitudes para alcançar resultados observáveis</a:t>
            </a:r>
            <a:endParaRPr lang="en-US" sz="2000" dirty="0">
              <a:latin typeface="Arial" charset="0"/>
              <a:cs typeface="Arial" charset="0"/>
            </a:endParaRPr>
          </a:p>
        </p:txBody>
      </p:sp>
      <p:sp>
        <p:nvSpPr>
          <p:cNvPr id="1874947" name="Text Box 3"/>
          <p:cNvSpPr txBox="1">
            <a:spLocks noChangeArrowheads="1"/>
          </p:cNvSpPr>
          <p:nvPr/>
        </p:nvSpPr>
        <p:spPr bwMode="auto">
          <a:xfrm>
            <a:off x="60325" y="5427659"/>
            <a:ext cx="8991600" cy="707886"/>
          </a:xfrm>
          <a:prstGeom prst="rect">
            <a:avLst/>
          </a:prstGeom>
          <a:solidFill>
            <a:srgbClr val="DDDDDD"/>
          </a:solidFill>
          <a:ln w="9525">
            <a:noFill/>
            <a:miter lim="800000"/>
            <a:headEnd/>
            <a:tailEnd/>
          </a:ln>
          <a:effectLst>
            <a:outerShdw dist="107763" dir="2700000" algn="ctr" rotWithShape="0">
              <a:srgbClr val="808080"/>
            </a:outerShdw>
          </a:effectLst>
        </p:spPr>
        <p:txBody>
          <a:bodyPr>
            <a:spAutoFit/>
          </a:bodyPr>
          <a:lstStyle/>
          <a:p>
            <a:r>
              <a:rPr lang="pt-PT" sz="2000" dirty="0">
                <a:solidFill>
                  <a:srgbClr val="00008D"/>
                </a:solidFill>
              </a:rPr>
              <a:t>Temos de nos concentrar nas competências que realmente fazem a diferença</a:t>
            </a:r>
            <a:endParaRPr lang="en-GB" sz="2000" dirty="0">
              <a:solidFill>
                <a:srgbClr val="00008D"/>
              </a:solidFill>
            </a:endParaRPr>
          </a:p>
        </p:txBody>
      </p:sp>
      <p:sp>
        <p:nvSpPr>
          <p:cNvPr id="1874948" name="Text Box 4"/>
          <p:cNvSpPr txBox="1">
            <a:spLocks noChangeArrowheads="1"/>
          </p:cNvSpPr>
          <p:nvPr/>
        </p:nvSpPr>
        <p:spPr bwMode="auto">
          <a:xfrm>
            <a:off x="431800" y="1473200"/>
            <a:ext cx="3403600" cy="304800"/>
          </a:xfrm>
          <a:prstGeom prst="rect">
            <a:avLst/>
          </a:prstGeom>
          <a:noFill/>
          <a:ln w="19050" algn="ctr">
            <a:noFill/>
            <a:miter lim="800000"/>
            <a:headEnd/>
            <a:tailEnd/>
          </a:ln>
          <a:effectLst/>
        </p:spPr>
        <p:txBody>
          <a:bodyPr>
            <a:spAutoFit/>
          </a:bodyPr>
          <a:lstStyle/>
          <a:p>
            <a:pPr algn="l" eaLnBrk="0" hangingPunct="0">
              <a:spcBef>
                <a:spcPct val="50000"/>
              </a:spcBef>
              <a:buClr>
                <a:srgbClr val="009BCC"/>
              </a:buClr>
              <a:buFont typeface="Symbol" pitchFamily="18" charset="2"/>
              <a:buChar char="·"/>
            </a:pPr>
            <a:endParaRPr lang="en-US" sz="1400">
              <a:solidFill>
                <a:schemeClr val="tx1"/>
              </a:solidFill>
            </a:endParaRPr>
          </a:p>
        </p:txBody>
      </p:sp>
      <p:sp>
        <p:nvSpPr>
          <p:cNvPr id="1874949" name="Text Box 5"/>
          <p:cNvSpPr txBox="1">
            <a:spLocks noChangeArrowheads="1"/>
          </p:cNvSpPr>
          <p:nvPr/>
        </p:nvSpPr>
        <p:spPr bwMode="auto">
          <a:xfrm>
            <a:off x="755650" y="3182937"/>
            <a:ext cx="3308350" cy="1374775"/>
          </a:xfrm>
          <a:prstGeom prst="rect">
            <a:avLst/>
          </a:prstGeom>
          <a:noFill/>
          <a:ln w="19050" algn="ctr">
            <a:noFill/>
            <a:miter lim="800000"/>
            <a:headEnd/>
            <a:tailEnd/>
          </a:ln>
          <a:effectLst/>
        </p:spPr>
        <p:txBody>
          <a:bodyPr>
            <a:spAutoFit/>
          </a:bodyPr>
          <a:lstStyle/>
          <a:p>
            <a:pPr algn="l" eaLnBrk="0" hangingPunct="0">
              <a:spcBef>
                <a:spcPct val="50000"/>
              </a:spcBef>
              <a:buClr>
                <a:srgbClr val="009BCC"/>
              </a:buClr>
              <a:buFont typeface="Symbol" pitchFamily="18" charset="2"/>
              <a:buNone/>
            </a:pPr>
            <a:r>
              <a:rPr lang="en-US" sz="2800" dirty="0" err="1" smtClean="0">
                <a:solidFill>
                  <a:srgbClr val="9900CC"/>
                </a:solidFill>
              </a:rPr>
              <a:t>Habilidades</a:t>
            </a:r>
            <a:endParaRPr lang="en-US" sz="2400" dirty="0">
              <a:solidFill>
                <a:srgbClr val="9900CC"/>
              </a:solidFill>
            </a:endParaRPr>
          </a:p>
          <a:p>
            <a:pPr algn="l" eaLnBrk="0" hangingPunct="0">
              <a:spcBef>
                <a:spcPct val="50000"/>
              </a:spcBef>
              <a:buClr>
                <a:srgbClr val="009BCC"/>
              </a:buClr>
              <a:buFont typeface="Symbol" pitchFamily="18" charset="2"/>
              <a:buNone/>
            </a:pPr>
            <a:r>
              <a:rPr lang="en-US" sz="1600" dirty="0">
                <a:solidFill>
                  <a:srgbClr val="9900CC"/>
                </a:solidFill>
              </a:rPr>
              <a:t>(Ex: Applying tools and procedures of SGSI Project Management Methodology)</a:t>
            </a:r>
          </a:p>
        </p:txBody>
      </p:sp>
      <p:sp>
        <p:nvSpPr>
          <p:cNvPr id="1874950" name="Text Box 6"/>
          <p:cNvSpPr txBox="1">
            <a:spLocks noChangeArrowheads="1"/>
          </p:cNvSpPr>
          <p:nvPr/>
        </p:nvSpPr>
        <p:spPr bwMode="auto">
          <a:xfrm>
            <a:off x="4063999" y="3678238"/>
            <a:ext cx="3756025" cy="693010"/>
          </a:xfrm>
          <a:prstGeom prst="rect">
            <a:avLst/>
          </a:prstGeom>
          <a:noFill/>
          <a:ln w="19050" algn="ctr">
            <a:noFill/>
            <a:miter lim="800000"/>
            <a:headEnd/>
            <a:tailEnd/>
          </a:ln>
          <a:effectLst/>
        </p:spPr>
        <p:txBody>
          <a:bodyPr wrap="square">
            <a:spAutoFit/>
          </a:bodyPr>
          <a:lstStyle/>
          <a:p>
            <a:pPr algn="l" eaLnBrk="0" hangingPunct="0">
              <a:lnSpc>
                <a:spcPct val="70000"/>
              </a:lnSpc>
              <a:spcBef>
                <a:spcPct val="50000"/>
              </a:spcBef>
              <a:buClr>
                <a:srgbClr val="009BCC"/>
              </a:buClr>
              <a:buFont typeface="Symbol" pitchFamily="18" charset="2"/>
              <a:buNone/>
            </a:pPr>
            <a:r>
              <a:rPr lang="pt-PT" sz="2800" dirty="0" smtClean="0">
                <a:solidFill>
                  <a:srgbClr val="FF0000"/>
                </a:solidFill>
              </a:rPr>
              <a:t>Conhecimento</a:t>
            </a:r>
          </a:p>
          <a:p>
            <a:pPr algn="l" eaLnBrk="0" hangingPunct="0">
              <a:lnSpc>
                <a:spcPct val="70000"/>
              </a:lnSpc>
              <a:spcBef>
                <a:spcPct val="50000"/>
              </a:spcBef>
              <a:buClr>
                <a:srgbClr val="009BCC"/>
              </a:buClr>
              <a:buFont typeface="Symbol" pitchFamily="18" charset="2"/>
              <a:buNone/>
            </a:pPr>
            <a:r>
              <a:rPr lang="en-US" sz="1600" dirty="0" smtClean="0">
                <a:solidFill>
                  <a:srgbClr val="FF0000"/>
                </a:solidFill>
              </a:rPr>
              <a:t>(Ex</a:t>
            </a:r>
            <a:r>
              <a:rPr lang="en-US" sz="1600" dirty="0">
                <a:solidFill>
                  <a:srgbClr val="FF0000"/>
                </a:solidFill>
              </a:rPr>
              <a:t>: Managing projects)</a:t>
            </a:r>
          </a:p>
        </p:txBody>
      </p:sp>
      <p:sp>
        <p:nvSpPr>
          <p:cNvPr id="1874951" name="Text Box 7"/>
          <p:cNvSpPr txBox="1">
            <a:spLocks noChangeArrowheads="1"/>
          </p:cNvSpPr>
          <p:nvPr/>
        </p:nvSpPr>
        <p:spPr bwMode="auto">
          <a:xfrm>
            <a:off x="4613275" y="2455863"/>
            <a:ext cx="3962400" cy="569900"/>
          </a:xfrm>
          <a:prstGeom prst="rect">
            <a:avLst/>
          </a:prstGeom>
          <a:noFill/>
          <a:ln w="19050" algn="ctr">
            <a:noFill/>
            <a:miter lim="800000"/>
            <a:headEnd/>
            <a:tailEnd/>
          </a:ln>
          <a:effectLst/>
        </p:spPr>
        <p:txBody>
          <a:bodyPr>
            <a:spAutoFit/>
          </a:bodyPr>
          <a:lstStyle/>
          <a:p>
            <a:pPr algn="l" eaLnBrk="0" hangingPunct="0">
              <a:lnSpc>
                <a:spcPct val="70000"/>
              </a:lnSpc>
              <a:spcBef>
                <a:spcPct val="50000"/>
              </a:spcBef>
              <a:buClr>
                <a:srgbClr val="009BCC"/>
              </a:buClr>
              <a:buFont typeface="Symbol" pitchFamily="18" charset="2"/>
              <a:buNone/>
            </a:pPr>
            <a:r>
              <a:rPr lang="en-US" sz="2800" dirty="0" err="1" smtClean="0">
                <a:solidFill>
                  <a:srgbClr val="33CC33"/>
                </a:solidFill>
              </a:rPr>
              <a:t>Comportamento</a:t>
            </a:r>
            <a:r>
              <a:rPr lang="en-US" sz="2800" dirty="0" smtClean="0">
                <a:solidFill>
                  <a:srgbClr val="33CC33"/>
                </a:solidFill>
              </a:rPr>
              <a:t> </a:t>
            </a:r>
            <a:r>
              <a:rPr lang="en-US" sz="1600" dirty="0">
                <a:solidFill>
                  <a:srgbClr val="33CC33"/>
                </a:solidFill>
              </a:rPr>
              <a:t>(Ex: Building relationships / teamwork)</a:t>
            </a:r>
          </a:p>
        </p:txBody>
      </p:sp>
      <p:sp>
        <p:nvSpPr>
          <p:cNvPr id="1874952" name="Text Box 8"/>
          <p:cNvSpPr txBox="1">
            <a:spLocks noChangeArrowheads="1"/>
          </p:cNvSpPr>
          <p:nvPr/>
        </p:nvSpPr>
        <p:spPr bwMode="auto">
          <a:xfrm>
            <a:off x="431800" y="2174875"/>
            <a:ext cx="3632200" cy="457200"/>
          </a:xfrm>
          <a:prstGeom prst="rect">
            <a:avLst/>
          </a:prstGeom>
          <a:noFill/>
          <a:ln w="19050" algn="ctr">
            <a:noFill/>
            <a:miter lim="800000"/>
            <a:headEnd/>
            <a:tailEnd/>
          </a:ln>
          <a:effectLst/>
        </p:spPr>
        <p:txBody>
          <a:bodyPr>
            <a:spAutoFit/>
          </a:bodyPr>
          <a:lstStyle/>
          <a:p>
            <a:pPr algn="l" eaLnBrk="0" hangingPunct="0">
              <a:spcBef>
                <a:spcPct val="50000"/>
              </a:spcBef>
              <a:buClr>
                <a:srgbClr val="009BCC"/>
              </a:buClr>
              <a:buFont typeface="Symbol" pitchFamily="18" charset="2"/>
              <a:buNone/>
            </a:pPr>
            <a:r>
              <a:rPr lang="en-US" sz="2400" dirty="0" err="1" smtClean="0">
                <a:solidFill>
                  <a:srgbClr val="00008D"/>
                </a:solidFill>
              </a:rPr>
              <a:t>Eles</a:t>
            </a:r>
            <a:r>
              <a:rPr lang="en-US" sz="2400" dirty="0" smtClean="0">
                <a:solidFill>
                  <a:srgbClr val="00008D"/>
                </a:solidFill>
              </a:rPr>
              <a:t> </a:t>
            </a:r>
            <a:r>
              <a:rPr lang="en-US" sz="2400" dirty="0" err="1" smtClean="0">
                <a:solidFill>
                  <a:srgbClr val="00008D"/>
                </a:solidFill>
              </a:rPr>
              <a:t>incluem</a:t>
            </a:r>
            <a:r>
              <a:rPr lang="en-US" sz="2400" dirty="0" smtClean="0">
                <a:solidFill>
                  <a:srgbClr val="00008D"/>
                </a:solidFill>
              </a:rPr>
              <a:t>...</a:t>
            </a:r>
            <a:endParaRPr lang="en-US" sz="2400" dirty="0">
              <a:solidFill>
                <a:srgbClr val="00008D"/>
              </a:solidFill>
            </a:endParaRPr>
          </a:p>
        </p:txBody>
      </p:sp>
      <p:sp>
        <p:nvSpPr>
          <p:cNvPr id="1874962" name="Rectangle 18"/>
          <p:cNvSpPr>
            <a:spLocks noChangeArrowheads="1"/>
          </p:cNvSpPr>
          <p:nvPr/>
        </p:nvSpPr>
        <p:spPr bwMode="auto">
          <a:xfrm>
            <a:off x="2736850" y="0"/>
            <a:ext cx="6184900" cy="1114425"/>
          </a:xfrm>
          <a:prstGeom prst="rect">
            <a:avLst/>
          </a:prstGeom>
          <a:solidFill>
            <a:schemeClr val="bg1"/>
          </a:solidFill>
          <a:ln w="9525">
            <a:noFill/>
            <a:miter lim="800000"/>
            <a:headEnd/>
            <a:tailEnd/>
          </a:ln>
          <a:effectLst/>
        </p:spPr>
        <p:txBody>
          <a:bodyPr anchor="ctr"/>
          <a:lstStyle/>
          <a:p>
            <a:pPr marL="609600" indent="-609600" algn="r" eaLnBrk="0" hangingPunct="0">
              <a:lnSpc>
                <a:spcPct val="85000"/>
              </a:lnSpc>
            </a:pPr>
            <a:r>
              <a:rPr lang="pt-PT" sz="2800" dirty="0"/>
              <a:t>Funcionários do SI têm as competências necessárias</a:t>
            </a:r>
            <a:endParaRPr lang="en-US" sz="2800" i="1" dirty="0">
              <a:solidFill>
                <a:srgbClr val="00008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74962"/>
                                        </p:tgtEl>
                                        <p:attrNameLst>
                                          <p:attrName>style.visibility</p:attrName>
                                        </p:attrNameLst>
                                      </p:cBhvr>
                                      <p:to>
                                        <p:strVal val="visible"/>
                                      </p:to>
                                    </p:set>
                                    <p:anim calcmode="lin" valueType="num">
                                      <p:cBhvr additive="base">
                                        <p:cTn id="7" dur="500" fill="hold"/>
                                        <p:tgtEl>
                                          <p:spTgt spid="1874962"/>
                                        </p:tgtEl>
                                        <p:attrNameLst>
                                          <p:attrName>ppt_x</p:attrName>
                                        </p:attrNameLst>
                                      </p:cBhvr>
                                      <p:tavLst>
                                        <p:tav tm="0">
                                          <p:val>
                                            <p:strVal val="0-#ppt_w/2"/>
                                          </p:val>
                                        </p:tav>
                                        <p:tav tm="100000">
                                          <p:val>
                                            <p:strVal val="#ppt_x"/>
                                          </p:val>
                                        </p:tav>
                                      </p:tavLst>
                                    </p:anim>
                                    <p:anim calcmode="lin" valueType="num">
                                      <p:cBhvr additive="base">
                                        <p:cTn id="8" dur="500" fill="hold"/>
                                        <p:tgtEl>
                                          <p:spTgt spid="18749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74946"/>
                                        </p:tgtEl>
                                        <p:attrNameLst>
                                          <p:attrName>style.visibility</p:attrName>
                                        </p:attrNameLst>
                                      </p:cBhvr>
                                      <p:to>
                                        <p:strVal val="visible"/>
                                      </p:to>
                                    </p:set>
                                    <p:anim calcmode="lin" valueType="num">
                                      <p:cBhvr additive="base">
                                        <p:cTn id="13" dur="500" fill="hold"/>
                                        <p:tgtEl>
                                          <p:spTgt spid="1874946"/>
                                        </p:tgtEl>
                                        <p:attrNameLst>
                                          <p:attrName>ppt_x</p:attrName>
                                        </p:attrNameLst>
                                      </p:cBhvr>
                                      <p:tavLst>
                                        <p:tav tm="0">
                                          <p:val>
                                            <p:strVal val="#ppt_x"/>
                                          </p:val>
                                        </p:tav>
                                        <p:tav tm="100000">
                                          <p:val>
                                            <p:strVal val="#ppt_x"/>
                                          </p:val>
                                        </p:tav>
                                      </p:tavLst>
                                    </p:anim>
                                    <p:anim calcmode="lin" valueType="num">
                                      <p:cBhvr additive="base">
                                        <p:cTn id="14" dur="500" fill="hold"/>
                                        <p:tgtEl>
                                          <p:spTgt spid="18749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74952"/>
                                        </p:tgtEl>
                                        <p:attrNameLst>
                                          <p:attrName>style.visibility</p:attrName>
                                        </p:attrNameLst>
                                      </p:cBhvr>
                                      <p:to>
                                        <p:strVal val="visible"/>
                                      </p:to>
                                    </p:set>
                                    <p:anim calcmode="lin" valueType="num">
                                      <p:cBhvr additive="base">
                                        <p:cTn id="19" dur="500" fill="hold"/>
                                        <p:tgtEl>
                                          <p:spTgt spid="1874952"/>
                                        </p:tgtEl>
                                        <p:attrNameLst>
                                          <p:attrName>ppt_x</p:attrName>
                                        </p:attrNameLst>
                                      </p:cBhvr>
                                      <p:tavLst>
                                        <p:tav tm="0">
                                          <p:val>
                                            <p:strVal val="0-#ppt_w/2"/>
                                          </p:val>
                                        </p:tav>
                                        <p:tav tm="100000">
                                          <p:val>
                                            <p:strVal val="#ppt_x"/>
                                          </p:val>
                                        </p:tav>
                                      </p:tavLst>
                                    </p:anim>
                                    <p:anim calcmode="lin" valueType="num">
                                      <p:cBhvr additive="base">
                                        <p:cTn id="20" dur="500" fill="hold"/>
                                        <p:tgtEl>
                                          <p:spTgt spid="18749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74951"/>
                                        </p:tgtEl>
                                        <p:attrNameLst>
                                          <p:attrName>style.visibility</p:attrName>
                                        </p:attrNameLst>
                                      </p:cBhvr>
                                      <p:to>
                                        <p:strVal val="visible"/>
                                      </p:to>
                                    </p:set>
                                    <p:animEffect transition="in" filter="blinds(horizontal)">
                                      <p:cBhvr>
                                        <p:cTn id="25" dur="500"/>
                                        <p:tgtEl>
                                          <p:spTgt spid="187495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74950"/>
                                        </p:tgtEl>
                                        <p:attrNameLst>
                                          <p:attrName>style.visibility</p:attrName>
                                        </p:attrNameLst>
                                      </p:cBhvr>
                                      <p:to>
                                        <p:strVal val="visible"/>
                                      </p:to>
                                    </p:set>
                                    <p:animEffect transition="in" filter="blinds(horizontal)">
                                      <p:cBhvr>
                                        <p:cTn id="30" dur="500"/>
                                        <p:tgtEl>
                                          <p:spTgt spid="187495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874949"/>
                                        </p:tgtEl>
                                        <p:attrNameLst>
                                          <p:attrName>style.visibility</p:attrName>
                                        </p:attrNameLst>
                                      </p:cBhvr>
                                      <p:to>
                                        <p:strVal val="visible"/>
                                      </p:to>
                                    </p:set>
                                    <p:animEffect transition="in" filter="blinds(horizontal)">
                                      <p:cBhvr>
                                        <p:cTn id="35" dur="500"/>
                                        <p:tgtEl>
                                          <p:spTgt spid="187494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874947"/>
                                        </p:tgtEl>
                                        <p:attrNameLst>
                                          <p:attrName>style.visibility</p:attrName>
                                        </p:attrNameLst>
                                      </p:cBhvr>
                                      <p:to>
                                        <p:strVal val="visible"/>
                                      </p:to>
                                    </p:set>
                                    <p:anim calcmode="lin" valueType="num">
                                      <p:cBhvr additive="base">
                                        <p:cTn id="40" dur="500" fill="hold"/>
                                        <p:tgtEl>
                                          <p:spTgt spid="1874947"/>
                                        </p:tgtEl>
                                        <p:attrNameLst>
                                          <p:attrName>ppt_x</p:attrName>
                                        </p:attrNameLst>
                                      </p:cBhvr>
                                      <p:tavLst>
                                        <p:tav tm="0">
                                          <p:val>
                                            <p:strVal val="#ppt_x"/>
                                          </p:val>
                                        </p:tav>
                                        <p:tav tm="100000">
                                          <p:val>
                                            <p:strVal val="#ppt_x"/>
                                          </p:val>
                                        </p:tav>
                                      </p:tavLst>
                                    </p:anim>
                                    <p:anim calcmode="lin" valueType="num">
                                      <p:cBhvr additive="base">
                                        <p:cTn id="41" dur="500" fill="hold"/>
                                        <p:tgtEl>
                                          <p:spTgt spid="18749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946" grpId="0" animBg="1"/>
      <p:bldP spid="1874947" grpId="0" animBg="1"/>
      <p:bldP spid="1874949" grpId="0"/>
      <p:bldP spid="1874950" grpId="0"/>
      <p:bldP spid="1874951" grpId="0"/>
      <p:bldP spid="1874952" grpId="0"/>
      <p:bldP spid="187496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spaço Reservado para Data 4"/>
          <p:cNvSpPr>
            <a:spLocks noGrp="1"/>
          </p:cNvSpPr>
          <p:nvPr>
            <p:ph type="dt" sz="half" idx="10"/>
          </p:nvPr>
        </p:nvSpPr>
        <p:spPr/>
        <p:txBody>
          <a:bodyPr/>
          <a:lstStyle/>
          <a:p>
            <a:r>
              <a:rPr lang="fr-FR"/>
              <a:t>Page </a:t>
            </a:r>
            <a:fld id="{A9ED8AD7-33C4-4BEB-A564-D57F011CC5F3}" type="slidenum">
              <a:rPr lang="fr-FR"/>
              <a:pPr/>
              <a:t>56</a:t>
            </a:fld>
            <a:r>
              <a:rPr lang="fr-FR"/>
              <a:t>  / Ref TRN_SI_00942 / V2.2 /     SGSI/Q -  July 25 th/2010 /     Classification  D3    Retention : WA+10</a:t>
            </a:r>
          </a:p>
        </p:txBody>
      </p:sp>
      <p:sp>
        <p:nvSpPr>
          <p:cNvPr id="1877029" name="Rectangle 37"/>
          <p:cNvSpPr>
            <a:spLocks noChangeArrowheads="1"/>
          </p:cNvSpPr>
          <p:nvPr/>
        </p:nvSpPr>
        <p:spPr bwMode="auto">
          <a:xfrm>
            <a:off x="2914650" y="0"/>
            <a:ext cx="6184900" cy="1114425"/>
          </a:xfrm>
          <a:prstGeom prst="rect">
            <a:avLst/>
          </a:prstGeom>
          <a:solidFill>
            <a:schemeClr val="bg1"/>
          </a:solidFill>
          <a:ln w="9525">
            <a:noFill/>
            <a:miter lim="800000"/>
            <a:headEnd/>
            <a:tailEnd/>
          </a:ln>
          <a:effectLst/>
        </p:spPr>
        <p:txBody>
          <a:bodyPr anchor="ctr"/>
          <a:lstStyle/>
          <a:p>
            <a:pPr marL="609600" indent="-609600" algn="r" eaLnBrk="0" hangingPunct="0">
              <a:lnSpc>
                <a:spcPct val="85000"/>
              </a:lnSpc>
            </a:pPr>
            <a:r>
              <a:rPr lang="pt-PT" sz="2800" dirty="0">
                <a:solidFill>
                  <a:srgbClr val="00008D"/>
                </a:solidFill>
              </a:rPr>
              <a:t>Funcionários do SI têm as competências necessárias</a:t>
            </a:r>
            <a:endParaRPr lang="en-US" sz="2800" i="1" dirty="0">
              <a:solidFill>
                <a:srgbClr val="00008D"/>
              </a:solidFill>
            </a:endParaRPr>
          </a:p>
        </p:txBody>
      </p:sp>
      <p:grpSp>
        <p:nvGrpSpPr>
          <p:cNvPr id="1877038" name="Group 46"/>
          <p:cNvGrpSpPr>
            <a:grpSpLocks/>
          </p:cNvGrpSpPr>
          <p:nvPr/>
        </p:nvGrpSpPr>
        <p:grpSpPr bwMode="auto">
          <a:xfrm>
            <a:off x="250825" y="955675"/>
            <a:ext cx="8426450" cy="5195888"/>
            <a:chOff x="158" y="602"/>
            <a:chExt cx="5308" cy="3273"/>
          </a:xfrm>
        </p:grpSpPr>
        <p:pic>
          <p:nvPicPr>
            <p:cNvPr id="1876994" name="Picture 2" descr="Pile_livres_1"/>
            <p:cNvPicPr>
              <a:picLocks noChangeAspect="1" noChangeArrowheads="1"/>
            </p:cNvPicPr>
            <p:nvPr/>
          </p:nvPicPr>
          <p:blipFill>
            <a:blip r:embed="rId3"/>
            <a:srcRect/>
            <a:stretch>
              <a:fillRect/>
            </a:stretch>
          </p:blipFill>
          <p:spPr bwMode="auto">
            <a:xfrm>
              <a:off x="158" y="1889"/>
              <a:ext cx="816" cy="685"/>
            </a:xfrm>
            <a:prstGeom prst="rect">
              <a:avLst/>
            </a:prstGeom>
            <a:noFill/>
          </p:spPr>
        </p:pic>
        <p:sp>
          <p:nvSpPr>
            <p:cNvPr id="1876995" name="Oval 3"/>
            <p:cNvSpPr>
              <a:spLocks noChangeArrowheads="1"/>
            </p:cNvSpPr>
            <p:nvPr/>
          </p:nvSpPr>
          <p:spPr bwMode="auto">
            <a:xfrm>
              <a:off x="2608" y="1979"/>
              <a:ext cx="2223" cy="1860"/>
            </a:xfrm>
            <a:prstGeom prst="ellipse">
              <a:avLst/>
            </a:prstGeom>
            <a:solidFill>
              <a:srgbClr val="D9E7E4"/>
            </a:solidFill>
            <a:ln w="9525">
              <a:noFill/>
              <a:round/>
              <a:headEnd/>
              <a:tailEnd/>
            </a:ln>
            <a:effectLst/>
          </p:spPr>
          <p:txBody>
            <a:bodyPr wrap="none" anchor="ctr"/>
            <a:lstStyle/>
            <a:p>
              <a:endParaRPr lang="pt-BR"/>
            </a:p>
          </p:txBody>
        </p:sp>
        <p:sp>
          <p:nvSpPr>
            <p:cNvPr id="1876996" name="Oval 4"/>
            <p:cNvSpPr>
              <a:spLocks noChangeArrowheads="1"/>
            </p:cNvSpPr>
            <p:nvPr/>
          </p:nvSpPr>
          <p:spPr bwMode="auto">
            <a:xfrm>
              <a:off x="3560" y="754"/>
              <a:ext cx="1451" cy="1316"/>
            </a:xfrm>
            <a:prstGeom prst="ellipse">
              <a:avLst/>
            </a:prstGeom>
            <a:solidFill>
              <a:srgbClr val="FBF99D"/>
            </a:solidFill>
            <a:ln w="9525">
              <a:noFill/>
              <a:round/>
              <a:headEnd/>
              <a:tailEnd/>
            </a:ln>
            <a:effectLst/>
          </p:spPr>
          <p:txBody>
            <a:bodyPr wrap="none" anchor="ctr"/>
            <a:lstStyle/>
            <a:p>
              <a:endParaRPr lang="pt-BR"/>
            </a:p>
          </p:txBody>
        </p:sp>
        <p:sp>
          <p:nvSpPr>
            <p:cNvPr id="1876997" name="Oval 5"/>
            <p:cNvSpPr>
              <a:spLocks noChangeArrowheads="1"/>
            </p:cNvSpPr>
            <p:nvPr/>
          </p:nvSpPr>
          <p:spPr bwMode="auto">
            <a:xfrm>
              <a:off x="521" y="981"/>
              <a:ext cx="1678" cy="1225"/>
            </a:xfrm>
            <a:prstGeom prst="ellipse">
              <a:avLst/>
            </a:prstGeom>
            <a:solidFill>
              <a:srgbClr val="D1FDBB"/>
            </a:solidFill>
            <a:ln w="9525">
              <a:noFill/>
              <a:round/>
              <a:headEnd/>
              <a:tailEnd/>
            </a:ln>
            <a:effectLst/>
          </p:spPr>
          <p:txBody>
            <a:bodyPr wrap="none" anchor="ctr"/>
            <a:lstStyle/>
            <a:p>
              <a:endParaRPr lang="pt-BR"/>
            </a:p>
          </p:txBody>
        </p:sp>
        <p:pic>
          <p:nvPicPr>
            <p:cNvPr id="1876998" name="Picture 6" descr="Bureau_1_masque"/>
            <p:cNvPicPr>
              <a:picLocks noChangeAspect="1" noChangeArrowheads="1"/>
            </p:cNvPicPr>
            <p:nvPr/>
          </p:nvPicPr>
          <p:blipFill>
            <a:blip r:embed="rId4"/>
            <a:srcRect/>
            <a:stretch>
              <a:fillRect/>
            </a:stretch>
          </p:blipFill>
          <p:spPr bwMode="auto">
            <a:xfrm>
              <a:off x="1292" y="2024"/>
              <a:ext cx="998" cy="664"/>
            </a:xfrm>
            <a:prstGeom prst="rect">
              <a:avLst/>
            </a:prstGeom>
            <a:noFill/>
          </p:spPr>
        </p:pic>
        <p:pic>
          <p:nvPicPr>
            <p:cNvPr id="1877000" name="Picture 8" descr="Business_needs_1"/>
            <p:cNvPicPr>
              <a:picLocks noChangeAspect="1" noChangeArrowheads="1"/>
            </p:cNvPicPr>
            <p:nvPr/>
          </p:nvPicPr>
          <p:blipFill>
            <a:blip r:embed="rId5"/>
            <a:srcRect/>
            <a:stretch>
              <a:fillRect/>
            </a:stretch>
          </p:blipFill>
          <p:spPr bwMode="auto">
            <a:xfrm>
              <a:off x="249" y="800"/>
              <a:ext cx="952" cy="557"/>
            </a:xfrm>
            <a:prstGeom prst="rect">
              <a:avLst/>
            </a:prstGeom>
            <a:noFill/>
          </p:spPr>
        </p:pic>
        <p:pic>
          <p:nvPicPr>
            <p:cNvPr id="1877001" name="Picture 9" descr="Candidats"/>
            <p:cNvPicPr>
              <a:picLocks noChangeAspect="1" noChangeArrowheads="1"/>
            </p:cNvPicPr>
            <p:nvPr/>
          </p:nvPicPr>
          <p:blipFill>
            <a:blip r:embed="rId6"/>
            <a:srcRect/>
            <a:stretch>
              <a:fillRect/>
            </a:stretch>
          </p:blipFill>
          <p:spPr bwMode="auto">
            <a:xfrm>
              <a:off x="1836" y="702"/>
              <a:ext cx="953" cy="679"/>
            </a:xfrm>
            <a:prstGeom prst="rect">
              <a:avLst/>
            </a:prstGeom>
            <a:noFill/>
          </p:spPr>
        </p:pic>
        <p:pic>
          <p:nvPicPr>
            <p:cNvPr id="1877002" name="Picture 10" descr="graduate"/>
            <p:cNvPicPr>
              <a:picLocks noChangeAspect="1" noChangeArrowheads="1"/>
            </p:cNvPicPr>
            <p:nvPr/>
          </p:nvPicPr>
          <p:blipFill>
            <a:blip r:embed="rId7"/>
            <a:srcRect/>
            <a:stretch>
              <a:fillRect/>
            </a:stretch>
          </p:blipFill>
          <p:spPr bwMode="auto">
            <a:xfrm>
              <a:off x="4740" y="1570"/>
              <a:ext cx="680" cy="558"/>
            </a:xfrm>
            <a:prstGeom prst="rect">
              <a:avLst/>
            </a:prstGeom>
            <a:noFill/>
          </p:spPr>
        </p:pic>
        <p:pic>
          <p:nvPicPr>
            <p:cNvPr id="1877003" name="Picture 11" descr="Learning"/>
            <p:cNvPicPr>
              <a:picLocks noChangeAspect="1" noChangeArrowheads="1"/>
            </p:cNvPicPr>
            <p:nvPr/>
          </p:nvPicPr>
          <p:blipFill>
            <a:blip r:embed="rId8"/>
            <a:srcRect/>
            <a:stretch>
              <a:fillRect/>
            </a:stretch>
          </p:blipFill>
          <p:spPr bwMode="auto">
            <a:xfrm>
              <a:off x="3787" y="1706"/>
              <a:ext cx="680" cy="662"/>
            </a:xfrm>
            <a:prstGeom prst="rect">
              <a:avLst/>
            </a:prstGeom>
            <a:noFill/>
          </p:spPr>
        </p:pic>
        <p:pic>
          <p:nvPicPr>
            <p:cNvPr id="1877004" name="Picture 12" descr="Recognition"/>
            <p:cNvPicPr>
              <a:picLocks noChangeAspect="1" noChangeArrowheads="1"/>
            </p:cNvPicPr>
            <p:nvPr/>
          </p:nvPicPr>
          <p:blipFill>
            <a:blip r:embed="rId9"/>
            <a:srcRect/>
            <a:stretch>
              <a:fillRect/>
            </a:stretch>
          </p:blipFill>
          <p:spPr bwMode="auto">
            <a:xfrm>
              <a:off x="3061" y="3249"/>
              <a:ext cx="907" cy="626"/>
            </a:xfrm>
            <a:prstGeom prst="rect">
              <a:avLst/>
            </a:prstGeom>
            <a:noFill/>
          </p:spPr>
        </p:pic>
        <p:pic>
          <p:nvPicPr>
            <p:cNvPr id="1877005" name="Picture 13" descr="Personnal_development"/>
            <p:cNvPicPr>
              <a:picLocks noChangeAspect="1" noChangeArrowheads="1"/>
            </p:cNvPicPr>
            <p:nvPr/>
          </p:nvPicPr>
          <p:blipFill>
            <a:blip r:embed="rId10"/>
            <a:srcRect/>
            <a:stretch>
              <a:fillRect/>
            </a:stretch>
          </p:blipFill>
          <p:spPr bwMode="auto">
            <a:xfrm>
              <a:off x="4513" y="3022"/>
              <a:ext cx="953" cy="629"/>
            </a:xfrm>
            <a:prstGeom prst="rect">
              <a:avLst/>
            </a:prstGeom>
            <a:noFill/>
          </p:spPr>
        </p:pic>
        <p:pic>
          <p:nvPicPr>
            <p:cNvPr id="1877010" name="Picture 18" descr="Performance_michelin"/>
            <p:cNvPicPr>
              <a:picLocks noChangeAspect="1" noChangeArrowheads="1"/>
            </p:cNvPicPr>
            <p:nvPr/>
          </p:nvPicPr>
          <p:blipFill>
            <a:blip r:embed="rId11"/>
            <a:srcRect/>
            <a:stretch>
              <a:fillRect/>
            </a:stretch>
          </p:blipFill>
          <p:spPr bwMode="auto">
            <a:xfrm>
              <a:off x="2653" y="2032"/>
              <a:ext cx="900" cy="556"/>
            </a:xfrm>
            <a:prstGeom prst="rect">
              <a:avLst/>
            </a:prstGeom>
            <a:noFill/>
            <a:ln/>
            <a:effectLst/>
          </p:spPr>
        </p:pic>
        <p:pic>
          <p:nvPicPr>
            <p:cNvPr id="1877011" name="Picture 19" descr="executive"/>
            <p:cNvPicPr>
              <a:picLocks noChangeAspect="1" noChangeArrowheads="1"/>
            </p:cNvPicPr>
            <p:nvPr/>
          </p:nvPicPr>
          <p:blipFill>
            <a:blip r:embed="rId12"/>
            <a:srcRect/>
            <a:stretch>
              <a:fillRect/>
            </a:stretch>
          </p:blipFill>
          <p:spPr bwMode="auto">
            <a:xfrm>
              <a:off x="2154" y="2931"/>
              <a:ext cx="589" cy="725"/>
            </a:xfrm>
            <a:prstGeom prst="rect">
              <a:avLst/>
            </a:prstGeom>
            <a:noFill/>
            <a:ln>
              <a:noFill/>
            </a:ln>
            <a:effectLst/>
          </p:spPr>
        </p:pic>
        <p:pic>
          <p:nvPicPr>
            <p:cNvPr id="1876999" name="Picture 7" descr="Bureau_1"/>
            <p:cNvPicPr>
              <a:picLocks noChangeAspect="1" noChangeArrowheads="1"/>
            </p:cNvPicPr>
            <p:nvPr/>
          </p:nvPicPr>
          <p:blipFill>
            <a:blip r:embed="rId13"/>
            <a:srcRect/>
            <a:stretch>
              <a:fillRect/>
            </a:stretch>
          </p:blipFill>
          <p:spPr bwMode="auto">
            <a:xfrm>
              <a:off x="3243" y="602"/>
              <a:ext cx="1043" cy="663"/>
            </a:xfrm>
            <a:prstGeom prst="rect">
              <a:avLst/>
            </a:prstGeom>
            <a:noFill/>
          </p:spPr>
        </p:pic>
      </p:grpSp>
      <p:grpSp>
        <p:nvGrpSpPr>
          <p:cNvPr id="1877030" name="Group 38"/>
          <p:cNvGrpSpPr>
            <a:grpSpLocks/>
          </p:cNvGrpSpPr>
          <p:nvPr/>
        </p:nvGrpSpPr>
        <p:grpSpPr bwMode="auto">
          <a:xfrm>
            <a:off x="1181100" y="4643438"/>
            <a:ext cx="869950" cy="1152525"/>
            <a:chOff x="5008" y="1298"/>
            <a:chExt cx="548" cy="726"/>
          </a:xfrm>
        </p:grpSpPr>
        <p:grpSp>
          <p:nvGrpSpPr>
            <p:cNvPr id="1877031" name="Group 39"/>
            <p:cNvGrpSpPr>
              <a:grpSpLocks/>
            </p:cNvGrpSpPr>
            <p:nvPr/>
          </p:nvGrpSpPr>
          <p:grpSpPr bwMode="auto">
            <a:xfrm>
              <a:off x="5008" y="1298"/>
              <a:ext cx="548" cy="726"/>
              <a:chOff x="5008" y="1444"/>
              <a:chExt cx="412" cy="580"/>
            </a:xfrm>
          </p:grpSpPr>
          <p:sp>
            <p:nvSpPr>
              <p:cNvPr id="1877032" name="Freeform 40"/>
              <p:cNvSpPr>
                <a:spLocks/>
              </p:cNvSpPr>
              <p:nvPr/>
            </p:nvSpPr>
            <p:spPr bwMode="auto">
              <a:xfrm>
                <a:off x="5008" y="1589"/>
                <a:ext cx="412" cy="435"/>
              </a:xfrm>
              <a:custGeom>
                <a:avLst/>
                <a:gdLst/>
                <a:ahLst/>
                <a:cxnLst>
                  <a:cxn ang="0">
                    <a:pos x="602" y="596"/>
                  </a:cxn>
                  <a:cxn ang="0">
                    <a:pos x="578" y="590"/>
                  </a:cxn>
                  <a:cxn ang="0">
                    <a:pos x="558" y="576"/>
                  </a:cxn>
                  <a:cxn ang="0">
                    <a:pos x="544" y="556"/>
                  </a:cxn>
                  <a:cxn ang="0">
                    <a:pos x="540" y="531"/>
                  </a:cxn>
                  <a:cxn ang="0">
                    <a:pos x="536" y="168"/>
                  </a:cxn>
                  <a:cxn ang="0">
                    <a:pos x="514" y="104"/>
                  </a:cxn>
                  <a:cxn ang="0">
                    <a:pos x="474" y="52"/>
                  </a:cxn>
                  <a:cxn ang="0">
                    <a:pos x="419" y="16"/>
                  </a:cxn>
                  <a:cxn ang="0">
                    <a:pos x="387" y="10"/>
                  </a:cxn>
                  <a:cxn ang="0">
                    <a:pos x="386" y="16"/>
                  </a:cxn>
                  <a:cxn ang="0">
                    <a:pos x="381" y="43"/>
                  </a:cxn>
                  <a:cxn ang="0">
                    <a:pos x="376" y="81"/>
                  </a:cxn>
                  <a:cxn ang="0">
                    <a:pos x="372" y="160"/>
                  </a:cxn>
                  <a:cxn ang="0">
                    <a:pos x="325" y="177"/>
                  </a:cxn>
                  <a:cxn ang="0">
                    <a:pos x="320" y="98"/>
                  </a:cxn>
                  <a:cxn ang="0">
                    <a:pos x="315" y="44"/>
                  </a:cxn>
                  <a:cxn ang="0">
                    <a:pos x="313" y="23"/>
                  </a:cxn>
                  <a:cxn ang="0">
                    <a:pos x="308" y="0"/>
                  </a:cxn>
                  <a:cxn ang="0">
                    <a:pos x="260" y="13"/>
                  </a:cxn>
                  <a:cxn ang="0">
                    <a:pos x="216" y="37"/>
                  </a:cxn>
                  <a:cxn ang="0">
                    <a:pos x="181" y="71"/>
                  </a:cxn>
                  <a:cxn ang="0">
                    <a:pos x="153" y="111"/>
                  </a:cxn>
                  <a:cxn ang="0">
                    <a:pos x="137" y="155"/>
                  </a:cxn>
                  <a:cxn ang="0">
                    <a:pos x="131" y="203"/>
                  </a:cxn>
                  <a:cxn ang="0">
                    <a:pos x="132" y="345"/>
                  </a:cxn>
                  <a:cxn ang="0">
                    <a:pos x="137" y="390"/>
                  </a:cxn>
                  <a:cxn ang="0">
                    <a:pos x="150" y="424"/>
                  </a:cxn>
                  <a:cxn ang="0">
                    <a:pos x="176" y="447"/>
                  </a:cxn>
                  <a:cxn ang="0">
                    <a:pos x="203" y="458"/>
                  </a:cxn>
                  <a:cxn ang="0">
                    <a:pos x="222" y="461"/>
                  </a:cxn>
                  <a:cxn ang="0">
                    <a:pos x="244" y="463"/>
                  </a:cxn>
                  <a:cxn ang="0">
                    <a:pos x="269" y="465"/>
                  </a:cxn>
                  <a:cxn ang="0">
                    <a:pos x="296" y="467"/>
                  </a:cxn>
                  <a:cxn ang="0">
                    <a:pos x="314" y="485"/>
                  </a:cxn>
                  <a:cxn ang="0">
                    <a:pos x="314" y="511"/>
                  </a:cxn>
                  <a:cxn ang="0">
                    <a:pos x="296" y="530"/>
                  </a:cxn>
                  <a:cxn ang="0">
                    <a:pos x="87" y="531"/>
                  </a:cxn>
                  <a:cxn ang="0">
                    <a:pos x="69" y="534"/>
                  </a:cxn>
                  <a:cxn ang="0">
                    <a:pos x="53" y="538"/>
                  </a:cxn>
                  <a:cxn ang="0">
                    <a:pos x="37" y="546"/>
                  </a:cxn>
                  <a:cxn ang="0">
                    <a:pos x="24" y="558"/>
                  </a:cxn>
                  <a:cxn ang="0">
                    <a:pos x="7" y="585"/>
                  </a:cxn>
                  <a:cxn ang="0">
                    <a:pos x="0" y="618"/>
                  </a:cxn>
                  <a:cxn ang="0">
                    <a:pos x="1" y="826"/>
                  </a:cxn>
                  <a:cxn ang="0">
                    <a:pos x="10" y="846"/>
                  </a:cxn>
                  <a:cxn ang="0">
                    <a:pos x="26" y="861"/>
                  </a:cxn>
                  <a:cxn ang="0">
                    <a:pos x="47" y="869"/>
                  </a:cxn>
                  <a:cxn ang="0">
                    <a:pos x="63" y="870"/>
                  </a:cxn>
                  <a:cxn ang="0">
                    <a:pos x="70" y="869"/>
                  </a:cxn>
                  <a:cxn ang="0">
                    <a:pos x="338" y="846"/>
                  </a:cxn>
                  <a:cxn ang="0">
                    <a:pos x="783" y="808"/>
                  </a:cxn>
                  <a:cxn ang="0">
                    <a:pos x="801" y="797"/>
                  </a:cxn>
                  <a:cxn ang="0">
                    <a:pos x="815" y="782"/>
                  </a:cxn>
                  <a:cxn ang="0">
                    <a:pos x="822" y="762"/>
                  </a:cxn>
                  <a:cxn ang="0">
                    <a:pos x="824" y="751"/>
                  </a:cxn>
                  <a:cxn ang="0">
                    <a:pos x="822" y="666"/>
                  </a:cxn>
                  <a:cxn ang="0">
                    <a:pos x="809" y="635"/>
                  </a:cxn>
                  <a:cxn ang="0">
                    <a:pos x="786" y="611"/>
                  </a:cxn>
                  <a:cxn ang="0">
                    <a:pos x="755" y="598"/>
                  </a:cxn>
                </a:cxnLst>
                <a:rect l="0" t="0" r="r" b="b"/>
                <a:pathLst>
                  <a:path w="824" h="870">
                    <a:moveTo>
                      <a:pt x="738" y="596"/>
                    </a:moveTo>
                    <a:lnTo>
                      <a:pt x="602" y="596"/>
                    </a:lnTo>
                    <a:lnTo>
                      <a:pt x="589" y="595"/>
                    </a:lnTo>
                    <a:lnTo>
                      <a:pt x="578" y="590"/>
                    </a:lnTo>
                    <a:lnTo>
                      <a:pt x="567" y="584"/>
                    </a:lnTo>
                    <a:lnTo>
                      <a:pt x="558" y="576"/>
                    </a:lnTo>
                    <a:lnTo>
                      <a:pt x="550" y="567"/>
                    </a:lnTo>
                    <a:lnTo>
                      <a:pt x="544" y="556"/>
                    </a:lnTo>
                    <a:lnTo>
                      <a:pt x="541" y="544"/>
                    </a:lnTo>
                    <a:lnTo>
                      <a:pt x="540" y="531"/>
                    </a:lnTo>
                    <a:lnTo>
                      <a:pt x="540" y="203"/>
                    </a:lnTo>
                    <a:lnTo>
                      <a:pt x="536" y="168"/>
                    </a:lnTo>
                    <a:lnTo>
                      <a:pt x="528" y="135"/>
                    </a:lnTo>
                    <a:lnTo>
                      <a:pt x="514" y="104"/>
                    </a:lnTo>
                    <a:lnTo>
                      <a:pt x="496" y="76"/>
                    </a:lnTo>
                    <a:lnTo>
                      <a:pt x="474" y="52"/>
                    </a:lnTo>
                    <a:lnTo>
                      <a:pt x="448" y="33"/>
                    </a:lnTo>
                    <a:lnTo>
                      <a:pt x="419" y="16"/>
                    </a:lnTo>
                    <a:lnTo>
                      <a:pt x="388" y="5"/>
                    </a:lnTo>
                    <a:lnTo>
                      <a:pt x="387" y="10"/>
                    </a:lnTo>
                    <a:lnTo>
                      <a:pt x="387" y="13"/>
                    </a:lnTo>
                    <a:lnTo>
                      <a:pt x="386" y="16"/>
                    </a:lnTo>
                    <a:lnTo>
                      <a:pt x="384" y="21"/>
                    </a:lnTo>
                    <a:lnTo>
                      <a:pt x="381" y="43"/>
                    </a:lnTo>
                    <a:lnTo>
                      <a:pt x="379" y="62"/>
                    </a:lnTo>
                    <a:lnTo>
                      <a:pt x="376" y="81"/>
                    </a:lnTo>
                    <a:lnTo>
                      <a:pt x="375" y="97"/>
                    </a:lnTo>
                    <a:lnTo>
                      <a:pt x="372" y="160"/>
                    </a:lnTo>
                    <a:lnTo>
                      <a:pt x="371" y="177"/>
                    </a:lnTo>
                    <a:lnTo>
                      <a:pt x="325" y="177"/>
                    </a:lnTo>
                    <a:lnTo>
                      <a:pt x="322" y="134"/>
                    </a:lnTo>
                    <a:lnTo>
                      <a:pt x="320" y="98"/>
                    </a:lnTo>
                    <a:lnTo>
                      <a:pt x="318" y="68"/>
                    </a:lnTo>
                    <a:lnTo>
                      <a:pt x="315" y="44"/>
                    </a:lnTo>
                    <a:lnTo>
                      <a:pt x="314" y="34"/>
                    </a:lnTo>
                    <a:lnTo>
                      <a:pt x="313" y="23"/>
                    </a:lnTo>
                    <a:lnTo>
                      <a:pt x="311" y="12"/>
                    </a:lnTo>
                    <a:lnTo>
                      <a:pt x="308" y="0"/>
                    </a:lnTo>
                    <a:lnTo>
                      <a:pt x="283" y="5"/>
                    </a:lnTo>
                    <a:lnTo>
                      <a:pt x="260" y="13"/>
                    </a:lnTo>
                    <a:lnTo>
                      <a:pt x="237" y="23"/>
                    </a:lnTo>
                    <a:lnTo>
                      <a:pt x="216" y="37"/>
                    </a:lnTo>
                    <a:lnTo>
                      <a:pt x="198" y="52"/>
                    </a:lnTo>
                    <a:lnTo>
                      <a:pt x="181" y="71"/>
                    </a:lnTo>
                    <a:lnTo>
                      <a:pt x="166" y="90"/>
                    </a:lnTo>
                    <a:lnTo>
                      <a:pt x="153" y="111"/>
                    </a:lnTo>
                    <a:lnTo>
                      <a:pt x="144" y="133"/>
                    </a:lnTo>
                    <a:lnTo>
                      <a:pt x="137" y="155"/>
                    </a:lnTo>
                    <a:lnTo>
                      <a:pt x="132" y="179"/>
                    </a:lnTo>
                    <a:lnTo>
                      <a:pt x="131" y="203"/>
                    </a:lnTo>
                    <a:lnTo>
                      <a:pt x="132" y="317"/>
                    </a:lnTo>
                    <a:lnTo>
                      <a:pt x="132" y="345"/>
                    </a:lnTo>
                    <a:lnTo>
                      <a:pt x="135" y="369"/>
                    </a:lnTo>
                    <a:lnTo>
                      <a:pt x="137" y="390"/>
                    </a:lnTo>
                    <a:lnTo>
                      <a:pt x="143" y="408"/>
                    </a:lnTo>
                    <a:lnTo>
                      <a:pt x="150" y="424"/>
                    </a:lnTo>
                    <a:lnTo>
                      <a:pt x="161" y="437"/>
                    </a:lnTo>
                    <a:lnTo>
                      <a:pt x="176" y="447"/>
                    </a:lnTo>
                    <a:lnTo>
                      <a:pt x="194" y="455"/>
                    </a:lnTo>
                    <a:lnTo>
                      <a:pt x="203" y="458"/>
                    </a:lnTo>
                    <a:lnTo>
                      <a:pt x="212" y="460"/>
                    </a:lnTo>
                    <a:lnTo>
                      <a:pt x="222" y="461"/>
                    </a:lnTo>
                    <a:lnTo>
                      <a:pt x="232" y="463"/>
                    </a:lnTo>
                    <a:lnTo>
                      <a:pt x="244" y="463"/>
                    </a:lnTo>
                    <a:lnTo>
                      <a:pt x="255" y="465"/>
                    </a:lnTo>
                    <a:lnTo>
                      <a:pt x="269" y="465"/>
                    </a:lnTo>
                    <a:lnTo>
                      <a:pt x="283" y="465"/>
                    </a:lnTo>
                    <a:lnTo>
                      <a:pt x="296" y="467"/>
                    </a:lnTo>
                    <a:lnTo>
                      <a:pt x="307" y="474"/>
                    </a:lnTo>
                    <a:lnTo>
                      <a:pt x="314" y="485"/>
                    </a:lnTo>
                    <a:lnTo>
                      <a:pt x="316" y="498"/>
                    </a:lnTo>
                    <a:lnTo>
                      <a:pt x="314" y="511"/>
                    </a:lnTo>
                    <a:lnTo>
                      <a:pt x="307" y="522"/>
                    </a:lnTo>
                    <a:lnTo>
                      <a:pt x="296" y="530"/>
                    </a:lnTo>
                    <a:lnTo>
                      <a:pt x="283" y="532"/>
                    </a:lnTo>
                    <a:lnTo>
                      <a:pt x="87" y="531"/>
                    </a:lnTo>
                    <a:lnTo>
                      <a:pt x="78" y="531"/>
                    </a:lnTo>
                    <a:lnTo>
                      <a:pt x="69" y="534"/>
                    </a:lnTo>
                    <a:lnTo>
                      <a:pt x="61" y="536"/>
                    </a:lnTo>
                    <a:lnTo>
                      <a:pt x="53" y="538"/>
                    </a:lnTo>
                    <a:lnTo>
                      <a:pt x="45" y="543"/>
                    </a:lnTo>
                    <a:lnTo>
                      <a:pt x="37" y="546"/>
                    </a:lnTo>
                    <a:lnTo>
                      <a:pt x="30" y="552"/>
                    </a:lnTo>
                    <a:lnTo>
                      <a:pt x="24" y="558"/>
                    </a:lnTo>
                    <a:lnTo>
                      <a:pt x="14" y="570"/>
                    </a:lnTo>
                    <a:lnTo>
                      <a:pt x="7" y="585"/>
                    </a:lnTo>
                    <a:lnTo>
                      <a:pt x="1" y="600"/>
                    </a:lnTo>
                    <a:lnTo>
                      <a:pt x="0" y="618"/>
                    </a:lnTo>
                    <a:lnTo>
                      <a:pt x="0" y="815"/>
                    </a:lnTo>
                    <a:lnTo>
                      <a:pt x="1" y="826"/>
                    </a:lnTo>
                    <a:lnTo>
                      <a:pt x="6" y="837"/>
                    </a:lnTo>
                    <a:lnTo>
                      <a:pt x="10" y="846"/>
                    </a:lnTo>
                    <a:lnTo>
                      <a:pt x="18" y="854"/>
                    </a:lnTo>
                    <a:lnTo>
                      <a:pt x="26" y="861"/>
                    </a:lnTo>
                    <a:lnTo>
                      <a:pt x="37" y="865"/>
                    </a:lnTo>
                    <a:lnTo>
                      <a:pt x="47" y="869"/>
                    </a:lnTo>
                    <a:lnTo>
                      <a:pt x="59" y="870"/>
                    </a:lnTo>
                    <a:lnTo>
                      <a:pt x="63" y="870"/>
                    </a:lnTo>
                    <a:lnTo>
                      <a:pt x="67" y="869"/>
                    </a:lnTo>
                    <a:lnTo>
                      <a:pt x="70" y="869"/>
                    </a:lnTo>
                    <a:lnTo>
                      <a:pt x="74" y="868"/>
                    </a:lnTo>
                    <a:lnTo>
                      <a:pt x="338" y="846"/>
                    </a:lnTo>
                    <a:lnTo>
                      <a:pt x="772" y="810"/>
                    </a:lnTo>
                    <a:lnTo>
                      <a:pt x="783" y="808"/>
                    </a:lnTo>
                    <a:lnTo>
                      <a:pt x="792" y="803"/>
                    </a:lnTo>
                    <a:lnTo>
                      <a:pt x="801" y="797"/>
                    </a:lnTo>
                    <a:lnTo>
                      <a:pt x="808" y="791"/>
                    </a:lnTo>
                    <a:lnTo>
                      <a:pt x="815" y="782"/>
                    </a:lnTo>
                    <a:lnTo>
                      <a:pt x="819" y="772"/>
                    </a:lnTo>
                    <a:lnTo>
                      <a:pt x="822" y="762"/>
                    </a:lnTo>
                    <a:lnTo>
                      <a:pt x="823" y="751"/>
                    </a:lnTo>
                    <a:lnTo>
                      <a:pt x="824" y="751"/>
                    </a:lnTo>
                    <a:lnTo>
                      <a:pt x="824" y="683"/>
                    </a:lnTo>
                    <a:lnTo>
                      <a:pt x="822" y="666"/>
                    </a:lnTo>
                    <a:lnTo>
                      <a:pt x="817" y="650"/>
                    </a:lnTo>
                    <a:lnTo>
                      <a:pt x="809" y="635"/>
                    </a:lnTo>
                    <a:lnTo>
                      <a:pt x="799" y="622"/>
                    </a:lnTo>
                    <a:lnTo>
                      <a:pt x="786" y="611"/>
                    </a:lnTo>
                    <a:lnTo>
                      <a:pt x="771" y="603"/>
                    </a:lnTo>
                    <a:lnTo>
                      <a:pt x="755" y="598"/>
                    </a:lnTo>
                    <a:lnTo>
                      <a:pt x="738" y="596"/>
                    </a:lnTo>
                    <a:close/>
                  </a:path>
                </a:pathLst>
              </a:custGeom>
              <a:solidFill>
                <a:srgbClr val="0D2F8D"/>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877033" name="Freeform 41"/>
              <p:cNvSpPr>
                <a:spLocks/>
              </p:cNvSpPr>
              <p:nvPr/>
            </p:nvSpPr>
            <p:spPr bwMode="auto">
              <a:xfrm>
                <a:off x="5139" y="1701"/>
                <a:ext cx="85" cy="86"/>
              </a:xfrm>
              <a:custGeom>
                <a:avLst/>
                <a:gdLst/>
                <a:ahLst/>
                <a:cxnLst>
                  <a:cxn ang="0">
                    <a:pos x="147" y="145"/>
                  </a:cxn>
                  <a:cxn ang="0">
                    <a:pos x="140" y="151"/>
                  </a:cxn>
                  <a:cxn ang="0">
                    <a:pos x="133" y="157"/>
                  </a:cxn>
                  <a:cxn ang="0">
                    <a:pos x="126" y="161"/>
                  </a:cxn>
                  <a:cxn ang="0">
                    <a:pos x="119" y="165"/>
                  </a:cxn>
                  <a:cxn ang="0">
                    <a:pos x="111" y="167"/>
                  </a:cxn>
                  <a:cxn ang="0">
                    <a:pos x="103" y="169"/>
                  </a:cxn>
                  <a:cxn ang="0">
                    <a:pos x="95" y="170"/>
                  </a:cxn>
                  <a:cxn ang="0">
                    <a:pos x="86" y="170"/>
                  </a:cxn>
                  <a:cxn ang="0">
                    <a:pos x="77" y="170"/>
                  </a:cxn>
                  <a:cxn ang="0">
                    <a:pos x="68" y="169"/>
                  </a:cxn>
                  <a:cxn ang="0">
                    <a:pos x="60" y="167"/>
                  </a:cxn>
                  <a:cxn ang="0">
                    <a:pos x="53" y="165"/>
                  </a:cxn>
                  <a:cxn ang="0">
                    <a:pos x="45" y="161"/>
                  </a:cxn>
                  <a:cxn ang="0">
                    <a:pos x="38" y="157"/>
                  </a:cxn>
                  <a:cxn ang="0">
                    <a:pos x="31" y="151"/>
                  </a:cxn>
                  <a:cxn ang="0">
                    <a:pos x="26" y="145"/>
                  </a:cxn>
                  <a:cxn ang="0">
                    <a:pos x="14" y="132"/>
                  </a:cxn>
                  <a:cxn ang="0">
                    <a:pos x="6" y="117"/>
                  </a:cxn>
                  <a:cxn ang="0">
                    <a:pos x="2" y="102"/>
                  </a:cxn>
                  <a:cxn ang="0">
                    <a:pos x="0" y="85"/>
                  </a:cxn>
                  <a:cxn ang="0">
                    <a:pos x="2" y="68"/>
                  </a:cxn>
                  <a:cxn ang="0">
                    <a:pos x="6" y="52"/>
                  </a:cxn>
                  <a:cxn ang="0">
                    <a:pos x="14" y="38"/>
                  </a:cxn>
                  <a:cxn ang="0">
                    <a:pos x="26" y="24"/>
                  </a:cxn>
                  <a:cxn ang="0">
                    <a:pos x="31" y="18"/>
                  </a:cxn>
                  <a:cxn ang="0">
                    <a:pos x="38" y="14"/>
                  </a:cxn>
                  <a:cxn ang="0">
                    <a:pos x="45" y="9"/>
                  </a:cxn>
                  <a:cxn ang="0">
                    <a:pos x="53" y="6"/>
                  </a:cxn>
                  <a:cxn ang="0">
                    <a:pos x="60" y="3"/>
                  </a:cxn>
                  <a:cxn ang="0">
                    <a:pos x="68" y="1"/>
                  </a:cxn>
                  <a:cxn ang="0">
                    <a:pos x="77" y="0"/>
                  </a:cxn>
                  <a:cxn ang="0">
                    <a:pos x="86" y="0"/>
                  </a:cxn>
                  <a:cxn ang="0">
                    <a:pos x="95" y="0"/>
                  </a:cxn>
                  <a:cxn ang="0">
                    <a:pos x="103" y="1"/>
                  </a:cxn>
                  <a:cxn ang="0">
                    <a:pos x="111" y="3"/>
                  </a:cxn>
                  <a:cxn ang="0">
                    <a:pos x="119" y="6"/>
                  </a:cxn>
                  <a:cxn ang="0">
                    <a:pos x="126" y="9"/>
                  </a:cxn>
                  <a:cxn ang="0">
                    <a:pos x="133" y="14"/>
                  </a:cxn>
                  <a:cxn ang="0">
                    <a:pos x="140" y="18"/>
                  </a:cxn>
                  <a:cxn ang="0">
                    <a:pos x="147" y="24"/>
                  </a:cxn>
                  <a:cxn ang="0">
                    <a:pos x="157" y="38"/>
                  </a:cxn>
                  <a:cxn ang="0">
                    <a:pos x="165" y="52"/>
                  </a:cxn>
                  <a:cxn ang="0">
                    <a:pos x="170" y="68"/>
                  </a:cxn>
                  <a:cxn ang="0">
                    <a:pos x="171" y="85"/>
                  </a:cxn>
                  <a:cxn ang="0">
                    <a:pos x="170" y="102"/>
                  </a:cxn>
                  <a:cxn ang="0">
                    <a:pos x="165" y="117"/>
                  </a:cxn>
                  <a:cxn ang="0">
                    <a:pos x="157" y="132"/>
                  </a:cxn>
                  <a:cxn ang="0">
                    <a:pos x="147" y="145"/>
                  </a:cxn>
                </a:cxnLst>
                <a:rect l="0" t="0" r="r" b="b"/>
                <a:pathLst>
                  <a:path w="171" h="170">
                    <a:moveTo>
                      <a:pt x="147" y="145"/>
                    </a:moveTo>
                    <a:lnTo>
                      <a:pt x="140" y="151"/>
                    </a:lnTo>
                    <a:lnTo>
                      <a:pt x="133" y="157"/>
                    </a:lnTo>
                    <a:lnTo>
                      <a:pt x="126" y="161"/>
                    </a:lnTo>
                    <a:lnTo>
                      <a:pt x="119" y="165"/>
                    </a:lnTo>
                    <a:lnTo>
                      <a:pt x="111" y="167"/>
                    </a:lnTo>
                    <a:lnTo>
                      <a:pt x="103" y="169"/>
                    </a:lnTo>
                    <a:lnTo>
                      <a:pt x="95" y="170"/>
                    </a:lnTo>
                    <a:lnTo>
                      <a:pt x="86" y="170"/>
                    </a:lnTo>
                    <a:lnTo>
                      <a:pt x="77" y="170"/>
                    </a:lnTo>
                    <a:lnTo>
                      <a:pt x="68" y="169"/>
                    </a:lnTo>
                    <a:lnTo>
                      <a:pt x="60" y="167"/>
                    </a:lnTo>
                    <a:lnTo>
                      <a:pt x="53" y="165"/>
                    </a:lnTo>
                    <a:lnTo>
                      <a:pt x="45" y="161"/>
                    </a:lnTo>
                    <a:lnTo>
                      <a:pt x="38" y="157"/>
                    </a:lnTo>
                    <a:lnTo>
                      <a:pt x="31" y="151"/>
                    </a:lnTo>
                    <a:lnTo>
                      <a:pt x="26" y="145"/>
                    </a:lnTo>
                    <a:lnTo>
                      <a:pt x="14" y="132"/>
                    </a:lnTo>
                    <a:lnTo>
                      <a:pt x="6" y="117"/>
                    </a:lnTo>
                    <a:lnTo>
                      <a:pt x="2" y="102"/>
                    </a:lnTo>
                    <a:lnTo>
                      <a:pt x="0" y="85"/>
                    </a:lnTo>
                    <a:lnTo>
                      <a:pt x="2" y="68"/>
                    </a:lnTo>
                    <a:lnTo>
                      <a:pt x="6" y="52"/>
                    </a:lnTo>
                    <a:lnTo>
                      <a:pt x="14" y="38"/>
                    </a:lnTo>
                    <a:lnTo>
                      <a:pt x="26" y="24"/>
                    </a:lnTo>
                    <a:lnTo>
                      <a:pt x="31" y="18"/>
                    </a:lnTo>
                    <a:lnTo>
                      <a:pt x="38" y="14"/>
                    </a:lnTo>
                    <a:lnTo>
                      <a:pt x="45" y="9"/>
                    </a:lnTo>
                    <a:lnTo>
                      <a:pt x="53" y="6"/>
                    </a:lnTo>
                    <a:lnTo>
                      <a:pt x="60" y="3"/>
                    </a:lnTo>
                    <a:lnTo>
                      <a:pt x="68" y="1"/>
                    </a:lnTo>
                    <a:lnTo>
                      <a:pt x="77" y="0"/>
                    </a:lnTo>
                    <a:lnTo>
                      <a:pt x="86" y="0"/>
                    </a:lnTo>
                    <a:lnTo>
                      <a:pt x="95" y="0"/>
                    </a:lnTo>
                    <a:lnTo>
                      <a:pt x="103" y="1"/>
                    </a:lnTo>
                    <a:lnTo>
                      <a:pt x="111" y="3"/>
                    </a:lnTo>
                    <a:lnTo>
                      <a:pt x="119" y="6"/>
                    </a:lnTo>
                    <a:lnTo>
                      <a:pt x="126" y="9"/>
                    </a:lnTo>
                    <a:lnTo>
                      <a:pt x="133" y="14"/>
                    </a:lnTo>
                    <a:lnTo>
                      <a:pt x="140" y="18"/>
                    </a:lnTo>
                    <a:lnTo>
                      <a:pt x="147" y="24"/>
                    </a:lnTo>
                    <a:lnTo>
                      <a:pt x="157" y="38"/>
                    </a:lnTo>
                    <a:lnTo>
                      <a:pt x="165" y="52"/>
                    </a:lnTo>
                    <a:lnTo>
                      <a:pt x="170" y="68"/>
                    </a:lnTo>
                    <a:lnTo>
                      <a:pt x="171" y="85"/>
                    </a:lnTo>
                    <a:lnTo>
                      <a:pt x="170" y="102"/>
                    </a:lnTo>
                    <a:lnTo>
                      <a:pt x="165" y="117"/>
                    </a:lnTo>
                    <a:lnTo>
                      <a:pt x="157" y="132"/>
                    </a:lnTo>
                    <a:lnTo>
                      <a:pt x="147" y="145"/>
                    </a:lnTo>
                    <a:close/>
                  </a:path>
                </a:pathLst>
              </a:custGeom>
              <a:solidFill>
                <a:srgbClr val="7FFF00"/>
              </a:solidFill>
              <a:ln w="28575" cmpd="sng">
                <a:solidFill>
                  <a:srgbClr val="000000"/>
                </a:solidFill>
                <a:round/>
                <a:headEnd/>
                <a:tailEnd/>
              </a:ln>
            </p:spPr>
            <p:txBody>
              <a:bodyPr/>
              <a:lstStyle/>
              <a:p>
                <a:endParaRPr lang="pt-BR"/>
              </a:p>
            </p:txBody>
          </p:sp>
          <p:sp>
            <p:nvSpPr>
              <p:cNvPr id="1877034" name="Freeform 42"/>
              <p:cNvSpPr>
                <a:spLocks/>
              </p:cNvSpPr>
              <p:nvPr/>
            </p:nvSpPr>
            <p:spPr bwMode="auto">
              <a:xfrm>
                <a:off x="5139" y="1444"/>
                <a:ext cx="85" cy="147"/>
              </a:xfrm>
              <a:custGeom>
                <a:avLst/>
                <a:gdLst/>
                <a:ahLst/>
                <a:cxnLst>
                  <a:cxn ang="0">
                    <a:pos x="126" y="295"/>
                  </a:cxn>
                  <a:cxn ang="0">
                    <a:pos x="129" y="278"/>
                  </a:cxn>
                  <a:cxn ang="0">
                    <a:pos x="133" y="261"/>
                  </a:cxn>
                  <a:cxn ang="0">
                    <a:pos x="136" y="245"/>
                  </a:cxn>
                  <a:cxn ang="0">
                    <a:pos x="141" y="232"/>
                  </a:cxn>
                  <a:cxn ang="0">
                    <a:pos x="157" y="177"/>
                  </a:cxn>
                  <a:cxn ang="0">
                    <a:pos x="159" y="167"/>
                  </a:cxn>
                  <a:cxn ang="0">
                    <a:pos x="162" y="158"/>
                  </a:cxn>
                  <a:cxn ang="0">
                    <a:pos x="164" y="150"/>
                  </a:cxn>
                  <a:cxn ang="0">
                    <a:pos x="165" y="143"/>
                  </a:cxn>
                  <a:cxn ang="0">
                    <a:pos x="167" y="129"/>
                  </a:cxn>
                  <a:cxn ang="0">
                    <a:pos x="170" y="116"/>
                  </a:cxn>
                  <a:cxn ang="0">
                    <a:pos x="171" y="105"/>
                  </a:cxn>
                  <a:cxn ang="0">
                    <a:pos x="171" y="94"/>
                  </a:cxn>
                  <a:cxn ang="0">
                    <a:pos x="170" y="70"/>
                  </a:cxn>
                  <a:cxn ang="0">
                    <a:pos x="165" y="51"/>
                  </a:cxn>
                  <a:cxn ang="0">
                    <a:pos x="156" y="35"/>
                  </a:cxn>
                  <a:cxn ang="0">
                    <a:pos x="144" y="22"/>
                  </a:cxn>
                  <a:cxn ang="0">
                    <a:pos x="137" y="17"/>
                  </a:cxn>
                  <a:cxn ang="0">
                    <a:pos x="130" y="13"/>
                  </a:cxn>
                  <a:cxn ang="0">
                    <a:pos x="124" y="9"/>
                  </a:cxn>
                  <a:cxn ang="0">
                    <a:pos x="115" y="6"/>
                  </a:cxn>
                  <a:cxn ang="0">
                    <a:pos x="109" y="3"/>
                  </a:cxn>
                  <a:cxn ang="0">
                    <a:pos x="101" y="1"/>
                  </a:cxn>
                  <a:cxn ang="0">
                    <a:pos x="94" y="0"/>
                  </a:cxn>
                  <a:cxn ang="0">
                    <a:pos x="86" y="0"/>
                  </a:cxn>
                  <a:cxn ang="0">
                    <a:pos x="77" y="0"/>
                  </a:cxn>
                  <a:cxn ang="0">
                    <a:pos x="68" y="1"/>
                  </a:cxn>
                  <a:cxn ang="0">
                    <a:pos x="60" y="3"/>
                  </a:cxn>
                  <a:cxn ang="0">
                    <a:pos x="53" y="6"/>
                  </a:cxn>
                  <a:cxn ang="0">
                    <a:pos x="45" y="9"/>
                  </a:cxn>
                  <a:cxn ang="0">
                    <a:pos x="38" y="13"/>
                  </a:cxn>
                  <a:cxn ang="0">
                    <a:pos x="31" y="17"/>
                  </a:cxn>
                  <a:cxn ang="0">
                    <a:pos x="26" y="23"/>
                  </a:cxn>
                  <a:cxn ang="0">
                    <a:pos x="14" y="35"/>
                  </a:cxn>
                  <a:cxn ang="0">
                    <a:pos x="6" y="51"/>
                  </a:cxn>
                  <a:cxn ang="0">
                    <a:pos x="2" y="68"/>
                  </a:cxn>
                  <a:cxn ang="0">
                    <a:pos x="0" y="89"/>
                  </a:cxn>
                  <a:cxn ang="0">
                    <a:pos x="0" y="100"/>
                  </a:cxn>
                  <a:cxn ang="0">
                    <a:pos x="2" y="112"/>
                  </a:cxn>
                  <a:cxn ang="0">
                    <a:pos x="3" y="123"/>
                  </a:cxn>
                  <a:cxn ang="0">
                    <a:pos x="5" y="134"/>
                  </a:cxn>
                  <a:cxn ang="0">
                    <a:pos x="8" y="149"/>
                  </a:cxn>
                  <a:cxn ang="0">
                    <a:pos x="14" y="170"/>
                  </a:cxn>
                  <a:cxn ang="0">
                    <a:pos x="22" y="202"/>
                  </a:cxn>
                  <a:cxn ang="0">
                    <a:pos x="33" y="240"/>
                  </a:cxn>
                  <a:cxn ang="0">
                    <a:pos x="37" y="252"/>
                  </a:cxn>
                  <a:cxn ang="0">
                    <a:pos x="41" y="265"/>
                  </a:cxn>
                  <a:cxn ang="0">
                    <a:pos x="44" y="278"/>
                  </a:cxn>
                  <a:cxn ang="0">
                    <a:pos x="46" y="290"/>
                  </a:cxn>
                  <a:cxn ang="0">
                    <a:pos x="53" y="289"/>
                  </a:cxn>
                  <a:cxn ang="0">
                    <a:pos x="60" y="289"/>
                  </a:cxn>
                  <a:cxn ang="0">
                    <a:pos x="67" y="288"/>
                  </a:cxn>
                  <a:cxn ang="0">
                    <a:pos x="74" y="288"/>
                  </a:cxn>
                  <a:cxn ang="0">
                    <a:pos x="81" y="288"/>
                  </a:cxn>
                  <a:cxn ang="0">
                    <a:pos x="88" y="288"/>
                  </a:cxn>
                  <a:cxn ang="0">
                    <a:pos x="95" y="289"/>
                  </a:cxn>
                  <a:cxn ang="0">
                    <a:pos x="101" y="289"/>
                  </a:cxn>
                  <a:cxn ang="0">
                    <a:pos x="107" y="290"/>
                  </a:cxn>
                  <a:cxn ang="0">
                    <a:pos x="113" y="291"/>
                  </a:cxn>
                  <a:cxn ang="0">
                    <a:pos x="120" y="294"/>
                  </a:cxn>
                  <a:cxn ang="0">
                    <a:pos x="126" y="295"/>
                  </a:cxn>
                </a:cxnLst>
                <a:rect l="0" t="0" r="r" b="b"/>
                <a:pathLst>
                  <a:path w="171" h="295">
                    <a:moveTo>
                      <a:pt x="126" y="295"/>
                    </a:moveTo>
                    <a:lnTo>
                      <a:pt x="129" y="278"/>
                    </a:lnTo>
                    <a:lnTo>
                      <a:pt x="133" y="261"/>
                    </a:lnTo>
                    <a:lnTo>
                      <a:pt x="136" y="245"/>
                    </a:lnTo>
                    <a:lnTo>
                      <a:pt x="141" y="232"/>
                    </a:lnTo>
                    <a:lnTo>
                      <a:pt x="157" y="177"/>
                    </a:lnTo>
                    <a:lnTo>
                      <a:pt x="159" y="167"/>
                    </a:lnTo>
                    <a:lnTo>
                      <a:pt x="162" y="158"/>
                    </a:lnTo>
                    <a:lnTo>
                      <a:pt x="164" y="150"/>
                    </a:lnTo>
                    <a:lnTo>
                      <a:pt x="165" y="143"/>
                    </a:lnTo>
                    <a:lnTo>
                      <a:pt x="167" y="129"/>
                    </a:lnTo>
                    <a:lnTo>
                      <a:pt x="170" y="116"/>
                    </a:lnTo>
                    <a:lnTo>
                      <a:pt x="171" y="105"/>
                    </a:lnTo>
                    <a:lnTo>
                      <a:pt x="171" y="94"/>
                    </a:lnTo>
                    <a:lnTo>
                      <a:pt x="170" y="70"/>
                    </a:lnTo>
                    <a:lnTo>
                      <a:pt x="165" y="51"/>
                    </a:lnTo>
                    <a:lnTo>
                      <a:pt x="156" y="35"/>
                    </a:lnTo>
                    <a:lnTo>
                      <a:pt x="144" y="22"/>
                    </a:lnTo>
                    <a:lnTo>
                      <a:pt x="137" y="17"/>
                    </a:lnTo>
                    <a:lnTo>
                      <a:pt x="130" y="13"/>
                    </a:lnTo>
                    <a:lnTo>
                      <a:pt x="124" y="9"/>
                    </a:lnTo>
                    <a:lnTo>
                      <a:pt x="115" y="6"/>
                    </a:lnTo>
                    <a:lnTo>
                      <a:pt x="109" y="3"/>
                    </a:lnTo>
                    <a:lnTo>
                      <a:pt x="101" y="1"/>
                    </a:lnTo>
                    <a:lnTo>
                      <a:pt x="94" y="0"/>
                    </a:lnTo>
                    <a:lnTo>
                      <a:pt x="86" y="0"/>
                    </a:lnTo>
                    <a:lnTo>
                      <a:pt x="77" y="0"/>
                    </a:lnTo>
                    <a:lnTo>
                      <a:pt x="68" y="1"/>
                    </a:lnTo>
                    <a:lnTo>
                      <a:pt x="60" y="3"/>
                    </a:lnTo>
                    <a:lnTo>
                      <a:pt x="53" y="6"/>
                    </a:lnTo>
                    <a:lnTo>
                      <a:pt x="45" y="9"/>
                    </a:lnTo>
                    <a:lnTo>
                      <a:pt x="38" y="13"/>
                    </a:lnTo>
                    <a:lnTo>
                      <a:pt x="31" y="17"/>
                    </a:lnTo>
                    <a:lnTo>
                      <a:pt x="26" y="23"/>
                    </a:lnTo>
                    <a:lnTo>
                      <a:pt x="14" y="35"/>
                    </a:lnTo>
                    <a:lnTo>
                      <a:pt x="6" y="51"/>
                    </a:lnTo>
                    <a:lnTo>
                      <a:pt x="2" y="68"/>
                    </a:lnTo>
                    <a:lnTo>
                      <a:pt x="0" y="89"/>
                    </a:lnTo>
                    <a:lnTo>
                      <a:pt x="0" y="100"/>
                    </a:lnTo>
                    <a:lnTo>
                      <a:pt x="2" y="112"/>
                    </a:lnTo>
                    <a:lnTo>
                      <a:pt x="3" y="123"/>
                    </a:lnTo>
                    <a:lnTo>
                      <a:pt x="5" y="134"/>
                    </a:lnTo>
                    <a:lnTo>
                      <a:pt x="8" y="149"/>
                    </a:lnTo>
                    <a:lnTo>
                      <a:pt x="14" y="170"/>
                    </a:lnTo>
                    <a:lnTo>
                      <a:pt x="22" y="202"/>
                    </a:lnTo>
                    <a:lnTo>
                      <a:pt x="33" y="240"/>
                    </a:lnTo>
                    <a:lnTo>
                      <a:pt x="37" y="252"/>
                    </a:lnTo>
                    <a:lnTo>
                      <a:pt x="41" y="265"/>
                    </a:lnTo>
                    <a:lnTo>
                      <a:pt x="44" y="278"/>
                    </a:lnTo>
                    <a:lnTo>
                      <a:pt x="46" y="290"/>
                    </a:lnTo>
                    <a:lnTo>
                      <a:pt x="53" y="289"/>
                    </a:lnTo>
                    <a:lnTo>
                      <a:pt x="60" y="289"/>
                    </a:lnTo>
                    <a:lnTo>
                      <a:pt x="67" y="288"/>
                    </a:lnTo>
                    <a:lnTo>
                      <a:pt x="74" y="288"/>
                    </a:lnTo>
                    <a:lnTo>
                      <a:pt x="81" y="288"/>
                    </a:lnTo>
                    <a:lnTo>
                      <a:pt x="88" y="288"/>
                    </a:lnTo>
                    <a:lnTo>
                      <a:pt x="95" y="289"/>
                    </a:lnTo>
                    <a:lnTo>
                      <a:pt x="101" y="289"/>
                    </a:lnTo>
                    <a:lnTo>
                      <a:pt x="107" y="290"/>
                    </a:lnTo>
                    <a:lnTo>
                      <a:pt x="113" y="291"/>
                    </a:lnTo>
                    <a:lnTo>
                      <a:pt x="120" y="294"/>
                    </a:lnTo>
                    <a:lnTo>
                      <a:pt x="126" y="295"/>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877035" name="Freeform 43"/>
              <p:cNvSpPr>
                <a:spLocks/>
              </p:cNvSpPr>
              <p:nvPr/>
            </p:nvSpPr>
            <p:spPr bwMode="auto">
              <a:xfrm>
                <a:off x="5139" y="1701"/>
                <a:ext cx="85" cy="86"/>
              </a:xfrm>
              <a:custGeom>
                <a:avLst/>
                <a:gdLst/>
                <a:ahLst/>
                <a:cxnLst>
                  <a:cxn ang="0">
                    <a:pos x="86" y="0"/>
                  </a:cxn>
                  <a:cxn ang="0">
                    <a:pos x="77" y="0"/>
                  </a:cxn>
                  <a:cxn ang="0">
                    <a:pos x="68" y="1"/>
                  </a:cxn>
                  <a:cxn ang="0">
                    <a:pos x="60" y="3"/>
                  </a:cxn>
                  <a:cxn ang="0">
                    <a:pos x="53" y="6"/>
                  </a:cxn>
                  <a:cxn ang="0">
                    <a:pos x="45" y="9"/>
                  </a:cxn>
                  <a:cxn ang="0">
                    <a:pos x="38" y="14"/>
                  </a:cxn>
                  <a:cxn ang="0">
                    <a:pos x="31" y="18"/>
                  </a:cxn>
                  <a:cxn ang="0">
                    <a:pos x="26" y="24"/>
                  </a:cxn>
                  <a:cxn ang="0">
                    <a:pos x="14" y="38"/>
                  </a:cxn>
                  <a:cxn ang="0">
                    <a:pos x="6" y="52"/>
                  </a:cxn>
                  <a:cxn ang="0">
                    <a:pos x="2" y="68"/>
                  </a:cxn>
                  <a:cxn ang="0">
                    <a:pos x="0" y="85"/>
                  </a:cxn>
                  <a:cxn ang="0">
                    <a:pos x="2" y="102"/>
                  </a:cxn>
                  <a:cxn ang="0">
                    <a:pos x="6" y="117"/>
                  </a:cxn>
                  <a:cxn ang="0">
                    <a:pos x="14" y="132"/>
                  </a:cxn>
                  <a:cxn ang="0">
                    <a:pos x="26" y="145"/>
                  </a:cxn>
                  <a:cxn ang="0">
                    <a:pos x="31" y="151"/>
                  </a:cxn>
                  <a:cxn ang="0">
                    <a:pos x="38" y="157"/>
                  </a:cxn>
                  <a:cxn ang="0">
                    <a:pos x="45" y="161"/>
                  </a:cxn>
                  <a:cxn ang="0">
                    <a:pos x="53" y="165"/>
                  </a:cxn>
                  <a:cxn ang="0">
                    <a:pos x="60" y="167"/>
                  </a:cxn>
                  <a:cxn ang="0">
                    <a:pos x="68" y="169"/>
                  </a:cxn>
                  <a:cxn ang="0">
                    <a:pos x="77" y="170"/>
                  </a:cxn>
                  <a:cxn ang="0">
                    <a:pos x="86" y="170"/>
                  </a:cxn>
                  <a:cxn ang="0">
                    <a:pos x="95" y="170"/>
                  </a:cxn>
                  <a:cxn ang="0">
                    <a:pos x="103" y="169"/>
                  </a:cxn>
                  <a:cxn ang="0">
                    <a:pos x="111" y="167"/>
                  </a:cxn>
                  <a:cxn ang="0">
                    <a:pos x="119" y="165"/>
                  </a:cxn>
                  <a:cxn ang="0">
                    <a:pos x="126" y="161"/>
                  </a:cxn>
                  <a:cxn ang="0">
                    <a:pos x="133" y="157"/>
                  </a:cxn>
                  <a:cxn ang="0">
                    <a:pos x="140" y="151"/>
                  </a:cxn>
                  <a:cxn ang="0">
                    <a:pos x="147" y="145"/>
                  </a:cxn>
                  <a:cxn ang="0">
                    <a:pos x="157" y="132"/>
                  </a:cxn>
                  <a:cxn ang="0">
                    <a:pos x="165" y="117"/>
                  </a:cxn>
                  <a:cxn ang="0">
                    <a:pos x="170" y="102"/>
                  </a:cxn>
                  <a:cxn ang="0">
                    <a:pos x="171" y="85"/>
                  </a:cxn>
                  <a:cxn ang="0">
                    <a:pos x="170" y="68"/>
                  </a:cxn>
                  <a:cxn ang="0">
                    <a:pos x="165" y="52"/>
                  </a:cxn>
                  <a:cxn ang="0">
                    <a:pos x="157" y="38"/>
                  </a:cxn>
                  <a:cxn ang="0">
                    <a:pos x="147" y="24"/>
                  </a:cxn>
                  <a:cxn ang="0">
                    <a:pos x="140" y="18"/>
                  </a:cxn>
                  <a:cxn ang="0">
                    <a:pos x="133" y="14"/>
                  </a:cxn>
                  <a:cxn ang="0">
                    <a:pos x="126" y="9"/>
                  </a:cxn>
                  <a:cxn ang="0">
                    <a:pos x="119" y="6"/>
                  </a:cxn>
                  <a:cxn ang="0">
                    <a:pos x="111" y="3"/>
                  </a:cxn>
                  <a:cxn ang="0">
                    <a:pos x="103" y="1"/>
                  </a:cxn>
                  <a:cxn ang="0">
                    <a:pos x="95" y="0"/>
                  </a:cxn>
                  <a:cxn ang="0">
                    <a:pos x="86" y="0"/>
                  </a:cxn>
                </a:cxnLst>
                <a:rect l="0" t="0" r="r" b="b"/>
                <a:pathLst>
                  <a:path w="171" h="170">
                    <a:moveTo>
                      <a:pt x="86" y="0"/>
                    </a:moveTo>
                    <a:lnTo>
                      <a:pt x="77" y="0"/>
                    </a:lnTo>
                    <a:lnTo>
                      <a:pt x="68" y="1"/>
                    </a:lnTo>
                    <a:lnTo>
                      <a:pt x="60" y="3"/>
                    </a:lnTo>
                    <a:lnTo>
                      <a:pt x="53" y="6"/>
                    </a:lnTo>
                    <a:lnTo>
                      <a:pt x="45" y="9"/>
                    </a:lnTo>
                    <a:lnTo>
                      <a:pt x="38" y="14"/>
                    </a:lnTo>
                    <a:lnTo>
                      <a:pt x="31" y="18"/>
                    </a:lnTo>
                    <a:lnTo>
                      <a:pt x="26" y="24"/>
                    </a:lnTo>
                    <a:lnTo>
                      <a:pt x="14" y="38"/>
                    </a:lnTo>
                    <a:lnTo>
                      <a:pt x="6" y="52"/>
                    </a:lnTo>
                    <a:lnTo>
                      <a:pt x="2" y="68"/>
                    </a:lnTo>
                    <a:lnTo>
                      <a:pt x="0" y="85"/>
                    </a:lnTo>
                    <a:lnTo>
                      <a:pt x="2" y="102"/>
                    </a:lnTo>
                    <a:lnTo>
                      <a:pt x="6" y="117"/>
                    </a:lnTo>
                    <a:lnTo>
                      <a:pt x="14" y="132"/>
                    </a:lnTo>
                    <a:lnTo>
                      <a:pt x="26" y="145"/>
                    </a:lnTo>
                    <a:lnTo>
                      <a:pt x="31" y="151"/>
                    </a:lnTo>
                    <a:lnTo>
                      <a:pt x="38" y="157"/>
                    </a:lnTo>
                    <a:lnTo>
                      <a:pt x="45" y="161"/>
                    </a:lnTo>
                    <a:lnTo>
                      <a:pt x="53" y="165"/>
                    </a:lnTo>
                    <a:lnTo>
                      <a:pt x="60" y="167"/>
                    </a:lnTo>
                    <a:lnTo>
                      <a:pt x="68" y="169"/>
                    </a:lnTo>
                    <a:lnTo>
                      <a:pt x="77" y="170"/>
                    </a:lnTo>
                    <a:lnTo>
                      <a:pt x="86" y="170"/>
                    </a:lnTo>
                    <a:lnTo>
                      <a:pt x="95" y="170"/>
                    </a:lnTo>
                    <a:lnTo>
                      <a:pt x="103" y="169"/>
                    </a:lnTo>
                    <a:lnTo>
                      <a:pt x="111" y="167"/>
                    </a:lnTo>
                    <a:lnTo>
                      <a:pt x="119" y="165"/>
                    </a:lnTo>
                    <a:lnTo>
                      <a:pt x="126" y="161"/>
                    </a:lnTo>
                    <a:lnTo>
                      <a:pt x="133" y="157"/>
                    </a:lnTo>
                    <a:lnTo>
                      <a:pt x="140" y="151"/>
                    </a:lnTo>
                    <a:lnTo>
                      <a:pt x="147" y="145"/>
                    </a:lnTo>
                    <a:lnTo>
                      <a:pt x="157" y="132"/>
                    </a:lnTo>
                    <a:lnTo>
                      <a:pt x="165" y="117"/>
                    </a:lnTo>
                    <a:lnTo>
                      <a:pt x="170" y="102"/>
                    </a:lnTo>
                    <a:lnTo>
                      <a:pt x="171" y="85"/>
                    </a:lnTo>
                    <a:lnTo>
                      <a:pt x="170" y="68"/>
                    </a:lnTo>
                    <a:lnTo>
                      <a:pt x="165" y="52"/>
                    </a:lnTo>
                    <a:lnTo>
                      <a:pt x="157" y="38"/>
                    </a:lnTo>
                    <a:lnTo>
                      <a:pt x="147" y="24"/>
                    </a:lnTo>
                    <a:lnTo>
                      <a:pt x="140" y="18"/>
                    </a:lnTo>
                    <a:lnTo>
                      <a:pt x="133" y="14"/>
                    </a:lnTo>
                    <a:lnTo>
                      <a:pt x="126" y="9"/>
                    </a:lnTo>
                    <a:lnTo>
                      <a:pt x="119" y="6"/>
                    </a:lnTo>
                    <a:lnTo>
                      <a:pt x="111" y="3"/>
                    </a:lnTo>
                    <a:lnTo>
                      <a:pt x="103" y="1"/>
                    </a:lnTo>
                    <a:lnTo>
                      <a:pt x="95" y="0"/>
                    </a:lnTo>
                    <a:lnTo>
                      <a:pt x="86" y="0"/>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1877036" name="Freeform 44"/>
              <p:cNvSpPr>
                <a:spLocks/>
              </p:cNvSpPr>
              <p:nvPr/>
            </p:nvSpPr>
            <p:spPr bwMode="auto">
              <a:xfrm>
                <a:off x="5162" y="1588"/>
                <a:ext cx="40" cy="89"/>
              </a:xfrm>
              <a:custGeom>
                <a:avLst/>
                <a:gdLst/>
                <a:ahLst/>
                <a:cxnLst>
                  <a:cxn ang="0">
                    <a:pos x="17" y="179"/>
                  </a:cxn>
                  <a:cxn ang="0">
                    <a:pos x="63" y="179"/>
                  </a:cxn>
                  <a:cxn ang="0">
                    <a:pos x="64" y="162"/>
                  </a:cxn>
                  <a:cxn ang="0">
                    <a:pos x="67" y="99"/>
                  </a:cxn>
                  <a:cxn ang="0">
                    <a:pos x="68" y="83"/>
                  </a:cxn>
                  <a:cxn ang="0">
                    <a:pos x="71" y="64"/>
                  </a:cxn>
                  <a:cxn ang="0">
                    <a:pos x="73" y="45"/>
                  </a:cxn>
                  <a:cxn ang="0">
                    <a:pos x="76" y="23"/>
                  </a:cxn>
                  <a:cxn ang="0">
                    <a:pos x="78" y="18"/>
                  </a:cxn>
                  <a:cxn ang="0">
                    <a:pos x="79" y="15"/>
                  </a:cxn>
                  <a:cxn ang="0">
                    <a:pos x="79" y="12"/>
                  </a:cxn>
                  <a:cxn ang="0">
                    <a:pos x="80" y="7"/>
                  </a:cxn>
                  <a:cxn ang="0">
                    <a:pos x="74" y="6"/>
                  </a:cxn>
                  <a:cxn ang="0">
                    <a:pos x="67" y="3"/>
                  </a:cxn>
                  <a:cxn ang="0">
                    <a:pos x="61" y="2"/>
                  </a:cxn>
                  <a:cxn ang="0">
                    <a:pos x="55" y="1"/>
                  </a:cxn>
                  <a:cxn ang="0">
                    <a:pos x="49" y="1"/>
                  </a:cxn>
                  <a:cxn ang="0">
                    <a:pos x="42" y="0"/>
                  </a:cxn>
                  <a:cxn ang="0">
                    <a:pos x="35" y="0"/>
                  </a:cxn>
                  <a:cxn ang="0">
                    <a:pos x="28" y="0"/>
                  </a:cxn>
                  <a:cxn ang="0">
                    <a:pos x="21" y="0"/>
                  </a:cxn>
                  <a:cxn ang="0">
                    <a:pos x="14" y="1"/>
                  </a:cxn>
                  <a:cxn ang="0">
                    <a:pos x="7" y="1"/>
                  </a:cxn>
                  <a:cxn ang="0">
                    <a:pos x="0" y="2"/>
                  </a:cxn>
                  <a:cxn ang="0">
                    <a:pos x="3" y="14"/>
                  </a:cxn>
                  <a:cxn ang="0">
                    <a:pos x="5" y="25"/>
                  </a:cxn>
                  <a:cxn ang="0">
                    <a:pos x="6" y="36"/>
                  </a:cxn>
                  <a:cxn ang="0">
                    <a:pos x="7" y="46"/>
                  </a:cxn>
                  <a:cxn ang="0">
                    <a:pos x="10" y="70"/>
                  </a:cxn>
                  <a:cxn ang="0">
                    <a:pos x="12" y="100"/>
                  </a:cxn>
                  <a:cxn ang="0">
                    <a:pos x="14" y="136"/>
                  </a:cxn>
                  <a:cxn ang="0">
                    <a:pos x="17" y="179"/>
                  </a:cxn>
                </a:cxnLst>
                <a:rect l="0" t="0" r="r" b="b"/>
                <a:pathLst>
                  <a:path w="80" h="179">
                    <a:moveTo>
                      <a:pt x="17" y="179"/>
                    </a:moveTo>
                    <a:lnTo>
                      <a:pt x="63" y="179"/>
                    </a:lnTo>
                    <a:lnTo>
                      <a:pt x="64" y="162"/>
                    </a:lnTo>
                    <a:lnTo>
                      <a:pt x="67" y="99"/>
                    </a:lnTo>
                    <a:lnTo>
                      <a:pt x="68" y="83"/>
                    </a:lnTo>
                    <a:lnTo>
                      <a:pt x="71" y="64"/>
                    </a:lnTo>
                    <a:lnTo>
                      <a:pt x="73" y="45"/>
                    </a:lnTo>
                    <a:lnTo>
                      <a:pt x="76" y="23"/>
                    </a:lnTo>
                    <a:lnTo>
                      <a:pt x="78" y="18"/>
                    </a:lnTo>
                    <a:lnTo>
                      <a:pt x="79" y="15"/>
                    </a:lnTo>
                    <a:lnTo>
                      <a:pt x="79" y="12"/>
                    </a:lnTo>
                    <a:lnTo>
                      <a:pt x="80" y="7"/>
                    </a:lnTo>
                    <a:lnTo>
                      <a:pt x="74" y="6"/>
                    </a:lnTo>
                    <a:lnTo>
                      <a:pt x="67" y="3"/>
                    </a:lnTo>
                    <a:lnTo>
                      <a:pt x="61" y="2"/>
                    </a:lnTo>
                    <a:lnTo>
                      <a:pt x="55" y="1"/>
                    </a:lnTo>
                    <a:lnTo>
                      <a:pt x="49" y="1"/>
                    </a:lnTo>
                    <a:lnTo>
                      <a:pt x="42" y="0"/>
                    </a:lnTo>
                    <a:lnTo>
                      <a:pt x="35" y="0"/>
                    </a:lnTo>
                    <a:lnTo>
                      <a:pt x="28" y="0"/>
                    </a:lnTo>
                    <a:lnTo>
                      <a:pt x="21" y="0"/>
                    </a:lnTo>
                    <a:lnTo>
                      <a:pt x="14" y="1"/>
                    </a:lnTo>
                    <a:lnTo>
                      <a:pt x="7" y="1"/>
                    </a:lnTo>
                    <a:lnTo>
                      <a:pt x="0" y="2"/>
                    </a:lnTo>
                    <a:lnTo>
                      <a:pt x="3" y="14"/>
                    </a:lnTo>
                    <a:lnTo>
                      <a:pt x="5" y="25"/>
                    </a:lnTo>
                    <a:lnTo>
                      <a:pt x="6" y="36"/>
                    </a:lnTo>
                    <a:lnTo>
                      <a:pt x="7" y="46"/>
                    </a:lnTo>
                    <a:lnTo>
                      <a:pt x="10" y="70"/>
                    </a:lnTo>
                    <a:lnTo>
                      <a:pt x="12" y="100"/>
                    </a:lnTo>
                    <a:lnTo>
                      <a:pt x="14" y="136"/>
                    </a:lnTo>
                    <a:lnTo>
                      <a:pt x="17" y="179"/>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grpSp>
        <p:sp>
          <p:nvSpPr>
            <p:cNvPr id="1877037" name="Text Box 45"/>
            <p:cNvSpPr txBox="1">
              <a:spLocks noChangeArrowheads="1"/>
            </p:cNvSpPr>
            <p:nvPr/>
          </p:nvSpPr>
          <p:spPr bwMode="auto">
            <a:xfrm>
              <a:off x="5012" y="1851"/>
              <a:ext cx="544" cy="173"/>
            </a:xfrm>
            <a:prstGeom prst="rect">
              <a:avLst/>
            </a:prstGeom>
            <a:noFill/>
            <a:ln w="9525">
              <a:noFill/>
              <a:miter lim="800000"/>
              <a:headEnd/>
              <a:tailEnd/>
            </a:ln>
            <a:effectLst/>
          </p:spPr>
          <p:txBody>
            <a:bodyPr>
              <a:spAutoFit/>
            </a:bodyPr>
            <a:lstStyle/>
            <a:p>
              <a:pPr algn="l">
                <a:spcBef>
                  <a:spcPct val="50000"/>
                </a:spcBef>
              </a:pPr>
              <a:r>
                <a:rPr lang="en-US" sz="1200">
                  <a:solidFill>
                    <a:schemeClr val="bg1"/>
                  </a:solidFill>
                  <a:effectLst>
                    <a:outerShdw blurRad="38100" dist="38100" dir="2700000" algn="tl">
                      <a:srgbClr val="C0C0C0"/>
                    </a:outerShdw>
                  </a:effectLst>
                </a:rPr>
                <a:t>To retain</a:t>
              </a:r>
            </a:p>
          </p:txBody>
        </p:sp>
      </p:grpSp>
      <p:sp>
        <p:nvSpPr>
          <p:cNvPr id="1877007" name="Text Box 15"/>
          <p:cNvSpPr txBox="1">
            <a:spLocks noChangeArrowheads="1"/>
          </p:cNvSpPr>
          <p:nvPr/>
        </p:nvSpPr>
        <p:spPr bwMode="auto">
          <a:xfrm>
            <a:off x="611188" y="2228850"/>
            <a:ext cx="3198311" cy="830997"/>
          </a:xfrm>
          <a:prstGeom prst="rect">
            <a:avLst/>
          </a:prstGeom>
          <a:noFill/>
          <a:ln w="9525">
            <a:noFill/>
            <a:miter lim="800000"/>
            <a:headEnd/>
            <a:tailEnd/>
          </a:ln>
          <a:effectLst/>
        </p:spPr>
        <p:txBody>
          <a:bodyPr wrap="none">
            <a:spAutoFit/>
          </a:bodyPr>
          <a:lstStyle/>
          <a:p>
            <a:pPr marL="342900" indent="-342900" algn="l" eaLnBrk="0" hangingPunct="0">
              <a:buFontTx/>
              <a:buAutoNum type="arabicPeriod"/>
            </a:pPr>
            <a:r>
              <a:rPr lang="pt-PT" sz="2400" dirty="0" smtClean="0"/>
              <a:t>Exigência </a:t>
            </a:r>
            <a:r>
              <a:rPr lang="pt-PT" sz="2400" dirty="0"/>
              <a:t>pessoal</a:t>
            </a:r>
            <a:br>
              <a:rPr lang="pt-PT" sz="2400" dirty="0"/>
            </a:br>
            <a:r>
              <a:rPr lang="pt-PT" sz="2400" dirty="0"/>
              <a:t>     definição</a:t>
            </a:r>
            <a:endParaRPr lang="en-US" sz="2400" dirty="0">
              <a:solidFill>
                <a:srgbClr val="000066"/>
              </a:solidFill>
            </a:endParaRPr>
          </a:p>
        </p:txBody>
      </p:sp>
      <p:sp>
        <p:nvSpPr>
          <p:cNvPr id="1877008" name="Rectangle 16"/>
          <p:cNvSpPr>
            <a:spLocks noChangeArrowheads="1"/>
          </p:cNvSpPr>
          <p:nvPr/>
        </p:nvSpPr>
        <p:spPr bwMode="auto">
          <a:xfrm>
            <a:off x="5219700" y="2060575"/>
            <a:ext cx="3780009" cy="461665"/>
          </a:xfrm>
          <a:prstGeom prst="rect">
            <a:avLst/>
          </a:prstGeom>
          <a:noFill/>
          <a:ln w="9525">
            <a:noFill/>
            <a:miter lim="800000"/>
            <a:headEnd/>
            <a:tailEnd/>
          </a:ln>
          <a:effectLst/>
        </p:spPr>
        <p:txBody>
          <a:bodyPr wrap="none">
            <a:spAutoFit/>
          </a:bodyPr>
          <a:lstStyle/>
          <a:p>
            <a:pPr algn="l" eaLnBrk="0" hangingPunct="0"/>
            <a:r>
              <a:rPr lang="en-US" sz="2400" dirty="0">
                <a:solidFill>
                  <a:srgbClr val="000066"/>
                </a:solidFill>
              </a:rPr>
              <a:t>2. </a:t>
            </a:r>
            <a:r>
              <a:rPr lang="pt-PT" sz="2400" dirty="0" smtClean="0"/>
              <a:t>Atribuição </a:t>
            </a:r>
            <a:r>
              <a:rPr lang="pt-PT" sz="2400" dirty="0"/>
              <a:t>empregado</a:t>
            </a:r>
            <a:endParaRPr lang="en-US" sz="2400" dirty="0">
              <a:solidFill>
                <a:srgbClr val="000066"/>
              </a:solidFill>
            </a:endParaRPr>
          </a:p>
        </p:txBody>
      </p:sp>
      <p:sp>
        <p:nvSpPr>
          <p:cNvPr id="1877009" name="Rectangle 17"/>
          <p:cNvSpPr>
            <a:spLocks noChangeArrowheads="1"/>
          </p:cNvSpPr>
          <p:nvPr/>
        </p:nvSpPr>
        <p:spPr bwMode="auto">
          <a:xfrm>
            <a:off x="4284663" y="4219575"/>
            <a:ext cx="3331361" cy="830997"/>
          </a:xfrm>
          <a:prstGeom prst="rect">
            <a:avLst/>
          </a:prstGeom>
          <a:noFill/>
          <a:ln w="9525">
            <a:noFill/>
            <a:miter lim="800000"/>
            <a:headEnd/>
            <a:tailEnd/>
          </a:ln>
          <a:effectLst/>
        </p:spPr>
        <p:txBody>
          <a:bodyPr wrap="none">
            <a:spAutoFit/>
          </a:bodyPr>
          <a:lstStyle/>
          <a:p>
            <a:pPr algn="l" eaLnBrk="0" hangingPunct="0"/>
            <a:r>
              <a:rPr lang="en-US" sz="2400" dirty="0">
                <a:solidFill>
                  <a:srgbClr val="000066"/>
                </a:solidFill>
              </a:rPr>
              <a:t>3. </a:t>
            </a:r>
            <a:r>
              <a:rPr lang="pt-PT" sz="2400" dirty="0" smtClean="0"/>
              <a:t>Gestão </a:t>
            </a:r>
            <a:r>
              <a:rPr lang="pt-PT" sz="2400" dirty="0"/>
              <a:t>de pessoas</a:t>
            </a:r>
            <a:br>
              <a:rPr lang="pt-PT" sz="2400" dirty="0"/>
            </a:br>
            <a:r>
              <a:rPr lang="pt-PT" sz="2400" dirty="0"/>
              <a:t>  e desenvolvimento</a:t>
            </a:r>
            <a:endParaRPr lang="en-US" sz="2400" dirty="0">
              <a:solidFill>
                <a:srgbClr val="000066"/>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1877029"/>
                                        </p:tgtEl>
                                        <p:attrNameLst>
                                          <p:attrName>style.visibility</p:attrName>
                                        </p:attrNameLst>
                                      </p:cBhvr>
                                      <p:to>
                                        <p:strVal val="visible"/>
                                      </p:to>
                                    </p:set>
                                    <p:anim calcmode="lin" valueType="num">
                                      <p:cBhvr additive="base">
                                        <p:cTn id="7" dur="500" fill="hold"/>
                                        <p:tgtEl>
                                          <p:spTgt spid="1877029"/>
                                        </p:tgtEl>
                                        <p:attrNameLst>
                                          <p:attrName>ppt_x</p:attrName>
                                        </p:attrNameLst>
                                      </p:cBhvr>
                                      <p:tavLst>
                                        <p:tav tm="0">
                                          <p:val>
                                            <p:strVal val="0-#ppt_w/2"/>
                                          </p:val>
                                        </p:tav>
                                        <p:tav tm="100000">
                                          <p:val>
                                            <p:strVal val="#ppt_x"/>
                                          </p:val>
                                        </p:tav>
                                      </p:tavLst>
                                    </p:anim>
                                    <p:anim calcmode="lin" valueType="num">
                                      <p:cBhvr additive="base">
                                        <p:cTn id="8" dur="500" fill="hold"/>
                                        <p:tgtEl>
                                          <p:spTgt spid="18770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877038"/>
                                        </p:tgtEl>
                                        <p:attrNameLst>
                                          <p:attrName>style.visibility</p:attrName>
                                        </p:attrNameLst>
                                      </p:cBhvr>
                                      <p:to>
                                        <p:strVal val="visible"/>
                                      </p:to>
                                    </p:set>
                                    <p:animEffect transition="in" filter="blinds(horizontal)">
                                      <p:cBhvr>
                                        <p:cTn id="13" dur="500"/>
                                        <p:tgtEl>
                                          <p:spTgt spid="18770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1877007"/>
                                        </p:tgtEl>
                                        <p:attrNameLst>
                                          <p:attrName>style.visibility</p:attrName>
                                        </p:attrNameLst>
                                      </p:cBhvr>
                                      <p:to>
                                        <p:strVal val="visible"/>
                                      </p:to>
                                    </p:set>
                                    <p:anim calcmode="lin" valueType="num">
                                      <p:cBhvr additive="base">
                                        <p:cTn id="18" dur="500" fill="hold"/>
                                        <p:tgtEl>
                                          <p:spTgt spid="1877007"/>
                                        </p:tgtEl>
                                        <p:attrNameLst>
                                          <p:attrName>ppt_x</p:attrName>
                                        </p:attrNameLst>
                                      </p:cBhvr>
                                      <p:tavLst>
                                        <p:tav tm="0">
                                          <p:val>
                                            <p:strVal val="0-#ppt_w/2"/>
                                          </p:val>
                                        </p:tav>
                                        <p:tav tm="100000">
                                          <p:val>
                                            <p:strVal val="#ppt_x"/>
                                          </p:val>
                                        </p:tav>
                                      </p:tavLst>
                                    </p:anim>
                                    <p:anim calcmode="lin" valueType="num">
                                      <p:cBhvr additive="base">
                                        <p:cTn id="19" dur="500" fill="hold"/>
                                        <p:tgtEl>
                                          <p:spTgt spid="1877007"/>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1877008"/>
                                        </p:tgtEl>
                                        <p:attrNameLst>
                                          <p:attrName>style.visibility</p:attrName>
                                        </p:attrNameLst>
                                      </p:cBhvr>
                                      <p:to>
                                        <p:strVal val="visible"/>
                                      </p:to>
                                    </p:set>
                                    <p:anim calcmode="lin" valueType="num">
                                      <p:cBhvr additive="base">
                                        <p:cTn id="24" dur="500" fill="hold"/>
                                        <p:tgtEl>
                                          <p:spTgt spid="1877008"/>
                                        </p:tgtEl>
                                        <p:attrNameLst>
                                          <p:attrName>ppt_x</p:attrName>
                                        </p:attrNameLst>
                                      </p:cBhvr>
                                      <p:tavLst>
                                        <p:tav tm="0">
                                          <p:val>
                                            <p:strVal val="1+#ppt_w/2"/>
                                          </p:val>
                                        </p:tav>
                                        <p:tav tm="100000">
                                          <p:val>
                                            <p:strVal val="#ppt_x"/>
                                          </p:val>
                                        </p:tav>
                                      </p:tavLst>
                                    </p:anim>
                                    <p:anim calcmode="lin" valueType="num">
                                      <p:cBhvr additive="base">
                                        <p:cTn id="25" dur="500" fill="hold"/>
                                        <p:tgtEl>
                                          <p:spTgt spid="1877008"/>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6" fill="hold" grpId="0" nodeType="clickEffect">
                                  <p:stCondLst>
                                    <p:cond delay="0"/>
                                  </p:stCondLst>
                                  <p:childTnLst>
                                    <p:set>
                                      <p:cBhvr>
                                        <p:cTn id="29" dur="1" fill="hold">
                                          <p:stCondLst>
                                            <p:cond delay="0"/>
                                          </p:stCondLst>
                                        </p:cTn>
                                        <p:tgtEl>
                                          <p:spTgt spid="1877009"/>
                                        </p:tgtEl>
                                        <p:attrNameLst>
                                          <p:attrName>style.visibility</p:attrName>
                                        </p:attrNameLst>
                                      </p:cBhvr>
                                      <p:to>
                                        <p:strVal val="visible"/>
                                      </p:to>
                                    </p:set>
                                    <p:anim calcmode="lin" valueType="num">
                                      <p:cBhvr additive="base">
                                        <p:cTn id="30" dur="500" fill="hold"/>
                                        <p:tgtEl>
                                          <p:spTgt spid="1877009"/>
                                        </p:tgtEl>
                                        <p:attrNameLst>
                                          <p:attrName>ppt_x</p:attrName>
                                        </p:attrNameLst>
                                      </p:cBhvr>
                                      <p:tavLst>
                                        <p:tav tm="0">
                                          <p:val>
                                            <p:strVal val="1+#ppt_w/2"/>
                                          </p:val>
                                        </p:tav>
                                        <p:tav tm="100000">
                                          <p:val>
                                            <p:strVal val="#ppt_x"/>
                                          </p:val>
                                        </p:tav>
                                      </p:tavLst>
                                    </p:anim>
                                    <p:anim calcmode="lin" valueType="num">
                                      <p:cBhvr additive="base">
                                        <p:cTn id="31" dur="500" fill="hold"/>
                                        <p:tgtEl>
                                          <p:spTgt spid="1877009"/>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1877030"/>
                                        </p:tgtEl>
                                        <p:attrNameLst>
                                          <p:attrName>style.visibility</p:attrName>
                                        </p:attrNameLst>
                                      </p:cBhvr>
                                      <p:to>
                                        <p:strVal val="visible"/>
                                      </p:to>
                                    </p:set>
                                    <p:animEffect transition="in" filter="blinds(horizontal)">
                                      <p:cBhvr>
                                        <p:cTn id="35" dur="500"/>
                                        <p:tgtEl>
                                          <p:spTgt spid="1877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7029" grpId="1" animBg="1"/>
      <p:bldP spid="1877007" grpId="0"/>
      <p:bldP spid="1877008" grpId="0"/>
      <p:bldP spid="187700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ço Reservado para Data 5"/>
          <p:cNvSpPr>
            <a:spLocks noGrp="1"/>
          </p:cNvSpPr>
          <p:nvPr>
            <p:ph type="dt" sz="half" idx="10"/>
          </p:nvPr>
        </p:nvSpPr>
        <p:spPr/>
        <p:txBody>
          <a:bodyPr/>
          <a:lstStyle/>
          <a:p>
            <a:r>
              <a:rPr lang="fr-FR"/>
              <a:t>Page </a:t>
            </a:r>
            <a:fld id="{8DD708FC-B80A-4641-93CB-9626E7808C30}" type="slidenum">
              <a:rPr lang="fr-FR"/>
              <a:pPr/>
              <a:t>57</a:t>
            </a:fld>
            <a:r>
              <a:rPr lang="fr-FR"/>
              <a:t>  / Ref TRN_SI_00942 / V2.2 /     SGSI/Q -  July 25 th/2010 /     Classification  D3    Retention : WA+10</a:t>
            </a:r>
          </a:p>
        </p:txBody>
      </p:sp>
      <p:pic>
        <p:nvPicPr>
          <p:cNvPr id="1879042" name="Picture 2" descr="Pile_livres_1"/>
          <p:cNvPicPr>
            <a:picLocks noChangeAspect="1" noChangeArrowheads="1"/>
          </p:cNvPicPr>
          <p:nvPr/>
        </p:nvPicPr>
        <p:blipFill>
          <a:blip r:embed="rId4"/>
          <a:srcRect/>
          <a:stretch>
            <a:fillRect/>
          </a:stretch>
        </p:blipFill>
        <p:spPr bwMode="auto">
          <a:xfrm>
            <a:off x="776288" y="3363913"/>
            <a:ext cx="825500" cy="711200"/>
          </a:xfrm>
          <a:prstGeom prst="rect">
            <a:avLst/>
          </a:prstGeom>
          <a:noFill/>
        </p:spPr>
      </p:pic>
      <p:sp>
        <p:nvSpPr>
          <p:cNvPr id="1879043" name="Oval 3"/>
          <p:cNvSpPr>
            <a:spLocks noChangeArrowheads="1"/>
          </p:cNvSpPr>
          <p:nvPr/>
        </p:nvSpPr>
        <p:spPr bwMode="auto">
          <a:xfrm>
            <a:off x="1135063" y="2419350"/>
            <a:ext cx="1698625" cy="1271588"/>
          </a:xfrm>
          <a:prstGeom prst="ellipse">
            <a:avLst/>
          </a:prstGeom>
          <a:solidFill>
            <a:srgbClr val="D1FDBB"/>
          </a:solidFill>
          <a:ln w="9525">
            <a:noFill/>
            <a:round/>
            <a:headEnd/>
            <a:tailEnd/>
          </a:ln>
          <a:effectLst/>
        </p:spPr>
        <p:txBody>
          <a:bodyPr wrap="none" anchor="ctr"/>
          <a:lstStyle/>
          <a:p>
            <a:endParaRPr lang="pt-BR"/>
          </a:p>
        </p:txBody>
      </p:sp>
      <p:pic>
        <p:nvPicPr>
          <p:cNvPr id="1879044" name="Picture 4" descr="Bureau_1_masque"/>
          <p:cNvPicPr>
            <a:picLocks noChangeAspect="1" noChangeArrowheads="1"/>
          </p:cNvPicPr>
          <p:nvPr/>
        </p:nvPicPr>
        <p:blipFill>
          <a:blip r:embed="rId5"/>
          <a:srcRect/>
          <a:stretch>
            <a:fillRect/>
          </a:stretch>
        </p:blipFill>
        <p:spPr bwMode="auto">
          <a:xfrm>
            <a:off x="1878013" y="3222625"/>
            <a:ext cx="1055687" cy="720725"/>
          </a:xfrm>
          <a:prstGeom prst="rect">
            <a:avLst/>
          </a:prstGeom>
          <a:noFill/>
        </p:spPr>
      </p:pic>
      <p:pic>
        <p:nvPicPr>
          <p:cNvPr id="1879045" name="Picture 5" descr="Business_needs_1"/>
          <p:cNvPicPr>
            <a:picLocks noChangeAspect="1" noChangeArrowheads="1"/>
          </p:cNvPicPr>
          <p:nvPr/>
        </p:nvPicPr>
        <p:blipFill>
          <a:blip r:embed="rId6"/>
          <a:srcRect/>
          <a:stretch>
            <a:fillRect/>
          </a:stretch>
        </p:blipFill>
        <p:spPr bwMode="auto">
          <a:xfrm>
            <a:off x="868363" y="2232025"/>
            <a:ext cx="963612" cy="579438"/>
          </a:xfrm>
          <a:prstGeom prst="rect">
            <a:avLst/>
          </a:prstGeom>
          <a:noFill/>
        </p:spPr>
      </p:pic>
      <p:pic>
        <p:nvPicPr>
          <p:cNvPr id="1879046" name="Picture 6" descr="Candidats"/>
          <p:cNvPicPr>
            <a:picLocks noChangeAspect="1" noChangeArrowheads="1"/>
          </p:cNvPicPr>
          <p:nvPr/>
        </p:nvPicPr>
        <p:blipFill>
          <a:blip r:embed="rId7"/>
          <a:srcRect/>
          <a:stretch>
            <a:fillRect/>
          </a:stretch>
        </p:blipFill>
        <p:spPr bwMode="auto">
          <a:xfrm>
            <a:off x="2474913" y="2130425"/>
            <a:ext cx="965200" cy="704850"/>
          </a:xfrm>
          <a:prstGeom prst="rect">
            <a:avLst/>
          </a:prstGeom>
          <a:noFill/>
        </p:spPr>
      </p:pic>
      <p:sp>
        <p:nvSpPr>
          <p:cNvPr id="1879047" name="Text Box 7"/>
          <p:cNvSpPr txBox="1">
            <a:spLocks noChangeArrowheads="1"/>
          </p:cNvSpPr>
          <p:nvPr/>
        </p:nvSpPr>
        <p:spPr bwMode="auto">
          <a:xfrm>
            <a:off x="2933700" y="0"/>
            <a:ext cx="3884613" cy="822325"/>
          </a:xfrm>
          <a:prstGeom prst="rect">
            <a:avLst/>
          </a:prstGeom>
          <a:noFill/>
          <a:ln w="9525">
            <a:noFill/>
            <a:miter lim="800000"/>
            <a:headEnd/>
            <a:tailEnd/>
          </a:ln>
          <a:effectLst/>
        </p:spPr>
        <p:txBody>
          <a:bodyPr>
            <a:spAutoFit/>
          </a:bodyPr>
          <a:lstStyle/>
          <a:p>
            <a:pPr algn="l" eaLnBrk="0" hangingPunct="0"/>
            <a:r>
              <a:rPr lang="en-US" sz="2400" i="1">
                <a:solidFill>
                  <a:srgbClr val="000066"/>
                </a:solidFill>
              </a:rPr>
              <a:t>Personnel requirement definition</a:t>
            </a:r>
          </a:p>
        </p:txBody>
      </p:sp>
      <p:sp>
        <p:nvSpPr>
          <p:cNvPr id="1879048" name="Rectangle 8">
            <a:hlinkClick r:id="rId8"/>
          </p:cNvPr>
          <p:cNvSpPr>
            <a:spLocks noChangeArrowheads="1"/>
          </p:cNvSpPr>
          <p:nvPr/>
        </p:nvSpPr>
        <p:spPr bwMode="auto">
          <a:xfrm>
            <a:off x="4283075" y="1266825"/>
            <a:ext cx="3313113" cy="4968875"/>
          </a:xfrm>
          <a:prstGeom prst="rect">
            <a:avLst/>
          </a:prstGeom>
          <a:solidFill>
            <a:srgbClr val="D1FDBB"/>
          </a:solidFill>
          <a:ln w="9525">
            <a:noFill/>
            <a:miter lim="800000"/>
            <a:headEnd/>
            <a:tailEnd/>
          </a:ln>
          <a:effectLst/>
        </p:spPr>
        <p:txBody>
          <a:bodyPr wrap="none" anchor="ctr"/>
          <a:lstStyle/>
          <a:p>
            <a:pPr eaLnBrk="0" hangingPunct="0"/>
            <a:endParaRPr lang="en-US" sz="2000" b="0">
              <a:solidFill>
                <a:schemeClr val="tx1"/>
              </a:solidFill>
            </a:endParaRPr>
          </a:p>
        </p:txBody>
      </p:sp>
      <p:sp>
        <p:nvSpPr>
          <p:cNvPr id="1879049" name="Freeform 9"/>
          <p:cNvSpPr>
            <a:spLocks/>
          </p:cNvSpPr>
          <p:nvPr/>
        </p:nvSpPr>
        <p:spPr bwMode="auto">
          <a:xfrm>
            <a:off x="5291138" y="4651375"/>
            <a:ext cx="923925" cy="1079500"/>
          </a:xfrm>
          <a:custGeom>
            <a:avLst/>
            <a:gdLst/>
            <a:ahLst/>
            <a:cxnLst>
              <a:cxn ang="0">
                <a:pos x="363" y="0"/>
              </a:cxn>
              <a:cxn ang="0">
                <a:pos x="499" y="136"/>
              </a:cxn>
              <a:cxn ang="0">
                <a:pos x="499" y="272"/>
              </a:cxn>
              <a:cxn ang="0">
                <a:pos x="499" y="544"/>
              </a:cxn>
              <a:cxn ang="0">
                <a:pos x="0" y="680"/>
              </a:cxn>
            </a:cxnLst>
            <a:rect l="0" t="0" r="r" b="b"/>
            <a:pathLst>
              <a:path w="582" h="680">
                <a:moveTo>
                  <a:pt x="363" y="0"/>
                </a:moveTo>
                <a:cubicBezTo>
                  <a:pt x="419" y="45"/>
                  <a:pt x="476" y="91"/>
                  <a:pt x="499" y="136"/>
                </a:cubicBezTo>
                <a:cubicBezTo>
                  <a:pt x="522" y="181"/>
                  <a:pt x="499" y="204"/>
                  <a:pt x="499" y="272"/>
                </a:cubicBezTo>
                <a:cubicBezTo>
                  <a:pt x="499" y="340"/>
                  <a:pt x="582" y="476"/>
                  <a:pt x="499" y="544"/>
                </a:cubicBezTo>
                <a:cubicBezTo>
                  <a:pt x="416" y="612"/>
                  <a:pt x="83" y="657"/>
                  <a:pt x="0" y="680"/>
                </a:cubicBezTo>
              </a:path>
            </a:pathLst>
          </a:custGeom>
          <a:noFill/>
          <a:ln w="9525">
            <a:solidFill>
              <a:schemeClr val="tx1"/>
            </a:solidFill>
            <a:round/>
            <a:headEnd type="none" w="med" len="med"/>
            <a:tailEnd type="triangle" w="med" len="med"/>
          </a:ln>
          <a:effectLst/>
        </p:spPr>
        <p:txBody>
          <a:bodyPr/>
          <a:lstStyle/>
          <a:p>
            <a:endParaRPr lang="pt-BR"/>
          </a:p>
        </p:txBody>
      </p:sp>
      <p:sp>
        <p:nvSpPr>
          <p:cNvPr id="1879050" name="AutoShape 10"/>
          <p:cNvSpPr>
            <a:spLocks noChangeArrowheads="1"/>
          </p:cNvSpPr>
          <p:nvPr/>
        </p:nvSpPr>
        <p:spPr bwMode="auto">
          <a:xfrm>
            <a:off x="4859338" y="3498850"/>
            <a:ext cx="865187" cy="720725"/>
          </a:xfrm>
          <a:prstGeom prst="flowChart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Levels of </a:t>
            </a:r>
          </a:p>
          <a:p>
            <a:pPr eaLnBrk="0" hangingPunct="0"/>
            <a:r>
              <a:rPr lang="en-US">
                <a:solidFill>
                  <a:schemeClr val="tx1"/>
                </a:solidFill>
              </a:rPr>
              <a:t>Competency</a:t>
            </a:r>
          </a:p>
          <a:p>
            <a:pPr eaLnBrk="0" hangingPunct="0"/>
            <a:r>
              <a:rPr lang="en-US">
                <a:solidFill>
                  <a:schemeClr val="tx1"/>
                </a:solidFill>
              </a:rPr>
              <a:t>Required for</a:t>
            </a:r>
          </a:p>
          <a:p>
            <a:pPr eaLnBrk="0" hangingPunct="0"/>
            <a:r>
              <a:rPr lang="en-US">
                <a:solidFill>
                  <a:schemeClr val="tx1"/>
                </a:solidFill>
              </a:rPr>
              <a:t>The position</a:t>
            </a:r>
          </a:p>
        </p:txBody>
      </p:sp>
      <p:sp>
        <p:nvSpPr>
          <p:cNvPr id="1879051" name="AutoShape 11"/>
          <p:cNvSpPr>
            <a:spLocks noChangeArrowheads="1"/>
          </p:cNvSpPr>
          <p:nvPr/>
        </p:nvSpPr>
        <p:spPr bwMode="auto">
          <a:xfrm>
            <a:off x="5795963" y="3498850"/>
            <a:ext cx="863600" cy="576263"/>
          </a:xfrm>
          <a:prstGeom prst="flowChart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Position</a:t>
            </a:r>
          </a:p>
          <a:p>
            <a:pPr eaLnBrk="0" hangingPunct="0"/>
            <a:r>
              <a:rPr lang="en-US">
                <a:solidFill>
                  <a:schemeClr val="tx1"/>
                </a:solidFill>
              </a:rPr>
              <a:t> description</a:t>
            </a:r>
          </a:p>
          <a:p>
            <a:pPr eaLnBrk="0" hangingPunct="0"/>
            <a:r>
              <a:rPr lang="en-US">
                <a:solidFill>
                  <a:schemeClr val="tx1"/>
                </a:solidFill>
              </a:rPr>
              <a:t> (generic)</a:t>
            </a:r>
          </a:p>
        </p:txBody>
      </p:sp>
      <p:sp>
        <p:nvSpPr>
          <p:cNvPr id="1879052" name="AutoShape 12"/>
          <p:cNvSpPr>
            <a:spLocks noChangeArrowheads="1"/>
          </p:cNvSpPr>
          <p:nvPr/>
        </p:nvSpPr>
        <p:spPr bwMode="auto">
          <a:xfrm>
            <a:off x="5795963" y="5083175"/>
            <a:ext cx="865187" cy="503238"/>
          </a:xfrm>
          <a:prstGeom prst="flowChart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Personnel</a:t>
            </a:r>
          </a:p>
          <a:p>
            <a:pPr eaLnBrk="0" hangingPunct="0"/>
            <a:r>
              <a:rPr lang="en-US">
                <a:solidFill>
                  <a:schemeClr val="tx1"/>
                </a:solidFill>
              </a:rPr>
              <a:t>request</a:t>
            </a:r>
          </a:p>
        </p:txBody>
      </p:sp>
      <p:grpSp>
        <p:nvGrpSpPr>
          <p:cNvPr id="1879053" name="Group 13"/>
          <p:cNvGrpSpPr>
            <a:grpSpLocks/>
          </p:cNvGrpSpPr>
          <p:nvPr/>
        </p:nvGrpSpPr>
        <p:grpSpPr bwMode="auto">
          <a:xfrm>
            <a:off x="5075238" y="2851150"/>
            <a:ext cx="1439862" cy="384175"/>
            <a:chOff x="567" y="1706"/>
            <a:chExt cx="907" cy="242"/>
          </a:xfrm>
        </p:grpSpPr>
        <p:sp>
          <p:nvSpPr>
            <p:cNvPr id="1879054" name="Text Box 14"/>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1</a:t>
              </a:r>
            </a:p>
          </p:txBody>
        </p:sp>
        <p:sp>
          <p:nvSpPr>
            <p:cNvPr id="1879055" name="Rectangle 15"/>
            <p:cNvSpPr>
              <a:spLocks noChangeArrowheads="1"/>
            </p:cNvSpPr>
            <p:nvPr/>
          </p:nvSpPr>
          <p:spPr bwMode="auto">
            <a:xfrm>
              <a:off x="748" y="1706"/>
              <a:ext cx="726" cy="242"/>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a:solidFill>
                    <a:schemeClr val="tx1"/>
                  </a:solidFill>
                </a:rPr>
                <a:t>Define  the position</a:t>
              </a:r>
            </a:p>
          </p:txBody>
        </p:sp>
      </p:grpSp>
      <p:grpSp>
        <p:nvGrpSpPr>
          <p:cNvPr id="1879056" name="Group 16"/>
          <p:cNvGrpSpPr>
            <a:grpSpLocks/>
          </p:cNvGrpSpPr>
          <p:nvPr/>
        </p:nvGrpSpPr>
        <p:grpSpPr bwMode="auto">
          <a:xfrm>
            <a:off x="4930775" y="4291013"/>
            <a:ext cx="1728788" cy="384175"/>
            <a:chOff x="567" y="1706"/>
            <a:chExt cx="907" cy="242"/>
          </a:xfrm>
        </p:grpSpPr>
        <p:sp>
          <p:nvSpPr>
            <p:cNvPr id="1879057" name="Text Box 17"/>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2</a:t>
              </a:r>
            </a:p>
          </p:txBody>
        </p:sp>
        <p:sp>
          <p:nvSpPr>
            <p:cNvPr id="1879058" name="Rectangle 18"/>
            <p:cNvSpPr>
              <a:spLocks noChangeArrowheads="1"/>
            </p:cNvSpPr>
            <p:nvPr/>
          </p:nvSpPr>
          <p:spPr bwMode="auto">
            <a:xfrm>
              <a:off x="748" y="1706"/>
              <a:ext cx="726" cy="242"/>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a:solidFill>
                    <a:schemeClr val="tx1"/>
                  </a:solidFill>
                </a:rPr>
                <a:t>Request personnel to SP</a:t>
              </a:r>
            </a:p>
          </p:txBody>
        </p:sp>
      </p:grpSp>
      <p:sp>
        <p:nvSpPr>
          <p:cNvPr id="1879059" name="Freeform 19"/>
          <p:cNvSpPr>
            <a:spLocks/>
          </p:cNvSpPr>
          <p:nvPr/>
        </p:nvSpPr>
        <p:spPr bwMode="auto">
          <a:xfrm>
            <a:off x="5146675" y="2490788"/>
            <a:ext cx="288925" cy="360362"/>
          </a:xfrm>
          <a:custGeom>
            <a:avLst/>
            <a:gdLst/>
            <a:ahLst/>
            <a:cxnLst>
              <a:cxn ang="0">
                <a:pos x="0" y="0"/>
              </a:cxn>
              <a:cxn ang="0">
                <a:pos x="137" y="91"/>
              </a:cxn>
              <a:cxn ang="0">
                <a:pos x="182" y="227"/>
              </a:cxn>
            </a:cxnLst>
            <a:rect l="0" t="0" r="r" b="b"/>
            <a:pathLst>
              <a:path w="182" h="227">
                <a:moveTo>
                  <a:pt x="0" y="0"/>
                </a:moveTo>
                <a:cubicBezTo>
                  <a:pt x="53" y="26"/>
                  <a:pt x="107" y="53"/>
                  <a:pt x="137" y="91"/>
                </a:cubicBezTo>
                <a:cubicBezTo>
                  <a:pt x="167" y="129"/>
                  <a:pt x="175" y="204"/>
                  <a:pt x="182" y="227"/>
                </a:cubicBezTo>
              </a:path>
            </a:pathLst>
          </a:custGeom>
          <a:noFill/>
          <a:ln w="9525">
            <a:solidFill>
              <a:schemeClr val="tx1"/>
            </a:solidFill>
            <a:round/>
            <a:headEnd type="none" w="med" len="med"/>
            <a:tailEnd type="triangle" w="med" len="med"/>
          </a:ln>
          <a:effectLst/>
        </p:spPr>
        <p:txBody>
          <a:bodyPr/>
          <a:lstStyle/>
          <a:p>
            <a:endParaRPr lang="pt-BR"/>
          </a:p>
        </p:txBody>
      </p:sp>
      <p:sp>
        <p:nvSpPr>
          <p:cNvPr id="1879060" name="Freeform 20"/>
          <p:cNvSpPr>
            <a:spLocks/>
          </p:cNvSpPr>
          <p:nvPr/>
        </p:nvSpPr>
        <p:spPr bwMode="auto">
          <a:xfrm>
            <a:off x="6083300" y="2490788"/>
            <a:ext cx="431800" cy="360362"/>
          </a:xfrm>
          <a:custGeom>
            <a:avLst/>
            <a:gdLst/>
            <a:ahLst/>
            <a:cxnLst>
              <a:cxn ang="0">
                <a:pos x="272" y="0"/>
              </a:cxn>
              <a:cxn ang="0">
                <a:pos x="227" y="91"/>
              </a:cxn>
              <a:cxn ang="0">
                <a:pos x="0" y="227"/>
              </a:cxn>
            </a:cxnLst>
            <a:rect l="0" t="0" r="r" b="b"/>
            <a:pathLst>
              <a:path w="272" h="227">
                <a:moveTo>
                  <a:pt x="272" y="0"/>
                </a:moveTo>
                <a:cubicBezTo>
                  <a:pt x="272" y="26"/>
                  <a:pt x="272" y="53"/>
                  <a:pt x="227" y="91"/>
                </a:cubicBezTo>
                <a:cubicBezTo>
                  <a:pt x="182" y="129"/>
                  <a:pt x="38" y="204"/>
                  <a:pt x="0" y="227"/>
                </a:cubicBezTo>
              </a:path>
            </a:pathLst>
          </a:custGeom>
          <a:noFill/>
          <a:ln w="9525">
            <a:solidFill>
              <a:schemeClr val="tx1"/>
            </a:solidFill>
            <a:round/>
            <a:headEnd type="none" w="med" len="med"/>
            <a:tailEnd type="triangle" w="med" len="med"/>
          </a:ln>
          <a:effectLst/>
        </p:spPr>
        <p:txBody>
          <a:bodyPr/>
          <a:lstStyle/>
          <a:p>
            <a:endParaRPr lang="pt-BR"/>
          </a:p>
        </p:txBody>
      </p:sp>
      <p:sp>
        <p:nvSpPr>
          <p:cNvPr id="1879061" name="Text Box 21"/>
          <p:cNvSpPr txBox="1">
            <a:spLocks noChangeArrowheads="1"/>
          </p:cNvSpPr>
          <p:nvPr/>
        </p:nvSpPr>
        <p:spPr bwMode="auto">
          <a:xfrm>
            <a:off x="6083300" y="2490788"/>
            <a:ext cx="1419225" cy="244475"/>
          </a:xfrm>
          <a:prstGeom prst="rect">
            <a:avLst/>
          </a:prstGeom>
          <a:noFill/>
          <a:ln w="9525">
            <a:noFill/>
            <a:miter lim="800000"/>
            <a:headEnd/>
            <a:tailEnd/>
          </a:ln>
          <a:effectLst/>
        </p:spPr>
        <p:txBody>
          <a:bodyPr wrap="none">
            <a:spAutoFit/>
          </a:bodyPr>
          <a:lstStyle/>
          <a:p>
            <a:pPr algn="l" eaLnBrk="0" hangingPunct="0"/>
            <a:r>
              <a:rPr lang="en-US" b="0">
                <a:solidFill>
                  <a:schemeClr val="tx1"/>
                </a:solidFill>
              </a:rPr>
              <a:t>Reference documents</a:t>
            </a:r>
          </a:p>
        </p:txBody>
      </p:sp>
      <p:sp>
        <p:nvSpPr>
          <p:cNvPr id="1879062" name="Rectangle 22"/>
          <p:cNvSpPr>
            <a:spLocks noChangeArrowheads="1"/>
          </p:cNvSpPr>
          <p:nvPr/>
        </p:nvSpPr>
        <p:spPr bwMode="auto">
          <a:xfrm>
            <a:off x="4643438" y="2490788"/>
            <a:ext cx="1054100" cy="244475"/>
          </a:xfrm>
          <a:prstGeom prst="rect">
            <a:avLst/>
          </a:prstGeom>
          <a:noFill/>
          <a:ln w="9525">
            <a:noFill/>
            <a:miter lim="800000"/>
            <a:headEnd/>
            <a:tailEnd/>
          </a:ln>
          <a:effectLst/>
        </p:spPr>
        <p:txBody>
          <a:bodyPr wrap="none">
            <a:spAutoFit/>
          </a:bodyPr>
          <a:lstStyle/>
          <a:p>
            <a:pPr algn="l" eaLnBrk="0" hangingPunct="0"/>
            <a:r>
              <a:rPr lang="en-US" b="0">
                <a:solidFill>
                  <a:schemeClr val="tx1"/>
                </a:solidFill>
              </a:rPr>
              <a:t>Forecast needs</a:t>
            </a:r>
          </a:p>
        </p:txBody>
      </p:sp>
      <p:sp>
        <p:nvSpPr>
          <p:cNvPr id="1879063" name="Freeform 23"/>
          <p:cNvSpPr>
            <a:spLocks/>
          </p:cNvSpPr>
          <p:nvPr/>
        </p:nvSpPr>
        <p:spPr bwMode="auto">
          <a:xfrm>
            <a:off x="5291138" y="3209925"/>
            <a:ext cx="288925" cy="288925"/>
          </a:xfrm>
          <a:custGeom>
            <a:avLst/>
            <a:gdLst/>
            <a:ahLst/>
            <a:cxnLst>
              <a:cxn ang="0">
                <a:pos x="182" y="0"/>
              </a:cxn>
              <a:cxn ang="0">
                <a:pos x="46" y="91"/>
              </a:cxn>
              <a:cxn ang="0">
                <a:pos x="0" y="182"/>
              </a:cxn>
            </a:cxnLst>
            <a:rect l="0" t="0" r="r" b="b"/>
            <a:pathLst>
              <a:path w="182" h="182">
                <a:moveTo>
                  <a:pt x="182" y="0"/>
                </a:moveTo>
                <a:cubicBezTo>
                  <a:pt x="129" y="30"/>
                  <a:pt x="76" y="61"/>
                  <a:pt x="46" y="91"/>
                </a:cubicBezTo>
                <a:cubicBezTo>
                  <a:pt x="16" y="121"/>
                  <a:pt x="8" y="167"/>
                  <a:pt x="0" y="182"/>
                </a:cubicBezTo>
              </a:path>
            </a:pathLst>
          </a:custGeom>
          <a:noFill/>
          <a:ln w="9525">
            <a:solidFill>
              <a:schemeClr val="tx1"/>
            </a:solidFill>
            <a:round/>
            <a:headEnd type="none" w="med" len="med"/>
            <a:tailEnd type="triangle" w="med" len="med"/>
          </a:ln>
          <a:effectLst/>
        </p:spPr>
        <p:txBody>
          <a:bodyPr/>
          <a:lstStyle/>
          <a:p>
            <a:endParaRPr lang="pt-BR"/>
          </a:p>
        </p:txBody>
      </p:sp>
      <p:sp>
        <p:nvSpPr>
          <p:cNvPr id="1879064" name="Freeform 24"/>
          <p:cNvSpPr>
            <a:spLocks/>
          </p:cNvSpPr>
          <p:nvPr/>
        </p:nvSpPr>
        <p:spPr bwMode="auto">
          <a:xfrm>
            <a:off x="6083300" y="3209925"/>
            <a:ext cx="168275" cy="288925"/>
          </a:xfrm>
          <a:custGeom>
            <a:avLst/>
            <a:gdLst/>
            <a:ahLst/>
            <a:cxnLst>
              <a:cxn ang="0">
                <a:pos x="0" y="0"/>
              </a:cxn>
              <a:cxn ang="0">
                <a:pos x="91" y="91"/>
              </a:cxn>
              <a:cxn ang="0">
                <a:pos x="91" y="182"/>
              </a:cxn>
            </a:cxnLst>
            <a:rect l="0" t="0" r="r" b="b"/>
            <a:pathLst>
              <a:path w="106" h="182">
                <a:moveTo>
                  <a:pt x="0" y="0"/>
                </a:moveTo>
                <a:cubicBezTo>
                  <a:pt x="38" y="30"/>
                  <a:pt x="76" y="61"/>
                  <a:pt x="91" y="91"/>
                </a:cubicBezTo>
                <a:cubicBezTo>
                  <a:pt x="106" y="121"/>
                  <a:pt x="91" y="167"/>
                  <a:pt x="91" y="182"/>
                </a:cubicBezTo>
              </a:path>
            </a:pathLst>
          </a:custGeom>
          <a:noFill/>
          <a:ln w="9525">
            <a:solidFill>
              <a:schemeClr val="tx1"/>
            </a:solidFill>
            <a:round/>
            <a:headEnd type="none" w="med" len="med"/>
            <a:tailEnd type="triangle" w="med" len="med"/>
          </a:ln>
          <a:effectLst/>
        </p:spPr>
        <p:txBody>
          <a:bodyPr/>
          <a:lstStyle/>
          <a:p>
            <a:endParaRPr lang="pt-BR"/>
          </a:p>
        </p:txBody>
      </p:sp>
      <p:pic>
        <p:nvPicPr>
          <p:cNvPr id="1879065" name="Picture 25" descr="Pile_livres_1"/>
          <p:cNvPicPr>
            <a:picLocks noGrp="1" noChangeAspect="1" noChangeArrowheads="1"/>
          </p:cNvPicPr>
          <p:nvPr>
            <p:ph sz="half" idx="1"/>
          </p:nvPr>
        </p:nvPicPr>
        <p:blipFill>
          <a:blip r:embed="rId4"/>
          <a:srcRect/>
          <a:stretch>
            <a:fillRect/>
          </a:stretch>
        </p:blipFill>
        <p:spPr>
          <a:xfrm>
            <a:off x="6011863" y="1531938"/>
            <a:ext cx="1146175" cy="962025"/>
          </a:xfrm>
          <a:noFill/>
          <a:ln/>
        </p:spPr>
      </p:pic>
      <p:pic>
        <p:nvPicPr>
          <p:cNvPr id="1879066" name="Picture 26" descr="Business_needs_1"/>
          <p:cNvPicPr>
            <a:picLocks noGrp="1" noChangeAspect="1" noChangeArrowheads="1"/>
          </p:cNvPicPr>
          <p:nvPr>
            <p:ph sz="quarter" idx="2"/>
          </p:nvPr>
        </p:nvPicPr>
        <p:blipFill>
          <a:blip r:embed="rId6"/>
          <a:srcRect/>
          <a:stretch>
            <a:fillRect/>
          </a:stretch>
        </p:blipFill>
        <p:spPr>
          <a:xfrm>
            <a:off x="4427538" y="1700213"/>
            <a:ext cx="1511300" cy="800100"/>
          </a:xfrm>
          <a:noFill/>
          <a:ln/>
        </p:spPr>
      </p:pic>
      <p:pic>
        <p:nvPicPr>
          <p:cNvPr id="1879067" name="Picture 27" descr="man_desk2"/>
          <p:cNvPicPr>
            <a:picLocks noGrp="1" noChangeAspect="1" noChangeArrowheads="1"/>
          </p:cNvPicPr>
          <p:nvPr>
            <p:ph sz="quarter" idx="3"/>
          </p:nvPr>
        </p:nvPicPr>
        <p:blipFill>
          <a:blip r:embed="rId9"/>
          <a:srcRect/>
          <a:stretch>
            <a:fillRect/>
          </a:stretch>
        </p:blipFill>
        <p:spPr>
          <a:xfrm>
            <a:off x="4354513" y="5227638"/>
            <a:ext cx="936625" cy="936625"/>
          </a:xfrm>
          <a:noFill/>
          <a:ln/>
        </p:spPr>
      </p:pic>
      <p:graphicFrame>
        <p:nvGraphicFramePr>
          <p:cNvPr id="1879068" name="Object 28"/>
          <p:cNvGraphicFramePr>
            <a:graphicFrameLocks noChangeAspect="1"/>
          </p:cNvGraphicFramePr>
          <p:nvPr/>
        </p:nvGraphicFramePr>
        <p:xfrm>
          <a:off x="2282825" y="4954588"/>
          <a:ext cx="1101725" cy="860425"/>
        </p:xfrm>
        <a:graphic>
          <a:graphicData uri="http://schemas.openxmlformats.org/presentationml/2006/ole">
            <mc:AlternateContent xmlns:mc="http://schemas.openxmlformats.org/markup-compatibility/2006">
              <mc:Choice xmlns:v="urn:schemas-microsoft-com:vml" Requires="v">
                <p:oleObj spid="_x0000_s1879104" name="Document" showAsIcon="1" r:id="rId10" imgW="914400" imgH="714240" progId="Word.Document.8">
                  <p:embed/>
                </p:oleObj>
              </mc:Choice>
              <mc:Fallback>
                <p:oleObj name="Document" showAsIcon="1" r:id="rId10" imgW="914400" imgH="714240" progId="Word.Document.8">
                  <p:embed/>
                  <p:pic>
                    <p:nvPicPr>
                      <p:cNvPr id="0" name="Picture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2825" y="4954588"/>
                        <a:ext cx="1101725"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9070" name="Rectangle 30"/>
          <p:cNvSpPr>
            <a:spLocks noChangeArrowheads="1"/>
          </p:cNvSpPr>
          <p:nvPr/>
        </p:nvSpPr>
        <p:spPr bwMode="auto">
          <a:xfrm>
            <a:off x="2914650" y="0"/>
            <a:ext cx="6184900" cy="1114425"/>
          </a:xfrm>
          <a:prstGeom prst="rect">
            <a:avLst/>
          </a:prstGeom>
          <a:solidFill>
            <a:schemeClr val="bg1"/>
          </a:solidFill>
          <a:ln w="9525">
            <a:noFill/>
            <a:miter lim="800000"/>
            <a:headEnd/>
            <a:tailEnd/>
          </a:ln>
          <a:effectLst/>
        </p:spPr>
        <p:txBody>
          <a:bodyPr anchor="ctr"/>
          <a:lstStyle/>
          <a:p>
            <a:pPr marL="609600" indent="-609600" algn="r" eaLnBrk="0" hangingPunct="0">
              <a:lnSpc>
                <a:spcPct val="85000"/>
              </a:lnSpc>
            </a:pPr>
            <a:r>
              <a:rPr lang="pt-PT" sz="2800" dirty="0">
                <a:solidFill>
                  <a:srgbClr val="00008D"/>
                </a:solidFill>
              </a:rPr>
              <a:t>Funcionários do SI têm as competências necessárias</a:t>
            </a:r>
            <a:endParaRPr lang="en-US" sz="2800" i="1" dirty="0">
              <a:solidFill>
                <a:srgbClr val="00008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79070"/>
                                        </p:tgtEl>
                                        <p:attrNameLst>
                                          <p:attrName>style.visibility</p:attrName>
                                        </p:attrNameLst>
                                      </p:cBhvr>
                                      <p:to>
                                        <p:strVal val="visible"/>
                                      </p:to>
                                    </p:set>
                                    <p:anim calcmode="lin" valueType="num">
                                      <p:cBhvr additive="base">
                                        <p:cTn id="7" dur="500" fill="hold"/>
                                        <p:tgtEl>
                                          <p:spTgt spid="1879070"/>
                                        </p:tgtEl>
                                        <p:attrNameLst>
                                          <p:attrName>ppt_x</p:attrName>
                                        </p:attrNameLst>
                                      </p:cBhvr>
                                      <p:tavLst>
                                        <p:tav tm="0">
                                          <p:val>
                                            <p:strVal val="0-#ppt_w/2"/>
                                          </p:val>
                                        </p:tav>
                                        <p:tav tm="100000">
                                          <p:val>
                                            <p:strVal val="#ppt_x"/>
                                          </p:val>
                                        </p:tav>
                                      </p:tavLst>
                                    </p:anim>
                                    <p:anim calcmode="lin" valueType="num">
                                      <p:cBhvr additive="base">
                                        <p:cTn id="8" dur="500" fill="hold"/>
                                        <p:tgtEl>
                                          <p:spTgt spid="18790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907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Espaço Reservado para Data 4"/>
          <p:cNvSpPr>
            <a:spLocks noGrp="1"/>
          </p:cNvSpPr>
          <p:nvPr>
            <p:ph type="dt" sz="half" idx="10"/>
          </p:nvPr>
        </p:nvSpPr>
        <p:spPr/>
        <p:txBody>
          <a:bodyPr/>
          <a:lstStyle/>
          <a:p>
            <a:r>
              <a:rPr lang="fr-FR"/>
              <a:t>Page </a:t>
            </a:r>
            <a:fld id="{82970E9C-6611-4FC2-A53C-6416098A0C52}" type="slidenum">
              <a:rPr lang="fr-FR"/>
              <a:pPr/>
              <a:t>58</a:t>
            </a:fld>
            <a:r>
              <a:rPr lang="fr-FR"/>
              <a:t>  / Ref TRN_SI_00942 / V2.2 /     SGSI/Q -  July 25 th/2010 /     Classification  D3    Retention : WA+10</a:t>
            </a:r>
          </a:p>
        </p:txBody>
      </p:sp>
      <p:sp>
        <p:nvSpPr>
          <p:cNvPr id="1881129" name="Rectangle 41"/>
          <p:cNvSpPr>
            <a:spLocks noChangeArrowheads="1"/>
          </p:cNvSpPr>
          <p:nvPr/>
        </p:nvSpPr>
        <p:spPr bwMode="auto">
          <a:xfrm>
            <a:off x="2771775" y="0"/>
            <a:ext cx="6184900" cy="1114425"/>
          </a:xfrm>
          <a:prstGeom prst="rect">
            <a:avLst/>
          </a:prstGeom>
          <a:solidFill>
            <a:schemeClr val="bg1"/>
          </a:solidFill>
          <a:ln w="9525">
            <a:noFill/>
            <a:miter lim="800000"/>
            <a:headEnd/>
            <a:tailEnd/>
          </a:ln>
          <a:effectLst/>
        </p:spPr>
        <p:txBody>
          <a:bodyPr anchor="ctr"/>
          <a:lstStyle/>
          <a:p>
            <a:pPr marL="609600" indent="-609600" algn="r" eaLnBrk="0" hangingPunct="0">
              <a:lnSpc>
                <a:spcPct val="85000"/>
              </a:lnSpc>
            </a:pPr>
            <a:r>
              <a:rPr lang="pt-PT" sz="2800" dirty="0">
                <a:solidFill>
                  <a:srgbClr val="00008D"/>
                </a:solidFill>
              </a:rPr>
              <a:t>Funcionários do SI têm as competências necessárias</a:t>
            </a:r>
            <a:endParaRPr lang="en-US" sz="2800" i="1" dirty="0">
              <a:solidFill>
                <a:srgbClr val="00008D"/>
              </a:solidFill>
            </a:endParaRPr>
          </a:p>
        </p:txBody>
      </p:sp>
      <p:sp>
        <p:nvSpPr>
          <p:cNvPr id="1881091" name="Rectangle 3">
            <a:hlinkClick r:id="rId3"/>
          </p:cNvPr>
          <p:cNvSpPr>
            <a:spLocks noChangeArrowheads="1"/>
          </p:cNvSpPr>
          <p:nvPr/>
        </p:nvSpPr>
        <p:spPr bwMode="auto">
          <a:xfrm>
            <a:off x="2605088" y="896938"/>
            <a:ext cx="6119812" cy="4968875"/>
          </a:xfrm>
          <a:prstGeom prst="rect">
            <a:avLst/>
          </a:prstGeom>
          <a:solidFill>
            <a:srgbClr val="FBF99D"/>
          </a:solidFill>
          <a:ln w="9525">
            <a:noFill/>
            <a:miter lim="800000"/>
            <a:headEnd/>
            <a:tailEnd/>
          </a:ln>
          <a:effectLst/>
        </p:spPr>
        <p:txBody>
          <a:bodyPr wrap="none" anchor="ctr"/>
          <a:lstStyle/>
          <a:p>
            <a:endParaRPr lang="pt-BR"/>
          </a:p>
        </p:txBody>
      </p:sp>
      <p:sp>
        <p:nvSpPr>
          <p:cNvPr id="1881092" name="AutoShape 4"/>
          <p:cNvSpPr>
            <a:spLocks noChangeArrowheads="1"/>
          </p:cNvSpPr>
          <p:nvPr/>
        </p:nvSpPr>
        <p:spPr bwMode="auto">
          <a:xfrm>
            <a:off x="7596188" y="1652588"/>
            <a:ext cx="863600" cy="576262"/>
          </a:xfrm>
          <a:prstGeom prst="flowChart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Position</a:t>
            </a:r>
          </a:p>
          <a:p>
            <a:pPr eaLnBrk="0" hangingPunct="0"/>
            <a:r>
              <a:rPr lang="en-US">
                <a:solidFill>
                  <a:schemeClr val="tx1"/>
                </a:solidFill>
              </a:rPr>
              <a:t> description</a:t>
            </a:r>
          </a:p>
          <a:p>
            <a:pPr eaLnBrk="0" hangingPunct="0"/>
            <a:r>
              <a:rPr lang="en-US">
                <a:solidFill>
                  <a:schemeClr val="tx1"/>
                </a:solidFill>
              </a:rPr>
              <a:t>(assigned)</a:t>
            </a:r>
          </a:p>
        </p:txBody>
      </p:sp>
      <p:sp>
        <p:nvSpPr>
          <p:cNvPr id="1881093" name="AutoShape 5"/>
          <p:cNvSpPr>
            <a:spLocks noChangeArrowheads="1"/>
          </p:cNvSpPr>
          <p:nvPr/>
        </p:nvSpPr>
        <p:spPr bwMode="auto">
          <a:xfrm>
            <a:off x="7596188" y="2373313"/>
            <a:ext cx="865187" cy="576262"/>
          </a:xfrm>
          <a:prstGeom prst="flowChart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Employee</a:t>
            </a:r>
          </a:p>
          <a:p>
            <a:pPr eaLnBrk="0" hangingPunct="0"/>
            <a:r>
              <a:rPr lang="en-US">
                <a:solidFill>
                  <a:schemeClr val="tx1"/>
                </a:solidFill>
              </a:rPr>
              <a:t>competency</a:t>
            </a:r>
          </a:p>
          <a:p>
            <a:pPr eaLnBrk="0" hangingPunct="0"/>
            <a:r>
              <a:rPr lang="en-US">
                <a:solidFill>
                  <a:schemeClr val="tx1"/>
                </a:solidFill>
              </a:rPr>
              <a:t>assessment</a:t>
            </a:r>
          </a:p>
        </p:txBody>
      </p:sp>
      <p:sp>
        <p:nvSpPr>
          <p:cNvPr id="1881094" name="AutoShape 6"/>
          <p:cNvSpPr>
            <a:spLocks noChangeArrowheads="1"/>
          </p:cNvSpPr>
          <p:nvPr/>
        </p:nvSpPr>
        <p:spPr bwMode="auto">
          <a:xfrm>
            <a:off x="7596188" y="3092450"/>
            <a:ext cx="863600" cy="576263"/>
          </a:xfrm>
          <a:prstGeom prst="flowChart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Individual </a:t>
            </a:r>
          </a:p>
          <a:p>
            <a:pPr eaLnBrk="0" hangingPunct="0"/>
            <a:r>
              <a:rPr lang="en-US">
                <a:solidFill>
                  <a:schemeClr val="tx1"/>
                </a:solidFill>
              </a:rPr>
              <a:t>Training </a:t>
            </a:r>
          </a:p>
          <a:p>
            <a:pPr eaLnBrk="0" hangingPunct="0"/>
            <a:r>
              <a:rPr lang="en-US">
                <a:solidFill>
                  <a:schemeClr val="tx1"/>
                </a:solidFill>
              </a:rPr>
              <a:t>Program</a:t>
            </a:r>
          </a:p>
        </p:txBody>
      </p:sp>
      <p:sp>
        <p:nvSpPr>
          <p:cNvPr id="1881095" name="AutoShape 7"/>
          <p:cNvSpPr>
            <a:spLocks noChangeArrowheads="1"/>
          </p:cNvSpPr>
          <p:nvPr/>
        </p:nvSpPr>
        <p:spPr bwMode="auto">
          <a:xfrm>
            <a:off x="7596188" y="4748213"/>
            <a:ext cx="790575" cy="646112"/>
          </a:xfrm>
          <a:prstGeom prst="flowChart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Position</a:t>
            </a:r>
          </a:p>
          <a:p>
            <a:pPr eaLnBrk="0" hangingPunct="0"/>
            <a:r>
              <a:rPr lang="en-US">
                <a:solidFill>
                  <a:schemeClr val="tx1"/>
                </a:solidFill>
              </a:rPr>
              <a:t> description</a:t>
            </a:r>
          </a:p>
          <a:p>
            <a:pPr eaLnBrk="0" hangingPunct="0"/>
            <a:r>
              <a:rPr lang="en-US">
                <a:solidFill>
                  <a:schemeClr val="tx1"/>
                </a:solidFill>
              </a:rPr>
              <a:t> (qualified)</a:t>
            </a:r>
          </a:p>
        </p:txBody>
      </p:sp>
      <p:sp>
        <p:nvSpPr>
          <p:cNvPr id="1881096" name="AutoShape 8"/>
          <p:cNvSpPr>
            <a:spLocks noChangeArrowheads="1"/>
          </p:cNvSpPr>
          <p:nvPr/>
        </p:nvSpPr>
        <p:spPr bwMode="auto">
          <a:xfrm>
            <a:off x="7596188" y="3813175"/>
            <a:ext cx="863600" cy="720725"/>
          </a:xfrm>
          <a:prstGeom prst="flowChartMulti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Individual</a:t>
            </a:r>
          </a:p>
          <a:p>
            <a:pPr eaLnBrk="0" hangingPunct="0"/>
            <a:r>
              <a:rPr lang="en-US">
                <a:solidFill>
                  <a:schemeClr val="tx1"/>
                </a:solidFill>
              </a:rPr>
              <a:t>Training</a:t>
            </a:r>
          </a:p>
          <a:p>
            <a:pPr eaLnBrk="0" hangingPunct="0"/>
            <a:r>
              <a:rPr lang="en-US">
                <a:solidFill>
                  <a:schemeClr val="tx1"/>
                </a:solidFill>
              </a:rPr>
              <a:t>Requests</a:t>
            </a:r>
            <a:endParaRPr lang="fr-FR">
              <a:solidFill>
                <a:schemeClr val="tx1"/>
              </a:solidFill>
            </a:endParaRPr>
          </a:p>
        </p:txBody>
      </p:sp>
      <p:grpSp>
        <p:nvGrpSpPr>
          <p:cNvPr id="1881097" name="Group 9"/>
          <p:cNvGrpSpPr>
            <a:grpSpLocks/>
          </p:cNvGrpSpPr>
          <p:nvPr/>
        </p:nvGrpSpPr>
        <p:grpSpPr bwMode="auto">
          <a:xfrm>
            <a:off x="5364163" y="1797050"/>
            <a:ext cx="1439862" cy="384175"/>
            <a:chOff x="567" y="1706"/>
            <a:chExt cx="907" cy="242"/>
          </a:xfrm>
        </p:grpSpPr>
        <p:sp>
          <p:nvSpPr>
            <p:cNvPr id="1881098" name="Text Box 10"/>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1</a:t>
              </a:r>
            </a:p>
          </p:txBody>
        </p:sp>
        <p:sp>
          <p:nvSpPr>
            <p:cNvPr id="1881099" name="Rectangle 11"/>
            <p:cNvSpPr>
              <a:spLocks noChangeArrowheads="1"/>
            </p:cNvSpPr>
            <p:nvPr/>
          </p:nvSpPr>
          <p:spPr bwMode="auto">
            <a:xfrm>
              <a:off x="748" y="1706"/>
              <a:ext cx="726" cy="242"/>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a:solidFill>
                    <a:schemeClr val="tx1"/>
                  </a:solidFill>
                </a:rPr>
                <a:t>Assign the applicant</a:t>
              </a:r>
            </a:p>
          </p:txBody>
        </p:sp>
      </p:grpSp>
      <p:grpSp>
        <p:nvGrpSpPr>
          <p:cNvPr id="1881100" name="Group 12"/>
          <p:cNvGrpSpPr>
            <a:grpSpLocks/>
          </p:cNvGrpSpPr>
          <p:nvPr/>
        </p:nvGrpSpPr>
        <p:grpSpPr bwMode="auto">
          <a:xfrm>
            <a:off x="5364163" y="2516188"/>
            <a:ext cx="1512887" cy="384175"/>
            <a:chOff x="567" y="1706"/>
            <a:chExt cx="907" cy="242"/>
          </a:xfrm>
        </p:grpSpPr>
        <p:sp>
          <p:nvSpPr>
            <p:cNvPr id="1881101" name="Text Box 13"/>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2</a:t>
              </a:r>
            </a:p>
          </p:txBody>
        </p:sp>
        <p:sp>
          <p:nvSpPr>
            <p:cNvPr id="1881102" name="Rectangle 14"/>
            <p:cNvSpPr>
              <a:spLocks noChangeArrowheads="1"/>
            </p:cNvSpPr>
            <p:nvPr/>
          </p:nvSpPr>
          <p:spPr bwMode="auto">
            <a:xfrm>
              <a:off x="748" y="1706"/>
              <a:ext cx="726" cy="242"/>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a:solidFill>
                    <a:schemeClr val="tx1"/>
                  </a:solidFill>
                </a:rPr>
                <a:t>Assess competencies</a:t>
              </a:r>
            </a:p>
          </p:txBody>
        </p:sp>
      </p:grpSp>
      <p:grpSp>
        <p:nvGrpSpPr>
          <p:cNvPr id="1881103" name="Group 15"/>
          <p:cNvGrpSpPr>
            <a:grpSpLocks/>
          </p:cNvGrpSpPr>
          <p:nvPr/>
        </p:nvGrpSpPr>
        <p:grpSpPr bwMode="auto">
          <a:xfrm>
            <a:off x="5364163" y="3236913"/>
            <a:ext cx="1512887" cy="366712"/>
            <a:chOff x="567" y="1706"/>
            <a:chExt cx="907" cy="231"/>
          </a:xfrm>
        </p:grpSpPr>
        <p:sp>
          <p:nvSpPr>
            <p:cNvPr id="1881104" name="Text Box 16"/>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3</a:t>
              </a:r>
            </a:p>
          </p:txBody>
        </p:sp>
        <p:sp>
          <p:nvSpPr>
            <p:cNvPr id="1881105" name="Rectangle 17"/>
            <p:cNvSpPr>
              <a:spLocks noChangeArrowheads="1"/>
            </p:cNvSpPr>
            <p:nvPr/>
          </p:nvSpPr>
          <p:spPr bwMode="auto">
            <a:xfrm>
              <a:off x="748" y="1706"/>
              <a:ext cx="726" cy="150"/>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a:solidFill>
                    <a:schemeClr val="tx1"/>
                  </a:solidFill>
                </a:rPr>
                <a:t>Define ITP</a:t>
              </a:r>
            </a:p>
          </p:txBody>
        </p:sp>
      </p:grpSp>
      <p:grpSp>
        <p:nvGrpSpPr>
          <p:cNvPr id="1881106" name="Group 18"/>
          <p:cNvGrpSpPr>
            <a:grpSpLocks/>
          </p:cNvGrpSpPr>
          <p:nvPr/>
        </p:nvGrpSpPr>
        <p:grpSpPr bwMode="auto">
          <a:xfrm>
            <a:off x="5364163" y="3884613"/>
            <a:ext cx="1512887" cy="366712"/>
            <a:chOff x="567" y="1706"/>
            <a:chExt cx="907" cy="231"/>
          </a:xfrm>
        </p:grpSpPr>
        <p:sp>
          <p:nvSpPr>
            <p:cNvPr id="1881107" name="Text Box 19"/>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4</a:t>
              </a:r>
            </a:p>
          </p:txBody>
        </p:sp>
        <p:sp>
          <p:nvSpPr>
            <p:cNvPr id="1881108" name="Rectangle 20"/>
            <p:cNvSpPr>
              <a:spLocks noChangeArrowheads="1"/>
            </p:cNvSpPr>
            <p:nvPr/>
          </p:nvSpPr>
          <p:spPr bwMode="auto">
            <a:xfrm>
              <a:off x="748" y="1706"/>
              <a:ext cx="726" cy="150"/>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a:solidFill>
                    <a:schemeClr val="tx1"/>
                  </a:solidFill>
                </a:rPr>
                <a:t>Execute ITP</a:t>
              </a:r>
            </a:p>
          </p:txBody>
        </p:sp>
      </p:grpSp>
      <p:grpSp>
        <p:nvGrpSpPr>
          <p:cNvPr id="1881109" name="Group 21"/>
          <p:cNvGrpSpPr>
            <a:grpSpLocks/>
          </p:cNvGrpSpPr>
          <p:nvPr/>
        </p:nvGrpSpPr>
        <p:grpSpPr bwMode="auto">
          <a:xfrm>
            <a:off x="5364163" y="4748213"/>
            <a:ext cx="1512887" cy="676275"/>
            <a:chOff x="567" y="1706"/>
            <a:chExt cx="907" cy="426"/>
          </a:xfrm>
        </p:grpSpPr>
        <p:sp>
          <p:nvSpPr>
            <p:cNvPr id="1881110" name="Text Box 22"/>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5</a:t>
              </a:r>
            </a:p>
          </p:txBody>
        </p:sp>
        <p:sp>
          <p:nvSpPr>
            <p:cNvPr id="1881111" name="Rectangle 23"/>
            <p:cNvSpPr>
              <a:spLocks noChangeArrowheads="1"/>
            </p:cNvSpPr>
            <p:nvPr/>
          </p:nvSpPr>
          <p:spPr bwMode="auto">
            <a:xfrm>
              <a:off x="748" y="1706"/>
              <a:ext cx="726" cy="426"/>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a:solidFill>
                    <a:schemeClr val="tx1"/>
                  </a:solidFill>
                </a:rPr>
                <a:t>Qualify the employee to his/her position</a:t>
              </a:r>
            </a:p>
          </p:txBody>
        </p:sp>
      </p:grpSp>
      <p:sp>
        <p:nvSpPr>
          <p:cNvPr id="1881112" name="Line 24"/>
          <p:cNvSpPr>
            <a:spLocks noChangeShapeType="1"/>
          </p:cNvSpPr>
          <p:nvPr/>
        </p:nvSpPr>
        <p:spPr bwMode="auto">
          <a:xfrm>
            <a:off x="5148263" y="1797050"/>
            <a:ext cx="0" cy="3743325"/>
          </a:xfrm>
          <a:prstGeom prst="line">
            <a:avLst/>
          </a:prstGeom>
          <a:noFill/>
          <a:ln w="9525">
            <a:solidFill>
              <a:schemeClr val="tx1"/>
            </a:solidFill>
            <a:round/>
            <a:headEnd/>
            <a:tailEnd/>
          </a:ln>
          <a:effectLst/>
        </p:spPr>
        <p:txBody>
          <a:bodyPr/>
          <a:lstStyle/>
          <a:p>
            <a:endParaRPr lang="pt-BR"/>
          </a:p>
        </p:txBody>
      </p:sp>
      <p:sp>
        <p:nvSpPr>
          <p:cNvPr id="1881113" name="Line 25"/>
          <p:cNvSpPr>
            <a:spLocks noChangeShapeType="1"/>
          </p:cNvSpPr>
          <p:nvPr/>
        </p:nvSpPr>
        <p:spPr bwMode="auto">
          <a:xfrm>
            <a:off x="4716463" y="2084388"/>
            <a:ext cx="431800" cy="0"/>
          </a:xfrm>
          <a:prstGeom prst="line">
            <a:avLst/>
          </a:prstGeom>
          <a:noFill/>
          <a:ln w="9525">
            <a:solidFill>
              <a:schemeClr val="tx1"/>
            </a:solidFill>
            <a:round/>
            <a:headEnd/>
            <a:tailEnd type="triangle" w="med" len="med"/>
          </a:ln>
          <a:effectLst/>
        </p:spPr>
        <p:txBody>
          <a:bodyPr/>
          <a:lstStyle/>
          <a:p>
            <a:endParaRPr lang="pt-BR"/>
          </a:p>
        </p:txBody>
      </p:sp>
      <p:sp>
        <p:nvSpPr>
          <p:cNvPr id="1881114" name="Line 26"/>
          <p:cNvSpPr>
            <a:spLocks noChangeShapeType="1"/>
          </p:cNvSpPr>
          <p:nvPr/>
        </p:nvSpPr>
        <p:spPr bwMode="auto">
          <a:xfrm>
            <a:off x="6804025" y="1939925"/>
            <a:ext cx="792163" cy="0"/>
          </a:xfrm>
          <a:prstGeom prst="line">
            <a:avLst/>
          </a:prstGeom>
          <a:noFill/>
          <a:ln w="9525">
            <a:solidFill>
              <a:schemeClr val="tx1"/>
            </a:solidFill>
            <a:round/>
            <a:headEnd/>
            <a:tailEnd type="triangle" w="med" len="med"/>
          </a:ln>
          <a:effectLst/>
        </p:spPr>
        <p:txBody>
          <a:bodyPr/>
          <a:lstStyle/>
          <a:p>
            <a:endParaRPr lang="pt-BR"/>
          </a:p>
        </p:txBody>
      </p:sp>
      <p:sp>
        <p:nvSpPr>
          <p:cNvPr id="1881115" name="Line 27"/>
          <p:cNvSpPr>
            <a:spLocks noChangeShapeType="1"/>
          </p:cNvSpPr>
          <p:nvPr/>
        </p:nvSpPr>
        <p:spPr bwMode="auto">
          <a:xfrm>
            <a:off x="6877050" y="2660650"/>
            <a:ext cx="719138" cy="0"/>
          </a:xfrm>
          <a:prstGeom prst="line">
            <a:avLst/>
          </a:prstGeom>
          <a:noFill/>
          <a:ln w="9525">
            <a:solidFill>
              <a:schemeClr val="tx1"/>
            </a:solidFill>
            <a:round/>
            <a:headEnd/>
            <a:tailEnd type="triangle" w="med" len="med"/>
          </a:ln>
          <a:effectLst/>
        </p:spPr>
        <p:txBody>
          <a:bodyPr/>
          <a:lstStyle/>
          <a:p>
            <a:endParaRPr lang="pt-BR"/>
          </a:p>
        </p:txBody>
      </p:sp>
      <p:sp>
        <p:nvSpPr>
          <p:cNvPr id="1881116" name="Line 28"/>
          <p:cNvSpPr>
            <a:spLocks noChangeShapeType="1"/>
          </p:cNvSpPr>
          <p:nvPr/>
        </p:nvSpPr>
        <p:spPr bwMode="auto">
          <a:xfrm>
            <a:off x="6877050" y="3381375"/>
            <a:ext cx="719138" cy="0"/>
          </a:xfrm>
          <a:prstGeom prst="line">
            <a:avLst/>
          </a:prstGeom>
          <a:noFill/>
          <a:ln w="9525">
            <a:solidFill>
              <a:schemeClr val="tx1"/>
            </a:solidFill>
            <a:round/>
            <a:headEnd/>
            <a:tailEnd type="triangle" w="med" len="med"/>
          </a:ln>
          <a:effectLst/>
        </p:spPr>
        <p:txBody>
          <a:bodyPr/>
          <a:lstStyle/>
          <a:p>
            <a:endParaRPr lang="pt-BR"/>
          </a:p>
        </p:txBody>
      </p:sp>
      <p:sp>
        <p:nvSpPr>
          <p:cNvPr id="1881117" name="Line 29"/>
          <p:cNvSpPr>
            <a:spLocks noChangeShapeType="1"/>
          </p:cNvSpPr>
          <p:nvPr/>
        </p:nvSpPr>
        <p:spPr bwMode="auto">
          <a:xfrm>
            <a:off x="6877050" y="4029075"/>
            <a:ext cx="719138" cy="0"/>
          </a:xfrm>
          <a:prstGeom prst="line">
            <a:avLst/>
          </a:prstGeom>
          <a:noFill/>
          <a:ln w="9525">
            <a:solidFill>
              <a:schemeClr val="tx1"/>
            </a:solidFill>
            <a:round/>
            <a:headEnd/>
            <a:tailEnd type="triangle" w="med" len="med"/>
          </a:ln>
          <a:effectLst/>
        </p:spPr>
        <p:txBody>
          <a:bodyPr/>
          <a:lstStyle/>
          <a:p>
            <a:endParaRPr lang="pt-BR"/>
          </a:p>
        </p:txBody>
      </p:sp>
      <p:sp>
        <p:nvSpPr>
          <p:cNvPr id="1881118" name="Line 30"/>
          <p:cNvSpPr>
            <a:spLocks noChangeShapeType="1"/>
          </p:cNvSpPr>
          <p:nvPr/>
        </p:nvSpPr>
        <p:spPr bwMode="auto">
          <a:xfrm>
            <a:off x="6877050" y="5035550"/>
            <a:ext cx="719138" cy="0"/>
          </a:xfrm>
          <a:prstGeom prst="line">
            <a:avLst/>
          </a:prstGeom>
          <a:noFill/>
          <a:ln w="9525">
            <a:solidFill>
              <a:schemeClr val="tx1"/>
            </a:solidFill>
            <a:round/>
            <a:headEnd/>
            <a:tailEnd type="triangle" w="med" len="med"/>
          </a:ln>
          <a:effectLst/>
        </p:spPr>
        <p:txBody>
          <a:bodyPr/>
          <a:lstStyle/>
          <a:p>
            <a:endParaRPr lang="pt-BR"/>
          </a:p>
        </p:txBody>
      </p:sp>
      <p:pic>
        <p:nvPicPr>
          <p:cNvPr id="1881119" name="Picture 31" descr="Bureau_1"/>
          <p:cNvPicPr>
            <a:picLocks noGrp="1" noChangeAspect="1" noChangeArrowheads="1"/>
          </p:cNvPicPr>
          <p:nvPr>
            <p:ph sz="half" idx="1"/>
          </p:nvPr>
        </p:nvPicPr>
        <p:blipFill>
          <a:blip r:embed="rId4"/>
          <a:srcRect/>
          <a:stretch>
            <a:fillRect/>
          </a:stretch>
        </p:blipFill>
        <p:spPr>
          <a:xfrm>
            <a:off x="2916238" y="1508125"/>
            <a:ext cx="1804987" cy="1201738"/>
          </a:xfrm>
          <a:noFill/>
          <a:ln/>
        </p:spPr>
      </p:pic>
      <p:grpSp>
        <p:nvGrpSpPr>
          <p:cNvPr id="1881120" name="Group 32"/>
          <p:cNvGrpSpPr>
            <a:grpSpLocks/>
          </p:cNvGrpSpPr>
          <p:nvPr/>
        </p:nvGrpSpPr>
        <p:grpSpPr bwMode="auto">
          <a:xfrm>
            <a:off x="250825" y="2263775"/>
            <a:ext cx="2089150" cy="1657350"/>
            <a:chOff x="3243" y="602"/>
            <a:chExt cx="2177" cy="1766"/>
          </a:xfrm>
        </p:grpSpPr>
        <p:sp>
          <p:nvSpPr>
            <p:cNvPr id="1881121" name="Oval 33"/>
            <p:cNvSpPr>
              <a:spLocks noChangeArrowheads="1"/>
            </p:cNvSpPr>
            <p:nvPr/>
          </p:nvSpPr>
          <p:spPr bwMode="auto">
            <a:xfrm>
              <a:off x="3560" y="754"/>
              <a:ext cx="1451" cy="1316"/>
            </a:xfrm>
            <a:prstGeom prst="ellipse">
              <a:avLst/>
            </a:prstGeom>
            <a:solidFill>
              <a:srgbClr val="FBF99D"/>
            </a:solidFill>
            <a:ln w="9525">
              <a:noFill/>
              <a:round/>
              <a:headEnd/>
              <a:tailEnd/>
            </a:ln>
            <a:effectLst/>
          </p:spPr>
          <p:txBody>
            <a:bodyPr wrap="none" anchor="ctr"/>
            <a:lstStyle/>
            <a:p>
              <a:endParaRPr lang="pt-BR"/>
            </a:p>
          </p:txBody>
        </p:sp>
        <p:pic>
          <p:nvPicPr>
            <p:cNvPr id="1881122" name="Picture 34" descr="Bureau_1"/>
            <p:cNvPicPr>
              <a:picLocks noChangeAspect="1" noChangeArrowheads="1"/>
            </p:cNvPicPr>
            <p:nvPr/>
          </p:nvPicPr>
          <p:blipFill>
            <a:blip r:embed="rId4"/>
            <a:srcRect/>
            <a:stretch>
              <a:fillRect/>
            </a:stretch>
          </p:blipFill>
          <p:spPr bwMode="auto">
            <a:xfrm>
              <a:off x="3243" y="602"/>
              <a:ext cx="1043" cy="663"/>
            </a:xfrm>
            <a:prstGeom prst="rect">
              <a:avLst/>
            </a:prstGeom>
            <a:noFill/>
          </p:spPr>
        </p:pic>
        <p:pic>
          <p:nvPicPr>
            <p:cNvPr id="1881123" name="Picture 35" descr="graduate"/>
            <p:cNvPicPr>
              <a:picLocks noChangeAspect="1" noChangeArrowheads="1"/>
            </p:cNvPicPr>
            <p:nvPr/>
          </p:nvPicPr>
          <p:blipFill>
            <a:blip r:embed="rId5"/>
            <a:srcRect/>
            <a:stretch>
              <a:fillRect/>
            </a:stretch>
          </p:blipFill>
          <p:spPr bwMode="auto">
            <a:xfrm>
              <a:off x="4740" y="1570"/>
              <a:ext cx="680" cy="558"/>
            </a:xfrm>
            <a:prstGeom prst="rect">
              <a:avLst/>
            </a:prstGeom>
            <a:noFill/>
          </p:spPr>
        </p:pic>
        <p:pic>
          <p:nvPicPr>
            <p:cNvPr id="1881124" name="Picture 36" descr="Learning"/>
            <p:cNvPicPr>
              <a:picLocks noChangeAspect="1" noChangeArrowheads="1"/>
            </p:cNvPicPr>
            <p:nvPr/>
          </p:nvPicPr>
          <p:blipFill>
            <a:blip r:embed="rId6"/>
            <a:srcRect/>
            <a:stretch>
              <a:fillRect/>
            </a:stretch>
          </p:blipFill>
          <p:spPr bwMode="auto">
            <a:xfrm>
              <a:off x="3742" y="1706"/>
              <a:ext cx="680" cy="662"/>
            </a:xfrm>
            <a:prstGeom prst="rect">
              <a:avLst/>
            </a:prstGeom>
            <a:noFill/>
          </p:spPr>
        </p:pic>
      </p:grpSp>
      <p:pic>
        <p:nvPicPr>
          <p:cNvPr id="1881125" name="Picture 37"/>
          <p:cNvPicPr>
            <a:picLocks noGrp="1" noChangeAspect="1" noChangeArrowheads="1"/>
          </p:cNvPicPr>
          <p:nvPr>
            <p:ph sz="half" idx="2"/>
          </p:nvPr>
        </p:nvPicPr>
        <p:blipFill>
          <a:blip r:embed="rId7"/>
          <a:srcRect/>
          <a:stretch>
            <a:fillRect/>
          </a:stretch>
        </p:blipFill>
        <p:spPr>
          <a:xfrm>
            <a:off x="2916238" y="3221038"/>
            <a:ext cx="1798637" cy="1260475"/>
          </a:xfrm>
          <a:noFill/>
          <a:ln/>
        </p:spPr>
      </p:pic>
      <p:sp>
        <p:nvSpPr>
          <p:cNvPr id="1881126" name="Line 38"/>
          <p:cNvSpPr>
            <a:spLocks noChangeShapeType="1"/>
          </p:cNvSpPr>
          <p:nvPr/>
        </p:nvSpPr>
        <p:spPr bwMode="auto">
          <a:xfrm flipV="1">
            <a:off x="4716463" y="3452813"/>
            <a:ext cx="431800" cy="0"/>
          </a:xfrm>
          <a:prstGeom prst="line">
            <a:avLst/>
          </a:prstGeom>
          <a:noFill/>
          <a:ln w="9525">
            <a:solidFill>
              <a:schemeClr val="tx1"/>
            </a:solidFill>
            <a:round/>
            <a:headEnd/>
            <a:tailEnd type="triangle" w="med" len="med"/>
          </a:ln>
          <a:effectLst/>
        </p:spPr>
        <p:txBody>
          <a:bodyPr/>
          <a:lstStyle/>
          <a:p>
            <a:endParaRPr lang="pt-BR"/>
          </a:p>
        </p:txBody>
      </p:sp>
      <p:sp>
        <p:nvSpPr>
          <p:cNvPr id="1881127" name="Rectangle 39"/>
          <p:cNvSpPr>
            <a:spLocks noChangeArrowheads="1"/>
          </p:cNvSpPr>
          <p:nvPr/>
        </p:nvSpPr>
        <p:spPr bwMode="auto">
          <a:xfrm>
            <a:off x="250825" y="5153025"/>
            <a:ext cx="4286250" cy="541338"/>
          </a:xfrm>
          <a:prstGeom prst="rect">
            <a:avLst/>
          </a:prstGeom>
          <a:noFill/>
          <a:ln w="9525" algn="ctr">
            <a:noFill/>
            <a:miter lim="800000"/>
            <a:headEnd/>
            <a:tailEnd/>
          </a:ln>
          <a:effectLst/>
        </p:spPr>
        <p:txBody>
          <a:bodyPr/>
          <a:lstStyle/>
          <a:p>
            <a:pPr marL="195263" indent="-195263" algn="l" eaLnBrk="0" hangingPunct="0">
              <a:lnSpc>
                <a:spcPct val="85000"/>
              </a:lnSpc>
              <a:spcBef>
                <a:spcPct val="35000"/>
              </a:spcBef>
              <a:buClr>
                <a:srgbClr val="FF6600"/>
              </a:buClr>
              <a:buSzPct val="80000"/>
              <a:buFont typeface="Webdings" pitchFamily="18" charset="2"/>
              <a:buChar char="4"/>
            </a:pPr>
            <a:r>
              <a:rPr lang="en-US" sz="2000" b="0" dirty="0">
                <a:solidFill>
                  <a:srgbClr val="000099"/>
                </a:solidFill>
              </a:rPr>
              <a:t>ITP : </a:t>
            </a:r>
            <a:r>
              <a:rPr lang="en-US" sz="2000" b="0" dirty="0" smtClean="0">
                <a:solidFill>
                  <a:srgbClr val="000099"/>
                </a:solidFill>
              </a:rPr>
              <a:t>Individual Training Program</a:t>
            </a:r>
            <a:r>
              <a:rPr lang="en-US" sz="2000" b="0" dirty="0">
                <a:solidFill>
                  <a:srgbClr val="000099"/>
                </a:solidFill>
              </a:rPr>
              <a:t/>
            </a:r>
            <a:br>
              <a:rPr lang="en-US" sz="2000" b="0" dirty="0">
                <a:solidFill>
                  <a:srgbClr val="000099"/>
                </a:solidFill>
              </a:rPr>
            </a:br>
            <a:r>
              <a:rPr lang="en-US" sz="2000" b="0" dirty="0">
                <a:solidFill>
                  <a:srgbClr val="000099"/>
                </a:solidFill>
              </a:rPr>
              <a:t/>
            </a:r>
            <a:br>
              <a:rPr lang="en-US" sz="2000" b="0" dirty="0">
                <a:solidFill>
                  <a:srgbClr val="000099"/>
                </a:solidFill>
              </a:rPr>
            </a:br>
            <a:endParaRPr lang="en-US" sz="2000" b="0" dirty="0">
              <a:solidFill>
                <a:srgbClr val="000099"/>
              </a:solidFill>
            </a:endParaRPr>
          </a:p>
        </p:txBody>
      </p:sp>
      <p:sp>
        <p:nvSpPr>
          <p:cNvPr id="1881090" name="Text Box 2"/>
          <p:cNvSpPr txBox="1">
            <a:spLocks noChangeArrowheads="1"/>
          </p:cNvSpPr>
          <p:nvPr/>
        </p:nvSpPr>
        <p:spPr bwMode="auto">
          <a:xfrm>
            <a:off x="3048000" y="5605463"/>
            <a:ext cx="5699125" cy="388937"/>
          </a:xfrm>
          <a:prstGeom prst="rect">
            <a:avLst/>
          </a:prstGeom>
          <a:noFill/>
          <a:ln w="9525" algn="ctr">
            <a:noFill/>
            <a:miter lim="800000"/>
            <a:headEnd/>
            <a:tailEnd/>
          </a:ln>
          <a:effectLst/>
        </p:spPr>
        <p:txBody>
          <a:bodyPr anchor="ctr"/>
          <a:lstStyle/>
          <a:p>
            <a:pPr marL="609600" indent="-609600" algn="r" eaLnBrk="0" hangingPunct="0">
              <a:lnSpc>
                <a:spcPct val="85000"/>
              </a:lnSpc>
            </a:pPr>
            <a:r>
              <a:rPr lang="pt-PT" sz="1800" dirty="0"/>
              <a:t>F</a:t>
            </a:r>
            <a:r>
              <a:rPr lang="pt-PT" sz="1800" dirty="0" smtClean="0"/>
              <a:t>uncionários SI </a:t>
            </a:r>
            <a:r>
              <a:rPr lang="pt-PT" sz="1800" dirty="0"/>
              <a:t>são qualificados para posições</a:t>
            </a:r>
            <a:endParaRPr lang="en-US" sz="1800" i="1" dirty="0">
              <a:solidFill>
                <a:srgbClr val="00008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81129"/>
                                        </p:tgtEl>
                                        <p:attrNameLst>
                                          <p:attrName>style.visibility</p:attrName>
                                        </p:attrNameLst>
                                      </p:cBhvr>
                                      <p:to>
                                        <p:strVal val="visible"/>
                                      </p:to>
                                    </p:set>
                                    <p:anim calcmode="lin" valueType="num">
                                      <p:cBhvr additive="base">
                                        <p:cTn id="7" dur="500" fill="hold"/>
                                        <p:tgtEl>
                                          <p:spTgt spid="1881129"/>
                                        </p:tgtEl>
                                        <p:attrNameLst>
                                          <p:attrName>ppt_x</p:attrName>
                                        </p:attrNameLst>
                                      </p:cBhvr>
                                      <p:tavLst>
                                        <p:tav tm="0">
                                          <p:val>
                                            <p:strVal val="0-#ppt_w/2"/>
                                          </p:val>
                                        </p:tav>
                                        <p:tav tm="100000">
                                          <p:val>
                                            <p:strVal val="#ppt_x"/>
                                          </p:val>
                                        </p:tav>
                                      </p:tavLst>
                                    </p:anim>
                                    <p:anim calcmode="lin" valueType="num">
                                      <p:cBhvr additive="base">
                                        <p:cTn id="8" dur="500" fill="hold"/>
                                        <p:tgtEl>
                                          <p:spTgt spid="18811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881092"/>
                                        </p:tgtEl>
                                        <p:attrNameLst>
                                          <p:attrName>style.visibility</p:attrName>
                                        </p:attrNameLst>
                                      </p:cBhvr>
                                      <p:to>
                                        <p:strVal val="visible"/>
                                      </p:to>
                                    </p:set>
                                    <p:anim calcmode="lin" valueType="num">
                                      <p:cBhvr additive="base">
                                        <p:cTn id="12" dur="500" fill="hold"/>
                                        <p:tgtEl>
                                          <p:spTgt spid="1881092"/>
                                        </p:tgtEl>
                                        <p:attrNameLst>
                                          <p:attrName>ppt_x</p:attrName>
                                        </p:attrNameLst>
                                      </p:cBhvr>
                                      <p:tavLst>
                                        <p:tav tm="0">
                                          <p:val>
                                            <p:strVal val="#ppt_x"/>
                                          </p:val>
                                        </p:tav>
                                        <p:tav tm="100000">
                                          <p:val>
                                            <p:strVal val="#ppt_x"/>
                                          </p:val>
                                        </p:tav>
                                      </p:tavLst>
                                    </p:anim>
                                    <p:anim calcmode="lin" valueType="num">
                                      <p:cBhvr additive="base">
                                        <p:cTn id="13" dur="500" fill="hold"/>
                                        <p:tgtEl>
                                          <p:spTgt spid="188109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881093"/>
                                        </p:tgtEl>
                                        <p:attrNameLst>
                                          <p:attrName>style.visibility</p:attrName>
                                        </p:attrNameLst>
                                      </p:cBhvr>
                                      <p:to>
                                        <p:strVal val="visible"/>
                                      </p:to>
                                    </p:set>
                                    <p:anim calcmode="lin" valueType="num">
                                      <p:cBhvr additive="base">
                                        <p:cTn id="16" dur="500" fill="hold"/>
                                        <p:tgtEl>
                                          <p:spTgt spid="1881093"/>
                                        </p:tgtEl>
                                        <p:attrNameLst>
                                          <p:attrName>ppt_x</p:attrName>
                                        </p:attrNameLst>
                                      </p:cBhvr>
                                      <p:tavLst>
                                        <p:tav tm="0">
                                          <p:val>
                                            <p:strVal val="#ppt_x"/>
                                          </p:val>
                                        </p:tav>
                                        <p:tav tm="100000">
                                          <p:val>
                                            <p:strVal val="#ppt_x"/>
                                          </p:val>
                                        </p:tav>
                                      </p:tavLst>
                                    </p:anim>
                                    <p:anim calcmode="lin" valueType="num">
                                      <p:cBhvr additive="base">
                                        <p:cTn id="17" dur="500" fill="hold"/>
                                        <p:tgtEl>
                                          <p:spTgt spid="188109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881094"/>
                                        </p:tgtEl>
                                        <p:attrNameLst>
                                          <p:attrName>style.visibility</p:attrName>
                                        </p:attrNameLst>
                                      </p:cBhvr>
                                      <p:to>
                                        <p:strVal val="visible"/>
                                      </p:to>
                                    </p:set>
                                    <p:anim calcmode="lin" valueType="num">
                                      <p:cBhvr additive="base">
                                        <p:cTn id="20" dur="500" fill="hold"/>
                                        <p:tgtEl>
                                          <p:spTgt spid="1881094"/>
                                        </p:tgtEl>
                                        <p:attrNameLst>
                                          <p:attrName>ppt_x</p:attrName>
                                        </p:attrNameLst>
                                      </p:cBhvr>
                                      <p:tavLst>
                                        <p:tav tm="0">
                                          <p:val>
                                            <p:strVal val="#ppt_x"/>
                                          </p:val>
                                        </p:tav>
                                        <p:tav tm="100000">
                                          <p:val>
                                            <p:strVal val="#ppt_x"/>
                                          </p:val>
                                        </p:tav>
                                      </p:tavLst>
                                    </p:anim>
                                    <p:anim calcmode="lin" valueType="num">
                                      <p:cBhvr additive="base">
                                        <p:cTn id="21" dur="500" fill="hold"/>
                                        <p:tgtEl>
                                          <p:spTgt spid="188109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881095"/>
                                        </p:tgtEl>
                                        <p:attrNameLst>
                                          <p:attrName>style.visibility</p:attrName>
                                        </p:attrNameLst>
                                      </p:cBhvr>
                                      <p:to>
                                        <p:strVal val="visible"/>
                                      </p:to>
                                    </p:set>
                                    <p:anim calcmode="lin" valueType="num">
                                      <p:cBhvr additive="base">
                                        <p:cTn id="24" dur="500" fill="hold"/>
                                        <p:tgtEl>
                                          <p:spTgt spid="1881095"/>
                                        </p:tgtEl>
                                        <p:attrNameLst>
                                          <p:attrName>ppt_x</p:attrName>
                                        </p:attrNameLst>
                                      </p:cBhvr>
                                      <p:tavLst>
                                        <p:tav tm="0">
                                          <p:val>
                                            <p:strVal val="#ppt_x"/>
                                          </p:val>
                                        </p:tav>
                                        <p:tav tm="100000">
                                          <p:val>
                                            <p:strVal val="#ppt_x"/>
                                          </p:val>
                                        </p:tav>
                                      </p:tavLst>
                                    </p:anim>
                                    <p:anim calcmode="lin" valueType="num">
                                      <p:cBhvr additive="base">
                                        <p:cTn id="25" dur="500" fill="hold"/>
                                        <p:tgtEl>
                                          <p:spTgt spid="188109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81096"/>
                                        </p:tgtEl>
                                        <p:attrNameLst>
                                          <p:attrName>style.visibility</p:attrName>
                                        </p:attrNameLst>
                                      </p:cBhvr>
                                      <p:to>
                                        <p:strVal val="visible"/>
                                      </p:to>
                                    </p:set>
                                    <p:anim calcmode="lin" valueType="num">
                                      <p:cBhvr additive="base">
                                        <p:cTn id="28" dur="500" fill="hold"/>
                                        <p:tgtEl>
                                          <p:spTgt spid="1881096"/>
                                        </p:tgtEl>
                                        <p:attrNameLst>
                                          <p:attrName>ppt_x</p:attrName>
                                        </p:attrNameLst>
                                      </p:cBhvr>
                                      <p:tavLst>
                                        <p:tav tm="0">
                                          <p:val>
                                            <p:strVal val="#ppt_x"/>
                                          </p:val>
                                        </p:tav>
                                        <p:tav tm="100000">
                                          <p:val>
                                            <p:strVal val="#ppt_x"/>
                                          </p:val>
                                        </p:tav>
                                      </p:tavLst>
                                    </p:anim>
                                    <p:anim calcmode="lin" valueType="num">
                                      <p:cBhvr additive="base">
                                        <p:cTn id="29" dur="500" fill="hold"/>
                                        <p:tgtEl>
                                          <p:spTgt spid="188109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881097"/>
                                        </p:tgtEl>
                                        <p:attrNameLst>
                                          <p:attrName>style.visibility</p:attrName>
                                        </p:attrNameLst>
                                      </p:cBhvr>
                                      <p:to>
                                        <p:strVal val="visible"/>
                                      </p:to>
                                    </p:set>
                                    <p:anim calcmode="lin" valueType="num">
                                      <p:cBhvr additive="base">
                                        <p:cTn id="32" dur="500" fill="hold"/>
                                        <p:tgtEl>
                                          <p:spTgt spid="1881097"/>
                                        </p:tgtEl>
                                        <p:attrNameLst>
                                          <p:attrName>ppt_x</p:attrName>
                                        </p:attrNameLst>
                                      </p:cBhvr>
                                      <p:tavLst>
                                        <p:tav tm="0">
                                          <p:val>
                                            <p:strVal val="#ppt_x"/>
                                          </p:val>
                                        </p:tav>
                                        <p:tav tm="100000">
                                          <p:val>
                                            <p:strVal val="#ppt_x"/>
                                          </p:val>
                                        </p:tav>
                                      </p:tavLst>
                                    </p:anim>
                                    <p:anim calcmode="lin" valueType="num">
                                      <p:cBhvr additive="base">
                                        <p:cTn id="33" dur="500" fill="hold"/>
                                        <p:tgtEl>
                                          <p:spTgt spid="188109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81100"/>
                                        </p:tgtEl>
                                        <p:attrNameLst>
                                          <p:attrName>style.visibility</p:attrName>
                                        </p:attrNameLst>
                                      </p:cBhvr>
                                      <p:to>
                                        <p:strVal val="visible"/>
                                      </p:to>
                                    </p:set>
                                    <p:anim calcmode="lin" valueType="num">
                                      <p:cBhvr additive="base">
                                        <p:cTn id="36" dur="500" fill="hold"/>
                                        <p:tgtEl>
                                          <p:spTgt spid="1881100"/>
                                        </p:tgtEl>
                                        <p:attrNameLst>
                                          <p:attrName>ppt_x</p:attrName>
                                        </p:attrNameLst>
                                      </p:cBhvr>
                                      <p:tavLst>
                                        <p:tav tm="0">
                                          <p:val>
                                            <p:strVal val="#ppt_x"/>
                                          </p:val>
                                        </p:tav>
                                        <p:tav tm="100000">
                                          <p:val>
                                            <p:strVal val="#ppt_x"/>
                                          </p:val>
                                        </p:tav>
                                      </p:tavLst>
                                    </p:anim>
                                    <p:anim calcmode="lin" valueType="num">
                                      <p:cBhvr additive="base">
                                        <p:cTn id="37" dur="500" fill="hold"/>
                                        <p:tgtEl>
                                          <p:spTgt spid="1881100"/>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881103"/>
                                        </p:tgtEl>
                                        <p:attrNameLst>
                                          <p:attrName>style.visibility</p:attrName>
                                        </p:attrNameLst>
                                      </p:cBhvr>
                                      <p:to>
                                        <p:strVal val="visible"/>
                                      </p:to>
                                    </p:set>
                                    <p:anim calcmode="lin" valueType="num">
                                      <p:cBhvr additive="base">
                                        <p:cTn id="40" dur="500" fill="hold"/>
                                        <p:tgtEl>
                                          <p:spTgt spid="1881103"/>
                                        </p:tgtEl>
                                        <p:attrNameLst>
                                          <p:attrName>ppt_x</p:attrName>
                                        </p:attrNameLst>
                                      </p:cBhvr>
                                      <p:tavLst>
                                        <p:tav tm="0">
                                          <p:val>
                                            <p:strVal val="#ppt_x"/>
                                          </p:val>
                                        </p:tav>
                                        <p:tav tm="100000">
                                          <p:val>
                                            <p:strVal val="#ppt_x"/>
                                          </p:val>
                                        </p:tav>
                                      </p:tavLst>
                                    </p:anim>
                                    <p:anim calcmode="lin" valueType="num">
                                      <p:cBhvr additive="base">
                                        <p:cTn id="41" dur="500" fill="hold"/>
                                        <p:tgtEl>
                                          <p:spTgt spid="188110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881106"/>
                                        </p:tgtEl>
                                        <p:attrNameLst>
                                          <p:attrName>style.visibility</p:attrName>
                                        </p:attrNameLst>
                                      </p:cBhvr>
                                      <p:to>
                                        <p:strVal val="visible"/>
                                      </p:to>
                                    </p:set>
                                    <p:anim calcmode="lin" valueType="num">
                                      <p:cBhvr additive="base">
                                        <p:cTn id="44" dur="500" fill="hold"/>
                                        <p:tgtEl>
                                          <p:spTgt spid="1881106"/>
                                        </p:tgtEl>
                                        <p:attrNameLst>
                                          <p:attrName>ppt_x</p:attrName>
                                        </p:attrNameLst>
                                      </p:cBhvr>
                                      <p:tavLst>
                                        <p:tav tm="0">
                                          <p:val>
                                            <p:strVal val="#ppt_x"/>
                                          </p:val>
                                        </p:tav>
                                        <p:tav tm="100000">
                                          <p:val>
                                            <p:strVal val="#ppt_x"/>
                                          </p:val>
                                        </p:tav>
                                      </p:tavLst>
                                    </p:anim>
                                    <p:anim calcmode="lin" valueType="num">
                                      <p:cBhvr additive="base">
                                        <p:cTn id="45" dur="500" fill="hold"/>
                                        <p:tgtEl>
                                          <p:spTgt spid="188110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881109"/>
                                        </p:tgtEl>
                                        <p:attrNameLst>
                                          <p:attrName>style.visibility</p:attrName>
                                        </p:attrNameLst>
                                      </p:cBhvr>
                                      <p:to>
                                        <p:strVal val="visible"/>
                                      </p:to>
                                    </p:set>
                                    <p:anim calcmode="lin" valueType="num">
                                      <p:cBhvr additive="base">
                                        <p:cTn id="48" dur="500" fill="hold"/>
                                        <p:tgtEl>
                                          <p:spTgt spid="1881109"/>
                                        </p:tgtEl>
                                        <p:attrNameLst>
                                          <p:attrName>ppt_x</p:attrName>
                                        </p:attrNameLst>
                                      </p:cBhvr>
                                      <p:tavLst>
                                        <p:tav tm="0">
                                          <p:val>
                                            <p:strVal val="#ppt_x"/>
                                          </p:val>
                                        </p:tav>
                                        <p:tav tm="100000">
                                          <p:val>
                                            <p:strVal val="#ppt_x"/>
                                          </p:val>
                                        </p:tav>
                                      </p:tavLst>
                                    </p:anim>
                                    <p:anim calcmode="lin" valueType="num">
                                      <p:cBhvr additive="base">
                                        <p:cTn id="49" dur="500" fill="hold"/>
                                        <p:tgtEl>
                                          <p:spTgt spid="188110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881112"/>
                                        </p:tgtEl>
                                        <p:attrNameLst>
                                          <p:attrName>style.visibility</p:attrName>
                                        </p:attrNameLst>
                                      </p:cBhvr>
                                      <p:to>
                                        <p:strVal val="visible"/>
                                      </p:to>
                                    </p:set>
                                    <p:anim calcmode="lin" valueType="num">
                                      <p:cBhvr additive="base">
                                        <p:cTn id="52" dur="500" fill="hold"/>
                                        <p:tgtEl>
                                          <p:spTgt spid="1881112"/>
                                        </p:tgtEl>
                                        <p:attrNameLst>
                                          <p:attrName>ppt_x</p:attrName>
                                        </p:attrNameLst>
                                      </p:cBhvr>
                                      <p:tavLst>
                                        <p:tav tm="0">
                                          <p:val>
                                            <p:strVal val="#ppt_x"/>
                                          </p:val>
                                        </p:tav>
                                        <p:tav tm="100000">
                                          <p:val>
                                            <p:strVal val="#ppt_x"/>
                                          </p:val>
                                        </p:tav>
                                      </p:tavLst>
                                    </p:anim>
                                    <p:anim calcmode="lin" valueType="num">
                                      <p:cBhvr additive="base">
                                        <p:cTn id="53" dur="500" fill="hold"/>
                                        <p:tgtEl>
                                          <p:spTgt spid="18811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881113"/>
                                        </p:tgtEl>
                                        <p:attrNameLst>
                                          <p:attrName>style.visibility</p:attrName>
                                        </p:attrNameLst>
                                      </p:cBhvr>
                                      <p:to>
                                        <p:strVal val="visible"/>
                                      </p:to>
                                    </p:set>
                                    <p:anim calcmode="lin" valueType="num">
                                      <p:cBhvr additive="base">
                                        <p:cTn id="56" dur="500" fill="hold"/>
                                        <p:tgtEl>
                                          <p:spTgt spid="1881113"/>
                                        </p:tgtEl>
                                        <p:attrNameLst>
                                          <p:attrName>ppt_x</p:attrName>
                                        </p:attrNameLst>
                                      </p:cBhvr>
                                      <p:tavLst>
                                        <p:tav tm="0">
                                          <p:val>
                                            <p:strVal val="#ppt_x"/>
                                          </p:val>
                                        </p:tav>
                                        <p:tav tm="100000">
                                          <p:val>
                                            <p:strVal val="#ppt_x"/>
                                          </p:val>
                                        </p:tav>
                                      </p:tavLst>
                                    </p:anim>
                                    <p:anim calcmode="lin" valueType="num">
                                      <p:cBhvr additive="base">
                                        <p:cTn id="57" dur="500" fill="hold"/>
                                        <p:tgtEl>
                                          <p:spTgt spid="188111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881114"/>
                                        </p:tgtEl>
                                        <p:attrNameLst>
                                          <p:attrName>style.visibility</p:attrName>
                                        </p:attrNameLst>
                                      </p:cBhvr>
                                      <p:to>
                                        <p:strVal val="visible"/>
                                      </p:to>
                                    </p:set>
                                    <p:anim calcmode="lin" valueType="num">
                                      <p:cBhvr additive="base">
                                        <p:cTn id="60" dur="500" fill="hold"/>
                                        <p:tgtEl>
                                          <p:spTgt spid="1881114"/>
                                        </p:tgtEl>
                                        <p:attrNameLst>
                                          <p:attrName>ppt_x</p:attrName>
                                        </p:attrNameLst>
                                      </p:cBhvr>
                                      <p:tavLst>
                                        <p:tav tm="0">
                                          <p:val>
                                            <p:strVal val="#ppt_x"/>
                                          </p:val>
                                        </p:tav>
                                        <p:tav tm="100000">
                                          <p:val>
                                            <p:strVal val="#ppt_x"/>
                                          </p:val>
                                        </p:tav>
                                      </p:tavLst>
                                    </p:anim>
                                    <p:anim calcmode="lin" valueType="num">
                                      <p:cBhvr additive="base">
                                        <p:cTn id="61" dur="500" fill="hold"/>
                                        <p:tgtEl>
                                          <p:spTgt spid="188111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881115"/>
                                        </p:tgtEl>
                                        <p:attrNameLst>
                                          <p:attrName>style.visibility</p:attrName>
                                        </p:attrNameLst>
                                      </p:cBhvr>
                                      <p:to>
                                        <p:strVal val="visible"/>
                                      </p:to>
                                    </p:set>
                                    <p:anim calcmode="lin" valueType="num">
                                      <p:cBhvr additive="base">
                                        <p:cTn id="64" dur="500" fill="hold"/>
                                        <p:tgtEl>
                                          <p:spTgt spid="1881115"/>
                                        </p:tgtEl>
                                        <p:attrNameLst>
                                          <p:attrName>ppt_x</p:attrName>
                                        </p:attrNameLst>
                                      </p:cBhvr>
                                      <p:tavLst>
                                        <p:tav tm="0">
                                          <p:val>
                                            <p:strVal val="#ppt_x"/>
                                          </p:val>
                                        </p:tav>
                                        <p:tav tm="100000">
                                          <p:val>
                                            <p:strVal val="#ppt_x"/>
                                          </p:val>
                                        </p:tav>
                                      </p:tavLst>
                                    </p:anim>
                                    <p:anim calcmode="lin" valueType="num">
                                      <p:cBhvr additive="base">
                                        <p:cTn id="65" dur="500" fill="hold"/>
                                        <p:tgtEl>
                                          <p:spTgt spid="188111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881116"/>
                                        </p:tgtEl>
                                        <p:attrNameLst>
                                          <p:attrName>style.visibility</p:attrName>
                                        </p:attrNameLst>
                                      </p:cBhvr>
                                      <p:to>
                                        <p:strVal val="visible"/>
                                      </p:to>
                                    </p:set>
                                    <p:anim calcmode="lin" valueType="num">
                                      <p:cBhvr additive="base">
                                        <p:cTn id="68" dur="500" fill="hold"/>
                                        <p:tgtEl>
                                          <p:spTgt spid="1881116"/>
                                        </p:tgtEl>
                                        <p:attrNameLst>
                                          <p:attrName>ppt_x</p:attrName>
                                        </p:attrNameLst>
                                      </p:cBhvr>
                                      <p:tavLst>
                                        <p:tav tm="0">
                                          <p:val>
                                            <p:strVal val="#ppt_x"/>
                                          </p:val>
                                        </p:tav>
                                        <p:tav tm="100000">
                                          <p:val>
                                            <p:strVal val="#ppt_x"/>
                                          </p:val>
                                        </p:tav>
                                      </p:tavLst>
                                    </p:anim>
                                    <p:anim calcmode="lin" valueType="num">
                                      <p:cBhvr additive="base">
                                        <p:cTn id="69" dur="500" fill="hold"/>
                                        <p:tgtEl>
                                          <p:spTgt spid="188111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81117"/>
                                        </p:tgtEl>
                                        <p:attrNameLst>
                                          <p:attrName>style.visibility</p:attrName>
                                        </p:attrNameLst>
                                      </p:cBhvr>
                                      <p:to>
                                        <p:strVal val="visible"/>
                                      </p:to>
                                    </p:set>
                                    <p:anim calcmode="lin" valueType="num">
                                      <p:cBhvr additive="base">
                                        <p:cTn id="72" dur="500" fill="hold"/>
                                        <p:tgtEl>
                                          <p:spTgt spid="1881117"/>
                                        </p:tgtEl>
                                        <p:attrNameLst>
                                          <p:attrName>ppt_x</p:attrName>
                                        </p:attrNameLst>
                                      </p:cBhvr>
                                      <p:tavLst>
                                        <p:tav tm="0">
                                          <p:val>
                                            <p:strVal val="#ppt_x"/>
                                          </p:val>
                                        </p:tav>
                                        <p:tav tm="100000">
                                          <p:val>
                                            <p:strVal val="#ppt_x"/>
                                          </p:val>
                                        </p:tav>
                                      </p:tavLst>
                                    </p:anim>
                                    <p:anim calcmode="lin" valueType="num">
                                      <p:cBhvr additive="base">
                                        <p:cTn id="73" dur="500" fill="hold"/>
                                        <p:tgtEl>
                                          <p:spTgt spid="188111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81118"/>
                                        </p:tgtEl>
                                        <p:attrNameLst>
                                          <p:attrName>style.visibility</p:attrName>
                                        </p:attrNameLst>
                                      </p:cBhvr>
                                      <p:to>
                                        <p:strVal val="visible"/>
                                      </p:to>
                                    </p:set>
                                    <p:anim calcmode="lin" valueType="num">
                                      <p:cBhvr additive="base">
                                        <p:cTn id="76" dur="500" fill="hold"/>
                                        <p:tgtEl>
                                          <p:spTgt spid="1881118"/>
                                        </p:tgtEl>
                                        <p:attrNameLst>
                                          <p:attrName>ppt_x</p:attrName>
                                        </p:attrNameLst>
                                      </p:cBhvr>
                                      <p:tavLst>
                                        <p:tav tm="0">
                                          <p:val>
                                            <p:strVal val="#ppt_x"/>
                                          </p:val>
                                        </p:tav>
                                        <p:tav tm="100000">
                                          <p:val>
                                            <p:strVal val="#ppt_x"/>
                                          </p:val>
                                        </p:tav>
                                      </p:tavLst>
                                    </p:anim>
                                    <p:anim calcmode="lin" valueType="num">
                                      <p:cBhvr additive="base">
                                        <p:cTn id="77" dur="500" fill="hold"/>
                                        <p:tgtEl>
                                          <p:spTgt spid="1881118"/>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1881119"/>
                                        </p:tgtEl>
                                        <p:attrNameLst>
                                          <p:attrName>style.visibility</p:attrName>
                                        </p:attrNameLst>
                                      </p:cBhvr>
                                      <p:to>
                                        <p:strVal val="visible"/>
                                      </p:to>
                                    </p:set>
                                    <p:anim calcmode="lin" valueType="num">
                                      <p:cBhvr additive="base">
                                        <p:cTn id="80" dur="500" fill="hold"/>
                                        <p:tgtEl>
                                          <p:spTgt spid="1881119"/>
                                        </p:tgtEl>
                                        <p:attrNameLst>
                                          <p:attrName>ppt_x</p:attrName>
                                        </p:attrNameLst>
                                      </p:cBhvr>
                                      <p:tavLst>
                                        <p:tav tm="0">
                                          <p:val>
                                            <p:strVal val="#ppt_x"/>
                                          </p:val>
                                        </p:tav>
                                        <p:tav tm="100000">
                                          <p:val>
                                            <p:strVal val="#ppt_x"/>
                                          </p:val>
                                        </p:tav>
                                      </p:tavLst>
                                    </p:anim>
                                    <p:anim calcmode="lin" valueType="num">
                                      <p:cBhvr additive="base">
                                        <p:cTn id="81" dur="500" fill="hold"/>
                                        <p:tgtEl>
                                          <p:spTgt spid="1881119"/>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1881120"/>
                                        </p:tgtEl>
                                        <p:attrNameLst>
                                          <p:attrName>style.visibility</p:attrName>
                                        </p:attrNameLst>
                                      </p:cBhvr>
                                      <p:to>
                                        <p:strVal val="visible"/>
                                      </p:to>
                                    </p:set>
                                    <p:anim calcmode="lin" valueType="num">
                                      <p:cBhvr additive="base">
                                        <p:cTn id="84" dur="500" fill="hold"/>
                                        <p:tgtEl>
                                          <p:spTgt spid="1881120"/>
                                        </p:tgtEl>
                                        <p:attrNameLst>
                                          <p:attrName>ppt_x</p:attrName>
                                        </p:attrNameLst>
                                      </p:cBhvr>
                                      <p:tavLst>
                                        <p:tav tm="0">
                                          <p:val>
                                            <p:strVal val="#ppt_x"/>
                                          </p:val>
                                        </p:tav>
                                        <p:tav tm="100000">
                                          <p:val>
                                            <p:strVal val="#ppt_x"/>
                                          </p:val>
                                        </p:tav>
                                      </p:tavLst>
                                    </p:anim>
                                    <p:anim calcmode="lin" valueType="num">
                                      <p:cBhvr additive="base">
                                        <p:cTn id="85" dur="500" fill="hold"/>
                                        <p:tgtEl>
                                          <p:spTgt spid="1881120"/>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1881125"/>
                                        </p:tgtEl>
                                        <p:attrNameLst>
                                          <p:attrName>style.visibility</p:attrName>
                                        </p:attrNameLst>
                                      </p:cBhvr>
                                      <p:to>
                                        <p:strVal val="visible"/>
                                      </p:to>
                                    </p:set>
                                    <p:anim calcmode="lin" valueType="num">
                                      <p:cBhvr additive="base">
                                        <p:cTn id="88" dur="500" fill="hold"/>
                                        <p:tgtEl>
                                          <p:spTgt spid="1881125"/>
                                        </p:tgtEl>
                                        <p:attrNameLst>
                                          <p:attrName>ppt_x</p:attrName>
                                        </p:attrNameLst>
                                      </p:cBhvr>
                                      <p:tavLst>
                                        <p:tav tm="0">
                                          <p:val>
                                            <p:strVal val="#ppt_x"/>
                                          </p:val>
                                        </p:tav>
                                        <p:tav tm="100000">
                                          <p:val>
                                            <p:strVal val="#ppt_x"/>
                                          </p:val>
                                        </p:tav>
                                      </p:tavLst>
                                    </p:anim>
                                    <p:anim calcmode="lin" valueType="num">
                                      <p:cBhvr additive="base">
                                        <p:cTn id="89" dur="500" fill="hold"/>
                                        <p:tgtEl>
                                          <p:spTgt spid="1881125"/>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1881126"/>
                                        </p:tgtEl>
                                        <p:attrNameLst>
                                          <p:attrName>style.visibility</p:attrName>
                                        </p:attrNameLst>
                                      </p:cBhvr>
                                      <p:to>
                                        <p:strVal val="visible"/>
                                      </p:to>
                                    </p:set>
                                    <p:anim calcmode="lin" valueType="num">
                                      <p:cBhvr additive="base">
                                        <p:cTn id="92" dur="500" fill="hold"/>
                                        <p:tgtEl>
                                          <p:spTgt spid="1881126"/>
                                        </p:tgtEl>
                                        <p:attrNameLst>
                                          <p:attrName>ppt_x</p:attrName>
                                        </p:attrNameLst>
                                      </p:cBhvr>
                                      <p:tavLst>
                                        <p:tav tm="0">
                                          <p:val>
                                            <p:strVal val="#ppt_x"/>
                                          </p:val>
                                        </p:tav>
                                        <p:tav tm="100000">
                                          <p:val>
                                            <p:strVal val="#ppt_x"/>
                                          </p:val>
                                        </p:tav>
                                      </p:tavLst>
                                    </p:anim>
                                    <p:anim calcmode="lin" valueType="num">
                                      <p:cBhvr additive="base">
                                        <p:cTn id="93" dur="500" fill="hold"/>
                                        <p:tgtEl>
                                          <p:spTgt spid="1881126"/>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1881127"/>
                                        </p:tgtEl>
                                        <p:attrNameLst>
                                          <p:attrName>style.visibility</p:attrName>
                                        </p:attrNameLst>
                                      </p:cBhvr>
                                      <p:to>
                                        <p:strVal val="visible"/>
                                      </p:to>
                                    </p:set>
                                    <p:anim calcmode="lin" valueType="num">
                                      <p:cBhvr additive="base">
                                        <p:cTn id="96" dur="500" fill="hold"/>
                                        <p:tgtEl>
                                          <p:spTgt spid="1881127"/>
                                        </p:tgtEl>
                                        <p:attrNameLst>
                                          <p:attrName>ppt_x</p:attrName>
                                        </p:attrNameLst>
                                      </p:cBhvr>
                                      <p:tavLst>
                                        <p:tav tm="0">
                                          <p:val>
                                            <p:strVal val="#ppt_x"/>
                                          </p:val>
                                        </p:tav>
                                        <p:tav tm="100000">
                                          <p:val>
                                            <p:strVal val="#ppt_x"/>
                                          </p:val>
                                        </p:tav>
                                      </p:tavLst>
                                    </p:anim>
                                    <p:anim calcmode="lin" valueType="num">
                                      <p:cBhvr additive="base">
                                        <p:cTn id="97" dur="500" fill="hold"/>
                                        <p:tgtEl>
                                          <p:spTgt spid="1881127"/>
                                        </p:tgtEl>
                                        <p:attrNameLst>
                                          <p:attrName>ppt_y</p:attrName>
                                        </p:attrNameLst>
                                      </p:cBhvr>
                                      <p:tavLst>
                                        <p:tav tm="0">
                                          <p:val>
                                            <p:strVal val="1+#ppt_h/2"/>
                                          </p:val>
                                        </p:tav>
                                        <p:tav tm="100000">
                                          <p:val>
                                            <p:strVal val="#ppt_y"/>
                                          </p:val>
                                        </p:tav>
                                      </p:tavLst>
                                    </p:anim>
                                  </p:childTnLst>
                                </p:cTn>
                              </p:par>
                            </p:childTnLst>
                          </p:cTn>
                        </p:par>
                        <p:par>
                          <p:cTn id="98" fill="hold">
                            <p:stCondLst>
                              <p:cond delay="1000"/>
                            </p:stCondLst>
                            <p:childTnLst>
                              <p:par>
                                <p:cTn id="99" presetID="2" presetClass="entr" presetSubtype="2" fill="hold" grpId="0" nodeType="afterEffect">
                                  <p:stCondLst>
                                    <p:cond delay="0"/>
                                  </p:stCondLst>
                                  <p:childTnLst>
                                    <p:set>
                                      <p:cBhvr>
                                        <p:cTn id="100" dur="1" fill="hold">
                                          <p:stCondLst>
                                            <p:cond delay="0"/>
                                          </p:stCondLst>
                                        </p:cTn>
                                        <p:tgtEl>
                                          <p:spTgt spid="1881090"/>
                                        </p:tgtEl>
                                        <p:attrNameLst>
                                          <p:attrName>style.visibility</p:attrName>
                                        </p:attrNameLst>
                                      </p:cBhvr>
                                      <p:to>
                                        <p:strVal val="visible"/>
                                      </p:to>
                                    </p:set>
                                    <p:anim calcmode="lin" valueType="num">
                                      <p:cBhvr additive="base">
                                        <p:cTn id="101" dur="500" fill="hold"/>
                                        <p:tgtEl>
                                          <p:spTgt spid="1881090"/>
                                        </p:tgtEl>
                                        <p:attrNameLst>
                                          <p:attrName>ppt_x</p:attrName>
                                        </p:attrNameLst>
                                      </p:cBhvr>
                                      <p:tavLst>
                                        <p:tav tm="0">
                                          <p:val>
                                            <p:strVal val="1+#ppt_w/2"/>
                                          </p:val>
                                        </p:tav>
                                        <p:tav tm="100000">
                                          <p:val>
                                            <p:strVal val="#ppt_x"/>
                                          </p:val>
                                        </p:tav>
                                      </p:tavLst>
                                    </p:anim>
                                    <p:anim calcmode="lin" valueType="num">
                                      <p:cBhvr additive="base">
                                        <p:cTn id="102" dur="500" fill="hold"/>
                                        <p:tgtEl>
                                          <p:spTgt spid="18810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1129" grpId="0" animBg="1"/>
      <p:bldP spid="1881092" grpId="0" animBg="1"/>
      <p:bldP spid="1881093" grpId="0" animBg="1"/>
      <p:bldP spid="1881094" grpId="0" animBg="1"/>
      <p:bldP spid="1881095" grpId="0" animBg="1"/>
      <p:bldP spid="1881096" grpId="0" animBg="1"/>
      <p:bldP spid="1881112" grpId="0" animBg="1"/>
      <p:bldP spid="1881113" grpId="0" animBg="1"/>
      <p:bldP spid="1881114" grpId="0" animBg="1"/>
      <p:bldP spid="1881115" grpId="0" animBg="1"/>
      <p:bldP spid="1881116" grpId="0" animBg="1"/>
      <p:bldP spid="1881117" grpId="0" animBg="1"/>
      <p:bldP spid="1881118" grpId="0" animBg="1"/>
      <p:bldP spid="1881126" grpId="0" animBg="1"/>
      <p:bldP spid="1881127" grpId="0"/>
      <p:bldP spid="188109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spaço Reservado para Data 4"/>
          <p:cNvSpPr>
            <a:spLocks noGrp="1"/>
          </p:cNvSpPr>
          <p:nvPr>
            <p:ph type="dt" sz="half" idx="10"/>
          </p:nvPr>
        </p:nvSpPr>
        <p:spPr/>
        <p:txBody>
          <a:bodyPr/>
          <a:lstStyle/>
          <a:p>
            <a:r>
              <a:rPr lang="fr-FR"/>
              <a:t>Page </a:t>
            </a:r>
            <a:fld id="{210AB455-5634-4847-B0B4-520AB4475209}" type="slidenum">
              <a:rPr lang="fr-FR"/>
              <a:pPr/>
              <a:t>59</a:t>
            </a:fld>
            <a:r>
              <a:rPr lang="fr-FR"/>
              <a:t>  / Ref TRN_SI_00942 / V2.2 /     SGSI/Q -  July 25 th/2010 /     Classification  D3    Retention : WA+10</a:t>
            </a:r>
          </a:p>
        </p:txBody>
      </p:sp>
      <p:grpSp>
        <p:nvGrpSpPr>
          <p:cNvPr id="1883178" name="Group 42"/>
          <p:cNvGrpSpPr>
            <a:grpSpLocks/>
          </p:cNvGrpSpPr>
          <p:nvPr/>
        </p:nvGrpSpPr>
        <p:grpSpPr bwMode="auto">
          <a:xfrm>
            <a:off x="142876" y="1098550"/>
            <a:ext cx="8516938" cy="5451476"/>
            <a:chOff x="86" y="702"/>
            <a:chExt cx="5365" cy="3434"/>
          </a:xfrm>
        </p:grpSpPr>
        <p:sp>
          <p:nvSpPr>
            <p:cNvPr id="1883138" name="Rectangle 2">
              <a:hlinkClick r:id="rId3"/>
            </p:cNvPr>
            <p:cNvSpPr>
              <a:spLocks noChangeArrowheads="1"/>
            </p:cNvSpPr>
            <p:nvPr/>
          </p:nvSpPr>
          <p:spPr bwMode="auto">
            <a:xfrm>
              <a:off x="1687" y="763"/>
              <a:ext cx="3764" cy="3130"/>
            </a:xfrm>
            <a:prstGeom prst="rect">
              <a:avLst/>
            </a:prstGeom>
            <a:solidFill>
              <a:srgbClr val="D9E7E4"/>
            </a:solidFill>
            <a:ln w="9525">
              <a:noFill/>
              <a:miter lim="800000"/>
              <a:headEnd/>
              <a:tailEnd/>
            </a:ln>
            <a:effectLst/>
          </p:spPr>
          <p:txBody>
            <a:bodyPr wrap="none" anchor="ctr"/>
            <a:lstStyle/>
            <a:p>
              <a:pPr eaLnBrk="0" hangingPunct="0"/>
              <a:endParaRPr lang="en-US" sz="2000" b="0">
                <a:solidFill>
                  <a:schemeClr val="tx1"/>
                </a:solidFill>
              </a:endParaRPr>
            </a:p>
          </p:txBody>
        </p:sp>
        <p:sp>
          <p:nvSpPr>
            <p:cNvPr id="1883139" name="Oval 3"/>
            <p:cNvSpPr>
              <a:spLocks noChangeArrowheads="1"/>
            </p:cNvSpPr>
            <p:nvPr/>
          </p:nvSpPr>
          <p:spPr bwMode="auto">
            <a:xfrm>
              <a:off x="2685" y="809"/>
              <a:ext cx="1588" cy="3084"/>
            </a:xfrm>
            <a:prstGeom prst="ellipse">
              <a:avLst/>
            </a:prstGeom>
            <a:noFill/>
            <a:ln w="9525">
              <a:solidFill>
                <a:schemeClr val="tx1"/>
              </a:solidFill>
              <a:round/>
              <a:headEnd/>
              <a:tailEnd/>
            </a:ln>
            <a:effectLst/>
          </p:spPr>
          <p:txBody>
            <a:bodyPr wrap="none" anchor="ctr"/>
            <a:lstStyle/>
            <a:p>
              <a:endParaRPr lang="pt-BR"/>
            </a:p>
          </p:txBody>
        </p:sp>
        <p:sp>
          <p:nvSpPr>
            <p:cNvPr id="1883141" name="AutoShape 5"/>
            <p:cNvSpPr>
              <a:spLocks noChangeArrowheads="1"/>
            </p:cNvSpPr>
            <p:nvPr/>
          </p:nvSpPr>
          <p:spPr bwMode="auto">
            <a:xfrm>
              <a:off x="4817" y="990"/>
              <a:ext cx="544" cy="363"/>
            </a:xfrm>
            <a:prstGeom prst="flowChart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APR (N+1)</a:t>
              </a:r>
            </a:p>
          </p:txBody>
        </p:sp>
        <p:sp>
          <p:nvSpPr>
            <p:cNvPr id="1883142" name="AutoShape 6"/>
            <p:cNvSpPr>
              <a:spLocks noChangeArrowheads="1"/>
            </p:cNvSpPr>
            <p:nvPr/>
          </p:nvSpPr>
          <p:spPr bwMode="auto">
            <a:xfrm>
              <a:off x="4772" y="1716"/>
              <a:ext cx="545" cy="363"/>
            </a:xfrm>
            <a:prstGeom prst="flowChart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APR (N)</a:t>
              </a:r>
            </a:p>
          </p:txBody>
        </p:sp>
        <p:sp>
          <p:nvSpPr>
            <p:cNvPr id="1883143" name="AutoShape 7"/>
            <p:cNvSpPr>
              <a:spLocks noChangeArrowheads="1"/>
            </p:cNvSpPr>
            <p:nvPr/>
          </p:nvSpPr>
          <p:spPr bwMode="auto">
            <a:xfrm>
              <a:off x="4817" y="3303"/>
              <a:ext cx="498" cy="318"/>
            </a:xfrm>
            <a:prstGeom prst="flowChartDocument">
              <a:avLst/>
            </a:prstGeom>
            <a:solidFill>
              <a:srgbClr val="FBF99D"/>
            </a:solidFill>
            <a:ln w="9525">
              <a:solidFill>
                <a:schemeClr val="tx1"/>
              </a:solidFill>
              <a:miter lim="800000"/>
              <a:headEnd/>
              <a:tailEnd/>
            </a:ln>
            <a:effectLst/>
          </p:spPr>
          <p:txBody>
            <a:bodyPr wrap="none" anchor="ctr"/>
            <a:lstStyle/>
            <a:p>
              <a:pPr eaLnBrk="0" hangingPunct="0"/>
              <a:r>
                <a:rPr lang="en-US">
                  <a:solidFill>
                    <a:schemeClr val="tx1"/>
                  </a:solidFill>
                </a:rPr>
                <a:t>PDR</a:t>
              </a:r>
            </a:p>
          </p:txBody>
        </p:sp>
        <p:sp>
          <p:nvSpPr>
            <p:cNvPr id="1883144" name="AutoShape 8"/>
            <p:cNvSpPr>
              <a:spLocks noChangeArrowheads="1"/>
            </p:cNvSpPr>
            <p:nvPr/>
          </p:nvSpPr>
          <p:spPr bwMode="auto">
            <a:xfrm>
              <a:off x="4817" y="2169"/>
              <a:ext cx="544" cy="454"/>
            </a:xfrm>
            <a:prstGeom prst="flowChartMultidocument">
              <a:avLst/>
            </a:prstGeom>
            <a:solidFill>
              <a:srgbClr val="FF99FF"/>
            </a:solidFill>
            <a:ln w="9525">
              <a:solidFill>
                <a:schemeClr val="tx1"/>
              </a:solidFill>
              <a:miter lim="800000"/>
              <a:headEnd/>
              <a:tailEnd/>
            </a:ln>
            <a:effectLst/>
          </p:spPr>
          <p:txBody>
            <a:bodyPr wrap="none" anchor="ctr"/>
            <a:lstStyle/>
            <a:p>
              <a:pPr eaLnBrk="0" hangingPunct="0"/>
              <a:r>
                <a:rPr lang="en-US">
                  <a:solidFill>
                    <a:schemeClr val="tx1"/>
                  </a:solidFill>
                </a:rPr>
                <a:t>Individual</a:t>
              </a:r>
            </a:p>
            <a:p>
              <a:pPr eaLnBrk="0" hangingPunct="0"/>
              <a:r>
                <a:rPr lang="en-US">
                  <a:solidFill>
                    <a:schemeClr val="tx1"/>
                  </a:solidFill>
                </a:rPr>
                <a:t>Training</a:t>
              </a:r>
            </a:p>
            <a:p>
              <a:pPr eaLnBrk="0" hangingPunct="0"/>
              <a:r>
                <a:rPr lang="en-US">
                  <a:solidFill>
                    <a:schemeClr val="tx1"/>
                  </a:solidFill>
                </a:rPr>
                <a:t>Requests</a:t>
              </a:r>
              <a:endParaRPr lang="fr-FR">
                <a:solidFill>
                  <a:schemeClr val="tx1"/>
                </a:solidFill>
              </a:endParaRPr>
            </a:p>
          </p:txBody>
        </p:sp>
        <p:grpSp>
          <p:nvGrpSpPr>
            <p:cNvPr id="1883145" name="Group 9"/>
            <p:cNvGrpSpPr>
              <a:grpSpLocks/>
            </p:cNvGrpSpPr>
            <p:nvPr/>
          </p:nvGrpSpPr>
          <p:grpSpPr bwMode="auto">
            <a:xfrm>
              <a:off x="3411" y="945"/>
              <a:ext cx="952" cy="610"/>
              <a:chOff x="567" y="1706"/>
              <a:chExt cx="907" cy="610"/>
            </a:xfrm>
          </p:grpSpPr>
          <p:sp>
            <p:nvSpPr>
              <p:cNvPr id="1883146" name="Text Box 10"/>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1</a:t>
                </a:r>
              </a:p>
            </p:txBody>
          </p:sp>
          <p:sp>
            <p:nvSpPr>
              <p:cNvPr id="1883147" name="Rectangle 11"/>
              <p:cNvSpPr>
                <a:spLocks noChangeArrowheads="1"/>
              </p:cNvSpPr>
              <p:nvPr/>
            </p:nvSpPr>
            <p:spPr bwMode="auto">
              <a:xfrm>
                <a:off x="748" y="1706"/>
                <a:ext cx="726" cy="610"/>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dirty="0">
                    <a:solidFill>
                      <a:schemeClr val="tx1"/>
                    </a:solidFill>
                  </a:rPr>
                  <a:t>Define Annual </a:t>
                </a:r>
                <a:r>
                  <a:rPr lang="en-US" sz="1200" dirty="0" smtClean="0">
                    <a:solidFill>
                      <a:schemeClr val="tx1"/>
                    </a:solidFill>
                  </a:rPr>
                  <a:t>Performance Objectives and Personal Development objectives</a:t>
                </a:r>
                <a:endParaRPr lang="en-US" sz="1200" dirty="0">
                  <a:solidFill>
                    <a:schemeClr val="tx1"/>
                  </a:solidFill>
                </a:endParaRPr>
              </a:p>
            </p:txBody>
          </p:sp>
        </p:grpSp>
        <p:grpSp>
          <p:nvGrpSpPr>
            <p:cNvPr id="1883148" name="Group 12"/>
            <p:cNvGrpSpPr>
              <a:grpSpLocks/>
            </p:cNvGrpSpPr>
            <p:nvPr/>
          </p:nvGrpSpPr>
          <p:grpSpPr bwMode="auto">
            <a:xfrm>
              <a:off x="3411" y="1670"/>
              <a:ext cx="953" cy="426"/>
              <a:chOff x="567" y="1706"/>
              <a:chExt cx="907" cy="426"/>
            </a:xfrm>
          </p:grpSpPr>
          <p:sp>
            <p:nvSpPr>
              <p:cNvPr id="1883149" name="Text Box 13"/>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2</a:t>
                </a:r>
              </a:p>
            </p:txBody>
          </p:sp>
          <p:sp>
            <p:nvSpPr>
              <p:cNvPr id="1883150" name="Rectangle 14"/>
              <p:cNvSpPr>
                <a:spLocks noChangeArrowheads="1"/>
              </p:cNvSpPr>
              <p:nvPr/>
            </p:nvSpPr>
            <p:spPr bwMode="auto">
              <a:xfrm>
                <a:off x="748" y="1706"/>
                <a:ext cx="726" cy="426"/>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a:solidFill>
                      <a:schemeClr val="tx1"/>
                    </a:solidFill>
                  </a:rPr>
                  <a:t>Perform the  Annual Performance Review</a:t>
                </a:r>
              </a:p>
            </p:txBody>
          </p:sp>
        </p:grpSp>
        <p:grpSp>
          <p:nvGrpSpPr>
            <p:cNvPr id="1883151" name="Group 15"/>
            <p:cNvGrpSpPr>
              <a:grpSpLocks/>
            </p:cNvGrpSpPr>
            <p:nvPr/>
          </p:nvGrpSpPr>
          <p:grpSpPr bwMode="auto">
            <a:xfrm>
              <a:off x="3411" y="2214"/>
              <a:ext cx="953" cy="426"/>
              <a:chOff x="567" y="1706"/>
              <a:chExt cx="907" cy="426"/>
            </a:xfrm>
          </p:grpSpPr>
          <p:sp>
            <p:nvSpPr>
              <p:cNvPr id="1883152" name="Text Box 16"/>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3</a:t>
                </a:r>
              </a:p>
            </p:txBody>
          </p:sp>
          <p:sp>
            <p:nvSpPr>
              <p:cNvPr id="1883153" name="Rectangle 17"/>
              <p:cNvSpPr>
                <a:spLocks noChangeArrowheads="1"/>
              </p:cNvSpPr>
              <p:nvPr/>
            </p:nvSpPr>
            <p:spPr bwMode="auto">
              <a:xfrm>
                <a:off x="748" y="1706"/>
                <a:ext cx="726" cy="426"/>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a:solidFill>
                      <a:schemeClr val="tx1"/>
                    </a:solidFill>
                  </a:rPr>
                  <a:t>Execute personal development objectives</a:t>
                </a:r>
              </a:p>
            </p:txBody>
          </p:sp>
        </p:grpSp>
        <p:grpSp>
          <p:nvGrpSpPr>
            <p:cNvPr id="1883154" name="Group 18"/>
            <p:cNvGrpSpPr>
              <a:grpSpLocks/>
            </p:cNvGrpSpPr>
            <p:nvPr/>
          </p:nvGrpSpPr>
          <p:grpSpPr bwMode="auto">
            <a:xfrm>
              <a:off x="3411" y="3230"/>
              <a:ext cx="940" cy="518"/>
              <a:chOff x="567" y="1678"/>
              <a:chExt cx="895" cy="518"/>
            </a:xfrm>
          </p:grpSpPr>
          <p:sp>
            <p:nvSpPr>
              <p:cNvPr id="1883155" name="Text Box 19"/>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5</a:t>
                </a:r>
              </a:p>
            </p:txBody>
          </p:sp>
          <p:sp>
            <p:nvSpPr>
              <p:cNvPr id="1883156" name="Rectangle 20"/>
              <p:cNvSpPr>
                <a:spLocks noChangeArrowheads="1"/>
              </p:cNvSpPr>
              <p:nvPr/>
            </p:nvSpPr>
            <p:spPr bwMode="auto">
              <a:xfrm>
                <a:off x="736" y="1678"/>
                <a:ext cx="726" cy="518"/>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dirty="0">
                    <a:solidFill>
                      <a:schemeClr val="tx1"/>
                    </a:solidFill>
                  </a:rPr>
                  <a:t>Perform the Periodic Development Review (every two years)</a:t>
                </a:r>
              </a:p>
            </p:txBody>
          </p:sp>
        </p:grpSp>
        <p:grpSp>
          <p:nvGrpSpPr>
            <p:cNvPr id="1883157" name="Group 21"/>
            <p:cNvGrpSpPr>
              <a:grpSpLocks/>
            </p:cNvGrpSpPr>
            <p:nvPr/>
          </p:nvGrpSpPr>
          <p:grpSpPr bwMode="auto">
            <a:xfrm>
              <a:off x="3411" y="2759"/>
              <a:ext cx="953" cy="334"/>
              <a:chOff x="567" y="1706"/>
              <a:chExt cx="907" cy="334"/>
            </a:xfrm>
          </p:grpSpPr>
          <p:sp>
            <p:nvSpPr>
              <p:cNvPr id="1883158" name="Text Box 22"/>
              <p:cNvSpPr txBox="1">
                <a:spLocks noChangeArrowheads="1"/>
              </p:cNvSpPr>
              <p:nvPr/>
            </p:nvSpPr>
            <p:spPr bwMode="auto">
              <a:xfrm>
                <a:off x="567" y="1706"/>
                <a:ext cx="181" cy="231"/>
              </a:xfrm>
              <a:prstGeom prst="rect">
                <a:avLst/>
              </a:prstGeom>
              <a:solidFill>
                <a:schemeClr val="folHlink"/>
              </a:solidFill>
              <a:ln w="9525">
                <a:noFill/>
                <a:miter lim="800000"/>
                <a:headEnd/>
                <a:tailEnd/>
              </a:ln>
              <a:effectLst/>
            </p:spPr>
            <p:txBody>
              <a:bodyPr>
                <a:spAutoFit/>
              </a:bodyPr>
              <a:lstStyle/>
              <a:p>
                <a:pPr algn="l" eaLnBrk="0" hangingPunct="0"/>
                <a:r>
                  <a:rPr lang="fr-FR" sz="1800">
                    <a:solidFill>
                      <a:srgbClr val="F83C16"/>
                    </a:solidFill>
                  </a:rPr>
                  <a:t>4</a:t>
                </a:r>
              </a:p>
            </p:txBody>
          </p:sp>
          <p:sp>
            <p:nvSpPr>
              <p:cNvPr id="1883159" name="Rectangle 23"/>
              <p:cNvSpPr>
                <a:spLocks noChangeArrowheads="1"/>
              </p:cNvSpPr>
              <p:nvPr/>
            </p:nvSpPr>
            <p:spPr bwMode="auto">
              <a:xfrm>
                <a:off x="748" y="1706"/>
                <a:ext cx="726" cy="334"/>
              </a:xfrm>
              <a:prstGeom prst="rect">
                <a:avLst/>
              </a:prstGeom>
              <a:solidFill>
                <a:schemeClr val="hlink"/>
              </a:solidFill>
              <a:ln w="9525">
                <a:noFill/>
                <a:miter lim="800000"/>
                <a:headEnd/>
                <a:tailEnd/>
              </a:ln>
              <a:effectLst/>
            </p:spPr>
            <p:txBody>
              <a:bodyPr>
                <a:spAutoFit/>
              </a:bodyPr>
              <a:lstStyle/>
              <a:p>
                <a:pPr algn="l" eaLnBrk="0" hangingPunct="0">
                  <a:lnSpc>
                    <a:spcPct val="80000"/>
                  </a:lnSpc>
                </a:pPr>
                <a:r>
                  <a:rPr lang="en-US" sz="1200" dirty="0">
                    <a:solidFill>
                      <a:schemeClr val="tx1"/>
                    </a:solidFill>
                  </a:rPr>
                  <a:t>Perform recognition actions</a:t>
                </a:r>
              </a:p>
            </p:txBody>
          </p:sp>
        </p:grpSp>
        <p:sp>
          <p:nvSpPr>
            <p:cNvPr id="1883160" name="AutoShape 24"/>
            <p:cNvSpPr>
              <a:spLocks noChangeArrowheads="1"/>
            </p:cNvSpPr>
            <p:nvPr/>
          </p:nvSpPr>
          <p:spPr bwMode="auto">
            <a:xfrm>
              <a:off x="4817" y="2759"/>
              <a:ext cx="498" cy="318"/>
            </a:xfrm>
            <a:prstGeom prst="flowChartDocument">
              <a:avLst/>
            </a:prstGeom>
            <a:solidFill>
              <a:srgbClr val="00FF00"/>
            </a:solidFill>
            <a:ln w="9525">
              <a:solidFill>
                <a:schemeClr val="tx1"/>
              </a:solidFill>
              <a:miter lim="800000"/>
              <a:headEnd/>
              <a:tailEnd/>
            </a:ln>
            <a:effectLst/>
          </p:spPr>
          <p:txBody>
            <a:bodyPr wrap="none" anchor="ctr"/>
            <a:lstStyle/>
            <a:p>
              <a:pPr eaLnBrk="0" hangingPunct="0"/>
              <a:r>
                <a:rPr lang="en-US">
                  <a:solidFill>
                    <a:schemeClr val="tx1"/>
                  </a:solidFill>
                </a:rPr>
                <a:t>Request of</a:t>
              </a:r>
            </a:p>
            <a:p>
              <a:pPr eaLnBrk="0" hangingPunct="0"/>
              <a:r>
                <a:rPr lang="en-US">
                  <a:solidFill>
                    <a:schemeClr val="tx1"/>
                  </a:solidFill>
                </a:rPr>
                <a:t> Recognition </a:t>
              </a:r>
            </a:p>
            <a:p>
              <a:pPr eaLnBrk="0" hangingPunct="0"/>
              <a:r>
                <a:rPr lang="en-US">
                  <a:solidFill>
                    <a:schemeClr val="tx1"/>
                  </a:solidFill>
                </a:rPr>
                <a:t>actions</a:t>
              </a:r>
            </a:p>
          </p:txBody>
        </p:sp>
        <p:sp>
          <p:nvSpPr>
            <p:cNvPr id="1883161" name="Line 25"/>
            <p:cNvSpPr>
              <a:spLocks noChangeShapeType="1"/>
            </p:cNvSpPr>
            <p:nvPr/>
          </p:nvSpPr>
          <p:spPr bwMode="auto">
            <a:xfrm>
              <a:off x="4318" y="1171"/>
              <a:ext cx="499" cy="0"/>
            </a:xfrm>
            <a:prstGeom prst="line">
              <a:avLst/>
            </a:prstGeom>
            <a:noFill/>
            <a:ln w="9525">
              <a:solidFill>
                <a:schemeClr val="tx1"/>
              </a:solidFill>
              <a:round/>
              <a:headEnd/>
              <a:tailEnd type="triangle" w="med" len="med"/>
            </a:ln>
            <a:effectLst/>
          </p:spPr>
          <p:txBody>
            <a:bodyPr/>
            <a:lstStyle/>
            <a:p>
              <a:endParaRPr lang="pt-BR"/>
            </a:p>
          </p:txBody>
        </p:sp>
        <p:sp>
          <p:nvSpPr>
            <p:cNvPr id="1883162" name="Line 26"/>
            <p:cNvSpPr>
              <a:spLocks noChangeShapeType="1"/>
            </p:cNvSpPr>
            <p:nvPr/>
          </p:nvSpPr>
          <p:spPr bwMode="auto">
            <a:xfrm>
              <a:off x="4319" y="1897"/>
              <a:ext cx="453" cy="0"/>
            </a:xfrm>
            <a:prstGeom prst="line">
              <a:avLst/>
            </a:prstGeom>
            <a:noFill/>
            <a:ln w="9525">
              <a:solidFill>
                <a:schemeClr val="tx1"/>
              </a:solidFill>
              <a:round/>
              <a:headEnd/>
              <a:tailEnd type="triangle" w="med" len="med"/>
            </a:ln>
            <a:effectLst/>
          </p:spPr>
          <p:txBody>
            <a:bodyPr/>
            <a:lstStyle/>
            <a:p>
              <a:endParaRPr lang="pt-BR"/>
            </a:p>
          </p:txBody>
        </p:sp>
        <p:sp>
          <p:nvSpPr>
            <p:cNvPr id="1883163" name="Line 27"/>
            <p:cNvSpPr>
              <a:spLocks noChangeShapeType="1"/>
            </p:cNvSpPr>
            <p:nvPr/>
          </p:nvSpPr>
          <p:spPr bwMode="auto">
            <a:xfrm>
              <a:off x="4364" y="2305"/>
              <a:ext cx="453" cy="0"/>
            </a:xfrm>
            <a:prstGeom prst="line">
              <a:avLst/>
            </a:prstGeom>
            <a:noFill/>
            <a:ln w="9525">
              <a:solidFill>
                <a:schemeClr val="tx1"/>
              </a:solidFill>
              <a:round/>
              <a:headEnd/>
              <a:tailEnd type="triangle" w="med" len="med"/>
            </a:ln>
            <a:effectLst/>
          </p:spPr>
          <p:txBody>
            <a:bodyPr/>
            <a:lstStyle/>
            <a:p>
              <a:endParaRPr lang="pt-BR"/>
            </a:p>
          </p:txBody>
        </p:sp>
        <p:sp>
          <p:nvSpPr>
            <p:cNvPr id="1883164" name="Line 28"/>
            <p:cNvSpPr>
              <a:spLocks noChangeShapeType="1"/>
            </p:cNvSpPr>
            <p:nvPr/>
          </p:nvSpPr>
          <p:spPr bwMode="auto">
            <a:xfrm>
              <a:off x="4364" y="2895"/>
              <a:ext cx="453" cy="0"/>
            </a:xfrm>
            <a:prstGeom prst="line">
              <a:avLst/>
            </a:prstGeom>
            <a:noFill/>
            <a:ln w="9525">
              <a:solidFill>
                <a:schemeClr val="tx1"/>
              </a:solidFill>
              <a:round/>
              <a:headEnd/>
              <a:tailEnd type="triangle" w="med" len="med"/>
            </a:ln>
            <a:effectLst/>
          </p:spPr>
          <p:txBody>
            <a:bodyPr/>
            <a:lstStyle/>
            <a:p>
              <a:endParaRPr lang="pt-BR"/>
            </a:p>
          </p:txBody>
        </p:sp>
        <p:sp>
          <p:nvSpPr>
            <p:cNvPr id="1883165" name="Line 29"/>
            <p:cNvSpPr>
              <a:spLocks noChangeShapeType="1"/>
            </p:cNvSpPr>
            <p:nvPr/>
          </p:nvSpPr>
          <p:spPr bwMode="auto">
            <a:xfrm>
              <a:off x="4364" y="3439"/>
              <a:ext cx="453" cy="0"/>
            </a:xfrm>
            <a:prstGeom prst="line">
              <a:avLst/>
            </a:prstGeom>
            <a:noFill/>
            <a:ln w="9525">
              <a:solidFill>
                <a:schemeClr val="tx1"/>
              </a:solidFill>
              <a:round/>
              <a:headEnd/>
              <a:tailEnd type="triangle" w="med" len="med"/>
            </a:ln>
            <a:effectLst/>
          </p:spPr>
          <p:txBody>
            <a:bodyPr/>
            <a:lstStyle/>
            <a:p>
              <a:endParaRPr lang="pt-BR"/>
            </a:p>
          </p:txBody>
        </p:sp>
        <p:sp>
          <p:nvSpPr>
            <p:cNvPr id="1883166" name="Line 30"/>
            <p:cNvSpPr>
              <a:spLocks noChangeShapeType="1"/>
            </p:cNvSpPr>
            <p:nvPr/>
          </p:nvSpPr>
          <p:spPr bwMode="auto">
            <a:xfrm flipV="1">
              <a:off x="2731" y="1126"/>
              <a:ext cx="136" cy="272"/>
            </a:xfrm>
            <a:prstGeom prst="line">
              <a:avLst/>
            </a:prstGeom>
            <a:noFill/>
            <a:ln w="9525">
              <a:solidFill>
                <a:schemeClr val="tx1"/>
              </a:solidFill>
              <a:round/>
              <a:headEnd/>
              <a:tailEnd type="triangle" w="med" len="med"/>
            </a:ln>
            <a:effectLst/>
          </p:spPr>
          <p:txBody>
            <a:bodyPr/>
            <a:lstStyle/>
            <a:p>
              <a:endParaRPr lang="pt-BR"/>
            </a:p>
          </p:txBody>
        </p:sp>
        <p:sp>
          <p:nvSpPr>
            <p:cNvPr id="1883167" name="Text Box 31"/>
            <p:cNvSpPr txBox="1">
              <a:spLocks noChangeArrowheads="1"/>
            </p:cNvSpPr>
            <p:nvPr/>
          </p:nvSpPr>
          <p:spPr bwMode="auto">
            <a:xfrm>
              <a:off x="2005" y="1126"/>
              <a:ext cx="708" cy="173"/>
            </a:xfrm>
            <a:prstGeom prst="rect">
              <a:avLst/>
            </a:prstGeom>
            <a:noFill/>
            <a:ln w="9525">
              <a:noFill/>
              <a:miter lim="800000"/>
              <a:headEnd/>
              <a:tailEnd/>
            </a:ln>
            <a:effectLst/>
          </p:spPr>
          <p:txBody>
            <a:bodyPr wrap="none">
              <a:spAutoFit/>
            </a:bodyPr>
            <a:lstStyle/>
            <a:p>
              <a:pPr algn="l" eaLnBrk="0" hangingPunct="0"/>
              <a:r>
                <a:rPr lang="en-US" sz="1200">
                  <a:solidFill>
                    <a:schemeClr val="tx1"/>
                  </a:solidFill>
                </a:rPr>
                <a:t>Annual cycle</a:t>
              </a:r>
            </a:p>
          </p:txBody>
        </p:sp>
        <p:pic>
          <p:nvPicPr>
            <p:cNvPr id="1883168" name="Picture 32" descr="Personnal_development"/>
            <p:cNvPicPr>
              <a:picLocks noChangeAspect="1" noChangeArrowheads="1"/>
            </p:cNvPicPr>
            <p:nvPr/>
          </p:nvPicPr>
          <p:blipFill>
            <a:blip r:embed="rId4"/>
            <a:srcRect/>
            <a:stretch>
              <a:fillRect/>
            </a:stretch>
          </p:blipFill>
          <p:spPr bwMode="auto">
            <a:xfrm>
              <a:off x="1052" y="1793"/>
              <a:ext cx="1815" cy="1197"/>
            </a:xfrm>
            <a:prstGeom prst="rect">
              <a:avLst/>
            </a:prstGeom>
            <a:noFill/>
            <a:ln/>
            <a:effectLst/>
          </p:spPr>
        </p:pic>
        <p:grpSp>
          <p:nvGrpSpPr>
            <p:cNvPr id="1883169" name="Group 33"/>
            <p:cNvGrpSpPr>
              <a:grpSpLocks/>
            </p:cNvGrpSpPr>
            <p:nvPr/>
          </p:nvGrpSpPr>
          <p:grpSpPr bwMode="auto">
            <a:xfrm>
              <a:off x="143" y="702"/>
              <a:ext cx="1149" cy="732"/>
              <a:chOff x="143" y="702"/>
              <a:chExt cx="1769" cy="1133"/>
            </a:xfrm>
          </p:grpSpPr>
          <p:sp>
            <p:nvSpPr>
              <p:cNvPr id="1883170" name="Oval 34"/>
              <p:cNvSpPr>
                <a:spLocks noChangeArrowheads="1"/>
              </p:cNvSpPr>
              <p:nvPr/>
            </p:nvSpPr>
            <p:spPr bwMode="auto">
              <a:xfrm>
                <a:off x="417" y="845"/>
                <a:ext cx="1339" cy="971"/>
              </a:xfrm>
              <a:prstGeom prst="ellipse">
                <a:avLst/>
              </a:prstGeom>
              <a:solidFill>
                <a:srgbClr val="D9E7E4"/>
              </a:solidFill>
              <a:ln w="9525">
                <a:noFill/>
                <a:round/>
                <a:headEnd/>
                <a:tailEnd/>
              </a:ln>
              <a:effectLst/>
            </p:spPr>
            <p:txBody>
              <a:bodyPr wrap="none" anchor="ctr"/>
              <a:lstStyle/>
              <a:p>
                <a:endParaRPr lang="pt-BR"/>
              </a:p>
            </p:txBody>
          </p:sp>
          <p:pic>
            <p:nvPicPr>
              <p:cNvPr id="1883171" name="Picture 35" descr="Learning"/>
              <p:cNvPicPr>
                <a:picLocks noChangeAspect="1" noChangeArrowheads="1"/>
              </p:cNvPicPr>
              <p:nvPr/>
            </p:nvPicPr>
            <p:blipFill>
              <a:blip r:embed="rId5"/>
              <a:srcRect/>
              <a:stretch>
                <a:fillRect/>
              </a:stretch>
            </p:blipFill>
            <p:spPr bwMode="auto">
              <a:xfrm>
                <a:off x="1127" y="702"/>
                <a:ext cx="410" cy="346"/>
              </a:xfrm>
              <a:prstGeom prst="rect">
                <a:avLst/>
              </a:prstGeom>
              <a:noFill/>
            </p:spPr>
          </p:pic>
          <p:pic>
            <p:nvPicPr>
              <p:cNvPr id="1883172" name="Picture 36" descr="Recognition"/>
              <p:cNvPicPr>
                <a:picLocks noChangeAspect="1" noChangeArrowheads="1"/>
              </p:cNvPicPr>
              <p:nvPr/>
            </p:nvPicPr>
            <p:blipFill>
              <a:blip r:embed="rId6"/>
              <a:srcRect/>
              <a:stretch>
                <a:fillRect/>
              </a:stretch>
            </p:blipFill>
            <p:spPr bwMode="auto">
              <a:xfrm>
                <a:off x="690" y="1508"/>
                <a:ext cx="546" cy="327"/>
              </a:xfrm>
              <a:prstGeom prst="rect">
                <a:avLst/>
              </a:prstGeom>
              <a:noFill/>
            </p:spPr>
          </p:pic>
          <p:pic>
            <p:nvPicPr>
              <p:cNvPr id="1883173" name="Picture 37" descr="Personnal_development"/>
              <p:cNvPicPr>
                <a:picLocks noChangeAspect="1" noChangeArrowheads="1"/>
              </p:cNvPicPr>
              <p:nvPr/>
            </p:nvPicPr>
            <p:blipFill>
              <a:blip r:embed="rId4"/>
              <a:srcRect/>
              <a:stretch>
                <a:fillRect/>
              </a:stretch>
            </p:blipFill>
            <p:spPr bwMode="auto">
              <a:xfrm>
                <a:off x="1338" y="1298"/>
                <a:ext cx="574" cy="329"/>
              </a:xfrm>
              <a:prstGeom prst="rect">
                <a:avLst/>
              </a:prstGeom>
              <a:noFill/>
            </p:spPr>
          </p:pic>
          <p:pic>
            <p:nvPicPr>
              <p:cNvPr id="1883174" name="Picture 38" descr="Performance_michelin"/>
              <p:cNvPicPr>
                <a:picLocks noChangeAspect="1" noChangeArrowheads="1"/>
              </p:cNvPicPr>
              <p:nvPr/>
            </p:nvPicPr>
            <p:blipFill>
              <a:blip r:embed="rId7"/>
              <a:srcRect/>
              <a:stretch>
                <a:fillRect/>
              </a:stretch>
            </p:blipFill>
            <p:spPr bwMode="auto">
              <a:xfrm>
                <a:off x="444" y="797"/>
                <a:ext cx="542" cy="291"/>
              </a:xfrm>
              <a:prstGeom prst="rect">
                <a:avLst/>
              </a:prstGeom>
              <a:noFill/>
              <a:ln w="9525">
                <a:noFill/>
                <a:miter lim="800000"/>
                <a:headEnd/>
                <a:tailEnd/>
              </a:ln>
              <a:effectLst/>
            </p:spPr>
          </p:pic>
          <p:pic>
            <p:nvPicPr>
              <p:cNvPr id="1883175" name="Picture 39" descr="executive"/>
              <p:cNvPicPr>
                <a:picLocks noChangeAspect="1" noChangeArrowheads="1"/>
              </p:cNvPicPr>
              <p:nvPr/>
            </p:nvPicPr>
            <p:blipFill>
              <a:blip r:embed="rId8"/>
              <a:srcRect/>
              <a:stretch>
                <a:fillRect/>
              </a:stretch>
            </p:blipFill>
            <p:spPr bwMode="auto">
              <a:xfrm>
                <a:off x="143" y="1342"/>
                <a:ext cx="355" cy="379"/>
              </a:xfrm>
              <a:prstGeom prst="rect">
                <a:avLst/>
              </a:prstGeom>
              <a:noFill/>
              <a:ln w="9525">
                <a:noFill/>
                <a:miter lim="800000"/>
                <a:headEnd/>
                <a:tailEnd/>
              </a:ln>
              <a:effectLst/>
            </p:spPr>
          </p:pic>
        </p:grpSp>
        <p:sp>
          <p:nvSpPr>
            <p:cNvPr id="1883176" name="Rectangle 40"/>
            <p:cNvSpPr>
              <a:spLocks noChangeArrowheads="1"/>
            </p:cNvSpPr>
            <p:nvPr/>
          </p:nvSpPr>
          <p:spPr bwMode="auto">
            <a:xfrm>
              <a:off x="86" y="3303"/>
              <a:ext cx="3118" cy="833"/>
            </a:xfrm>
            <a:prstGeom prst="rect">
              <a:avLst/>
            </a:prstGeom>
            <a:noFill/>
            <a:ln w="9525" algn="ctr">
              <a:noFill/>
              <a:miter lim="800000"/>
              <a:headEnd/>
              <a:tailEnd/>
            </a:ln>
            <a:effectLst/>
          </p:spPr>
          <p:txBody>
            <a:bodyPr/>
            <a:lstStyle/>
            <a:p>
              <a:pPr marL="195263" indent="-195263" algn="l" eaLnBrk="0" hangingPunct="0">
                <a:lnSpc>
                  <a:spcPct val="85000"/>
                </a:lnSpc>
                <a:spcBef>
                  <a:spcPct val="35000"/>
                </a:spcBef>
                <a:buClr>
                  <a:srgbClr val="FF6600"/>
                </a:buClr>
                <a:buSzPct val="80000"/>
                <a:buFont typeface="Webdings" pitchFamily="18" charset="2"/>
                <a:buChar char="4"/>
              </a:pPr>
              <a:r>
                <a:rPr lang="en-US" sz="2000" b="0" dirty="0">
                  <a:solidFill>
                    <a:srgbClr val="000099"/>
                  </a:solidFill>
                </a:rPr>
                <a:t>APR </a:t>
              </a:r>
              <a:r>
                <a:rPr lang="en-US" sz="2000" b="0" dirty="0" smtClean="0">
                  <a:solidFill>
                    <a:srgbClr val="000099"/>
                  </a:solidFill>
                </a:rPr>
                <a:t>:</a:t>
              </a:r>
              <a:r>
                <a:rPr lang="en-US" sz="2000" b="0" dirty="0" err="1" smtClean="0">
                  <a:solidFill>
                    <a:srgbClr val="000099"/>
                  </a:solidFill>
                </a:rPr>
                <a:t>Avaliação</a:t>
              </a:r>
              <a:r>
                <a:rPr lang="en-US" sz="2000" b="0" dirty="0" smtClean="0">
                  <a:solidFill>
                    <a:srgbClr val="000099"/>
                  </a:solidFill>
                </a:rPr>
                <a:t> de </a:t>
              </a:r>
              <a:r>
                <a:rPr lang="en-US" sz="2000" b="0" dirty="0" err="1" smtClean="0">
                  <a:solidFill>
                    <a:srgbClr val="000099"/>
                  </a:solidFill>
                </a:rPr>
                <a:t>desempenho</a:t>
              </a:r>
              <a:r>
                <a:rPr lang="en-US" sz="2000" b="0" dirty="0" smtClean="0">
                  <a:solidFill>
                    <a:srgbClr val="000099"/>
                  </a:solidFill>
                </a:rPr>
                <a:t> </a:t>
              </a:r>
              <a:r>
                <a:rPr lang="en-US" sz="2000" b="0" dirty="0" err="1" smtClean="0">
                  <a:solidFill>
                    <a:srgbClr val="000099"/>
                  </a:solidFill>
                </a:rPr>
                <a:t>Anual</a:t>
              </a:r>
              <a:r>
                <a:rPr lang="en-US" sz="2000" b="0" dirty="0">
                  <a:solidFill>
                    <a:srgbClr val="000099"/>
                  </a:solidFill>
                </a:rPr>
                <a:t/>
              </a:r>
              <a:br>
                <a:rPr lang="en-US" sz="2000" b="0" dirty="0">
                  <a:solidFill>
                    <a:srgbClr val="000099"/>
                  </a:solidFill>
                </a:rPr>
              </a:br>
              <a:r>
                <a:rPr lang="en-US" sz="2000" b="0" dirty="0">
                  <a:solidFill>
                    <a:srgbClr val="000099"/>
                  </a:solidFill>
                </a:rPr>
                <a:t>PDR </a:t>
              </a:r>
              <a:r>
                <a:rPr lang="en-US" sz="2000" b="0" dirty="0" smtClean="0">
                  <a:solidFill>
                    <a:srgbClr val="000099"/>
                  </a:solidFill>
                </a:rPr>
                <a:t>:</a:t>
              </a:r>
              <a:r>
                <a:rPr lang="en-US" sz="2000" b="0" dirty="0" err="1" smtClean="0">
                  <a:solidFill>
                    <a:srgbClr val="000099"/>
                  </a:solidFill>
                </a:rPr>
                <a:t>Revisão</a:t>
              </a:r>
              <a:r>
                <a:rPr lang="en-US" sz="2000" b="0" dirty="0" smtClean="0">
                  <a:solidFill>
                    <a:srgbClr val="000099"/>
                  </a:solidFill>
                </a:rPr>
                <a:t> </a:t>
              </a:r>
              <a:r>
                <a:rPr lang="en-US" sz="2000" b="0" dirty="0" err="1" smtClean="0">
                  <a:solidFill>
                    <a:srgbClr val="000099"/>
                  </a:solidFill>
                </a:rPr>
                <a:t>Periódica</a:t>
              </a:r>
              <a:r>
                <a:rPr lang="en-US" sz="2000" b="0" dirty="0" smtClean="0">
                  <a:solidFill>
                    <a:srgbClr val="000099"/>
                  </a:solidFill>
                </a:rPr>
                <a:t> de </a:t>
              </a:r>
              <a:r>
                <a:rPr lang="en-US" sz="2000" b="0" dirty="0" err="1" smtClean="0">
                  <a:solidFill>
                    <a:srgbClr val="000099"/>
                  </a:solidFill>
                </a:rPr>
                <a:t>desenvolvimento</a:t>
              </a:r>
              <a:r>
                <a:rPr lang="en-US" sz="2000" b="0" dirty="0" smtClean="0">
                  <a:solidFill>
                    <a:srgbClr val="000099"/>
                  </a:solidFill>
                </a:rPr>
                <a:t> </a:t>
              </a:r>
            </a:p>
            <a:p>
              <a:pPr algn="l" eaLnBrk="0" hangingPunct="0">
                <a:lnSpc>
                  <a:spcPct val="85000"/>
                </a:lnSpc>
                <a:spcBef>
                  <a:spcPct val="35000"/>
                </a:spcBef>
                <a:buClr>
                  <a:srgbClr val="FF6600"/>
                </a:buClr>
                <a:buSzPct val="80000"/>
              </a:pPr>
              <a:endParaRPr lang="en-US" sz="2000" b="0" dirty="0">
                <a:solidFill>
                  <a:srgbClr val="000099"/>
                </a:solidFill>
              </a:endParaRPr>
            </a:p>
            <a:p>
              <a:pPr algn="l" eaLnBrk="0" hangingPunct="0">
                <a:lnSpc>
                  <a:spcPct val="85000"/>
                </a:lnSpc>
                <a:spcBef>
                  <a:spcPct val="35000"/>
                </a:spcBef>
                <a:buClr>
                  <a:srgbClr val="FF6600"/>
                </a:buClr>
                <a:buSzPct val="80000"/>
              </a:pPr>
              <a:r>
                <a:rPr lang="en-US" sz="2000" b="0" dirty="0">
                  <a:solidFill>
                    <a:srgbClr val="000099"/>
                  </a:solidFill>
                </a:rPr>
                <a:t/>
              </a:r>
              <a:br>
                <a:rPr lang="en-US" sz="2000" b="0" dirty="0">
                  <a:solidFill>
                    <a:srgbClr val="000099"/>
                  </a:solidFill>
                </a:rPr>
              </a:br>
              <a:r>
                <a:rPr lang="en-US" sz="2000" b="0" dirty="0">
                  <a:solidFill>
                    <a:srgbClr val="000099"/>
                  </a:solidFill>
                </a:rPr>
                <a:t/>
              </a:r>
              <a:br>
                <a:rPr lang="en-US" sz="2000" b="0" dirty="0">
                  <a:solidFill>
                    <a:srgbClr val="000099"/>
                  </a:solidFill>
                </a:rPr>
              </a:br>
              <a:endParaRPr lang="en-US" sz="2000" b="0" dirty="0">
                <a:solidFill>
                  <a:srgbClr val="000099"/>
                </a:solidFill>
              </a:endParaRPr>
            </a:p>
          </p:txBody>
        </p:sp>
      </p:grpSp>
      <p:sp>
        <p:nvSpPr>
          <p:cNvPr id="1883177" name="Rectangle 41"/>
          <p:cNvSpPr>
            <a:spLocks noChangeArrowheads="1"/>
          </p:cNvSpPr>
          <p:nvPr/>
        </p:nvSpPr>
        <p:spPr bwMode="auto">
          <a:xfrm>
            <a:off x="3695700" y="0"/>
            <a:ext cx="5448300" cy="1125538"/>
          </a:xfrm>
          <a:prstGeom prst="rect">
            <a:avLst/>
          </a:prstGeom>
          <a:solidFill>
            <a:schemeClr val="bg1"/>
          </a:solidFill>
          <a:ln w="9525">
            <a:noFill/>
            <a:miter lim="800000"/>
            <a:headEnd/>
            <a:tailEnd/>
          </a:ln>
          <a:effectLst/>
        </p:spPr>
        <p:txBody>
          <a:bodyPr anchor="ctr"/>
          <a:lstStyle/>
          <a:p>
            <a:pPr marL="609600" indent="-609600" algn="r" eaLnBrk="0" hangingPunct="0">
              <a:lnSpc>
                <a:spcPct val="85000"/>
              </a:lnSpc>
            </a:pPr>
            <a:r>
              <a:rPr lang="pt-PT" sz="2800" dirty="0"/>
              <a:t>Funcionários do SI têm as competências necessárias</a:t>
            </a:r>
            <a:endParaRPr lang="en-US" sz="2800" i="1" dirty="0">
              <a:solidFill>
                <a:srgbClr val="00008D"/>
              </a:solidFill>
            </a:endParaRPr>
          </a:p>
        </p:txBody>
      </p:sp>
      <p:sp>
        <p:nvSpPr>
          <p:cNvPr id="3" name="Retângulo 2"/>
          <p:cNvSpPr/>
          <p:nvPr/>
        </p:nvSpPr>
        <p:spPr>
          <a:xfrm>
            <a:off x="4479632" y="3305890"/>
            <a:ext cx="184730" cy="400110"/>
          </a:xfrm>
          <a:prstGeom prst="rect">
            <a:avLst/>
          </a:prstGeom>
        </p:spPr>
        <p:txBody>
          <a:bodyPr wrap="none">
            <a:spAutoFit/>
          </a:bodyPr>
          <a:lstStyle/>
          <a:p>
            <a:endParaRPr lang="pt-BR" dirty="0" smtClean="0"/>
          </a:p>
          <a:p>
            <a:endParaRPr lang="pt-BR"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83177"/>
                                        </p:tgtEl>
                                        <p:attrNameLst>
                                          <p:attrName>style.visibility</p:attrName>
                                        </p:attrNameLst>
                                      </p:cBhvr>
                                      <p:to>
                                        <p:strVal val="visible"/>
                                      </p:to>
                                    </p:set>
                                    <p:anim calcmode="lin" valueType="num">
                                      <p:cBhvr additive="base">
                                        <p:cTn id="7" dur="500" fill="hold"/>
                                        <p:tgtEl>
                                          <p:spTgt spid="1883177"/>
                                        </p:tgtEl>
                                        <p:attrNameLst>
                                          <p:attrName>ppt_x</p:attrName>
                                        </p:attrNameLst>
                                      </p:cBhvr>
                                      <p:tavLst>
                                        <p:tav tm="0">
                                          <p:val>
                                            <p:strVal val="0-#ppt_w/2"/>
                                          </p:val>
                                        </p:tav>
                                        <p:tav tm="100000">
                                          <p:val>
                                            <p:strVal val="#ppt_x"/>
                                          </p:val>
                                        </p:tav>
                                      </p:tavLst>
                                    </p:anim>
                                    <p:anim calcmode="lin" valueType="num">
                                      <p:cBhvr additive="base">
                                        <p:cTn id="8" dur="500" fill="hold"/>
                                        <p:tgtEl>
                                          <p:spTgt spid="18831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1883178"/>
                                        </p:tgtEl>
                                        <p:attrNameLst>
                                          <p:attrName>style.visibility</p:attrName>
                                        </p:attrNameLst>
                                      </p:cBhvr>
                                      <p:to>
                                        <p:strVal val="visible"/>
                                      </p:to>
                                    </p:set>
                                    <p:animEffect transition="in" filter="blinds(horizontal)">
                                      <p:cBhvr>
                                        <p:cTn id="12" dur="500"/>
                                        <p:tgtEl>
                                          <p:spTgt spid="1883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317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6"/>
          <p:cNvSpPr>
            <a:spLocks noGrp="1"/>
          </p:cNvSpPr>
          <p:nvPr>
            <p:ph type="dt" sz="half" idx="10"/>
          </p:nvPr>
        </p:nvSpPr>
        <p:spPr/>
        <p:txBody>
          <a:bodyPr/>
          <a:lstStyle/>
          <a:p>
            <a:r>
              <a:rPr lang="fr-FR"/>
              <a:t>Page </a:t>
            </a:r>
            <a:fld id="{1B956720-9464-4DED-B9E5-7218DE0B08E7}" type="slidenum">
              <a:rPr lang="fr-FR"/>
              <a:pPr/>
              <a:t>6</a:t>
            </a:fld>
            <a:r>
              <a:rPr lang="fr-FR"/>
              <a:t>  / Ref TRN_SI_00942 / V2.2 /     SGSI/Q -  July 25 th/2010 /     Classification  D3    Retention : WA+10</a:t>
            </a:r>
          </a:p>
        </p:txBody>
      </p:sp>
      <p:pic>
        <p:nvPicPr>
          <p:cNvPr id="1672203" name="Picture 11" descr="j0288870"/>
          <p:cNvPicPr>
            <a:picLocks noGrp="1" noChangeAspect="1" noChangeArrowheads="1" noCrop="1"/>
          </p:cNvPicPr>
          <p:nvPr>
            <p:ph sz="quarter" idx="1"/>
          </p:nvPr>
        </p:nvPicPr>
        <p:blipFill>
          <a:blip r:embed="rId3"/>
          <a:srcRect/>
          <a:stretch>
            <a:fillRect/>
          </a:stretch>
        </p:blipFill>
        <p:spPr>
          <a:xfrm>
            <a:off x="3111500" y="52388"/>
            <a:ext cx="619125" cy="809625"/>
          </a:xfrm>
          <a:noFill/>
          <a:ln/>
        </p:spPr>
      </p:pic>
      <p:sp>
        <p:nvSpPr>
          <p:cNvPr id="1672196" name="Rectangle 4"/>
          <p:cNvSpPr>
            <a:spLocks noChangeArrowheads="1"/>
          </p:cNvSpPr>
          <p:nvPr/>
        </p:nvSpPr>
        <p:spPr bwMode="auto">
          <a:xfrm>
            <a:off x="3848100" y="0"/>
            <a:ext cx="5295900" cy="1400175"/>
          </a:xfrm>
          <a:prstGeom prst="rect">
            <a:avLst/>
          </a:prstGeom>
          <a:solidFill>
            <a:schemeClr val="bg1"/>
          </a:solidFill>
          <a:ln w="9525" algn="ctr">
            <a:noFill/>
            <a:miter lim="800000"/>
            <a:headEnd/>
            <a:tailEnd/>
          </a:ln>
          <a:effectLst/>
        </p:spPr>
        <p:txBody>
          <a:bodyPr anchor="ctr"/>
          <a:lstStyle/>
          <a:p>
            <a:pPr algn="r" eaLnBrk="0" hangingPunct="0">
              <a:lnSpc>
                <a:spcPct val="85000"/>
              </a:lnSpc>
            </a:pPr>
            <a:r>
              <a:rPr lang="en-US" sz="2400" i="1">
                <a:solidFill>
                  <a:srgbClr val="00008D"/>
                </a:solidFill>
              </a:rPr>
              <a:t>Michelin Quality Approach </a:t>
            </a:r>
            <a:br>
              <a:rPr lang="en-US" sz="2400" i="1">
                <a:solidFill>
                  <a:srgbClr val="00008D"/>
                </a:solidFill>
              </a:rPr>
            </a:br>
            <a:r>
              <a:rPr lang="pt-BR" sz="2400" i="1">
                <a:solidFill>
                  <a:srgbClr val="00008D"/>
                </a:solidFill>
              </a:rPr>
              <a:t>baseia-se na Política da Qualidade expressa através de 3 componentes</a:t>
            </a:r>
            <a:r>
              <a:rPr lang="pt-BR" sz="3200" i="1">
                <a:solidFill>
                  <a:srgbClr val="00008D"/>
                </a:solidFill>
                <a:latin typeface="Frutiger 55 Roman" pitchFamily="34" charset="0"/>
              </a:rPr>
              <a:t> </a:t>
            </a:r>
            <a:endParaRPr lang="en-US" sz="3200" i="1">
              <a:solidFill>
                <a:srgbClr val="00008D"/>
              </a:solidFill>
              <a:latin typeface="Frutiger 55 Roman" pitchFamily="34" charset="0"/>
            </a:endParaRPr>
          </a:p>
        </p:txBody>
      </p:sp>
      <p:grpSp>
        <p:nvGrpSpPr>
          <p:cNvPr id="1672226" name="Group 34"/>
          <p:cNvGrpSpPr>
            <a:grpSpLocks/>
          </p:cNvGrpSpPr>
          <p:nvPr/>
        </p:nvGrpSpPr>
        <p:grpSpPr bwMode="auto">
          <a:xfrm>
            <a:off x="385763" y="1727200"/>
            <a:ext cx="2517775" cy="3984625"/>
            <a:chOff x="243" y="1088"/>
            <a:chExt cx="1586" cy="2510"/>
          </a:xfrm>
        </p:grpSpPr>
        <p:sp>
          <p:nvSpPr>
            <p:cNvPr id="1672200" name="Rectangle 8"/>
            <p:cNvSpPr>
              <a:spLocks noChangeArrowheads="1"/>
            </p:cNvSpPr>
            <p:nvPr/>
          </p:nvSpPr>
          <p:spPr bwMode="auto">
            <a:xfrm>
              <a:off x="312" y="3218"/>
              <a:ext cx="1517" cy="380"/>
            </a:xfrm>
            <a:prstGeom prst="rect">
              <a:avLst/>
            </a:prstGeom>
            <a:noFill/>
            <a:ln w="9525" algn="ctr">
              <a:noFill/>
              <a:miter lim="800000"/>
              <a:headEnd/>
              <a:tailEnd/>
            </a:ln>
            <a:effectLst/>
          </p:spPr>
          <p:txBody>
            <a:bodyPr wrap="none">
              <a:spAutoFit/>
            </a:bodyPr>
            <a:lstStyle/>
            <a:p>
              <a:pPr eaLnBrk="0" hangingPunct="0">
                <a:spcBef>
                  <a:spcPct val="40000"/>
                </a:spcBef>
                <a:buClr>
                  <a:srgbClr val="0D2F8D"/>
                </a:buClr>
                <a:buFont typeface="Wingdings" pitchFamily="2" charset="2"/>
                <a:buNone/>
              </a:pPr>
              <a:r>
                <a:rPr lang="en-US" sz="1400" i="1" dirty="0" err="1">
                  <a:solidFill>
                    <a:srgbClr val="0D2F8D"/>
                  </a:solidFill>
                </a:rPr>
                <a:t>Valores</a:t>
              </a:r>
              <a:r>
                <a:rPr lang="en-US" sz="1400" i="1" dirty="0">
                  <a:solidFill>
                    <a:srgbClr val="0D2F8D"/>
                  </a:solidFill>
                </a:rPr>
                <a:t> da </a:t>
              </a:r>
              <a:r>
                <a:rPr lang="en-US" sz="1400" i="1" dirty="0" err="1">
                  <a:solidFill>
                    <a:srgbClr val="0D2F8D"/>
                  </a:solidFill>
                </a:rPr>
                <a:t>empresa</a:t>
              </a:r>
              <a:endParaRPr lang="en-US" sz="1400" i="1" dirty="0">
                <a:solidFill>
                  <a:srgbClr val="0D2F8D"/>
                </a:solidFill>
              </a:endParaRPr>
            </a:p>
            <a:p>
              <a:pPr eaLnBrk="0" hangingPunct="0">
                <a:spcBef>
                  <a:spcPct val="40000"/>
                </a:spcBef>
                <a:buClr>
                  <a:srgbClr val="0D2F8D"/>
                </a:buClr>
                <a:buFont typeface="Wingdings" pitchFamily="2" charset="2"/>
                <a:buNone/>
              </a:pPr>
              <a:r>
                <a:rPr lang="en-US" sz="1400" i="1" dirty="0">
                  <a:solidFill>
                    <a:srgbClr val="0D2F8D"/>
                  </a:solidFill>
                </a:rPr>
                <a:t>e </a:t>
              </a:r>
              <a:r>
                <a:rPr lang="en-US" sz="1400" i="1" dirty="0" err="1">
                  <a:solidFill>
                    <a:srgbClr val="0D2F8D"/>
                  </a:solidFill>
                </a:rPr>
                <a:t>orientações</a:t>
              </a:r>
              <a:r>
                <a:rPr lang="en-US" sz="1400" i="1" dirty="0">
                  <a:solidFill>
                    <a:srgbClr val="0D2F8D"/>
                  </a:solidFill>
                </a:rPr>
                <a:t> </a:t>
              </a:r>
              <a:r>
                <a:rPr lang="en-US" sz="1400" i="1" dirty="0" err="1">
                  <a:solidFill>
                    <a:srgbClr val="0D2F8D"/>
                  </a:solidFill>
                </a:rPr>
                <a:t>estratégicas</a:t>
              </a:r>
              <a:endParaRPr lang="en-US" sz="1400" i="1" dirty="0">
                <a:solidFill>
                  <a:srgbClr val="0D2F8D"/>
                </a:solidFill>
              </a:endParaRPr>
            </a:p>
          </p:txBody>
        </p:sp>
        <p:pic>
          <p:nvPicPr>
            <p:cNvPr id="1672195" name="Picture 3" descr="rapport_2006_couverture"/>
            <p:cNvPicPr>
              <a:picLocks noChangeAspect="1" noChangeArrowheads="1"/>
            </p:cNvPicPr>
            <p:nvPr/>
          </p:nvPicPr>
          <p:blipFill>
            <a:blip r:embed="rId4"/>
            <a:srcRect/>
            <a:stretch>
              <a:fillRect/>
            </a:stretch>
          </p:blipFill>
          <p:spPr bwMode="auto">
            <a:xfrm>
              <a:off x="243" y="1088"/>
              <a:ext cx="1200" cy="846"/>
            </a:xfrm>
            <a:prstGeom prst="rect">
              <a:avLst/>
            </a:prstGeom>
            <a:noFill/>
            <a:ln w="9525">
              <a:solidFill>
                <a:schemeClr val="bg1"/>
              </a:solidFill>
              <a:miter lim="800000"/>
              <a:headEnd/>
              <a:tailEnd/>
            </a:ln>
            <a:effectLst>
              <a:outerShdw dist="35921" dir="2700000" algn="ctr" rotWithShape="0">
                <a:srgbClr val="808080"/>
              </a:outerShdw>
            </a:effectLst>
          </p:spPr>
        </p:pic>
        <p:sp>
          <p:nvSpPr>
            <p:cNvPr id="1672197" name="AutoShape 5">
              <a:hlinkClick r:id="rId5"/>
            </p:cNvPr>
            <p:cNvSpPr>
              <a:spLocks noChangeArrowheads="1"/>
            </p:cNvSpPr>
            <p:nvPr/>
          </p:nvSpPr>
          <p:spPr bwMode="auto">
            <a:xfrm>
              <a:off x="480" y="1511"/>
              <a:ext cx="1229" cy="1408"/>
            </a:xfrm>
            <a:prstGeom prst="foldedCorner">
              <a:avLst>
                <a:gd name="adj" fmla="val 12500"/>
              </a:avLst>
            </a:prstGeom>
            <a:solidFill>
              <a:srgbClr val="FF6600"/>
            </a:solidFill>
            <a:ln w="9525">
              <a:solidFill>
                <a:schemeClr val="bg1"/>
              </a:solidFill>
              <a:round/>
              <a:headEnd/>
              <a:tailEnd/>
            </a:ln>
            <a:effectLst>
              <a:outerShdw dist="45791" dir="3378596" algn="ctr" rotWithShape="0">
                <a:schemeClr val="bg2"/>
              </a:outerShdw>
            </a:effectLst>
          </p:spPr>
          <p:txBody>
            <a:bodyPr wrap="none" anchor="ctr"/>
            <a:lstStyle/>
            <a:p>
              <a:pPr eaLnBrk="0" hangingPunct="0">
                <a:lnSpc>
                  <a:spcPct val="130000"/>
                </a:lnSpc>
                <a:spcBef>
                  <a:spcPct val="40000"/>
                </a:spcBef>
                <a:buClr>
                  <a:srgbClr val="FF6600"/>
                </a:buClr>
                <a:buSzPct val="80000"/>
                <a:buFont typeface="Webdings" pitchFamily="18" charset="2"/>
                <a:buNone/>
              </a:pPr>
              <a:r>
                <a:rPr lang="en-US" sz="2000" dirty="0">
                  <a:solidFill>
                    <a:schemeClr val="bg1"/>
                  </a:solidFill>
                  <a:effectLst>
                    <a:outerShdw blurRad="38100" dist="38100" dir="2700000" algn="tl">
                      <a:srgbClr val="000000"/>
                    </a:outerShdw>
                  </a:effectLst>
                  <a:sym typeface="Wingdings" pitchFamily="2" charset="2"/>
                </a:rPr>
                <a:t></a:t>
              </a:r>
            </a:p>
            <a:p>
              <a:pPr eaLnBrk="0" hangingPunct="0">
                <a:spcBef>
                  <a:spcPct val="40000"/>
                </a:spcBef>
                <a:buClr>
                  <a:srgbClr val="FF6600"/>
                </a:buClr>
                <a:buSzPct val="80000"/>
                <a:buFont typeface="Webdings" pitchFamily="18" charset="2"/>
                <a:buNone/>
              </a:pPr>
              <a:r>
                <a:rPr lang="en-US" sz="2000" dirty="0">
                  <a:solidFill>
                    <a:schemeClr val="bg1"/>
                  </a:solidFill>
                  <a:effectLst>
                    <a:outerShdw blurRad="38100" dist="38100" dir="2700000" algn="tl">
                      <a:srgbClr val="000000"/>
                    </a:outerShdw>
                  </a:effectLst>
                </a:rPr>
                <a:t>PRM </a:t>
              </a:r>
              <a:r>
                <a:rPr lang="en-US" sz="2000" dirty="0" err="1">
                  <a:solidFill>
                    <a:schemeClr val="bg1"/>
                  </a:solidFill>
                  <a:effectLst>
                    <a:outerShdw blurRad="38100" dist="38100" dir="2700000" algn="tl">
                      <a:srgbClr val="000000"/>
                    </a:outerShdw>
                  </a:effectLst>
                </a:rPr>
                <a:t>Carta</a:t>
              </a:r>
              <a:endParaRPr lang="en-US" sz="2000" dirty="0">
                <a:solidFill>
                  <a:schemeClr val="bg1"/>
                </a:solidFill>
                <a:effectLst>
                  <a:outerShdw blurRad="38100" dist="38100" dir="2700000" algn="tl">
                    <a:srgbClr val="000000"/>
                  </a:outerShdw>
                </a:effectLst>
              </a:endParaRPr>
            </a:p>
            <a:p>
              <a:pPr eaLnBrk="0" hangingPunct="0">
                <a:spcBef>
                  <a:spcPct val="40000"/>
                </a:spcBef>
                <a:buClr>
                  <a:srgbClr val="FF6600"/>
                </a:buClr>
                <a:buSzPct val="80000"/>
                <a:buFont typeface="Webdings" pitchFamily="18" charset="2"/>
                <a:buNone/>
              </a:pPr>
              <a:r>
                <a:rPr lang="en-US" sz="1400" dirty="0" err="1">
                  <a:solidFill>
                    <a:schemeClr val="bg1"/>
                  </a:solidFill>
                  <a:effectLst>
                    <a:outerShdw blurRad="38100" dist="38100" dir="2700000" algn="tl">
                      <a:srgbClr val="000000"/>
                    </a:outerShdw>
                  </a:effectLst>
                </a:rPr>
                <a:t>desempenho</a:t>
              </a:r>
              <a:r>
                <a:rPr lang="en-US" sz="1400" dirty="0">
                  <a:solidFill>
                    <a:schemeClr val="bg1"/>
                  </a:solidFill>
                  <a:effectLst>
                    <a:outerShdw blurRad="38100" dist="38100" dir="2700000" algn="tl">
                      <a:srgbClr val="000000"/>
                    </a:outerShdw>
                  </a:effectLst>
                </a:rPr>
                <a:t> </a:t>
              </a:r>
              <a:br>
                <a:rPr lang="en-US" sz="1400" dirty="0">
                  <a:solidFill>
                    <a:schemeClr val="bg1"/>
                  </a:solidFill>
                  <a:effectLst>
                    <a:outerShdw blurRad="38100" dist="38100" dir="2700000" algn="tl">
                      <a:srgbClr val="000000"/>
                    </a:outerShdw>
                  </a:effectLst>
                </a:rPr>
              </a:br>
              <a:r>
                <a:rPr lang="en-US" sz="1400" dirty="0">
                  <a:solidFill>
                    <a:schemeClr val="bg1"/>
                  </a:solidFill>
                  <a:effectLst>
                    <a:outerShdw blurRad="38100" dist="38100" dir="2700000" algn="tl">
                      <a:srgbClr val="000000"/>
                    </a:outerShdw>
                  </a:effectLst>
                </a:rPr>
                <a:t>e</a:t>
              </a:r>
            </a:p>
            <a:p>
              <a:pPr eaLnBrk="0" hangingPunct="0">
                <a:spcBef>
                  <a:spcPct val="40000"/>
                </a:spcBef>
                <a:buClr>
                  <a:srgbClr val="FF6600"/>
                </a:buClr>
                <a:buSzPct val="80000"/>
                <a:buFont typeface="Webdings" pitchFamily="18" charset="2"/>
                <a:buNone/>
              </a:pPr>
              <a:r>
                <a:rPr lang="en-US" sz="1400" dirty="0">
                  <a:solidFill>
                    <a:schemeClr val="bg1"/>
                  </a:solidFill>
                  <a:effectLst>
                    <a:outerShdw blurRad="38100" dist="38100" dir="2700000" algn="tl">
                      <a:srgbClr val="000000"/>
                    </a:outerShdw>
                  </a:effectLst>
                </a:rPr>
                <a:t> </a:t>
              </a:r>
              <a:r>
                <a:rPr lang="en-US" sz="1400" dirty="0" err="1">
                  <a:solidFill>
                    <a:schemeClr val="bg1"/>
                  </a:solidFill>
                  <a:effectLst>
                    <a:outerShdw blurRad="38100" dist="38100" dir="2700000" algn="tl">
                      <a:srgbClr val="000000"/>
                    </a:outerShdw>
                  </a:effectLst>
                </a:rPr>
                <a:t>Responsabilidade</a:t>
              </a:r>
              <a:r>
                <a:rPr lang="en-US" sz="1400" dirty="0">
                  <a:solidFill>
                    <a:schemeClr val="bg1"/>
                  </a:solidFill>
                  <a:effectLst>
                    <a:outerShdw blurRad="38100" dist="38100" dir="2700000" algn="tl">
                      <a:srgbClr val="000000"/>
                    </a:outerShdw>
                  </a:effectLst>
                </a:rPr>
                <a:t> </a:t>
              </a:r>
            </a:p>
            <a:p>
              <a:pPr eaLnBrk="0" hangingPunct="0">
                <a:spcBef>
                  <a:spcPct val="40000"/>
                </a:spcBef>
                <a:buClr>
                  <a:srgbClr val="FF6600"/>
                </a:buClr>
                <a:buSzPct val="80000"/>
                <a:buFont typeface="Webdings" pitchFamily="18" charset="2"/>
                <a:buNone/>
              </a:pPr>
              <a:r>
                <a:rPr lang="en-US" sz="1400" dirty="0">
                  <a:solidFill>
                    <a:schemeClr val="bg1"/>
                  </a:solidFill>
                  <a:effectLst>
                    <a:outerShdw blurRad="38100" dist="38100" dir="2700000" algn="tl">
                      <a:srgbClr val="000000"/>
                    </a:outerShdw>
                  </a:effectLst>
                </a:rPr>
                <a:t>Michelin</a:t>
              </a:r>
            </a:p>
          </p:txBody>
        </p:sp>
      </p:grpSp>
      <p:grpSp>
        <p:nvGrpSpPr>
          <p:cNvPr id="1672227" name="Group 35"/>
          <p:cNvGrpSpPr>
            <a:grpSpLocks/>
          </p:cNvGrpSpPr>
          <p:nvPr/>
        </p:nvGrpSpPr>
        <p:grpSpPr bwMode="auto">
          <a:xfrm>
            <a:off x="3195638" y="1727200"/>
            <a:ext cx="2730500" cy="3984625"/>
            <a:chOff x="2013" y="1088"/>
            <a:chExt cx="1720" cy="2510"/>
          </a:xfrm>
        </p:grpSpPr>
        <p:pic>
          <p:nvPicPr>
            <p:cNvPr id="1672194" name="Picture 2" descr="sqm"/>
            <p:cNvPicPr>
              <a:picLocks noChangeAspect="1" noChangeArrowheads="1"/>
            </p:cNvPicPr>
            <p:nvPr/>
          </p:nvPicPr>
          <p:blipFill>
            <a:blip r:embed="rId6">
              <a:lum bright="-12000" contrast="18000"/>
            </a:blip>
            <a:srcRect/>
            <a:stretch>
              <a:fillRect/>
            </a:stretch>
          </p:blipFill>
          <p:spPr bwMode="auto">
            <a:xfrm>
              <a:off x="2013" y="1088"/>
              <a:ext cx="954" cy="1224"/>
            </a:xfrm>
            <a:prstGeom prst="rect">
              <a:avLst/>
            </a:prstGeom>
            <a:noFill/>
            <a:ln w="9525">
              <a:solidFill>
                <a:schemeClr val="bg1"/>
              </a:solidFill>
              <a:miter lim="800000"/>
              <a:headEnd/>
              <a:tailEnd/>
            </a:ln>
            <a:effectLst>
              <a:outerShdw dist="35921" dir="2700000" algn="ctr" rotWithShape="0">
                <a:srgbClr val="808080"/>
              </a:outerShdw>
            </a:effectLst>
          </p:spPr>
        </p:pic>
        <p:sp>
          <p:nvSpPr>
            <p:cNvPr id="1672198" name="AutoShape 6">
              <a:hlinkClick r:id="rId7"/>
            </p:cNvPr>
            <p:cNvSpPr>
              <a:spLocks noChangeArrowheads="1"/>
            </p:cNvSpPr>
            <p:nvPr/>
          </p:nvSpPr>
          <p:spPr bwMode="auto">
            <a:xfrm>
              <a:off x="2278" y="1511"/>
              <a:ext cx="1229" cy="1408"/>
            </a:xfrm>
            <a:prstGeom prst="foldedCorner">
              <a:avLst>
                <a:gd name="adj" fmla="val 12500"/>
              </a:avLst>
            </a:prstGeom>
            <a:solidFill>
              <a:srgbClr val="FF6600"/>
            </a:solidFill>
            <a:ln w="9525">
              <a:solidFill>
                <a:schemeClr val="bg1"/>
              </a:solidFill>
              <a:round/>
              <a:headEnd/>
              <a:tailEnd/>
            </a:ln>
            <a:effectLst>
              <a:outerShdw dist="45791" dir="3378596" algn="ctr" rotWithShape="0">
                <a:schemeClr val="bg2"/>
              </a:outerShdw>
            </a:effectLst>
          </p:spPr>
          <p:txBody>
            <a:bodyPr wrap="none" anchor="ctr"/>
            <a:lstStyle/>
            <a:p>
              <a:pPr eaLnBrk="0" hangingPunct="0">
                <a:lnSpc>
                  <a:spcPct val="130000"/>
                </a:lnSpc>
                <a:spcBef>
                  <a:spcPct val="40000"/>
                </a:spcBef>
                <a:buClr>
                  <a:srgbClr val="FF6600"/>
                </a:buClr>
                <a:buSzPct val="80000"/>
                <a:buFont typeface="Webdings" pitchFamily="18" charset="2"/>
                <a:buNone/>
              </a:pPr>
              <a:r>
                <a:rPr lang="en-US" sz="2000">
                  <a:solidFill>
                    <a:schemeClr val="bg1"/>
                  </a:solidFill>
                  <a:effectLst>
                    <a:outerShdw blurRad="38100" dist="38100" dir="2700000" algn="tl">
                      <a:srgbClr val="000000"/>
                    </a:outerShdw>
                  </a:effectLst>
                  <a:sym typeface="Wingdings" pitchFamily="2" charset="2"/>
                </a:rPr>
                <a:t></a:t>
              </a:r>
              <a:endParaRPr lang="en-US" sz="2000">
                <a:solidFill>
                  <a:schemeClr val="bg1"/>
                </a:solidFill>
                <a:effectLst>
                  <a:outerShdw blurRad="38100" dist="38100" dir="2700000" algn="tl">
                    <a:srgbClr val="000000"/>
                  </a:outerShdw>
                </a:effectLst>
              </a:endParaRPr>
            </a:p>
            <a:p>
              <a:pPr eaLnBrk="0" hangingPunct="0">
                <a:lnSpc>
                  <a:spcPct val="130000"/>
                </a:lnSpc>
                <a:spcBef>
                  <a:spcPct val="40000"/>
                </a:spcBef>
                <a:buClr>
                  <a:srgbClr val="FF6600"/>
                </a:buClr>
                <a:buSzPct val="80000"/>
                <a:buFont typeface="Webdings" pitchFamily="18" charset="2"/>
                <a:buNone/>
              </a:pPr>
              <a:r>
                <a:rPr lang="en-US" sz="2000">
                  <a:solidFill>
                    <a:schemeClr val="bg1"/>
                  </a:solidFill>
                  <a:effectLst>
                    <a:outerShdw blurRad="38100" dist="38100" dir="2700000" algn="tl">
                      <a:srgbClr val="000000"/>
                    </a:outerShdw>
                  </a:effectLst>
                </a:rPr>
                <a:t>Qualidade </a:t>
              </a:r>
            </a:p>
            <a:p>
              <a:pPr eaLnBrk="0" hangingPunct="0">
                <a:lnSpc>
                  <a:spcPct val="130000"/>
                </a:lnSpc>
                <a:spcBef>
                  <a:spcPct val="40000"/>
                </a:spcBef>
                <a:buClr>
                  <a:srgbClr val="FF6600"/>
                </a:buClr>
                <a:buSzPct val="80000"/>
                <a:buFont typeface="Webdings" pitchFamily="18" charset="2"/>
                <a:buNone/>
              </a:pPr>
              <a:r>
                <a:rPr lang="en-US" sz="2000">
                  <a:solidFill>
                    <a:schemeClr val="bg1"/>
                  </a:solidFill>
                  <a:effectLst>
                    <a:outerShdw blurRad="38100" dist="38100" dir="2700000" algn="tl">
                      <a:srgbClr val="000000"/>
                    </a:outerShdw>
                  </a:effectLst>
                </a:rPr>
                <a:t>Afirmação</a:t>
              </a:r>
              <a:r>
                <a:rPr lang="en-US" sz="1800">
                  <a:solidFill>
                    <a:schemeClr val="bg1"/>
                  </a:solidFill>
                  <a:effectLst>
                    <a:outerShdw blurRad="38100" dist="38100" dir="2700000" algn="tl">
                      <a:srgbClr val="000000"/>
                    </a:outerShdw>
                  </a:effectLst>
                </a:rPr>
                <a:t> </a:t>
              </a:r>
              <a:br>
                <a:rPr lang="en-US" sz="1800">
                  <a:solidFill>
                    <a:schemeClr val="bg1"/>
                  </a:solidFill>
                  <a:effectLst>
                    <a:outerShdw blurRad="38100" dist="38100" dir="2700000" algn="tl">
                      <a:srgbClr val="000000"/>
                    </a:outerShdw>
                  </a:effectLst>
                </a:rPr>
              </a:br>
              <a:endParaRPr lang="en-US" sz="1800">
                <a:solidFill>
                  <a:schemeClr val="bg1"/>
                </a:solidFill>
                <a:effectLst>
                  <a:outerShdw blurRad="38100" dist="38100" dir="2700000" algn="tl">
                    <a:srgbClr val="000000"/>
                  </a:outerShdw>
                </a:effectLst>
              </a:endParaRPr>
            </a:p>
          </p:txBody>
        </p:sp>
        <p:sp>
          <p:nvSpPr>
            <p:cNvPr id="1672201" name="Rectangle 9"/>
            <p:cNvSpPr>
              <a:spLocks noChangeArrowheads="1"/>
            </p:cNvSpPr>
            <p:nvPr/>
          </p:nvSpPr>
          <p:spPr bwMode="auto">
            <a:xfrm>
              <a:off x="2016" y="3218"/>
              <a:ext cx="1717" cy="380"/>
            </a:xfrm>
            <a:prstGeom prst="rect">
              <a:avLst/>
            </a:prstGeom>
            <a:noFill/>
            <a:ln w="9525" algn="ctr">
              <a:noFill/>
              <a:miter lim="800000"/>
              <a:headEnd/>
              <a:tailEnd/>
            </a:ln>
            <a:effectLst/>
          </p:spPr>
          <p:txBody>
            <a:bodyPr wrap="none">
              <a:spAutoFit/>
            </a:bodyPr>
            <a:lstStyle/>
            <a:p>
              <a:pPr eaLnBrk="0" hangingPunct="0">
                <a:spcBef>
                  <a:spcPct val="40000"/>
                </a:spcBef>
                <a:buClr>
                  <a:srgbClr val="0D2F8D"/>
                </a:buClr>
                <a:buFont typeface="Wingdings" pitchFamily="2" charset="2"/>
                <a:buNone/>
              </a:pPr>
              <a:r>
                <a:rPr lang="en-US" sz="1400" i="1">
                  <a:solidFill>
                    <a:srgbClr val="0D2F8D"/>
                  </a:solidFill>
                </a:rPr>
                <a:t>Compromissos fundamentais </a:t>
              </a:r>
            </a:p>
            <a:p>
              <a:pPr eaLnBrk="0" hangingPunct="0">
                <a:spcBef>
                  <a:spcPct val="40000"/>
                </a:spcBef>
                <a:buClr>
                  <a:srgbClr val="0D2F8D"/>
                </a:buClr>
                <a:buFont typeface="Wingdings" pitchFamily="2" charset="2"/>
                <a:buNone/>
              </a:pPr>
              <a:r>
                <a:rPr lang="en-US" sz="1400" i="1">
                  <a:solidFill>
                    <a:srgbClr val="0D2F8D"/>
                  </a:solidFill>
                </a:rPr>
                <a:t>Da companhia</a:t>
              </a:r>
            </a:p>
          </p:txBody>
        </p:sp>
      </p:grpSp>
      <p:grpSp>
        <p:nvGrpSpPr>
          <p:cNvPr id="1672228" name="Group 36"/>
          <p:cNvGrpSpPr>
            <a:grpSpLocks/>
          </p:cNvGrpSpPr>
          <p:nvPr/>
        </p:nvGrpSpPr>
        <p:grpSpPr bwMode="auto">
          <a:xfrm>
            <a:off x="6324600" y="2398713"/>
            <a:ext cx="2084388" cy="3313112"/>
            <a:chOff x="3984" y="1511"/>
            <a:chExt cx="1313" cy="2087"/>
          </a:xfrm>
        </p:grpSpPr>
        <p:sp>
          <p:nvSpPr>
            <p:cNvPr id="1672199" name="AutoShape 7">
              <a:hlinkClick r:id="rId8"/>
            </p:cNvPr>
            <p:cNvSpPr>
              <a:spLocks noChangeArrowheads="1"/>
            </p:cNvSpPr>
            <p:nvPr/>
          </p:nvSpPr>
          <p:spPr bwMode="auto">
            <a:xfrm>
              <a:off x="4017" y="1511"/>
              <a:ext cx="1229" cy="1408"/>
            </a:xfrm>
            <a:prstGeom prst="foldedCorner">
              <a:avLst>
                <a:gd name="adj" fmla="val 12500"/>
              </a:avLst>
            </a:prstGeom>
            <a:solidFill>
              <a:srgbClr val="FF6600"/>
            </a:solidFill>
            <a:ln w="9525">
              <a:solidFill>
                <a:schemeClr val="bg1"/>
              </a:solidFill>
              <a:round/>
              <a:headEnd/>
              <a:tailEnd/>
            </a:ln>
            <a:effectLst>
              <a:outerShdw dist="45791" dir="3378596" algn="ctr" rotWithShape="0">
                <a:schemeClr val="bg2"/>
              </a:outerShdw>
            </a:effectLst>
          </p:spPr>
          <p:txBody>
            <a:bodyPr wrap="none" anchor="ctr"/>
            <a:lstStyle/>
            <a:p>
              <a:pPr eaLnBrk="0" hangingPunct="0">
                <a:lnSpc>
                  <a:spcPct val="130000"/>
                </a:lnSpc>
                <a:spcBef>
                  <a:spcPct val="40000"/>
                </a:spcBef>
                <a:buClr>
                  <a:srgbClr val="FF6600"/>
                </a:buClr>
                <a:buSzPct val="80000"/>
                <a:buFont typeface="Webdings" pitchFamily="18" charset="2"/>
                <a:buNone/>
              </a:pPr>
              <a:r>
                <a:rPr lang="en-US" sz="1800">
                  <a:solidFill>
                    <a:schemeClr val="bg1"/>
                  </a:solidFill>
                  <a:effectLst>
                    <a:outerShdw blurRad="38100" dist="38100" dir="2700000" algn="tl">
                      <a:srgbClr val="000000"/>
                    </a:outerShdw>
                  </a:effectLst>
                  <a:sym typeface="Wingdings" pitchFamily="2" charset="2"/>
                </a:rPr>
                <a:t></a:t>
              </a:r>
            </a:p>
            <a:p>
              <a:pPr eaLnBrk="0" hangingPunct="0">
                <a:lnSpc>
                  <a:spcPct val="130000"/>
                </a:lnSpc>
                <a:spcBef>
                  <a:spcPct val="40000"/>
                </a:spcBef>
                <a:buClr>
                  <a:srgbClr val="FF6600"/>
                </a:buClr>
                <a:buSzPct val="80000"/>
                <a:buFont typeface="Webdings" pitchFamily="18" charset="2"/>
                <a:buNone/>
              </a:pPr>
              <a:r>
                <a:rPr lang="en-US" sz="1800">
                  <a:solidFill>
                    <a:schemeClr val="bg1"/>
                  </a:solidFill>
                  <a:effectLst>
                    <a:outerShdw blurRad="38100" dist="38100" dir="2700000" algn="tl">
                      <a:srgbClr val="000000"/>
                    </a:outerShdw>
                  </a:effectLst>
                </a:rPr>
                <a:t>Fundamentos</a:t>
              </a:r>
            </a:p>
            <a:p>
              <a:pPr eaLnBrk="0" hangingPunct="0">
                <a:lnSpc>
                  <a:spcPct val="130000"/>
                </a:lnSpc>
                <a:spcBef>
                  <a:spcPct val="40000"/>
                </a:spcBef>
                <a:buClr>
                  <a:srgbClr val="FF6600"/>
                </a:buClr>
                <a:buSzPct val="80000"/>
                <a:buFont typeface="Webdings" pitchFamily="18" charset="2"/>
                <a:buNone/>
              </a:pPr>
              <a:r>
                <a:rPr lang="en-US" sz="1800">
                  <a:solidFill>
                    <a:schemeClr val="bg1"/>
                  </a:solidFill>
                  <a:effectLst>
                    <a:outerShdw blurRad="38100" dist="38100" dir="2700000" algn="tl">
                      <a:srgbClr val="000000"/>
                    </a:outerShdw>
                  </a:effectLst>
                </a:rPr>
                <a:t>da qualidade</a:t>
              </a:r>
            </a:p>
            <a:p>
              <a:pPr eaLnBrk="0" hangingPunct="0">
                <a:lnSpc>
                  <a:spcPct val="130000"/>
                </a:lnSpc>
                <a:spcBef>
                  <a:spcPct val="40000"/>
                </a:spcBef>
                <a:buClr>
                  <a:srgbClr val="FF6600"/>
                </a:buClr>
                <a:buSzPct val="80000"/>
                <a:buFont typeface="Webdings" pitchFamily="18" charset="2"/>
                <a:buNone/>
              </a:pPr>
              <a:r>
                <a:rPr lang="en-US" sz="1800">
                  <a:solidFill>
                    <a:schemeClr val="bg1"/>
                  </a:solidFill>
                  <a:effectLst>
                    <a:outerShdw blurRad="38100" dist="38100" dir="2700000" algn="tl">
                      <a:srgbClr val="000000"/>
                    </a:outerShdw>
                  </a:effectLst>
                </a:rPr>
                <a:t>Michelin</a:t>
              </a:r>
              <a:br>
                <a:rPr lang="en-US" sz="1800">
                  <a:solidFill>
                    <a:schemeClr val="bg1"/>
                  </a:solidFill>
                  <a:effectLst>
                    <a:outerShdw blurRad="38100" dist="38100" dir="2700000" algn="tl">
                      <a:srgbClr val="000000"/>
                    </a:outerShdw>
                  </a:effectLst>
                </a:rPr>
              </a:br>
              <a:endParaRPr lang="en-US" sz="1800">
                <a:solidFill>
                  <a:schemeClr val="bg1"/>
                </a:solidFill>
                <a:effectLst>
                  <a:outerShdw blurRad="38100" dist="38100" dir="2700000" algn="tl">
                    <a:srgbClr val="000000"/>
                  </a:outerShdw>
                </a:effectLst>
              </a:endParaRPr>
            </a:p>
          </p:txBody>
        </p:sp>
        <p:sp>
          <p:nvSpPr>
            <p:cNvPr id="1672202" name="Rectangle 10"/>
            <p:cNvSpPr>
              <a:spLocks noChangeArrowheads="1"/>
            </p:cNvSpPr>
            <p:nvPr/>
          </p:nvSpPr>
          <p:spPr bwMode="auto">
            <a:xfrm>
              <a:off x="3984" y="3218"/>
              <a:ext cx="1313" cy="380"/>
            </a:xfrm>
            <a:prstGeom prst="rect">
              <a:avLst/>
            </a:prstGeom>
            <a:noFill/>
            <a:ln w="9525" algn="ctr">
              <a:noFill/>
              <a:miter lim="800000"/>
              <a:headEnd/>
              <a:tailEnd/>
            </a:ln>
            <a:effectLst/>
          </p:spPr>
          <p:txBody>
            <a:bodyPr wrap="none">
              <a:spAutoFit/>
            </a:bodyPr>
            <a:lstStyle/>
            <a:p>
              <a:pPr eaLnBrk="0" hangingPunct="0">
                <a:spcBef>
                  <a:spcPct val="40000"/>
                </a:spcBef>
                <a:buClr>
                  <a:srgbClr val="0D2F8D"/>
                </a:buClr>
                <a:buFont typeface="Wingdings" pitchFamily="2" charset="2"/>
                <a:buNone/>
              </a:pPr>
              <a:r>
                <a:rPr lang="en-US" sz="1400" i="1">
                  <a:solidFill>
                    <a:srgbClr val="0D2F8D"/>
                  </a:solidFill>
                </a:rPr>
                <a:t>Essenciais práticas da</a:t>
              </a:r>
            </a:p>
            <a:p>
              <a:pPr eaLnBrk="0" hangingPunct="0">
                <a:spcBef>
                  <a:spcPct val="40000"/>
                </a:spcBef>
                <a:buClr>
                  <a:srgbClr val="0D2F8D"/>
                </a:buClr>
                <a:buFont typeface="Wingdings" pitchFamily="2" charset="2"/>
                <a:buNone/>
              </a:pPr>
              <a:r>
                <a:rPr lang="en-US" sz="1400" i="1">
                  <a:solidFill>
                    <a:srgbClr val="0D2F8D"/>
                  </a:solidFill>
                </a:rPr>
                <a:t>qualidade da empresa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72196">
                                            <p:txEl>
                                              <p:pRg st="0" end="0"/>
                                            </p:txEl>
                                          </p:spTgt>
                                        </p:tgtEl>
                                        <p:attrNameLst>
                                          <p:attrName>style.visibility</p:attrName>
                                        </p:attrNameLst>
                                      </p:cBhvr>
                                      <p:to>
                                        <p:strVal val="visible"/>
                                      </p:to>
                                    </p:set>
                                    <p:anim calcmode="lin" valueType="num">
                                      <p:cBhvr additive="base">
                                        <p:cTn id="7" dur="500" fill="hold"/>
                                        <p:tgtEl>
                                          <p:spTgt spid="167219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7219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72226"/>
                                        </p:tgtEl>
                                        <p:attrNameLst>
                                          <p:attrName>style.visibility</p:attrName>
                                        </p:attrNameLst>
                                      </p:cBhvr>
                                      <p:to>
                                        <p:strVal val="visible"/>
                                      </p:to>
                                    </p:set>
                                    <p:anim calcmode="lin" valueType="num">
                                      <p:cBhvr additive="base">
                                        <p:cTn id="13" dur="500" fill="hold"/>
                                        <p:tgtEl>
                                          <p:spTgt spid="1672226"/>
                                        </p:tgtEl>
                                        <p:attrNameLst>
                                          <p:attrName>ppt_x</p:attrName>
                                        </p:attrNameLst>
                                      </p:cBhvr>
                                      <p:tavLst>
                                        <p:tav tm="0">
                                          <p:val>
                                            <p:strVal val="0-#ppt_w/2"/>
                                          </p:val>
                                        </p:tav>
                                        <p:tav tm="100000">
                                          <p:val>
                                            <p:strVal val="#ppt_x"/>
                                          </p:val>
                                        </p:tav>
                                      </p:tavLst>
                                    </p:anim>
                                    <p:anim calcmode="lin" valueType="num">
                                      <p:cBhvr additive="base">
                                        <p:cTn id="14" dur="500" fill="hold"/>
                                        <p:tgtEl>
                                          <p:spTgt spid="16722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672228"/>
                                        </p:tgtEl>
                                        <p:attrNameLst>
                                          <p:attrName>style.visibility</p:attrName>
                                        </p:attrNameLst>
                                      </p:cBhvr>
                                      <p:to>
                                        <p:strVal val="visible"/>
                                      </p:to>
                                    </p:set>
                                    <p:anim calcmode="lin" valueType="num">
                                      <p:cBhvr additive="base">
                                        <p:cTn id="19" dur="500" fill="hold"/>
                                        <p:tgtEl>
                                          <p:spTgt spid="1672228"/>
                                        </p:tgtEl>
                                        <p:attrNameLst>
                                          <p:attrName>ppt_x</p:attrName>
                                        </p:attrNameLst>
                                      </p:cBhvr>
                                      <p:tavLst>
                                        <p:tav tm="0">
                                          <p:val>
                                            <p:strVal val="1+#ppt_w/2"/>
                                          </p:val>
                                        </p:tav>
                                        <p:tav tm="100000">
                                          <p:val>
                                            <p:strVal val="#ppt_x"/>
                                          </p:val>
                                        </p:tav>
                                      </p:tavLst>
                                    </p:anim>
                                    <p:anim calcmode="lin" valueType="num">
                                      <p:cBhvr additive="base">
                                        <p:cTn id="20" dur="500" fill="hold"/>
                                        <p:tgtEl>
                                          <p:spTgt spid="16722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72227"/>
                                        </p:tgtEl>
                                        <p:attrNameLst>
                                          <p:attrName>style.visibility</p:attrName>
                                        </p:attrNameLst>
                                      </p:cBhvr>
                                      <p:to>
                                        <p:strVal val="visible"/>
                                      </p:to>
                                    </p:set>
                                    <p:anim calcmode="lin" valueType="num">
                                      <p:cBhvr additive="base">
                                        <p:cTn id="25" dur="500" fill="hold"/>
                                        <p:tgtEl>
                                          <p:spTgt spid="1672227"/>
                                        </p:tgtEl>
                                        <p:attrNameLst>
                                          <p:attrName>ppt_x</p:attrName>
                                        </p:attrNameLst>
                                      </p:cBhvr>
                                      <p:tavLst>
                                        <p:tav tm="0">
                                          <p:val>
                                            <p:strVal val="#ppt_x"/>
                                          </p:val>
                                        </p:tav>
                                        <p:tav tm="100000">
                                          <p:val>
                                            <p:strVal val="#ppt_x"/>
                                          </p:val>
                                        </p:tav>
                                      </p:tavLst>
                                    </p:anim>
                                    <p:anim calcmode="lin" valueType="num">
                                      <p:cBhvr additive="base">
                                        <p:cTn id="26" dur="500" fill="hold"/>
                                        <p:tgtEl>
                                          <p:spTgt spid="16722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5218" name="Group 34"/>
          <p:cNvGrpSpPr>
            <a:grpSpLocks/>
          </p:cNvGrpSpPr>
          <p:nvPr/>
        </p:nvGrpSpPr>
        <p:grpSpPr bwMode="auto">
          <a:xfrm>
            <a:off x="250825" y="1030288"/>
            <a:ext cx="8426450" cy="5121275"/>
            <a:chOff x="158" y="649"/>
            <a:chExt cx="5308" cy="3226"/>
          </a:xfrm>
        </p:grpSpPr>
        <p:pic>
          <p:nvPicPr>
            <p:cNvPr id="1885186" name="Picture 2" descr="Pile_livres_1"/>
            <p:cNvPicPr>
              <a:picLocks noChangeAspect="1" noChangeArrowheads="1"/>
            </p:cNvPicPr>
            <p:nvPr/>
          </p:nvPicPr>
          <p:blipFill>
            <a:blip r:embed="rId3"/>
            <a:srcRect/>
            <a:stretch>
              <a:fillRect/>
            </a:stretch>
          </p:blipFill>
          <p:spPr bwMode="auto">
            <a:xfrm>
              <a:off x="158" y="1889"/>
              <a:ext cx="816" cy="685"/>
            </a:xfrm>
            <a:prstGeom prst="rect">
              <a:avLst/>
            </a:prstGeom>
            <a:noFill/>
          </p:spPr>
        </p:pic>
        <p:sp>
          <p:nvSpPr>
            <p:cNvPr id="1885187" name="Oval 3"/>
            <p:cNvSpPr>
              <a:spLocks noChangeArrowheads="1"/>
            </p:cNvSpPr>
            <p:nvPr/>
          </p:nvSpPr>
          <p:spPr bwMode="auto">
            <a:xfrm>
              <a:off x="2608" y="1979"/>
              <a:ext cx="2223" cy="1860"/>
            </a:xfrm>
            <a:prstGeom prst="ellipse">
              <a:avLst/>
            </a:prstGeom>
            <a:solidFill>
              <a:srgbClr val="D9E7E4"/>
            </a:solidFill>
            <a:ln w="9525">
              <a:noFill/>
              <a:round/>
              <a:headEnd/>
              <a:tailEnd/>
            </a:ln>
            <a:effectLst/>
          </p:spPr>
          <p:txBody>
            <a:bodyPr wrap="none" anchor="ctr"/>
            <a:lstStyle/>
            <a:p>
              <a:endParaRPr lang="pt-BR"/>
            </a:p>
          </p:txBody>
        </p:sp>
        <p:sp>
          <p:nvSpPr>
            <p:cNvPr id="1885188" name="Oval 4"/>
            <p:cNvSpPr>
              <a:spLocks noChangeArrowheads="1"/>
            </p:cNvSpPr>
            <p:nvPr/>
          </p:nvSpPr>
          <p:spPr bwMode="auto">
            <a:xfrm>
              <a:off x="3560" y="754"/>
              <a:ext cx="1451" cy="1316"/>
            </a:xfrm>
            <a:prstGeom prst="ellipse">
              <a:avLst/>
            </a:prstGeom>
            <a:solidFill>
              <a:srgbClr val="FBF99D"/>
            </a:solidFill>
            <a:ln w="9525">
              <a:noFill/>
              <a:round/>
              <a:headEnd/>
              <a:tailEnd/>
            </a:ln>
            <a:effectLst/>
          </p:spPr>
          <p:txBody>
            <a:bodyPr wrap="none" anchor="ctr"/>
            <a:lstStyle/>
            <a:p>
              <a:endParaRPr lang="pt-BR"/>
            </a:p>
          </p:txBody>
        </p:sp>
        <p:sp>
          <p:nvSpPr>
            <p:cNvPr id="1885189" name="Oval 5"/>
            <p:cNvSpPr>
              <a:spLocks noChangeArrowheads="1"/>
            </p:cNvSpPr>
            <p:nvPr/>
          </p:nvSpPr>
          <p:spPr bwMode="auto">
            <a:xfrm>
              <a:off x="521" y="981"/>
              <a:ext cx="1678" cy="1225"/>
            </a:xfrm>
            <a:prstGeom prst="ellipse">
              <a:avLst/>
            </a:prstGeom>
            <a:solidFill>
              <a:srgbClr val="D1FDBB"/>
            </a:solidFill>
            <a:ln w="9525">
              <a:noFill/>
              <a:round/>
              <a:headEnd/>
              <a:tailEnd/>
            </a:ln>
            <a:effectLst/>
          </p:spPr>
          <p:txBody>
            <a:bodyPr wrap="none" anchor="ctr"/>
            <a:lstStyle/>
            <a:p>
              <a:endParaRPr lang="pt-BR"/>
            </a:p>
          </p:txBody>
        </p:sp>
        <p:pic>
          <p:nvPicPr>
            <p:cNvPr id="1885190" name="Picture 6" descr="Bureau_1_masque"/>
            <p:cNvPicPr>
              <a:picLocks noChangeAspect="1" noChangeArrowheads="1"/>
            </p:cNvPicPr>
            <p:nvPr/>
          </p:nvPicPr>
          <p:blipFill>
            <a:blip r:embed="rId4"/>
            <a:srcRect/>
            <a:stretch>
              <a:fillRect/>
            </a:stretch>
          </p:blipFill>
          <p:spPr bwMode="auto">
            <a:xfrm>
              <a:off x="1292" y="2024"/>
              <a:ext cx="998" cy="664"/>
            </a:xfrm>
            <a:prstGeom prst="rect">
              <a:avLst/>
            </a:prstGeom>
            <a:noFill/>
          </p:spPr>
        </p:pic>
        <p:pic>
          <p:nvPicPr>
            <p:cNvPr id="1885192" name="Picture 8" descr="Business_needs_1"/>
            <p:cNvPicPr>
              <a:picLocks noChangeAspect="1" noChangeArrowheads="1"/>
            </p:cNvPicPr>
            <p:nvPr/>
          </p:nvPicPr>
          <p:blipFill>
            <a:blip r:embed="rId5"/>
            <a:srcRect/>
            <a:stretch>
              <a:fillRect/>
            </a:stretch>
          </p:blipFill>
          <p:spPr bwMode="auto">
            <a:xfrm>
              <a:off x="249" y="800"/>
              <a:ext cx="952" cy="557"/>
            </a:xfrm>
            <a:prstGeom prst="rect">
              <a:avLst/>
            </a:prstGeom>
            <a:noFill/>
          </p:spPr>
        </p:pic>
        <p:pic>
          <p:nvPicPr>
            <p:cNvPr id="1885193" name="Picture 9" descr="Candidats"/>
            <p:cNvPicPr>
              <a:picLocks noChangeAspect="1" noChangeArrowheads="1"/>
            </p:cNvPicPr>
            <p:nvPr/>
          </p:nvPicPr>
          <p:blipFill>
            <a:blip r:embed="rId6"/>
            <a:srcRect/>
            <a:stretch>
              <a:fillRect/>
            </a:stretch>
          </p:blipFill>
          <p:spPr bwMode="auto">
            <a:xfrm>
              <a:off x="1836" y="702"/>
              <a:ext cx="953" cy="679"/>
            </a:xfrm>
            <a:prstGeom prst="rect">
              <a:avLst/>
            </a:prstGeom>
            <a:noFill/>
          </p:spPr>
        </p:pic>
        <p:pic>
          <p:nvPicPr>
            <p:cNvPr id="1885194" name="Picture 10" descr="graduate"/>
            <p:cNvPicPr>
              <a:picLocks noChangeAspect="1" noChangeArrowheads="1"/>
            </p:cNvPicPr>
            <p:nvPr/>
          </p:nvPicPr>
          <p:blipFill>
            <a:blip r:embed="rId7"/>
            <a:srcRect/>
            <a:stretch>
              <a:fillRect/>
            </a:stretch>
          </p:blipFill>
          <p:spPr bwMode="auto">
            <a:xfrm>
              <a:off x="4740" y="1570"/>
              <a:ext cx="680" cy="558"/>
            </a:xfrm>
            <a:prstGeom prst="rect">
              <a:avLst/>
            </a:prstGeom>
            <a:noFill/>
          </p:spPr>
        </p:pic>
        <p:pic>
          <p:nvPicPr>
            <p:cNvPr id="1885195" name="Picture 11" descr="Learning"/>
            <p:cNvPicPr>
              <a:picLocks noChangeAspect="1" noChangeArrowheads="1"/>
            </p:cNvPicPr>
            <p:nvPr/>
          </p:nvPicPr>
          <p:blipFill>
            <a:blip r:embed="rId8"/>
            <a:srcRect/>
            <a:stretch>
              <a:fillRect/>
            </a:stretch>
          </p:blipFill>
          <p:spPr bwMode="auto">
            <a:xfrm>
              <a:off x="3787" y="1706"/>
              <a:ext cx="680" cy="662"/>
            </a:xfrm>
            <a:prstGeom prst="rect">
              <a:avLst/>
            </a:prstGeom>
            <a:noFill/>
          </p:spPr>
        </p:pic>
        <p:pic>
          <p:nvPicPr>
            <p:cNvPr id="1885196" name="Picture 12" descr="Recognition"/>
            <p:cNvPicPr>
              <a:picLocks noChangeAspect="1" noChangeArrowheads="1"/>
            </p:cNvPicPr>
            <p:nvPr/>
          </p:nvPicPr>
          <p:blipFill>
            <a:blip r:embed="rId9"/>
            <a:srcRect/>
            <a:stretch>
              <a:fillRect/>
            </a:stretch>
          </p:blipFill>
          <p:spPr bwMode="auto">
            <a:xfrm>
              <a:off x="3061" y="3249"/>
              <a:ext cx="907" cy="626"/>
            </a:xfrm>
            <a:prstGeom prst="rect">
              <a:avLst/>
            </a:prstGeom>
            <a:noFill/>
          </p:spPr>
        </p:pic>
        <p:pic>
          <p:nvPicPr>
            <p:cNvPr id="1885197" name="Picture 13" descr="Personnal_development"/>
            <p:cNvPicPr>
              <a:picLocks noChangeAspect="1" noChangeArrowheads="1"/>
            </p:cNvPicPr>
            <p:nvPr/>
          </p:nvPicPr>
          <p:blipFill>
            <a:blip r:embed="rId10"/>
            <a:srcRect/>
            <a:stretch>
              <a:fillRect/>
            </a:stretch>
          </p:blipFill>
          <p:spPr bwMode="auto">
            <a:xfrm>
              <a:off x="4513" y="3022"/>
              <a:ext cx="953" cy="629"/>
            </a:xfrm>
            <a:prstGeom prst="rect">
              <a:avLst/>
            </a:prstGeom>
            <a:noFill/>
          </p:spPr>
        </p:pic>
        <p:pic>
          <p:nvPicPr>
            <p:cNvPr id="1885202" name="Picture 18" descr="Performance_michelin"/>
            <p:cNvPicPr>
              <a:picLocks noChangeAspect="1" noChangeArrowheads="1"/>
            </p:cNvPicPr>
            <p:nvPr/>
          </p:nvPicPr>
          <p:blipFill>
            <a:blip r:embed="rId11"/>
            <a:srcRect/>
            <a:stretch>
              <a:fillRect/>
            </a:stretch>
          </p:blipFill>
          <p:spPr bwMode="auto">
            <a:xfrm>
              <a:off x="2653" y="2032"/>
              <a:ext cx="900" cy="556"/>
            </a:xfrm>
            <a:prstGeom prst="rect">
              <a:avLst/>
            </a:prstGeom>
            <a:noFill/>
            <a:ln w="9525">
              <a:noFill/>
              <a:miter lim="800000"/>
              <a:headEnd/>
              <a:tailEnd/>
            </a:ln>
            <a:effectLst/>
          </p:spPr>
        </p:pic>
        <p:pic>
          <p:nvPicPr>
            <p:cNvPr id="1885203" name="Picture 19" descr="executive"/>
            <p:cNvPicPr>
              <a:picLocks noChangeAspect="1" noChangeArrowheads="1"/>
            </p:cNvPicPr>
            <p:nvPr/>
          </p:nvPicPr>
          <p:blipFill>
            <a:blip r:embed="rId12"/>
            <a:srcRect/>
            <a:stretch>
              <a:fillRect/>
            </a:stretch>
          </p:blipFill>
          <p:spPr bwMode="auto">
            <a:xfrm>
              <a:off x="2154" y="2931"/>
              <a:ext cx="589" cy="725"/>
            </a:xfrm>
            <a:prstGeom prst="rect">
              <a:avLst/>
            </a:prstGeom>
            <a:noFill/>
            <a:ln>
              <a:noFill/>
            </a:ln>
            <a:effectLst/>
          </p:spPr>
        </p:pic>
        <p:pic>
          <p:nvPicPr>
            <p:cNvPr id="1885191" name="Picture 7" descr="Bureau_1"/>
            <p:cNvPicPr>
              <a:picLocks noChangeAspect="1" noChangeArrowheads="1"/>
            </p:cNvPicPr>
            <p:nvPr/>
          </p:nvPicPr>
          <p:blipFill>
            <a:blip r:embed="rId13"/>
            <a:srcRect/>
            <a:stretch>
              <a:fillRect/>
            </a:stretch>
          </p:blipFill>
          <p:spPr bwMode="auto">
            <a:xfrm>
              <a:off x="3243" y="649"/>
              <a:ext cx="1043" cy="663"/>
            </a:xfrm>
            <a:prstGeom prst="rect">
              <a:avLst/>
            </a:prstGeom>
            <a:noFill/>
          </p:spPr>
        </p:pic>
      </p:grpSp>
      <p:sp>
        <p:nvSpPr>
          <p:cNvPr id="25" name="Espaço Reservado para Data 4"/>
          <p:cNvSpPr>
            <a:spLocks noGrp="1"/>
          </p:cNvSpPr>
          <p:nvPr>
            <p:ph type="dt" sz="half" idx="10"/>
          </p:nvPr>
        </p:nvSpPr>
        <p:spPr/>
        <p:txBody>
          <a:bodyPr/>
          <a:lstStyle/>
          <a:p>
            <a:r>
              <a:rPr lang="fr-FR"/>
              <a:t>Page </a:t>
            </a:r>
            <a:fld id="{6BA98990-840C-460A-97FA-6FC4249EBA03}" type="slidenum">
              <a:rPr lang="fr-FR"/>
              <a:pPr/>
              <a:t>60</a:t>
            </a:fld>
            <a:r>
              <a:rPr lang="fr-FR"/>
              <a:t>  / Ref TRN_SI_00942 / V2.2 /     SGSI/Q -  July 25 th/2010 /     Classification  D3    Retention : WA+10</a:t>
            </a:r>
          </a:p>
        </p:txBody>
      </p:sp>
      <p:sp>
        <p:nvSpPr>
          <p:cNvPr id="1885213" name="Text Box 29"/>
          <p:cNvSpPr txBox="1">
            <a:spLocks noChangeArrowheads="1"/>
          </p:cNvSpPr>
          <p:nvPr/>
        </p:nvSpPr>
        <p:spPr bwMode="auto">
          <a:xfrm>
            <a:off x="2767013" y="0"/>
            <a:ext cx="6376987" cy="1400175"/>
          </a:xfrm>
          <a:prstGeom prst="rect">
            <a:avLst/>
          </a:prstGeom>
          <a:solidFill>
            <a:srgbClr val="FFFFFF"/>
          </a:solidFill>
          <a:ln w="9525" algn="ctr">
            <a:noFill/>
            <a:miter lim="800000"/>
            <a:headEnd/>
            <a:tailEnd/>
          </a:ln>
          <a:effectLst/>
        </p:spPr>
        <p:txBody>
          <a:bodyPr anchor="ctr"/>
          <a:lstStyle/>
          <a:p>
            <a:pPr marL="609600" indent="-609600" algn="r" eaLnBrk="0" hangingPunct="0">
              <a:lnSpc>
                <a:spcPct val="85000"/>
              </a:lnSpc>
            </a:pPr>
            <a:r>
              <a:rPr lang="pt-PT" sz="2800" dirty="0"/>
              <a:t>Chorus </a:t>
            </a:r>
            <a:r>
              <a:rPr lang="pt-PT" sz="2800" dirty="0" smtClean="0"/>
              <a:t>- É </a:t>
            </a:r>
            <a:r>
              <a:rPr lang="pt-PT" sz="2800" dirty="0"/>
              <a:t>a referência para todos os dados dos funcionários SI relacionados</a:t>
            </a:r>
            <a:endParaRPr lang="en-US" sz="2800" i="1" dirty="0">
              <a:solidFill>
                <a:srgbClr val="00008D"/>
              </a:solidFill>
            </a:endParaRPr>
          </a:p>
        </p:txBody>
      </p:sp>
      <p:grpSp>
        <p:nvGrpSpPr>
          <p:cNvPr id="1885216" name="Group 32"/>
          <p:cNvGrpSpPr>
            <a:grpSpLocks/>
          </p:cNvGrpSpPr>
          <p:nvPr/>
        </p:nvGrpSpPr>
        <p:grpSpPr bwMode="auto">
          <a:xfrm>
            <a:off x="1181100" y="1557338"/>
            <a:ext cx="7423150" cy="4537075"/>
            <a:chOff x="744" y="981"/>
            <a:chExt cx="4676" cy="2858"/>
          </a:xfrm>
        </p:grpSpPr>
        <p:sp>
          <p:nvSpPr>
            <p:cNvPr id="1885204" name="Oval 20"/>
            <p:cNvSpPr>
              <a:spLocks noChangeArrowheads="1"/>
            </p:cNvSpPr>
            <p:nvPr/>
          </p:nvSpPr>
          <p:spPr bwMode="auto">
            <a:xfrm>
              <a:off x="744" y="981"/>
              <a:ext cx="4676" cy="2464"/>
            </a:xfrm>
            <a:prstGeom prst="ellipse">
              <a:avLst/>
            </a:prstGeom>
            <a:noFill/>
            <a:ln w="28575" algn="ctr">
              <a:solidFill>
                <a:srgbClr val="FF0000"/>
              </a:solidFill>
              <a:round/>
              <a:headEnd/>
              <a:tailEnd/>
            </a:ln>
            <a:effectLst/>
          </p:spPr>
          <p:txBody>
            <a:bodyPr rot="10800000" vert="eaVert" wrap="none" anchor="ctr"/>
            <a:lstStyle/>
            <a:p>
              <a:endParaRPr lang="pt-BR"/>
            </a:p>
          </p:txBody>
        </p:sp>
        <p:sp>
          <p:nvSpPr>
            <p:cNvPr id="1885214" name="AutoShape 30"/>
            <p:cNvSpPr>
              <a:spLocks noChangeArrowheads="1"/>
            </p:cNvSpPr>
            <p:nvPr/>
          </p:nvSpPr>
          <p:spPr bwMode="auto">
            <a:xfrm>
              <a:off x="974" y="2931"/>
              <a:ext cx="746" cy="908"/>
            </a:xfrm>
            <a:prstGeom prst="can">
              <a:avLst>
                <a:gd name="adj" fmla="val 30429"/>
              </a:avLst>
            </a:prstGeom>
            <a:solidFill>
              <a:srgbClr val="CCFFCC"/>
            </a:solidFill>
            <a:ln w="9525">
              <a:solidFill>
                <a:schemeClr val="tx1"/>
              </a:solidFill>
              <a:round/>
              <a:headEnd/>
              <a:tailEnd/>
            </a:ln>
            <a:effectLst/>
          </p:spPr>
          <p:txBody>
            <a:bodyPr rot="10800000" vert="eaVert" wrap="none" anchor="ctr"/>
            <a:lstStyle/>
            <a:p>
              <a:endParaRPr lang="pt-BR"/>
            </a:p>
          </p:txBody>
        </p:sp>
        <p:sp>
          <p:nvSpPr>
            <p:cNvPr id="1885215" name="Text Box 31"/>
            <p:cNvSpPr txBox="1">
              <a:spLocks noChangeArrowheads="1"/>
            </p:cNvSpPr>
            <p:nvPr/>
          </p:nvSpPr>
          <p:spPr bwMode="auto">
            <a:xfrm>
              <a:off x="974" y="3368"/>
              <a:ext cx="746" cy="212"/>
            </a:xfrm>
            <a:prstGeom prst="rect">
              <a:avLst/>
            </a:prstGeom>
            <a:noFill/>
            <a:ln w="9525" algn="ctr">
              <a:noFill/>
              <a:miter lim="800000"/>
              <a:headEnd/>
              <a:tailEnd/>
            </a:ln>
            <a:effectLst/>
          </p:spPr>
          <p:txBody>
            <a:bodyPr>
              <a:spAutoFit/>
            </a:bodyPr>
            <a:lstStyle/>
            <a:p>
              <a:pPr>
                <a:spcBef>
                  <a:spcPct val="50000"/>
                </a:spcBef>
              </a:pPr>
              <a:r>
                <a:rPr lang="fr-FR" sz="1600"/>
                <a:t>CHORUS</a:t>
              </a:r>
            </a:p>
          </p:txBody>
        </p:sp>
      </p:grpSp>
      <p:sp>
        <p:nvSpPr>
          <p:cNvPr id="1885199" name="Text Box 15"/>
          <p:cNvSpPr txBox="1">
            <a:spLocks noChangeArrowheads="1"/>
          </p:cNvSpPr>
          <p:nvPr/>
        </p:nvSpPr>
        <p:spPr bwMode="auto">
          <a:xfrm>
            <a:off x="611188" y="2228850"/>
            <a:ext cx="3847528" cy="830997"/>
          </a:xfrm>
          <a:prstGeom prst="rect">
            <a:avLst/>
          </a:prstGeom>
          <a:noFill/>
          <a:ln w="9525">
            <a:noFill/>
            <a:miter lim="800000"/>
            <a:headEnd/>
            <a:tailEnd/>
          </a:ln>
          <a:effectLst/>
        </p:spPr>
        <p:txBody>
          <a:bodyPr wrap="none">
            <a:spAutoFit/>
          </a:bodyPr>
          <a:lstStyle/>
          <a:p>
            <a:pPr marL="342900" indent="-342900" algn="l" eaLnBrk="0" hangingPunct="0">
              <a:buFontTx/>
              <a:buAutoNum type="arabicPeriod"/>
            </a:pPr>
            <a:r>
              <a:rPr lang="pt-PT" sz="2400" dirty="0" smtClean="0">
                <a:solidFill>
                  <a:srgbClr val="00008D"/>
                </a:solidFill>
              </a:rPr>
              <a:t>Definição da</a:t>
            </a:r>
            <a:r>
              <a:rPr lang="en-US" sz="2400" dirty="0" smtClean="0">
                <a:solidFill>
                  <a:srgbClr val="00008D"/>
                </a:solidFill>
              </a:rPr>
              <a:t> </a:t>
            </a:r>
            <a:r>
              <a:rPr lang="pt-PT" sz="2400" dirty="0" smtClean="0">
                <a:solidFill>
                  <a:srgbClr val="00008D"/>
                </a:solidFill>
              </a:rPr>
              <a:t>exigência</a:t>
            </a:r>
          </a:p>
          <a:p>
            <a:pPr algn="l" eaLnBrk="0" hangingPunct="0"/>
            <a:r>
              <a:rPr lang="pt-PT" sz="2400" dirty="0">
                <a:solidFill>
                  <a:srgbClr val="00008D"/>
                </a:solidFill>
              </a:rPr>
              <a:t>	</a:t>
            </a:r>
            <a:r>
              <a:rPr lang="pt-PT" sz="2400" dirty="0" smtClean="0">
                <a:solidFill>
                  <a:srgbClr val="00008D"/>
                </a:solidFill>
              </a:rPr>
              <a:t>pessoal</a:t>
            </a:r>
            <a:endParaRPr lang="en-US" sz="2400" dirty="0">
              <a:solidFill>
                <a:srgbClr val="00008D"/>
              </a:solidFill>
            </a:endParaRPr>
          </a:p>
        </p:txBody>
      </p:sp>
      <p:sp>
        <p:nvSpPr>
          <p:cNvPr id="1885200" name="Rectangle 16"/>
          <p:cNvSpPr>
            <a:spLocks noChangeArrowheads="1"/>
          </p:cNvSpPr>
          <p:nvPr/>
        </p:nvSpPr>
        <p:spPr bwMode="auto">
          <a:xfrm>
            <a:off x="5808896" y="1964882"/>
            <a:ext cx="2564933" cy="830997"/>
          </a:xfrm>
          <a:prstGeom prst="rect">
            <a:avLst/>
          </a:prstGeom>
          <a:noFill/>
          <a:ln w="9525">
            <a:noFill/>
            <a:miter lim="800000"/>
            <a:headEnd/>
            <a:tailEnd/>
          </a:ln>
          <a:effectLst/>
        </p:spPr>
        <p:txBody>
          <a:bodyPr wrap="none">
            <a:spAutoFit/>
          </a:bodyPr>
          <a:lstStyle/>
          <a:p>
            <a:pPr algn="l" eaLnBrk="0" hangingPunct="0"/>
            <a:r>
              <a:rPr lang="en-US" sz="2400" dirty="0">
                <a:solidFill>
                  <a:srgbClr val="000066"/>
                </a:solidFill>
              </a:rPr>
              <a:t>2. </a:t>
            </a:r>
            <a:r>
              <a:rPr lang="en-US" sz="2400" dirty="0" err="1" smtClean="0">
                <a:solidFill>
                  <a:srgbClr val="000066"/>
                </a:solidFill>
              </a:rPr>
              <a:t>Atribuição</a:t>
            </a:r>
            <a:r>
              <a:rPr lang="en-US" sz="2400" dirty="0" smtClean="0">
                <a:solidFill>
                  <a:srgbClr val="000066"/>
                </a:solidFill>
              </a:rPr>
              <a:t> </a:t>
            </a:r>
            <a:r>
              <a:rPr lang="en-US" sz="2400" dirty="0" err="1" smtClean="0">
                <a:solidFill>
                  <a:srgbClr val="000066"/>
                </a:solidFill>
              </a:rPr>
              <a:t>ao</a:t>
            </a:r>
            <a:r>
              <a:rPr lang="en-US" sz="2400" dirty="0" smtClean="0">
                <a:solidFill>
                  <a:srgbClr val="000066"/>
                </a:solidFill>
              </a:rPr>
              <a:t> </a:t>
            </a:r>
          </a:p>
          <a:p>
            <a:pPr algn="l" eaLnBrk="0" hangingPunct="0"/>
            <a:r>
              <a:rPr lang="en-US" sz="2400" dirty="0" err="1" smtClean="0">
                <a:solidFill>
                  <a:srgbClr val="000066"/>
                </a:solidFill>
              </a:rPr>
              <a:t>funcionário</a:t>
            </a:r>
            <a:endParaRPr lang="en-US" sz="2400" dirty="0">
              <a:solidFill>
                <a:srgbClr val="000066"/>
              </a:solidFill>
            </a:endParaRPr>
          </a:p>
        </p:txBody>
      </p:sp>
      <p:sp>
        <p:nvSpPr>
          <p:cNvPr id="1885201" name="Rectangle 17"/>
          <p:cNvSpPr>
            <a:spLocks noChangeArrowheads="1"/>
          </p:cNvSpPr>
          <p:nvPr/>
        </p:nvSpPr>
        <p:spPr bwMode="auto">
          <a:xfrm>
            <a:off x="4284663" y="4219575"/>
            <a:ext cx="3331361" cy="830997"/>
          </a:xfrm>
          <a:prstGeom prst="rect">
            <a:avLst/>
          </a:prstGeom>
          <a:noFill/>
          <a:ln w="9525">
            <a:noFill/>
            <a:miter lim="800000"/>
            <a:headEnd/>
            <a:tailEnd/>
          </a:ln>
          <a:effectLst/>
        </p:spPr>
        <p:txBody>
          <a:bodyPr wrap="none">
            <a:spAutoFit/>
          </a:bodyPr>
          <a:lstStyle/>
          <a:p>
            <a:pPr algn="l" eaLnBrk="0" hangingPunct="0"/>
            <a:r>
              <a:rPr lang="en-US" sz="2400" dirty="0">
                <a:solidFill>
                  <a:srgbClr val="00008D"/>
                </a:solidFill>
              </a:rPr>
              <a:t>3. </a:t>
            </a:r>
            <a:r>
              <a:rPr lang="pt-PT" sz="2400" dirty="0" smtClean="0">
                <a:solidFill>
                  <a:srgbClr val="00008D"/>
                </a:solidFill>
              </a:rPr>
              <a:t>Gestão </a:t>
            </a:r>
            <a:r>
              <a:rPr lang="pt-PT" sz="2400" dirty="0">
                <a:solidFill>
                  <a:srgbClr val="00008D"/>
                </a:solidFill>
              </a:rPr>
              <a:t>de pessoas</a:t>
            </a:r>
            <a:br>
              <a:rPr lang="pt-PT" sz="2400" dirty="0">
                <a:solidFill>
                  <a:srgbClr val="00008D"/>
                </a:solidFill>
              </a:rPr>
            </a:br>
            <a:r>
              <a:rPr lang="pt-PT" sz="2400" dirty="0">
                <a:solidFill>
                  <a:srgbClr val="00008D"/>
                </a:solidFill>
              </a:rPr>
              <a:t>  e desenvolvimento</a:t>
            </a:r>
            <a:endParaRPr lang="en-US" sz="2400" dirty="0">
              <a:solidFill>
                <a:srgbClr val="00008D"/>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withEffect">
                                  <p:stCondLst>
                                    <p:cond delay="0"/>
                                  </p:stCondLst>
                                  <p:childTnLst>
                                    <p:set>
                                      <p:cBhvr>
                                        <p:cTn id="6" dur="1" fill="hold">
                                          <p:stCondLst>
                                            <p:cond delay="0"/>
                                          </p:stCondLst>
                                        </p:cTn>
                                        <p:tgtEl>
                                          <p:spTgt spid="1885213"/>
                                        </p:tgtEl>
                                        <p:attrNameLst>
                                          <p:attrName>style.visibility</p:attrName>
                                        </p:attrNameLst>
                                      </p:cBhvr>
                                      <p:to>
                                        <p:strVal val="visible"/>
                                      </p:to>
                                    </p:set>
                                    <p:anim calcmode="lin" valueType="num">
                                      <p:cBhvr additive="base">
                                        <p:cTn id="7" dur="500" fill="hold"/>
                                        <p:tgtEl>
                                          <p:spTgt spid="1885213"/>
                                        </p:tgtEl>
                                        <p:attrNameLst>
                                          <p:attrName>ppt_x</p:attrName>
                                        </p:attrNameLst>
                                      </p:cBhvr>
                                      <p:tavLst>
                                        <p:tav tm="0">
                                          <p:val>
                                            <p:strVal val="0-#ppt_w/2"/>
                                          </p:val>
                                        </p:tav>
                                        <p:tav tm="100000">
                                          <p:val>
                                            <p:strVal val="#ppt_x"/>
                                          </p:val>
                                        </p:tav>
                                      </p:tavLst>
                                    </p:anim>
                                    <p:anim calcmode="lin" valueType="num">
                                      <p:cBhvr additive="base">
                                        <p:cTn id="8" dur="500" fill="hold"/>
                                        <p:tgtEl>
                                          <p:spTgt spid="18852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885218"/>
                                        </p:tgtEl>
                                        <p:attrNameLst>
                                          <p:attrName>style.visibility</p:attrName>
                                        </p:attrNameLst>
                                      </p:cBhvr>
                                      <p:to>
                                        <p:strVal val="visible"/>
                                      </p:to>
                                    </p:set>
                                    <p:animEffect transition="in" filter="blinds(horizontal)">
                                      <p:cBhvr>
                                        <p:cTn id="13" dur="500"/>
                                        <p:tgtEl>
                                          <p:spTgt spid="18852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1885199"/>
                                        </p:tgtEl>
                                        <p:attrNameLst>
                                          <p:attrName>style.visibility</p:attrName>
                                        </p:attrNameLst>
                                      </p:cBhvr>
                                      <p:to>
                                        <p:strVal val="visible"/>
                                      </p:to>
                                    </p:set>
                                    <p:anim calcmode="lin" valueType="num">
                                      <p:cBhvr additive="base">
                                        <p:cTn id="18" dur="500" fill="hold"/>
                                        <p:tgtEl>
                                          <p:spTgt spid="1885199"/>
                                        </p:tgtEl>
                                        <p:attrNameLst>
                                          <p:attrName>ppt_x</p:attrName>
                                        </p:attrNameLst>
                                      </p:cBhvr>
                                      <p:tavLst>
                                        <p:tav tm="0">
                                          <p:val>
                                            <p:strVal val="0-#ppt_w/2"/>
                                          </p:val>
                                        </p:tav>
                                        <p:tav tm="100000">
                                          <p:val>
                                            <p:strVal val="#ppt_x"/>
                                          </p:val>
                                        </p:tav>
                                      </p:tavLst>
                                    </p:anim>
                                    <p:anim calcmode="lin" valueType="num">
                                      <p:cBhvr additive="base">
                                        <p:cTn id="19" dur="500" fill="hold"/>
                                        <p:tgtEl>
                                          <p:spTgt spid="1885199"/>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1885200"/>
                                        </p:tgtEl>
                                        <p:attrNameLst>
                                          <p:attrName>style.visibility</p:attrName>
                                        </p:attrNameLst>
                                      </p:cBhvr>
                                      <p:to>
                                        <p:strVal val="visible"/>
                                      </p:to>
                                    </p:set>
                                    <p:anim calcmode="lin" valueType="num">
                                      <p:cBhvr additive="base">
                                        <p:cTn id="24" dur="500" fill="hold"/>
                                        <p:tgtEl>
                                          <p:spTgt spid="1885200"/>
                                        </p:tgtEl>
                                        <p:attrNameLst>
                                          <p:attrName>ppt_x</p:attrName>
                                        </p:attrNameLst>
                                      </p:cBhvr>
                                      <p:tavLst>
                                        <p:tav tm="0">
                                          <p:val>
                                            <p:strVal val="1+#ppt_w/2"/>
                                          </p:val>
                                        </p:tav>
                                        <p:tav tm="100000">
                                          <p:val>
                                            <p:strVal val="#ppt_x"/>
                                          </p:val>
                                        </p:tav>
                                      </p:tavLst>
                                    </p:anim>
                                    <p:anim calcmode="lin" valueType="num">
                                      <p:cBhvr additive="base">
                                        <p:cTn id="25" dur="500" fill="hold"/>
                                        <p:tgtEl>
                                          <p:spTgt spid="1885200"/>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6" fill="hold" grpId="0" nodeType="clickEffect">
                                  <p:stCondLst>
                                    <p:cond delay="0"/>
                                  </p:stCondLst>
                                  <p:childTnLst>
                                    <p:set>
                                      <p:cBhvr>
                                        <p:cTn id="29" dur="1" fill="hold">
                                          <p:stCondLst>
                                            <p:cond delay="0"/>
                                          </p:stCondLst>
                                        </p:cTn>
                                        <p:tgtEl>
                                          <p:spTgt spid="1885201"/>
                                        </p:tgtEl>
                                        <p:attrNameLst>
                                          <p:attrName>style.visibility</p:attrName>
                                        </p:attrNameLst>
                                      </p:cBhvr>
                                      <p:to>
                                        <p:strVal val="visible"/>
                                      </p:to>
                                    </p:set>
                                    <p:anim calcmode="lin" valueType="num">
                                      <p:cBhvr additive="base">
                                        <p:cTn id="30" dur="500" fill="hold"/>
                                        <p:tgtEl>
                                          <p:spTgt spid="1885201"/>
                                        </p:tgtEl>
                                        <p:attrNameLst>
                                          <p:attrName>ppt_x</p:attrName>
                                        </p:attrNameLst>
                                      </p:cBhvr>
                                      <p:tavLst>
                                        <p:tav tm="0">
                                          <p:val>
                                            <p:strVal val="1+#ppt_w/2"/>
                                          </p:val>
                                        </p:tav>
                                        <p:tav tm="100000">
                                          <p:val>
                                            <p:strVal val="#ppt_x"/>
                                          </p:val>
                                        </p:tav>
                                      </p:tavLst>
                                    </p:anim>
                                    <p:anim calcmode="lin" valueType="num">
                                      <p:cBhvr additive="base">
                                        <p:cTn id="31" dur="500" fill="hold"/>
                                        <p:tgtEl>
                                          <p:spTgt spid="188520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885216"/>
                                        </p:tgtEl>
                                        <p:attrNameLst>
                                          <p:attrName>style.visibility</p:attrName>
                                        </p:attrNameLst>
                                      </p:cBhvr>
                                      <p:to>
                                        <p:strVal val="visible"/>
                                      </p:to>
                                    </p:set>
                                    <p:animEffect transition="in" filter="blinds(horizontal)">
                                      <p:cBhvr>
                                        <p:cTn id="36" dur="500"/>
                                        <p:tgtEl>
                                          <p:spTgt spid="1885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213" grpId="1" animBg="1"/>
      <p:bldP spid="1885199" grpId="0"/>
      <p:bldP spid="1885200" grpId="0"/>
      <p:bldP spid="188520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BC3FF3EC-9666-40CB-AEE4-9A06E4CEED42}" type="slidenum">
              <a:rPr lang="fr-FR"/>
              <a:pPr/>
              <a:t>61</a:t>
            </a:fld>
            <a:r>
              <a:rPr lang="fr-FR"/>
              <a:t>  / Ref TRN_SI_00942 / V2.2 /     SGSI/Q -  July 25 th/2010 /     Classification  D3    Retention : WA+10</a:t>
            </a:r>
          </a:p>
        </p:txBody>
      </p:sp>
      <p:sp>
        <p:nvSpPr>
          <p:cNvPr id="1829890" name="Rectangle 2"/>
          <p:cNvSpPr>
            <a:spLocks noGrp="1" noChangeArrowheads="1"/>
          </p:cNvSpPr>
          <p:nvPr>
            <p:ph type="title"/>
          </p:nvPr>
        </p:nvSpPr>
        <p:spPr>
          <a:xfrm>
            <a:off x="3733800" y="76200"/>
            <a:ext cx="5346700" cy="11557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1</a:t>
            </a:r>
            <a:r>
              <a:rPr lang="en-US" sz="2800" dirty="0" smtClean="0">
                <a:solidFill>
                  <a:srgbClr val="CC3300"/>
                </a:solidFill>
                <a:latin typeface="Arial" charset="0"/>
                <a:cs typeface="Arial" charset="0"/>
              </a:rPr>
              <a:t> </a:t>
            </a:r>
            <a:r>
              <a:rPr lang="en-US" sz="2800" dirty="0">
                <a:solidFill>
                  <a:srgbClr val="CC3300"/>
                </a:solidFill>
                <a:latin typeface="Arial" charset="0"/>
                <a:cs typeface="Arial" charset="0"/>
              </a:rPr>
              <a:t>: </a:t>
            </a:r>
            <a:r>
              <a:rPr lang="pt-PT" sz="2800" dirty="0"/>
              <a:t>A empresa Michelin está </a:t>
            </a:r>
            <a:r>
              <a:rPr lang="pt-PT" sz="2800" dirty="0" smtClean="0"/>
              <a:t>satisfeita </a:t>
            </a:r>
            <a:r>
              <a:rPr lang="pt-PT" sz="2800" dirty="0"/>
              <a:t>com os produtos e serviços do SI</a:t>
            </a:r>
            <a:endParaRPr lang="en-US" sz="2800" dirty="0">
              <a:latin typeface="Arial" charset="0"/>
              <a:cs typeface="Arial" charset="0"/>
            </a:endParaRPr>
          </a:p>
        </p:txBody>
      </p:sp>
      <p:sp>
        <p:nvSpPr>
          <p:cNvPr id="1829891" name="Rectangle 3"/>
          <p:cNvSpPr>
            <a:spLocks noGrp="1" noChangeArrowheads="1"/>
          </p:cNvSpPr>
          <p:nvPr>
            <p:ph type="body" sz="half" idx="1"/>
          </p:nvPr>
        </p:nvSpPr>
        <p:spPr>
          <a:xfrm>
            <a:off x="215900" y="1498600"/>
            <a:ext cx="7904163" cy="4089400"/>
          </a:xfrm>
          <a:noFill/>
          <a:ln/>
        </p:spPr>
        <p:txBody>
          <a:bodyPr/>
          <a:lstStyle/>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1</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processos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desenvolvimento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industrialização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produção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são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dominados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sob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controle</a:t>
            </a:r>
            <a:endPar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endParaRPr>
          </a:p>
          <a:p>
            <a:pPr>
              <a:lnSpc>
                <a:spcPct val="75000"/>
              </a:lnSpc>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2</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PT" sz="2800" dirty="0"/>
              <a:t>Funcionários do SI têm as competências </a:t>
            </a:r>
            <a:r>
              <a:rPr lang="pt-PT" sz="2800" dirty="0" smtClean="0"/>
              <a:t>necessárias</a:t>
            </a:r>
          </a:p>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3</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r>
              <a:rPr lang="en-US"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desempenho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SI e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serviços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é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medido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partir</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um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ponto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vista do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cliente</a:t>
            </a:r>
            <a:endPar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endParaRPr>
          </a:p>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4</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Processo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gerenciamento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crise</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existe</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é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acionado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quando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necessário</a:t>
            </a:r>
            <a:endPar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p:txBody>
      </p:sp>
      <p:sp>
        <p:nvSpPr>
          <p:cNvPr id="1829903" name="AutoShape 15"/>
          <p:cNvSpPr>
            <a:spLocks noChangeArrowheads="1"/>
          </p:cNvSpPr>
          <p:nvPr/>
        </p:nvSpPr>
        <p:spPr bwMode="auto">
          <a:xfrm rot="10800000">
            <a:off x="7832725" y="2578100"/>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29890"/>
                                        </p:tgtEl>
                                        <p:attrNameLst>
                                          <p:attrName>style.visibility</p:attrName>
                                        </p:attrNameLst>
                                      </p:cBhvr>
                                      <p:to>
                                        <p:strVal val="visible"/>
                                      </p:to>
                                    </p:set>
                                    <p:anim calcmode="lin" valueType="num">
                                      <p:cBhvr additive="base">
                                        <p:cTn id="7" dur="500" fill="hold"/>
                                        <p:tgtEl>
                                          <p:spTgt spid="1829890"/>
                                        </p:tgtEl>
                                        <p:attrNameLst>
                                          <p:attrName>ppt_x</p:attrName>
                                        </p:attrNameLst>
                                      </p:cBhvr>
                                      <p:tavLst>
                                        <p:tav tm="0">
                                          <p:val>
                                            <p:strVal val="0-#ppt_w/2"/>
                                          </p:val>
                                        </p:tav>
                                        <p:tav tm="100000">
                                          <p:val>
                                            <p:strVal val="#ppt_x"/>
                                          </p:val>
                                        </p:tav>
                                      </p:tavLst>
                                    </p:anim>
                                    <p:anim calcmode="lin" valueType="num">
                                      <p:cBhvr additive="base">
                                        <p:cTn id="8" dur="500" fill="hold"/>
                                        <p:tgtEl>
                                          <p:spTgt spid="182989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29891">
                                            <p:txEl>
                                              <p:pRg st="0" end="0"/>
                                            </p:txEl>
                                          </p:spTgt>
                                        </p:tgtEl>
                                        <p:attrNameLst>
                                          <p:attrName>style.visibility</p:attrName>
                                        </p:attrNameLst>
                                      </p:cBhvr>
                                      <p:to>
                                        <p:strVal val="visible"/>
                                      </p:to>
                                    </p:set>
                                    <p:anim calcmode="lin" valueType="num">
                                      <p:cBhvr additive="base">
                                        <p:cTn id="11" dur="500" fill="hold"/>
                                        <p:tgtEl>
                                          <p:spTgt spid="182989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2989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29891">
                                            <p:txEl>
                                              <p:pRg st="1" end="1"/>
                                            </p:txEl>
                                          </p:spTgt>
                                        </p:tgtEl>
                                        <p:attrNameLst>
                                          <p:attrName>style.visibility</p:attrName>
                                        </p:attrNameLst>
                                      </p:cBhvr>
                                      <p:to>
                                        <p:strVal val="visible"/>
                                      </p:to>
                                    </p:set>
                                    <p:anim calcmode="lin" valueType="num">
                                      <p:cBhvr additive="base">
                                        <p:cTn id="15" dur="500" fill="hold"/>
                                        <p:tgtEl>
                                          <p:spTgt spid="1829891">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29891">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829891">
                                            <p:txEl>
                                              <p:pRg st="2" end="2"/>
                                            </p:txEl>
                                          </p:spTgt>
                                        </p:tgtEl>
                                        <p:attrNameLst>
                                          <p:attrName>style.visibility</p:attrName>
                                        </p:attrNameLst>
                                      </p:cBhvr>
                                      <p:to>
                                        <p:strVal val="visible"/>
                                      </p:to>
                                    </p:set>
                                    <p:anim calcmode="lin" valueType="num">
                                      <p:cBhvr additive="base">
                                        <p:cTn id="19" dur="500" fill="hold"/>
                                        <p:tgtEl>
                                          <p:spTgt spid="18298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29891">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29891">
                                            <p:txEl>
                                              <p:pRg st="3" end="3"/>
                                            </p:txEl>
                                          </p:spTgt>
                                        </p:tgtEl>
                                        <p:attrNameLst>
                                          <p:attrName>style.visibility</p:attrName>
                                        </p:attrNameLst>
                                      </p:cBhvr>
                                      <p:to>
                                        <p:strVal val="visible"/>
                                      </p:to>
                                    </p:set>
                                    <p:anim calcmode="lin" valueType="num">
                                      <p:cBhvr additive="base">
                                        <p:cTn id="23" dur="500" fill="hold"/>
                                        <p:tgtEl>
                                          <p:spTgt spid="182989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29891">
                                            <p:txEl>
                                              <p:pRg st="3" end="3"/>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829903"/>
                                        </p:tgtEl>
                                        <p:attrNameLst>
                                          <p:attrName>style.visibility</p:attrName>
                                        </p:attrNameLst>
                                      </p:cBhvr>
                                      <p:to>
                                        <p:strVal val="visible"/>
                                      </p:to>
                                    </p:set>
                                    <p:animEffect transition="in" filter="blinds(horizontal)">
                                      <p:cBhvr>
                                        <p:cTn id="28" dur="500"/>
                                        <p:tgtEl>
                                          <p:spTgt spid="1829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9890" grpId="0" animBg="1"/>
      <p:bldP spid="182990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880B9FC0-92A1-49C6-89D3-2312BBACBF03}" type="slidenum">
              <a:rPr lang="fr-FR"/>
              <a:pPr/>
              <a:t>62</a:t>
            </a:fld>
            <a:r>
              <a:rPr lang="fr-FR"/>
              <a:t>  / Ref TRN_SI_00942 / V2.2 /     SGSI/Q -  July 25 th/2010 /     Classification  D3    Retention : WA+10</a:t>
            </a:r>
          </a:p>
        </p:txBody>
      </p:sp>
      <p:sp>
        <p:nvSpPr>
          <p:cNvPr id="1831938" name="Rectangle 2"/>
          <p:cNvSpPr>
            <a:spLocks noGrp="1" noChangeArrowheads="1"/>
          </p:cNvSpPr>
          <p:nvPr>
            <p:ph type="title"/>
          </p:nvPr>
        </p:nvSpPr>
        <p:spPr>
          <a:xfrm>
            <a:off x="2884488" y="38100"/>
            <a:ext cx="6208712" cy="19304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a:t>
            </a:r>
            <a:r>
              <a:rPr lang="en-US" sz="2800" u="sng" dirty="0">
                <a:solidFill>
                  <a:srgbClr val="CC3300"/>
                </a:solidFill>
                <a:latin typeface="Arial" charset="0"/>
                <a:cs typeface="Arial" charset="0"/>
              </a:rPr>
              <a:t>2</a:t>
            </a:r>
            <a:r>
              <a:rPr lang="en-US" sz="2800" dirty="0">
                <a:solidFill>
                  <a:srgbClr val="CC3300"/>
                </a:solidFill>
                <a:latin typeface="Arial" charset="0"/>
                <a:cs typeface="Arial" charset="0"/>
              </a:rPr>
              <a:t> : </a:t>
            </a:r>
            <a:r>
              <a:rPr lang="pt-PT" sz="2800" dirty="0"/>
              <a:t>SI melhora o desempenho de produtos e serviços do SI e contribui para a melhoria do desempenho da empresa Michelin</a:t>
            </a:r>
            <a:endParaRPr lang="en-US" sz="2800" dirty="0">
              <a:latin typeface="Arial" charset="0"/>
            </a:endParaRPr>
          </a:p>
        </p:txBody>
      </p:sp>
      <p:sp>
        <p:nvSpPr>
          <p:cNvPr id="1831939" name="Rectangle 3"/>
          <p:cNvSpPr>
            <a:spLocks noGrp="1" noChangeArrowheads="1"/>
          </p:cNvSpPr>
          <p:nvPr>
            <p:ph type="body" sz="half" idx="1"/>
          </p:nvPr>
        </p:nvSpPr>
        <p:spPr>
          <a:xfrm>
            <a:off x="215900" y="2222500"/>
            <a:ext cx="7904163" cy="2692400"/>
          </a:xfrm>
          <a:noFill/>
          <a:ln/>
        </p:spPr>
        <p:txBody>
          <a:bodyPr/>
          <a:lstStyle/>
          <a:p>
            <a:pPr>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5</a:t>
            </a:r>
            <a:r>
              <a:rPr lang="en-US" sz="2800" b="1" i="1" dirty="0" smtClean="0">
                <a:solidFill>
                  <a:srgbClr val="CC3300"/>
                </a:solidFill>
                <a:latin typeface="Arial" charset="0"/>
                <a:cs typeface="Arial" charset="0"/>
              </a:rPr>
              <a:t> </a:t>
            </a:r>
            <a:r>
              <a:rPr lang="en-US" sz="2800" b="1" i="1" dirty="0">
                <a:solidFill>
                  <a:srgbClr val="CC3300"/>
                </a:solidFill>
                <a:latin typeface="Arial" charset="0"/>
                <a:cs typeface="Arial" charset="0"/>
              </a:rPr>
              <a:t>:</a:t>
            </a:r>
            <a:r>
              <a:rPr lang="en-US" sz="2800" b="1" i="1" dirty="0">
                <a:latin typeface="Arial" charset="0"/>
                <a:cs typeface="Arial" charset="0"/>
              </a:rPr>
              <a:t> </a:t>
            </a:r>
            <a:r>
              <a:rPr lang="pt-PT" sz="2800" dirty="0"/>
              <a:t>A Organização SI está </a:t>
            </a:r>
            <a:r>
              <a:rPr lang="pt-PT" sz="2800" dirty="0" smtClean="0"/>
              <a:t>alinhada </a:t>
            </a:r>
            <a:r>
              <a:rPr lang="pt-PT" sz="2800" dirty="0"/>
              <a:t>com a Michelin e as estratégias de SI, papéis e responsabilidades são claras e </a:t>
            </a:r>
            <a:r>
              <a:rPr lang="pt-PT" sz="2800" dirty="0" smtClean="0"/>
              <a:t>conhecidas</a:t>
            </a:r>
          </a:p>
          <a:p>
            <a:pPr>
              <a:buNone/>
            </a:pPr>
            <a:endParaRPr lang="en-US" sz="2800" b="1" i="1" dirty="0">
              <a:latin typeface="Arial" charset="0"/>
            </a:endParaRPr>
          </a:p>
          <a:p>
            <a:pPr>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6</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pt-PT" sz="2800" dirty="0"/>
              <a:t>Métodos de progresso são implantados e aplicados dentro de SI</a:t>
            </a:r>
            <a:endPar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p:txBody>
      </p:sp>
      <p:sp>
        <p:nvSpPr>
          <p:cNvPr id="1831953" name="AutoShape 17"/>
          <p:cNvSpPr>
            <a:spLocks noChangeArrowheads="1"/>
          </p:cNvSpPr>
          <p:nvPr/>
        </p:nvSpPr>
        <p:spPr bwMode="auto">
          <a:xfrm rot="10800000">
            <a:off x="7832725" y="2628900"/>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31938"/>
                                        </p:tgtEl>
                                        <p:attrNameLst>
                                          <p:attrName>style.visibility</p:attrName>
                                        </p:attrNameLst>
                                      </p:cBhvr>
                                      <p:to>
                                        <p:strVal val="visible"/>
                                      </p:to>
                                    </p:set>
                                    <p:anim calcmode="lin" valueType="num">
                                      <p:cBhvr additive="base">
                                        <p:cTn id="7" dur="500" fill="hold"/>
                                        <p:tgtEl>
                                          <p:spTgt spid="1831938"/>
                                        </p:tgtEl>
                                        <p:attrNameLst>
                                          <p:attrName>ppt_x</p:attrName>
                                        </p:attrNameLst>
                                      </p:cBhvr>
                                      <p:tavLst>
                                        <p:tav tm="0">
                                          <p:val>
                                            <p:strVal val="0-#ppt_w/2"/>
                                          </p:val>
                                        </p:tav>
                                        <p:tav tm="100000">
                                          <p:val>
                                            <p:strVal val="#ppt_x"/>
                                          </p:val>
                                        </p:tav>
                                      </p:tavLst>
                                    </p:anim>
                                    <p:anim calcmode="lin" valueType="num">
                                      <p:cBhvr additive="base">
                                        <p:cTn id="8" dur="500" fill="hold"/>
                                        <p:tgtEl>
                                          <p:spTgt spid="183193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31939">
                                            <p:txEl>
                                              <p:pRg st="0" end="0"/>
                                            </p:txEl>
                                          </p:spTgt>
                                        </p:tgtEl>
                                        <p:attrNameLst>
                                          <p:attrName>style.visibility</p:attrName>
                                        </p:attrNameLst>
                                      </p:cBhvr>
                                      <p:to>
                                        <p:strVal val="visible"/>
                                      </p:to>
                                    </p:set>
                                    <p:anim calcmode="lin" valueType="num">
                                      <p:cBhvr additive="base">
                                        <p:cTn id="11" dur="500" fill="hold"/>
                                        <p:tgtEl>
                                          <p:spTgt spid="1831939">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31939">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31939">
                                            <p:txEl>
                                              <p:pRg st="2" end="2"/>
                                            </p:txEl>
                                          </p:spTgt>
                                        </p:tgtEl>
                                        <p:attrNameLst>
                                          <p:attrName>style.visibility</p:attrName>
                                        </p:attrNameLst>
                                      </p:cBhvr>
                                      <p:to>
                                        <p:strVal val="visible"/>
                                      </p:to>
                                    </p:set>
                                    <p:anim calcmode="lin" valueType="num">
                                      <p:cBhvr additive="base">
                                        <p:cTn id="15" dur="500" fill="hold"/>
                                        <p:tgtEl>
                                          <p:spTgt spid="183193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31939">
                                            <p:txEl>
                                              <p:pRg st="2" end="2"/>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831953"/>
                                        </p:tgtEl>
                                        <p:attrNameLst>
                                          <p:attrName>style.visibility</p:attrName>
                                        </p:attrNameLst>
                                      </p:cBhvr>
                                      <p:to>
                                        <p:strVal val="visible"/>
                                      </p:to>
                                    </p:set>
                                    <p:animEffect transition="in" filter="blinds(horizontal)">
                                      <p:cBhvr>
                                        <p:cTn id="20" dur="500"/>
                                        <p:tgtEl>
                                          <p:spTgt spid="1831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1938" grpId="0" animBg="1"/>
      <p:bldP spid="1831953"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0C8649BD-E95E-4582-B58C-0A31595700E7}" type="slidenum">
              <a:rPr lang="fr-FR"/>
              <a:pPr/>
              <a:t>63</a:t>
            </a:fld>
            <a:r>
              <a:rPr lang="fr-FR"/>
              <a:t>  / Ref TRN_SI_00942 / V2.2 /     SGSI/Q -  July 25 th/2010 /     Classification  D3    Retention : WA+10</a:t>
            </a:r>
          </a:p>
        </p:txBody>
      </p:sp>
      <p:sp>
        <p:nvSpPr>
          <p:cNvPr id="2118658" name="Text Box 2"/>
          <p:cNvSpPr txBox="1">
            <a:spLocks noChangeArrowheads="1"/>
          </p:cNvSpPr>
          <p:nvPr/>
        </p:nvSpPr>
        <p:spPr bwMode="auto">
          <a:xfrm>
            <a:off x="5549900" y="447675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2118659" name="Rectangle 3"/>
          <p:cNvSpPr>
            <a:spLocks noChangeArrowheads="1"/>
          </p:cNvSpPr>
          <p:nvPr/>
        </p:nvSpPr>
        <p:spPr bwMode="auto">
          <a:xfrm>
            <a:off x="711200" y="1255713"/>
            <a:ext cx="8083550" cy="4586287"/>
          </a:xfrm>
          <a:prstGeom prst="rect">
            <a:avLst/>
          </a:prstGeom>
          <a:noFill/>
          <a:ln w="9525">
            <a:noFill/>
            <a:miter lim="800000"/>
            <a:headEnd/>
            <a:tailEnd/>
          </a:ln>
          <a:effectLst/>
        </p:spPr>
        <p:txBody>
          <a:bodyPr/>
          <a:lstStyle/>
          <a:p>
            <a:pPr marL="342900" indent="-342900">
              <a:spcBef>
                <a:spcPct val="40000"/>
              </a:spcBef>
              <a:buSzPct val="80000"/>
              <a:buFont typeface="Arial" charset="0"/>
              <a:buNone/>
            </a:pPr>
            <a:endParaRPr lang="en-US" sz="2400" b="0" i="1" dirty="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en-US" sz="2400" dirty="0" err="1" smtClean="0">
                <a:solidFill>
                  <a:srgbClr val="000099"/>
                </a:solidFill>
              </a:rPr>
              <a:t>Competência</a:t>
            </a:r>
            <a:endParaRPr lang="en-US" sz="2400" dirty="0" smtClean="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pt-PT" sz="2400" dirty="0" smtClean="0">
                <a:solidFill>
                  <a:srgbClr val="00008D"/>
                </a:solidFill>
              </a:rPr>
              <a:t>Descrição </a:t>
            </a:r>
            <a:r>
              <a:rPr lang="pt-PT" sz="2400" dirty="0">
                <a:solidFill>
                  <a:srgbClr val="00008D"/>
                </a:solidFill>
              </a:rPr>
              <a:t>do </a:t>
            </a:r>
            <a:r>
              <a:rPr lang="pt-PT" sz="2400" dirty="0" smtClean="0">
                <a:solidFill>
                  <a:srgbClr val="00008D"/>
                </a:solidFill>
              </a:rPr>
              <a:t>cargo</a:t>
            </a:r>
          </a:p>
          <a:p>
            <a:pPr marL="742950" lvl="1" indent="-285750" algn="l" eaLnBrk="0" hangingPunct="0">
              <a:lnSpc>
                <a:spcPct val="120000"/>
              </a:lnSpc>
              <a:spcBef>
                <a:spcPct val="20000"/>
              </a:spcBef>
              <a:buClr>
                <a:srgbClr val="FF6600"/>
              </a:buClr>
              <a:buSzPct val="80000"/>
              <a:buFontTx/>
              <a:buChar char="•"/>
            </a:pPr>
            <a:r>
              <a:rPr lang="en-US" sz="2400" dirty="0" smtClean="0">
                <a:solidFill>
                  <a:srgbClr val="000099"/>
                </a:solidFill>
              </a:rPr>
              <a:t>APR (</a:t>
            </a:r>
            <a:r>
              <a:rPr lang="pt-PT" sz="2400" dirty="0"/>
              <a:t>Avaliação de desempenho anual</a:t>
            </a:r>
            <a:r>
              <a:rPr lang="en-US" sz="2400" dirty="0" smtClean="0">
                <a:solidFill>
                  <a:srgbClr val="000099"/>
                </a:solidFill>
              </a:rPr>
              <a:t>)</a:t>
            </a:r>
            <a:endParaRPr lang="en-US" sz="2400" dirty="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en-US" sz="2400" dirty="0">
                <a:solidFill>
                  <a:srgbClr val="000099"/>
                </a:solidFill>
              </a:rPr>
              <a:t>PDR </a:t>
            </a:r>
            <a:r>
              <a:rPr lang="en-US" sz="2400" dirty="0" smtClean="0">
                <a:solidFill>
                  <a:srgbClr val="000099"/>
                </a:solidFill>
              </a:rPr>
              <a:t>(</a:t>
            </a:r>
            <a:r>
              <a:rPr lang="pt-PT" sz="2400" dirty="0"/>
              <a:t>Revisão Periódica de </a:t>
            </a:r>
            <a:r>
              <a:rPr lang="pt-PT" sz="2400" dirty="0" smtClean="0"/>
              <a:t>Desenvolvimento</a:t>
            </a:r>
          </a:p>
          <a:p>
            <a:pPr marL="742950" lvl="1" indent="-285750" algn="l" eaLnBrk="0" hangingPunct="0">
              <a:lnSpc>
                <a:spcPct val="120000"/>
              </a:lnSpc>
              <a:spcBef>
                <a:spcPct val="20000"/>
              </a:spcBef>
              <a:buClr>
                <a:srgbClr val="FF6600"/>
              </a:buClr>
              <a:buSzPct val="80000"/>
              <a:buFontTx/>
              <a:buChar char="•"/>
            </a:pPr>
            <a:r>
              <a:rPr lang="en-US" sz="2400" dirty="0" smtClean="0">
                <a:solidFill>
                  <a:srgbClr val="000099"/>
                </a:solidFill>
              </a:rPr>
              <a:t>ITP/PIF (</a:t>
            </a:r>
            <a:r>
              <a:rPr lang="pt-PT" sz="2400" dirty="0"/>
              <a:t>Programa de Formação Individual</a:t>
            </a:r>
            <a:r>
              <a:rPr lang="en-US" sz="2400" dirty="0" smtClean="0">
                <a:solidFill>
                  <a:srgbClr val="000099"/>
                </a:solidFill>
              </a:rPr>
              <a:t>)</a:t>
            </a:r>
            <a:endParaRPr lang="en-US" sz="2400" dirty="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en-US" sz="2400" dirty="0" err="1" smtClean="0">
                <a:solidFill>
                  <a:srgbClr val="000099"/>
                </a:solidFill>
              </a:rPr>
              <a:t>Qualificação</a:t>
            </a:r>
            <a:endParaRPr lang="en-US" sz="2400" dirty="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en-US" sz="2400" dirty="0">
                <a:solidFill>
                  <a:srgbClr val="000099"/>
                </a:solidFill>
              </a:rPr>
              <a:t>Group procedure PRG347 “Manage &amp; develop people” available in SQA for SI portal</a:t>
            </a:r>
          </a:p>
          <a:p>
            <a:pPr marL="742950" lvl="1" indent="-285750" algn="l" eaLnBrk="0" hangingPunct="0">
              <a:lnSpc>
                <a:spcPct val="120000"/>
              </a:lnSpc>
              <a:spcBef>
                <a:spcPct val="20000"/>
              </a:spcBef>
              <a:buClr>
                <a:srgbClr val="FF6600"/>
              </a:buClr>
              <a:buSzPct val="80000"/>
              <a:buFontTx/>
              <a:buChar char="•"/>
            </a:pPr>
            <a:endParaRPr lang="en-US" sz="2400" dirty="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400" dirty="0">
              <a:solidFill>
                <a:srgbClr val="000099"/>
              </a:solidFill>
            </a:endParaRPr>
          </a:p>
        </p:txBody>
      </p:sp>
      <p:sp>
        <p:nvSpPr>
          <p:cNvPr id="2118660" name="Rectangle 4"/>
          <p:cNvSpPr>
            <a:spLocks noChangeArrowheads="1"/>
          </p:cNvSpPr>
          <p:nvPr/>
        </p:nvSpPr>
        <p:spPr bwMode="auto">
          <a:xfrm>
            <a:off x="2954338" y="68263"/>
            <a:ext cx="3802062" cy="1187450"/>
          </a:xfrm>
          <a:prstGeom prst="rect">
            <a:avLst/>
          </a:prstGeom>
          <a:noFill/>
          <a:ln w="9525" algn="ctr">
            <a:noFill/>
            <a:miter lim="800000"/>
            <a:headEnd/>
            <a:tailEnd/>
          </a:ln>
          <a:effectLst/>
        </p:spPr>
        <p:txBody>
          <a:bodyPr>
            <a:spAutoFit/>
          </a:bodyPr>
          <a:lstStyle/>
          <a:p>
            <a:r>
              <a:rPr lang="en-US" sz="2400" i="1">
                <a:solidFill>
                  <a:srgbClr val="00008D"/>
                </a:solidFill>
              </a:rPr>
              <a:t>Key Vocabulary</a:t>
            </a:r>
          </a:p>
          <a:p>
            <a:r>
              <a:rPr lang="en-GB" sz="2400" i="1">
                <a:solidFill>
                  <a:srgbClr val="00008D"/>
                </a:solidFill>
              </a:rPr>
              <a:t>People Management &amp; Development </a:t>
            </a:r>
            <a:endParaRPr lang="fr-FR" sz="2400" i="1">
              <a:solidFill>
                <a:srgbClr val="00008D"/>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18660"/>
                                        </p:tgtEl>
                                        <p:attrNameLst>
                                          <p:attrName>style.visibility</p:attrName>
                                        </p:attrNameLst>
                                      </p:cBhvr>
                                      <p:to>
                                        <p:strVal val="visible"/>
                                      </p:to>
                                    </p:set>
                                    <p:anim calcmode="lin" valueType="num">
                                      <p:cBhvr additive="base">
                                        <p:cTn id="7" dur="500" fill="hold"/>
                                        <p:tgtEl>
                                          <p:spTgt spid="2118660"/>
                                        </p:tgtEl>
                                        <p:attrNameLst>
                                          <p:attrName>ppt_x</p:attrName>
                                        </p:attrNameLst>
                                      </p:cBhvr>
                                      <p:tavLst>
                                        <p:tav tm="0">
                                          <p:val>
                                            <p:strVal val="0-#ppt_w/2"/>
                                          </p:val>
                                        </p:tav>
                                        <p:tav tm="100000">
                                          <p:val>
                                            <p:strVal val="#ppt_x"/>
                                          </p:val>
                                        </p:tav>
                                      </p:tavLst>
                                    </p:anim>
                                    <p:anim calcmode="lin" valueType="num">
                                      <p:cBhvr additive="base">
                                        <p:cTn id="8" dur="500" fill="hold"/>
                                        <p:tgtEl>
                                          <p:spTgt spid="21186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18659"/>
                                        </p:tgtEl>
                                        <p:attrNameLst>
                                          <p:attrName>style.visibility</p:attrName>
                                        </p:attrNameLst>
                                      </p:cBhvr>
                                      <p:to>
                                        <p:strVal val="visible"/>
                                      </p:to>
                                    </p:set>
                                    <p:anim calcmode="lin" valueType="num">
                                      <p:cBhvr additive="base">
                                        <p:cTn id="12" dur="500" fill="hold"/>
                                        <p:tgtEl>
                                          <p:spTgt spid="2118659"/>
                                        </p:tgtEl>
                                        <p:attrNameLst>
                                          <p:attrName>ppt_x</p:attrName>
                                        </p:attrNameLst>
                                      </p:cBhvr>
                                      <p:tavLst>
                                        <p:tav tm="0">
                                          <p:val>
                                            <p:strVal val="#ppt_x"/>
                                          </p:val>
                                        </p:tav>
                                        <p:tav tm="100000">
                                          <p:val>
                                            <p:strVal val="#ppt_x"/>
                                          </p:val>
                                        </p:tav>
                                      </p:tavLst>
                                    </p:anim>
                                    <p:anim calcmode="lin" valueType="num">
                                      <p:cBhvr additive="base">
                                        <p:cTn id="13" dur="500" fill="hold"/>
                                        <p:tgtEl>
                                          <p:spTgt spid="21186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8659" grpId="0"/>
      <p:bldP spid="2118660"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C0797AE1-0D43-4E9E-A944-6C1208BFD338}" type="slidenum">
              <a:rPr lang="fr-FR"/>
              <a:pPr/>
              <a:t>64</a:t>
            </a:fld>
            <a:r>
              <a:rPr lang="fr-FR"/>
              <a:t>  / Ref TRN_SI_00942 / V2.2 /     SGSI/Q -  July 25 th/2010 /     Classification  D3    Retention : WA+10</a:t>
            </a:r>
          </a:p>
        </p:txBody>
      </p:sp>
      <p:sp>
        <p:nvSpPr>
          <p:cNvPr id="1993730" name="Rectangle 2"/>
          <p:cNvSpPr>
            <a:spLocks noGrp="1" noChangeArrowheads="1"/>
          </p:cNvSpPr>
          <p:nvPr>
            <p:ph type="body" sz="half" idx="1"/>
          </p:nvPr>
        </p:nvSpPr>
        <p:spPr>
          <a:xfrm>
            <a:off x="444500" y="1125538"/>
            <a:ext cx="8083550" cy="5405437"/>
          </a:xfrm>
        </p:spPr>
        <p:txBody>
          <a:bodyPr/>
          <a:lstStyle/>
          <a:p>
            <a:pPr lvl="1" algn="ctr">
              <a:lnSpc>
                <a:spcPct val="120000"/>
              </a:lnSpc>
              <a:buFontTx/>
              <a:buNone/>
            </a:pPr>
            <a:endParaRPr lang="en-US" sz="1800" i="1">
              <a:latin typeface="Arial" charset="0"/>
            </a:endParaRPr>
          </a:p>
          <a:p>
            <a:pPr lvl="1">
              <a:lnSpc>
                <a:spcPct val="120000"/>
              </a:lnSpc>
              <a:buFontTx/>
              <a:buChar char="•"/>
            </a:pPr>
            <a:r>
              <a:rPr lang="en-US" sz="18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 de Abordagem “simplificado”: O que, Porque, Como ?</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SGSI Processo de Mapa</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Processo de Melhoria de Governança</a:t>
            </a:r>
            <a:endParaRPr lang="pt-BR" sz="1600" i="1" u="sn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r>
              <a:rPr lang="pt-BR" sz="1800"/>
              <a:t> </a:t>
            </a:r>
          </a:p>
          <a:p>
            <a:pPr lvl="1">
              <a:lnSpc>
                <a:spcPct val="120000"/>
              </a:lnSpc>
              <a:buFontTx/>
              <a:buChar char="•"/>
            </a:pPr>
            <a:r>
              <a:rPr lang="pt-BR" sz="1600" i="1" u="sng">
                <a:latin typeface="Arial" charset="0"/>
              </a:rPr>
              <a:t>Medição de Desempenho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800"/>
              <a:t>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endParaRPr lang="en-US"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p:txBody>
      </p:sp>
      <p:sp>
        <p:nvSpPr>
          <p:cNvPr id="1993731" name="AutoShape 3"/>
          <p:cNvSpPr>
            <a:spLocks noChangeArrowheads="1"/>
          </p:cNvSpPr>
          <p:nvPr/>
        </p:nvSpPr>
        <p:spPr bwMode="auto">
          <a:xfrm>
            <a:off x="438150" y="4705350"/>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993732" name="Rectangle 4"/>
          <p:cNvSpPr>
            <a:spLocks noChangeArrowheads="1"/>
          </p:cNvSpPr>
          <p:nvPr/>
        </p:nvSpPr>
        <p:spPr bwMode="auto">
          <a:xfrm>
            <a:off x="3257550" y="187325"/>
            <a:ext cx="3390900" cy="604838"/>
          </a:xfrm>
          <a:prstGeom prst="rect">
            <a:avLst/>
          </a:prstGeom>
          <a:noFill/>
          <a:ln w="9525" algn="ctr">
            <a:noFill/>
            <a:miter lim="800000"/>
            <a:headEnd/>
            <a:tailEnd/>
          </a:ln>
          <a:effectLst/>
        </p:spPr>
        <p:txBody>
          <a:bodyPr wrap="none">
            <a:spAutoFit/>
          </a:bodyPr>
          <a:lstStyle/>
          <a:p>
            <a:pPr lvl="1" eaLnBrk="0" hangingPunct="0">
              <a:lnSpc>
                <a:spcPct val="120000"/>
              </a:lnSpc>
              <a:spcBef>
                <a:spcPct val="20000"/>
              </a:spcBef>
              <a:buClr>
                <a:srgbClr val="FF6600"/>
              </a:buClr>
              <a:buSzPct val="80000"/>
            </a:pPr>
            <a:r>
              <a:rPr lang="en-US" sz="2800" i="1">
                <a:solidFill>
                  <a:srgbClr val="000099"/>
                </a:solidFill>
              </a:rPr>
              <a:t>Training agenda</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93732"/>
                                        </p:tgtEl>
                                        <p:attrNameLst>
                                          <p:attrName>style.visibility</p:attrName>
                                        </p:attrNameLst>
                                      </p:cBhvr>
                                      <p:to>
                                        <p:strVal val="visible"/>
                                      </p:to>
                                    </p:set>
                                    <p:anim calcmode="lin" valueType="num">
                                      <p:cBhvr additive="base">
                                        <p:cTn id="7" dur="500" fill="hold"/>
                                        <p:tgtEl>
                                          <p:spTgt spid="1993732"/>
                                        </p:tgtEl>
                                        <p:attrNameLst>
                                          <p:attrName>ppt_x</p:attrName>
                                        </p:attrNameLst>
                                      </p:cBhvr>
                                      <p:tavLst>
                                        <p:tav tm="0">
                                          <p:val>
                                            <p:strVal val="#ppt_x"/>
                                          </p:val>
                                        </p:tav>
                                        <p:tav tm="100000">
                                          <p:val>
                                            <p:strVal val="#ppt_x"/>
                                          </p:val>
                                        </p:tav>
                                      </p:tavLst>
                                    </p:anim>
                                    <p:anim calcmode="lin" valueType="num">
                                      <p:cBhvr additive="base">
                                        <p:cTn id="8" dur="500" fill="hold"/>
                                        <p:tgtEl>
                                          <p:spTgt spid="19937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93731"/>
                                        </p:tgtEl>
                                        <p:attrNameLst>
                                          <p:attrName>style.visibility</p:attrName>
                                        </p:attrNameLst>
                                      </p:cBhvr>
                                      <p:to>
                                        <p:strVal val="visible"/>
                                      </p:to>
                                    </p:set>
                                    <p:anim calcmode="lin" valueType="num">
                                      <p:cBhvr additive="base">
                                        <p:cTn id="13" dur="500" fill="hold"/>
                                        <p:tgtEl>
                                          <p:spTgt spid="1993731"/>
                                        </p:tgtEl>
                                        <p:attrNameLst>
                                          <p:attrName>ppt_x</p:attrName>
                                        </p:attrNameLst>
                                      </p:cBhvr>
                                      <p:tavLst>
                                        <p:tav tm="0">
                                          <p:val>
                                            <p:strVal val="0-#ppt_w/2"/>
                                          </p:val>
                                        </p:tav>
                                        <p:tav tm="100000">
                                          <p:val>
                                            <p:strVal val="#ppt_x"/>
                                          </p:val>
                                        </p:tav>
                                      </p:tavLst>
                                    </p:anim>
                                    <p:anim calcmode="lin" valueType="num">
                                      <p:cBhvr additive="base">
                                        <p:cTn id="14" dur="500" fill="hold"/>
                                        <p:tgtEl>
                                          <p:spTgt spid="19937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3731" grpId="0" animBg="1"/>
      <p:bldP spid="1993732"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7E2B2D90-125A-4DCC-B603-07EA6189B185}" type="slidenum">
              <a:rPr lang="fr-FR"/>
              <a:pPr/>
              <a:t>65</a:t>
            </a:fld>
            <a:r>
              <a:rPr lang="fr-FR"/>
              <a:t>  / Ref TRN_SI_00942 / V2.2 /     SGSI/Q -  July 25 th/2010 /     Classification  D3    Retention : WA+10</a:t>
            </a:r>
          </a:p>
        </p:txBody>
      </p:sp>
      <p:sp>
        <p:nvSpPr>
          <p:cNvPr id="1920002" name="Rectangle 2"/>
          <p:cNvSpPr>
            <a:spLocks noGrp="1" noChangeArrowheads="1"/>
          </p:cNvSpPr>
          <p:nvPr>
            <p:ph type="body" sz="half" idx="1"/>
          </p:nvPr>
        </p:nvSpPr>
        <p:spPr>
          <a:xfrm>
            <a:off x="3581400" y="2373313"/>
            <a:ext cx="5295900" cy="2362200"/>
          </a:xfrm>
        </p:spPr>
        <p:txBody>
          <a:bodyPr/>
          <a:lstStyle/>
          <a:p>
            <a:pPr marL="0" indent="0">
              <a:buNone/>
            </a:pPr>
            <a:r>
              <a:rPr lang="pt-PT" sz="3600" dirty="0"/>
              <a:t>O desempenho de SI e os serviços é medido a partir de um ponto de vista do </a:t>
            </a:r>
            <a:r>
              <a:rPr lang="pt-PT" sz="3600" dirty="0" smtClean="0"/>
              <a:t>usuário.</a:t>
            </a:r>
            <a:endParaRPr lang="en-US" sz="3600" b="1" i="1" dirty="0">
              <a:latin typeface="Arial" charset="0"/>
            </a:endParaRPr>
          </a:p>
        </p:txBody>
      </p:sp>
      <p:sp>
        <p:nvSpPr>
          <p:cNvPr id="1920004" name="Text Box 4"/>
          <p:cNvSpPr txBox="1">
            <a:spLocks noChangeArrowheads="1"/>
          </p:cNvSpPr>
          <p:nvPr/>
        </p:nvSpPr>
        <p:spPr bwMode="auto">
          <a:xfrm>
            <a:off x="2070100" y="422910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pic>
        <p:nvPicPr>
          <p:cNvPr id="1920006" name="Picture 6"/>
          <p:cNvPicPr>
            <a:picLocks noChangeAspect="1" noChangeArrowheads="1"/>
          </p:cNvPicPr>
          <p:nvPr/>
        </p:nvPicPr>
        <p:blipFill>
          <a:blip r:embed="rId3"/>
          <a:srcRect/>
          <a:stretch>
            <a:fillRect/>
          </a:stretch>
        </p:blipFill>
        <p:spPr bwMode="auto">
          <a:xfrm>
            <a:off x="0" y="2373313"/>
            <a:ext cx="3581400" cy="2682875"/>
          </a:xfrm>
          <a:prstGeom prst="rect">
            <a:avLst/>
          </a:prstGeom>
          <a:noFill/>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920002">
                                            <p:txEl>
                                              <p:pRg st="0" end="0"/>
                                            </p:txEl>
                                          </p:spTgt>
                                        </p:tgtEl>
                                        <p:attrNameLst>
                                          <p:attrName>style.visibility</p:attrName>
                                        </p:attrNameLst>
                                      </p:cBhvr>
                                      <p:to>
                                        <p:strVal val="visible"/>
                                      </p:to>
                                    </p:set>
                                    <p:anim calcmode="lin" valueType="num">
                                      <p:cBhvr>
                                        <p:cTn id="7" dur="500" fill="hold"/>
                                        <p:tgtEl>
                                          <p:spTgt spid="192000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2000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200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000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ço Reservado para Data 5"/>
          <p:cNvSpPr>
            <a:spLocks noGrp="1"/>
          </p:cNvSpPr>
          <p:nvPr>
            <p:ph type="dt" sz="half" idx="10"/>
          </p:nvPr>
        </p:nvSpPr>
        <p:spPr/>
        <p:txBody>
          <a:bodyPr/>
          <a:lstStyle/>
          <a:p>
            <a:r>
              <a:rPr lang="fr-FR"/>
              <a:t>Page </a:t>
            </a:r>
            <a:fld id="{96756FD7-F46D-4476-93AA-2EC49104C50E}" type="slidenum">
              <a:rPr lang="fr-FR"/>
              <a:pPr/>
              <a:t>66</a:t>
            </a:fld>
            <a:r>
              <a:rPr lang="fr-FR"/>
              <a:t>  / Ref TRN_SI_00942 / V2.2 /     SGSI/Q -  July 25 th/2010 /     Classification  D3    Retention : WA+10</a:t>
            </a:r>
          </a:p>
        </p:txBody>
      </p:sp>
      <p:sp>
        <p:nvSpPr>
          <p:cNvPr id="2395138" name="Rectangle 2"/>
          <p:cNvSpPr>
            <a:spLocks noGrp="1" noChangeArrowheads="1"/>
          </p:cNvSpPr>
          <p:nvPr>
            <p:ph type="body" sz="half" idx="1"/>
          </p:nvPr>
        </p:nvSpPr>
        <p:spPr>
          <a:xfrm>
            <a:off x="1724025" y="1063257"/>
            <a:ext cx="7251700" cy="1478332"/>
          </a:xfrm>
        </p:spPr>
        <p:txBody>
          <a:bodyPr/>
          <a:lstStyle/>
          <a:p>
            <a:pPr marL="195263" indent="-195263">
              <a:lnSpc>
                <a:spcPct val="105000"/>
              </a:lnSpc>
            </a:pPr>
            <a:r>
              <a:rPr lang="pt-PT" sz="2400" dirty="0"/>
              <a:t>Produzir painéis de desempenho em diferentes níveis de organização </a:t>
            </a:r>
            <a:r>
              <a:rPr lang="pt-PT" sz="2400" dirty="0" smtClean="0"/>
              <a:t>(Entidade SGSI, </a:t>
            </a:r>
            <a:r>
              <a:rPr lang="pt-PT" sz="2400" dirty="0"/>
              <a:t>zona, grupo) para seguir o plano de </a:t>
            </a:r>
            <a:r>
              <a:rPr lang="pt-PT" sz="2400" dirty="0" smtClean="0"/>
              <a:t>atividades </a:t>
            </a:r>
            <a:r>
              <a:rPr lang="pt-PT" sz="2400" dirty="0"/>
              <a:t>SGSI.</a:t>
            </a:r>
            <a:r>
              <a:rPr lang="en-US" sz="2400" dirty="0"/>
              <a:t/>
            </a:r>
            <a:br>
              <a:rPr lang="en-US" sz="2400" dirty="0"/>
            </a:br>
            <a:r>
              <a:rPr lang="en-US" sz="1200" dirty="0"/>
              <a:t>.</a:t>
            </a:r>
          </a:p>
        </p:txBody>
      </p:sp>
      <p:grpSp>
        <p:nvGrpSpPr>
          <p:cNvPr id="2395163" name="Group 27"/>
          <p:cNvGrpSpPr>
            <a:grpSpLocks/>
          </p:cNvGrpSpPr>
          <p:nvPr/>
        </p:nvGrpSpPr>
        <p:grpSpPr bwMode="auto">
          <a:xfrm>
            <a:off x="200025" y="1611313"/>
            <a:ext cx="1265238" cy="4071937"/>
            <a:chOff x="126" y="1015"/>
            <a:chExt cx="797" cy="2565"/>
          </a:xfrm>
        </p:grpSpPr>
        <p:sp>
          <p:nvSpPr>
            <p:cNvPr id="2395139" name="Rectangle 3"/>
            <p:cNvSpPr>
              <a:spLocks noChangeArrowheads="1"/>
            </p:cNvSpPr>
            <p:nvPr/>
          </p:nvSpPr>
          <p:spPr bwMode="auto">
            <a:xfrm>
              <a:off x="126" y="2284"/>
              <a:ext cx="797" cy="592"/>
            </a:xfrm>
            <a:prstGeom prst="rect">
              <a:avLst/>
            </a:prstGeom>
            <a:solidFill>
              <a:srgbClr val="FFFF00"/>
            </a:solidFill>
            <a:ln w="0" algn="ctr">
              <a:solidFill>
                <a:srgbClr val="0000FF"/>
              </a:solidFill>
              <a:miter lim="800000"/>
              <a:headEnd/>
              <a:tailEnd/>
            </a:ln>
            <a:effectLst/>
          </p:spPr>
          <p:txBody>
            <a:bodyPr anchor="ctr"/>
            <a:lstStyle/>
            <a:p>
              <a:pPr eaLnBrk="0" hangingPunct="0"/>
              <a:r>
                <a:rPr lang="en-US" sz="1200" b="0">
                  <a:solidFill>
                    <a:schemeClr val="tx1"/>
                  </a:solidFill>
                  <a:latin typeface="Comic Sans MS" pitchFamily="66" charset="0"/>
                </a:rPr>
                <a:t>Report performance dashboard</a:t>
              </a:r>
            </a:p>
          </p:txBody>
        </p:sp>
        <p:sp>
          <p:nvSpPr>
            <p:cNvPr id="2395140" name="Rectangle 4"/>
            <p:cNvSpPr>
              <a:spLocks noChangeArrowheads="1"/>
            </p:cNvSpPr>
            <p:nvPr/>
          </p:nvSpPr>
          <p:spPr bwMode="auto">
            <a:xfrm>
              <a:off x="126" y="3062"/>
              <a:ext cx="797" cy="518"/>
            </a:xfrm>
            <a:prstGeom prst="rect">
              <a:avLst/>
            </a:prstGeom>
            <a:solidFill>
              <a:srgbClr val="C2DBF8"/>
            </a:solidFill>
            <a:ln w="0" algn="ctr">
              <a:solidFill>
                <a:srgbClr val="0000FF"/>
              </a:solidFill>
              <a:miter lim="800000"/>
              <a:headEnd/>
              <a:tailEnd/>
            </a:ln>
            <a:effectLst/>
          </p:spPr>
          <p:txBody>
            <a:bodyPr anchor="ctr"/>
            <a:lstStyle/>
            <a:p>
              <a:pPr eaLnBrk="0" hangingPunct="0"/>
              <a:r>
                <a:rPr lang="en-US" sz="1200" b="0">
                  <a:solidFill>
                    <a:schemeClr val="tx1"/>
                  </a:solidFill>
                  <a:latin typeface="Comic Sans MS" pitchFamily="66" charset="0"/>
                </a:rPr>
                <a:t>Monitor and improve activities performance</a:t>
              </a:r>
            </a:p>
          </p:txBody>
        </p:sp>
        <p:sp>
          <p:nvSpPr>
            <p:cNvPr id="2395141" name="Rectangle 5"/>
            <p:cNvSpPr>
              <a:spLocks noChangeArrowheads="1"/>
            </p:cNvSpPr>
            <p:nvPr/>
          </p:nvSpPr>
          <p:spPr bwMode="auto">
            <a:xfrm>
              <a:off x="126" y="1629"/>
              <a:ext cx="797" cy="495"/>
            </a:xfrm>
            <a:prstGeom prst="rect">
              <a:avLst/>
            </a:prstGeom>
            <a:solidFill>
              <a:srgbClr val="C2DBF8"/>
            </a:solidFill>
            <a:ln w="0" algn="ctr">
              <a:solidFill>
                <a:srgbClr val="0000FF"/>
              </a:solidFill>
              <a:miter lim="800000"/>
              <a:headEnd/>
              <a:tailEnd/>
            </a:ln>
            <a:effectLst/>
          </p:spPr>
          <p:txBody>
            <a:bodyPr anchor="ctr"/>
            <a:lstStyle/>
            <a:p>
              <a:pPr eaLnBrk="0" hangingPunct="0"/>
              <a:r>
                <a:rPr lang="en-US" sz="1200" b="0">
                  <a:solidFill>
                    <a:schemeClr val="tx1"/>
                  </a:solidFill>
                  <a:latin typeface="Comic Sans MS" pitchFamily="66" charset="0"/>
                </a:rPr>
                <a:t>Analyze performance results</a:t>
              </a:r>
            </a:p>
          </p:txBody>
        </p:sp>
        <p:sp>
          <p:nvSpPr>
            <p:cNvPr id="2395142" name="Rectangle 6"/>
            <p:cNvSpPr>
              <a:spLocks noChangeArrowheads="1"/>
            </p:cNvSpPr>
            <p:nvPr/>
          </p:nvSpPr>
          <p:spPr bwMode="auto">
            <a:xfrm>
              <a:off x="126" y="1015"/>
              <a:ext cx="797" cy="495"/>
            </a:xfrm>
            <a:prstGeom prst="rect">
              <a:avLst/>
            </a:prstGeom>
            <a:solidFill>
              <a:srgbClr val="C2DBF8"/>
            </a:solidFill>
            <a:ln w="0" algn="ctr">
              <a:solidFill>
                <a:srgbClr val="0000FF"/>
              </a:solidFill>
              <a:miter lim="800000"/>
              <a:headEnd/>
              <a:tailEnd/>
            </a:ln>
            <a:effectLst/>
          </p:spPr>
          <p:txBody>
            <a:bodyPr anchor="ctr"/>
            <a:lstStyle/>
            <a:p>
              <a:pPr eaLnBrk="0" hangingPunct="0"/>
              <a:r>
                <a:rPr lang="en-US" sz="1200" b="0">
                  <a:solidFill>
                    <a:schemeClr val="tx1"/>
                  </a:solidFill>
                  <a:latin typeface="Comic Sans MS" pitchFamily="66" charset="0"/>
                </a:rPr>
                <a:t>Produce performance results</a:t>
              </a:r>
            </a:p>
          </p:txBody>
        </p:sp>
      </p:grpSp>
      <p:sp>
        <p:nvSpPr>
          <p:cNvPr id="2395143" name="Rectangle 7"/>
          <p:cNvSpPr>
            <a:spLocks noChangeArrowheads="1"/>
          </p:cNvSpPr>
          <p:nvPr/>
        </p:nvSpPr>
        <p:spPr bwMode="auto">
          <a:xfrm>
            <a:off x="3378200" y="0"/>
            <a:ext cx="5573713" cy="1152525"/>
          </a:xfrm>
          <a:prstGeom prst="rect">
            <a:avLst/>
          </a:prstGeom>
          <a:solidFill>
            <a:schemeClr val="bg1"/>
          </a:solidFill>
          <a:ln w="9525">
            <a:noFill/>
            <a:miter lim="800000"/>
            <a:headEnd/>
            <a:tailEnd/>
          </a:ln>
          <a:effectLst/>
        </p:spPr>
        <p:txBody>
          <a:bodyPr anchor="ctr"/>
          <a:lstStyle/>
          <a:p>
            <a:pPr algn="r" eaLnBrk="0" hangingPunct="0">
              <a:lnSpc>
                <a:spcPct val="85000"/>
              </a:lnSpc>
            </a:pPr>
            <a:r>
              <a:rPr lang="en-US" sz="2800" i="1">
                <a:solidFill>
                  <a:srgbClr val="00008D"/>
                </a:solidFill>
              </a:rPr>
              <a:t>Report performance dashboard</a:t>
            </a:r>
          </a:p>
        </p:txBody>
      </p:sp>
      <p:grpSp>
        <p:nvGrpSpPr>
          <p:cNvPr id="2395164" name="Group 28"/>
          <p:cNvGrpSpPr>
            <a:grpSpLocks/>
          </p:cNvGrpSpPr>
          <p:nvPr/>
        </p:nvGrpSpPr>
        <p:grpSpPr bwMode="auto">
          <a:xfrm>
            <a:off x="2032000" y="2273300"/>
            <a:ext cx="2806700" cy="4584700"/>
            <a:chOff x="1280" y="1432"/>
            <a:chExt cx="1768" cy="2888"/>
          </a:xfrm>
        </p:grpSpPr>
        <p:grpSp>
          <p:nvGrpSpPr>
            <p:cNvPr id="2395144" name="Group 8"/>
            <p:cNvGrpSpPr>
              <a:grpSpLocks/>
            </p:cNvGrpSpPr>
            <p:nvPr/>
          </p:nvGrpSpPr>
          <p:grpSpPr bwMode="auto">
            <a:xfrm>
              <a:off x="1659" y="3337"/>
              <a:ext cx="1048" cy="776"/>
              <a:chOff x="1427" y="1657"/>
              <a:chExt cx="1048" cy="776"/>
            </a:xfrm>
          </p:grpSpPr>
          <p:pic>
            <p:nvPicPr>
              <p:cNvPr id="2395145" name="Picture 9" descr="j0290890"/>
              <p:cNvPicPr>
                <a:picLocks noChangeAspect="1" noChangeArrowheads="1"/>
              </p:cNvPicPr>
              <p:nvPr/>
            </p:nvPicPr>
            <p:blipFill>
              <a:blip r:embed="rId3"/>
              <a:srcRect/>
              <a:stretch>
                <a:fillRect/>
              </a:stretch>
            </p:blipFill>
            <p:spPr bwMode="auto">
              <a:xfrm>
                <a:off x="1427" y="1657"/>
                <a:ext cx="858" cy="750"/>
              </a:xfrm>
              <a:prstGeom prst="rect">
                <a:avLst/>
              </a:prstGeom>
              <a:noFill/>
            </p:spPr>
          </p:pic>
          <p:sp>
            <p:nvSpPr>
              <p:cNvPr id="2395146" name="Text Box 10"/>
              <p:cNvSpPr txBox="1">
                <a:spLocks noChangeArrowheads="1"/>
              </p:cNvSpPr>
              <p:nvPr/>
            </p:nvSpPr>
            <p:spPr bwMode="auto">
              <a:xfrm>
                <a:off x="2094" y="2202"/>
                <a:ext cx="381" cy="231"/>
              </a:xfrm>
              <a:prstGeom prst="rect">
                <a:avLst/>
              </a:prstGeom>
              <a:noFill/>
              <a:ln w="9525">
                <a:noFill/>
                <a:miter lim="800000"/>
                <a:headEnd/>
                <a:tailEnd/>
              </a:ln>
              <a:effectLst/>
            </p:spPr>
            <p:txBody>
              <a:bodyPr wrap="none">
                <a:spAutoFit/>
              </a:bodyPr>
              <a:lstStyle/>
              <a:p>
                <a:pPr algn="l" eaLnBrk="0" hangingPunct="0"/>
                <a:r>
                  <a:rPr lang="fr-FR" sz="1800" b="0">
                    <a:solidFill>
                      <a:schemeClr val="tx1"/>
                    </a:solidFill>
                    <a:latin typeface="Comic Sans MS" pitchFamily="66" charset="0"/>
                  </a:rPr>
                  <a:t>PSR</a:t>
                </a:r>
              </a:p>
            </p:txBody>
          </p:sp>
        </p:grpSp>
        <p:grpSp>
          <p:nvGrpSpPr>
            <p:cNvPr id="2395147" name="Group 11"/>
            <p:cNvGrpSpPr>
              <a:grpSpLocks/>
            </p:cNvGrpSpPr>
            <p:nvPr/>
          </p:nvGrpSpPr>
          <p:grpSpPr bwMode="auto">
            <a:xfrm>
              <a:off x="1534" y="2523"/>
              <a:ext cx="1506" cy="746"/>
              <a:chOff x="3094" y="1763"/>
              <a:chExt cx="1506" cy="746"/>
            </a:xfrm>
          </p:grpSpPr>
          <p:pic>
            <p:nvPicPr>
              <p:cNvPr id="2395148" name="Picture 12" descr="j0233904"/>
              <p:cNvPicPr>
                <a:picLocks noChangeAspect="1" noChangeArrowheads="1"/>
              </p:cNvPicPr>
              <p:nvPr/>
            </p:nvPicPr>
            <p:blipFill>
              <a:blip r:embed="rId4"/>
              <a:srcRect/>
              <a:stretch>
                <a:fillRect/>
              </a:stretch>
            </p:blipFill>
            <p:spPr bwMode="auto">
              <a:xfrm>
                <a:off x="3094" y="1763"/>
                <a:ext cx="1063" cy="746"/>
              </a:xfrm>
              <a:prstGeom prst="rect">
                <a:avLst/>
              </a:prstGeom>
              <a:noFill/>
              <a:ln/>
              <a:effectLst/>
            </p:spPr>
          </p:pic>
          <p:sp>
            <p:nvSpPr>
              <p:cNvPr id="2395149" name="Text Box 13"/>
              <p:cNvSpPr txBox="1">
                <a:spLocks noChangeArrowheads="1"/>
              </p:cNvSpPr>
              <p:nvPr/>
            </p:nvSpPr>
            <p:spPr bwMode="auto">
              <a:xfrm>
                <a:off x="4206" y="2058"/>
                <a:ext cx="394" cy="231"/>
              </a:xfrm>
              <a:prstGeom prst="rect">
                <a:avLst/>
              </a:prstGeom>
              <a:noFill/>
              <a:ln w="9525">
                <a:noFill/>
                <a:miter lim="800000"/>
                <a:headEnd/>
                <a:tailEnd/>
              </a:ln>
              <a:effectLst/>
            </p:spPr>
            <p:txBody>
              <a:bodyPr wrap="none">
                <a:spAutoFit/>
              </a:bodyPr>
              <a:lstStyle/>
              <a:p>
                <a:pPr algn="l" eaLnBrk="0" hangingPunct="0"/>
                <a:r>
                  <a:rPr lang="fr-FR" sz="1800" b="0">
                    <a:solidFill>
                      <a:schemeClr val="tx1"/>
                    </a:solidFill>
                    <a:latin typeface="Comic Sans MS" pitchFamily="66" charset="0"/>
                  </a:rPr>
                  <a:t>BSC</a:t>
                </a:r>
              </a:p>
            </p:txBody>
          </p:sp>
        </p:grpSp>
        <p:grpSp>
          <p:nvGrpSpPr>
            <p:cNvPr id="2395156" name="Group 20"/>
            <p:cNvGrpSpPr>
              <a:grpSpLocks/>
            </p:cNvGrpSpPr>
            <p:nvPr/>
          </p:nvGrpSpPr>
          <p:grpSpPr bwMode="auto">
            <a:xfrm>
              <a:off x="1686" y="1552"/>
              <a:ext cx="1317" cy="897"/>
              <a:chOff x="2430" y="1752"/>
              <a:chExt cx="1317" cy="897"/>
            </a:xfrm>
          </p:grpSpPr>
          <p:pic>
            <p:nvPicPr>
              <p:cNvPr id="2395157" name="Picture 21" descr="j0283191"/>
              <p:cNvPicPr>
                <a:picLocks noChangeAspect="1" noChangeArrowheads="1" noCrop="1"/>
              </p:cNvPicPr>
              <p:nvPr/>
            </p:nvPicPr>
            <p:blipFill>
              <a:blip r:embed="rId5"/>
              <a:srcRect/>
              <a:stretch>
                <a:fillRect/>
              </a:stretch>
            </p:blipFill>
            <p:spPr bwMode="auto">
              <a:xfrm>
                <a:off x="2471" y="1752"/>
                <a:ext cx="834" cy="816"/>
              </a:xfrm>
              <a:prstGeom prst="rect">
                <a:avLst/>
              </a:prstGeom>
              <a:noFill/>
            </p:spPr>
          </p:pic>
          <p:sp>
            <p:nvSpPr>
              <p:cNvPr id="2395158" name="Text Box 22"/>
              <p:cNvSpPr txBox="1">
                <a:spLocks noChangeArrowheads="1"/>
              </p:cNvSpPr>
              <p:nvPr/>
            </p:nvSpPr>
            <p:spPr bwMode="auto">
              <a:xfrm>
                <a:off x="2430" y="2418"/>
                <a:ext cx="1317" cy="231"/>
              </a:xfrm>
              <a:prstGeom prst="rect">
                <a:avLst/>
              </a:prstGeom>
              <a:noFill/>
              <a:ln w="9525">
                <a:noFill/>
                <a:miter lim="800000"/>
                <a:headEnd/>
                <a:tailEnd/>
              </a:ln>
              <a:effectLst/>
            </p:spPr>
            <p:txBody>
              <a:bodyPr wrap="none">
                <a:spAutoFit/>
              </a:bodyPr>
              <a:lstStyle/>
              <a:p>
                <a:pPr algn="l" eaLnBrk="0" hangingPunct="0"/>
                <a:r>
                  <a:rPr lang="fr-FR" sz="1800" b="0">
                    <a:solidFill>
                      <a:schemeClr val="tx1"/>
                    </a:solidFill>
                    <a:latin typeface="Comic Sans MS" pitchFamily="66" charset="0"/>
                  </a:rPr>
                  <a:t>TDB des priorités</a:t>
                </a:r>
              </a:p>
            </p:txBody>
          </p:sp>
        </p:grpSp>
        <p:sp>
          <p:nvSpPr>
            <p:cNvPr id="2395159" name="Oval 23"/>
            <p:cNvSpPr>
              <a:spLocks noChangeArrowheads="1"/>
            </p:cNvSpPr>
            <p:nvPr/>
          </p:nvSpPr>
          <p:spPr bwMode="auto">
            <a:xfrm>
              <a:off x="1280" y="1432"/>
              <a:ext cx="1768" cy="2888"/>
            </a:xfrm>
            <a:prstGeom prst="ellipse">
              <a:avLst/>
            </a:prstGeom>
            <a:noFill/>
            <a:ln w="38100">
              <a:solidFill>
                <a:srgbClr val="009900"/>
              </a:solidFill>
              <a:round/>
              <a:headEnd/>
              <a:tailEnd/>
            </a:ln>
            <a:effectLst/>
          </p:spPr>
          <p:txBody>
            <a:bodyPr wrap="none" anchor="ctr"/>
            <a:lstStyle/>
            <a:p>
              <a:endParaRPr lang="pt-BR"/>
            </a:p>
          </p:txBody>
        </p:sp>
        <p:sp>
          <p:nvSpPr>
            <p:cNvPr id="2395161" name="Text Box 25"/>
            <p:cNvSpPr txBox="1">
              <a:spLocks noChangeArrowheads="1"/>
            </p:cNvSpPr>
            <p:nvPr/>
          </p:nvSpPr>
          <p:spPr bwMode="auto">
            <a:xfrm>
              <a:off x="1510" y="1529"/>
              <a:ext cx="1291" cy="192"/>
            </a:xfrm>
            <a:prstGeom prst="rect">
              <a:avLst/>
            </a:prstGeom>
            <a:noFill/>
            <a:ln w="9525">
              <a:noFill/>
              <a:miter lim="800000"/>
              <a:headEnd/>
              <a:tailEnd/>
            </a:ln>
            <a:effectLst/>
          </p:spPr>
          <p:txBody>
            <a:bodyPr wrap="none">
              <a:spAutoFit/>
            </a:bodyPr>
            <a:lstStyle/>
            <a:p>
              <a:pPr algn="l" eaLnBrk="0" hangingPunct="0"/>
              <a:r>
                <a:rPr lang="fr-FR" sz="1400">
                  <a:solidFill>
                    <a:schemeClr val="tx1"/>
                  </a:solidFill>
                  <a:latin typeface="Comic Sans MS" pitchFamily="66" charset="0"/>
                </a:rPr>
                <a:t>Organization oriented</a:t>
              </a:r>
            </a:p>
          </p:txBody>
        </p:sp>
      </p:grpSp>
      <p:grpSp>
        <p:nvGrpSpPr>
          <p:cNvPr id="2395165" name="Group 29"/>
          <p:cNvGrpSpPr>
            <a:grpSpLocks/>
          </p:cNvGrpSpPr>
          <p:nvPr/>
        </p:nvGrpSpPr>
        <p:grpSpPr bwMode="auto">
          <a:xfrm>
            <a:off x="5092700" y="2260600"/>
            <a:ext cx="3314700" cy="4584700"/>
            <a:chOff x="3208" y="1424"/>
            <a:chExt cx="2088" cy="2888"/>
          </a:xfrm>
        </p:grpSpPr>
        <p:grpSp>
          <p:nvGrpSpPr>
            <p:cNvPr id="2395150" name="Group 14"/>
            <p:cNvGrpSpPr>
              <a:grpSpLocks/>
            </p:cNvGrpSpPr>
            <p:nvPr/>
          </p:nvGrpSpPr>
          <p:grpSpPr bwMode="auto">
            <a:xfrm>
              <a:off x="3406" y="2838"/>
              <a:ext cx="1587" cy="803"/>
              <a:chOff x="1390" y="2854"/>
              <a:chExt cx="1587" cy="803"/>
            </a:xfrm>
          </p:grpSpPr>
          <p:pic>
            <p:nvPicPr>
              <p:cNvPr id="2395151" name="Picture 15" descr="j0295553"/>
              <p:cNvPicPr>
                <a:picLocks noChangeAspect="1" noChangeArrowheads="1"/>
              </p:cNvPicPr>
              <p:nvPr/>
            </p:nvPicPr>
            <p:blipFill>
              <a:blip r:embed="rId6"/>
              <a:srcRect/>
              <a:stretch>
                <a:fillRect/>
              </a:stretch>
            </p:blipFill>
            <p:spPr bwMode="auto">
              <a:xfrm>
                <a:off x="1868" y="2854"/>
                <a:ext cx="1109" cy="771"/>
              </a:xfrm>
              <a:prstGeom prst="rect">
                <a:avLst/>
              </a:prstGeom>
              <a:noFill/>
            </p:spPr>
          </p:pic>
          <p:sp>
            <p:nvSpPr>
              <p:cNvPr id="2395152" name="Text Box 16"/>
              <p:cNvSpPr txBox="1">
                <a:spLocks noChangeArrowheads="1"/>
              </p:cNvSpPr>
              <p:nvPr/>
            </p:nvSpPr>
            <p:spPr bwMode="auto">
              <a:xfrm>
                <a:off x="1390" y="3426"/>
                <a:ext cx="525" cy="231"/>
              </a:xfrm>
              <a:prstGeom prst="rect">
                <a:avLst/>
              </a:prstGeom>
              <a:noFill/>
              <a:ln w="9525">
                <a:noFill/>
                <a:miter lim="800000"/>
                <a:headEnd/>
                <a:tailEnd/>
              </a:ln>
              <a:effectLst/>
            </p:spPr>
            <p:txBody>
              <a:bodyPr wrap="none">
                <a:spAutoFit/>
              </a:bodyPr>
              <a:lstStyle/>
              <a:p>
                <a:pPr algn="l" eaLnBrk="0" hangingPunct="0"/>
                <a:r>
                  <a:rPr lang="fr-FR" sz="1800" b="0">
                    <a:solidFill>
                      <a:schemeClr val="tx1"/>
                    </a:solidFill>
                    <a:latin typeface="Comic Sans MS" pitchFamily="66" charset="0"/>
                  </a:rPr>
                  <a:t>CRAM</a:t>
                </a:r>
              </a:p>
            </p:txBody>
          </p:sp>
        </p:grpSp>
        <p:grpSp>
          <p:nvGrpSpPr>
            <p:cNvPr id="2395153" name="Group 17"/>
            <p:cNvGrpSpPr>
              <a:grpSpLocks/>
            </p:cNvGrpSpPr>
            <p:nvPr/>
          </p:nvGrpSpPr>
          <p:grpSpPr bwMode="auto">
            <a:xfrm>
              <a:off x="3310" y="1869"/>
              <a:ext cx="1560" cy="911"/>
              <a:chOff x="3718" y="2661"/>
              <a:chExt cx="1560" cy="911"/>
            </a:xfrm>
          </p:grpSpPr>
          <p:pic>
            <p:nvPicPr>
              <p:cNvPr id="2395154" name="Picture 18" descr="j0238013"/>
              <p:cNvPicPr>
                <a:picLocks noChangeAspect="1" noChangeArrowheads="1"/>
              </p:cNvPicPr>
              <p:nvPr/>
            </p:nvPicPr>
            <p:blipFill>
              <a:blip r:embed="rId7"/>
              <a:srcRect/>
              <a:stretch>
                <a:fillRect/>
              </a:stretch>
            </p:blipFill>
            <p:spPr bwMode="auto">
              <a:xfrm>
                <a:off x="4062" y="2661"/>
                <a:ext cx="1216" cy="911"/>
              </a:xfrm>
              <a:prstGeom prst="rect">
                <a:avLst/>
              </a:prstGeom>
              <a:noFill/>
              <a:ln/>
              <a:effectLst/>
            </p:spPr>
          </p:pic>
          <p:sp>
            <p:nvSpPr>
              <p:cNvPr id="2395155" name="Text Box 19"/>
              <p:cNvSpPr txBox="1">
                <a:spLocks noChangeArrowheads="1"/>
              </p:cNvSpPr>
              <p:nvPr/>
            </p:nvSpPr>
            <p:spPr bwMode="auto">
              <a:xfrm>
                <a:off x="3718" y="3026"/>
                <a:ext cx="368" cy="231"/>
              </a:xfrm>
              <a:prstGeom prst="rect">
                <a:avLst/>
              </a:prstGeom>
              <a:noFill/>
              <a:ln w="9525">
                <a:noFill/>
                <a:miter lim="800000"/>
                <a:headEnd/>
                <a:tailEnd/>
              </a:ln>
              <a:effectLst/>
            </p:spPr>
            <p:txBody>
              <a:bodyPr wrap="none">
                <a:spAutoFit/>
              </a:bodyPr>
              <a:lstStyle/>
              <a:p>
                <a:pPr algn="l" eaLnBrk="0" hangingPunct="0"/>
                <a:r>
                  <a:rPr lang="fr-FR" sz="1800" b="0">
                    <a:solidFill>
                      <a:schemeClr val="tx1"/>
                    </a:solidFill>
                    <a:latin typeface="Comic Sans MS" pitchFamily="66" charset="0"/>
                  </a:rPr>
                  <a:t>PRC</a:t>
                </a:r>
              </a:p>
            </p:txBody>
          </p:sp>
        </p:grpSp>
        <p:sp>
          <p:nvSpPr>
            <p:cNvPr id="2395160" name="Oval 24"/>
            <p:cNvSpPr>
              <a:spLocks noChangeArrowheads="1"/>
            </p:cNvSpPr>
            <p:nvPr/>
          </p:nvSpPr>
          <p:spPr bwMode="auto">
            <a:xfrm>
              <a:off x="3208" y="1424"/>
              <a:ext cx="2088" cy="2888"/>
            </a:xfrm>
            <a:prstGeom prst="ellipse">
              <a:avLst/>
            </a:prstGeom>
            <a:noFill/>
            <a:ln w="38100">
              <a:solidFill>
                <a:schemeClr val="accent2"/>
              </a:solidFill>
              <a:round/>
              <a:headEnd/>
              <a:tailEnd/>
            </a:ln>
            <a:effectLst/>
          </p:spPr>
          <p:txBody>
            <a:bodyPr wrap="none" anchor="ctr"/>
            <a:lstStyle/>
            <a:p>
              <a:endParaRPr lang="pt-BR"/>
            </a:p>
          </p:txBody>
        </p:sp>
        <p:sp>
          <p:nvSpPr>
            <p:cNvPr id="2395162" name="Text Box 26"/>
            <p:cNvSpPr txBox="1">
              <a:spLocks noChangeArrowheads="1"/>
            </p:cNvSpPr>
            <p:nvPr/>
          </p:nvSpPr>
          <p:spPr bwMode="auto">
            <a:xfrm>
              <a:off x="3774" y="1601"/>
              <a:ext cx="1017" cy="192"/>
            </a:xfrm>
            <a:prstGeom prst="rect">
              <a:avLst/>
            </a:prstGeom>
            <a:noFill/>
            <a:ln w="9525">
              <a:noFill/>
              <a:miter lim="800000"/>
              <a:headEnd/>
              <a:tailEnd/>
            </a:ln>
            <a:effectLst/>
          </p:spPr>
          <p:txBody>
            <a:bodyPr wrap="none">
              <a:spAutoFit/>
            </a:bodyPr>
            <a:lstStyle/>
            <a:p>
              <a:pPr algn="l" eaLnBrk="0" hangingPunct="0"/>
              <a:r>
                <a:rPr lang="fr-FR" sz="1400">
                  <a:solidFill>
                    <a:schemeClr val="tx1"/>
                  </a:solidFill>
                  <a:latin typeface="Comic Sans MS" pitchFamily="66" charset="0"/>
                </a:rPr>
                <a:t>Process oriented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95143"/>
                                        </p:tgtEl>
                                        <p:attrNameLst>
                                          <p:attrName>style.visibility</p:attrName>
                                        </p:attrNameLst>
                                      </p:cBhvr>
                                      <p:to>
                                        <p:strVal val="visible"/>
                                      </p:to>
                                    </p:set>
                                    <p:anim calcmode="lin" valueType="num">
                                      <p:cBhvr additive="base">
                                        <p:cTn id="7" dur="500" fill="hold"/>
                                        <p:tgtEl>
                                          <p:spTgt spid="2395143"/>
                                        </p:tgtEl>
                                        <p:attrNameLst>
                                          <p:attrName>ppt_x</p:attrName>
                                        </p:attrNameLst>
                                      </p:cBhvr>
                                      <p:tavLst>
                                        <p:tav tm="0">
                                          <p:val>
                                            <p:strVal val="0-#ppt_w/2"/>
                                          </p:val>
                                        </p:tav>
                                        <p:tav tm="100000">
                                          <p:val>
                                            <p:strVal val="#ppt_x"/>
                                          </p:val>
                                        </p:tav>
                                      </p:tavLst>
                                    </p:anim>
                                    <p:anim calcmode="lin" valueType="num">
                                      <p:cBhvr additive="base">
                                        <p:cTn id="8" dur="500" fill="hold"/>
                                        <p:tgtEl>
                                          <p:spTgt spid="23951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95138">
                                            <p:txEl>
                                              <p:pRg st="0" end="0"/>
                                            </p:txEl>
                                          </p:spTgt>
                                        </p:tgtEl>
                                        <p:attrNameLst>
                                          <p:attrName>style.visibility</p:attrName>
                                        </p:attrNameLst>
                                      </p:cBhvr>
                                      <p:to>
                                        <p:strVal val="visible"/>
                                      </p:to>
                                    </p:set>
                                    <p:anim calcmode="lin" valueType="num">
                                      <p:cBhvr additive="base">
                                        <p:cTn id="13" dur="500" fill="hold"/>
                                        <p:tgtEl>
                                          <p:spTgt spid="239513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951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395163"/>
                                        </p:tgtEl>
                                        <p:attrNameLst>
                                          <p:attrName>style.visibility</p:attrName>
                                        </p:attrNameLst>
                                      </p:cBhvr>
                                      <p:to>
                                        <p:strVal val="visible"/>
                                      </p:to>
                                    </p:set>
                                    <p:anim calcmode="lin" valueType="num">
                                      <p:cBhvr additive="base">
                                        <p:cTn id="19" dur="500" fill="hold"/>
                                        <p:tgtEl>
                                          <p:spTgt spid="2395163"/>
                                        </p:tgtEl>
                                        <p:attrNameLst>
                                          <p:attrName>ppt_x</p:attrName>
                                        </p:attrNameLst>
                                      </p:cBhvr>
                                      <p:tavLst>
                                        <p:tav tm="0">
                                          <p:val>
                                            <p:strVal val="0-#ppt_w/2"/>
                                          </p:val>
                                        </p:tav>
                                        <p:tav tm="100000">
                                          <p:val>
                                            <p:strVal val="#ppt_x"/>
                                          </p:val>
                                        </p:tav>
                                      </p:tavLst>
                                    </p:anim>
                                    <p:anim calcmode="lin" valueType="num">
                                      <p:cBhvr additive="base">
                                        <p:cTn id="20" dur="500" fill="hold"/>
                                        <p:tgtEl>
                                          <p:spTgt spid="239516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95164"/>
                                        </p:tgtEl>
                                        <p:attrNameLst>
                                          <p:attrName>style.visibility</p:attrName>
                                        </p:attrNameLst>
                                      </p:cBhvr>
                                      <p:to>
                                        <p:strVal val="visible"/>
                                      </p:to>
                                    </p:set>
                                    <p:anim calcmode="lin" valueType="num">
                                      <p:cBhvr additive="base">
                                        <p:cTn id="25" dur="500" fill="hold"/>
                                        <p:tgtEl>
                                          <p:spTgt spid="2395164"/>
                                        </p:tgtEl>
                                        <p:attrNameLst>
                                          <p:attrName>ppt_x</p:attrName>
                                        </p:attrNameLst>
                                      </p:cBhvr>
                                      <p:tavLst>
                                        <p:tav tm="0">
                                          <p:val>
                                            <p:strVal val="#ppt_x"/>
                                          </p:val>
                                        </p:tav>
                                        <p:tav tm="100000">
                                          <p:val>
                                            <p:strVal val="#ppt_x"/>
                                          </p:val>
                                        </p:tav>
                                      </p:tavLst>
                                    </p:anim>
                                    <p:anim calcmode="lin" valueType="num">
                                      <p:cBhvr additive="base">
                                        <p:cTn id="26" dur="500" fill="hold"/>
                                        <p:tgtEl>
                                          <p:spTgt spid="239516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95165"/>
                                        </p:tgtEl>
                                        <p:attrNameLst>
                                          <p:attrName>style.visibility</p:attrName>
                                        </p:attrNameLst>
                                      </p:cBhvr>
                                      <p:to>
                                        <p:strVal val="visible"/>
                                      </p:to>
                                    </p:set>
                                    <p:anim calcmode="lin" valueType="num">
                                      <p:cBhvr additive="base">
                                        <p:cTn id="31" dur="500" fill="hold"/>
                                        <p:tgtEl>
                                          <p:spTgt spid="2395165"/>
                                        </p:tgtEl>
                                        <p:attrNameLst>
                                          <p:attrName>ppt_x</p:attrName>
                                        </p:attrNameLst>
                                      </p:cBhvr>
                                      <p:tavLst>
                                        <p:tav tm="0">
                                          <p:val>
                                            <p:strVal val="#ppt_x"/>
                                          </p:val>
                                        </p:tav>
                                        <p:tav tm="100000">
                                          <p:val>
                                            <p:strVal val="#ppt_x"/>
                                          </p:val>
                                        </p:tav>
                                      </p:tavLst>
                                    </p:anim>
                                    <p:anim calcmode="lin" valueType="num">
                                      <p:cBhvr additive="base">
                                        <p:cTn id="32" dur="500" fill="hold"/>
                                        <p:tgtEl>
                                          <p:spTgt spid="2395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5138" grpId="0" build="p"/>
      <p:bldP spid="239514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ço Reservado para Data 3"/>
          <p:cNvSpPr>
            <a:spLocks noGrp="1"/>
          </p:cNvSpPr>
          <p:nvPr>
            <p:ph type="dt" sz="half" idx="10"/>
          </p:nvPr>
        </p:nvSpPr>
        <p:spPr/>
        <p:txBody>
          <a:bodyPr/>
          <a:lstStyle/>
          <a:p>
            <a:r>
              <a:rPr lang="fr-FR"/>
              <a:t>Page </a:t>
            </a:r>
            <a:fld id="{B2AC45EA-AA10-43A4-BB57-BD1BAD27DC80}" type="slidenum">
              <a:rPr lang="fr-FR"/>
              <a:pPr/>
              <a:t>67</a:t>
            </a:fld>
            <a:r>
              <a:rPr lang="fr-FR"/>
              <a:t>  / Ref TRN_SI_00942 / V2.2 /     SGSI/Q -  July 25 th/2010 /     Classification  D3    Retention : WA+10</a:t>
            </a:r>
          </a:p>
        </p:txBody>
      </p:sp>
      <p:sp>
        <p:nvSpPr>
          <p:cNvPr id="1909762" name="Rectangle 2"/>
          <p:cNvSpPr>
            <a:spLocks noGrp="1" noChangeArrowheads="1"/>
          </p:cNvSpPr>
          <p:nvPr>
            <p:ph type="title"/>
          </p:nvPr>
        </p:nvSpPr>
        <p:spPr>
          <a:xfrm>
            <a:off x="3222625" y="15875"/>
            <a:ext cx="5800725" cy="1143000"/>
          </a:xfrm>
          <a:ln/>
        </p:spPr>
        <p:txBody>
          <a:bodyPr/>
          <a:lstStyle/>
          <a:p>
            <a:r>
              <a:rPr lang="pt-PT" sz="2800" dirty="0"/>
              <a:t>O Balanced Scorecard é utilizado para medir o desempenho SI</a:t>
            </a:r>
            <a:endParaRPr lang="fr-FR" sz="2800" dirty="0">
              <a:latin typeface="Arial" charset="0"/>
            </a:endParaRPr>
          </a:p>
        </p:txBody>
      </p:sp>
      <p:sp>
        <p:nvSpPr>
          <p:cNvPr id="1909763" name="Rectangle 3"/>
          <p:cNvSpPr>
            <a:spLocks noChangeArrowheads="1"/>
          </p:cNvSpPr>
          <p:nvPr/>
        </p:nvSpPr>
        <p:spPr bwMode="auto">
          <a:xfrm>
            <a:off x="3932238" y="1871663"/>
            <a:ext cx="5075237" cy="3800475"/>
          </a:xfrm>
          <a:prstGeom prst="rect">
            <a:avLst/>
          </a:prstGeom>
          <a:noFill/>
          <a:ln w="9525">
            <a:noFill/>
            <a:miter lim="800000"/>
            <a:headEnd/>
            <a:tailEnd/>
          </a:ln>
          <a:effectLst/>
        </p:spPr>
        <p:txBody>
          <a:bodyPr/>
          <a:lstStyle/>
          <a:p>
            <a:pPr algn="l" eaLnBrk="0" hangingPunct="0">
              <a:lnSpc>
                <a:spcPct val="85000"/>
              </a:lnSpc>
              <a:spcBef>
                <a:spcPct val="40000"/>
              </a:spcBef>
              <a:buClr>
                <a:srgbClr val="FF6600"/>
              </a:buClr>
              <a:buSzPct val="80000"/>
              <a:buFont typeface="Webdings" pitchFamily="18" charset="2"/>
              <a:buChar char="4"/>
            </a:pPr>
            <a:endParaRPr lang="en-US" sz="2800" i="1">
              <a:solidFill>
                <a:srgbClr val="FF6600"/>
              </a:solidFill>
            </a:endParaRPr>
          </a:p>
        </p:txBody>
      </p:sp>
      <p:sp>
        <p:nvSpPr>
          <p:cNvPr id="1909764" name="Text Box 4"/>
          <p:cNvSpPr txBox="1">
            <a:spLocks noChangeArrowheads="1"/>
          </p:cNvSpPr>
          <p:nvPr/>
        </p:nvSpPr>
        <p:spPr bwMode="auto">
          <a:xfrm>
            <a:off x="4310063" y="2882900"/>
            <a:ext cx="4102100" cy="519113"/>
          </a:xfrm>
          <a:prstGeom prst="rect">
            <a:avLst/>
          </a:prstGeom>
          <a:noFill/>
          <a:ln w="9525" algn="ctr">
            <a:noFill/>
            <a:miter lim="800000"/>
            <a:headEnd/>
            <a:tailEnd/>
          </a:ln>
          <a:effectLst/>
        </p:spPr>
        <p:txBody>
          <a:bodyPr>
            <a:spAutoFit/>
          </a:bodyPr>
          <a:lstStyle/>
          <a:p>
            <a:pPr>
              <a:spcBef>
                <a:spcPct val="50000"/>
              </a:spcBef>
            </a:pPr>
            <a:endParaRPr lang="en-US" sz="2800" i="1">
              <a:solidFill>
                <a:srgbClr val="FF6600"/>
              </a:solidFill>
            </a:endParaRPr>
          </a:p>
        </p:txBody>
      </p:sp>
      <p:sp>
        <p:nvSpPr>
          <p:cNvPr id="1909765" name="Rectangle 5"/>
          <p:cNvSpPr>
            <a:spLocks noChangeArrowheads="1"/>
          </p:cNvSpPr>
          <p:nvPr/>
        </p:nvSpPr>
        <p:spPr bwMode="auto">
          <a:xfrm>
            <a:off x="3282950" y="1816100"/>
            <a:ext cx="5840413" cy="3856038"/>
          </a:xfrm>
          <a:prstGeom prst="rect">
            <a:avLst/>
          </a:prstGeom>
          <a:noFill/>
          <a:ln w="9525">
            <a:noFill/>
            <a:miter lim="800000"/>
            <a:headEnd/>
            <a:tailEnd/>
          </a:ln>
          <a:effectLst/>
        </p:spPr>
        <p:txBody>
          <a:bodyPr/>
          <a:lstStyle/>
          <a:p>
            <a:pPr marL="533400" indent="-533400" algn="l" eaLnBrk="0" hangingPunct="0">
              <a:lnSpc>
                <a:spcPct val="85000"/>
              </a:lnSpc>
              <a:spcBef>
                <a:spcPct val="40000"/>
              </a:spcBef>
              <a:buClr>
                <a:srgbClr val="FF6600"/>
              </a:buClr>
              <a:buSzPct val="80000"/>
              <a:buFont typeface="Webdings" pitchFamily="18" charset="2"/>
              <a:buChar char="4"/>
            </a:pPr>
            <a:r>
              <a:rPr lang="pt-PT" sz="2800" dirty="0">
                <a:solidFill>
                  <a:srgbClr val="FF9900"/>
                </a:solidFill>
              </a:rPr>
              <a:t>O objetivo do BSC é medir </a:t>
            </a:r>
            <a:r>
              <a:rPr lang="pt-PT" sz="2800" dirty="0" smtClean="0">
                <a:solidFill>
                  <a:srgbClr val="FF9900"/>
                </a:solidFill>
              </a:rPr>
              <a:t>facil </a:t>
            </a:r>
            <a:r>
              <a:rPr lang="pt-PT" sz="2800" dirty="0">
                <a:solidFill>
                  <a:srgbClr val="FF9900"/>
                </a:solidFill>
              </a:rPr>
              <a:t>e rapidamente o progresso de nossa estratégia de SI e experiência dos nossos </a:t>
            </a:r>
            <a:r>
              <a:rPr lang="pt-PT" sz="2800" dirty="0" smtClean="0">
                <a:solidFill>
                  <a:srgbClr val="FF9900"/>
                </a:solidFill>
              </a:rPr>
              <a:t>usuários</a:t>
            </a:r>
          </a:p>
          <a:p>
            <a:pPr marL="533400" indent="-533400" algn="l" eaLnBrk="0" hangingPunct="0">
              <a:lnSpc>
                <a:spcPct val="85000"/>
              </a:lnSpc>
              <a:spcBef>
                <a:spcPct val="40000"/>
              </a:spcBef>
              <a:buClr>
                <a:srgbClr val="FF6600"/>
              </a:buClr>
              <a:buSzPct val="80000"/>
              <a:buFont typeface="Webdings" pitchFamily="18" charset="2"/>
              <a:buChar char="4"/>
            </a:pPr>
            <a:r>
              <a:rPr lang="pt-PT" sz="2800" dirty="0">
                <a:solidFill>
                  <a:srgbClr val="FF9900"/>
                </a:solidFill>
              </a:rPr>
              <a:t>A medida do </a:t>
            </a:r>
            <a:r>
              <a:rPr lang="pt-PT" sz="2800" dirty="0" smtClean="0">
                <a:solidFill>
                  <a:srgbClr val="FF9900"/>
                </a:solidFill>
              </a:rPr>
              <a:t>desempenho de </a:t>
            </a:r>
            <a:r>
              <a:rPr lang="pt-PT" sz="2800" dirty="0">
                <a:solidFill>
                  <a:srgbClr val="FF9900"/>
                </a:solidFill>
              </a:rPr>
              <a:t>SI é </a:t>
            </a:r>
            <a:r>
              <a:rPr lang="pt-PT" sz="2800" dirty="0" smtClean="0">
                <a:solidFill>
                  <a:srgbClr val="FF9900"/>
                </a:solidFill>
              </a:rPr>
              <a:t>levada </a:t>
            </a:r>
            <a:r>
              <a:rPr lang="pt-PT" sz="2800" dirty="0">
                <a:solidFill>
                  <a:srgbClr val="FF9900"/>
                </a:solidFill>
              </a:rPr>
              <a:t>de uma maneira que equilibra todos os domínios da estratégia de SI e processo</a:t>
            </a:r>
            <a:endParaRPr lang="en-US" sz="2800" i="1" dirty="0">
              <a:solidFill>
                <a:srgbClr val="FF9900"/>
              </a:solidFill>
            </a:endParaRPr>
          </a:p>
        </p:txBody>
      </p:sp>
      <p:grpSp>
        <p:nvGrpSpPr>
          <p:cNvPr id="1909784" name="Group 24"/>
          <p:cNvGrpSpPr>
            <a:grpSpLocks/>
          </p:cNvGrpSpPr>
          <p:nvPr/>
        </p:nvGrpSpPr>
        <p:grpSpPr bwMode="auto">
          <a:xfrm>
            <a:off x="501650" y="2079625"/>
            <a:ext cx="2781300" cy="3729038"/>
            <a:chOff x="316" y="1310"/>
            <a:chExt cx="1752" cy="2349"/>
          </a:xfrm>
        </p:grpSpPr>
        <p:grpSp>
          <p:nvGrpSpPr>
            <p:cNvPr id="1909766" name="Group 6"/>
            <p:cNvGrpSpPr>
              <a:grpSpLocks/>
            </p:cNvGrpSpPr>
            <p:nvPr/>
          </p:nvGrpSpPr>
          <p:grpSpPr bwMode="auto">
            <a:xfrm>
              <a:off x="316" y="1700"/>
              <a:ext cx="1752" cy="1470"/>
              <a:chOff x="768" y="746"/>
              <a:chExt cx="1143" cy="1070"/>
            </a:xfrm>
          </p:grpSpPr>
          <p:sp>
            <p:nvSpPr>
              <p:cNvPr id="1909767" name="AutoShape 7"/>
              <p:cNvSpPr>
                <a:spLocks noChangeAspect="1" noChangeArrowheads="1" noTextEdit="1"/>
              </p:cNvSpPr>
              <p:nvPr/>
            </p:nvSpPr>
            <p:spPr bwMode="auto">
              <a:xfrm>
                <a:off x="768" y="746"/>
                <a:ext cx="1143" cy="1070"/>
              </a:xfrm>
              <a:prstGeom prst="rect">
                <a:avLst/>
              </a:prstGeom>
              <a:noFill/>
              <a:ln w="9525">
                <a:noFill/>
                <a:miter lim="800000"/>
                <a:headEnd/>
                <a:tailEnd/>
              </a:ln>
            </p:spPr>
            <p:txBody>
              <a:bodyPr/>
              <a:lstStyle/>
              <a:p>
                <a:endParaRPr lang="pt-BR"/>
              </a:p>
            </p:txBody>
          </p:sp>
          <p:sp>
            <p:nvSpPr>
              <p:cNvPr id="1909768" name="Freeform 8"/>
              <p:cNvSpPr>
                <a:spLocks/>
              </p:cNvSpPr>
              <p:nvPr/>
            </p:nvSpPr>
            <p:spPr bwMode="auto">
              <a:xfrm>
                <a:off x="903" y="1126"/>
                <a:ext cx="178" cy="230"/>
              </a:xfrm>
              <a:custGeom>
                <a:avLst/>
                <a:gdLst/>
                <a:ahLst/>
                <a:cxnLst>
                  <a:cxn ang="0">
                    <a:pos x="152" y="0"/>
                  </a:cxn>
                  <a:cxn ang="0">
                    <a:pos x="144" y="20"/>
                  </a:cxn>
                  <a:cxn ang="0">
                    <a:pos x="125" y="73"/>
                  </a:cxn>
                  <a:cxn ang="0">
                    <a:pos x="101" y="146"/>
                  </a:cxn>
                  <a:cxn ang="0">
                    <a:pos x="74" y="231"/>
                  </a:cxn>
                  <a:cxn ang="0">
                    <a:pos x="46" y="316"/>
                  </a:cxn>
                  <a:cxn ang="0">
                    <a:pos x="23" y="389"/>
                  </a:cxn>
                  <a:cxn ang="0">
                    <a:pos x="6" y="441"/>
                  </a:cxn>
                  <a:cxn ang="0">
                    <a:pos x="0" y="461"/>
                  </a:cxn>
                  <a:cxn ang="0">
                    <a:pos x="356" y="461"/>
                  </a:cxn>
                  <a:cxn ang="0">
                    <a:pos x="152" y="0"/>
                  </a:cxn>
                </a:cxnLst>
                <a:rect l="0" t="0" r="r" b="b"/>
                <a:pathLst>
                  <a:path w="356" h="461">
                    <a:moveTo>
                      <a:pt x="152" y="0"/>
                    </a:moveTo>
                    <a:lnTo>
                      <a:pt x="144" y="20"/>
                    </a:lnTo>
                    <a:lnTo>
                      <a:pt x="125" y="73"/>
                    </a:lnTo>
                    <a:lnTo>
                      <a:pt x="101" y="146"/>
                    </a:lnTo>
                    <a:lnTo>
                      <a:pt x="74" y="231"/>
                    </a:lnTo>
                    <a:lnTo>
                      <a:pt x="46" y="316"/>
                    </a:lnTo>
                    <a:lnTo>
                      <a:pt x="23" y="389"/>
                    </a:lnTo>
                    <a:lnTo>
                      <a:pt x="6" y="441"/>
                    </a:lnTo>
                    <a:lnTo>
                      <a:pt x="0" y="461"/>
                    </a:lnTo>
                    <a:lnTo>
                      <a:pt x="356" y="461"/>
                    </a:lnTo>
                    <a:lnTo>
                      <a:pt x="152" y="0"/>
                    </a:lnTo>
                    <a:close/>
                  </a:path>
                </a:pathLst>
              </a:custGeom>
              <a:solidFill>
                <a:srgbClr val="00008D"/>
              </a:solidFill>
              <a:ln w="9525">
                <a:noFill/>
                <a:round/>
                <a:headEnd/>
                <a:tailEnd/>
              </a:ln>
            </p:spPr>
            <p:txBody>
              <a:bodyPr/>
              <a:lstStyle/>
              <a:p>
                <a:endParaRPr lang="pt-BR"/>
              </a:p>
            </p:txBody>
          </p:sp>
          <p:sp>
            <p:nvSpPr>
              <p:cNvPr id="1909769" name="Freeform 9"/>
              <p:cNvSpPr>
                <a:spLocks/>
              </p:cNvSpPr>
              <p:nvPr/>
            </p:nvSpPr>
            <p:spPr bwMode="auto">
              <a:xfrm>
                <a:off x="1594" y="1127"/>
                <a:ext cx="164" cy="237"/>
              </a:xfrm>
              <a:custGeom>
                <a:avLst/>
                <a:gdLst/>
                <a:ahLst/>
                <a:cxnLst>
                  <a:cxn ang="0">
                    <a:pos x="328" y="474"/>
                  </a:cxn>
                  <a:cxn ang="0">
                    <a:pos x="175" y="0"/>
                  </a:cxn>
                  <a:cxn ang="0">
                    <a:pos x="0" y="474"/>
                  </a:cxn>
                  <a:cxn ang="0">
                    <a:pos x="328" y="474"/>
                  </a:cxn>
                </a:cxnLst>
                <a:rect l="0" t="0" r="r" b="b"/>
                <a:pathLst>
                  <a:path w="328" h="474">
                    <a:moveTo>
                      <a:pt x="328" y="474"/>
                    </a:moveTo>
                    <a:lnTo>
                      <a:pt x="175" y="0"/>
                    </a:lnTo>
                    <a:lnTo>
                      <a:pt x="0" y="474"/>
                    </a:lnTo>
                    <a:lnTo>
                      <a:pt x="328" y="474"/>
                    </a:lnTo>
                    <a:close/>
                  </a:path>
                </a:pathLst>
              </a:custGeom>
              <a:solidFill>
                <a:srgbClr val="000000"/>
              </a:solidFill>
              <a:ln w="9525">
                <a:noFill/>
                <a:round/>
                <a:headEnd/>
                <a:tailEnd/>
              </a:ln>
            </p:spPr>
            <p:txBody>
              <a:bodyPr/>
              <a:lstStyle/>
              <a:p>
                <a:endParaRPr lang="pt-BR"/>
              </a:p>
            </p:txBody>
          </p:sp>
          <p:sp>
            <p:nvSpPr>
              <p:cNvPr id="1909770" name="Freeform 10"/>
              <p:cNvSpPr>
                <a:spLocks/>
              </p:cNvSpPr>
              <p:nvPr/>
            </p:nvSpPr>
            <p:spPr bwMode="auto">
              <a:xfrm>
                <a:off x="774" y="747"/>
                <a:ext cx="1112" cy="1062"/>
              </a:xfrm>
              <a:custGeom>
                <a:avLst/>
                <a:gdLst/>
                <a:ahLst/>
                <a:cxnLst>
                  <a:cxn ang="0">
                    <a:pos x="1464" y="1677"/>
                  </a:cxn>
                  <a:cxn ang="0">
                    <a:pos x="1621" y="1834"/>
                  </a:cxn>
                  <a:cxn ang="0">
                    <a:pos x="613" y="1793"/>
                  </a:cxn>
                  <a:cxn ang="0">
                    <a:pos x="863" y="1645"/>
                  </a:cxn>
                  <a:cxn ang="0">
                    <a:pos x="1079" y="1440"/>
                  </a:cxn>
                  <a:cxn ang="0">
                    <a:pos x="1019" y="710"/>
                  </a:cxn>
                  <a:cxn ang="0">
                    <a:pos x="964" y="637"/>
                  </a:cxn>
                  <a:cxn ang="0">
                    <a:pos x="828" y="680"/>
                  </a:cxn>
                  <a:cxn ang="0">
                    <a:pos x="693" y="761"/>
                  </a:cxn>
                  <a:cxn ang="0">
                    <a:pos x="560" y="803"/>
                  </a:cxn>
                  <a:cxn ang="0">
                    <a:pos x="863" y="1221"/>
                  </a:cxn>
                  <a:cxn ang="0">
                    <a:pos x="775" y="1403"/>
                  </a:cxn>
                  <a:cxn ang="0">
                    <a:pos x="439" y="1514"/>
                  </a:cxn>
                  <a:cxn ang="0">
                    <a:pos x="139" y="1356"/>
                  </a:cxn>
                  <a:cxn ang="0">
                    <a:pos x="192" y="1220"/>
                  </a:cxn>
                  <a:cxn ang="0">
                    <a:pos x="154" y="973"/>
                  </a:cxn>
                  <a:cxn ang="0">
                    <a:pos x="17" y="1207"/>
                  </a:cxn>
                  <a:cxn ang="0">
                    <a:pos x="78" y="1618"/>
                  </a:cxn>
                  <a:cxn ang="0">
                    <a:pos x="308" y="1886"/>
                  </a:cxn>
                  <a:cxn ang="0">
                    <a:pos x="591" y="2033"/>
                  </a:cxn>
                  <a:cxn ang="0">
                    <a:pos x="826" y="2098"/>
                  </a:cxn>
                  <a:cxn ang="0">
                    <a:pos x="1154" y="2124"/>
                  </a:cxn>
                  <a:cxn ang="0">
                    <a:pos x="1563" y="2057"/>
                  </a:cxn>
                  <a:cxn ang="0">
                    <a:pos x="1828" y="1936"/>
                  </a:cxn>
                  <a:cxn ang="0">
                    <a:pos x="2053" y="1750"/>
                  </a:cxn>
                  <a:cxn ang="0">
                    <a:pos x="2192" y="1496"/>
                  </a:cxn>
                  <a:cxn ang="0">
                    <a:pos x="2160" y="940"/>
                  </a:cxn>
                  <a:cxn ang="0">
                    <a:pos x="1818" y="387"/>
                  </a:cxn>
                  <a:cxn ang="0">
                    <a:pos x="1518" y="151"/>
                  </a:cxn>
                  <a:cxn ang="0">
                    <a:pos x="1247" y="35"/>
                  </a:cxn>
                  <a:cxn ang="0">
                    <a:pos x="1041" y="0"/>
                  </a:cxn>
                  <a:cxn ang="0">
                    <a:pos x="853" y="22"/>
                  </a:cxn>
                  <a:cxn ang="0">
                    <a:pos x="644" y="151"/>
                  </a:cxn>
                  <a:cxn ang="0">
                    <a:pos x="520" y="418"/>
                  </a:cxn>
                  <a:cxn ang="0">
                    <a:pos x="554" y="594"/>
                  </a:cxn>
                  <a:cxn ang="0">
                    <a:pos x="510" y="718"/>
                  </a:cxn>
                  <a:cxn ang="0">
                    <a:pos x="550" y="738"/>
                  </a:cxn>
                  <a:cxn ang="0">
                    <a:pos x="667" y="703"/>
                  </a:cxn>
                  <a:cxn ang="0">
                    <a:pos x="798" y="623"/>
                  </a:cxn>
                  <a:cxn ang="0">
                    <a:pos x="966" y="574"/>
                  </a:cxn>
                  <a:cxn ang="0">
                    <a:pos x="1068" y="522"/>
                  </a:cxn>
                  <a:cxn ang="0">
                    <a:pos x="1033" y="279"/>
                  </a:cxn>
                  <a:cxn ang="0">
                    <a:pos x="1138" y="210"/>
                  </a:cxn>
                  <a:cxn ang="0">
                    <a:pos x="1172" y="318"/>
                  </a:cxn>
                  <a:cxn ang="0">
                    <a:pos x="1177" y="532"/>
                  </a:cxn>
                  <a:cxn ang="0">
                    <a:pos x="1255" y="574"/>
                  </a:cxn>
                  <a:cxn ang="0">
                    <a:pos x="1424" y="623"/>
                  </a:cxn>
                  <a:cxn ang="0">
                    <a:pos x="1556" y="703"/>
                  </a:cxn>
                  <a:cxn ang="0">
                    <a:pos x="1684" y="738"/>
                  </a:cxn>
                  <a:cxn ang="0">
                    <a:pos x="1757" y="639"/>
                  </a:cxn>
                  <a:cxn ang="0">
                    <a:pos x="1830" y="565"/>
                  </a:cxn>
                  <a:cxn ang="0">
                    <a:pos x="1865" y="666"/>
                  </a:cxn>
                  <a:cxn ang="0">
                    <a:pos x="2061" y="1294"/>
                  </a:cxn>
                  <a:cxn ang="0">
                    <a:pos x="1879" y="1416"/>
                  </a:cxn>
                  <a:cxn ang="0">
                    <a:pos x="1621" y="1381"/>
                  </a:cxn>
                  <a:cxn ang="0">
                    <a:pos x="1520" y="1238"/>
                  </a:cxn>
                  <a:cxn ang="0">
                    <a:pos x="1675" y="801"/>
                  </a:cxn>
                  <a:cxn ang="0">
                    <a:pos x="1555" y="774"/>
                  </a:cxn>
                  <a:cxn ang="0">
                    <a:pos x="1427" y="700"/>
                  </a:cxn>
                  <a:cxn ang="0">
                    <a:pos x="1277" y="637"/>
                  </a:cxn>
                  <a:cxn ang="0">
                    <a:pos x="1215" y="691"/>
                  </a:cxn>
                  <a:cxn ang="0">
                    <a:pos x="1151" y="747"/>
                  </a:cxn>
                </a:cxnLst>
                <a:rect l="0" t="0" r="r" b="b"/>
                <a:pathLst>
                  <a:path w="2223" h="2125">
                    <a:moveTo>
                      <a:pt x="1063" y="1569"/>
                    </a:moveTo>
                    <a:lnTo>
                      <a:pt x="1183" y="1569"/>
                    </a:lnTo>
                    <a:lnTo>
                      <a:pt x="1183" y="1620"/>
                    </a:lnTo>
                    <a:lnTo>
                      <a:pt x="1229" y="1623"/>
                    </a:lnTo>
                    <a:lnTo>
                      <a:pt x="1273" y="1629"/>
                    </a:lnTo>
                    <a:lnTo>
                      <a:pt x="1315" y="1635"/>
                    </a:lnTo>
                    <a:lnTo>
                      <a:pt x="1356" y="1644"/>
                    </a:lnTo>
                    <a:lnTo>
                      <a:pt x="1394" y="1653"/>
                    </a:lnTo>
                    <a:lnTo>
                      <a:pt x="1431" y="1664"/>
                    </a:lnTo>
                    <a:lnTo>
                      <a:pt x="1464" y="1677"/>
                    </a:lnTo>
                    <a:lnTo>
                      <a:pt x="1495" y="1691"/>
                    </a:lnTo>
                    <a:lnTo>
                      <a:pt x="1523" y="1706"/>
                    </a:lnTo>
                    <a:lnTo>
                      <a:pt x="1547" y="1721"/>
                    </a:lnTo>
                    <a:lnTo>
                      <a:pt x="1569" y="1738"/>
                    </a:lnTo>
                    <a:lnTo>
                      <a:pt x="1587" y="1755"/>
                    </a:lnTo>
                    <a:lnTo>
                      <a:pt x="1601" y="1774"/>
                    </a:lnTo>
                    <a:lnTo>
                      <a:pt x="1611" y="1793"/>
                    </a:lnTo>
                    <a:lnTo>
                      <a:pt x="1618" y="1813"/>
                    </a:lnTo>
                    <a:lnTo>
                      <a:pt x="1621" y="1833"/>
                    </a:lnTo>
                    <a:lnTo>
                      <a:pt x="1621" y="1834"/>
                    </a:lnTo>
                    <a:lnTo>
                      <a:pt x="1621" y="1836"/>
                    </a:lnTo>
                    <a:lnTo>
                      <a:pt x="1621" y="1837"/>
                    </a:lnTo>
                    <a:lnTo>
                      <a:pt x="1621" y="1840"/>
                    </a:lnTo>
                    <a:lnTo>
                      <a:pt x="606" y="1840"/>
                    </a:lnTo>
                    <a:lnTo>
                      <a:pt x="606" y="1837"/>
                    </a:lnTo>
                    <a:lnTo>
                      <a:pt x="606" y="1836"/>
                    </a:lnTo>
                    <a:lnTo>
                      <a:pt x="604" y="1834"/>
                    </a:lnTo>
                    <a:lnTo>
                      <a:pt x="604" y="1833"/>
                    </a:lnTo>
                    <a:lnTo>
                      <a:pt x="607" y="1813"/>
                    </a:lnTo>
                    <a:lnTo>
                      <a:pt x="613" y="1793"/>
                    </a:lnTo>
                    <a:lnTo>
                      <a:pt x="623" y="1775"/>
                    </a:lnTo>
                    <a:lnTo>
                      <a:pt x="637" y="1757"/>
                    </a:lnTo>
                    <a:lnTo>
                      <a:pt x="655" y="1739"/>
                    </a:lnTo>
                    <a:lnTo>
                      <a:pt x="676" y="1723"/>
                    </a:lnTo>
                    <a:lnTo>
                      <a:pt x="700" y="1707"/>
                    </a:lnTo>
                    <a:lnTo>
                      <a:pt x="728" y="1692"/>
                    </a:lnTo>
                    <a:lnTo>
                      <a:pt x="758" y="1678"/>
                    </a:lnTo>
                    <a:lnTo>
                      <a:pt x="790" y="1667"/>
                    </a:lnTo>
                    <a:lnTo>
                      <a:pt x="826" y="1655"/>
                    </a:lnTo>
                    <a:lnTo>
                      <a:pt x="863" y="1645"/>
                    </a:lnTo>
                    <a:lnTo>
                      <a:pt x="902" y="1637"/>
                    </a:lnTo>
                    <a:lnTo>
                      <a:pt x="943" y="1629"/>
                    </a:lnTo>
                    <a:lnTo>
                      <a:pt x="986" y="1624"/>
                    </a:lnTo>
                    <a:lnTo>
                      <a:pt x="1031" y="1620"/>
                    </a:lnTo>
                    <a:lnTo>
                      <a:pt x="1031" y="1569"/>
                    </a:lnTo>
                    <a:lnTo>
                      <a:pt x="1063" y="1569"/>
                    </a:lnTo>
                    <a:lnTo>
                      <a:pt x="1058" y="1503"/>
                    </a:lnTo>
                    <a:lnTo>
                      <a:pt x="1031" y="1503"/>
                    </a:lnTo>
                    <a:lnTo>
                      <a:pt x="1031" y="1440"/>
                    </a:lnTo>
                    <a:lnTo>
                      <a:pt x="1079" y="1440"/>
                    </a:lnTo>
                    <a:lnTo>
                      <a:pt x="1079" y="749"/>
                    </a:lnTo>
                    <a:lnTo>
                      <a:pt x="1072" y="747"/>
                    </a:lnTo>
                    <a:lnTo>
                      <a:pt x="1064" y="743"/>
                    </a:lnTo>
                    <a:lnTo>
                      <a:pt x="1057" y="741"/>
                    </a:lnTo>
                    <a:lnTo>
                      <a:pt x="1051" y="736"/>
                    </a:lnTo>
                    <a:lnTo>
                      <a:pt x="1045" y="733"/>
                    </a:lnTo>
                    <a:lnTo>
                      <a:pt x="1038" y="728"/>
                    </a:lnTo>
                    <a:lnTo>
                      <a:pt x="1032" y="723"/>
                    </a:lnTo>
                    <a:lnTo>
                      <a:pt x="1026" y="718"/>
                    </a:lnTo>
                    <a:lnTo>
                      <a:pt x="1019" y="710"/>
                    </a:lnTo>
                    <a:lnTo>
                      <a:pt x="1012" y="700"/>
                    </a:lnTo>
                    <a:lnTo>
                      <a:pt x="1007" y="691"/>
                    </a:lnTo>
                    <a:lnTo>
                      <a:pt x="1002" y="682"/>
                    </a:lnTo>
                    <a:lnTo>
                      <a:pt x="997" y="672"/>
                    </a:lnTo>
                    <a:lnTo>
                      <a:pt x="995" y="661"/>
                    </a:lnTo>
                    <a:lnTo>
                      <a:pt x="993" y="651"/>
                    </a:lnTo>
                    <a:lnTo>
                      <a:pt x="992" y="641"/>
                    </a:lnTo>
                    <a:lnTo>
                      <a:pt x="982" y="639"/>
                    </a:lnTo>
                    <a:lnTo>
                      <a:pt x="973" y="638"/>
                    </a:lnTo>
                    <a:lnTo>
                      <a:pt x="964" y="637"/>
                    </a:lnTo>
                    <a:lnTo>
                      <a:pt x="955" y="637"/>
                    </a:lnTo>
                    <a:lnTo>
                      <a:pt x="944" y="637"/>
                    </a:lnTo>
                    <a:lnTo>
                      <a:pt x="935" y="638"/>
                    </a:lnTo>
                    <a:lnTo>
                      <a:pt x="926" y="639"/>
                    </a:lnTo>
                    <a:lnTo>
                      <a:pt x="916" y="642"/>
                    </a:lnTo>
                    <a:lnTo>
                      <a:pt x="897" y="647"/>
                    </a:lnTo>
                    <a:lnTo>
                      <a:pt x="880" y="654"/>
                    </a:lnTo>
                    <a:lnTo>
                      <a:pt x="863" y="661"/>
                    </a:lnTo>
                    <a:lnTo>
                      <a:pt x="845" y="670"/>
                    </a:lnTo>
                    <a:lnTo>
                      <a:pt x="828" y="680"/>
                    </a:lnTo>
                    <a:lnTo>
                      <a:pt x="812" y="690"/>
                    </a:lnTo>
                    <a:lnTo>
                      <a:pt x="795" y="700"/>
                    </a:lnTo>
                    <a:lnTo>
                      <a:pt x="777" y="712"/>
                    </a:lnTo>
                    <a:lnTo>
                      <a:pt x="766" y="719"/>
                    </a:lnTo>
                    <a:lnTo>
                      <a:pt x="754" y="727"/>
                    </a:lnTo>
                    <a:lnTo>
                      <a:pt x="742" y="734"/>
                    </a:lnTo>
                    <a:lnTo>
                      <a:pt x="730" y="741"/>
                    </a:lnTo>
                    <a:lnTo>
                      <a:pt x="719" y="748"/>
                    </a:lnTo>
                    <a:lnTo>
                      <a:pt x="706" y="755"/>
                    </a:lnTo>
                    <a:lnTo>
                      <a:pt x="693" y="761"/>
                    </a:lnTo>
                    <a:lnTo>
                      <a:pt x="680" y="767"/>
                    </a:lnTo>
                    <a:lnTo>
                      <a:pt x="668" y="774"/>
                    </a:lnTo>
                    <a:lnTo>
                      <a:pt x="654" y="779"/>
                    </a:lnTo>
                    <a:lnTo>
                      <a:pt x="640" y="785"/>
                    </a:lnTo>
                    <a:lnTo>
                      <a:pt x="626" y="789"/>
                    </a:lnTo>
                    <a:lnTo>
                      <a:pt x="613" y="793"/>
                    </a:lnTo>
                    <a:lnTo>
                      <a:pt x="598" y="796"/>
                    </a:lnTo>
                    <a:lnTo>
                      <a:pt x="583" y="799"/>
                    </a:lnTo>
                    <a:lnTo>
                      <a:pt x="566" y="802"/>
                    </a:lnTo>
                    <a:lnTo>
                      <a:pt x="560" y="803"/>
                    </a:lnTo>
                    <a:lnTo>
                      <a:pt x="553" y="803"/>
                    </a:lnTo>
                    <a:lnTo>
                      <a:pt x="546" y="803"/>
                    </a:lnTo>
                    <a:lnTo>
                      <a:pt x="539" y="803"/>
                    </a:lnTo>
                    <a:lnTo>
                      <a:pt x="532" y="802"/>
                    </a:lnTo>
                    <a:lnTo>
                      <a:pt x="526" y="801"/>
                    </a:lnTo>
                    <a:lnTo>
                      <a:pt x="520" y="799"/>
                    </a:lnTo>
                    <a:lnTo>
                      <a:pt x="515" y="798"/>
                    </a:lnTo>
                    <a:lnTo>
                      <a:pt x="684" y="1220"/>
                    </a:lnTo>
                    <a:lnTo>
                      <a:pt x="863" y="1220"/>
                    </a:lnTo>
                    <a:lnTo>
                      <a:pt x="863" y="1221"/>
                    </a:lnTo>
                    <a:lnTo>
                      <a:pt x="863" y="1223"/>
                    </a:lnTo>
                    <a:lnTo>
                      <a:pt x="863" y="1224"/>
                    </a:lnTo>
                    <a:lnTo>
                      <a:pt x="863" y="1227"/>
                    </a:lnTo>
                    <a:lnTo>
                      <a:pt x="860" y="1253"/>
                    </a:lnTo>
                    <a:lnTo>
                      <a:pt x="854" y="1280"/>
                    </a:lnTo>
                    <a:lnTo>
                      <a:pt x="845" y="1306"/>
                    </a:lnTo>
                    <a:lnTo>
                      <a:pt x="833" y="1332"/>
                    </a:lnTo>
                    <a:lnTo>
                      <a:pt x="816" y="1356"/>
                    </a:lnTo>
                    <a:lnTo>
                      <a:pt x="797" y="1380"/>
                    </a:lnTo>
                    <a:lnTo>
                      <a:pt x="775" y="1403"/>
                    </a:lnTo>
                    <a:lnTo>
                      <a:pt x="750" y="1424"/>
                    </a:lnTo>
                    <a:lnTo>
                      <a:pt x="723" y="1443"/>
                    </a:lnTo>
                    <a:lnTo>
                      <a:pt x="693" y="1461"/>
                    </a:lnTo>
                    <a:lnTo>
                      <a:pt x="661" y="1477"/>
                    </a:lnTo>
                    <a:lnTo>
                      <a:pt x="627" y="1489"/>
                    </a:lnTo>
                    <a:lnTo>
                      <a:pt x="593" y="1500"/>
                    </a:lnTo>
                    <a:lnTo>
                      <a:pt x="555" y="1508"/>
                    </a:lnTo>
                    <a:lnTo>
                      <a:pt x="517" y="1514"/>
                    </a:lnTo>
                    <a:lnTo>
                      <a:pt x="478" y="1515"/>
                    </a:lnTo>
                    <a:lnTo>
                      <a:pt x="439" y="1514"/>
                    </a:lnTo>
                    <a:lnTo>
                      <a:pt x="400" y="1508"/>
                    </a:lnTo>
                    <a:lnTo>
                      <a:pt x="364" y="1500"/>
                    </a:lnTo>
                    <a:lnTo>
                      <a:pt x="328" y="1489"/>
                    </a:lnTo>
                    <a:lnTo>
                      <a:pt x="294" y="1477"/>
                    </a:lnTo>
                    <a:lnTo>
                      <a:pt x="262" y="1461"/>
                    </a:lnTo>
                    <a:lnTo>
                      <a:pt x="233" y="1443"/>
                    </a:lnTo>
                    <a:lnTo>
                      <a:pt x="206" y="1424"/>
                    </a:lnTo>
                    <a:lnTo>
                      <a:pt x="180" y="1403"/>
                    </a:lnTo>
                    <a:lnTo>
                      <a:pt x="159" y="1380"/>
                    </a:lnTo>
                    <a:lnTo>
                      <a:pt x="139" y="1356"/>
                    </a:lnTo>
                    <a:lnTo>
                      <a:pt x="123" y="1332"/>
                    </a:lnTo>
                    <a:lnTo>
                      <a:pt x="110" y="1306"/>
                    </a:lnTo>
                    <a:lnTo>
                      <a:pt x="101" y="1280"/>
                    </a:lnTo>
                    <a:lnTo>
                      <a:pt x="95" y="1253"/>
                    </a:lnTo>
                    <a:lnTo>
                      <a:pt x="93" y="1227"/>
                    </a:lnTo>
                    <a:lnTo>
                      <a:pt x="93" y="1224"/>
                    </a:lnTo>
                    <a:lnTo>
                      <a:pt x="93" y="1223"/>
                    </a:lnTo>
                    <a:lnTo>
                      <a:pt x="93" y="1221"/>
                    </a:lnTo>
                    <a:lnTo>
                      <a:pt x="93" y="1220"/>
                    </a:lnTo>
                    <a:lnTo>
                      <a:pt x="192" y="1220"/>
                    </a:lnTo>
                    <a:lnTo>
                      <a:pt x="316" y="834"/>
                    </a:lnTo>
                    <a:lnTo>
                      <a:pt x="296" y="849"/>
                    </a:lnTo>
                    <a:lnTo>
                      <a:pt x="275" y="864"/>
                    </a:lnTo>
                    <a:lnTo>
                      <a:pt x="255" y="879"/>
                    </a:lnTo>
                    <a:lnTo>
                      <a:pt x="237" y="895"/>
                    </a:lnTo>
                    <a:lnTo>
                      <a:pt x="218" y="910"/>
                    </a:lnTo>
                    <a:lnTo>
                      <a:pt x="201" y="926"/>
                    </a:lnTo>
                    <a:lnTo>
                      <a:pt x="185" y="941"/>
                    </a:lnTo>
                    <a:lnTo>
                      <a:pt x="169" y="957"/>
                    </a:lnTo>
                    <a:lnTo>
                      <a:pt x="154" y="973"/>
                    </a:lnTo>
                    <a:lnTo>
                      <a:pt x="140" y="990"/>
                    </a:lnTo>
                    <a:lnTo>
                      <a:pt x="126" y="1006"/>
                    </a:lnTo>
                    <a:lnTo>
                      <a:pt x="114" y="1022"/>
                    </a:lnTo>
                    <a:lnTo>
                      <a:pt x="101" y="1038"/>
                    </a:lnTo>
                    <a:lnTo>
                      <a:pt x="89" y="1054"/>
                    </a:lnTo>
                    <a:lnTo>
                      <a:pt x="79" y="1071"/>
                    </a:lnTo>
                    <a:lnTo>
                      <a:pt x="69" y="1087"/>
                    </a:lnTo>
                    <a:lnTo>
                      <a:pt x="48" y="1127"/>
                    </a:lnTo>
                    <a:lnTo>
                      <a:pt x="31" y="1167"/>
                    </a:lnTo>
                    <a:lnTo>
                      <a:pt x="17" y="1207"/>
                    </a:lnTo>
                    <a:lnTo>
                      <a:pt x="8" y="1248"/>
                    </a:lnTo>
                    <a:lnTo>
                      <a:pt x="2" y="1289"/>
                    </a:lnTo>
                    <a:lnTo>
                      <a:pt x="0" y="1329"/>
                    </a:lnTo>
                    <a:lnTo>
                      <a:pt x="1" y="1371"/>
                    </a:lnTo>
                    <a:lnTo>
                      <a:pt x="5" y="1412"/>
                    </a:lnTo>
                    <a:lnTo>
                      <a:pt x="13" y="1454"/>
                    </a:lnTo>
                    <a:lnTo>
                      <a:pt x="24" y="1495"/>
                    </a:lnTo>
                    <a:lnTo>
                      <a:pt x="39" y="1535"/>
                    </a:lnTo>
                    <a:lnTo>
                      <a:pt x="56" y="1577"/>
                    </a:lnTo>
                    <a:lnTo>
                      <a:pt x="78" y="1618"/>
                    </a:lnTo>
                    <a:lnTo>
                      <a:pt x="101" y="1660"/>
                    </a:lnTo>
                    <a:lnTo>
                      <a:pt x="129" y="1701"/>
                    </a:lnTo>
                    <a:lnTo>
                      <a:pt x="159" y="1742"/>
                    </a:lnTo>
                    <a:lnTo>
                      <a:pt x="177" y="1764"/>
                    </a:lnTo>
                    <a:lnTo>
                      <a:pt x="195" y="1785"/>
                    </a:lnTo>
                    <a:lnTo>
                      <a:pt x="216" y="1806"/>
                    </a:lnTo>
                    <a:lnTo>
                      <a:pt x="238" y="1827"/>
                    </a:lnTo>
                    <a:lnTo>
                      <a:pt x="260" y="1848"/>
                    </a:lnTo>
                    <a:lnTo>
                      <a:pt x="284" y="1867"/>
                    </a:lnTo>
                    <a:lnTo>
                      <a:pt x="308" y="1886"/>
                    </a:lnTo>
                    <a:lnTo>
                      <a:pt x="335" y="1904"/>
                    </a:lnTo>
                    <a:lnTo>
                      <a:pt x="360" y="1921"/>
                    </a:lnTo>
                    <a:lnTo>
                      <a:pt x="388" y="1939"/>
                    </a:lnTo>
                    <a:lnTo>
                      <a:pt x="417" y="1955"/>
                    </a:lnTo>
                    <a:lnTo>
                      <a:pt x="445" y="1970"/>
                    </a:lnTo>
                    <a:lnTo>
                      <a:pt x="475" y="1985"/>
                    </a:lnTo>
                    <a:lnTo>
                      <a:pt x="505" y="1998"/>
                    </a:lnTo>
                    <a:lnTo>
                      <a:pt x="536" y="2012"/>
                    </a:lnTo>
                    <a:lnTo>
                      <a:pt x="569" y="2025"/>
                    </a:lnTo>
                    <a:lnTo>
                      <a:pt x="591" y="2033"/>
                    </a:lnTo>
                    <a:lnTo>
                      <a:pt x="614" y="2041"/>
                    </a:lnTo>
                    <a:lnTo>
                      <a:pt x="636" y="2049"/>
                    </a:lnTo>
                    <a:lnTo>
                      <a:pt x="659" y="2056"/>
                    </a:lnTo>
                    <a:lnTo>
                      <a:pt x="682" y="2063"/>
                    </a:lnTo>
                    <a:lnTo>
                      <a:pt x="706" y="2070"/>
                    </a:lnTo>
                    <a:lnTo>
                      <a:pt x="729" y="2076"/>
                    </a:lnTo>
                    <a:lnTo>
                      <a:pt x="753" y="2081"/>
                    </a:lnTo>
                    <a:lnTo>
                      <a:pt x="777" y="2087"/>
                    </a:lnTo>
                    <a:lnTo>
                      <a:pt x="801" y="2093"/>
                    </a:lnTo>
                    <a:lnTo>
                      <a:pt x="826" y="2098"/>
                    </a:lnTo>
                    <a:lnTo>
                      <a:pt x="850" y="2102"/>
                    </a:lnTo>
                    <a:lnTo>
                      <a:pt x="874" y="2106"/>
                    </a:lnTo>
                    <a:lnTo>
                      <a:pt x="899" y="2109"/>
                    </a:lnTo>
                    <a:lnTo>
                      <a:pt x="924" y="2113"/>
                    </a:lnTo>
                    <a:lnTo>
                      <a:pt x="949" y="2116"/>
                    </a:lnTo>
                    <a:lnTo>
                      <a:pt x="989" y="2119"/>
                    </a:lnTo>
                    <a:lnTo>
                      <a:pt x="1031" y="2123"/>
                    </a:lnTo>
                    <a:lnTo>
                      <a:pt x="1072" y="2124"/>
                    </a:lnTo>
                    <a:lnTo>
                      <a:pt x="1113" y="2125"/>
                    </a:lnTo>
                    <a:lnTo>
                      <a:pt x="1154" y="2124"/>
                    </a:lnTo>
                    <a:lnTo>
                      <a:pt x="1196" y="2123"/>
                    </a:lnTo>
                    <a:lnTo>
                      <a:pt x="1237" y="2121"/>
                    </a:lnTo>
                    <a:lnTo>
                      <a:pt x="1278" y="2116"/>
                    </a:lnTo>
                    <a:lnTo>
                      <a:pt x="1320" y="2111"/>
                    </a:lnTo>
                    <a:lnTo>
                      <a:pt x="1361" y="2106"/>
                    </a:lnTo>
                    <a:lnTo>
                      <a:pt x="1402" y="2098"/>
                    </a:lnTo>
                    <a:lnTo>
                      <a:pt x="1442" y="2089"/>
                    </a:lnTo>
                    <a:lnTo>
                      <a:pt x="1484" y="2080"/>
                    </a:lnTo>
                    <a:lnTo>
                      <a:pt x="1523" y="2069"/>
                    </a:lnTo>
                    <a:lnTo>
                      <a:pt x="1563" y="2057"/>
                    </a:lnTo>
                    <a:lnTo>
                      <a:pt x="1602" y="2043"/>
                    </a:lnTo>
                    <a:lnTo>
                      <a:pt x="1629" y="2034"/>
                    </a:lnTo>
                    <a:lnTo>
                      <a:pt x="1654" y="2024"/>
                    </a:lnTo>
                    <a:lnTo>
                      <a:pt x="1679" y="2013"/>
                    </a:lnTo>
                    <a:lnTo>
                      <a:pt x="1705" y="2002"/>
                    </a:lnTo>
                    <a:lnTo>
                      <a:pt x="1730" y="1989"/>
                    </a:lnTo>
                    <a:lnTo>
                      <a:pt x="1756" y="1978"/>
                    </a:lnTo>
                    <a:lnTo>
                      <a:pt x="1780" y="1964"/>
                    </a:lnTo>
                    <a:lnTo>
                      <a:pt x="1804" y="1950"/>
                    </a:lnTo>
                    <a:lnTo>
                      <a:pt x="1828" y="1936"/>
                    </a:lnTo>
                    <a:lnTo>
                      <a:pt x="1851" y="1921"/>
                    </a:lnTo>
                    <a:lnTo>
                      <a:pt x="1874" y="1906"/>
                    </a:lnTo>
                    <a:lnTo>
                      <a:pt x="1897" y="1890"/>
                    </a:lnTo>
                    <a:lnTo>
                      <a:pt x="1920" y="1873"/>
                    </a:lnTo>
                    <a:lnTo>
                      <a:pt x="1942" y="1856"/>
                    </a:lnTo>
                    <a:lnTo>
                      <a:pt x="1964" y="1837"/>
                    </a:lnTo>
                    <a:lnTo>
                      <a:pt x="1985" y="1819"/>
                    </a:lnTo>
                    <a:lnTo>
                      <a:pt x="2009" y="1796"/>
                    </a:lnTo>
                    <a:lnTo>
                      <a:pt x="2031" y="1773"/>
                    </a:lnTo>
                    <a:lnTo>
                      <a:pt x="2053" y="1750"/>
                    </a:lnTo>
                    <a:lnTo>
                      <a:pt x="2072" y="1726"/>
                    </a:lnTo>
                    <a:lnTo>
                      <a:pt x="2091" y="1701"/>
                    </a:lnTo>
                    <a:lnTo>
                      <a:pt x="2108" y="1677"/>
                    </a:lnTo>
                    <a:lnTo>
                      <a:pt x="2123" y="1652"/>
                    </a:lnTo>
                    <a:lnTo>
                      <a:pt x="2138" y="1626"/>
                    </a:lnTo>
                    <a:lnTo>
                      <a:pt x="2152" y="1601"/>
                    </a:lnTo>
                    <a:lnTo>
                      <a:pt x="2163" y="1575"/>
                    </a:lnTo>
                    <a:lnTo>
                      <a:pt x="2175" y="1549"/>
                    </a:lnTo>
                    <a:lnTo>
                      <a:pt x="2184" y="1523"/>
                    </a:lnTo>
                    <a:lnTo>
                      <a:pt x="2192" y="1496"/>
                    </a:lnTo>
                    <a:lnTo>
                      <a:pt x="2200" y="1469"/>
                    </a:lnTo>
                    <a:lnTo>
                      <a:pt x="2206" y="1442"/>
                    </a:lnTo>
                    <a:lnTo>
                      <a:pt x="2212" y="1415"/>
                    </a:lnTo>
                    <a:lnTo>
                      <a:pt x="2220" y="1348"/>
                    </a:lnTo>
                    <a:lnTo>
                      <a:pt x="2223" y="1280"/>
                    </a:lnTo>
                    <a:lnTo>
                      <a:pt x="2220" y="1212"/>
                    </a:lnTo>
                    <a:lnTo>
                      <a:pt x="2212" y="1143"/>
                    </a:lnTo>
                    <a:lnTo>
                      <a:pt x="2199" y="1075"/>
                    </a:lnTo>
                    <a:lnTo>
                      <a:pt x="2181" y="1007"/>
                    </a:lnTo>
                    <a:lnTo>
                      <a:pt x="2160" y="940"/>
                    </a:lnTo>
                    <a:lnTo>
                      <a:pt x="2135" y="874"/>
                    </a:lnTo>
                    <a:lnTo>
                      <a:pt x="2106" y="810"/>
                    </a:lnTo>
                    <a:lnTo>
                      <a:pt x="2075" y="747"/>
                    </a:lnTo>
                    <a:lnTo>
                      <a:pt x="2040" y="685"/>
                    </a:lnTo>
                    <a:lnTo>
                      <a:pt x="2003" y="626"/>
                    </a:lnTo>
                    <a:lnTo>
                      <a:pt x="1965" y="569"/>
                    </a:lnTo>
                    <a:lnTo>
                      <a:pt x="1926" y="515"/>
                    </a:lnTo>
                    <a:lnTo>
                      <a:pt x="1886" y="464"/>
                    </a:lnTo>
                    <a:lnTo>
                      <a:pt x="1844" y="416"/>
                    </a:lnTo>
                    <a:lnTo>
                      <a:pt x="1818" y="387"/>
                    </a:lnTo>
                    <a:lnTo>
                      <a:pt x="1791" y="360"/>
                    </a:lnTo>
                    <a:lnTo>
                      <a:pt x="1762" y="333"/>
                    </a:lnTo>
                    <a:lnTo>
                      <a:pt x="1734" y="307"/>
                    </a:lnTo>
                    <a:lnTo>
                      <a:pt x="1705" y="282"/>
                    </a:lnTo>
                    <a:lnTo>
                      <a:pt x="1675" y="258"/>
                    </a:lnTo>
                    <a:lnTo>
                      <a:pt x="1645" y="234"/>
                    </a:lnTo>
                    <a:lnTo>
                      <a:pt x="1614" y="212"/>
                    </a:lnTo>
                    <a:lnTo>
                      <a:pt x="1582" y="190"/>
                    </a:lnTo>
                    <a:lnTo>
                      <a:pt x="1550" y="171"/>
                    </a:lnTo>
                    <a:lnTo>
                      <a:pt x="1518" y="151"/>
                    </a:lnTo>
                    <a:lnTo>
                      <a:pt x="1486" y="133"/>
                    </a:lnTo>
                    <a:lnTo>
                      <a:pt x="1452" y="115"/>
                    </a:lnTo>
                    <a:lnTo>
                      <a:pt x="1420" y="99"/>
                    </a:lnTo>
                    <a:lnTo>
                      <a:pt x="1387" y="84"/>
                    </a:lnTo>
                    <a:lnTo>
                      <a:pt x="1353" y="70"/>
                    </a:lnTo>
                    <a:lnTo>
                      <a:pt x="1333" y="62"/>
                    </a:lnTo>
                    <a:lnTo>
                      <a:pt x="1311" y="54"/>
                    </a:lnTo>
                    <a:lnTo>
                      <a:pt x="1290" y="47"/>
                    </a:lnTo>
                    <a:lnTo>
                      <a:pt x="1269" y="40"/>
                    </a:lnTo>
                    <a:lnTo>
                      <a:pt x="1247" y="35"/>
                    </a:lnTo>
                    <a:lnTo>
                      <a:pt x="1227" y="29"/>
                    </a:lnTo>
                    <a:lnTo>
                      <a:pt x="1206" y="23"/>
                    </a:lnTo>
                    <a:lnTo>
                      <a:pt x="1185" y="19"/>
                    </a:lnTo>
                    <a:lnTo>
                      <a:pt x="1164" y="14"/>
                    </a:lnTo>
                    <a:lnTo>
                      <a:pt x="1144" y="11"/>
                    </a:lnTo>
                    <a:lnTo>
                      <a:pt x="1123" y="7"/>
                    </a:lnTo>
                    <a:lnTo>
                      <a:pt x="1102" y="5"/>
                    </a:lnTo>
                    <a:lnTo>
                      <a:pt x="1081" y="2"/>
                    </a:lnTo>
                    <a:lnTo>
                      <a:pt x="1062" y="1"/>
                    </a:lnTo>
                    <a:lnTo>
                      <a:pt x="1041" y="0"/>
                    </a:lnTo>
                    <a:lnTo>
                      <a:pt x="1022" y="0"/>
                    </a:lnTo>
                    <a:lnTo>
                      <a:pt x="1002" y="0"/>
                    </a:lnTo>
                    <a:lnTo>
                      <a:pt x="982" y="1"/>
                    </a:lnTo>
                    <a:lnTo>
                      <a:pt x="964" y="2"/>
                    </a:lnTo>
                    <a:lnTo>
                      <a:pt x="944" y="4"/>
                    </a:lnTo>
                    <a:lnTo>
                      <a:pt x="926" y="6"/>
                    </a:lnTo>
                    <a:lnTo>
                      <a:pt x="907" y="9"/>
                    </a:lnTo>
                    <a:lnTo>
                      <a:pt x="889" y="13"/>
                    </a:lnTo>
                    <a:lnTo>
                      <a:pt x="872" y="17"/>
                    </a:lnTo>
                    <a:lnTo>
                      <a:pt x="853" y="22"/>
                    </a:lnTo>
                    <a:lnTo>
                      <a:pt x="836" y="28"/>
                    </a:lnTo>
                    <a:lnTo>
                      <a:pt x="820" y="34"/>
                    </a:lnTo>
                    <a:lnTo>
                      <a:pt x="803" y="40"/>
                    </a:lnTo>
                    <a:lnTo>
                      <a:pt x="786" y="49"/>
                    </a:lnTo>
                    <a:lnTo>
                      <a:pt x="770" y="57"/>
                    </a:lnTo>
                    <a:lnTo>
                      <a:pt x="754" y="66"/>
                    </a:lnTo>
                    <a:lnTo>
                      <a:pt x="739" y="75"/>
                    </a:lnTo>
                    <a:lnTo>
                      <a:pt x="704" y="100"/>
                    </a:lnTo>
                    <a:lnTo>
                      <a:pt x="671" y="125"/>
                    </a:lnTo>
                    <a:lnTo>
                      <a:pt x="644" y="151"/>
                    </a:lnTo>
                    <a:lnTo>
                      <a:pt x="621" y="176"/>
                    </a:lnTo>
                    <a:lnTo>
                      <a:pt x="600" y="203"/>
                    </a:lnTo>
                    <a:lnTo>
                      <a:pt x="583" y="229"/>
                    </a:lnTo>
                    <a:lnTo>
                      <a:pt x="568" y="256"/>
                    </a:lnTo>
                    <a:lnTo>
                      <a:pt x="556" y="282"/>
                    </a:lnTo>
                    <a:lnTo>
                      <a:pt x="546" y="310"/>
                    </a:lnTo>
                    <a:lnTo>
                      <a:pt x="538" y="336"/>
                    </a:lnTo>
                    <a:lnTo>
                      <a:pt x="531" y="364"/>
                    </a:lnTo>
                    <a:lnTo>
                      <a:pt x="525" y="392"/>
                    </a:lnTo>
                    <a:lnTo>
                      <a:pt x="520" y="418"/>
                    </a:lnTo>
                    <a:lnTo>
                      <a:pt x="517" y="446"/>
                    </a:lnTo>
                    <a:lnTo>
                      <a:pt x="512" y="474"/>
                    </a:lnTo>
                    <a:lnTo>
                      <a:pt x="509" y="501"/>
                    </a:lnTo>
                    <a:lnTo>
                      <a:pt x="519" y="512"/>
                    </a:lnTo>
                    <a:lnTo>
                      <a:pt x="528" y="524"/>
                    </a:lnTo>
                    <a:lnTo>
                      <a:pt x="536" y="537"/>
                    </a:lnTo>
                    <a:lnTo>
                      <a:pt x="543" y="550"/>
                    </a:lnTo>
                    <a:lnTo>
                      <a:pt x="548" y="565"/>
                    </a:lnTo>
                    <a:lnTo>
                      <a:pt x="551" y="578"/>
                    </a:lnTo>
                    <a:lnTo>
                      <a:pt x="554" y="594"/>
                    </a:lnTo>
                    <a:lnTo>
                      <a:pt x="555" y="609"/>
                    </a:lnTo>
                    <a:lnTo>
                      <a:pt x="554" y="624"/>
                    </a:lnTo>
                    <a:lnTo>
                      <a:pt x="553" y="639"/>
                    </a:lnTo>
                    <a:lnTo>
                      <a:pt x="549" y="653"/>
                    </a:lnTo>
                    <a:lnTo>
                      <a:pt x="543" y="667"/>
                    </a:lnTo>
                    <a:lnTo>
                      <a:pt x="538" y="681"/>
                    </a:lnTo>
                    <a:lnTo>
                      <a:pt x="530" y="694"/>
                    </a:lnTo>
                    <a:lnTo>
                      <a:pt x="521" y="705"/>
                    </a:lnTo>
                    <a:lnTo>
                      <a:pt x="511" y="717"/>
                    </a:lnTo>
                    <a:lnTo>
                      <a:pt x="510" y="718"/>
                    </a:lnTo>
                    <a:lnTo>
                      <a:pt x="508" y="719"/>
                    </a:lnTo>
                    <a:lnTo>
                      <a:pt x="506" y="721"/>
                    </a:lnTo>
                    <a:lnTo>
                      <a:pt x="505" y="722"/>
                    </a:lnTo>
                    <a:lnTo>
                      <a:pt x="511" y="727"/>
                    </a:lnTo>
                    <a:lnTo>
                      <a:pt x="517" y="730"/>
                    </a:lnTo>
                    <a:lnTo>
                      <a:pt x="524" y="733"/>
                    </a:lnTo>
                    <a:lnTo>
                      <a:pt x="530" y="735"/>
                    </a:lnTo>
                    <a:lnTo>
                      <a:pt x="536" y="737"/>
                    </a:lnTo>
                    <a:lnTo>
                      <a:pt x="543" y="738"/>
                    </a:lnTo>
                    <a:lnTo>
                      <a:pt x="550" y="738"/>
                    </a:lnTo>
                    <a:lnTo>
                      <a:pt x="558" y="738"/>
                    </a:lnTo>
                    <a:lnTo>
                      <a:pt x="571" y="736"/>
                    </a:lnTo>
                    <a:lnTo>
                      <a:pt x="584" y="734"/>
                    </a:lnTo>
                    <a:lnTo>
                      <a:pt x="596" y="732"/>
                    </a:lnTo>
                    <a:lnTo>
                      <a:pt x="609" y="728"/>
                    </a:lnTo>
                    <a:lnTo>
                      <a:pt x="621" y="723"/>
                    </a:lnTo>
                    <a:lnTo>
                      <a:pt x="632" y="719"/>
                    </a:lnTo>
                    <a:lnTo>
                      <a:pt x="644" y="714"/>
                    </a:lnTo>
                    <a:lnTo>
                      <a:pt x="655" y="708"/>
                    </a:lnTo>
                    <a:lnTo>
                      <a:pt x="667" y="703"/>
                    </a:lnTo>
                    <a:lnTo>
                      <a:pt x="677" y="697"/>
                    </a:lnTo>
                    <a:lnTo>
                      <a:pt x="689" y="691"/>
                    </a:lnTo>
                    <a:lnTo>
                      <a:pt x="699" y="684"/>
                    </a:lnTo>
                    <a:lnTo>
                      <a:pt x="710" y="679"/>
                    </a:lnTo>
                    <a:lnTo>
                      <a:pt x="721" y="672"/>
                    </a:lnTo>
                    <a:lnTo>
                      <a:pt x="732" y="665"/>
                    </a:lnTo>
                    <a:lnTo>
                      <a:pt x="743" y="658"/>
                    </a:lnTo>
                    <a:lnTo>
                      <a:pt x="761" y="646"/>
                    </a:lnTo>
                    <a:lnTo>
                      <a:pt x="780" y="635"/>
                    </a:lnTo>
                    <a:lnTo>
                      <a:pt x="798" y="623"/>
                    </a:lnTo>
                    <a:lnTo>
                      <a:pt x="818" y="613"/>
                    </a:lnTo>
                    <a:lnTo>
                      <a:pt x="836" y="604"/>
                    </a:lnTo>
                    <a:lnTo>
                      <a:pt x="857" y="594"/>
                    </a:lnTo>
                    <a:lnTo>
                      <a:pt x="878" y="586"/>
                    </a:lnTo>
                    <a:lnTo>
                      <a:pt x="898" y="579"/>
                    </a:lnTo>
                    <a:lnTo>
                      <a:pt x="912" y="576"/>
                    </a:lnTo>
                    <a:lnTo>
                      <a:pt x="926" y="575"/>
                    </a:lnTo>
                    <a:lnTo>
                      <a:pt x="940" y="574"/>
                    </a:lnTo>
                    <a:lnTo>
                      <a:pt x="954" y="573"/>
                    </a:lnTo>
                    <a:lnTo>
                      <a:pt x="966" y="574"/>
                    </a:lnTo>
                    <a:lnTo>
                      <a:pt x="979" y="574"/>
                    </a:lnTo>
                    <a:lnTo>
                      <a:pt x="992" y="576"/>
                    </a:lnTo>
                    <a:lnTo>
                      <a:pt x="1004" y="578"/>
                    </a:lnTo>
                    <a:lnTo>
                      <a:pt x="1010" y="568"/>
                    </a:lnTo>
                    <a:lnTo>
                      <a:pt x="1018" y="558"/>
                    </a:lnTo>
                    <a:lnTo>
                      <a:pt x="1026" y="548"/>
                    </a:lnTo>
                    <a:lnTo>
                      <a:pt x="1035" y="540"/>
                    </a:lnTo>
                    <a:lnTo>
                      <a:pt x="1046" y="532"/>
                    </a:lnTo>
                    <a:lnTo>
                      <a:pt x="1056" y="527"/>
                    </a:lnTo>
                    <a:lnTo>
                      <a:pt x="1068" y="522"/>
                    </a:lnTo>
                    <a:lnTo>
                      <a:pt x="1079" y="517"/>
                    </a:lnTo>
                    <a:lnTo>
                      <a:pt x="1079" y="348"/>
                    </a:lnTo>
                    <a:lnTo>
                      <a:pt x="1069" y="343"/>
                    </a:lnTo>
                    <a:lnTo>
                      <a:pt x="1061" y="336"/>
                    </a:lnTo>
                    <a:lnTo>
                      <a:pt x="1053" y="330"/>
                    </a:lnTo>
                    <a:lnTo>
                      <a:pt x="1046" y="320"/>
                    </a:lnTo>
                    <a:lnTo>
                      <a:pt x="1040" y="311"/>
                    </a:lnTo>
                    <a:lnTo>
                      <a:pt x="1037" y="301"/>
                    </a:lnTo>
                    <a:lnTo>
                      <a:pt x="1034" y="290"/>
                    </a:lnTo>
                    <a:lnTo>
                      <a:pt x="1033" y="279"/>
                    </a:lnTo>
                    <a:lnTo>
                      <a:pt x="1034" y="264"/>
                    </a:lnTo>
                    <a:lnTo>
                      <a:pt x="1039" y="250"/>
                    </a:lnTo>
                    <a:lnTo>
                      <a:pt x="1046" y="237"/>
                    </a:lnTo>
                    <a:lnTo>
                      <a:pt x="1055" y="226"/>
                    </a:lnTo>
                    <a:lnTo>
                      <a:pt x="1066" y="217"/>
                    </a:lnTo>
                    <a:lnTo>
                      <a:pt x="1079" y="210"/>
                    </a:lnTo>
                    <a:lnTo>
                      <a:pt x="1093" y="205"/>
                    </a:lnTo>
                    <a:lnTo>
                      <a:pt x="1108" y="204"/>
                    </a:lnTo>
                    <a:lnTo>
                      <a:pt x="1123" y="205"/>
                    </a:lnTo>
                    <a:lnTo>
                      <a:pt x="1138" y="210"/>
                    </a:lnTo>
                    <a:lnTo>
                      <a:pt x="1151" y="217"/>
                    </a:lnTo>
                    <a:lnTo>
                      <a:pt x="1162" y="226"/>
                    </a:lnTo>
                    <a:lnTo>
                      <a:pt x="1171" y="237"/>
                    </a:lnTo>
                    <a:lnTo>
                      <a:pt x="1178" y="250"/>
                    </a:lnTo>
                    <a:lnTo>
                      <a:pt x="1183" y="264"/>
                    </a:lnTo>
                    <a:lnTo>
                      <a:pt x="1184" y="279"/>
                    </a:lnTo>
                    <a:lnTo>
                      <a:pt x="1183" y="289"/>
                    </a:lnTo>
                    <a:lnTo>
                      <a:pt x="1181" y="300"/>
                    </a:lnTo>
                    <a:lnTo>
                      <a:pt x="1177" y="309"/>
                    </a:lnTo>
                    <a:lnTo>
                      <a:pt x="1172" y="318"/>
                    </a:lnTo>
                    <a:lnTo>
                      <a:pt x="1167" y="326"/>
                    </a:lnTo>
                    <a:lnTo>
                      <a:pt x="1159" y="334"/>
                    </a:lnTo>
                    <a:lnTo>
                      <a:pt x="1152" y="340"/>
                    </a:lnTo>
                    <a:lnTo>
                      <a:pt x="1143" y="346"/>
                    </a:lnTo>
                    <a:lnTo>
                      <a:pt x="1143" y="517"/>
                    </a:lnTo>
                    <a:lnTo>
                      <a:pt x="1151" y="520"/>
                    </a:lnTo>
                    <a:lnTo>
                      <a:pt x="1158" y="522"/>
                    </a:lnTo>
                    <a:lnTo>
                      <a:pt x="1164" y="525"/>
                    </a:lnTo>
                    <a:lnTo>
                      <a:pt x="1171" y="529"/>
                    </a:lnTo>
                    <a:lnTo>
                      <a:pt x="1177" y="532"/>
                    </a:lnTo>
                    <a:lnTo>
                      <a:pt x="1184" y="537"/>
                    </a:lnTo>
                    <a:lnTo>
                      <a:pt x="1190" y="541"/>
                    </a:lnTo>
                    <a:lnTo>
                      <a:pt x="1196" y="547"/>
                    </a:lnTo>
                    <a:lnTo>
                      <a:pt x="1202" y="554"/>
                    </a:lnTo>
                    <a:lnTo>
                      <a:pt x="1208" y="562"/>
                    </a:lnTo>
                    <a:lnTo>
                      <a:pt x="1213" y="570"/>
                    </a:lnTo>
                    <a:lnTo>
                      <a:pt x="1217" y="578"/>
                    </a:lnTo>
                    <a:lnTo>
                      <a:pt x="1230" y="576"/>
                    </a:lnTo>
                    <a:lnTo>
                      <a:pt x="1243" y="574"/>
                    </a:lnTo>
                    <a:lnTo>
                      <a:pt x="1255" y="574"/>
                    </a:lnTo>
                    <a:lnTo>
                      <a:pt x="1268" y="573"/>
                    </a:lnTo>
                    <a:lnTo>
                      <a:pt x="1282" y="574"/>
                    </a:lnTo>
                    <a:lnTo>
                      <a:pt x="1296" y="575"/>
                    </a:lnTo>
                    <a:lnTo>
                      <a:pt x="1310" y="576"/>
                    </a:lnTo>
                    <a:lnTo>
                      <a:pt x="1323" y="579"/>
                    </a:lnTo>
                    <a:lnTo>
                      <a:pt x="1344" y="586"/>
                    </a:lnTo>
                    <a:lnTo>
                      <a:pt x="1365" y="594"/>
                    </a:lnTo>
                    <a:lnTo>
                      <a:pt x="1386" y="604"/>
                    </a:lnTo>
                    <a:lnTo>
                      <a:pt x="1405" y="613"/>
                    </a:lnTo>
                    <a:lnTo>
                      <a:pt x="1424" y="623"/>
                    </a:lnTo>
                    <a:lnTo>
                      <a:pt x="1442" y="635"/>
                    </a:lnTo>
                    <a:lnTo>
                      <a:pt x="1461" y="646"/>
                    </a:lnTo>
                    <a:lnTo>
                      <a:pt x="1479" y="658"/>
                    </a:lnTo>
                    <a:lnTo>
                      <a:pt x="1490" y="665"/>
                    </a:lnTo>
                    <a:lnTo>
                      <a:pt x="1501" y="672"/>
                    </a:lnTo>
                    <a:lnTo>
                      <a:pt x="1511" y="679"/>
                    </a:lnTo>
                    <a:lnTo>
                      <a:pt x="1523" y="684"/>
                    </a:lnTo>
                    <a:lnTo>
                      <a:pt x="1533" y="691"/>
                    </a:lnTo>
                    <a:lnTo>
                      <a:pt x="1545" y="697"/>
                    </a:lnTo>
                    <a:lnTo>
                      <a:pt x="1556" y="703"/>
                    </a:lnTo>
                    <a:lnTo>
                      <a:pt x="1567" y="708"/>
                    </a:lnTo>
                    <a:lnTo>
                      <a:pt x="1578" y="714"/>
                    </a:lnTo>
                    <a:lnTo>
                      <a:pt x="1590" y="719"/>
                    </a:lnTo>
                    <a:lnTo>
                      <a:pt x="1601" y="723"/>
                    </a:lnTo>
                    <a:lnTo>
                      <a:pt x="1613" y="728"/>
                    </a:lnTo>
                    <a:lnTo>
                      <a:pt x="1625" y="732"/>
                    </a:lnTo>
                    <a:lnTo>
                      <a:pt x="1638" y="734"/>
                    </a:lnTo>
                    <a:lnTo>
                      <a:pt x="1651" y="736"/>
                    </a:lnTo>
                    <a:lnTo>
                      <a:pt x="1663" y="738"/>
                    </a:lnTo>
                    <a:lnTo>
                      <a:pt x="1684" y="738"/>
                    </a:lnTo>
                    <a:lnTo>
                      <a:pt x="1703" y="735"/>
                    </a:lnTo>
                    <a:lnTo>
                      <a:pt x="1720" y="728"/>
                    </a:lnTo>
                    <a:lnTo>
                      <a:pt x="1735" y="719"/>
                    </a:lnTo>
                    <a:lnTo>
                      <a:pt x="1749" y="707"/>
                    </a:lnTo>
                    <a:lnTo>
                      <a:pt x="1759" y="696"/>
                    </a:lnTo>
                    <a:lnTo>
                      <a:pt x="1769" y="684"/>
                    </a:lnTo>
                    <a:lnTo>
                      <a:pt x="1776" y="673"/>
                    </a:lnTo>
                    <a:lnTo>
                      <a:pt x="1768" y="664"/>
                    </a:lnTo>
                    <a:lnTo>
                      <a:pt x="1761" y="652"/>
                    </a:lnTo>
                    <a:lnTo>
                      <a:pt x="1757" y="639"/>
                    </a:lnTo>
                    <a:lnTo>
                      <a:pt x="1756" y="626"/>
                    </a:lnTo>
                    <a:lnTo>
                      <a:pt x="1757" y="613"/>
                    </a:lnTo>
                    <a:lnTo>
                      <a:pt x="1760" y="601"/>
                    </a:lnTo>
                    <a:lnTo>
                      <a:pt x="1766" y="591"/>
                    </a:lnTo>
                    <a:lnTo>
                      <a:pt x="1774" y="582"/>
                    </a:lnTo>
                    <a:lnTo>
                      <a:pt x="1783" y="574"/>
                    </a:lnTo>
                    <a:lnTo>
                      <a:pt x="1794" y="568"/>
                    </a:lnTo>
                    <a:lnTo>
                      <a:pt x="1805" y="565"/>
                    </a:lnTo>
                    <a:lnTo>
                      <a:pt x="1818" y="563"/>
                    </a:lnTo>
                    <a:lnTo>
                      <a:pt x="1830" y="565"/>
                    </a:lnTo>
                    <a:lnTo>
                      <a:pt x="1842" y="568"/>
                    </a:lnTo>
                    <a:lnTo>
                      <a:pt x="1852" y="574"/>
                    </a:lnTo>
                    <a:lnTo>
                      <a:pt x="1862" y="582"/>
                    </a:lnTo>
                    <a:lnTo>
                      <a:pt x="1870" y="591"/>
                    </a:lnTo>
                    <a:lnTo>
                      <a:pt x="1875" y="601"/>
                    </a:lnTo>
                    <a:lnTo>
                      <a:pt x="1879" y="613"/>
                    </a:lnTo>
                    <a:lnTo>
                      <a:pt x="1880" y="626"/>
                    </a:lnTo>
                    <a:lnTo>
                      <a:pt x="1879" y="641"/>
                    </a:lnTo>
                    <a:lnTo>
                      <a:pt x="1873" y="654"/>
                    </a:lnTo>
                    <a:lnTo>
                      <a:pt x="1865" y="666"/>
                    </a:lnTo>
                    <a:lnTo>
                      <a:pt x="1855" y="676"/>
                    </a:lnTo>
                    <a:lnTo>
                      <a:pt x="2034" y="1235"/>
                    </a:lnTo>
                    <a:lnTo>
                      <a:pt x="2074" y="1235"/>
                    </a:lnTo>
                    <a:lnTo>
                      <a:pt x="2074" y="1236"/>
                    </a:lnTo>
                    <a:lnTo>
                      <a:pt x="2074" y="1237"/>
                    </a:lnTo>
                    <a:lnTo>
                      <a:pt x="2074" y="1238"/>
                    </a:lnTo>
                    <a:lnTo>
                      <a:pt x="2074" y="1239"/>
                    </a:lnTo>
                    <a:lnTo>
                      <a:pt x="2072" y="1258"/>
                    </a:lnTo>
                    <a:lnTo>
                      <a:pt x="2068" y="1276"/>
                    </a:lnTo>
                    <a:lnTo>
                      <a:pt x="2061" y="1294"/>
                    </a:lnTo>
                    <a:lnTo>
                      <a:pt x="2052" y="1311"/>
                    </a:lnTo>
                    <a:lnTo>
                      <a:pt x="2040" y="1327"/>
                    </a:lnTo>
                    <a:lnTo>
                      <a:pt x="2026" y="1342"/>
                    </a:lnTo>
                    <a:lnTo>
                      <a:pt x="2010" y="1357"/>
                    </a:lnTo>
                    <a:lnTo>
                      <a:pt x="1993" y="1370"/>
                    </a:lnTo>
                    <a:lnTo>
                      <a:pt x="1972" y="1381"/>
                    </a:lnTo>
                    <a:lnTo>
                      <a:pt x="1951" y="1393"/>
                    </a:lnTo>
                    <a:lnTo>
                      <a:pt x="1928" y="1402"/>
                    </a:lnTo>
                    <a:lnTo>
                      <a:pt x="1904" y="1409"/>
                    </a:lnTo>
                    <a:lnTo>
                      <a:pt x="1879" y="1416"/>
                    </a:lnTo>
                    <a:lnTo>
                      <a:pt x="1852" y="1420"/>
                    </a:lnTo>
                    <a:lnTo>
                      <a:pt x="1825" y="1423"/>
                    </a:lnTo>
                    <a:lnTo>
                      <a:pt x="1797" y="1424"/>
                    </a:lnTo>
                    <a:lnTo>
                      <a:pt x="1768" y="1423"/>
                    </a:lnTo>
                    <a:lnTo>
                      <a:pt x="1742" y="1420"/>
                    </a:lnTo>
                    <a:lnTo>
                      <a:pt x="1714" y="1416"/>
                    </a:lnTo>
                    <a:lnTo>
                      <a:pt x="1689" y="1409"/>
                    </a:lnTo>
                    <a:lnTo>
                      <a:pt x="1664" y="1402"/>
                    </a:lnTo>
                    <a:lnTo>
                      <a:pt x="1643" y="1393"/>
                    </a:lnTo>
                    <a:lnTo>
                      <a:pt x="1621" y="1381"/>
                    </a:lnTo>
                    <a:lnTo>
                      <a:pt x="1601" y="1370"/>
                    </a:lnTo>
                    <a:lnTo>
                      <a:pt x="1584" y="1357"/>
                    </a:lnTo>
                    <a:lnTo>
                      <a:pt x="1568" y="1342"/>
                    </a:lnTo>
                    <a:lnTo>
                      <a:pt x="1554" y="1327"/>
                    </a:lnTo>
                    <a:lnTo>
                      <a:pt x="1542" y="1311"/>
                    </a:lnTo>
                    <a:lnTo>
                      <a:pt x="1533" y="1294"/>
                    </a:lnTo>
                    <a:lnTo>
                      <a:pt x="1526" y="1276"/>
                    </a:lnTo>
                    <a:lnTo>
                      <a:pt x="1522" y="1258"/>
                    </a:lnTo>
                    <a:lnTo>
                      <a:pt x="1520" y="1239"/>
                    </a:lnTo>
                    <a:lnTo>
                      <a:pt x="1520" y="1238"/>
                    </a:lnTo>
                    <a:lnTo>
                      <a:pt x="1520" y="1237"/>
                    </a:lnTo>
                    <a:lnTo>
                      <a:pt x="1520" y="1236"/>
                    </a:lnTo>
                    <a:lnTo>
                      <a:pt x="1520" y="1235"/>
                    </a:lnTo>
                    <a:lnTo>
                      <a:pt x="1571" y="1235"/>
                    </a:lnTo>
                    <a:lnTo>
                      <a:pt x="1736" y="791"/>
                    </a:lnTo>
                    <a:lnTo>
                      <a:pt x="1726" y="795"/>
                    </a:lnTo>
                    <a:lnTo>
                      <a:pt x="1714" y="797"/>
                    </a:lnTo>
                    <a:lnTo>
                      <a:pt x="1700" y="798"/>
                    </a:lnTo>
                    <a:lnTo>
                      <a:pt x="1688" y="799"/>
                    </a:lnTo>
                    <a:lnTo>
                      <a:pt x="1675" y="801"/>
                    </a:lnTo>
                    <a:lnTo>
                      <a:pt x="1664" y="802"/>
                    </a:lnTo>
                    <a:lnTo>
                      <a:pt x="1658" y="802"/>
                    </a:lnTo>
                    <a:lnTo>
                      <a:pt x="1655" y="802"/>
                    </a:lnTo>
                    <a:lnTo>
                      <a:pt x="1640" y="799"/>
                    </a:lnTo>
                    <a:lnTo>
                      <a:pt x="1624" y="796"/>
                    </a:lnTo>
                    <a:lnTo>
                      <a:pt x="1610" y="793"/>
                    </a:lnTo>
                    <a:lnTo>
                      <a:pt x="1595" y="789"/>
                    </a:lnTo>
                    <a:lnTo>
                      <a:pt x="1582" y="785"/>
                    </a:lnTo>
                    <a:lnTo>
                      <a:pt x="1568" y="779"/>
                    </a:lnTo>
                    <a:lnTo>
                      <a:pt x="1555" y="774"/>
                    </a:lnTo>
                    <a:lnTo>
                      <a:pt x="1541" y="767"/>
                    </a:lnTo>
                    <a:lnTo>
                      <a:pt x="1529" y="761"/>
                    </a:lnTo>
                    <a:lnTo>
                      <a:pt x="1516" y="755"/>
                    </a:lnTo>
                    <a:lnTo>
                      <a:pt x="1504" y="748"/>
                    </a:lnTo>
                    <a:lnTo>
                      <a:pt x="1492" y="741"/>
                    </a:lnTo>
                    <a:lnTo>
                      <a:pt x="1480" y="734"/>
                    </a:lnTo>
                    <a:lnTo>
                      <a:pt x="1467" y="727"/>
                    </a:lnTo>
                    <a:lnTo>
                      <a:pt x="1456" y="719"/>
                    </a:lnTo>
                    <a:lnTo>
                      <a:pt x="1444" y="712"/>
                    </a:lnTo>
                    <a:lnTo>
                      <a:pt x="1427" y="700"/>
                    </a:lnTo>
                    <a:lnTo>
                      <a:pt x="1410" y="690"/>
                    </a:lnTo>
                    <a:lnTo>
                      <a:pt x="1394" y="680"/>
                    </a:lnTo>
                    <a:lnTo>
                      <a:pt x="1376" y="670"/>
                    </a:lnTo>
                    <a:lnTo>
                      <a:pt x="1359" y="661"/>
                    </a:lnTo>
                    <a:lnTo>
                      <a:pt x="1342" y="654"/>
                    </a:lnTo>
                    <a:lnTo>
                      <a:pt x="1325" y="647"/>
                    </a:lnTo>
                    <a:lnTo>
                      <a:pt x="1306" y="642"/>
                    </a:lnTo>
                    <a:lnTo>
                      <a:pt x="1297" y="639"/>
                    </a:lnTo>
                    <a:lnTo>
                      <a:pt x="1287" y="638"/>
                    </a:lnTo>
                    <a:lnTo>
                      <a:pt x="1277" y="637"/>
                    </a:lnTo>
                    <a:lnTo>
                      <a:pt x="1268" y="637"/>
                    </a:lnTo>
                    <a:lnTo>
                      <a:pt x="1258" y="637"/>
                    </a:lnTo>
                    <a:lnTo>
                      <a:pt x="1249" y="638"/>
                    </a:lnTo>
                    <a:lnTo>
                      <a:pt x="1239" y="639"/>
                    </a:lnTo>
                    <a:lnTo>
                      <a:pt x="1230" y="641"/>
                    </a:lnTo>
                    <a:lnTo>
                      <a:pt x="1229" y="651"/>
                    </a:lnTo>
                    <a:lnTo>
                      <a:pt x="1227" y="661"/>
                    </a:lnTo>
                    <a:lnTo>
                      <a:pt x="1224" y="672"/>
                    </a:lnTo>
                    <a:lnTo>
                      <a:pt x="1220" y="682"/>
                    </a:lnTo>
                    <a:lnTo>
                      <a:pt x="1215" y="691"/>
                    </a:lnTo>
                    <a:lnTo>
                      <a:pt x="1209" y="700"/>
                    </a:lnTo>
                    <a:lnTo>
                      <a:pt x="1202" y="710"/>
                    </a:lnTo>
                    <a:lnTo>
                      <a:pt x="1196" y="718"/>
                    </a:lnTo>
                    <a:lnTo>
                      <a:pt x="1190" y="723"/>
                    </a:lnTo>
                    <a:lnTo>
                      <a:pt x="1184" y="728"/>
                    </a:lnTo>
                    <a:lnTo>
                      <a:pt x="1177" y="733"/>
                    </a:lnTo>
                    <a:lnTo>
                      <a:pt x="1171" y="736"/>
                    </a:lnTo>
                    <a:lnTo>
                      <a:pt x="1164" y="741"/>
                    </a:lnTo>
                    <a:lnTo>
                      <a:pt x="1158" y="743"/>
                    </a:lnTo>
                    <a:lnTo>
                      <a:pt x="1151" y="747"/>
                    </a:lnTo>
                    <a:lnTo>
                      <a:pt x="1143" y="749"/>
                    </a:lnTo>
                    <a:lnTo>
                      <a:pt x="1143" y="1440"/>
                    </a:lnTo>
                    <a:lnTo>
                      <a:pt x="1183" y="1440"/>
                    </a:lnTo>
                    <a:lnTo>
                      <a:pt x="1183" y="1503"/>
                    </a:lnTo>
                    <a:lnTo>
                      <a:pt x="1058" y="1503"/>
                    </a:lnTo>
                    <a:lnTo>
                      <a:pt x="1063" y="1569"/>
                    </a:lnTo>
                    <a:close/>
                  </a:path>
                </a:pathLst>
              </a:custGeom>
              <a:solidFill>
                <a:srgbClr val="FF6600"/>
              </a:solidFill>
              <a:ln w="9525">
                <a:noFill/>
                <a:round/>
                <a:headEnd/>
                <a:tailEnd/>
              </a:ln>
            </p:spPr>
            <p:txBody>
              <a:bodyPr/>
              <a:lstStyle/>
              <a:p>
                <a:endParaRPr lang="pt-BR"/>
              </a:p>
            </p:txBody>
          </p:sp>
          <p:sp>
            <p:nvSpPr>
              <p:cNvPr id="1909771" name="Freeform 11"/>
              <p:cNvSpPr>
                <a:spLocks/>
              </p:cNvSpPr>
              <p:nvPr/>
            </p:nvSpPr>
            <p:spPr bwMode="auto">
              <a:xfrm>
                <a:off x="1594" y="1127"/>
                <a:ext cx="164" cy="237"/>
              </a:xfrm>
              <a:custGeom>
                <a:avLst/>
                <a:gdLst/>
                <a:ahLst/>
                <a:cxnLst>
                  <a:cxn ang="0">
                    <a:pos x="175" y="0"/>
                  </a:cxn>
                  <a:cxn ang="0">
                    <a:pos x="328" y="474"/>
                  </a:cxn>
                  <a:cxn ang="0">
                    <a:pos x="0" y="474"/>
                  </a:cxn>
                  <a:cxn ang="0">
                    <a:pos x="175" y="0"/>
                  </a:cxn>
                </a:cxnLst>
                <a:rect l="0" t="0" r="r" b="b"/>
                <a:pathLst>
                  <a:path w="328" h="474">
                    <a:moveTo>
                      <a:pt x="175" y="0"/>
                    </a:moveTo>
                    <a:lnTo>
                      <a:pt x="328" y="474"/>
                    </a:lnTo>
                    <a:lnTo>
                      <a:pt x="0" y="474"/>
                    </a:lnTo>
                    <a:lnTo>
                      <a:pt x="175" y="0"/>
                    </a:lnTo>
                    <a:close/>
                  </a:path>
                </a:pathLst>
              </a:custGeom>
              <a:solidFill>
                <a:srgbClr val="00008D"/>
              </a:solidFill>
              <a:ln w="9525">
                <a:noFill/>
                <a:round/>
                <a:headEnd/>
                <a:tailEnd/>
              </a:ln>
            </p:spPr>
            <p:txBody>
              <a:bodyPr/>
              <a:lstStyle/>
              <a:p>
                <a:endParaRPr lang="pt-BR"/>
              </a:p>
            </p:txBody>
          </p:sp>
          <p:sp>
            <p:nvSpPr>
              <p:cNvPr id="1909772" name="Freeform 12"/>
              <p:cNvSpPr>
                <a:spLocks/>
              </p:cNvSpPr>
              <p:nvPr/>
            </p:nvSpPr>
            <p:spPr bwMode="auto">
              <a:xfrm>
                <a:off x="933" y="1011"/>
                <a:ext cx="84" cy="84"/>
              </a:xfrm>
              <a:custGeom>
                <a:avLst/>
                <a:gdLst/>
                <a:ahLst/>
                <a:cxnLst>
                  <a:cxn ang="0">
                    <a:pos x="84" y="167"/>
                  </a:cxn>
                  <a:cxn ang="0">
                    <a:pos x="101" y="166"/>
                  </a:cxn>
                  <a:cxn ang="0">
                    <a:pos x="116" y="160"/>
                  </a:cxn>
                  <a:cxn ang="0">
                    <a:pos x="130" y="152"/>
                  </a:cxn>
                  <a:cxn ang="0">
                    <a:pos x="143" y="142"/>
                  </a:cxn>
                  <a:cxn ang="0">
                    <a:pos x="153" y="130"/>
                  </a:cxn>
                  <a:cxn ang="0">
                    <a:pos x="160" y="115"/>
                  </a:cxn>
                  <a:cxn ang="0">
                    <a:pos x="166" y="100"/>
                  </a:cxn>
                  <a:cxn ang="0">
                    <a:pos x="167" y="83"/>
                  </a:cxn>
                  <a:cxn ang="0">
                    <a:pos x="166" y="66"/>
                  </a:cxn>
                  <a:cxn ang="0">
                    <a:pos x="160" y="51"/>
                  </a:cxn>
                  <a:cxn ang="0">
                    <a:pos x="153" y="37"/>
                  </a:cxn>
                  <a:cxn ang="0">
                    <a:pos x="143" y="24"/>
                  </a:cxn>
                  <a:cxn ang="0">
                    <a:pos x="130" y="14"/>
                  </a:cxn>
                  <a:cxn ang="0">
                    <a:pos x="116" y="7"/>
                  </a:cxn>
                  <a:cxn ang="0">
                    <a:pos x="101" y="1"/>
                  </a:cxn>
                  <a:cxn ang="0">
                    <a:pos x="84" y="0"/>
                  </a:cxn>
                  <a:cxn ang="0">
                    <a:pos x="67" y="1"/>
                  </a:cxn>
                  <a:cxn ang="0">
                    <a:pos x="52" y="7"/>
                  </a:cxn>
                  <a:cxn ang="0">
                    <a:pos x="37" y="14"/>
                  </a:cxn>
                  <a:cxn ang="0">
                    <a:pos x="25" y="24"/>
                  </a:cxn>
                  <a:cxn ang="0">
                    <a:pos x="15" y="37"/>
                  </a:cxn>
                  <a:cxn ang="0">
                    <a:pos x="7" y="51"/>
                  </a:cxn>
                  <a:cxn ang="0">
                    <a:pos x="1" y="66"/>
                  </a:cxn>
                  <a:cxn ang="0">
                    <a:pos x="0" y="83"/>
                  </a:cxn>
                  <a:cxn ang="0">
                    <a:pos x="1" y="100"/>
                  </a:cxn>
                  <a:cxn ang="0">
                    <a:pos x="7" y="115"/>
                  </a:cxn>
                  <a:cxn ang="0">
                    <a:pos x="15" y="130"/>
                  </a:cxn>
                  <a:cxn ang="0">
                    <a:pos x="25" y="142"/>
                  </a:cxn>
                  <a:cxn ang="0">
                    <a:pos x="37" y="152"/>
                  </a:cxn>
                  <a:cxn ang="0">
                    <a:pos x="52" y="160"/>
                  </a:cxn>
                  <a:cxn ang="0">
                    <a:pos x="67" y="166"/>
                  </a:cxn>
                  <a:cxn ang="0">
                    <a:pos x="84" y="167"/>
                  </a:cxn>
                </a:cxnLst>
                <a:rect l="0" t="0" r="r" b="b"/>
                <a:pathLst>
                  <a:path w="167" h="167">
                    <a:moveTo>
                      <a:pt x="84" y="167"/>
                    </a:moveTo>
                    <a:lnTo>
                      <a:pt x="101" y="166"/>
                    </a:lnTo>
                    <a:lnTo>
                      <a:pt x="116" y="160"/>
                    </a:lnTo>
                    <a:lnTo>
                      <a:pt x="130" y="152"/>
                    </a:lnTo>
                    <a:lnTo>
                      <a:pt x="143" y="142"/>
                    </a:lnTo>
                    <a:lnTo>
                      <a:pt x="153" y="130"/>
                    </a:lnTo>
                    <a:lnTo>
                      <a:pt x="160" y="115"/>
                    </a:lnTo>
                    <a:lnTo>
                      <a:pt x="166" y="100"/>
                    </a:lnTo>
                    <a:lnTo>
                      <a:pt x="167" y="83"/>
                    </a:lnTo>
                    <a:lnTo>
                      <a:pt x="166" y="66"/>
                    </a:lnTo>
                    <a:lnTo>
                      <a:pt x="160" y="51"/>
                    </a:lnTo>
                    <a:lnTo>
                      <a:pt x="153" y="37"/>
                    </a:lnTo>
                    <a:lnTo>
                      <a:pt x="143" y="24"/>
                    </a:lnTo>
                    <a:lnTo>
                      <a:pt x="130" y="14"/>
                    </a:lnTo>
                    <a:lnTo>
                      <a:pt x="116" y="7"/>
                    </a:lnTo>
                    <a:lnTo>
                      <a:pt x="101" y="1"/>
                    </a:lnTo>
                    <a:lnTo>
                      <a:pt x="84" y="0"/>
                    </a:lnTo>
                    <a:lnTo>
                      <a:pt x="67" y="1"/>
                    </a:lnTo>
                    <a:lnTo>
                      <a:pt x="52" y="7"/>
                    </a:lnTo>
                    <a:lnTo>
                      <a:pt x="37" y="14"/>
                    </a:lnTo>
                    <a:lnTo>
                      <a:pt x="25" y="24"/>
                    </a:lnTo>
                    <a:lnTo>
                      <a:pt x="15" y="37"/>
                    </a:lnTo>
                    <a:lnTo>
                      <a:pt x="7" y="51"/>
                    </a:lnTo>
                    <a:lnTo>
                      <a:pt x="1" y="66"/>
                    </a:lnTo>
                    <a:lnTo>
                      <a:pt x="0" y="83"/>
                    </a:lnTo>
                    <a:lnTo>
                      <a:pt x="1" y="100"/>
                    </a:lnTo>
                    <a:lnTo>
                      <a:pt x="7" y="115"/>
                    </a:lnTo>
                    <a:lnTo>
                      <a:pt x="15" y="130"/>
                    </a:lnTo>
                    <a:lnTo>
                      <a:pt x="25" y="142"/>
                    </a:lnTo>
                    <a:lnTo>
                      <a:pt x="37" y="152"/>
                    </a:lnTo>
                    <a:lnTo>
                      <a:pt x="52" y="160"/>
                    </a:lnTo>
                    <a:lnTo>
                      <a:pt x="67" y="166"/>
                    </a:lnTo>
                    <a:lnTo>
                      <a:pt x="84" y="167"/>
                    </a:lnTo>
                    <a:close/>
                  </a:path>
                </a:pathLst>
              </a:custGeom>
              <a:solidFill>
                <a:srgbClr val="FF6600"/>
              </a:solidFill>
              <a:ln w="9525">
                <a:noFill/>
                <a:round/>
                <a:headEnd/>
                <a:tailEnd/>
              </a:ln>
            </p:spPr>
            <p:txBody>
              <a:bodyPr/>
              <a:lstStyle/>
              <a:p>
                <a:endParaRPr lang="pt-BR"/>
              </a:p>
            </p:txBody>
          </p:sp>
        </p:grpSp>
        <p:sp>
          <p:nvSpPr>
            <p:cNvPr id="1909773" name="Text Box 13"/>
            <p:cNvSpPr txBox="1">
              <a:spLocks noChangeArrowheads="1"/>
            </p:cNvSpPr>
            <p:nvPr/>
          </p:nvSpPr>
          <p:spPr bwMode="auto">
            <a:xfrm>
              <a:off x="325" y="1310"/>
              <a:ext cx="1714" cy="365"/>
            </a:xfrm>
            <a:prstGeom prst="rect">
              <a:avLst/>
            </a:prstGeom>
            <a:noFill/>
            <a:ln w="9525" algn="ctr">
              <a:noFill/>
              <a:miter lim="800000"/>
              <a:headEnd/>
              <a:tailEnd/>
            </a:ln>
            <a:effectLst/>
          </p:spPr>
          <p:txBody>
            <a:bodyPr>
              <a:spAutoFit/>
            </a:bodyPr>
            <a:lstStyle/>
            <a:p>
              <a:pPr>
                <a:spcBef>
                  <a:spcPct val="50000"/>
                </a:spcBef>
              </a:pPr>
              <a:r>
                <a:rPr lang="en-US" sz="3200" i="1">
                  <a:solidFill>
                    <a:srgbClr val="00008D"/>
                  </a:solidFill>
                </a:rPr>
                <a:t>Balanced</a:t>
              </a:r>
            </a:p>
          </p:txBody>
        </p:sp>
        <p:sp>
          <p:nvSpPr>
            <p:cNvPr id="1909774" name="Text Box 14"/>
            <p:cNvSpPr txBox="1">
              <a:spLocks noChangeArrowheads="1"/>
            </p:cNvSpPr>
            <p:nvPr/>
          </p:nvSpPr>
          <p:spPr bwMode="auto">
            <a:xfrm>
              <a:off x="354" y="3294"/>
              <a:ext cx="1714" cy="365"/>
            </a:xfrm>
            <a:prstGeom prst="rect">
              <a:avLst/>
            </a:prstGeom>
            <a:noFill/>
            <a:ln w="9525" algn="ctr">
              <a:noFill/>
              <a:miter lim="800000"/>
              <a:headEnd/>
              <a:tailEnd/>
            </a:ln>
            <a:effectLst/>
          </p:spPr>
          <p:txBody>
            <a:bodyPr>
              <a:spAutoFit/>
            </a:bodyPr>
            <a:lstStyle/>
            <a:p>
              <a:pPr>
                <a:spcBef>
                  <a:spcPct val="50000"/>
                </a:spcBef>
              </a:pPr>
              <a:r>
                <a:rPr lang="en-US" sz="3200" i="1">
                  <a:solidFill>
                    <a:srgbClr val="00008D"/>
                  </a:solidFill>
                </a:rPr>
                <a:t>Scorecard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09762"/>
                                        </p:tgtEl>
                                        <p:attrNameLst>
                                          <p:attrName>style.visibility</p:attrName>
                                        </p:attrNameLst>
                                      </p:cBhvr>
                                      <p:to>
                                        <p:strVal val="visible"/>
                                      </p:to>
                                    </p:set>
                                    <p:anim calcmode="lin" valueType="num">
                                      <p:cBhvr additive="base">
                                        <p:cTn id="7" dur="500" fill="hold"/>
                                        <p:tgtEl>
                                          <p:spTgt spid="1909762"/>
                                        </p:tgtEl>
                                        <p:attrNameLst>
                                          <p:attrName>ppt_x</p:attrName>
                                        </p:attrNameLst>
                                      </p:cBhvr>
                                      <p:tavLst>
                                        <p:tav tm="0">
                                          <p:val>
                                            <p:strVal val="0-#ppt_w/2"/>
                                          </p:val>
                                        </p:tav>
                                        <p:tav tm="100000">
                                          <p:val>
                                            <p:strVal val="#ppt_x"/>
                                          </p:val>
                                        </p:tav>
                                      </p:tavLst>
                                    </p:anim>
                                    <p:anim calcmode="lin" valueType="num">
                                      <p:cBhvr additive="base">
                                        <p:cTn id="8" dur="500" fill="hold"/>
                                        <p:tgtEl>
                                          <p:spTgt spid="19097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909784"/>
                                        </p:tgtEl>
                                        <p:attrNameLst>
                                          <p:attrName>style.visibility</p:attrName>
                                        </p:attrNameLst>
                                      </p:cBhvr>
                                      <p:to>
                                        <p:strVal val="visible"/>
                                      </p:to>
                                    </p:set>
                                    <p:anim calcmode="lin" valueType="num">
                                      <p:cBhvr additive="base">
                                        <p:cTn id="13" dur="500" fill="hold"/>
                                        <p:tgtEl>
                                          <p:spTgt spid="1909784"/>
                                        </p:tgtEl>
                                        <p:attrNameLst>
                                          <p:attrName>ppt_x</p:attrName>
                                        </p:attrNameLst>
                                      </p:cBhvr>
                                      <p:tavLst>
                                        <p:tav tm="0">
                                          <p:val>
                                            <p:strVal val="0-#ppt_w/2"/>
                                          </p:val>
                                        </p:tav>
                                        <p:tav tm="100000">
                                          <p:val>
                                            <p:strVal val="#ppt_x"/>
                                          </p:val>
                                        </p:tav>
                                      </p:tavLst>
                                    </p:anim>
                                    <p:anim calcmode="lin" valueType="num">
                                      <p:cBhvr additive="base">
                                        <p:cTn id="14" dur="500" fill="hold"/>
                                        <p:tgtEl>
                                          <p:spTgt spid="190978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909765">
                                            <p:txEl>
                                              <p:pRg st="0" end="0"/>
                                            </p:txEl>
                                          </p:spTgt>
                                        </p:tgtEl>
                                        <p:attrNameLst>
                                          <p:attrName>style.visibility</p:attrName>
                                        </p:attrNameLst>
                                      </p:cBhvr>
                                      <p:to>
                                        <p:strVal val="visible"/>
                                      </p:to>
                                    </p:set>
                                    <p:anim calcmode="lin" valueType="num">
                                      <p:cBhvr additive="base">
                                        <p:cTn id="19" dur="500" fill="hold"/>
                                        <p:tgtEl>
                                          <p:spTgt spid="190976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90976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976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72854442-3970-496A-B251-D73CA486BE18}" type="slidenum">
              <a:rPr lang="fr-FR"/>
              <a:pPr/>
              <a:t>68</a:t>
            </a:fld>
            <a:r>
              <a:rPr lang="fr-FR"/>
              <a:t>  / Ref TRN_SI_00942 / V2.2 /     SGSI/Q -  July 25 th/2010 /     Classification  D3    Retention : WA+10</a:t>
            </a:r>
          </a:p>
        </p:txBody>
      </p:sp>
      <p:sp>
        <p:nvSpPr>
          <p:cNvPr id="2394114" name="Rectangle 2"/>
          <p:cNvSpPr>
            <a:spLocks noGrp="1" noChangeArrowheads="1"/>
          </p:cNvSpPr>
          <p:nvPr>
            <p:ph type="title"/>
          </p:nvPr>
        </p:nvSpPr>
        <p:spPr>
          <a:xfrm>
            <a:off x="3368675" y="0"/>
            <a:ext cx="5689600" cy="1619250"/>
          </a:xfrm>
        </p:spPr>
        <p:txBody>
          <a:bodyPr/>
          <a:lstStyle/>
          <a:p>
            <a:r>
              <a:rPr lang="pt-PT" sz="2800" dirty="0"/>
              <a:t>BSC coloca o foco sobre críticas KPIs </a:t>
            </a:r>
            <a:r>
              <a:rPr lang="pt-PT" sz="2800" dirty="0" smtClean="0"/>
              <a:t>pouco </a:t>
            </a:r>
            <a:r>
              <a:rPr lang="pt-PT" sz="2800" dirty="0"/>
              <a:t>identificando os 4 seguintes tipos</a:t>
            </a:r>
            <a:endParaRPr lang="en-US" sz="2800" dirty="0">
              <a:latin typeface="Arial" charset="0"/>
            </a:endParaRPr>
          </a:p>
        </p:txBody>
      </p:sp>
      <p:sp>
        <p:nvSpPr>
          <p:cNvPr id="2394115" name="Rectangle 3"/>
          <p:cNvSpPr>
            <a:spLocks noGrp="1" noChangeArrowheads="1"/>
          </p:cNvSpPr>
          <p:nvPr>
            <p:ph type="body" sz="half" idx="1"/>
          </p:nvPr>
        </p:nvSpPr>
        <p:spPr>
          <a:xfrm>
            <a:off x="769938" y="3787775"/>
            <a:ext cx="8083550" cy="1219200"/>
          </a:xfrm>
        </p:spPr>
        <p:txBody>
          <a:bodyPr/>
          <a:lstStyle/>
          <a:p>
            <a:r>
              <a:rPr lang="pt-PT" sz="2800" b="1" dirty="0">
                <a:solidFill>
                  <a:srgbClr val="00008D"/>
                </a:solidFill>
              </a:rPr>
              <a:t>Todos os KPIs são comparados com uma figura de referência</a:t>
            </a:r>
            <a:endParaRPr lang="en-US" sz="2800" b="1" dirty="0">
              <a:solidFill>
                <a:srgbClr val="00008D"/>
              </a:solidFill>
            </a:endParaRPr>
          </a:p>
        </p:txBody>
      </p:sp>
      <p:pic>
        <p:nvPicPr>
          <p:cNvPr id="2394116" name="Picture 4"/>
          <p:cNvPicPr>
            <a:picLocks noGrp="1" noChangeAspect="1" noChangeArrowheads="1"/>
          </p:cNvPicPr>
          <p:nvPr>
            <p:ph sz="half" idx="2"/>
          </p:nvPr>
        </p:nvPicPr>
        <p:blipFill>
          <a:blip r:embed="rId3"/>
          <a:srcRect/>
          <a:stretch>
            <a:fillRect/>
          </a:stretch>
        </p:blipFill>
        <p:spPr>
          <a:xfrm>
            <a:off x="804863" y="1958975"/>
            <a:ext cx="7377112" cy="1241425"/>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94114"/>
                                        </p:tgtEl>
                                        <p:attrNameLst>
                                          <p:attrName>style.visibility</p:attrName>
                                        </p:attrNameLst>
                                      </p:cBhvr>
                                      <p:to>
                                        <p:strVal val="visible"/>
                                      </p:to>
                                    </p:set>
                                    <p:anim calcmode="lin" valueType="num">
                                      <p:cBhvr additive="base">
                                        <p:cTn id="7" dur="500" fill="hold"/>
                                        <p:tgtEl>
                                          <p:spTgt spid="2394114"/>
                                        </p:tgtEl>
                                        <p:attrNameLst>
                                          <p:attrName>ppt_x</p:attrName>
                                        </p:attrNameLst>
                                      </p:cBhvr>
                                      <p:tavLst>
                                        <p:tav tm="0">
                                          <p:val>
                                            <p:strVal val="0-#ppt_w/2"/>
                                          </p:val>
                                        </p:tav>
                                        <p:tav tm="100000">
                                          <p:val>
                                            <p:strVal val="#ppt_x"/>
                                          </p:val>
                                        </p:tav>
                                      </p:tavLst>
                                    </p:anim>
                                    <p:anim calcmode="lin" valueType="num">
                                      <p:cBhvr additive="base">
                                        <p:cTn id="8" dur="500" fill="hold"/>
                                        <p:tgtEl>
                                          <p:spTgt spid="23941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394116"/>
                                        </p:tgtEl>
                                        <p:attrNameLst>
                                          <p:attrName>style.visibility</p:attrName>
                                        </p:attrNameLst>
                                      </p:cBhvr>
                                      <p:to>
                                        <p:strVal val="visible"/>
                                      </p:to>
                                    </p:set>
                                    <p:animEffect transition="in" filter="blinds(horizontal)">
                                      <p:cBhvr>
                                        <p:cTn id="13" dur="500"/>
                                        <p:tgtEl>
                                          <p:spTgt spid="23941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394115">
                                            <p:txEl>
                                              <p:pRg st="0" end="0"/>
                                            </p:txEl>
                                          </p:spTgt>
                                        </p:tgtEl>
                                        <p:attrNameLst>
                                          <p:attrName>style.visibility</p:attrName>
                                        </p:attrNameLst>
                                      </p:cBhvr>
                                      <p:to>
                                        <p:strVal val="visible"/>
                                      </p:to>
                                    </p:set>
                                    <p:anim calcmode="lin" valueType="num">
                                      <p:cBhvr additive="base">
                                        <p:cTn id="18" dur="500" fill="hold"/>
                                        <p:tgtEl>
                                          <p:spTgt spid="239411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3941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4114" grpId="0" animBg="1"/>
      <p:bldP spid="239411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Espaço Reservado para Data 5"/>
          <p:cNvSpPr>
            <a:spLocks noGrp="1"/>
          </p:cNvSpPr>
          <p:nvPr>
            <p:ph type="dt" sz="half" idx="10"/>
          </p:nvPr>
        </p:nvSpPr>
        <p:spPr/>
        <p:txBody>
          <a:bodyPr/>
          <a:lstStyle/>
          <a:p>
            <a:r>
              <a:rPr lang="fr-FR"/>
              <a:t>Page </a:t>
            </a:r>
            <a:fld id="{650EBAB6-61C0-4C87-8786-36C7177B1F8C}" type="slidenum">
              <a:rPr lang="fr-FR"/>
              <a:pPr/>
              <a:t>69</a:t>
            </a:fld>
            <a:r>
              <a:rPr lang="fr-FR"/>
              <a:t>  / Ref TRN_SI_00942 / V2.2 /     SGSI/Q -  July 25 th/2010 /     Classification  D3    Retention : WA+10</a:t>
            </a:r>
          </a:p>
        </p:txBody>
      </p:sp>
      <p:sp>
        <p:nvSpPr>
          <p:cNvPr id="2391042" name="Rectangle 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a:effectLst/>
        </p:spPr>
        <p:txBody>
          <a:bodyPr wrap="none" anchor="ctr"/>
          <a:lstStyle/>
          <a:p>
            <a:endParaRPr lang="pt-BR"/>
          </a:p>
        </p:txBody>
      </p:sp>
      <p:grpSp>
        <p:nvGrpSpPr>
          <p:cNvPr id="2391083" name="Group 43"/>
          <p:cNvGrpSpPr>
            <a:grpSpLocks/>
          </p:cNvGrpSpPr>
          <p:nvPr/>
        </p:nvGrpSpPr>
        <p:grpSpPr bwMode="auto">
          <a:xfrm>
            <a:off x="141288" y="452438"/>
            <a:ext cx="8701087" cy="6365875"/>
            <a:chOff x="42" y="194"/>
            <a:chExt cx="5718" cy="4141"/>
          </a:xfrm>
        </p:grpSpPr>
        <p:sp>
          <p:nvSpPr>
            <p:cNvPr id="2391043" name="AutoShape 3"/>
            <p:cNvSpPr>
              <a:spLocks noChangeArrowheads="1"/>
            </p:cNvSpPr>
            <p:nvPr/>
          </p:nvSpPr>
          <p:spPr bwMode="auto">
            <a:xfrm>
              <a:off x="159" y="216"/>
              <a:ext cx="5481" cy="4104"/>
            </a:xfrm>
            <a:prstGeom prst="homePlate">
              <a:avLst>
                <a:gd name="adj" fmla="val 14190"/>
              </a:avLst>
            </a:prstGeom>
            <a:gradFill rotWithShape="1">
              <a:gsLst>
                <a:gs pos="0">
                  <a:srgbClr val="CCCCFF">
                    <a:gamma/>
                    <a:shade val="89020"/>
                    <a:invGamma/>
                  </a:srgbClr>
                </a:gs>
                <a:gs pos="100000">
                  <a:srgbClr val="CCCCFF"/>
                </a:gs>
              </a:gsLst>
              <a:lin ang="0" scaled="1"/>
            </a:gradFill>
            <a:ln w="9525">
              <a:noFill/>
              <a:miter lim="800000"/>
              <a:headEnd/>
              <a:tailEnd/>
            </a:ln>
            <a:effectLst/>
          </p:spPr>
          <p:txBody>
            <a:bodyPr wrap="none" anchor="ctr"/>
            <a:lstStyle/>
            <a:p>
              <a:pPr eaLnBrk="0" hangingPunct="0"/>
              <a:endParaRPr lang="en-US" sz="2400" b="0">
                <a:solidFill>
                  <a:schemeClr val="tx1"/>
                </a:solidFill>
                <a:latin typeface="Frutiger 45 Light" pitchFamily="34" charset="0"/>
              </a:endParaRPr>
            </a:p>
          </p:txBody>
        </p:sp>
        <p:sp>
          <p:nvSpPr>
            <p:cNvPr id="2391044" name="AutoShape 4"/>
            <p:cNvSpPr>
              <a:spLocks noChangeArrowheads="1"/>
            </p:cNvSpPr>
            <p:nvPr/>
          </p:nvSpPr>
          <p:spPr bwMode="auto">
            <a:xfrm>
              <a:off x="302" y="325"/>
              <a:ext cx="4855" cy="1064"/>
            </a:xfrm>
            <a:prstGeom prst="homePlate">
              <a:avLst>
                <a:gd name="adj" fmla="val 25793"/>
              </a:avLst>
            </a:prstGeom>
            <a:solidFill>
              <a:schemeClr val="accent2">
                <a:alpha val="50000"/>
              </a:schemeClr>
            </a:solidFill>
            <a:ln w="9525">
              <a:solidFill>
                <a:schemeClr val="accent2"/>
              </a:solidFill>
              <a:miter lim="800000"/>
              <a:headEnd/>
              <a:tailEnd/>
            </a:ln>
            <a:effectLst/>
          </p:spPr>
          <p:txBody>
            <a:bodyPr wrap="none"/>
            <a:lstStyle/>
            <a:p>
              <a:pPr algn="l"/>
              <a:r>
                <a:rPr lang="fr-FR" sz="1600">
                  <a:solidFill>
                    <a:schemeClr val="tx1"/>
                  </a:solidFill>
                </a:rPr>
                <a:t>P1-Define </a:t>
              </a:r>
            </a:p>
            <a:p>
              <a:pPr algn="l"/>
              <a:r>
                <a:rPr lang="fr-FR" sz="1600">
                  <a:solidFill>
                    <a:schemeClr val="tx1"/>
                  </a:solidFill>
                </a:rPr>
                <a:t>Entreprise</a:t>
              </a:r>
            </a:p>
            <a:p>
              <a:pPr algn="l"/>
              <a:r>
                <a:rPr lang="fr-FR" sz="1600">
                  <a:solidFill>
                    <a:schemeClr val="tx1"/>
                  </a:solidFill>
                </a:rPr>
                <a:t>Architecture</a:t>
              </a:r>
              <a:r>
                <a:rPr lang="fr-FR" sz="1200">
                  <a:solidFill>
                    <a:schemeClr val="tx1"/>
                  </a:solidFill>
                </a:rPr>
                <a:t/>
              </a:r>
              <a:br>
                <a:rPr lang="fr-FR" sz="1200">
                  <a:solidFill>
                    <a:schemeClr val="tx1"/>
                  </a:solidFill>
                </a:rPr>
              </a:br>
              <a:r>
                <a:rPr lang="fr-FR">
                  <a:solidFill>
                    <a:schemeClr val="tx1"/>
                  </a:solidFill>
                </a:rPr>
                <a:t>(SPO : EA)</a:t>
              </a:r>
            </a:p>
          </p:txBody>
        </p:sp>
        <p:sp>
          <p:nvSpPr>
            <p:cNvPr id="2391045" name="AutoShape 5"/>
            <p:cNvSpPr>
              <a:spLocks noChangeArrowheads="1"/>
            </p:cNvSpPr>
            <p:nvPr/>
          </p:nvSpPr>
          <p:spPr bwMode="auto">
            <a:xfrm>
              <a:off x="302" y="2870"/>
              <a:ext cx="4792" cy="1350"/>
            </a:xfrm>
            <a:prstGeom prst="homePlate">
              <a:avLst>
                <a:gd name="adj" fmla="val 24749"/>
              </a:avLst>
            </a:prstGeom>
            <a:solidFill>
              <a:srgbClr val="FFFF00">
                <a:alpha val="50000"/>
              </a:srgbClr>
            </a:solidFill>
            <a:ln w="9525" algn="ctr">
              <a:solidFill>
                <a:srgbClr val="FFFF00"/>
              </a:solidFill>
              <a:miter lim="800000"/>
              <a:headEnd/>
              <a:tailEnd/>
            </a:ln>
            <a:effectLst/>
          </p:spPr>
          <p:txBody>
            <a:bodyPr wrap="none"/>
            <a:lstStyle/>
            <a:p>
              <a:pPr algn="l"/>
              <a:r>
                <a:rPr lang="fr-FR" sz="1600">
                  <a:solidFill>
                    <a:schemeClr val="tx1"/>
                  </a:solidFill>
                </a:rPr>
                <a:t>P3 -Deliver </a:t>
              </a:r>
            </a:p>
            <a:p>
              <a:pPr algn="l"/>
              <a:r>
                <a:rPr lang="fr-FR" sz="1600">
                  <a:solidFill>
                    <a:schemeClr val="tx1"/>
                  </a:solidFill>
                </a:rPr>
                <a:t>Ongoing</a:t>
              </a:r>
            </a:p>
            <a:p>
              <a:pPr algn="l"/>
              <a:r>
                <a:rPr lang="fr-FR" sz="1600">
                  <a:solidFill>
                    <a:schemeClr val="tx1"/>
                  </a:solidFill>
                </a:rPr>
                <a:t>Services</a:t>
              </a:r>
            </a:p>
            <a:p>
              <a:pPr algn="l"/>
              <a:r>
                <a:rPr lang="fr-FR">
                  <a:solidFill>
                    <a:schemeClr val="tx1"/>
                  </a:solidFill>
                </a:rPr>
                <a:t>(SPO : IN)</a:t>
              </a:r>
            </a:p>
          </p:txBody>
        </p:sp>
        <p:sp>
          <p:nvSpPr>
            <p:cNvPr id="2391046" name="AutoShape 6"/>
            <p:cNvSpPr>
              <a:spLocks noChangeArrowheads="1"/>
            </p:cNvSpPr>
            <p:nvPr/>
          </p:nvSpPr>
          <p:spPr bwMode="auto">
            <a:xfrm>
              <a:off x="302" y="1495"/>
              <a:ext cx="4855" cy="1290"/>
            </a:xfrm>
            <a:prstGeom prst="homePlate">
              <a:avLst>
                <a:gd name="adj" fmla="val 22076"/>
              </a:avLst>
            </a:prstGeom>
            <a:solidFill>
              <a:srgbClr val="99CC00">
                <a:alpha val="50000"/>
              </a:srgbClr>
            </a:solidFill>
            <a:ln w="9525" algn="ctr">
              <a:solidFill>
                <a:schemeClr val="folHlink"/>
              </a:solidFill>
              <a:miter lim="800000"/>
              <a:headEnd/>
              <a:tailEnd/>
            </a:ln>
            <a:effectLst/>
          </p:spPr>
          <p:txBody>
            <a:bodyPr wrap="none"/>
            <a:lstStyle/>
            <a:p>
              <a:pPr algn="l"/>
              <a:r>
                <a:rPr lang="fr-FR" sz="1600">
                  <a:solidFill>
                    <a:schemeClr val="tx1"/>
                  </a:solidFill>
                </a:rPr>
                <a:t>P2 -Deliver </a:t>
              </a:r>
            </a:p>
            <a:p>
              <a:pPr algn="l"/>
              <a:r>
                <a:rPr lang="fr-FR" sz="1600">
                  <a:solidFill>
                    <a:schemeClr val="tx1"/>
                  </a:solidFill>
                </a:rPr>
                <a:t>Solutions</a:t>
              </a:r>
            </a:p>
            <a:p>
              <a:pPr algn="l"/>
              <a:r>
                <a:rPr lang="fr-FR" sz="1600">
                  <a:solidFill>
                    <a:schemeClr val="tx1"/>
                  </a:solidFill>
                </a:rPr>
                <a:t>or releases</a:t>
              </a:r>
            </a:p>
            <a:p>
              <a:pPr algn="l"/>
              <a:r>
                <a:rPr lang="fr-FR">
                  <a:solidFill>
                    <a:schemeClr val="tx1"/>
                  </a:solidFill>
                </a:rPr>
                <a:t>(SPO : BSS)</a:t>
              </a:r>
            </a:p>
          </p:txBody>
        </p:sp>
        <p:sp>
          <p:nvSpPr>
            <p:cNvPr id="2391047" name="Text Box 7"/>
            <p:cNvSpPr txBox="1">
              <a:spLocks noChangeArrowheads="1"/>
            </p:cNvSpPr>
            <p:nvPr/>
          </p:nvSpPr>
          <p:spPr bwMode="auto">
            <a:xfrm>
              <a:off x="1169" y="325"/>
              <a:ext cx="3391" cy="1103"/>
            </a:xfrm>
            <a:prstGeom prst="rect">
              <a:avLst/>
            </a:prstGeom>
            <a:solidFill>
              <a:schemeClr val="accent2"/>
            </a:solidFill>
            <a:ln w="12700">
              <a:solidFill>
                <a:srgbClr val="FF9900"/>
              </a:solidFill>
              <a:prstDash val="sysDot"/>
              <a:miter lim="800000"/>
              <a:headEnd/>
              <a:tailEnd/>
            </a:ln>
            <a:effectLst/>
          </p:spPr>
          <p:txBody>
            <a:bodyPr lIns="0" tIns="0" rIns="0" bIns="0">
              <a:spAutoFit/>
            </a:bodyPr>
            <a:lstStyle/>
            <a:p>
              <a:pPr algn="l"/>
              <a:endParaRPr lang="fr-FR" sz="1100">
                <a:solidFill>
                  <a:schemeClr val="bg1"/>
                </a:solidFill>
              </a:endParaRPr>
            </a:p>
            <a:p>
              <a:pPr algn="l"/>
              <a:endParaRPr lang="fr-FR" sz="1100">
                <a:solidFill>
                  <a:schemeClr val="bg1"/>
                </a:solidFill>
              </a:endParaRPr>
            </a:p>
            <a:p>
              <a:pPr algn="l"/>
              <a:endParaRPr lang="fr-FR" sz="1100">
                <a:solidFill>
                  <a:schemeClr val="bg1"/>
                </a:solidFill>
              </a:endParaRPr>
            </a:p>
            <a:p>
              <a:pPr algn="l"/>
              <a:endParaRPr lang="fr-FR" sz="1100">
                <a:solidFill>
                  <a:schemeClr val="bg1"/>
                </a:solidFill>
              </a:endParaRPr>
            </a:p>
            <a:p>
              <a:pPr algn="l"/>
              <a:endParaRPr lang="fr-FR" sz="1100">
                <a:solidFill>
                  <a:schemeClr val="bg1"/>
                </a:solidFill>
              </a:endParaRPr>
            </a:p>
            <a:p>
              <a:pPr algn="l"/>
              <a:endParaRPr lang="fr-FR" sz="1100">
                <a:solidFill>
                  <a:schemeClr val="bg1"/>
                </a:solidFill>
              </a:endParaRPr>
            </a:p>
            <a:p>
              <a:pPr algn="l"/>
              <a:endParaRPr lang="fr-FR" sz="1100">
                <a:solidFill>
                  <a:schemeClr val="bg1"/>
                </a:solidFill>
              </a:endParaRPr>
            </a:p>
            <a:p>
              <a:pPr algn="l"/>
              <a:endParaRPr lang="fr-FR" sz="1100">
                <a:solidFill>
                  <a:schemeClr val="bg1"/>
                </a:solidFill>
              </a:endParaRPr>
            </a:p>
            <a:p>
              <a:pPr algn="l"/>
              <a:endParaRPr lang="fr-FR" sz="1100">
                <a:solidFill>
                  <a:schemeClr val="bg1"/>
                </a:solidFill>
              </a:endParaRPr>
            </a:p>
            <a:p>
              <a:pPr algn="l"/>
              <a:endParaRPr lang="fr-FR" sz="1100">
                <a:solidFill>
                  <a:schemeClr val="bg1"/>
                </a:solidFill>
              </a:endParaRPr>
            </a:p>
          </p:txBody>
        </p:sp>
        <p:sp>
          <p:nvSpPr>
            <p:cNvPr id="2391049" name="Text Box 9"/>
            <p:cNvSpPr txBox="1">
              <a:spLocks noChangeArrowheads="1"/>
            </p:cNvSpPr>
            <p:nvPr/>
          </p:nvSpPr>
          <p:spPr bwMode="auto">
            <a:xfrm>
              <a:off x="1169" y="1495"/>
              <a:ext cx="3391" cy="1344"/>
            </a:xfrm>
            <a:prstGeom prst="rect">
              <a:avLst/>
            </a:prstGeom>
            <a:solidFill>
              <a:srgbClr val="99CC00"/>
            </a:solidFill>
            <a:ln w="9525">
              <a:solidFill>
                <a:schemeClr val="folHlink"/>
              </a:solidFill>
              <a:prstDash val="sysDot"/>
              <a:miter lim="800000"/>
              <a:headEnd/>
              <a:tailEnd/>
            </a:ln>
            <a:effectLst/>
          </p:spPr>
          <p:txBody>
            <a:bodyPr lIns="36000" tIns="36000" rIns="0" bIns="0">
              <a:spAutoFit/>
            </a:bodyPr>
            <a:lstStyle/>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a:p>
              <a:pPr algn="l">
                <a:buFont typeface="Wingdings" pitchFamily="2" charset="2"/>
                <a:buChar char="Ø"/>
              </a:pPr>
              <a:endParaRPr lang="fr-FR" sz="1100">
                <a:solidFill>
                  <a:schemeClr val="tx1"/>
                </a:solidFill>
                <a:latin typeface="Frutiger 45 Light" pitchFamily="34" charset="0"/>
              </a:endParaRPr>
            </a:p>
          </p:txBody>
        </p:sp>
        <p:sp>
          <p:nvSpPr>
            <p:cNvPr id="2391050" name="Text Box 10"/>
            <p:cNvSpPr txBox="1">
              <a:spLocks noChangeArrowheads="1"/>
            </p:cNvSpPr>
            <p:nvPr/>
          </p:nvSpPr>
          <p:spPr bwMode="auto">
            <a:xfrm>
              <a:off x="1169" y="2956"/>
              <a:ext cx="3391" cy="1260"/>
            </a:xfrm>
            <a:prstGeom prst="rect">
              <a:avLst/>
            </a:prstGeom>
            <a:solidFill>
              <a:srgbClr val="FFFF00"/>
            </a:solidFill>
            <a:ln w="12700">
              <a:solidFill>
                <a:srgbClr val="FFFF99"/>
              </a:solidFill>
              <a:prstDash val="sysDot"/>
              <a:miter lim="800000"/>
              <a:headEnd/>
              <a:tailEnd/>
            </a:ln>
            <a:effectLst/>
          </p:spPr>
          <p:txBody>
            <a:bodyPr lIns="36000" tIns="36000" rIns="36000" bIns="36000">
              <a:spAutoFit/>
            </a:bodyPr>
            <a:lstStyle/>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a:p>
              <a:pPr marL="88900" indent="-88900" algn="l"/>
              <a:endParaRPr lang="fr-FR" sz="1100">
                <a:solidFill>
                  <a:schemeClr val="tx1"/>
                </a:solidFill>
                <a:latin typeface="Frutiger 45 Light" pitchFamily="34" charset="0"/>
              </a:endParaRPr>
            </a:p>
          </p:txBody>
        </p:sp>
        <p:sp>
          <p:nvSpPr>
            <p:cNvPr id="2391051" name="Rectangle 11"/>
            <p:cNvSpPr>
              <a:spLocks noChangeArrowheads="1"/>
            </p:cNvSpPr>
            <p:nvPr/>
          </p:nvSpPr>
          <p:spPr bwMode="auto">
            <a:xfrm>
              <a:off x="4560" y="4176"/>
              <a:ext cx="1200" cy="144"/>
            </a:xfrm>
            <a:prstGeom prst="rect">
              <a:avLst/>
            </a:prstGeom>
            <a:noFill/>
            <a:ln w="9525">
              <a:noFill/>
              <a:miter lim="800000"/>
              <a:headEnd/>
              <a:tailEnd/>
            </a:ln>
            <a:effectLst/>
          </p:spPr>
          <p:txBody>
            <a:bodyPr/>
            <a:lstStyle/>
            <a:p>
              <a:pPr algn="r" eaLnBrk="0" hangingPunct="0"/>
              <a:fld id="{903DA167-C3F3-4016-AA2E-30F1939E5854}" type="slidenum">
                <a:rPr lang="fr-FR" sz="1400" b="0">
                  <a:solidFill>
                    <a:schemeClr val="tx1"/>
                  </a:solidFill>
                  <a:latin typeface="Times New Roman" pitchFamily="18" charset="0"/>
                </a:rPr>
                <a:pPr algn="r" eaLnBrk="0" hangingPunct="0"/>
                <a:t>69</a:t>
              </a:fld>
              <a:endParaRPr lang="fr-FR" sz="1400" b="0">
                <a:solidFill>
                  <a:schemeClr val="tx1"/>
                </a:solidFill>
                <a:latin typeface="Times New Roman" pitchFamily="18" charset="0"/>
              </a:endParaRPr>
            </a:p>
          </p:txBody>
        </p:sp>
        <p:grpSp>
          <p:nvGrpSpPr>
            <p:cNvPr id="2391052" name="Group 12"/>
            <p:cNvGrpSpPr>
              <a:grpSpLocks/>
            </p:cNvGrpSpPr>
            <p:nvPr/>
          </p:nvGrpSpPr>
          <p:grpSpPr bwMode="auto">
            <a:xfrm>
              <a:off x="44" y="933"/>
              <a:ext cx="674" cy="303"/>
              <a:chOff x="-1142" y="1028"/>
              <a:chExt cx="674" cy="267"/>
            </a:xfrm>
          </p:grpSpPr>
          <p:sp>
            <p:nvSpPr>
              <p:cNvPr id="2391053" name="Freeform 13"/>
              <p:cNvSpPr>
                <a:spLocks/>
              </p:cNvSpPr>
              <p:nvPr/>
            </p:nvSpPr>
            <p:spPr bwMode="auto">
              <a:xfrm>
                <a:off x="-1142" y="1028"/>
                <a:ext cx="674" cy="267"/>
              </a:xfrm>
              <a:custGeom>
                <a:avLst/>
                <a:gdLst/>
                <a:ahLst/>
                <a:cxnLst>
                  <a:cxn ang="0">
                    <a:pos x="435" y="1383"/>
                  </a:cxn>
                  <a:cxn ang="0">
                    <a:pos x="1306" y="1383"/>
                  </a:cxn>
                  <a:cxn ang="0">
                    <a:pos x="1741" y="691"/>
                  </a:cxn>
                  <a:cxn ang="0">
                    <a:pos x="1306" y="0"/>
                  </a:cxn>
                  <a:cxn ang="0">
                    <a:pos x="1306" y="0"/>
                  </a:cxn>
                  <a:cxn ang="0">
                    <a:pos x="1306" y="0"/>
                  </a:cxn>
                  <a:cxn ang="0">
                    <a:pos x="435" y="0"/>
                  </a:cxn>
                  <a:cxn ang="0">
                    <a:pos x="0" y="691"/>
                  </a:cxn>
                  <a:cxn ang="0">
                    <a:pos x="435" y="1383"/>
                  </a:cxn>
                </a:cxnLst>
                <a:rect l="0" t="0" r="r" b="b"/>
                <a:pathLst>
                  <a:path w="1741" h="1383">
                    <a:moveTo>
                      <a:pt x="435" y="1383"/>
                    </a:moveTo>
                    <a:lnTo>
                      <a:pt x="1306" y="1383"/>
                    </a:lnTo>
                    <a:cubicBezTo>
                      <a:pt x="1546" y="1383"/>
                      <a:pt x="1741" y="1073"/>
                      <a:pt x="1741" y="691"/>
                    </a:cubicBezTo>
                    <a:cubicBezTo>
                      <a:pt x="1741" y="310"/>
                      <a:pt x="1546" y="0"/>
                      <a:pt x="1306" y="0"/>
                    </a:cubicBezTo>
                    <a:cubicBezTo>
                      <a:pt x="1306" y="0"/>
                      <a:pt x="1306" y="0"/>
                      <a:pt x="1306" y="0"/>
                    </a:cubicBezTo>
                    <a:lnTo>
                      <a:pt x="1306" y="0"/>
                    </a:lnTo>
                    <a:lnTo>
                      <a:pt x="435" y="0"/>
                    </a:lnTo>
                    <a:cubicBezTo>
                      <a:pt x="195" y="0"/>
                      <a:pt x="0" y="310"/>
                      <a:pt x="0" y="691"/>
                    </a:cubicBezTo>
                    <a:cubicBezTo>
                      <a:pt x="0" y="1073"/>
                      <a:pt x="195" y="1383"/>
                      <a:pt x="435" y="1383"/>
                    </a:cubicBezTo>
                    <a:close/>
                  </a:path>
                </a:pathLst>
              </a:custGeom>
              <a:gradFill rotWithShape="1">
                <a:gsLst>
                  <a:gs pos="0">
                    <a:srgbClr val="CCCCFF"/>
                  </a:gs>
                  <a:gs pos="50000">
                    <a:srgbClr val="CCCCFF">
                      <a:gamma/>
                      <a:tint val="0"/>
                      <a:invGamma/>
                    </a:srgbClr>
                  </a:gs>
                  <a:gs pos="100000">
                    <a:srgbClr val="CCCCFF"/>
                  </a:gs>
                </a:gsLst>
                <a:lin ang="5400000" scaled="1"/>
              </a:gradFill>
              <a:ln w="0">
                <a:solidFill>
                  <a:srgbClr val="000000"/>
                </a:solidFill>
                <a:prstDash val="solid"/>
                <a:round/>
                <a:headEnd/>
                <a:tailEnd/>
              </a:ln>
            </p:spPr>
            <p:txBody>
              <a:bodyPr/>
              <a:lstStyle/>
              <a:p>
                <a:endParaRPr lang="pt-BR"/>
              </a:p>
            </p:txBody>
          </p:sp>
          <p:sp>
            <p:nvSpPr>
              <p:cNvPr id="2391054" name="Rectangle 14"/>
              <p:cNvSpPr>
                <a:spLocks noChangeArrowheads="1"/>
              </p:cNvSpPr>
              <p:nvPr/>
            </p:nvSpPr>
            <p:spPr bwMode="auto">
              <a:xfrm>
                <a:off x="-1027" y="1051"/>
                <a:ext cx="424" cy="175"/>
              </a:xfrm>
              <a:prstGeom prst="rect">
                <a:avLst/>
              </a:prstGeom>
              <a:noFill/>
              <a:ln w="9525">
                <a:noFill/>
                <a:miter lim="800000"/>
                <a:headEnd/>
                <a:tailEnd/>
              </a:ln>
            </p:spPr>
            <p:txBody>
              <a:bodyPr lIns="0" tIns="0" rIns="0" bIns="0">
                <a:spAutoFit/>
              </a:bodyPr>
              <a:lstStyle/>
              <a:p>
                <a:r>
                  <a:rPr lang="fr-FR">
                    <a:solidFill>
                      <a:srgbClr val="000099"/>
                    </a:solidFill>
                  </a:rPr>
                  <a:t>Business Ambitions</a:t>
                </a:r>
              </a:p>
            </p:txBody>
          </p:sp>
        </p:grpSp>
        <p:grpSp>
          <p:nvGrpSpPr>
            <p:cNvPr id="2391055" name="Group 15"/>
            <p:cNvGrpSpPr>
              <a:grpSpLocks/>
            </p:cNvGrpSpPr>
            <p:nvPr/>
          </p:nvGrpSpPr>
          <p:grpSpPr bwMode="auto">
            <a:xfrm>
              <a:off x="42" y="2124"/>
              <a:ext cx="698" cy="341"/>
              <a:chOff x="-1673" y="1705"/>
              <a:chExt cx="1268" cy="276"/>
            </a:xfrm>
          </p:grpSpPr>
          <p:sp>
            <p:nvSpPr>
              <p:cNvPr id="2391056" name="Freeform 16"/>
              <p:cNvSpPr>
                <a:spLocks/>
              </p:cNvSpPr>
              <p:nvPr/>
            </p:nvSpPr>
            <p:spPr bwMode="auto">
              <a:xfrm rot="21600000">
                <a:off x="-1673" y="1705"/>
                <a:ext cx="1268" cy="276"/>
              </a:xfrm>
              <a:custGeom>
                <a:avLst/>
                <a:gdLst/>
                <a:ahLst/>
                <a:cxnLst>
                  <a:cxn ang="0">
                    <a:pos x="435" y="1024"/>
                  </a:cxn>
                  <a:cxn ang="0">
                    <a:pos x="1306" y="1024"/>
                  </a:cxn>
                  <a:cxn ang="0">
                    <a:pos x="1741" y="512"/>
                  </a:cxn>
                  <a:cxn ang="0">
                    <a:pos x="1306" y="0"/>
                  </a:cxn>
                  <a:cxn ang="0">
                    <a:pos x="1306" y="0"/>
                  </a:cxn>
                  <a:cxn ang="0">
                    <a:pos x="1306" y="0"/>
                  </a:cxn>
                  <a:cxn ang="0">
                    <a:pos x="435" y="0"/>
                  </a:cxn>
                  <a:cxn ang="0">
                    <a:pos x="0" y="512"/>
                  </a:cxn>
                  <a:cxn ang="0">
                    <a:pos x="435" y="1024"/>
                  </a:cxn>
                </a:cxnLst>
                <a:rect l="0" t="0" r="r" b="b"/>
                <a:pathLst>
                  <a:path w="1741" h="1024">
                    <a:moveTo>
                      <a:pt x="435" y="1024"/>
                    </a:moveTo>
                    <a:lnTo>
                      <a:pt x="1306" y="1024"/>
                    </a:lnTo>
                    <a:cubicBezTo>
                      <a:pt x="1546" y="1024"/>
                      <a:pt x="1741" y="795"/>
                      <a:pt x="1741" y="512"/>
                    </a:cubicBezTo>
                    <a:cubicBezTo>
                      <a:pt x="1741" y="229"/>
                      <a:pt x="1546" y="0"/>
                      <a:pt x="1306" y="0"/>
                    </a:cubicBezTo>
                    <a:cubicBezTo>
                      <a:pt x="1306" y="0"/>
                      <a:pt x="1306" y="0"/>
                      <a:pt x="1306" y="0"/>
                    </a:cubicBezTo>
                    <a:lnTo>
                      <a:pt x="1306" y="0"/>
                    </a:lnTo>
                    <a:lnTo>
                      <a:pt x="435" y="0"/>
                    </a:lnTo>
                    <a:cubicBezTo>
                      <a:pt x="195" y="0"/>
                      <a:pt x="0" y="229"/>
                      <a:pt x="0" y="512"/>
                    </a:cubicBezTo>
                    <a:cubicBezTo>
                      <a:pt x="0" y="795"/>
                      <a:pt x="195" y="1024"/>
                      <a:pt x="435" y="1024"/>
                    </a:cubicBezTo>
                    <a:close/>
                  </a:path>
                </a:pathLst>
              </a:custGeom>
              <a:gradFill rotWithShape="1">
                <a:gsLst>
                  <a:gs pos="0">
                    <a:srgbClr val="CCCCFF"/>
                  </a:gs>
                  <a:gs pos="50000">
                    <a:srgbClr val="CCCCFF">
                      <a:gamma/>
                      <a:tint val="0"/>
                      <a:invGamma/>
                    </a:srgbClr>
                  </a:gs>
                  <a:gs pos="100000">
                    <a:srgbClr val="CCCCFF"/>
                  </a:gs>
                </a:gsLst>
                <a:lin ang="5400000" scaled="1"/>
              </a:gradFill>
              <a:ln w="0" cap="flat" cmpd="sng">
                <a:solidFill>
                  <a:srgbClr val="000000"/>
                </a:solidFill>
                <a:prstDash val="solid"/>
                <a:round/>
                <a:headEnd type="none" w="med" len="med"/>
                <a:tailEnd type="none" w="med" len="med"/>
              </a:ln>
              <a:effectLst/>
            </p:spPr>
            <p:txBody>
              <a:bodyPr/>
              <a:lstStyle/>
              <a:p>
                <a:endParaRPr lang="pt-BR"/>
              </a:p>
            </p:txBody>
          </p:sp>
          <p:sp>
            <p:nvSpPr>
              <p:cNvPr id="2391057" name="Rectangle 17"/>
              <p:cNvSpPr>
                <a:spLocks noChangeArrowheads="1"/>
              </p:cNvSpPr>
              <p:nvPr/>
            </p:nvSpPr>
            <p:spPr bwMode="auto">
              <a:xfrm rot="21600000">
                <a:off x="-1553" y="1748"/>
                <a:ext cx="1027" cy="187"/>
              </a:xfrm>
              <a:prstGeom prst="rect">
                <a:avLst/>
              </a:prstGeom>
              <a:noFill/>
              <a:ln w="9525">
                <a:noFill/>
                <a:miter lim="800000"/>
                <a:headEnd/>
                <a:tailEnd/>
              </a:ln>
            </p:spPr>
            <p:txBody>
              <a:bodyPr lIns="0" tIns="0" rIns="0" bIns="0"/>
              <a:lstStyle/>
              <a:p>
                <a:r>
                  <a:rPr lang="fr-FR">
                    <a:solidFill>
                      <a:srgbClr val="000099"/>
                    </a:solidFill>
                  </a:rPr>
                  <a:t>Business Needs</a:t>
                </a:r>
              </a:p>
            </p:txBody>
          </p:sp>
        </p:grpSp>
        <p:grpSp>
          <p:nvGrpSpPr>
            <p:cNvPr id="2391058" name="Group 18"/>
            <p:cNvGrpSpPr>
              <a:grpSpLocks/>
            </p:cNvGrpSpPr>
            <p:nvPr/>
          </p:nvGrpSpPr>
          <p:grpSpPr bwMode="auto">
            <a:xfrm>
              <a:off x="5040" y="595"/>
              <a:ext cx="720" cy="661"/>
              <a:chOff x="-1673" y="1705"/>
              <a:chExt cx="1268" cy="276"/>
            </a:xfrm>
          </p:grpSpPr>
          <p:sp>
            <p:nvSpPr>
              <p:cNvPr id="2391059" name="Freeform 19"/>
              <p:cNvSpPr>
                <a:spLocks/>
              </p:cNvSpPr>
              <p:nvPr/>
            </p:nvSpPr>
            <p:spPr bwMode="auto">
              <a:xfrm rot="21600000">
                <a:off x="-1673" y="1705"/>
                <a:ext cx="1268" cy="276"/>
              </a:xfrm>
              <a:custGeom>
                <a:avLst/>
                <a:gdLst/>
                <a:ahLst/>
                <a:cxnLst>
                  <a:cxn ang="0">
                    <a:pos x="435" y="1024"/>
                  </a:cxn>
                  <a:cxn ang="0">
                    <a:pos x="1306" y="1024"/>
                  </a:cxn>
                  <a:cxn ang="0">
                    <a:pos x="1741" y="512"/>
                  </a:cxn>
                  <a:cxn ang="0">
                    <a:pos x="1306" y="0"/>
                  </a:cxn>
                  <a:cxn ang="0">
                    <a:pos x="1306" y="0"/>
                  </a:cxn>
                  <a:cxn ang="0">
                    <a:pos x="1306" y="0"/>
                  </a:cxn>
                  <a:cxn ang="0">
                    <a:pos x="435" y="0"/>
                  </a:cxn>
                  <a:cxn ang="0">
                    <a:pos x="0" y="512"/>
                  </a:cxn>
                  <a:cxn ang="0">
                    <a:pos x="435" y="1024"/>
                  </a:cxn>
                </a:cxnLst>
                <a:rect l="0" t="0" r="r" b="b"/>
                <a:pathLst>
                  <a:path w="1741" h="1024">
                    <a:moveTo>
                      <a:pt x="435" y="1024"/>
                    </a:moveTo>
                    <a:lnTo>
                      <a:pt x="1306" y="1024"/>
                    </a:lnTo>
                    <a:cubicBezTo>
                      <a:pt x="1546" y="1024"/>
                      <a:pt x="1741" y="795"/>
                      <a:pt x="1741" y="512"/>
                    </a:cubicBezTo>
                    <a:cubicBezTo>
                      <a:pt x="1741" y="229"/>
                      <a:pt x="1546" y="0"/>
                      <a:pt x="1306" y="0"/>
                    </a:cubicBezTo>
                    <a:cubicBezTo>
                      <a:pt x="1306" y="0"/>
                      <a:pt x="1306" y="0"/>
                      <a:pt x="1306" y="0"/>
                    </a:cubicBezTo>
                    <a:lnTo>
                      <a:pt x="1306" y="0"/>
                    </a:lnTo>
                    <a:lnTo>
                      <a:pt x="435" y="0"/>
                    </a:lnTo>
                    <a:cubicBezTo>
                      <a:pt x="195" y="0"/>
                      <a:pt x="0" y="229"/>
                      <a:pt x="0" y="512"/>
                    </a:cubicBezTo>
                    <a:cubicBezTo>
                      <a:pt x="0" y="795"/>
                      <a:pt x="195" y="1024"/>
                      <a:pt x="435" y="1024"/>
                    </a:cubicBezTo>
                    <a:close/>
                  </a:path>
                </a:pathLst>
              </a:custGeom>
              <a:gradFill rotWithShape="1">
                <a:gsLst>
                  <a:gs pos="0">
                    <a:srgbClr val="CCCCFF"/>
                  </a:gs>
                  <a:gs pos="50000">
                    <a:srgbClr val="CCCCFF">
                      <a:gamma/>
                      <a:tint val="0"/>
                      <a:invGamma/>
                    </a:srgbClr>
                  </a:gs>
                  <a:gs pos="100000">
                    <a:srgbClr val="CCCCFF"/>
                  </a:gs>
                </a:gsLst>
                <a:lin ang="5400000" scaled="1"/>
              </a:gradFill>
              <a:ln w="0" cap="flat" cmpd="sng">
                <a:solidFill>
                  <a:srgbClr val="000000"/>
                </a:solidFill>
                <a:prstDash val="solid"/>
                <a:round/>
                <a:headEnd type="none" w="med" len="med"/>
                <a:tailEnd type="none" w="med" len="med"/>
              </a:ln>
              <a:effectLst/>
            </p:spPr>
            <p:txBody>
              <a:bodyPr/>
              <a:lstStyle/>
              <a:p>
                <a:endParaRPr lang="pt-BR"/>
              </a:p>
            </p:txBody>
          </p:sp>
          <p:sp>
            <p:nvSpPr>
              <p:cNvPr id="2391060" name="Rectangle 20"/>
              <p:cNvSpPr>
                <a:spLocks noChangeArrowheads="1"/>
              </p:cNvSpPr>
              <p:nvPr/>
            </p:nvSpPr>
            <p:spPr bwMode="auto">
              <a:xfrm rot="21600000">
                <a:off x="-1553" y="1748"/>
                <a:ext cx="1027" cy="187"/>
              </a:xfrm>
              <a:prstGeom prst="rect">
                <a:avLst/>
              </a:prstGeom>
              <a:noFill/>
              <a:ln w="9525">
                <a:noFill/>
                <a:miter lim="800000"/>
                <a:headEnd/>
                <a:tailEnd/>
              </a:ln>
            </p:spPr>
            <p:txBody>
              <a:bodyPr lIns="0" tIns="0" rIns="0" bIns="0"/>
              <a:lstStyle/>
              <a:p>
                <a:r>
                  <a:rPr lang="fr-FR">
                    <a:solidFill>
                      <a:srgbClr val="000099"/>
                    </a:solidFill>
                  </a:rPr>
                  <a:t>Business &amp; SI Architecture</a:t>
                </a:r>
                <a:br>
                  <a:rPr lang="fr-FR">
                    <a:solidFill>
                      <a:srgbClr val="000099"/>
                    </a:solidFill>
                  </a:rPr>
                </a:br>
                <a:r>
                  <a:rPr lang="fr-FR">
                    <a:solidFill>
                      <a:srgbClr val="000099"/>
                    </a:solidFill>
                  </a:rPr>
                  <a:t>+</a:t>
                </a:r>
              </a:p>
              <a:p>
                <a:r>
                  <a:rPr lang="fr-FR">
                    <a:solidFill>
                      <a:srgbClr val="000099"/>
                    </a:solidFill>
                  </a:rPr>
                  <a:t>EA roadmaps</a:t>
                </a:r>
              </a:p>
            </p:txBody>
          </p:sp>
        </p:grpSp>
        <p:grpSp>
          <p:nvGrpSpPr>
            <p:cNvPr id="2391061" name="Group 21"/>
            <p:cNvGrpSpPr>
              <a:grpSpLocks/>
            </p:cNvGrpSpPr>
            <p:nvPr/>
          </p:nvGrpSpPr>
          <p:grpSpPr bwMode="auto">
            <a:xfrm>
              <a:off x="5058" y="1854"/>
              <a:ext cx="702" cy="529"/>
              <a:chOff x="-1673" y="1705"/>
              <a:chExt cx="1268" cy="276"/>
            </a:xfrm>
          </p:grpSpPr>
          <p:sp>
            <p:nvSpPr>
              <p:cNvPr id="2391062" name="Freeform 22"/>
              <p:cNvSpPr>
                <a:spLocks/>
              </p:cNvSpPr>
              <p:nvPr/>
            </p:nvSpPr>
            <p:spPr bwMode="auto">
              <a:xfrm rot="21600000">
                <a:off x="-1673" y="1705"/>
                <a:ext cx="1268" cy="276"/>
              </a:xfrm>
              <a:custGeom>
                <a:avLst/>
                <a:gdLst/>
                <a:ahLst/>
                <a:cxnLst>
                  <a:cxn ang="0">
                    <a:pos x="435" y="1024"/>
                  </a:cxn>
                  <a:cxn ang="0">
                    <a:pos x="1306" y="1024"/>
                  </a:cxn>
                  <a:cxn ang="0">
                    <a:pos x="1741" y="512"/>
                  </a:cxn>
                  <a:cxn ang="0">
                    <a:pos x="1306" y="0"/>
                  </a:cxn>
                  <a:cxn ang="0">
                    <a:pos x="1306" y="0"/>
                  </a:cxn>
                  <a:cxn ang="0">
                    <a:pos x="1306" y="0"/>
                  </a:cxn>
                  <a:cxn ang="0">
                    <a:pos x="435" y="0"/>
                  </a:cxn>
                  <a:cxn ang="0">
                    <a:pos x="0" y="512"/>
                  </a:cxn>
                  <a:cxn ang="0">
                    <a:pos x="435" y="1024"/>
                  </a:cxn>
                </a:cxnLst>
                <a:rect l="0" t="0" r="r" b="b"/>
                <a:pathLst>
                  <a:path w="1741" h="1024">
                    <a:moveTo>
                      <a:pt x="435" y="1024"/>
                    </a:moveTo>
                    <a:lnTo>
                      <a:pt x="1306" y="1024"/>
                    </a:lnTo>
                    <a:cubicBezTo>
                      <a:pt x="1546" y="1024"/>
                      <a:pt x="1741" y="795"/>
                      <a:pt x="1741" y="512"/>
                    </a:cubicBezTo>
                    <a:cubicBezTo>
                      <a:pt x="1741" y="229"/>
                      <a:pt x="1546" y="0"/>
                      <a:pt x="1306" y="0"/>
                    </a:cubicBezTo>
                    <a:cubicBezTo>
                      <a:pt x="1306" y="0"/>
                      <a:pt x="1306" y="0"/>
                      <a:pt x="1306" y="0"/>
                    </a:cubicBezTo>
                    <a:lnTo>
                      <a:pt x="1306" y="0"/>
                    </a:lnTo>
                    <a:lnTo>
                      <a:pt x="435" y="0"/>
                    </a:lnTo>
                    <a:cubicBezTo>
                      <a:pt x="195" y="0"/>
                      <a:pt x="0" y="229"/>
                      <a:pt x="0" y="512"/>
                    </a:cubicBezTo>
                    <a:cubicBezTo>
                      <a:pt x="0" y="795"/>
                      <a:pt x="195" y="1024"/>
                      <a:pt x="435" y="1024"/>
                    </a:cubicBezTo>
                    <a:close/>
                  </a:path>
                </a:pathLst>
              </a:custGeom>
              <a:gradFill rotWithShape="1">
                <a:gsLst>
                  <a:gs pos="0">
                    <a:srgbClr val="CCCCFF"/>
                  </a:gs>
                  <a:gs pos="50000">
                    <a:srgbClr val="CCCCFF">
                      <a:gamma/>
                      <a:tint val="0"/>
                      <a:invGamma/>
                    </a:srgbClr>
                  </a:gs>
                  <a:gs pos="100000">
                    <a:srgbClr val="CCCCFF"/>
                  </a:gs>
                </a:gsLst>
                <a:lin ang="5400000" scaled="1"/>
              </a:gradFill>
              <a:ln w="0" cap="flat" cmpd="sng">
                <a:solidFill>
                  <a:srgbClr val="000000"/>
                </a:solidFill>
                <a:prstDash val="solid"/>
                <a:round/>
                <a:headEnd type="none" w="med" len="med"/>
                <a:tailEnd type="none" w="med" len="med"/>
              </a:ln>
              <a:effectLst/>
            </p:spPr>
            <p:txBody>
              <a:bodyPr/>
              <a:lstStyle/>
              <a:p>
                <a:endParaRPr lang="pt-BR"/>
              </a:p>
            </p:txBody>
          </p:sp>
          <p:sp>
            <p:nvSpPr>
              <p:cNvPr id="2391063" name="Rectangle 23"/>
              <p:cNvSpPr>
                <a:spLocks noChangeArrowheads="1"/>
              </p:cNvSpPr>
              <p:nvPr/>
            </p:nvSpPr>
            <p:spPr bwMode="auto">
              <a:xfrm rot="21600000">
                <a:off x="-1553" y="1748"/>
                <a:ext cx="1027" cy="187"/>
              </a:xfrm>
              <a:prstGeom prst="rect">
                <a:avLst/>
              </a:prstGeom>
              <a:noFill/>
              <a:ln w="9525">
                <a:noFill/>
                <a:miter lim="800000"/>
                <a:headEnd/>
                <a:tailEnd/>
              </a:ln>
            </p:spPr>
            <p:txBody>
              <a:bodyPr lIns="0" tIns="0" rIns="0" bIns="0"/>
              <a:lstStyle/>
              <a:p>
                <a:r>
                  <a:rPr lang="fr-FR">
                    <a:solidFill>
                      <a:srgbClr val="000099"/>
                    </a:solidFill>
                  </a:rPr>
                  <a:t>SI solutions built &amp; deployed</a:t>
                </a:r>
              </a:p>
            </p:txBody>
          </p:sp>
        </p:grpSp>
        <p:grpSp>
          <p:nvGrpSpPr>
            <p:cNvPr id="2391064" name="Group 24"/>
            <p:cNvGrpSpPr>
              <a:grpSpLocks/>
            </p:cNvGrpSpPr>
            <p:nvPr/>
          </p:nvGrpSpPr>
          <p:grpSpPr bwMode="auto">
            <a:xfrm>
              <a:off x="5094" y="3319"/>
              <a:ext cx="666" cy="543"/>
              <a:chOff x="-1673" y="1705"/>
              <a:chExt cx="1268" cy="276"/>
            </a:xfrm>
          </p:grpSpPr>
          <p:sp>
            <p:nvSpPr>
              <p:cNvPr id="2391065" name="Freeform 25"/>
              <p:cNvSpPr>
                <a:spLocks/>
              </p:cNvSpPr>
              <p:nvPr/>
            </p:nvSpPr>
            <p:spPr bwMode="auto">
              <a:xfrm rot="21600000">
                <a:off x="-1673" y="1705"/>
                <a:ext cx="1268" cy="276"/>
              </a:xfrm>
              <a:custGeom>
                <a:avLst/>
                <a:gdLst/>
                <a:ahLst/>
                <a:cxnLst>
                  <a:cxn ang="0">
                    <a:pos x="435" y="1024"/>
                  </a:cxn>
                  <a:cxn ang="0">
                    <a:pos x="1306" y="1024"/>
                  </a:cxn>
                  <a:cxn ang="0">
                    <a:pos x="1741" y="512"/>
                  </a:cxn>
                  <a:cxn ang="0">
                    <a:pos x="1306" y="0"/>
                  </a:cxn>
                  <a:cxn ang="0">
                    <a:pos x="1306" y="0"/>
                  </a:cxn>
                  <a:cxn ang="0">
                    <a:pos x="1306" y="0"/>
                  </a:cxn>
                  <a:cxn ang="0">
                    <a:pos x="435" y="0"/>
                  </a:cxn>
                  <a:cxn ang="0">
                    <a:pos x="0" y="512"/>
                  </a:cxn>
                  <a:cxn ang="0">
                    <a:pos x="435" y="1024"/>
                  </a:cxn>
                </a:cxnLst>
                <a:rect l="0" t="0" r="r" b="b"/>
                <a:pathLst>
                  <a:path w="1741" h="1024">
                    <a:moveTo>
                      <a:pt x="435" y="1024"/>
                    </a:moveTo>
                    <a:lnTo>
                      <a:pt x="1306" y="1024"/>
                    </a:lnTo>
                    <a:cubicBezTo>
                      <a:pt x="1546" y="1024"/>
                      <a:pt x="1741" y="795"/>
                      <a:pt x="1741" y="512"/>
                    </a:cubicBezTo>
                    <a:cubicBezTo>
                      <a:pt x="1741" y="229"/>
                      <a:pt x="1546" y="0"/>
                      <a:pt x="1306" y="0"/>
                    </a:cubicBezTo>
                    <a:cubicBezTo>
                      <a:pt x="1306" y="0"/>
                      <a:pt x="1306" y="0"/>
                      <a:pt x="1306" y="0"/>
                    </a:cubicBezTo>
                    <a:lnTo>
                      <a:pt x="1306" y="0"/>
                    </a:lnTo>
                    <a:lnTo>
                      <a:pt x="435" y="0"/>
                    </a:lnTo>
                    <a:cubicBezTo>
                      <a:pt x="195" y="0"/>
                      <a:pt x="0" y="229"/>
                      <a:pt x="0" y="512"/>
                    </a:cubicBezTo>
                    <a:cubicBezTo>
                      <a:pt x="0" y="795"/>
                      <a:pt x="195" y="1024"/>
                      <a:pt x="435" y="1024"/>
                    </a:cubicBezTo>
                    <a:close/>
                  </a:path>
                </a:pathLst>
              </a:custGeom>
              <a:gradFill rotWithShape="1">
                <a:gsLst>
                  <a:gs pos="0">
                    <a:srgbClr val="CCCCFF"/>
                  </a:gs>
                  <a:gs pos="50000">
                    <a:srgbClr val="CCCCFF">
                      <a:gamma/>
                      <a:tint val="0"/>
                      <a:invGamma/>
                    </a:srgbClr>
                  </a:gs>
                  <a:gs pos="100000">
                    <a:srgbClr val="CCCCFF"/>
                  </a:gs>
                </a:gsLst>
                <a:lin ang="5400000" scaled="1"/>
              </a:gradFill>
              <a:ln w="0" cap="flat" cmpd="sng">
                <a:solidFill>
                  <a:srgbClr val="000000"/>
                </a:solidFill>
                <a:prstDash val="solid"/>
                <a:round/>
                <a:headEnd type="none" w="med" len="med"/>
                <a:tailEnd type="none" w="med" len="med"/>
              </a:ln>
              <a:effectLst/>
            </p:spPr>
            <p:txBody>
              <a:bodyPr/>
              <a:lstStyle/>
              <a:p>
                <a:endParaRPr lang="pt-BR"/>
              </a:p>
            </p:txBody>
          </p:sp>
          <p:sp>
            <p:nvSpPr>
              <p:cNvPr id="2391066" name="Rectangle 26"/>
              <p:cNvSpPr>
                <a:spLocks noChangeArrowheads="1"/>
              </p:cNvSpPr>
              <p:nvPr/>
            </p:nvSpPr>
            <p:spPr bwMode="auto">
              <a:xfrm rot="21600000">
                <a:off x="-1553" y="1748"/>
                <a:ext cx="1027" cy="187"/>
              </a:xfrm>
              <a:prstGeom prst="rect">
                <a:avLst/>
              </a:prstGeom>
              <a:noFill/>
              <a:ln w="9525">
                <a:noFill/>
                <a:miter lim="800000"/>
                <a:headEnd/>
                <a:tailEnd/>
              </a:ln>
            </p:spPr>
            <p:txBody>
              <a:bodyPr lIns="0" tIns="0" rIns="0" bIns="0"/>
              <a:lstStyle/>
              <a:p>
                <a:pPr eaLnBrk="0" hangingPunct="0"/>
                <a:r>
                  <a:rPr lang="fr-FR">
                    <a:solidFill>
                      <a:srgbClr val="000099"/>
                    </a:solidFill>
                  </a:rPr>
                  <a:t>Performant SI  </a:t>
                </a:r>
              </a:p>
              <a:p>
                <a:pPr eaLnBrk="0" hangingPunct="0"/>
                <a:r>
                  <a:rPr lang="fr-FR">
                    <a:solidFill>
                      <a:srgbClr val="000099"/>
                    </a:solidFill>
                  </a:rPr>
                  <a:t>services </a:t>
                </a:r>
              </a:p>
            </p:txBody>
          </p:sp>
        </p:grpSp>
        <p:grpSp>
          <p:nvGrpSpPr>
            <p:cNvPr id="2391067" name="Group 27"/>
            <p:cNvGrpSpPr>
              <a:grpSpLocks/>
            </p:cNvGrpSpPr>
            <p:nvPr/>
          </p:nvGrpSpPr>
          <p:grpSpPr bwMode="auto">
            <a:xfrm>
              <a:off x="42" y="3492"/>
              <a:ext cx="676" cy="370"/>
              <a:chOff x="-1673" y="1705"/>
              <a:chExt cx="1268" cy="276"/>
            </a:xfrm>
          </p:grpSpPr>
          <p:sp>
            <p:nvSpPr>
              <p:cNvPr id="2391068" name="Freeform 28"/>
              <p:cNvSpPr>
                <a:spLocks/>
              </p:cNvSpPr>
              <p:nvPr/>
            </p:nvSpPr>
            <p:spPr bwMode="auto">
              <a:xfrm rot="21600000">
                <a:off x="-1673" y="1705"/>
                <a:ext cx="1268" cy="276"/>
              </a:xfrm>
              <a:custGeom>
                <a:avLst/>
                <a:gdLst/>
                <a:ahLst/>
                <a:cxnLst>
                  <a:cxn ang="0">
                    <a:pos x="435" y="1024"/>
                  </a:cxn>
                  <a:cxn ang="0">
                    <a:pos x="1306" y="1024"/>
                  </a:cxn>
                  <a:cxn ang="0">
                    <a:pos x="1741" y="512"/>
                  </a:cxn>
                  <a:cxn ang="0">
                    <a:pos x="1306" y="0"/>
                  </a:cxn>
                  <a:cxn ang="0">
                    <a:pos x="1306" y="0"/>
                  </a:cxn>
                  <a:cxn ang="0">
                    <a:pos x="1306" y="0"/>
                  </a:cxn>
                  <a:cxn ang="0">
                    <a:pos x="435" y="0"/>
                  </a:cxn>
                  <a:cxn ang="0">
                    <a:pos x="0" y="512"/>
                  </a:cxn>
                  <a:cxn ang="0">
                    <a:pos x="435" y="1024"/>
                  </a:cxn>
                </a:cxnLst>
                <a:rect l="0" t="0" r="r" b="b"/>
                <a:pathLst>
                  <a:path w="1741" h="1024">
                    <a:moveTo>
                      <a:pt x="435" y="1024"/>
                    </a:moveTo>
                    <a:lnTo>
                      <a:pt x="1306" y="1024"/>
                    </a:lnTo>
                    <a:cubicBezTo>
                      <a:pt x="1546" y="1024"/>
                      <a:pt x="1741" y="795"/>
                      <a:pt x="1741" y="512"/>
                    </a:cubicBezTo>
                    <a:cubicBezTo>
                      <a:pt x="1741" y="229"/>
                      <a:pt x="1546" y="0"/>
                      <a:pt x="1306" y="0"/>
                    </a:cubicBezTo>
                    <a:cubicBezTo>
                      <a:pt x="1306" y="0"/>
                      <a:pt x="1306" y="0"/>
                      <a:pt x="1306" y="0"/>
                    </a:cubicBezTo>
                    <a:lnTo>
                      <a:pt x="1306" y="0"/>
                    </a:lnTo>
                    <a:lnTo>
                      <a:pt x="435" y="0"/>
                    </a:lnTo>
                    <a:cubicBezTo>
                      <a:pt x="195" y="0"/>
                      <a:pt x="0" y="229"/>
                      <a:pt x="0" y="512"/>
                    </a:cubicBezTo>
                    <a:cubicBezTo>
                      <a:pt x="0" y="795"/>
                      <a:pt x="195" y="1024"/>
                      <a:pt x="435" y="1024"/>
                    </a:cubicBezTo>
                    <a:close/>
                  </a:path>
                </a:pathLst>
              </a:custGeom>
              <a:gradFill rotWithShape="1">
                <a:gsLst>
                  <a:gs pos="0">
                    <a:srgbClr val="CCCCFF"/>
                  </a:gs>
                  <a:gs pos="50000">
                    <a:srgbClr val="CCCCFF">
                      <a:gamma/>
                      <a:tint val="0"/>
                      <a:invGamma/>
                    </a:srgbClr>
                  </a:gs>
                  <a:gs pos="100000">
                    <a:srgbClr val="CCCCFF"/>
                  </a:gs>
                </a:gsLst>
                <a:lin ang="5400000" scaled="1"/>
              </a:gradFill>
              <a:ln w="0" cap="flat" cmpd="sng">
                <a:solidFill>
                  <a:srgbClr val="000000"/>
                </a:solidFill>
                <a:prstDash val="solid"/>
                <a:round/>
                <a:headEnd type="none" w="med" len="med"/>
                <a:tailEnd type="none" w="med" len="med"/>
              </a:ln>
              <a:effectLst/>
            </p:spPr>
            <p:txBody>
              <a:bodyPr/>
              <a:lstStyle/>
              <a:p>
                <a:endParaRPr lang="pt-BR"/>
              </a:p>
            </p:txBody>
          </p:sp>
          <p:sp>
            <p:nvSpPr>
              <p:cNvPr id="2391069" name="Rectangle 29"/>
              <p:cNvSpPr>
                <a:spLocks noChangeArrowheads="1"/>
              </p:cNvSpPr>
              <p:nvPr/>
            </p:nvSpPr>
            <p:spPr bwMode="auto">
              <a:xfrm rot="21600000">
                <a:off x="-1553" y="1748"/>
                <a:ext cx="1027" cy="187"/>
              </a:xfrm>
              <a:prstGeom prst="rect">
                <a:avLst/>
              </a:prstGeom>
              <a:noFill/>
              <a:ln w="9525">
                <a:noFill/>
                <a:miter lim="800000"/>
                <a:headEnd/>
                <a:tailEnd/>
              </a:ln>
            </p:spPr>
            <p:txBody>
              <a:bodyPr lIns="0" tIns="0" rIns="0" bIns="0"/>
              <a:lstStyle/>
              <a:p>
                <a:r>
                  <a:rPr lang="fr-FR">
                    <a:solidFill>
                      <a:srgbClr val="000099"/>
                    </a:solidFill>
                  </a:rPr>
                  <a:t>Business Requests</a:t>
                </a:r>
              </a:p>
            </p:txBody>
          </p:sp>
        </p:grpSp>
        <p:sp>
          <p:nvSpPr>
            <p:cNvPr id="2391070" name="Text Box 30"/>
            <p:cNvSpPr txBox="1">
              <a:spLocks noChangeArrowheads="1"/>
            </p:cNvSpPr>
            <p:nvPr/>
          </p:nvSpPr>
          <p:spPr bwMode="auto">
            <a:xfrm>
              <a:off x="1169" y="4176"/>
              <a:ext cx="2039" cy="159"/>
            </a:xfrm>
            <a:prstGeom prst="rect">
              <a:avLst/>
            </a:prstGeom>
            <a:noFill/>
            <a:ln w="9525">
              <a:noFill/>
              <a:miter lim="800000"/>
              <a:headEnd/>
              <a:tailEnd/>
            </a:ln>
            <a:effectLst/>
          </p:spPr>
          <p:txBody>
            <a:bodyPr>
              <a:spAutoFit/>
            </a:bodyPr>
            <a:lstStyle/>
            <a:p>
              <a:pPr algn="l" eaLnBrk="0" hangingPunct="0">
                <a:spcBef>
                  <a:spcPct val="50000"/>
                </a:spcBef>
              </a:pPr>
              <a:r>
                <a:rPr lang="fr-FR" i="1">
                  <a:solidFill>
                    <a:schemeClr val="tx1"/>
                  </a:solidFill>
                </a:rPr>
                <a:t>(PO : process owner SPO : sub process owner)</a:t>
              </a:r>
            </a:p>
          </p:txBody>
        </p:sp>
        <p:sp>
          <p:nvSpPr>
            <p:cNvPr id="2391071" name="Text Box 31"/>
            <p:cNvSpPr txBox="1">
              <a:spLocks noChangeArrowheads="1"/>
            </p:cNvSpPr>
            <p:nvPr/>
          </p:nvSpPr>
          <p:spPr bwMode="auto">
            <a:xfrm>
              <a:off x="2505" y="194"/>
              <a:ext cx="703" cy="159"/>
            </a:xfrm>
            <a:prstGeom prst="rect">
              <a:avLst/>
            </a:prstGeom>
            <a:noFill/>
            <a:ln w="9525">
              <a:noFill/>
              <a:miter lim="800000"/>
              <a:headEnd/>
              <a:tailEnd/>
            </a:ln>
            <a:effectLst/>
          </p:spPr>
          <p:txBody>
            <a:bodyPr>
              <a:spAutoFit/>
            </a:bodyPr>
            <a:lstStyle/>
            <a:p>
              <a:pPr algn="l" eaLnBrk="0" hangingPunct="0">
                <a:spcBef>
                  <a:spcPct val="50000"/>
                </a:spcBef>
              </a:pPr>
              <a:r>
                <a:rPr lang="fr-FR">
                  <a:solidFill>
                    <a:schemeClr val="tx1"/>
                  </a:solidFill>
                </a:rPr>
                <a:t>(PO : CIO)</a:t>
              </a:r>
            </a:p>
          </p:txBody>
        </p:sp>
        <p:pic>
          <p:nvPicPr>
            <p:cNvPr id="2391072" name="Picture 32"/>
            <p:cNvPicPr>
              <a:picLocks noChangeAspect="1" noChangeArrowheads="1"/>
            </p:cNvPicPr>
            <p:nvPr/>
          </p:nvPicPr>
          <p:blipFill>
            <a:blip r:embed="rId3"/>
            <a:srcRect/>
            <a:stretch>
              <a:fillRect/>
            </a:stretch>
          </p:blipFill>
          <p:spPr bwMode="auto">
            <a:xfrm>
              <a:off x="1182" y="445"/>
              <a:ext cx="3355" cy="593"/>
            </a:xfrm>
            <a:prstGeom prst="rect">
              <a:avLst/>
            </a:prstGeom>
            <a:noFill/>
            <a:ln>
              <a:noFill/>
            </a:ln>
            <a:effectLst/>
          </p:spPr>
        </p:pic>
        <p:pic>
          <p:nvPicPr>
            <p:cNvPr id="2391073" name="Picture 33"/>
            <p:cNvPicPr>
              <a:picLocks noChangeAspect="1" noChangeArrowheads="1"/>
            </p:cNvPicPr>
            <p:nvPr/>
          </p:nvPicPr>
          <p:blipFill>
            <a:blip r:embed="rId4"/>
            <a:srcRect/>
            <a:stretch>
              <a:fillRect/>
            </a:stretch>
          </p:blipFill>
          <p:spPr bwMode="auto">
            <a:xfrm>
              <a:off x="1207" y="2937"/>
              <a:ext cx="3300" cy="1266"/>
            </a:xfrm>
            <a:prstGeom prst="rect">
              <a:avLst/>
            </a:prstGeom>
            <a:noFill/>
            <a:ln>
              <a:noFill/>
            </a:ln>
            <a:effectLst/>
          </p:spPr>
        </p:pic>
        <p:pic>
          <p:nvPicPr>
            <p:cNvPr id="2391074" name="Picture 34"/>
            <p:cNvPicPr>
              <a:picLocks noChangeAspect="1" noChangeArrowheads="1"/>
            </p:cNvPicPr>
            <p:nvPr/>
          </p:nvPicPr>
          <p:blipFill>
            <a:blip r:embed="rId5"/>
            <a:srcRect/>
            <a:stretch>
              <a:fillRect/>
            </a:stretch>
          </p:blipFill>
          <p:spPr bwMode="auto">
            <a:xfrm>
              <a:off x="1206" y="1560"/>
              <a:ext cx="3337" cy="1009"/>
            </a:xfrm>
            <a:prstGeom prst="rect">
              <a:avLst/>
            </a:prstGeom>
            <a:noFill/>
            <a:ln>
              <a:noFill/>
            </a:ln>
            <a:effectLst/>
          </p:spPr>
        </p:pic>
      </p:grpSp>
      <p:sp>
        <p:nvSpPr>
          <p:cNvPr id="2391079" name="Rectangle 39"/>
          <p:cNvSpPr>
            <a:spLocks noGrp="1" noChangeArrowheads="1"/>
          </p:cNvSpPr>
          <p:nvPr>
            <p:ph type="title"/>
          </p:nvPr>
        </p:nvSpPr>
        <p:spPr>
          <a:xfrm>
            <a:off x="1882775" y="0"/>
            <a:ext cx="5253038" cy="503238"/>
          </a:xfrm>
          <a:solidFill>
            <a:schemeClr val="bg1">
              <a:alpha val="0"/>
            </a:schemeClr>
          </a:solidFill>
          <a:ln/>
        </p:spPr>
        <p:txBody>
          <a:bodyPr/>
          <a:lstStyle/>
          <a:p>
            <a:pPr defTabSz="720725"/>
            <a:r>
              <a:rPr lang="en-US" sz="2800">
                <a:latin typeface="Arial" charset="0"/>
              </a:rPr>
              <a:t>Performance Indicators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91079"/>
                                        </p:tgtEl>
                                        <p:attrNameLst>
                                          <p:attrName>style.visibility</p:attrName>
                                        </p:attrNameLst>
                                      </p:cBhvr>
                                      <p:to>
                                        <p:strVal val="visible"/>
                                      </p:to>
                                    </p:set>
                                    <p:anim calcmode="lin" valueType="num">
                                      <p:cBhvr additive="base">
                                        <p:cTn id="7" dur="500" fill="hold"/>
                                        <p:tgtEl>
                                          <p:spTgt spid="2391079"/>
                                        </p:tgtEl>
                                        <p:attrNameLst>
                                          <p:attrName>ppt_x</p:attrName>
                                        </p:attrNameLst>
                                      </p:cBhvr>
                                      <p:tavLst>
                                        <p:tav tm="0">
                                          <p:val>
                                            <p:strVal val="#ppt_x"/>
                                          </p:val>
                                        </p:tav>
                                        <p:tav tm="100000">
                                          <p:val>
                                            <p:strVal val="#ppt_x"/>
                                          </p:val>
                                        </p:tav>
                                      </p:tavLst>
                                    </p:anim>
                                    <p:anim calcmode="lin" valueType="num">
                                      <p:cBhvr additive="base">
                                        <p:cTn id="8" dur="500" fill="hold"/>
                                        <p:tgtEl>
                                          <p:spTgt spid="239107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391083"/>
                                        </p:tgtEl>
                                        <p:attrNameLst>
                                          <p:attrName>style.visibility</p:attrName>
                                        </p:attrNameLst>
                                      </p:cBhvr>
                                      <p:to>
                                        <p:strVal val="visible"/>
                                      </p:to>
                                    </p:set>
                                    <p:animEffect transition="in" filter="blinds(horizontal)">
                                      <p:cBhvr>
                                        <p:cTn id="12" dur="500"/>
                                        <p:tgtEl>
                                          <p:spTgt spid="2391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10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C1025917-13A3-4F7C-B586-1E4BEE0E32A3}" type="slidenum">
              <a:rPr lang="fr-FR"/>
              <a:pPr/>
              <a:t>7</a:t>
            </a:fld>
            <a:r>
              <a:rPr lang="fr-FR"/>
              <a:t>  / Ref TRN_SI_00942 / V2.2 /     SGSI/Q -  July 25 th/2010 /     Classification  D3    Retention : WA+10</a:t>
            </a:r>
          </a:p>
        </p:txBody>
      </p:sp>
      <p:sp>
        <p:nvSpPr>
          <p:cNvPr id="2344965" name="Rectangle 5"/>
          <p:cNvSpPr>
            <a:spLocks noGrp="1" noChangeArrowheads="1"/>
          </p:cNvSpPr>
          <p:nvPr>
            <p:ph type="title"/>
          </p:nvPr>
        </p:nvSpPr>
        <p:spPr>
          <a:xfrm>
            <a:off x="3581400" y="0"/>
            <a:ext cx="5346700" cy="1143000"/>
          </a:xfrm>
        </p:spPr>
        <p:txBody>
          <a:bodyPr/>
          <a:lstStyle/>
          <a:p>
            <a:r>
              <a:rPr lang="en-US" sz="2800">
                <a:latin typeface="Arial" charset="0"/>
              </a:rPr>
              <a:t>Michelin política da qualidade</a:t>
            </a:r>
          </a:p>
        </p:txBody>
      </p:sp>
      <p:graphicFrame>
        <p:nvGraphicFramePr>
          <p:cNvPr id="2344964" name="Object 4">
            <a:hlinkClick r:id="rId4"/>
          </p:cNvPr>
          <p:cNvGraphicFramePr>
            <a:graphicFrameLocks noGrp="1" noChangeAspect="1"/>
          </p:cNvGraphicFramePr>
          <p:nvPr>
            <p:ph idx="1"/>
          </p:nvPr>
        </p:nvGraphicFramePr>
        <p:xfrm>
          <a:off x="511175" y="1308100"/>
          <a:ext cx="4311650" cy="4927600"/>
        </p:xfrm>
        <a:graphic>
          <a:graphicData uri="http://schemas.openxmlformats.org/presentationml/2006/ole">
            <mc:AlternateContent xmlns:mc="http://schemas.openxmlformats.org/markup-compatibility/2006">
              <mc:Choice xmlns:v="urn:schemas-microsoft-com:vml" Requires="v">
                <p:oleObj spid="_x0000_s2344999" name="Document" r:id="rId5" imgW="7051363" imgH="8057566" progId="Word.Document.8">
                  <p:embed/>
                </p:oleObj>
              </mc:Choice>
              <mc:Fallback>
                <p:oleObj name="Document" r:id="rId5" imgW="7051363" imgH="8057566" progId="Word.Document.8">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175" y="1308100"/>
                        <a:ext cx="4311650" cy="4927600"/>
                      </a:xfrm>
                      <a:prstGeom prst="rect">
                        <a:avLst/>
                      </a:prstGeom>
                      <a:solidFill>
                        <a:schemeClr val="bg1"/>
                      </a:solidFill>
                      <a:ln w="9525">
                        <a:solidFill>
                          <a:schemeClr val="tx1"/>
                        </a:solidFill>
                        <a:miter lim="800000"/>
                        <a:headEnd/>
                        <a:tailEnd/>
                      </a:ln>
                    </p:spPr>
                  </p:pic>
                </p:oleObj>
              </mc:Fallback>
            </mc:AlternateContent>
          </a:graphicData>
        </a:graphic>
      </p:graphicFrame>
      <p:sp>
        <p:nvSpPr>
          <p:cNvPr id="2344967" name="Text Box 7"/>
          <p:cNvSpPr txBox="1">
            <a:spLocks noChangeArrowheads="1"/>
          </p:cNvSpPr>
          <p:nvPr/>
        </p:nvSpPr>
        <p:spPr bwMode="auto">
          <a:xfrm>
            <a:off x="5248275" y="3303588"/>
            <a:ext cx="3679825" cy="641350"/>
          </a:xfrm>
          <a:prstGeom prst="rect">
            <a:avLst/>
          </a:prstGeom>
          <a:noFill/>
          <a:ln w="9525" algn="ctr">
            <a:noFill/>
            <a:miter lim="800000"/>
            <a:headEnd/>
            <a:tailEnd/>
          </a:ln>
          <a:effectLst/>
        </p:spPr>
        <p:txBody>
          <a:bodyPr>
            <a:spAutoFit/>
          </a:bodyPr>
          <a:lstStyle/>
          <a:p>
            <a:pPr algn="l"/>
            <a:r>
              <a:rPr lang="en-US" sz="1800" b="0"/>
              <a:t>Disponível em SGSI mapa de processo a partir da raiz portal.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44965"/>
                                        </p:tgtEl>
                                        <p:attrNameLst>
                                          <p:attrName>style.visibility</p:attrName>
                                        </p:attrNameLst>
                                      </p:cBhvr>
                                      <p:to>
                                        <p:strVal val="visible"/>
                                      </p:to>
                                    </p:set>
                                    <p:anim calcmode="lin" valueType="num">
                                      <p:cBhvr additive="base">
                                        <p:cTn id="7" dur="500" fill="hold"/>
                                        <p:tgtEl>
                                          <p:spTgt spid="2344965"/>
                                        </p:tgtEl>
                                        <p:attrNameLst>
                                          <p:attrName>ppt_x</p:attrName>
                                        </p:attrNameLst>
                                      </p:cBhvr>
                                      <p:tavLst>
                                        <p:tav tm="0">
                                          <p:val>
                                            <p:strVal val="0-#ppt_w/2"/>
                                          </p:val>
                                        </p:tav>
                                        <p:tav tm="100000">
                                          <p:val>
                                            <p:strVal val="#ppt_x"/>
                                          </p:val>
                                        </p:tav>
                                      </p:tavLst>
                                    </p:anim>
                                    <p:anim calcmode="lin" valueType="num">
                                      <p:cBhvr additive="base">
                                        <p:cTn id="8" dur="500" fill="hold"/>
                                        <p:tgtEl>
                                          <p:spTgt spid="23449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44964"/>
                                        </p:tgtEl>
                                        <p:attrNameLst>
                                          <p:attrName>style.visibility</p:attrName>
                                        </p:attrNameLst>
                                      </p:cBhvr>
                                      <p:to>
                                        <p:strVal val="visible"/>
                                      </p:to>
                                    </p:set>
                                    <p:anim calcmode="lin" valueType="num">
                                      <p:cBhvr additive="base">
                                        <p:cTn id="13" dur="500" fill="hold"/>
                                        <p:tgtEl>
                                          <p:spTgt spid="2344964"/>
                                        </p:tgtEl>
                                        <p:attrNameLst>
                                          <p:attrName>ppt_x</p:attrName>
                                        </p:attrNameLst>
                                      </p:cBhvr>
                                      <p:tavLst>
                                        <p:tav tm="0">
                                          <p:val>
                                            <p:strVal val="0-#ppt_w/2"/>
                                          </p:val>
                                        </p:tav>
                                        <p:tav tm="100000">
                                          <p:val>
                                            <p:strVal val="#ppt_x"/>
                                          </p:val>
                                        </p:tav>
                                      </p:tavLst>
                                    </p:anim>
                                    <p:anim calcmode="lin" valueType="num">
                                      <p:cBhvr additive="base">
                                        <p:cTn id="14" dur="500" fill="hold"/>
                                        <p:tgtEl>
                                          <p:spTgt spid="234496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2344967"/>
                                        </p:tgtEl>
                                        <p:attrNameLst>
                                          <p:attrName>style.visibility</p:attrName>
                                        </p:attrNameLst>
                                      </p:cBhvr>
                                      <p:to>
                                        <p:strVal val="visible"/>
                                      </p:to>
                                    </p:set>
                                    <p:animEffect transition="in" filter="blinds(horizontal)">
                                      <p:cBhvr>
                                        <p:cTn id="18" dur="500"/>
                                        <p:tgtEl>
                                          <p:spTgt spid="2344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65" grpId="0" animBg="1"/>
      <p:bldP spid="23449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Data 3"/>
          <p:cNvSpPr>
            <a:spLocks noGrp="1"/>
          </p:cNvSpPr>
          <p:nvPr>
            <p:ph type="dt" sz="half" idx="10"/>
          </p:nvPr>
        </p:nvSpPr>
        <p:spPr/>
        <p:txBody>
          <a:bodyPr/>
          <a:lstStyle/>
          <a:p>
            <a:r>
              <a:rPr lang="fr-FR"/>
              <a:t>Page </a:t>
            </a:r>
            <a:fld id="{FF94EEBA-4BEA-48E3-8620-1B4037658B17}" type="slidenum">
              <a:rPr lang="fr-FR"/>
              <a:pPr/>
              <a:t>70</a:t>
            </a:fld>
            <a:r>
              <a:rPr lang="fr-FR"/>
              <a:t>  / Ref TRN_SI_00942 / V2.2 /     SGSI/Q -  July 25 th/2010 /     Classification  D3    Retention : WA+10</a:t>
            </a:r>
          </a:p>
        </p:txBody>
      </p:sp>
      <p:sp>
        <p:nvSpPr>
          <p:cNvPr id="2390025" name="Rectangle 9"/>
          <p:cNvSpPr>
            <a:spLocks noGrp="1" noChangeArrowheads="1"/>
          </p:cNvSpPr>
          <p:nvPr>
            <p:ph type="title"/>
          </p:nvPr>
        </p:nvSpPr>
        <p:spPr>
          <a:xfrm>
            <a:off x="2762250" y="0"/>
            <a:ext cx="6381750" cy="1435100"/>
          </a:xfrm>
          <a:ln/>
        </p:spPr>
        <p:txBody>
          <a:bodyPr/>
          <a:lstStyle/>
          <a:p>
            <a:endParaRPr lang="en-US" dirty="0"/>
          </a:p>
        </p:txBody>
      </p:sp>
      <p:pic>
        <p:nvPicPr>
          <p:cNvPr id="2390019" name="Picture 3"/>
          <p:cNvPicPr>
            <a:picLocks noGrp="1" noChangeAspect="1" noChangeArrowheads="1"/>
          </p:cNvPicPr>
          <p:nvPr>
            <p:ph idx="1"/>
          </p:nvPr>
        </p:nvPicPr>
        <p:blipFill>
          <a:blip r:embed="rId3"/>
          <a:srcRect/>
          <a:stretch>
            <a:fillRect/>
          </a:stretch>
        </p:blipFill>
        <p:spPr>
          <a:xfrm>
            <a:off x="0" y="1435100"/>
            <a:ext cx="9144000" cy="4976813"/>
          </a:xfrm>
          <a:noFill/>
          <a:ln/>
        </p:spPr>
      </p:pic>
      <p:sp>
        <p:nvSpPr>
          <p:cNvPr id="2390020" name="Text Box 4"/>
          <p:cNvSpPr txBox="1">
            <a:spLocks noChangeArrowheads="1"/>
          </p:cNvSpPr>
          <p:nvPr/>
        </p:nvSpPr>
        <p:spPr bwMode="auto">
          <a:xfrm>
            <a:off x="3081338" y="685800"/>
            <a:ext cx="1463675" cy="620713"/>
          </a:xfrm>
          <a:prstGeom prst="rect">
            <a:avLst/>
          </a:prstGeom>
          <a:solidFill>
            <a:srgbClr val="CCCCFF"/>
          </a:solidFill>
          <a:ln w="12700" algn="ctr">
            <a:solidFill>
              <a:srgbClr val="000080"/>
            </a:solidFill>
            <a:miter lim="800000"/>
            <a:headEnd/>
            <a:tailEnd/>
          </a:ln>
          <a:effectLst>
            <a:outerShdw dist="35921" dir="2700000" algn="ctr" rotWithShape="0">
              <a:schemeClr val="bg2"/>
            </a:outerShdw>
          </a:effectLst>
        </p:spPr>
        <p:txBody>
          <a:bodyPr lIns="0" tIns="0" rIns="0" bIns="0" anchor="ctr"/>
          <a:lstStyle/>
          <a:p>
            <a:pPr defTabSz="908050">
              <a:spcBef>
                <a:spcPct val="50000"/>
              </a:spcBef>
            </a:pPr>
            <a:r>
              <a:rPr lang="en-US" sz="1500" dirty="0">
                <a:solidFill>
                  <a:schemeClr val="tx2"/>
                </a:solidFill>
              </a:rPr>
              <a:t>BUSINESS SATISFACTION</a:t>
            </a:r>
          </a:p>
        </p:txBody>
      </p:sp>
      <p:sp>
        <p:nvSpPr>
          <p:cNvPr id="2390021" name="Text Box 5"/>
          <p:cNvSpPr txBox="1">
            <a:spLocks noChangeArrowheads="1"/>
          </p:cNvSpPr>
          <p:nvPr/>
        </p:nvSpPr>
        <p:spPr bwMode="auto">
          <a:xfrm>
            <a:off x="4545013" y="685800"/>
            <a:ext cx="1463675" cy="620713"/>
          </a:xfrm>
          <a:prstGeom prst="rect">
            <a:avLst/>
          </a:prstGeom>
          <a:solidFill>
            <a:srgbClr val="CCCCFF"/>
          </a:solidFill>
          <a:ln w="12700" algn="ctr">
            <a:solidFill>
              <a:srgbClr val="000080"/>
            </a:solidFill>
            <a:miter lim="800000"/>
            <a:headEnd/>
            <a:tailEnd/>
          </a:ln>
          <a:effectLst>
            <a:outerShdw dist="35921" dir="2700000" algn="ctr" rotWithShape="0">
              <a:schemeClr val="bg2"/>
            </a:outerShdw>
          </a:effectLst>
        </p:spPr>
        <p:txBody>
          <a:bodyPr lIns="0" tIns="0" rIns="0" bIns="0" anchor="ctr"/>
          <a:lstStyle/>
          <a:p>
            <a:pPr defTabSz="908050">
              <a:spcBef>
                <a:spcPct val="50000"/>
              </a:spcBef>
            </a:pPr>
            <a:r>
              <a:rPr lang="en-US" sz="1500" dirty="0">
                <a:solidFill>
                  <a:schemeClr val="tx2"/>
                </a:solidFill>
              </a:rPr>
              <a:t>VALUE </a:t>
            </a:r>
            <a:br>
              <a:rPr lang="en-US" sz="1500" dirty="0">
                <a:solidFill>
                  <a:schemeClr val="tx2"/>
                </a:solidFill>
              </a:rPr>
            </a:br>
            <a:r>
              <a:rPr lang="en-US" sz="1500" dirty="0">
                <a:solidFill>
                  <a:schemeClr val="tx2"/>
                </a:solidFill>
              </a:rPr>
              <a:t>CREATION</a:t>
            </a:r>
          </a:p>
        </p:txBody>
      </p:sp>
      <p:sp>
        <p:nvSpPr>
          <p:cNvPr id="2390022" name="Text Box 6"/>
          <p:cNvSpPr txBox="1">
            <a:spLocks noChangeArrowheads="1"/>
          </p:cNvSpPr>
          <p:nvPr/>
        </p:nvSpPr>
        <p:spPr bwMode="auto">
          <a:xfrm>
            <a:off x="6008688" y="685800"/>
            <a:ext cx="1463675" cy="620713"/>
          </a:xfrm>
          <a:prstGeom prst="rect">
            <a:avLst/>
          </a:prstGeom>
          <a:solidFill>
            <a:srgbClr val="CCCCFF"/>
          </a:solidFill>
          <a:ln w="12700" algn="ctr">
            <a:solidFill>
              <a:srgbClr val="000080"/>
            </a:solidFill>
            <a:miter lim="800000"/>
            <a:headEnd/>
            <a:tailEnd/>
          </a:ln>
          <a:effectLst>
            <a:outerShdw dist="35921" dir="2700000" algn="ctr" rotWithShape="0">
              <a:schemeClr val="bg2"/>
            </a:outerShdw>
          </a:effectLst>
        </p:spPr>
        <p:txBody>
          <a:bodyPr lIns="0" tIns="0" rIns="0" bIns="0" anchor="ctr"/>
          <a:lstStyle/>
          <a:p>
            <a:pPr defTabSz="908050">
              <a:spcBef>
                <a:spcPct val="50000"/>
              </a:spcBef>
            </a:pPr>
            <a:r>
              <a:rPr lang="en-US" sz="1500" dirty="0">
                <a:solidFill>
                  <a:schemeClr val="tx2"/>
                </a:solidFill>
              </a:rPr>
              <a:t>PEOPLE &amp; LEARNING</a:t>
            </a:r>
          </a:p>
        </p:txBody>
      </p:sp>
      <p:sp>
        <p:nvSpPr>
          <p:cNvPr id="2390023" name="Text Box 7"/>
          <p:cNvSpPr txBox="1">
            <a:spLocks noChangeArrowheads="1"/>
          </p:cNvSpPr>
          <p:nvPr/>
        </p:nvSpPr>
        <p:spPr bwMode="auto">
          <a:xfrm>
            <a:off x="7469188" y="685800"/>
            <a:ext cx="1463675" cy="620713"/>
          </a:xfrm>
          <a:prstGeom prst="rect">
            <a:avLst/>
          </a:prstGeom>
          <a:solidFill>
            <a:srgbClr val="CCCCFF"/>
          </a:solidFill>
          <a:ln w="12700" algn="ctr">
            <a:solidFill>
              <a:srgbClr val="000080"/>
            </a:solidFill>
            <a:miter lim="800000"/>
            <a:headEnd/>
            <a:tailEnd/>
          </a:ln>
          <a:effectLst>
            <a:outerShdw dist="35921" dir="2700000" algn="ctr" rotWithShape="0">
              <a:schemeClr val="bg2"/>
            </a:outerShdw>
          </a:effectLst>
        </p:spPr>
        <p:txBody>
          <a:bodyPr lIns="0" tIns="0" rIns="0" bIns="0" anchor="ctr"/>
          <a:lstStyle/>
          <a:p>
            <a:pPr defTabSz="908050">
              <a:spcBef>
                <a:spcPct val="50000"/>
              </a:spcBef>
            </a:pPr>
            <a:r>
              <a:rPr lang="en-US" sz="1500">
                <a:solidFill>
                  <a:schemeClr val="tx2"/>
                </a:solidFill>
              </a:rPr>
              <a:t>PROCESS EFFICIENCY</a:t>
            </a:r>
          </a:p>
        </p:txBody>
      </p:sp>
      <p:sp>
        <p:nvSpPr>
          <p:cNvPr id="2390024" name="Rectangle 8"/>
          <p:cNvSpPr>
            <a:spLocks noChangeArrowheads="1"/>
          </p:cNvSpPr>
          <p:nvPr/>
        </p:nvSpPr>
        <p:spPr bwMode="auto">
          <a:xfrm>
            <a:off x="3632200" y="0"/>
            <a:ext cx="4318000" cy="503238"/>
          </a:xfrm>
          <a:prstGeom prst="rect">
            <a:avLst/>
          </a:prstGeom>
          <a:solidFill>
            <a:schemeClr val="bg1">
              <a:alpha val="0"/>
            </a:schemeClr>
          </a:solidFill>
          <a:ln w="9525">
            <a:noFill/>
            <a:miter lim="800000"/>
            <a:headEnd/>
            <a:tailEnd/>
          </a:ln>
          <a:effectLst/>
        </p:spPr>
        <p:txBody>
          <a:bodyPr anchor="ctr"/>
          <a:lstStyle/>
          <a:p>
            <a:pPr algn="r" defTabSz="720725" eaLnBrk="0" hangingPunct="0">
              <a:lnSpc>
                <a:spcPct val="85000"/>
              </a:lnSpc>
            </a:pPr>
            <a:r>
              <a:rPr lang="en-US" sz="2800" i="1">
                <a:solidFill>
                  <a:srgbClr val="00008D"/>
                </a:solidFill>
              </a:rPr>
              <a:t>Performance Indicators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90024"/>
                                        </p:tgtEl>
                                        <p:attrNameLst>
                                          <p:attrName>style.visibility</p:attrName>
                                        </p:attrNameLst>
                                      </p:cBhvr>
                                      <p:to>
                                        <p:strVal val="visible"/>
                                      </p:to>
                                    </p:set>
                                    <p:anim calcmode="lin" valueType="num">
                                      <p:cBhvr additive="base">
                                        <p:cTn id="7" dur="500" fill="hold"/>
                                        <p:tgtEl>
                                          <p:spTgt spid="2390024"/>
                                        </p:tgtEl>
                                        <p:attrNameLst>
                                          <p:attrName>ppt_x</p:attrName>
                                        </p:attrNameLst>
                                      </p:cBhvr>
                                      <p:tavLst>
                                        <p:tav tm="0">
                                          <p:val>
                                            <p:strVal val="#ppt_x"/>
                                          </p:val>
                                        </p:tav>
                                        <p:tav tm="100000">
                                          <p:val>
                                            <p:strVal val="#ppt_x"/>
                                          </p:val>
                                        </p:tav>
                                      </p:tavLst>
                                    </p:anim>
                                    <p:anim calcmode="lin" valueType="num">
                                      <p:cBhvr additive="base">
                                        <p:cTn id="8" dur="500" fill="hold"/>
                                        <p:tgtEl>
                                          <p:spTgt spid="23900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390020"/>
                                        </p:tgtEl>
                                        <p:attrNameLst>
                                          <p:attrName>style.visibility</p:attrName>
                                        </p:attrNameLst>
                                      </p:cBhvr>
                                      <p:to>
                                        <p:strVal val="visible"/>
                                      </p:to>
                                    </p:set>
                                    <p:animEffect transition="in" filter="blinds(horizontal)">
                                      <p:cBhvr>
                                        <p:cTn id="13" dur="500"/>
                                        <p:tgtEl>
                                          <p:spTgt spid="23900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90021"/>
                                        </p:tgtEl>
                                        <p:attrNameLst>
                                          <p:attrName>style.visibility</p:attrName>
                                        </p:attrNameLst>
                                      </p:cBhvr>
                                      <p:to>
                                        <p:strVal val="visible"/>
                                      </p:to>
                                    </p:set>
                                    <p:animEffect transition="in" filter="blinds(horizontal)">
                                      <p:cBhvr>
                                        <p:cTn id="16" dur="500"/>
                                        <p:tgtEl>
                                          <p:spTgt spid="23900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390022"/>
                                        </p:tgtEl>
                                        <p:attrNameLst>
                                          <p:attrName>style.visibility</p:attrName>
                                        </p:attrNameLst>
                                      </p:cBhvr>
                                      <p:to>
                                        <p:strVal val="visible"/>
                                      </p:to>
                                    </p:set>
                                    <p:animEffect transition="in" filter="blinds(horizontal)">
                                      <p:cBhvr>
                                        <p:cTn id="19" dur="500"/>
                                        <p:tgtEl>
                                          <p:spTgt spid="239002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90023"/>
                                        </p:tgtEl>
                                        <p:attrNameLst>
                                          <p:attrName>style.visibility</p:attrName>
                                        </p:attrNameLst>
                                      </p:cBhvr>
                                      <p:to>
                                        <p:strVal val="visible"/>
                                      </p:to>
                                    </p:set>
                                    <p:animEffect transition="in" filter="blinds(horizontal)">
                                      <p:cBhvr>
                                        <p:cTn id="22" dur="500"/>
                                        <p:tgtEl>
                                          <p:spTgt spid="239002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390019"/>
                                        </p:tgtEl>
                                        <p:attrNameLst>
                                          <p:attrName>style.visibility</p:attrName>
                                        </p:attrNameLst>
                                      </p:cBhvr>
                                      <p:to>
                                        <p:strVal val="visible"/>
                                      </p:to>
                                    </p:set>
                                    <p:anim calcmode="lin" valueType="num">
                                      <p:cBhvr additive="base">
                                        <p:cTn id="27" dur="500" fill="hold"/>
                                        <p:tgtEl>
                                          <p:spTgt spid="2390019"/>
                                        </p:tgtEl>
                                        <p:attrNameLst>
                                          <p:attrName>ppt_x</p:attrName>
                                        </p:attrNameLst>
                                      </p:cBhvr>
                                      <p:tavLst>
                                        <p:tav tm="0">
                                          <p:val>
                                            <p:strVal val="#ppt_x"/>
                                          </p:val>
                                        </p:tav>
                                        <p:tav tm="100000">
                                          <p:val>
                                            <p:strVal val="#ppt_x"/>
                                          </p:val>
                                        </p:tav>
                                      </p:tavLst>
                                    </p:anim>
                                    <p:anim calcmode="lin" valueType="num">
                                      <p:cBhvr additive="base">
                                        <p:cTn id="28" dur="500" fill="hold"/>
                                        <p:tgtEl>
                                          <p:spTgt spid="2390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0020" grpId="0" animBg="1"/>
      <p:bldP spid="2390021" grpId="0" animBg="1"/>
      <p:bldP spid="2390022" grpId="0" animBg="1"/>
      <p:bldP spid="2390023" grpId="0" animBg="1"/>
      <p:bldP spid="239002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ço Reservado para Data 5"/>
          <p:cNvSpPr>
            <a:spLocks noGrp="1"/>
          </p:cNvSpPr>
          <p:nvPr>
            <p:ph type="dt" sz="half" idx="10"/>
          </p:nvPr>
        </p:nvSpPr>
        <p:spPr/>
        <p:txBody>
          <a:bodyPr/>
          <a:lstStyle/>
          <a:p>
            <a:r>
              <a:rPr lang="fr-FR"/>
              <a:t>Page </a:t>
            </a:r>
            <a:fld id="{069ADE03-C436-4D00-BCAE-5CFB62D02B69}" type="slidenum">
              <a:rPr lang="fr-FR"/>
              <a:pPr/>
              <a:t>71</a:t>
            </a:fld>
            <a:r>
              <a:rPr lang="fr-FR"/>
              <a:t>  / Ref TRN_SI_00942 / V2.2 /     SGSI/Q -  July 25 th/2010 /     Classification  D3    Retention : WA+10</a:t>
            </a:r>
          </a:p>
        </p:txBody>
      </p:sp>
      <p:sp>
        <p:nvSpPr>
          <p:cNvPr id="1913858" name="Rectangle 2"/>
          <p:cNvSpPr>
            <a:spLocks noGrp="1" noChangeArrowheads="1"/>
          </p:cNvSpPr>
          <p:nvPr>
            <p:ph type="title"/>
          </p:nvPr>
        </p:nvSpPr>
        <p:spPr>
          <a:xfrm>
            <a:off x="2862263" y="0"/>
            <a:ext cx="6102350" cy="1143000"/>
          </a:xfrm>
        </p:spPr>
        <p:txBody>
          <a:bodyPr/>
          <a:lstStyle/>
          <a:p>
            <a:pPr marL="609600" indent="-609600"/>
            <a:r>
              <a:rPr lang="en-GB" sz="2800">
                <a:latin typeface="Arial" charset="0"/>
              </a:rPr>
              <a:t>The performance is monitored monthly at all levels </a:t>
            </a:r>
            <a:endParaRPr lang="en-US" sz="2800">
              <a:latin typeface="Arial" charset="0"/>
            </a:endParaRPr>
          </a:p>
        </p:txBody>
      </p:sp>
      <p:sp>
        <p:nvSpPr>
          <p:cNvPr id="1913859" name="AutoShape 3"/>
          <p:cNvSpPr>
            <a:spLocks noChangeArrowheads="1"/>
          </p:cNvSpPr>
          <p:nvPr/>
        </p:nvSpPr>
        <p:spPr bwMode="auto">
          <a:xfrm>
            <a:off x="282575" y="1665288"/>
            <a:ext cx="923925" cy="1089025"/>
          </a:xfrm>
          <a:prstGeom prst="flowChartDocument">
            <a:avLst/>
          </a:prstGeom>
          <a:solidFill>
            <a:srgbClr val="FFFF99"/>
          </a:solidFill>
          <a:ln w="12700">
            <a:solidFill>
              <a:schemeClr val="tx1"/>
            </a:solidFill>
            <a:miter lim="800000"/>
            <a:headEnd/>
            <a:tailEnd type="none" w="sm" len="med"/>
          </a:ln>
          <a:effectLst/>
        </p:spPr>
        <p:txBody>
          <a:bodyPr wrap="none" lIns="90000" tIns="46800" rIns="90000" bIns="46800" anchor="ctr"/>
          <a:lstStyle/>
          <a:p>
            <a:pPr eaLnBrk="0" hangingPunct="0"/>
            <a:r>
              <a:rPr lang="en-US" sz="1200">
                <a:solidFill>
                  <a:schemeClr val="tx1"/>
                </a:solidFill>
                <a:cs typeface="Times New Roman" pitchFamily="18" charset="0"/>
              </a:rPr>
              <a:t>Projects </a:t>
            </a:r>
          </a:p>
          <a:p>
            <a:pPr eaLnBrk="0" hangingPunct="0"/>
            <a:r>
              <a:rPr lang="en-US" sz="1200">
                <a:solidFill>
                  <a:schemeClr val="tx1"/>
                </a:solidFill>
                <a:cs typeface="Times New Roman" pitchFamily="18" charset="0"/>
              </a:rPr>
              <a:t>dashboard</a:t>
            </a:r>
          </a:p>
        </p:txBody>
      </p:sp>
      <p:sp>
        <p:nvSpPr>
          <p:cNvPr id="1913860" name="AutoShape 4"/>
          <p:cNvSpPr>
            <a:spLocks noChangeArrowheads="1"/>
          </p:cNvSpPr>
          <p:nvPr/>
        </p:nvSpPr>
        <p:spPr bwMode="auto">
          <a:xfrm>
            <a:off x="2716213" y="1665288"/>
            <a:ext cx="1244600" cy="1089025"/>
          </a:xfrm>
          <a:prstGeom prst="flowChartDocument">
            <a:avLst/>
          </a:prstGeom>
          <a:solidFill>
            <a:srgbClr val="FFFF99"/>
          </a:solidFill>
          <a:ln w="12700">
            <a:solidFill>
              <a:schemeClr val="tx1"/>
            </a:solidFill>
            <a:miter lim="800000"/>
            <a:headEnd/>
            <a:tailEnd type="none" w="sm" len="med"/>
          </a:ln>
          <a:effectLst/>
        </p:spPr>
        <p:txBody>
          <a:bodyPr wrap="none" lIns="90000" tIns="46800" rIns="90000" bIns="46800" anchor="ctr"/>
          <a:lstStyle/>
          <a:p>
            <a:pPr eaLnBrk="0" hangingPunct="0"/>
            <a:r>
              <a:rPr lang="en-US" sz="1200">
                <a:solidFill>
                  <a:schemeClr val="tx1"/>
                </a:solidFill>
                <a:cs typeface="Times New Roman" pitchFamily="18" charset="0"/>
              </a:rPr>
              <a:t>PSR</a:t>
            </a:r>
          </a:p>
          <a:p>
            <a:pPr eaLnBrk="0" hangingPunct="0"/>
            <a:r>
              <a:rPr lang="en-US" sz="1200">
                <a:solidFill>
                  <a:schemeClr val="tx1"/>
                </a:solidFill>
                <a:cs typeface="Times New Roman" pitchFamily="18" charset="0"/>
              </a:rPr>
              <a:t>(Performance</a:t>
            </a:r>
          </a:p>
          <a:p>
            <a:pPr eaLnBrk="0" hangingPunct="0"/>
            <a:r>
              <a:rPr lang="en-US" sz="1200">
                <a:solidFill>
                  <a:schemeClr val="tx1"/>
                </a:solidFill>
                <a:cs typeface="Times New Roman" pitchFamily="18" charset="0"/>
              </a:rPr>
              <a:t>Status</a:t>
            </a:r>
          </a:p>
          <a:p>
            <a:pPr eaLnBrk="0" hangingPunct="0"/>
            <a:r>
              <a:rPr lang="en-US" sz="1200">
                <a:solidFill>
                  <a:schemeClr val="tx1"/>
                </a:solidFill>
                <a:cs typeface="Times New Roman" pitchFamily="18" charset="0"/>
              </a:rPr>
              <a:t>Report) </a:t>
            </a:r>
          </a:p>
        </p:txBody>
      </p:sp>
      <p:sp>
        <p:nvSpPr>
          <p:cNvPr id="1913861" name="AutoShape 5"/>
          <p:cNvSpPr>
            <a:spLocks noChangeArrowheads="1"/>
          </p:cNvSpPr>
          <p:nvPr/>
        </p:nvSpPr>
        <p:spPr bwMode="auto">
          <a:xfrm>
            <a:off x="5343525" y="1665288"/>
            <a:ext cx="758825" cy="1089025"/>
          </a:xfrm>
          <a:prstGeom prst="flowChartDocument">
            <a:avLst/>
          </a:prstGeom>
          <a:solidFill>
            <a:srgbClr val="FFFF99"/>
          </a:solidFill>
          <a:ln w="12700">
            <a:solidFill>
              <a:schemeClr val="tx1"/>
            </a:solidFill>
            <a:miter lim="800000"/>
            <a:headEnd/>
            <a:tailEnd type="none" w="sm" len="med"/>
          </a:ln>
          <a:effectLst/>
        </p:spPr>
        <p:txBody>
          <a:bodyPr wrap="none" lIns="90000" tIns="46800" rIns="90000" bIns="46800" anchor="ctr"/>
          <a:lstStyle/>
          <a:p>
            <a:pPr eaLnBrk="0" hangingPunct="0"/>
            <a:r>
              <a:rPr lang="en-US" sz="1200">
                <a:solidFill>
                  <a:schemeClr val="tx1"/>
                </a:solidFill>
                <a:cs typeface="Times New Roman" pitchFamily="18" charset="0"/>
              </a:rPr>
              <a:t>IN SLA</a:t>
            </a:r>
          </a:p>
          <a:p>
            <a:pPr eaLnBrk="0" hangingPunct="0"/>
            <a:r>
              <a:rPr lang="en-US" sz="1200">
                <a:solidFill>
                  <a:schemeClr val="tx1"/>
                </a:solidFill>
                <a:cs typeface="Times New Roman" pitchFamily="18" charset="0"/>
              </a:rPr>
              <a:t>results </a:t>
            </a:r>
          </a:p>
        </p:txBody>
      </p:sp>
      <p:sp>
        <p:nvSpPr>
          <p:cNvPr id="1913862" name="AutoShape 6"/>
          <p:cNvSpPr>
            <a:spLocks noChangeArrowheads="1"/>
          </p:cNvSpPr>
          <p:nvPr/>
        </p:nvSpPr>
        <p:spPr bwMode="auto">
          <a:xfrm>
            <a:off x="1838325" y="1665288"/>
            <a:ext cx="746125" cy="1089025"/>
          </a:xfrm>
          <a:prstGeom prst="flowChartDocument">
            <a:avLst/>
          </a:prstGeom>
          <a:solidFill>
            <a:srgbClr val="FFFF99"/>
          </a:solidFill>
          <a:ln w="12700">
            <a:solidFill>
              <a:schemeClr val="tx1"/>
            </a:solidFill>
            <a:miter lim="800000"/>
            <a:headEnd/>
            <a:tailEnd type="none" w="sm" len="med"/>
          </a:ln>
          <a:effectLst/>
        </p:spPr>
        <p:txBody>
          <a:bodyPr wrap="none" lIns="90000" tIns="46800" rIns="90000" bIns="46800" anchor="ctr"/>
          <a:lstStyle/>
          <a:p>
            <a:pPr eaLnBrk="0" hangingPunct="0"/>
            <a:r>
              <a:rPr lang="en-US" sz="1200">
                <a:solidFill>
                  <a:schemeClr val="tx1"/>
                </a:solidFill>
                <a:cs typeface="Times New Roman" pitchFamily="18" charset="0"/>
              </a:rPr>
              <a:t>BSS SLA</a:t>
            </a:r>
          </a:p>
          <a:p>
            <a:pPr eaLnBrk="0" hangingPunct="0"/>
            <a:r>
              <a:rPr lang="en-US" sz="1200">
                <a:solidFill>
                  <a:schemeClr val="tx1"/>
                </a:solidFill>
                <a:cs typeface="Times New Roman" pitchFamily="18" charset="0"/>
              </a:rPr>
              <a:t>results </a:t>
            </a:r>
          </a:p>
        </p:txBody>
      </p:sp>
      <p:grpSp>
        <p:nvGrpSpPr>
          <p:cNvPr id="1913863" name="Group 7"/>
          <p:cNvGrpSpPr>
            <a:grpSpLocks/>
          </p:cNvGrpSpPr>
          <p:nvPr/>
        </p:nvGrpSpPr>
        <p:grpSpPr bwMode="auto">
          <a:xfrm>
            <a:off x="282575" y="1196975"/>
            <a:ext cx="8459788" cy="304800"/>
            <a:chOff x="178" y="754"/>
            <a:chExt cx="5329" cy="192"/>
          </a:xfrm>
        </p:grpSpPr>
        <p:sp>
          <p:nvSpPr>
            <p:cNvPr id="1913864" name="Text Box 8"/>
            <p:cNvSpPr txBox="1">
              <a:spLocks noChangeArrowheads="1"/>
            </p:cNvSpPr>
            <p:nvPr/>
          </p:nvSpPr>
          <p:spPr bwMode="auto">
            <a:xfrm>
              <a:off x="178" y="754"/>
              <a:ext cx="956" cy="192"/>
            </a:xfrm>
            <a:prstGeom prst="rect">
              <a:avLst/>
            </a:prstGeom>
            <a:solidFill>
              <a:srgbClr val="99CCFF"/>
            </a:solidFill>
            <a:ln w="9525" algn="ctr">
              <a:noFill/>
              <a:miter lim="800000"/>
              <a:headEnd/>
              <a:tailEnd/>
            </a:ln>
            <a:effectLst/>
          </p:spPr>
          <p:txBody>
            <a:bodyPr>
              <a:spAutoFit/>
            </a:bodyPr>
            <a:lstStyle/>
            <a:p>
              <a:pPr>
                <a:spcBef>
                  <a:spcPct val="50000"/>
                </a:spcBef>
              </a:pPr>
              <a:r>
                <a:rPr lang="fr-FR" sz="1400"/>
                <a:t>Project Office</a:t>
              </a:r>
            </a:p>
          </p:txBody>
        </p:sp>
        <p:sp>
          <p:nvSpPr>
            <p:cNvPr id="1913865" name="Text Box 9"/>
            <p:cNvSpPr txBox="1">
              <a:spLocks noChangeArrowheads="1"/>
            </p:cNvSpPr>
            <p:nvPr/>
          </p:nvSpPr>
          <p:spPr bwMode="auto">
            <a:xfrm>
              <a:off x="1393" y="754"/>
              <a:ext cx="1038" cy="192"/>
            </a:xfrm>
            <a:prstGeom prst="rect">
              <a:avLst/>
            </a:prstGeom>
            <a:solidFill>
              <a:srgbClr val="99CCFF"/>
            </a:solidFill>
            <a:ln w="9525" algn="ctr">
              <a:noFill/>
              <a:miter lim="800000"/>
              <a:headEnd/>
              <a:tailEnd/>
            </a:ln>
            <a:effectLst/>
          </p:spPr>
          <p:txBody>
            <a:bodyPr>
              <a:spAutoFit/>
            </a:bodyPr>
            <a:lstStyle/>
            <a:p>
              <a:pPr>
                <a:spcBef>
                  <a:spcPct val="50000"/>
                </a:spcBef>
              </a:pPr>
              <a:r>
                <a:rPr lang="fr-FR" sz="1400"/>
                <a:t>BSS</a:t>
              </a:r>
            </a:p>
          </p:txBody>
        </p:sp>
        <p:sp>
          <p:nvSpPr>
            <p:cNvPr id="1913866" name="Text Box 10"/>
            <p:cNvSpPr txBox="1">
              <a:spLocks noChangeArrowheads="1"/>
            </p:cNvSpPr>
            <p:nvPr/>
          </p:nvSpPr>
          <p:spPr bwMode="auto">
            <a:xfrm>
              <a:off x="2888" y="754"/>
              <a:ext cx="712" cy="192"/>
            </a:xfrm>
            <a:prstGeom prst="rect">
              <a:avLst/>
            </a:prstGeom>
            <a:solidFill>
              <a:srgbClr val="99CCFF"/>
            </a:solidFill>
            <a:ln w="9525" algn="ctr">
              <a:noFill/>
              <a:miter lim="800000"/>
              <a:headEnd/>
              <a:tailEnd/>
            </a:ln>
            <a:effectLst/>
          </p:spPr>
          <p:txBody>
            <a:bodyPr>
              <a:spAutoFit/>
            </a:bodyPr>
            <a:lstStyle/>
            <a:p>
              <a:pPr>
                <a:spcBef>
                  <a:spcPct val="50000"/>
                </a:spcBef>
              </a:pPr>
              <a:r>
                <a:rPr lang="fr-FR" sz="1400"/>
                <a:t>IN</a:t>
              </a:r>
            </a:p>
          </p:txBody>
        </p:sp>
        <p:sp>
          <p:nvSpPr>
            <p:cNvPr id="1913867" name="Text Box 11"/>
            <p:cNvSpPr txBox="1">
              <a:spLocks noChangeArrowheads="1"/>
            </p:cNvSpPr>
            <p:nvPr/>
          </p:nvSpPr>
          <p:spPr bwMode="auto">
            <a:xfrm>
              <a:off x="3997" y="754"/>
              <a:ext cx="654" cy="192"/>
            </a:xfrm>
            <a:prstGeom prst="rect">
              <a:avLst/>
            </a:prstGeom>
            <a:solidFill>
              <a:srgbClr val="99CCFF"/>
            </a:solidFill>
            <a:ln w="9525" algn="ctr">
              <a:noFill/>
              <a:miter lim="800000"/>
              <a:headEnd/>
              <a:tailEnd/>
            </a:ln>
            <a:effectLst/>
          </p:spPr>
          <p:txBody>
            <a:bodyPr>
              <a:spAutoFit/>
            </a:bodyPr>
            <a:lstStyle/>
            <a:p>
              <a:pPr>
                <a:spcBef>
                  <a:spcPct val="50000"/>
                </a:spcBef>
              </a:pPr>
              <a:r>
                <a:rPr lang="en-US" sz="1400"/>
                <a:t>EP, Q, ...</a:t>
              </a:r>
            </a:p>
          </p:txBody>
        </p:sp>
        <p:sp>
          <p:nvSpPr>
            <p:cNvPr id="1913868" name="Text Box 12"/>
            <p:cNvSpPr txBox="1">
              <a:spLocks noChangeArrowheads="1"/>
            </p:cNvSpPr>
            <p:nvPr/>
          </p:nvSpPr>
          <p:spPr bwMode="auto">
            <a:xfrm>
              <a:off x="4842" y="754"/>
              <a:ext cx="665" cy="192"/>
            </a:xfrm>
            <a:prstGeom prst="rect">
              <a:avLst/>
            </a:prstGeom>
            <a:solidFill>
              <a:srgbClr val="99CCFF"/>
            </a:solidFill>
            <a:ln w="9525" algn="ctr">
              <a:noFill/>
              <a:miter lim="800000"/>
              <a:headEnd/>
              <a:tailEnd/>
            </a:ln>
            <a:effectLst/>
          </p:spPr>
          <p:txBody>
            <a:bodyPr>
              <a:spAutoFit/>
            </a:bodyPr>
            <a:lstStyle/>
            <a:p>
              <a:pPr>
                <a:spcBef>
                  <a:spcPct val="50000"/>
                </a:spcBef>
              </a:pPr>
              <a:r>
                <a:rPr lang="en-US" sz="1400"/>
                <a:t>F</a:t>
              </a:r>
            </a:p>
          </p:txBody>
        </p:sp>
      </p:grpSp>
      <p:sp>
        <p:nvSpPr>
          <p:cNvPr id="1913869" name="AutoShape 13"/>
          <p:cNvSpPr>
            <a:spLocks noChangeArrowheads="1"/>
          </p:cNvSpPr>
          <p:nvPr/>
        </p:nvSpPr>
        <p:spPr bwMode="auto">
          <a:xfrm>
            <a:off x="7686675" y="1665288"/>
            <a:ext cx="923925" cy="1089025"/>
          </a:xfrm>
          <a:prstGeom prst="flowChartDocument">
            <a:avLst/>
          </a:prstGeom>
          <a:solidFill>
            <a:srgbClr val="FFFF99"/>
          </a:solidFill>
          <a:ln w="12700">
            <a:solidFill>
              <a:schemeClr val="tx1"/>
            </a:solidFill>
            <a:miter lim="800000"/>
            <a:headEnd/>
            <a:tailEnd type="none" w="sm" len="med"/>
          </a:ln>
          <a:effectLst/>
        </p:spPr>
        <p:txBody>
          <a:bodyPr wrap="none" lIns="90000" tIns="46800" rIns="90000" bIns="46800" anchor="ctr"/>
          <a:lstStyle/>
          <a:p>
            <a:pPr eaLnBrk="0" hangingPunct="0"/>
            <a:r>
              <a:rPr lang="en-US" sz="1200">
                <a:solidFill>
                  <a:schemeClr val="tx1"/>
                </a:solidFill>
                <a:cs typeface="Times New Roman" pitchFamily="18" charset="0"/>
              </a:rPr>
              <a:t>Budget</a:t>
            </a:r>
          </a:p>
          <a:p>
            <a:pPr eaLnBrk="0" hangingPunct="0"/>
            <a:r>
              <a:rPr lang="en-US" sz="1200">
                <a:solidFill>
                  <a:schemeClr val="tx1"/>
                </a:solidFill>
                <a:cs typeface="Times New Roman" pitchFamily="18" charset="0"/>
              </a:rPr>
              <a:t>Status</a:t>
            </a:r>
          </a:p>
        </p:txBody>
      </p:sp>
      <p:sp>
        <p:nvSpPr>
          <p:cNvPr id="1913870" name="AutoShape 14"/>
          <p:cNvSpPr>
            <a:spLocks noChangeArrowheads="1"/>
          </p:cNvSpPr>
          <p:nvPr/>
        </p:nvSpPr>
        <p:spPr bwMode="auto">
          <a:xfrm>
            <a:off x="3557588" y="3054350"/>
            <a:ext cx="1685925" cy="1089025"/>
          </a:xfrm>
          <a:prstGeom prst="can">
            <a:avLst>
              <a:gd name="adj" fmla="val 25000"/>
            </a:avLst>
          </a:prstGeom>
          <a:solidFill>
            <a:schemeClr val="accent1"/>
          </a:solidFill>
          <a:ln w="9525">
            <a:noFill/>
            <a:round/>
            <a:headEnd/>
            <a:tailEnd/>
          </a:ln>
          <a:effectLst/>
        </p:spPr>
        <p:txBody>
          <a:bodyPr wrap="none" anchor="ctr"/>
          <a:lstStyle/>
          <a:p>
            <a:pPr eaLnBrk="0" hangingPunct="0"/>
            <a:r>
              <a:rPr lang="en-US" sz="1800">
                <a:solidFill>
                  <a:schemeClr val="bg1"/>
                </a:solidFill>
              </a:rPr>
              <a:t>BSC</a:t>
            </a:r>
          </a:p>
        </p:txBody>
      </p:sp>
      <p:sp>
        <p:nvSpPr>
          <p:cNvPr id="1913871" name="AutoShape 15"/>
          <p:cNvSpPr>
            <a:spLocks noChangeArrowheads="1"/>
          </p:cNvSpPr>
          <p:nvPr/>
        </p:nvSpPr>
        <p:spPr bwMode="auto">
          <a:xfrm>
            <a:off x="4400550" y="1665288"/>
            <a:ext cx="758825" cy="1089025"/>
          </a:xfrm>
          <a:prstGeom prst="flowChartDocument">
            <a:avLst/>
          </a:prstGeom>
          <a:solidFill>
            <a:srgbClr val="FFFF99"/>
          </a:solidFill>
          <a:ln w="12700">
            <a:solidFill>
              <a:schemeClr val="tx1"/>
            </a:solidFill>
            <a:miter lim="800000"/>
            <a:headEnd/>
            <a:tailEnd type="none" w="sm" len="med"/>
          </a:ln>
          <a:effectLst/>
        </p:spPr>
        <p:txBody>
          <a:bodyPr wrap="none" lIns="90000" tIns="46800" rIns="90000" bIns="46800" anchor="ctr"/>
          <a:lstStyle/>
          <a:p>
            <a:pPr eaLnBrk="0" hangingPunct="0"/>
            <a:r>
              <a:rPr lang="en-US" sz="1200">
                <a:solidFill>
                  <a:schemeClr val="tx1"/>
                </a:solidFill>
                <a:cs typeface="Times New Roman" pitchFamily="18" charset="0"/>
              </a:rPr>
              <a:t>VISO</a:t>
            </a:r>
          </a:p>
          <a:p>
            <a:pPr eaLnBrk="0" hangingPunct="0"/>
            <a:r>
              <a:rPr lang="en-US" sz="1200">
                <a:solidFill>
                  <a:schemeClr val="tx1"/>
                </a:solidFill>
                <a:cs typeface="Times New Roman" pitchFamily="18" charset="0"/>
              </a:rPr>
              <a:t>Status</a:t>
            </a:r>
          </a:p>
          <a:p>
            <a:pPr eaLnBrk="0" hangingPunct="0"/>
            <a:r>
              <a:rPr lang="en-US" sz="1200">
                <a:solidFill>
                  <a:schemeClr val="tx1"/>
                </a:solidFill>
                <a:cs typeface="Times New Roman" pitchFamily="18" charset="0"/>
              </a:rPr>
              <a:t>(if app.) </a:t>
            </a:r>
          </a:p>
        </p:txBody>
      </p:sp>
      <p:sp>
        <p:nvSpPr>
          <p:cNvPr id="1913872" name="Oval 16"/>
          <p:cNvSpPr>
            <a:spLocks noChangeArrowheads="1"/>
          </p:cNvSpPr>
          <p:nvPr/>
        </p:nvSpPr>
        <p:spPr bwMode="auto">
          <a:xfrm>
            <a:off x="284163" y="3806825"/>
            <a:ext cx="1514475" cy="935038"/>
          </a:xfrm>
          <a:prstGeom prst="ellipse">
            <a:avLst/>
          </a:prstGeom>
          <a:solidFill>
            <a:srgbClr val="99FF66"/>
          </a:solidFill>
          <a:ln w="9525">
            <a:noFill/>
            <a:round/>
            <a:headEnd/>
            <a:tailEnd/>
          </a:ln>
          <a:effectLst/>
        </p:spPr>
        <p:txBody>
          <a:bodyPr lIns="92075" tIns="46038" rIns="92075" bIns="46038" anchor="ctr">
            <a:spAutoFit/>
          </a:bodyPr>
          <a:lstStyle/>
          <a:p>
            <a:pPr eaLnBrk="0" hangingPunct="0"/>
            <a:r>
              <a:rPr lang="en-US" sz="1300">
                <a:solidFill>
                  <a:schemeClr val="tx1"/>
                </a:solidFill>
              </a:rPr>
              <a:t>Projects review Committee</a:t>
            </a:r>
          </a:p>
        </p:txBody>
      </p:sp>
      <p:sp>
        <p:nvSpPr>
          <p:cNvPr id="1913873" name="Oval 17"/>
          <p:cNvSpPr>
            <a:spLocks noChangeArrowheads="1"/>
          </p:cNvSpPr>
          <p:nvPr/>
        </p:nvSpPr>
        <p:spPr bwMode="auto">
          <a:xfrm>
            <a:off x="2862263" y="5551488"/>
            <a:ext cx="3835400" cy="976312"/>
          </a:xfrm>
          <a:prstGeom prst="ellipse">
            <a:avLst/>
          </a:prstGeom>
          <a:solidFill>
            <a:srgbClr val="99FF66"/>
          </a:solidFill>
          <a:ln w="9525">
            <a:noFill/>
            <a:round/>
            <a:headEnd/>
            <a:tailEnd/>
          </a:ln>
          <a:effectLst/>
        </p:spPr>
        <p:txBody>
          <a:bodyPr lIns="92075" tIns="46038" rIns="92075" bIns="46038" anchor="ctr">
            <a:spAutoFit/>
          </a:bodyPr>
          <a:lstStyle/>
          <a:p>
            <a:pPr eaLnBrk="0" hangingPunct="0"/>
            <a:endParaRPr lang="en-US" sz="1400">
              <a:solidFill>
                <a:schemeClr val="tx1"/>
              </a:solidFill>
            </a:endParaRPr>
          </a:p>
          <a:p>
            <a:pPr eaLnBrk="0" hangingPunct="0"/>
            <a:r>
              <a:rPr lang="en-US" sz="1300">
                <a:solidFill>
                  <a:schemeClr val="tx1"/>
                </a:solidFill>
              </a:rPr>
              <a:t>Performance review Committee</a:t>
            </a:r>
          </a:p>
          <a:p>
            <a:pPr eaLnBrk="0" hangingPunct="0"/>
            <a:endParaRPr lang="en-US" sz="1400">
              <a:solidFill>
                <a:schemeClr val="tx1"/>
              </a:solidFill>
            </a:endParaRPr>
          </a:p>
        </p:txBody>
      </p:sp>
      <p:sp>
        <p:nvSpPr>
          <p:cNvPr id="1913882" name="AutoShape 26"/>
          <p:cNvSpPr>
            <a:spLocks noChangeArrowheads="1"/>
          </p:cNvSpPr>
          <p:nvPr/>
        </p:nvSpPr>
        <p:spPr bwMode="auto">
          <a:xfrm>
            <a:off x="6459538" y="1697038"/>
            <a:ext cx="923925" cy="1089025"/>
          </a:xfrm>
          <a:prstGeom prst="flowChartDocument">
            <a:avLst/>
          </a:prstGeom>
          <a:solidFill>
            <a:srgbClr val="FFFF99"/>
          </a:solidFill>
          <a:ln w="12700">
            <a:solidFill>
              <a:schemeClr val="tx1"/>
            </a:solidFill>
            <a:miter lim="800000"/>
            <a:headEnd/>
            <a:tailEnd type="none" w="sm" len="med"/>
          </a:ln>
          <a:effectLst/>
        </p:spPr>
        <p:txBody>
          <a:bodyPr wrap="none" lIns="90000" tIns="46800" rIns="90000" bIns="46800" anchor="ctr"/>
          <a:lstStyle/>
          <a:p>
            <a:pPr eaLnBrk="0" hangingPunct="0"/>
            <a:r>
              <a:rPr lang="en-US" sz="1200">
                <a:solidFill>
                  <a:schemeClr val="tx1"/>
                </a:solidFill>
                <a:cs typeface="Times New Roman" pitchFamily="18" charset="0"/>
              </a:rPr>
              <a:t>Other</a:t>
            </a:r>
          </a:p>
          <a:p>
            <a:pPr eaLnBrk="0" hangingPunct="0"/>
            <a:r>
              <a:rPr lang="en-US" sz="1200">
                <a:solidFill>
                  <a:schemeClr val="tx1"/>
                </a:solidFill>
                <a:cs typeface="Times New Roman" pitchFamily="18" charset="0"/>
              </a:rPr>
              <a:t>Specific</a:t>
            </a:r>
          </a:p>
          <a:p>
            <a:pPr eaLnBrk="0" hangingPunct="0"/>
            <a:r>
              <a:rPr lang="en-US" sz="1200">
                <a:solidFill>
                  <a:schemeClr val="tx1"/>
                </a:solidFill>
                <a:cs typeface="Times New Roman" pitchFamily="18" charset="0"/>
              </a:rPr>
              <a:t>Reports</a:t>
            </a:r>
          </a:p>
        </p:txBody>
      </p:sp>
      <p:sp>
        <p:nvSpPr>
          <p:cNvPr id="1913883" name="AutoShape 27"/>
          <p:cNvSpPr>
            <a:spLocks noChangeArrowheads="1"/>
          </p:cNvSpPr>
          <p:nvPr/>
        </p:nvSpPr>
        <p:spPr bwMode="auto">
          <a:xfrm>
            <a:off x="3557588" y="4275138"/>
            <a:ext cx="1685925" cy="1089025"/>
          </a:xfrm>
          <a:prstGeom prst="flowChartDocument">
            <a:avLst/>
          </a:prstGeom>
          <a:solidFill>
            <a:srgbClr val="FFFF99"/>
          </a:solidFill>
          <a:ln w="12700">
            <a:solidFill>
              <a:schemeClr val="tx1"/>
            </a:solidFill>
            <a:miter lim="800000"/>
            <a:headEnd/>
            <a:tailEnd type="none" w="sm" len="med"/>
          </a:ln>
          <a:effectLst/>
        </p:spPr>
        <p:txBody>
          <a:bodyPr wrap="none" lIns="90000" tIns="46800" rIns="90000" bIns="46800" anchor="ctr"/>
          <a:lstStyle/>
          <a:p>
            <a:pPr eaLnBrk="0" hangingPunct="0"/>
            <a:r>
              <a:rPr lang="en-US" sz="1200">
                <a:solidFill>
                  <a:schemeClr val="tx1"/>
                </a:solidFill>
                <a:cs typeface="Times New Roman" pitchFamily="18" charset="0"/>
              </a:rPr>
              <a:t>Zone CRAM </a:t>
            </a:r>
          </a:p>
          <a:p>
            <a:pPr eaLnBrk="0" hangingPunct="0"/>
            <a:r>
              <a:rPr lang="en-US" sz="1200">
                <a:solidFill>
                  <a:schemeClr val="tx1"/>
                </a:solidFill>
                <a:cs typeface="Times New Roman" pitchFamily="18" charset="0"/>
              </a:rPr>
              <a:t>(</a:t>
            </a:r>
            <a:r>
              <a:rPr lang="fr-FR" sz="1200">
                <a:solidFill>
                  <a:schemeClr val="tx1"/>
                </a:solidFill>
                <a:cs typeface="Times New Roman" pitchFamily="18" charset="0"/>
              </a:rPr>
              <a:t>Compte-Rendu</a:t>
            </a:r>
          </a:p>
          <a:p>
            <a:pPr eaLnBrk="0" hangingPunct="0"/>
            <a:r>
              <a:rPr lang="fr-FR" sz="1200">
                <a:solidFill>
                  <a:schemeClr val="tx1"/>
                </a:solidFill>
                <a:cs typeface="Times New Roman" pitchFamily="18" charset="0"/>
              </a:rPr>
              <a:t>d’Activité Mensuel</a:t>
            </a:r>
            <a:r>
              <a:rPr lang="en-US" sz="1200">
                <a:solidFill>
                  <a:schemeClr val="tx1"/>
                </a:solidFill>
                <a:cs typeface="Times New Roman" pitchFamily="18" charset="0"/>
              </a:rPr>
              <a:t>)</a:t>
            </a:r>
          </a:p>
        </p:txBody>
      </p:sp>
      <p:cxnSp>
        <p:nvCxnSpPr>
          <p:cNvPr id="1913884" name="AutoShape 28"/>
          <p:cNvCxnSpPr>
            <a:cxnSpLocks noChangeShapeType="1"/>
            <a:stCxn id="1913859" idx="2"/>
            <a:endCxn id="1913870" idx="2"/>
          </p:cNvCxnSpPr>
          <p:nvPr/>
        </p:nvCxnSpPr>
        <p:spPr bwMode="auto">
          <a:xfrm rot="16200000" flipH="1">
            <a:off x="1698625" y="1739901"/>
            <a:ext cx="904875" cy="2813050"/>
          </a:xfrm>
          <a:prstGeom prst="curvedConnector2">
            <a:avLst/>
          </a:prstGeom>
          <a:noFill/>
          <a:ln w="19050">
            <a:solidFill>
              <a:schemeClr val="tx1"/>
            </a:solidFill>
            <a:round/>
            <a:headEnd/>
            <a:tailEnd type="triangle" w="med" len="med"/>
          </a:ln>
          <a:effectLst/>
        </p:spPr>
      </p:cxnSp>
      <p:cxnSp>
        <p:nvCxnSpPr>
          <p:cNvPr id="1913885" name="AutoShape 29"/>
          <p:cNvCxnSpPr>
            <a:cxnSpLocks noChangeShapeType="1"/>
            <a:stCxn id="1913859" idx="2"/>
            <a:endCxn id="1913872" idx="0"/>
          </p:cNvCxnSpPr>
          <p:nvPr/>
        </p:nvCxnSpPr>
        <p:spPr bwMode="auto">
          <a:xfrm rot="16200000" flipH="1">
            <a:off x="336550" y="3101976"/>
            <a:ext cx="1112837" cy="296862"/>
          </a:xfrm>
          <a:prstGeom prst="curvedConnector3">
            <a:avLst>
              <a:gd name="adj1" fmla="val 52639"/>
            </a:avLst>
          </a:prstGeom>
          <a:noFill/>
          <a:ln w="19050">
            <a:solidFill>
              <a:schemeClr val="tx1"/>
            </a:solidFill>
            <a:round/>
            <a:headEnd/>
            <a:tailEnd type="triangle" w="med" len="med"/>
          </a:ln>
          <a:effectLst/>
        </p:spPr>
      </p:cxnSp>
      <p:cxnSp>
        <p:nvCxnSpPr>
          <p:cNvPr id="1913886" name="AutoShape 30"/>
          <p:cNvCxnSpPr>
            <a:cxnSpLocks noChangeShapeType="1"/>
            <a:stCxn id="1913862" idx="2"/>
          </p:cNvCxnSpPr>
          <p:nvPr/>
        </p:nvCxnSpPr>
        <p:spPr bwMode="auto">
          <a:xfrm rot="16200000" flipH="1">
            <a:off x="2432050" y="2473326"/>
            <a:ext cx="904875" cy="1346200"/>
          </a:xfrm>
          <a:prstGeom prst="curvedConnector2">
            <a:avLst/>
          </a:prstGeom>
          <a:noFill/>
          <a:ln w="19050">
            <a:solidFill>
              <a:schemeClr val="tx1"/>
            </a:solidFill>
            <a:round/>
            <a:headEnd/>
            <a:tailEnd type="triangle" w="med" len="med"/>
          </a:ln>
          <a:effectLst/>
        </p:spPr>
      </p:cxnSp>
      <p:cxnSp>
        <p:nvCxnSpPr>
          <p:cNvPr id="1913887" name="AutoShape 31"/>
          <p:cNvCxnSpPr>
            <a:cxnSpLocks noChangeShapeType="1"/>
            <a:stCxn id="1913862" idx="2"/>
            <a:endCxn id="1913883" idx="1"/>
          </p:cNvCxnSpPr>
          <p:nvPr/>
        </p:nvCxnSpPr>
        <p:spPr bwMode="auto">
          <a:xfrm rot="16200000" flipH="1">
            <a:off x="1821657" y="3083719"/>
            <a:ext cx="2125662" cy="1346200"/>
          </a:xfrm>
          <a:prstGeom prst="curvedConnector2">
            <a:avLst/>
          </a:prstGeom>
          <a:noFill/>
          <a:ln w="19050">
            <a:solidFill>
              <a:schemeClr val="tx1"/>
            </a:solidFill>
            <a:round/>
            <a:headEnd/>
            <a:tailEnd type="triangle" w="med" len="med"/>
          </a:ln>
          <a:effectLst/>
        </p:spPr>
      </p:cxnSp>
      <p:cxnSp>
        <p:nvCxnSpPr>
          <p:cNvPr id="1913888" name="AutoShape 32"/>
          <p:cNvCxnSpPr>
            <a:cxnSpLocks noChangeShapeType="1"/>
            <a:stCxn id="1913862" idx="3"/>
            <a:endCxn id="1913860" idx="1"/>
          </p:cNvCxnSpPr>
          <p:nvPr/>
        </p:nvCxnSpPr>
        <p:spPr bwMode="auto">
          <a:xfrm>
            <a:off x="2584450" y="2209800"/>
            <a:ext cx="131763" cy="0"/>
          </a:xfrm>
          <a:prstGeom prst="straightConnector1">
            <a:avLst/>
          </a:prstGeom>
          <a:noFill/>
          <a:ln w="19050">
            <a:solidFill>
              <a:schemeClr val="tx1"/>
            </a:solidFill>
            <a:round/>
            <a:headEnd/>
            <a:tailEnd type="triangle" w="med" len="med"/>
          </a:ln>
          <a:effectLst/>
        </p:spPr>
      </p:cxnSp>
      <p:cxnSp>
        <p:nvCxnSpPr>
          <p:cNvPr id="1913889" name="AutoShape 33"/>
          <p:cNvCxnSpPr>
            <a:cxnSpLocks noChangeShapeType="1"/>
            <a:stCxn id="1913860" idx="2"/>
            <a:endCxn id="1913870" idx="1"/>
          </p:cNvCxnSpPr>
          <p:nvPr/>
        </p:nvCxnSpPr>
        <p:spPr bwMode="auto">
          <a:xfrm rot="16200000" flipH="1">
            <a:off x="3689351" y="2343150"/>
            <a:ext cx="360362" cy="1062037"/>
          </a:xfrm>
          <a:prstGeom prst="curvedConnector3">
            <a:avLst>
              <a:gd name="adj1" fmla="val 58148"/>
            </a:avLst>
          </a:prstGeom>
          <a:noFill/>
          <a:ln w="19050">
            <a:solidFill>
              <a:schemeClr val="tx1"/>
            </a:solidFill>
            <a:round/>
            <a:headEnd/>
            <a:tailEnd type="triangle" w="med" len="med"/>
          </a:ln>
          <a:effectLst/>
        </p:spPr>
      </p:cxnSp>
      <p:cxnSp>
        <p:nvCxnSpPr>
          <p:cNvPr id="1913890" name="AutoShape 34"/>
          <p:cNvCxnSpPr>
            <a:cxnSpLocks noChangeShapeType="1"/>
            <a:stCxn id="1913871" idx="2"/>
            <a:endCxn id="1913870" idx="1"/>
          </p:cNvCxnSpPr>
          <p:nvPr/>
        </p:nvCxnSpPr>
        <p:spPr bwMode="auto">
          <a:xfrm rot="5400000">
            <a:off x="4410076" y="2684462"/>
            <a:ext cx="360362" cy="379413"/>
          </a:xfrm>
          <a:prstGeom prst="curvedConnector3">
            <a:avLst>
              <a:gd name="adj1" fmla="val 58148"/>
            </a:avLst>
          </a:prstGeom>
          <a:noFill/>
          <a:ln w="19050">
            <a:solidFill>
              <a:schemeClr val="tx1"/>
            </a:solidFill>
            <a:round/>
            <a:headEnd/>
            <a:tailEnd type="triangle" w="med" len="med"/>
          </a:ln>
          <a:effectLst/>
        </p:spPr>
      </p:cxnSp>
      <p:cxnSp>
        <p:nvCxnSpPr>
          <p:cNvPr id="1913891" name="AutoShape 35"/>
          <p:cNvCxnSpPr>
            <a:cxnSpLocks noChangeShapeType="1"/>
            <a:stCxn id="1913861" idx="2"/>
            <a:endCxn id="1913870" idx="4"/>
          </p:cNvCxnSpPr>
          <p:nvPr/>
        </p:nvCxnSpPr>
        <p:spPr bwMode="auto">
          <a:xfrm rot="5400000">
            <a:off x="5030788" y="2906713"/>
            <a:ext cx="904875" cy="479425"/>
          </a:xfrm>
          <a:prstGeom prst="curvedConnector2">
            <a:avLst/>
          </a:prstGeom>
          <a:noFill/>
          <a:ln w="19050">
            <a:solidFill>
              <a:schemeClr val="tx1"/>
            </a:solidFill>
            <a:round/>
            <a:headEnd/>
            <a:tailEnd type="triangle" w="med" len="med"/>
          </a:ln>
          <a:effectLst/>
        </p:spPr>
      </p:cxnSp>
      <p:cxnSp>
        <p:nvCxnSpPr>
          <p:cNvPr id="1913892" name="AutoShape 36"/>
          <p:cNvCxnSpPr>
            <a:cxnSpLocks noChangeShapeType="1"/>
            <a:stCxn id="1913861" idx="2"/>
            <a:endCxn id="1913883" idx="3"/>
          </p:cNvCxnSpPr>
          <p:nvPr/>
        </p:nvCxnSpPr>
        <p:spPr bwMode="auto">
          <a:xfrm rot="5400000">
            <a:off x="4420395" y="3517106"/>
            <a:ext cx="2125662" cy="479425"/>
          </a:xfrm>
          <a:prstGeom prst="curvedConnector2">
            <a:avLst/>
          </a:prstGeom>
          <a:noFill/>
          <a:ln w="19050">
            <a:solidFill>
              <a:schemeClr val="tx1"/>
            </a:solidFill>
            <a:round/>
            <a:headEnd/>
            <a:tailEnd type="triangle" w="med" len="med"/>
          </a:ln>
          <a:effectLst/>
        </p:spPr>
      </p:cxnSp>
      <p:cxnSp>
        <p:nvCxnSpPr>
          <p:cNvPr id="1913893" name="AutoShape 37"/>
          <p:cNvCxnSpPr>
            <a:cxnSpLocks noChangeShapeType="1"/>
            <a:stCxn id="1913871" idx="3"/>
            <a:endCxn id="1913861" idx="1"/>
          </p:cNvCxnSpPr>
          <p:nvPr/>
        </p:nvCxnSpPr>
        <p:spPr bwMode="auto">
          <a:xfrm>
            <a:off x="5159375" y="2209800"/>
            <a:ext cx="184150" cy="0"/>
          </a:xfrm>
          <a:prstGeom prst="straightConnector1">
            <a:avLst/>
          </a:prstGeom>
          <a:noFill/>
          <a:ln w="19050">
            <a:solidFill>
              <a:schemeClr val="tx1"/>
            </a:solidFill>
            <a:round/>
            <a:headEnd/>
            <a:tailEnd type="triangle" w="med" len="med"/>
          </a:ln>
          <a:effectLst/>
        </p:spPr>
      </p:cxnSp>
      <p:cxnSp>
        <p:nvCxnSpPr>
          <p:cNvPr id="1913894" name="AutoShape 38"/>
          <p:cNvCxnSpPr>
            <a:cxnSpLocks noChangeShapeType="1"/>
            <a:stCxn id="1913869" idx="2"/>
            <a:endCxn id="1913883" idx="3"/>
          </p:cNvCxnSpPr>
          <p:nvPr/>
        </p:nvCxnSpPr>
        <p:spPr bwMode="auto">
          <a:xfrm rot="5400000">
            <a:off x="5633245" y="2304256"/>
            <a:ext cx="2125662" cy="2905125"/>
          </a:xfrm>
          <a:prstGeom prst="curvedConnector2">
            <a:avLst/>
          </a:prstGeom>
          <a:noFill/>
          <a:ln w="19050">
            <a:solidFill>
              <a:schemeClr val="tx1"/>
            </a:solidFill>
            <a:round/>
            <a:headEnd/>
            <a:tailEnd type="triangle" w="med" len="med"/>
          </a:ln>
          <a:effectLst/>
        </p:spPr>
      </p:cxnSp>
      <p:cxnSp>
        <p:nvCxnSpPr>
          <p:cNvPr id="1913895" name="AutoShape 39"/>
          <p:cNvCxnSpPr>
            <a:cxnSpLocks noChangeShapeType="1"/>
            <a:stCxn id="1913882" idx="2"/>
            <a:endCxn id="1913870" idx="4"/>
          </p:cNvCxnSpPr>
          <p:nvPr/>
        </p:nvCxnSpPr>
        <p:spPr bwMode="auto">
          <a:xfrm rot="5400000">
            <a:off x="5645944" y="2323307"/>
            <a:ext cx="873125" cy="1677987"/>
          </a:xfrm>
          <a:prstGeom prst="curvedConnector2">
            <a:avLst/>
          </a:prstGeom>
          <a:noFill/>
          <a:ln w="19050">
            <a:solidFill>
              <a:schemeClr val="tx1"/>
            </a:solidFill>
            <a:round/>
            <a:headEnd/>
            <a:tailEnd type="triangle" w="med" len="med"/>
          </a:ln>
          <a:effectLst/>
        </p:spPr>
      </p:cxnSp>
      <p:cxnSp>
        <p:nvCxnSpPr>
          <p:cNvPr id="1913896" name="AutoShape 40"/>
          <p:cNvCxnSpPr>
            <a:cxnSpLocks noChangeShapeType="1"/>
            <a:stCxn id="1913870" idx="3"/>
            <a:endCxn id="1913883" idx="0"/>
          </p:cNvCxnSpPr>
          <p:nvPr/>
        </p:nvCxnSpPr>
        <p:spPr bwMode="auto">
          <a:xfrm rot="5400000">
            <a:off x="4334668" y="4209257"/>
            <a:ext cx="131763" cy="0"/>
          </a:xfrm>
          <a:prstGeom prst="straightConnector1">
            <a:avLst/>
          </a:prstGeom>
          <a:noFill/>
          <a:ln w="19050">
            <a:solidFill>
              <a:schemeClr val="tx1"/>
            </a:solidFill>
            <a:round/>
            <a:headEnd/>
            <a:tailEnd type="triangle" w="med" len="med"/>
          </a:ln>
          <a:effectLst/>
        </p:spPr>
      </p:cxnSp>
      <p:cxnSp>
        <p:nvCxnSpPr>
          <p:cNvPr id="1913897" name="AutoShape 41"/>
          <p:cNvCxnSpPr>
            <a:cxnSpLocks noChangeShapeType="1"/>
            <a:stCxn id="1913883" idx="2"/>
            <a:endCxn id="1913873" idx="0"/>
          </p:cNvCxnSpPr>
          <p:nvPr/>
        </p:nvCxnSpPr>
        <p:spPr bwMode="auto">
          <a:xfrm rot="16200000" flipH="1">
            <a:off x="4466432" y="5237956"/>
            <a:ext cx="247650" cy="379413"/>
          </a:xfrm>
          <a:prstGeom prst="curvedConnector3">
            <a:avLst>
              <a:gd name="adj1" fmla="val 62181"/>
            </a:avLst>
          </a:prstGeom>
          <a:noFill/>
          <a:ln w="19050">
            <a:solidFill>
              <a:schemeClr val="tx1"/>
            </a:solidFill>
            <a:round/>
            <a:headEnd/>
            <a:tailEnd type="triangle" w="med" len="med"/>
          </a:ln>
          <a:effectLst/>
        </p:spPr>
      </p:cxnSp>
      <p:sp>
        <p:nvSpPr>
          <p:cNvPr id="1913898" name="AutoShape 42"/>
          <p:cNvSpPr>
            <a:spLocks noChangeArrowheads="1"/>
          </p:cNvSpPr>
          <p:nvPr/>
        </p:nvSpPr>
        <p:spPr bwMode="auto">
          <a:xfrm>
            <a:off x="282575" y="4997450"/>
            <a:ext cx="2301875" cy="1089025"/>
          </a:xfrm>
          <a:prstGeom prst="can">
            <a:avLst>
              <a:gd name="adj" fmla="val 25000"/>
            </a:avLst>
          </a:prstGeom>
          <a:solidFill>
            <a:srgbClr val="C0C0C0"/>
          </a:solidFill>
          <a:ln w="9525">
            <a:noFill/>
            <a:round/>
            <a:headEnd/>
            <a:tailEnd/>
          </a:ln>
          <a:effectLst/>
        </p:spPr>
        <p:txBody>
          <a:bodyPr wrap="none" anchor="ctr"/>
          <a:lstStyle/>
          <a:p>
            <a:pPr eaLnBrk="0" hangingPunct="0"/>
            <a:r>
              <a:rPr lang="en-US" sz="1200">
                <a:solidFill>
                  <a:srgbClr val="FF0000"/>
                </a:solidFill>
              </a:rPr>
              <a:t>Actions Plans</a:t>
            </a:r>
          </a:p>
          <a:p>
            <a:pPr eaLnBrk="0" hangingPunct="0"/>
            <a:r>
              <a:rPr lang="en-US" sz="1200">
                <a:solidFill>
                  <a:srgbClr val="FF0000"/>
                </a:solidFill>
              </a:rPr>
              <a:t>Root Cause Analysis tracking</a:t>
            </a:r>
          </a:p>
          <a:p>
            <a:pPr eaLnBrk="0" hangingPunct="0"/>
            <a:r>
              <a:rPr lang="en-US" sz="1200">
                <a:solidFill>
                  <a:srgbClr val="FF0000"/>
                </a:solidFill>
              </a:rPr>
              <a:t>Non-Conformities tracking</a:t>
            </a:r>
          </a:p>
        </p:txBody>
      </p:sp>
      <p:cxnSp>
        <p:nvCxnSpPr>
          <p:cNvPr id="1913899" name="AutoShape 43"/>
          <p:cNvCxnSpPr>
            <a:cxnSpLocks noChangeShapeType="1"/>
            <a:stCxn id="1913873" idx="2"/>
            <a:endCxn id="1913898" idx="4"/>
          </p:cNvCxnSpPr>
          <p:nvPr/>
        </p:nvCxnSpPr>
        <p:spPr bwMode="auto">
          <a:xfrm rot="10800000">
            <a:off x="2584450" y="5541963"/>
            <a:ext cx="277813" cy="498475"/>
          </a:xfrm>
          <a:prstGeom prst="curvedConnector3">
            <a:avLst>
              <a:gd name="adj1" fmla="val 49713"/>
            </a:avLst>
          </a:prstGeom>
          <a:noFill/>
          <a:ln w="19050">
            <a:solidFill>
              <a:schemeClr val="tx1"/>
            </a:solidFill>
            <a:round/>
            <a:headEnd/>
            <a:tailEnd type="triangle" w="med" len="med"/>
          </a:ln>
          <a:effectLst/>
        </p:spPr>
      </p:cxnSp>
      <p:cxnSp>
        <p:nvCxnSpPr>
          <p:cNvPr id="1913900" name="AutoShape 44"/>
          <p:cNvCxnSpPr>
            <a:cxnSpLocks noChangeShapeType="1"/>
            <a:stCxn id="1913872" idx="4"/>
            <a:endCxn id="1913898" idx="1"/>
          </p:cNvCxnSpPr>
          <p:nvPr/>
        </p:nvCxnSpPr>
        <p:spPr bwMode="auto">
          <a:xfrm rot="16200000" flipH="1">
            <a:off x="1109663" y="4673600"/>
            <a:ext cx="255587" cy="392113"/>
          </a:xfrm>
          <a:prstGeom prst="curvedConnector3">
            <a:avLst>
              <a:gd name="adj1" fmla="val 49690"/>
            </a:avLst>
          </a:prstGeom>
          <a:noFill/>
          <a:ln w="19050">
            <a:solidFill>
              <a:schemeClr val="tx1"/>
            </a:solidFill>
            <a:round/>
            <a:headEnd/>
            <a:tailEnd type="triangle" w="med" len="med"/>
          </a:ln>
          <a:effectLst/>
        </p:spPr>
      </p:cxnSp>
      <p:cxnSp>
        <p:nvCxnSpPr>
          <p:cNvPr id="1913902" name="AutoShape 46"/>
          <p:cNvCxnSpPr>
            <a:cxnSpLocks noChangeShapeType="1"/>
            <a:stCxn id="1913869" idx="2"/>
          </p:cNvCxnSpPr>
          <p:nvPr/>
        </p:nvCxnSpPr>
        <p:spPr bwMode="auto">
          <a:xfrm rot="5400000">
            <a:off x="6243638" y="1693863"/>
            <a:ext cx="904875" cy="2905125"/>
          </a:xfrm>
          <a:prstGeom prst="curvedConnector2">
            <a:avLst/>
          </a:prstGeom>
          <a:noFill/>
          <a:ln w="19050">
            <a:solidFill>
              <a:schemeClr val="tx1"/>
            </a:solidFill>
            <a:round/>
            <a:headEnd/>
            <a:tailEnd type="triangle" w="med" len="med"/>
          </a:ln>
          <a:effectLst/>
        </p:spPr>
      </p:cxnSp>
      <p:sp>
        <p:nvSpPr>
          <p:cNvPr id="1913906" name="Oval 50"/>
          <p:cNvSpPr>
            <a:spLocks noChangeArrowheads="1"/>
          </p:cNvSpPr>
          <p:nvPr/>
        </p:nvSpPr>
        <p:spPr bwMode="auto">
          <a:xfrm>
            <a:off x="3376613" y="2693988"/>
            <a:ext cx="584200" cy="300037"/>
          </a:xfrm>
          <a:prstGeom prst="ellipse">
            <a:avLst/>
          </a:prstGeom>
          <a:solidFill>
            <a:srgbClr val="FFFF99"/>
          </a:solidFill>
          <a:ln w="9525" algn="ctr">
            <a:solidFill>
              <a:schemeClr val="tx1"/>
            </a:solidFill>
            <a:round/>
            <a:headEnd/>
            <a:tailEnd/>
          </a:ln>
          <a:effectLst/>
        </p:spPr>
        <p:txBody>
          <a:bodyPr wrap="none" anchor="ctr"/>
          <a:lstStyle/>
          <a:p>
            <a:r>
              <a:rPr lang="fr-FR">
                <a:solidFill>
                  <a:schemeClr val="tx1"/>
                </a:solidFill>
              </a:rPr>
              <a:t>MPM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13858"/>
                                        </p:tgtEl>
                                        <p:attrNameLst>
                                          <p:attrName>style.visibility</p:attrName>
                                        </p:attrNameLst>
                                      </p:cBhvr>
                                      <p:to>
                                        <p:strVal val="visible"/>
                                      </p:to>
                                    </p:set>
                                    <p:anim calcmode="lin" valueType="num">
                                      <p:cBhvr additive="base">
                                        <p:cTn id="7" dur="500" fill="hold"/>
                                        <p:tgtEl>
                                          <p:spTgt spid="1913858"/>
                                        </p:tgtEl>
                                        <p:attrNameLst>
                                          <p:attrName>ppt_x</p:attrName>
                                        </p:attrNameLst>
                                      </p:cBhvr>
                                      <p:tavLst>
                                        <p:tav tm="0">
                                          <p:val>
                                            <p:strVal val="0-#ppt_w/2"/>
                                          </p:val>
                                        </p:tav>
                                        <p:tav tm="100000">
                                          <p:val>
                                            <p:strVal val="#ppt_x"/>
                                          </p:val>
                                        </p:tav>
                                      </p:tavLst>
                                    </p:anim>
                                    <p:anim calcmode="lin" valueType="num">
                                      <p:cBhvr additive="base">
                                        <p:cTn id="8" dur="500" fill="hold"/>
                                        <p:tgtEl>
                                          <p:spTgt spid="19138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13863"/>
                                        </p:tgtEl>
                                        <p:attrNameLst>
                                          <p:attrName>style.visibility</p:attrName>
                                        </p:attrNameLst>
                                      </p:cBhvr>
                                      <p:to>
                                        <p:strVal val="visible"/>
                                      </p:to>
                                    </p:set>
                                    <p:animEffect transition="in" filter="blinds(horizontal)">
                                      <p:cBhvr>
                                        <p:cTn id="13" dur="500"/>
                                        <p:tgtEl>
                                          <p:spTgt spid="191386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13870"/>
                                        </p:tgtEl>
                                        <p:attrNameLst>
                                          <p:attrName>style.visibility</p:attrName>
                                        </p:attrNameLst>
                                      </p:cBhvr>
                                      <p:to>
                                        <p:strVal val="visible"/>
                                      </p:to>
                                    </p:set>
                                    <p:animEffect transition="in" filter="blinds(horizontal)">
                                      <p:cBhvr>
                                        <p:cTn id="16" dur="500"/>
                                        <p:tgtEl>
                                          <p:spTgt spid="191387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913859"/>
                                        </p:tgtEl>
                                        <p:attrNameLst>
                                          <p:attrName>style.visibility</p:attrName>
                                        </p:attrNameLst>
                                      </p:cBhvr>
                                      <p:to>
                                        <p:strVal val="visible"/>
                                      </p:to>
                                    </p:set>
                                    <p:animEffect transition="in" filter="blinds(horizontal)">
                                      <p:cBhvr>
                                        <p:cTn id="21" dur="500"/>
                                        <p:tgtEl>
                                          <p:spTgt spid="1913859"/>
                                        </p:tgtEl>
                                      </p:cBhvr>
                                    </p:animEffect>
                                  </p:childTnLst>
                                </p:cTn>
                              </p:par>
                              <p:par>
                                <p:cTn id="22" presetID="3" presetClass="entr" presetSubtype="10" fill="hold" nodeType="withEffect">
                                  <p:stCondLst>
                                    <p:cond delay="0"/>
                                  </p:stCondLst>
                                  <p:childTnLst>
                                    <p:set>
                                      <p:cBhvr>
                                        <p:cTn id="23" dur="1" fill="hold">
                                          <p:stCondLst>
                                            <p:cond delay="0"/>
                                          </p:stCondLst>
                                        </p:cTn>
                                        <p:tgtEl>
                                          <p:spTgt spid="1913884"/>
                                        </p:tgtEl>
                                        <p:attrNameLst>
                                          <p:attrName>style.visibility</p:attrName>
                                        </p:attrNameLst>
                                      </p:cBhvr>
                                      <p:to>
                                        <p:strVal val="visible"/>
                                      </p:to>
                                    </p:set>
                                    <p:animEffect transition="in" filter="blinds(horizontal)">
                                      <p:cBhvr>
                                        <p:cTn id="24" dur="500"/>
                                        <p:tgtEl>
                                          <p:spTgt spid="191388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913862"/>
                                        </p:tgtEl>
                                        <p:attrNameLst>
                                          <p:attrName>style.visibility</p:attrName>
                                        </p:attrNameLst>
                                      </p:cBhvr>
                                      <p:to>
                                        <p:strVal val="visible"/>
                                      </p:to>
                                    </p:set>
                                    <p:animEffect transition="in" filter="blinds(horizontal)">
                                      <p:cBhvr>
                                        <p:cTn id="29" dur="500"/>
                                        <p:tgtEl>
                                          <p:spTgt spid="1913862"/>
                                        </p:tgtEl>
                                      </p:cBhvr>
                                    </p:animEffect>
                                  </p:childTnLst>
                                </p:cTn>
                              </p:par>
                              <p:par>
                                <p:cTn id="30" presetID="3" presetClass="entr" presetSubtype="10" fill="hold" nodeType="withEffect">
                                  <p:stCondLst>
                                    <p:cond delay="0"/>
                                  </p:stCondLst>
                                  <p:childTnLst>
                                    <p:set>
                                      <p:cBhvr>
                                        <p:cTn id="31" dur="1" fill="hold">
                                          <p:stCondLst>
                                            <p:cond delay="0"/>
                                          </p:stCondLst>
                                        </p:cTn>
                                        <p:tgtEl>
                                          <p:spTgt spid="1913888"/>
                                        </p:tgtEl>
                                        <p:attrNameLst>
                                          <p:attrName>style.visibility</p:attrName>
                                        </p:attrNameLst>
                                      </p:cBhvr>
                                      <p:to>
                                        <p:strVal val="visible"/>
                                      </p:to>
                                    </p:set>
                                    <p:animEffect transition="in" filter="blinds(horizontal)">
                                      <p:cBhvr>
                                        <p:cTn id="32" dur="500"/>
                                        <p:tgtEl>
                                          <p:spTgt spid="1913888"/>
                                        </p:tgtEl>
                                      </p:cBhvr>
                                    </p:animEffect>
                                  </p:childTnLst>
                                </p:cTn>
                              </p:par>
                              <p:par>
                                <p:cTn id="33" presetID="3" presetClass="entr" presetSubtype="10" fill="hold" nodeType="withEffect">
                                  <p:stCondLst>
                                    <p:cond delay="0"/>
                                  </p:stCondLst>
                                  <p:childTnLst>
                                    <p:set>
                                      <p:cBhvr>
                                        <p:cTn id="34" dur="1" fill="hold">
                                          <p:stCondLst>
                                            <p:cond delay="0"/>
                                          </p:stCondLst>
                                        </p:cTn>
                                        <p:tgtEl>
                                          <p:spTgt spid="1913886"/>
                                        </p:tgtEl>
                                        <p:attrNameLst>
                                          <p:attrName>style.visibility</p:attrName>
                                        </p:attrNameLst>
                                      </p:cBhvr>
                                      <p:to>
                                        <p:strVal val="visible"/>
                                      </p:to>
                                    </p:set>
                                    <p:animEffect transition="in" filter="blinds(horizontal)">
                                      <p:cBhvr>
                                        <p:cTn id="35" dur="500"/>
                                        <p:tgtEl>
                                          <p:spTgt spid="191388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913860"/>
                                        </p:tgtEl>
                                        <p:attrNameLst>
                                          <p:attrName>style.visibility</p:attrName>
                                        </p:attrNameLst>
                                      </p:cBhvr>
                                      <p:to>
                                        <p:strVal val="visible"/>
                                      </p:to>
                                    </p:set>
                                    <p:animEffect transition="in" filter="blinds(horizontal)">
                                      <p:cBhvr>
                                        <p:cTn id="38" dur="500"/>
                                        <p:tgtEl>
                                          <p:spTgt spid="1913860"/>
                                        </p:tgtEl>
                                      </p:cBhvr>
                                    </p:animEffect>
                                  </p:childTnLst>
                                </p:cTn>
                              </p:par>
                              <p:par>
                                <p:cTn id="39" presetID="3" presetClass="entr" presetSubtype="10" fill="hold" nodeType="withEffect">
                                  <p:stCondLst>
                                    <p:cond delay="0"/>
                                  </p:stCondLst>
                                  <p:childTnLst>
                                    <p:set>
                                      <p:cBhvr>
                                        <p:cTn id="40" dur="1" fill="hold">
                                          <p:stCondLst>
                                            <p:cond delay="0"/>
                                          </p:stCondLst>
                                        </p:cTn>
                                        <p:tgtEl>
                                          <p:spTgt spid="1913889"/>
                                        </p:tgtEl>
                                        <p:attrNameLst>
                                          <p:attrName>style.visibility</p:attrName>
                                        </p:attrNameLst>
                                      </p:cBhvr>
                                      <p:to>
                                        <p:strVal val="visible"/>
                                      </p:to>
                                    </p:set>
                                    <p:animEffect transition="in" filter="blinds(horizontal)">
                                      <p:cBhvr>
                                        <p:cTn id="41" dur="500"/>
                                        <p:tgtEl>
                                          <p:spTgt spid="1913889"/>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913906"/>
                                        </p:tgtEl>
                                        <p:attrNameLst>
                                          <p:attrName>style.visibility</p:attrName>
                                        </p:attrNameLst>
                                      </p:cBhvr>
                                      <p:to>
                                        <p:strVal val="visible"/>
                                      </p:to>
                                    </p:set>
                                    <p:animEffect transition="in" filter="blinds(horizontal)">
                                      <p:cBhvr>
                                        <p:cTn id="44" dur="500"/>
                                        <p:tgtEl>
                                          <p:spTgt spid="191390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913871"/>
                                        </p:tgtEl>
                                        <p:attrNameLst>
                                          <p:attrName>style.visibility</p:attrName>
                                        </p:attrNameLst>
                                      </p:cBhvr>
                                      <p:to>
                                        <p:strVal val="visible"/>
                                      </p:to>
                                    </p:set>
                                    <p:animEffect transition="in" filter="blinds(horizontal)">
                                      <p:cBhvr>
                                        <p:cTn id="49" dur="500"/>
                                        <p:tgtEl>
                                          <p:spTgt spid="1913871"/>
                                        </p:tgtEl>
                                      </p:cBhvr>
                                    </p:animEffect>
                                  </p:childTnLst>
                                </p:cTn>
                              </p:par>
                              <p:par>
                                <p:cTn id="50" presetID="3" presetClass="entr" presetSubtype="10" fill="hold" nodeType="withEffect">
                                  <p:stCondLst>
                                    <p:cond delay="0"/>
                                  </p:stCondLst>
                                  <p:childTnLst>
                                    <p:set>
                                      <p:cBhvr>
                                        <p:cTn id="51" dur="1" fill="hold">
                                          <p:stCondLst>
                                            <p:cond delay="0"/>
                                          </p:stCondLst>
                                        </p:cTn>
                                        <p:tgtEl>
                                          <p:spTgt spid="1913890"/>
                                        </p:tgtEl>
                                        <p:attrNameLst>
                                          <p:attrName>style.visibility</p:attrName>
                                        </p:attrNameLst>
                                      </p:cBhvr>
                                      <p:to>
                                        <p:strVal val="visible"/>
                                      </p:to>
                                    </p:set>
                                    <p:animEffect transition="in" filter="blinds(horizontal)">
                                      <p:cBhvr>
                                        <p:cTn id="52" dur="500"/>
                                        <p:tgtEl>
                                          <p:spTgt spid="191389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913861"/>
                                        </p:tgtEl>
                                        <p:attrNameLst>
                                          <p:attrName>style.visibility</p:attrName>
                                        </p:attrNameLst>
                                      </p:cBhvr>
                                      <p:to>
                                        <p:strVal val="visible"/>
                                      </p:to>
                                    </p:set>
                                    <p:animEffect transition="in" filter="blinds(horizontal)">
                                      <p:cBhvr>
                                        <p:cTn id="55" dur="500"/>
                                        <p:tgtEl>
                                          <p:spTgt spid="1913861"/>
                                        </p:tgtEl>
                                      </p:cBhvr>
                                    </p:animEffect>
                                  </p:childTnLst>
                                </p:cTn>
                              </p:par>
                              <p:par>
                                <p:cTn id="56" presetID="3" presetClass="entr" presetSubtype="10" fill="hold" nodeType="withEffect">
                                  <p:stCondLst>
                                    <p:cond delay="0"/>
                                  </p:stCondLst>
                                  <p:childTnLst>
                                    <p:set>
                                      <p:cBhvr>
                                        <p:cTn id="57" dur="1" fill="hold">
                                          <p:stCondLst>
                                            <p:cond delay="0"/>
                                          </p:stCondLst>
                                        </p:cTn>
                                        <p:tgtEl>
                                          <p:spTgt spid="1913891"/>
                                        </p:tgtEl>
                                        <p:attrNameLst>
                                          <p:attrName>style.visibility</p:attrName>
                                        </p:attrNameLst>
                                      </p:cBhvr>
                                      <p:to>
                                        <p:strVal val="visible"/>
                                      </p:to>
                                    </p:set>
                                    <p:animEffect transition="in" filter="blinds(horizontal)">
                                      <p:cBhvr>
                                        <p:cTn id="58" dur="500"/>
                                        <p:tgtEl>
                                          <p:spTgt spid="1913891"/>
                                        </p:tgtEl>
                                      </p:cBhvr>
                                    </p:animEffect>
                                  </p:childTnLst>
                                </p:cTn>
                              </p:par>
                              <p:par>
                                <p:cTn id="59" presetID="3" presetClass="entr" presetSubtype="10" fill="hold" nodeType="withEffect">
                                  <p:stCondLst>
                                    <p:cond delay="0"/>
                                  </p:stCondLst>
                                  <p:childTnLst>
                                    <p:set>
                                      <p:cBhvr>
                                        <p:cTn id="60" dur="1" fill="hold">
                                          <p:stCondLst>
                                            <p:cond delay="0"/>
                                          </p:stCondLst>
                                        </p:cTn>
                                        <p:tgtEl>
                                          <p:spTgt spid="1913891"/>
                                        </p:tgtEl>
                                        <p:attrNameLst>
                                          <p:attrName>style.visibility</p:attrName>
                                        </p:attrNameLst>
                                      </p:cBhvr>
                                      <p:to>
                                        <p:strVal val="visible"/>
                                      </p:to>
                                    </p:set>
                                    <p:animEffect transition="in" filter="blinds(horizontal)">
                                      <p:cBhvr>
                                        <p:cTn id="61" dur="500"/>
                                        <p:tgtEl>
                                          <p:spTgt spid="1913891"/>
                                        </p:tgtEl>
                                      </p:cBhvr>
                                    </p:animEffect>
                                  </p:childTnLst>
                                </p:cTn>
                              </p:par>
                              <p:par>
                                <p:cTn id="62" presetID="3" presetClass="entr" presetSubtype="10" fill="hold" nodeType="withEffect">
                                  <p:stCondLst>
                                    <p:cond delay="0"/>
                                  </p:stCondLst>
                                  <p:childTnLst>
                                    <p:set>
                                      <p:cBhvr>
                                        <p:cTn id="63" dur="1" fill="hold">
                                          <p:stCondLst>
                                            <p:cond delay="0"/>
                                          </p:stCondLst>
                                        </p:cTn>
                                        <p:tgtEl>
                                          <p:spTgt spid="1913893"/>
                                        </p:tgtEl>
                                        <p:attrNameLst>
                                          <p:attrName>style.visibility</p:attrName>
                                        </p:attrNameLst>
                                      </p:cBhvr>
                                      <p:to>
                                        <p:strVal val="visible"/>
                                      </p:to>
                                    </p:set>
                                    <p:animEffect transition="in" filter="blinds(horizontal)">
                                      <p:cBhvr>
                                        <p:cTn id="64" dur="500"/>
                                        <p:tgtEl>
                                          <p:spTgt spid="1913893"/>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913869"/>
                                        </p:tgtEl>
                                        <p:attrNameLst>
                                          <p:attrName>style.visibility</p:attrName>
                                        </p:attrNameLst>
                                      </p:cBhvr>
                                      <p:to>
                                        <p:strVal val="visible"/>
                                      </p:to>
                                    </p:set>
                                    <p:animEffect transition="in" filter="blinds(horizontal)">
                                      <p:cBhvr>
                                        <p:cTn id="69" dur="500"/>
                                        <p:tgtEl>
                                          <p:spTgt spid="1913869"/>
                                        </p:tgtEl>
                                      </p:cBhvr>
                                    </p:animEffect>
                                  </p:childTnLst>
                                </p:cTn>
                              </p:par>
                              <p:par>
                                <p:cTn id="70" presetID="3" presetClass="entr" presetSubtype="10" fill="hold" nodeType="withEffect">
                                  <p:stCondLst>
                                    <p:cond delay="0"/>
                                  </p:stCondLst>
                                  <p:childTnLst>
                                    <p:set>
                                      <p:cBhvr>
                                        <p:cTn id="71" dur="1" fill="hold">
                                          <p:stCondLst>
                                            <p:cond delay="0"/>
                                          </p:stCondLst>
                                        </p:cTn>
                                        <p:tgtEl>
                                          <p:spTgt spid="1913902"/>
                                        </p:tgtEl>
                                        <p:attrNameLst>
                                          <p:attrName>style.visibility</p:attrName>
                                        </p:attrNameLst>
                                      </p:cBhvr>
                                      <p:to>
                                        <p:strVal val="visible"/>
                                      </p:to>
                                    </p:set>
                                    <p:animEffect transition="in" filter="blinds(horizontal)">
                                      <p:cBhvr>
                                        <p:cTn id="72" dur="500"/>
                                        <p:tgtEl>
                                          <p:spTgt spid="191390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913882"/>
                                        </p:tgtEl>
                                        <p:attrNameLst>
                                          <p:attrName>style.visibility</p:attrName>
                                        </p:attrNameLst>
                                      </p:cBhvr>
                                      <p:to>
                                        <p:strVal val="visible"/>
                                      </p:to>
                                    </p:set>
                                    <p:animEffect transition="in" filter="blinds(horizontal)">
                                      <p:cBhvr>
                                        <p:cTn id="77" dur="500"/>
                                        <p:tgtEl>
                                          <p:spTgt spid="1913882"/>
                                        </p:tgtEl>
                                      </p:cBhvr>
                                    </p:animEffect>
                                  </p:childTnLst>
                                </p:cTn>
                              </p:par>
                              <p:par>
                                <p:cTn id="78" presetID="3" presetClass="entr" presetSubtype="10" fill="hold" nodeType="withEffect">
                                  <p:stCondLst>
                                    <p:cond delay="0"/>
                                  </p:stCondLst>
                                  <p:childTnLst>
                                    <p:set>
                                      <p:cBhvr>
                                        <p:cTn id="79" dur="1" fill="hold">
                                          <p:stCondLst>
                                            <p:cond delay="0"/>
                                          </p:stCondLst>
                                        </p:cTn>
                                        <p:tgtEl>
                                          <p:spTgt spid="1913895"/>
                                        </p:tgtEl>
                                        <p:attrNameLst>
                                          <p:attrName>style.visibility</p:attrName>
                                        </p:attrNameLst>
                                      </p:cBhvr>
                                      <p:to>
                                        <p:strVal val="visible"/>
                                      </p:to>
                                    </p:set>
                                    <p:animEffect transition="in" filter="blinds(horizontal)">
                                      <p:cBhvr>
                                        <p:cTn id="80" dur="500"/>
                                        <p:tgtEl>
                                          <p:spTgt spid="1913895"/>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913883"/>
                                        </p:tgtEl>
                                        <p:attrNameLst>
                                          <p:attrName>style.visibility</p:attrName>
                                        </p:attrNameLst>
                                      </p:cBhvr>
                                      <p:to>
                                        <p:strVal val="visible"/>
                                      </p:to>
                                    </p:set>
                                    <p:animEffect transition="in" filter="blinds(horizontal)">
                                      <p:cBhvr>
                                        <p:cTn id="85" dur="500"/>
                                        <p:tgtEl>
                                          <p:spTgt spid="1913883"/>
                                        </p:tgtEl>
                                      </p:cBhvr>
                                    </p:animEffect>
                                  </p:childTnLst>
                                </p:cTn>
                              </p:par>
                              <p:par>
                                <p:cTn id="86" presetID="3" presetClass="entr" presetSubtype="10" fill="hold" nodeType="withEffect">
                                  <p:stCondLst>
                                    <p:cond delay="0"/>
                                  </p:stCondLst>
                                  <p:childTnLst>
                                    <p:set>
                                      <p:cBhvr>
                                        <p:cTn id="87" dur="1" fill="hold">
                                          <p:stCondLst>
                                            <p:cond delay="0"/>
                                          </p:stCondLst>
                                        </p:cTn>
                                        <p:tgtEl>
                                          <p:spTgt spid="1913887"/>
                                        </p:tgtEl>
                                        <p:attrNameLst>
                                          <p:attrName>style.visibility</p:attrName>
                                        </p:attrNameLst>
                                      </p:cBhvr>
                                      <p:to>
                                        <p:strVal val="visible"/>
                                      </p:to>
                                    </p:set>
                                    <p:animEffect transition="in" filter="blinds(horizontal)">
                                      <p:cBhvr>
                                        <p:cTn id="88" dur="500"/>
                                        <p:tgtEl>
                                          <p:spTgt spid="1913887"/>
                                        </p:tgtEl>
                                      </p:cBhvr>
                                    </p:animEffect>
                                  </p:childTnLst>
                                </p:cTn>
                              </p:par>
                              <p:par>
                                <p:cTn id="89" presetID="3" presetClass="entr" presetSubtype="10" fill="hold" nodeType="withEffect">
                                  <p:stCondLst>
                                    <p:cond delay="0"/>
                                  </p:stCondLst>
                                  <p:childTnLst>
                                    <p:set>
                                      <p:cBhvr>
                                        <p:cTn id="90" dur="1" fill="hold">
                                          <p:stCondLst>
                                            <p:cond delay="0"/>
                                          </p:stCondLst>
                                        </p:cTn>
                                        <p:tgtEl>
                                          <p:spTgt spid="1913896"/>
                                        </p:tgtEl>
                                        <p:attrNameLst>
                                          <p:attrName>style.visibility</p:attrName>
                                        </p:attrNameLst>
                                      </p:cBhvr>
                                      <p:to>
                                        <p:strVal val="visible"/>
                                      </p:to>
                                    </p:set>
                                    <p:animEffect transition="in" filter="blinds(horizontal)">
                                      <p:cBhvr>
                                        <p:cTn id="91" dur="500"/>
                                        <p:tgtEl>
                                          <p:spTgt spid="1913896"/>
                                        </p:tgtEl>
                                      </p:cBhvr>
                                    </p:animEffect>
                                  </p:childTnLst>
                                </p:cTn>
                              </p:par>
                              <p:par>
                                <p:cTn id="92" presetID="3" presetClass="entr" presetSubtype="10" fill="hold" nodeType="withEffect">
                                  <p:stCondLst>
                                    <p:cond delay="0"/>
                                  </p:stCondLst>
                                  <p:childTnLst>
                                    <p:set>
                                      <p:cBhvr>
                                        <p:cTn id="93" dur="1" fill="hold">
                                          <p:stCondLst>
                                            <p:cond delay="0"/>
                                          </p:stCondLst>
                                        </p:cTn>
                                        <p:tgtEl>
                                          <p:spTgt spid="1913892"/>
                                        </p:tgtEl>
                                        <p:attrNameLst>
                                          <p:attrName>style.visibility</p:attrName>
                                        </p:attrNameLst>
                                      </p:cBhvr>
                                      <p:to>
                                        <p:strVal val="visible"/>
                                      </p:to>
                                    </p:set>
                                    <p:animEffect transition="in" filter="blinds(horizontal)">
                                      <p:cBhvr>
                                        <p:cTn id="94" dur="500"/>
                                        <p:tgtEl>
                                          <p:spTgt spid="1913892"/>
                                        </p:tgtEl>
                                      </p:cBhvr>
                                    </p:animEffect>
                                  </p:childTnLst>
                                </p:cTn>
                              </p:par>
                              <p:par>
                                <p:cTn id="95" presetID="3" presetClass="entr" presetSubtype="10" fill="hold" nodeType="withEffect">
                                  <p:stCondLst>
                                    <p:cond delay="0"/>
                                  </p:stCondLst>
                                  <p:childTnLst>
                                    <p:set>
                                      <p:cBhvr>
                                        <p:cTn id="96" dur="1" fill="hold">
                                          <p:stCondLst>
                                            <p:cond delay="0"/>
                                          </p:stCondLst>
                                        </p:cTn>
                                        <p:tgtEl>
                                          <p:spTgt spid="1913894"/>
                                        </p:tgtEl>
                                        <p:attrNameLst>
                                          <p:attrName>style.visibility</p:attrName>
                                        </p:attrNameLst>
                                      </p:cBhvr>
                                      <p:to>
                                        <p:strVal val="visible"/>
                                      </p:to>
                                    </p:set>
                                    <p:animEffect transition="in" filter="blinds(horizontal)">
                                      <p:cBhvr>
                                        <p:cTn id="97" dur="500"/>
                                        <p:tgtEl>
                                          <p:spTgt spid="191389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913872"/>
                                        </p:tgtEl>
                                        <p:attrNameLst>
                                          <p:attrName>style.visibility</p:attrName>
                                        </p:attrNameLst>
                                      </p:cBhvr>
                                      <p:to>
                                        <p:strVal val="visible"/>
                                      </p:to>
                                    </p:set>
                                    <p:animEffect transition="in" filter="blinds(horizontal)">
                                      <p:cBhvr>
                                        <p:cTn id="102" dur="500"/>
                                        <p:tgtEl>
                                          <p:spTgt spid="1913872"/>
                                        </p:tgtEl>
                                      </p:cBhvr>
                                    </p:animEffect>
                                  </p:childTnLst>
                                </p:cTn>
                              </p:par>
                              <p:par>
                                <p:cTn id="103" presetID="3" presetClass="entr" presetSubtype="10" fill="hold" nodeType="withEffect">
                                  <p:stCondLst>
                                    <p:cond delay="0"/>
                                  </p:stCondLst>
                                  <p:childTnLst>
                                    <p:set>
                                      <p:cBhvr>
                                        <p:cTn id="104" dur="1" fill="hold">
                                          <p:stCondLst>
                                            <p:cond delay="0"/>
                                          </p:stCondLst>
                                        </p:cTn>
                                        <p:tgtEl>
                                          <p:spTgt spid="1913885"/>
                                        </p:tgtEl>
                                        <p:attrNameLst>
                                          <p:attrName>style.visibility</p:attrName>
                                        </p:attrNameLst>
                                      </p:cBhvr>
                                      <p:to>
                                        <p:strVal val="visible"/>
                                      </p:to>
                                    </p:set>
                                    <p:animEffect transition="in" filter="blinds(horizontal)">
                                      <p:cBhvr>
                                        <p:cTn id="105" dur="500"/>
                                        <p:tgtEl>
                                          <p:spTgt spid="1913885"/>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1913873"/>
                                        </p:tgtEl>
                                        <p:attrNameLst>
                                          <p:attrName>style.visibility</p:attrName>
                                        </p:attrNameLst>
                                      </p:cBhvr>
                                      <p:to>
                                        <p:strVal val="visible"/>
                                      </p:to>
                                    </p:set>
                                    <p:animEffect transition="in" filter="blinds(horizontal)">
                                      <p:cBhvr>
                                        <p:cTn id="110" dur="500"/>
                                        <p:tgtEl>
                                          <p:spTgt spid="1913873"/>
                                        </p:tgtEl>
                                      </p:cBhvr>
                                    </p:animEffect>
                                  </p:childTnLst>
                                </p:cTn>
                              </p:par>
                              <p:par>
                                <p:cTn id="111" presetID="3" presetClass="entr" presetSubtype="10" fill="hold" nodeType="withEffect">
                                  <p:stCondLst>
                                    <p:cond delay="0"/>
                                  </p:stCondLst>
                                  <p:childTnLst>
                                    <p:set>
                                      <p:cBhvr>
                                        <p:cTn id="112" dur="1" fill="hold">
                                          <p:stCondLst>
                                            <p:cond delay="0"/>
                                          </p:stCondLst>
                                        </p:cTn>
                                        <p:tgtEl>
                                          <p:spTgt spid="1913897"/>
                                        </p:tgtEl>
                                        <p:attrNameLst>
                                          <p:attrName>style.visibility</p:attrName>
                                        </p:attrNameLst>
                                      </p:cBhvr>
                                      <p:to>
                                        <p:strVal val="visible"/>
                                      </p:to>
                                    </p:set>
                                    <p:animEffect transition="in" filter="blinds(horizontal)">
                                      <p:cBhvr>
                                        <p:cTn id="113" dur="500"/>
                                        <p:tgtEl>
                                          <p:spTgt spid="1913897"/>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1913898"/>
                                        </p:tgtEl>
                                        <p:attrNameLst>
                                          <p:attrName>style.visibility</p:attrName>
                                        </p:attrNameLst>
                                      </p:cBhvr>
                                      <p:to>
                                        <p:strVal val="visible"/>
                                      </p:to>
                                    </p:set>
                                    <p:animEffect transition="in" filter="blinds(horizontal)">
                                      <p:cBhvr>
                                        <p:cTn id="118" dur="500"/>
                                        <p:tgtEl>
                                          <p:spTgt spid="1913898"/>
                                        </p:tgtEl>
                                      </p:cBhvr>
                                    </p:animEffect>
                                  </p:childTnLst>
                                </p:cTn>
                              </p:par>
                              <p:par>
                                <p:cTn id="119" presetID="3" presetClass="entr" presetSubtype="10" fill="hold" nodeType="withEffect">
                                  <p:stCondLst>
                                    <p:cond delay="0"/>
                                  </p:stCondLst>
                                  <p:childTnLst>
                                    <p:set>
                                      <p:cBhvr>
                                        <p:cTn id="120" dur="1" fill="hold">
                                          <p:stCondLst>
                                            <p:cond delay="0"/>
                                          </p:stCondLst>
                                        </p:cTn>
                                        <p:tgtEl>
                                          <p:spTgt spid="1913899"/>
                                        </p:tgtEl>
                                        <p:attrNameLst>
                                          <p:attrName>style.visibility</p:attrName>
                                        </p:attrNameLst>
                                      </p:cBhvr>
                                      <p:to>
                                        <p:strVal val="visible"/>
                                      </p:to>
                                    </p:set>
                                    <p:animEffect transition="in" filter="blinds(horizontal)">
                                      <p:cBhvr>
                                        <p:cTn id="121" dur="500"/>
                                        <p:tgtEl>
                                          <p:spTgt spid="1913899"/>
                                        </p:tgtEl>
                                      </p:cBhvr>
                                    </p:animEffect>
                                  </p:childTnLst>
                                </p:cTn>
                              </p:par>
                              <p:par>
                                <p:cTn id="122" presetID="3" presetClass="entr" presetSubtype="10" fill="hold" nodeType="withEffect">
                                  <p:stCondLst>
                                    <p:cond delay="0"/>
                                  </p:stCondLst>
                                  <p:childTnLst>
                                    <p:set>
                                      <p:cBhvr>
                                        <p:cTn id="123" dur="1" fill="hold">
                                          <p:stCondLst>
                                            <p:cond delay="0"/>
                                          </p:stCondLst>
                                        </p:cTn>
                                        <p:tgtEl>
                                          <p:spTgt spid="1913900"/>
                                        </p:tgtEl>
                                        <p:attrNameLst>
                                          <p:attrName>style.visibility</p:attrName>
                                        </p:attrNameLst>
                                      </p:cBhvr>
                                      <p:to>
                                        <p:strVal val="visible"/>
                                      </p:to>
                                    </p:set>
                                    <p:animEffect transition="in" filter="blinds(horizontal)">
                                      <p:cBhvr>
                                        <p:cTn id="124" dur="500"/>
                                        <p:tgtEl>
                                          <p:spTgt spid="1913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3858" grpId="0" animBg="1"/>
      <p:bldP spid="1913859" grpId="0" animBg="1"/>
      <p:bldP spid="1913860" grpId="0" animBg="1"/>
      <p:bldP spid="1913861" grpId="0" animBg="1"/>
      <p:bldP spid="1913862" grpId="0" animBg="1"/>
      <p:bldP spid="1913869" grpId="0" animBg="1"/>
      <p:bldP spid="1913870" grpId="0" animBg="1"/>
      <p:bldP spid="1913871" grpId="0" animBg="1"/>
      <p:bldP spid="1913872" grpId="0" animBg="1"/>
      <p:bldP spid="1913873" grpId="0" animBg="1"/>
      <p:bldP spid="1913882" grpId="0" animBg="1"/>
      <p:bldP spid="1913883" grpId="0" animBg="1"/>
      <p:bldP spid="1913898" grpId="0" animBg="1"/>
      <p:bldP spid="191390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Espaço Reservado para Data 2"/>
          <p:cNvSpPr>
            <a:spLocks noGrp="1"/>
          </p:cNvSpPr>
          <p:nvPr>
            <p:ph type="dt" sz="half" idx="10"/>
          </p:nvPr>
        </p:nvSpPr>
        <p:spPr/>
        <p:txBody>
          <a:bodyPr/>
          <a:lstStyle/>
          <a:p>
            <a:r>
              <a:rPr lang="fr-FR"/>
              <a:t>Page </a:t>
            </a:r>
            <a:fld id="{F9AA0041-CDD9-4D22-A1FC-732B480C4468}" type="slidenum">
              <a:rPr lang="fr-FR"/>
              <a:pPr/>
              <a:t>72</a:t>
            </a:fld>
            <a:r>
              <a:rPr lang="fr-FR"/>
              <a:t>  / Ref TRN_SI_00942 / V2.2 /     SGSI/Q -  July 25 th/2010 /     Classification  D3    Retention : WA+10</a:t>
            </a:r>
          </a:p>
        </p:txBody>
      </p:sp>
      <p:sp>
        <p:nvSpPr>
          <p:cNvPr id="1917954" name="Rectangle 2"/>
          <p:cNvSpPr>
            <a:spLocks noGrp="1" noChangeArrowheads="1"/>
          </p:cNvSpPr>
          <p:nvPr>
            <p:ph type="title"/>
          </p:nvPr>
        </p:nvSpPr>
        <p:spPr>
          <a:xfrm>
            <a:off x="2814638" y="55563"/>
            <a:ext cx="6180137" cy="1285875"/>
          </a:xfrm>
        </p:spPr>
        <p:txBody>
          <a:bodyPr/>
          <a:lstStyle/>
          <a:p>
            <a:r>
              <a:rPr lang="pt-PT" sz="2800" dirty="0"/>
              <a:t>Nós melhoramos nosso conhecimento dos </a:t>
            </a:r>
            <a:r>
              <a:rPr lang="pt-PT" sz="2800" dirty="0" smtClean="0"/>
              <a:t>guias </a:t>
            </a:r>
            <a:r>
              <a:rPr lang="pt-PT" sz="2800" dirty="0"/>
              <a:t>de satisfação, e os </a:t>
            </a:r>
            <a:r>
              <a:rPr lang="pt-PT" sz="2800" dirty="0" smtClean="0"/>
              <a:t>usuários do </a:t>
            </a:r>
            <a:r>
              <a:rPr lang="pt-PT" sz="2800" dirty="0"/>
              <a:t>grupo </a:t>
            </a:r>
            <a:endParaRPr lang="en-US" sz="2800" dirty="0">
              <a:latin typeface="Arial" charset="0"/>
            </a:endParaRPr>
          </a:p>
        </p:txBody>
      </p:sp>
      <p:grpSp>
        <p:nvGrpSpPr>
          <p:cNvPr id="1918017" name="Group 65"/>
          <p:cNvGrpSpPr>
            <a:grpSpLocks/>
          </p:cNvGrpSpPr>
          <p:nvPr/>
        </p:nvGrpSpPr>
        <p:grpSpPr bwMode="auto">
          <a:xfrm>
            <a:off x="603250" y="1511300"/>
            <a:ext cx="8120067" cy="3814764"/>
            <a:chOff x="380" y="952"/>
            <a:chExt cx="5115" cy="2403"/>
          </a:xfrm>
        </p:grpSpPr>
        <p:sp>
          <p:nvSpPr>
            <p:cNvPr id="1917955" name="Freeform 3"/>
            <p:cNvSpPr>
              <a:spLocks/>
            </p:cNvSpPr>
            <p:nvPr/>
          </p:nvSpPr>
          <p:spPr bwMode="auto">
            <a:xfrm>
              <a:off x="4357" y="2273"/>
              <a:ext cx="700" cy="705"/>
            </a:xfrm>
            <a:custGeom>
              <a:avLst/>
              <a:gdLst/>
              <a:ahLst/>
              <a:cxnLst>
                <a:cxn ang="0">
                  <a:pos x="966" y="1931"/>
                </a:cxn>
                <a:cxn ang="0">
                  <a:pos x="1057" y="1538"/>
                </a:cxn>
                <a:cxn ang="0">
                  <a:pos x="1264" y="1884"/>
                </a:cxn>
                <a:cxn ang="0">
                  <a:pos x="1230" y="1482"/>
                </a:cxn>
                <a:cxn ang="0">
                  <a:pos x="1534" y="1747"/>
                </a:cxn>
                <a:cxn ang="0">
                  <a:pos x="1376" y="1376"/>
                </a:cxn>
                <a:cxn ang="0">
                  <a:pos x="1748" y="1534"/>
                </a:cxn>
                <a:cxn ang="0">
                  <a:pos x="1483" y="1229"/>
                </a:cxn>
                <a:cxn ang="0">
                  <a:pos x="1885" y="1264"/>
                </a:cxn>
                <a:cxn ang="0">
                  <a:pos x="1538" y="1056"/>
                </a:cxn>
                <a:cxn ang="0">
                  <a:pos x="1932" y="966"/>
                </a:cxn>
                <a:cxn ang="0">
                  <a:pos x="1538" y="876"/>
                </a:cxn>
                <a:cxn ang="0">
                  <a:pos x="1885" y="669"/>
                </a:cxn>
                <a:cxn ang="0">
                  <a:pos x="1483" y="703"/>
                </a:cxn>
                <a:cxn ang="0">
                  <a:pos x="1748" y="399"/>
                </a:cxn>
                <a:cxn ang="0">
                  <a:pos x="1376" y="557"/>
                </a:cxn>
                <a:cxn ang="0">
                  <a:pos x="1534" y="185"/>
                </a:cxn>
                <a:cxn ang="0">
                  <a:pos x="1230" y="450"/>
                </a:cxn>
                <a:cxn ang="0">
                  <a:pos x="1264" y="48"/>
                </a:cxn>
                <a:cxn ang="0">
                  <a:pos x="1057" y="394"/>
                </a:cxn>
                <a:cxn ang="0">
                  <a:pos x="966" y="0"/>
                </a:cxn>
                <a:cxn ang="0">
                  <a:pos x="876" y="394"/>
                </a:cxn>
                <a:cxn ang="0">
                  <a:pos x="669" y="48"/>
                </a:cxn>
                <a:cxn ang="0">
                  <a:pos x="704" y="450"/>
                </a:cxn>
                <a:cxn ang="0">
                  <a:pos x="399" y="185"/>
                </a:cxn>
                <a:cxn ang="0">
                  <a:pos x="557" y="557"/>
                </a:cxn>
                <a:cxn ang="0">
                  <a:pos x="186" y="399"/>
                </a:cxn>
                <a:cxn ang="0">
                  <a:pos x="451" y="703"/>
                </a:cxn>
                <a:cxn ang="0">
                  <a:pos x="49" y="667"/>
                </a:cxn>
                <a:cxn ang="0">
                  <a:pos x="394" y="876"/>
                </a:cxn>
                <a:cxn ang="0">
                  <a:pos x="0" y="965"/>
                </a:cxn>
                <a:cxn ang="0">
                  <a:pos x="394" y="1056"/>
                </a:cxn>
                <a:cxn ang="0">
                  <a:pos x="98" y="1250"/>
                </a:cxn>
                <a:cxn ang="0">
                  <a:pos x="451" y="1229"/>
                </a:cxn>
                <a:cxn ang="0">
                  <a:pos x="186" y="1533"/>
                </a:cxn>
                <a:cxn ang="0">
                  <a:pos x="557" y="1375"/>
                </a:cxn>
                <a:cxn ang="0">
                  <a:pos x="399" y="1747"/>
                </a:cxn>
                <a:cxn ang="0">
                  <a:pos x="704" y="1482"/>
                </a:cxn>
                <a:cxn ang="0">
                  <a:pos x="669" y="1884"/>
                </a:cxn>
                <a:cxn ang="0">
                  <a:pos x="875" y="1538"/>
                </a:cxn>
                <a:cxn ang="0">
                  <a:pos x="966" y="1931"/>
                </a:cxn>
              </a:cxnLst>
              <a:rect l="0" t="0" r="r" b="b"/>
              <a:pathLst>
                <a:path w="1932" h="1931">
                  <a:moveTo>
                    <a:pt x="966" y="1931"/>
                  </a:moveTo>
                  <a:lnTo>
                    <a:pt x="1057" y="1538"/>
                  </a:lnTo>
                  <a:lnTo>
                    <a:pt x="1264" y="1884"/>
                  </a:lnTo>
                  <a:lnTo>
                    <a:pt x="1230" y="1482"/>
                  </a:lnTo>
                  <a:lnTo>
                    <a:pt x="1534" y="1747"/>
                  </a:lnTo>
                  <a:lnTo>
                    <a:pt x="1376" y="1376"/>
                  </a:lnTo>
                  <a:lnTo>
                    <a:pt x="1748" y="1534"/>
                  </a:lnTo>
                  <a:lnTo>
                    <a:pt x="1483" y="1229"/>
                  </a:lnTo>
                  <a:lnTo>
                    <a:pt x="1885" y="1264"/>
                  </a:lnTo>
                  <a:lnTo>
                    <a:pt x="1538" y="1056"/>
                  </a:lnTo>
                  <a:lnTo>
                    <a:pt x="1932" y="966"/>
                  </a:lnTo>
                  <a:lnTo>
                    <a:pt x="1538" y="876"/>
                  </a:lnTo>
                  <a:lnTo>
                    <a:pt x="1885" y="669"/>
                  </a:lnTo>
                  <a:lnTo>
                    <a:pt x="1483" y="703"/>
                  </a:lnTo>
                  <a:lnTo>
                    <a:pt x="1748" y="399"/>
                  </a:lnTo>
                  <a:lnTo>
                    <a:pt x="1376" y="557"/>
                  </a:lnTo>
                  <a:lnTo>
                    <a:pt x="1534" y="185"/>
                  </a:lnTo>
                  <a:lnTo>
                    <a:pt x="1230" y="450"/>
                  </a:lnTo>
                  <a:lnTo>
                    <a:pt x="1264" y="48"/>
                  </a:lnTo>
                  <a:lnTo>
                    <a:pt x="1057" y="394"/>
                  </a:lnTo>
                  <a:lnTo>
                    <a:pt x="966" y="0"/>
                  </a:lnTo>
                  <a:lnTo>
                    <a:pt x="876" y="394"/>
                  </a:lnTo>
                  <a:lnTo>
                    <a:pt x="669" y="48"/>
                  </a:lnTo>
                  <a:lnTo>
                    <a:pt x="704" y="450"/>
                  </a:lnTo>
                  <a:lnTo>
                    <a:pt x="399" y="185"/>
                  </a:lnTo>
                  <a:lnTo>
                    <a:pt x="557" y="557"/>
                  </a:lnTo>
                  <a:lnTo>
                    <a:pt x="186" y="399"/>
                  </a:lnTo>
                  <a:lnTo>
                    <a:pt x="451" y="703"/>
                  </a:lnTo>
                  <a:lnTo>
                    <a:pt x="49" y="667"/>
                  </a:lnTo>
                  <a:lnTo>
                    <a:pt x="394" y="876"/>
                  </a:lnTo>
                  <a:lnTo>
                    <a:pt x="0" y="965"/>
                  </a:lnTo>
                  <a:lnTo>
                    <a:pt x="394" y="1056"/>
                  </a:lnTo>
                  <a:lnTo>
                    <a:pt x="98" y="1250"/>
                  </a:lnTo>
                  <a:lnTo>
                    <a:pt x="451" y="1229"/>
                  </a:lnTo>
                  <a:lnTo>
                    <a:pt x="186" y="1533"/>
                  </a:lnTo>
                  <a:lnTo>
                    <a:pt x="557" y="1375"/>
                  </a:lnTo>
                  <a:lnTo>
                    <a:pt x="399" y="1747"/>
                  </a:lnTo>
                  <a:lnTo>
                    <a:pt x="704" y="1482"/>
                  </a:lnTo>
                  <a:lnTo>
                    <a:pt x="669" y="1884"/>
                  </a:lnTo>
                  <a:lnTo>
                    <a:pt x="875" y="1538"/>
                  </a:lnTo>
                  <a:lnTo>
                    <a:pt x="966" y="1931"/>
                  </a:lnTo>
                  <a:close/>
                </a:path>
              </a:pathLst>
            </a:custGeom>
            <a:solidFill>
              <a:srgbClr val="FFFF00"/>
            </a:solidFill>
            <a:ln w="9525">
              <a:noFill/>
              <a:round/>
              <a:headEnd/>
              <a:tailEnd/>
            </a:ln>
          </p:spPr>
          <p:txBody>
            <a:bodyPr/>
            <a:lstStyle/>
            <a:p>
              <a:endParaRPr lang="pt-BR"/>
            </a:p>
          </p:txBody>
        </p:sp>
        <p:sp>
          <p:nvSpPr>
            <p:cNvPr id="1917956" name="Text Box 4"/>
            <p:cNvSpPr txBox="1">
              <a:spLocks noChangeArrowheads="1"/>
            </p:cNvSpPr>
            <p:nvPr/>
          </p:nvSpPr>
          <p:spPr bwMode="auto">
            <a:xfrm>
              <a:off x="4380" y="2948"/>
              <a:ext cx="1115" cy="407"/>
            </a:xfrm>
            <a:prstGeom prst="rect">
              <a:avLst/>
            </a:prstGeom>
            <a:noFill/>
            <a:ln w="9525">
              <a:noFill/>
              <a:miter lim="800000"/>
              <a:headEnd/>
              <a:tailEnd/>
            </a:ln>
            <a:effectLst/>
          </p:spPr>
          <p:txBody>
            <a:bodyPr wrap="none">
              <a:spAutoFit/>
            </a:bodyPr>
            <a:lstStyle/>
            <a:p>
              <a:pPr algn="l"/>
              <a:r>
                <a:rPr lang="en-US" sz="1800" dirty="0" err="1" smtClean="0">
                  <a:solidFill>
                    <a:schemeClr val="tx1"/>
                  </a:solidFill>
                </a:rPr>
                <a:t>Vistoria</a:t>
              </a:r>
              <a:r>
                <a:rPr lang="en-US" sz="1800" dirty="0" smtClean="0">
                  <a:solidFill>
                    <a:schemeClr val="tx1"/>
                  </a:solidFill>
                </a:rPr>
                <a:t> online</a:t>
              </a:r>
            </a:p>
            <a:p>
              <a:pPr algn="l"/>
              <a:r>
                <a:rPr lang="en-US" sz="1800" dirty="0">
                  <a:solidFill>
                    <a:schemeClr val="tx1"/>
                  </a:solidFill>
                </a:rPr>
                <a:t> </a:t>
              </a:r>
              <a:r>
                <a:rPr lang="en-US" sz="1800" dirty="0" smtClean="0">
                  <a:solidFill>
                    <a:schemeClr val="tx1"/>
                  </a:solidFill>
                </a:rPr>
                <a:t>   </a:t>
              </a:r>
              <a:r>
                <a:rPr lang="en-US" sz="1800" dirty="0" err="1" smtClean="0">
                  <a:solidFill>
                    <a:schemeClr val="tx1"/>
                  </a:solidFill>
                </a:rPr>
                <a:t>periódica</a:t>
              </a:r>
              <a:endParaRPr lang="en-US" sz="1800" dirty="0">
                <a:solidFill>
                  <a:schemeClr val="tx1"/>
                </a:solidFill>
              </a:endParaRPr>
            </a:p>
          </p:txBody>
        </p:sp>
        <p:sp>
          <p:nvSpPr>
            <p:cNvPr id="1917957" name="Freeform 5"/>
            <p:cNvSpPr>
              <a:spLocks/>
            </p:cNvSpPr>
            <p:nvPr/>
          </p:nvSpPr>
          <p:spPr bwMode="auto">
            <a:xfrm>
              <a:off x="3548" y="2933"/>
              <a:ext cx="56" cy="31"/>
            </a:xfrm>
            <a:custGeom>
              <a:avLst/>
              <a:gdLst/>
              <a:ahLst/>
              <a:cxnLst>
                <a:cxn ang="0">
                  <a:pos x="110" y="24"/>
                </a:cxn>
                <a:cxn ang="0">
                  <a:pos x="91" y="0"/>
                </a:cxn>
                <a:cxn ang="0">
                  <a:pos x="80" y="8"/>
                </a:cxn>
                <a:cxn ang="0">
                  <a:pos x="69" y="17"/>
                </a:cxn>
                <a:cxn ang="0">
                  <a:pos x="59" y="25"/>
                </a:cxn>
                <a:cxn ang="0">
                  <a:pos x="47" y="32"/>
                </a:cxn>
                <a:cxn ang="0">
                  <a:pos x="36" y="40"/>
                </a:cxn>
                <a:cxn ang="0">
                  <a:pos x="24" y="47"/>
                </a:cxn>
                <a:cxn ang="0">
                  <a:pos x="11" y="54"/>
                </a:cxn>
                <a:cxn ang="0">
                  <a:pos x="0" y="61"/>
                </a:cxn>
                <a:cxn ang="0">
                  <a:pos x="14" y="58"/>
                </a:cxn>
                <a:cxn ang="0">
                  <a:pos x="29" y="53"/>
                </a:cxn>
                <a:cxn ang="0">
                  <a:pos x="42" y="48"/>
                </a:cxn>
                <a:cxn ang="0">
                  <a:pos x="56" y="44"/>
                </a:cxn>
                <a:cxn ang="0">
                  <a:pos x="70" y="39"/>
                </a:cxn>
                <a:cxn ang="0">
                  <a:pos x="84" y="35"/>
                </a:cxn>
                <a:cxn ang="0">
                  <a:pos x="97" y="29"/>
                </a:cxn>
                <a:cxn ang="0">
                  <a:pos x="110" y="24"/>
                </a:cxn>
              </a:cxnLst>
              <a:rect l="0" t="0" r="r" b="b"/>
              <a:pathLst>
                <a:path w="110" h="61">
                  <a:moveTo>
                    <a:pt x="110" y="24"/>
                  </a:moveTo>
                  <a:lnTo>
                    <a:pt x="91" y="0"/>
                  </a:lnTo>
                  <a:lnTo>
                    <a:pt x="80" y="8"/>
                  </a:lnTo>
                  <a:lnTo>
                    <a:pt x="69" y="17"/>
                  </a:lnTo>
                  <a:lnTo>
                    <a:pt x="59" y="25"/>
                  </a:lnTo>
                  <a:lnTo>
                    <a:pt x="47" y="32"/>
                  </a:lnTo>
                  <a:lnTo>
                    <a:pt x="36" y="40"/>
                  </a:lnTo>
                  <a:lnTo>
                    <a:pt x="24" y="47"/>
                  </a:lnTo>
                  <a:lnTo>
                    <a:pt x="11" y="54"/>
                  </a:lnTo>
                  <a:lnTo>
                    <a:pt x="0" y="61"/>
                  </a:lnTo>
                  <a:lnTo>
                    <a:pt x="14" y="58"/>
                  </a:lnTo>
                  <a:lnTo>
                    <a:pt x="29" y="53"/>
                  </a:lnTo>
                  <a:lnTo>
                    <a:pt x="42" y="48"/>
                  </a:lnTo>
                  <a:lnTo>
                    <a:pt x="56" y="44"/>
                  </a:lnTo>
                  <a:lnTo>
                    <a:pt x="70" y="39"/>
                  </a:lnTo>
                  <a:lnTo>
                    <a:pt x="84" y="35"/>
                  </a:lnTo>
                  <a:lnTo>
                    <a:pt x="97" y="29"/>
                  </a:lnTo>
                  <a:lnTo>
                    <a:pt x="110" y="24"/>
                  </a:lnTo>
                  <a:close/>
                </a:path>
              </a:pathLst>
            </a:custGeom>
            <a:solidFill>
              <a:srgbClr val="FFFFBF"/>
            </a:solidFill>
            <a:ln w="9525">
              <a:noFill/>
              <a:round/>
              <a:headEnd/>
              <a:tailEnd/>
            </a:ln>
          </p:spPr>
          <p:txBody>
            <a:bodyPr/>
            <a:lstStyle/>
            <a:p>
              <a:endParaRPr lang="pt-BR"/>
            </a:p>
          </p:txBody>
        </p:sp>
        <p:sp>
          <p:nvSpPr>
            <p:cNvPr id="1917958" name="Freeform 6"/>
            <p:cNvSpPr>
              <a:spLocks/>
            </p:cNvSpPr>
            <p:nvPr/>
          </p:nvSpPr>
          <p:spPr bwMode="auto">
            <a:xfrm>
              <a:off x="3183" y="2291"/>
              <a:ext cx="573" cy="614"/>
            </a:xfrm>
            <a:custGeom>
              <a:avLst/>
              <a:gdLst/>
              <a:ahLst/>
              <a:cxnLst>
                <a:cxn ang="0">
                  <a:pos x="966" y="1931"/>
                </a:cxn>
                <a:cxn ang="0">
                  <a:pos x="1057" y="1538"/>
                </a:cxn>
                <a:cxn ang="0">
                  <a:pos x="1264" y="1884"/>
                </a:cxn>
                <a:cxn ang="0">
                  <a:pos x="1230" y="1482"/>
                </a:cxn>
                <a:cxn ang="0">
                  <a:pos x="1534" y="1747"/>
                </a:cxn>
                <a:cxn ang="0">
                  <a:pos x="1376" y="1376"/>
                </a:cxn>
                <a:cxn ang="0">
                  <a:pos x="1748" y="1534"/>
                </a:cxn>
                <a:cxn ang="0">
                  <a:pos x="1483" y="1229"/>
                </a:cxn>
                <a:cxn ang="0">
                  <a:pos x="1885" y="1264"/>
                </a:cxn>
                <a:cxn ang="0">
                  <a:pos x="1538" y="1056"/>
                </a:cxn>
                <a:cxn ang="0">
                  <a:pos x="1932" y="966"/>
                </a:cxn>
                <a:cxn ang="0">
                  <a:pos x="1538" y="876"/>
                </a:cxn>
                <a:cxn ang="0">
                  <a:pos x="1885" y="669"/>
                </a:cxn>
                <a:cxn ang="0">
                  <a:pos x="1483" y="703"/>
                </a:cxn>
                <a:cxn ang="0">
                  <a:pos x="1748" y="399"/>
                </a:cxn>
                <a:cxn ang="0">
                  <a:pos x="1376" y="557"/>
                </a:cxn>
                <a:cxn ang="0">
                  <a:pos x="1534" y="185"/>
                </a:cxn>
                <a:cxn ang="0">
                  <a:pos x="1230" y="450"/>
                </a:cxn>
                <a:cxn ang="0">
                  <a:pos x="1264" y="48"/>
                </a:cxn>
                <a:cxn ang="0">
                  <a:pos x="1057" y="394"/>
                </a:cxn>
                <a:cxn ang="0">
                  <a:pos x="966" y="0"/>
                </a:cxn>
                <a:cxn ang="0">
                  <a:pos x="876" y="394"/>
                </a:cxn>
                <a:cxn ang="0">
                  <a:pos x="669" y="48"/>
                </a:cxn>
                <a:cxn ang="0">
                  <a:pos x="704" y="450"/>
                </a:cxn>
                <a:cxn ang="0">
                  <a:pos x="399" y="185"/>
                </a:cxn>
                <a:cxn ang="0">
                  <a:pos x="557" y="557"/>
                </a:cxn>
                <a:cxn ang="0">
                  <a:pos x="186" y="399"/>
                </a:cxn>
                <a:cxn ang="0">
                  <a:pos x="451" y="703"/>
                </a:cxn>
                <a:cxn ang="0">
                  <a:pos x="49" y="667"/>
                </a:cxn>
                <a:cxn ang="0">
                  <a:pos x="394" y="876"/>
                </a:cxn>
                <a:cxn ang="0">
                  <a:pos x="0" y="965"/>
                </a:cxn>
                <a:cxn ang="0">
                  <a:pos x="394" y="1056"/>
                </a:cxn>
                <a:cxn ang="0">
                  <a:pos x="98" y="1250"/>
                </a:cxn>
                <a:cxn ang="0">
                  <a:pos x="451" y="1229"/>
                </a:cxn>
                <a:cxn ang="0">
                  <a:pos x="186" y="1533"/>
                </a:cxn>
                <a:cxn ang="0">
                  <a:pos x="557" y="1375"/>
                </a:cxn>
                <a:cxn ang="0">
                  <a:pos x="399" y="1747"/>
                </a:cxn>
                <a:cxn ang="0">
                  <a:pos x="704" y="1482"/>
                </a:cxn>
                <a:cxn ang="0">
                  <a:pos x="669" y="1884"/>
                </a:cxn>
                <a:cxn ang="0">
                  <a:pos x="875" y="1538"/>
                </a:cxn>
                <a:cxn ang="0">
                  <a:pos x="966" y="1931"/>
                </a:cxn>
              </a:cxnLst>
              <a:rect l="0" t="0" r="r" b="b"/>
              <a:pathLst>
                <a:path w="1932" h="1931">
                  <a:moveTo>
                    <a:pt x="966" y="1931"/>
                  </a:moveTo>
                  <a:lnTo>
                    <a:pt x="1057" y="1538"/>
                  </a:lnTo>
                  <a:lnTo>
                    <a:pt x="1264" y="1884"/>
                  </a:lnTo>
                  <a:lnTo>
                    <a:pt x="1230" y="1482"/>
                  </a:lnTo>
                  <a:lnTo>
                    <a:pt x="1534" y="1747"/>
                  </a:lnTo>
                  <a:lnTo>
                    <a:pt x="1376" y="1376"/>
                  </a:lnTo>
                  <a:lnTo>
                    <a:pt x="1748" y="1534"/>
                  </a:lnTo>
                  <a:lnTo>
                    <a:pt x="1483" y="1229"/>
                  </a:lnTo>
                  <a:lnTo>
                    <a:pt x="1885" y="1264"/>
                  </a:lnTo>
                  <a:lnTo>
                    <a:pt x="1538" y="1056"/>
                  </a:lnTo>
                  <a:lnTo>
                    <a:pt x="1932" y="966"/>
                  </a:lnTo>
                  <a:lnTo>
                    <a:pt x="1538" y="876"/>
                  </a:lnTo>
                  <a:lnTo>
                    <a:pt x="1885" y="669"/>
                  </a:lnTo>
                  <a:lnTo>
                    <a:pt x="1483" y="703"/>
                  </a:lnTo>
                  <a:lnTo>
                    <a:pt x="1748" y="399"/>
                  </a:lnTo>
                  <a:lnTo>
                    <a:pt x="1376" y="557"/>
                  </a:lnTo>
                  <a:lnTo>
                    <a:pt x="1534" y="185"/>
                  </a:lnTo>
                  <a:lnTo>
                    <a:pt x="1230" y="450"/>
                  </a:lnTo>
                  <a:lnTo>
                    <a:pt x="1264" y="48"/>
                  </a:lnTo>
                  <a:lnTo>
                    <a:pt x="1057" y="394"/>
                  </a:lnTo>
                  <a:lnTo>
                    <a:pt x="966" y="0"/>
                  </a:lnTo>
                  <a:lnTo>
                    <a:pt x="876" y="394"/>
                  </a:lnTo>
                  <a:lnTo>
                    <a:pt x="669" y="48"/>
                  </a:lnTo>
                  <a:lnTo>
                    <a:pt x="704" y="450"/>
                  </a:lnTo>
                  <a:lnTo>
                    <a:pt x="399" y="185"/>
                  </a:lnTo>
                  <a:lnTo>
                    <a:pt x="557" y="557"/>
                  </a:lnTo>
                  <a:lnTo>
                    <a:pt x="186" y="399"/>
                  </a:lnTo>
                  <a:lnTo>
                    <a:pt x="451" y="703"/>
                  </a:lnTo>
                  <a:lnTo>
                    <a:pt x="49" y="667"/>
                  </a:lnTo>
                  <a:lnTo>
                    <a:pt x="394" y="876"/>
                  </a:lnTo>
                  <a:lnTo>
                    <a:pt x="0" y="965"/>
                  </a:lnTo>
                  <a:lnTo>
                    <a:pt x="394" y="1056"/>
                  </a:lnTo>
                  <a:lnTo>
                    <a:pt x="98" y="1250"/>
                  </a:lnTo>
                  <a:lnTo>
                    <a:pt x="451" y="1229"/>
                  </a:lnTo>
                  <a:lnTo>
                    <a:pt x="186" y="1533"/>
                  </a:lnTo>
                  <a:lnTo>
                    <a:pt x="557" y="1375"/>
                  </a:lnTo>
                  <a:lnTo>
                    <a:pt x="399" y="1747"/>
                  </a:lnTo>
                  <a:lnTo>
                    <a:pt x="704" y="1482"/>
                  </a:lnTo>
                  <a:lnTo>
                    <a:pt x="669" y="1884"/>
                  </a:lnTo>
                  <a:lnTo>
                    <a:pt x="875" y="1538"/>
                  </a:lnTo>
                  <a:lnTo>
                    <a:pt x="966" y="1931"/>
                  </a:lnTo>
                  <a:close/>
                </a:path>
              </a:pathLst>
            </a:custGeom>
            <a:solidFill>
              <a:srgbClr val="FFFF00"/>
            </a:solidFill>
            <a:ln w="9525">
              <a:noFill/>
              <a:round/>
              <a:headEnd/>
              <a:tailEnd/>
            </a:ln>
          </p:spPr>
          <p:txBody>
            <a:bodyPr/>
            <a:lstStyle/>
            <a:p>
              <a:endParaRPr lang="pt-BR"/>
            </a:p>
          </p:txBody>
        </p:sp>
        <p:grpSp>
          <p:nvGrpSpPr>
            <p:cNvPr id="1917959" name="Group 7"/>
            <p:cNvGrpSpPr>
              <a:grpSpLocks/>
            </p:cNvGrpSpPr>
            <p:nvPr/>
          </p:nvGrpSpPr>
          <p:grpSpPr bwMode="auto">
            <a:xfrm rot="-150299">
              <a:off x="3427" y="2487"/>
              <a:ext cx="343" cy="399"/>
              <a:chOff x="2744" y="2091"/>
              <a:chExt cx="714" cy="699"/>
            </a:xfrm>
          </p:grpSpPr>
          <p:sp>
            <p:nvSpPr>
              <p:cNvPr id="1917960" name="Freeform 8"/>
              <p:cNvSpPr>
                <a:spLocks/>
              </p:cNvSpPr>
              <p:nvPr/>
            </p:nvSpPr>
            <p:spPr bwMode="auto">
              <a:xfrm>
                <a:off x="2744" y="2091"/>
                <a:ext cx="714" cy="699"/>
              </a:xfrm>
              <a:custGeom>
                <a:avLst/>
                <a:gdLst/>
                <a:ahLst/>
                <a:cxnLst>
                  <a:cxn ang="0">
                    <a:pos x="1356" y="642"/>
                  </a:cxn>
                  <a:cxn ang="0">
                    <a:pos x="1397" y="622"/>
                  </a:cxn>
                  <a:cxn ang="0">
                    <a:pos x="1391" y="461"/>
                  </a:cxn>
                  <a:cxn ang="0">
                    <a:pos x="1244" y="447"/>
                  </a:cxn>
                  <a:cxn ang="0">
                    <a:pos x="1222" y="407"/>
                  </a:cxn>
                  <a:cxn ang="0">
                    <a:pos x="1276" y="307"/>
                  </a:cxn>
                  <a:cxn ang="0">
                    <a:pos x="1175" y="147"/>
                  </a:cxn>
                  <a:cxn ang="0">
                    <a:pos x="1076" y="196"/>
                  </a:cxn>
                  <a:cxn ang="0">
                    <a:pos x="1027" y="209"/>
                  </a:cxn>
                  <a:cxn ang="0">
                    <a:pos x="998" y="193"/>
                  </a:cxn>
                  <a:cxn ang="0">
                    <a:pos x="992" y="46"/>
                  </a:cxn>
                  <a:cxn ang="0">
                    <a:pos x="787" y="44"/>
                  </a:cxn>
                  <a:cxn ang="0">
                    <a:pos x="742" y="133"/>
                  </a:cxn>
                  <a:cxn ang="0">
                    <a:pos x="725" y="135"/>
                  </a:cxn>
                  <a:cxn ang="0">
                    <a:pos x="687" y="37"/>
                  </a:cxn>
                  <a:cxn ang="0">
                    <a:pos x="519" y="39"/>
                  </a:cxn>
                  <a:cxn ang="0">
                    <a:pos x="432" y="114"/>
                  </a:cxn>
                  <a:cxn ang="0">
                    <a:pos x="441" y="219"/>
                  </a:cxn>
                  <a:cxn ang="0">
                    <a:pos x="327" y="145"/>
                  </a:cxn>
                  <a:cxn ang="0">
                    <a:pos x="167" y="266"/>
                  </a:cxn>
                  <a:cxn ang="0">
                    <a:pos x="229" y="401"/>
                  </a:cxn>
                  <a:cxn ang="0">
                    <a:pos x="157" y="412"/>
                  </a:cxn>
                  <a:cxn ang="0">
                    <a:pos x="51" y="451"/>
                  </a:cxn>
                  <a:cxn ang="0">
                    <a:pos x="39" y="631"/>
                  </a:cxn>
                  <a:cxn ang="0">
                    <a:pos x="131" y="716"/>
                  </a:cxn>
                  <a:cxn ang="0">
                    <a:pos x="93" y="746"/>
                  </a:cxn>
                  <a:cxn ang="0">
                    <a:pos x="38" y="935"/>
                  </a:cxn>
                  <a:cxn ang="0">
                    <a:pos x="183" y="950"/>
                  </a:cxn>
                  <a:cxn ang="0">
                    <a:pos x="205" y="992"/>
                  </a:cxn>
                  <a:cxn ang="0">
                    <a:pos x="153" y="1087"/>
                  </a:cxn>
                  <a:cxn ang="0">
                    <a:pos x="255" y="1248"/>
                  </a:cxn>
                  <a:cxn ang="0">
                    <a:pos x="354" y="1200"/>
                  </a:cxn>
                  <a:cxn ang="0">
                    <a:pos x="401" y="1190"/>
                  </a:cxn>
                  <a:cxn ang="0">
                    <a:pos x="431" y="1207"/>
                  </a:cxn>
                  <a:cxn ang="0">
                    <a:pos x="438" y="1350"/>
                  </a:cxn>
                  <a:cxn ang="0">
                    <a:pos x="644" y="1351"/>
                  </a:cxn>
                  <a:cxn ang="0">
                    <a:pos x="687" y="1268"/>
                  </a:cxn>
                  <a:cxn ang="0">
                    <a:pos x="706" y="1267"/>
                  </a:cxn>
                  <a:cxn ang="0">
                    <a:pos x="744" y="1359"/>
                  </a:cxn>
                  <a:cxn ang="0">
                    <a:pos x="910" y="1357"/>
                  </a:cxn>
                  <a:cxn ang="0">
                    <a:pos x="999" y="1282"/>
                  </a:cxn>
                  <a:cxn ang="0">
                    <a:pos x="992" y="1181"/>
                  </a:cxn>
                  <a:cxn ang="0">
                    <a:pos x="1101" y="1251"/>
                  </a:cxn>
                  <a:cxn ang="0">
                    <a:pos x="1262" y="1130"/>
                  </a:cxn>
                  <a:cxn ang="0">
                    <a:pos x="1203" y="998"/>
                  </a:cxn>
                  <a:cxn ang="0">
                    <a:pos x="1273" y="984"/>
                  </a:cxn>
                  <a:cxn ang="0">
                    <a:pos x="1379" y="945"/>
                  </a:cxn>
                  <a:cxn ang="0">
                    <a:pos x="1390" y="766"/>
                  </a:cxn>
                  <a:cxn ang="0">
                    <a:pos x="1298" y="685"/>
                  </a:cxn>
                </a:cxnLst>
                <a:rect l="0" t="0" r="r" b="b"/>
                <a:pathLst>
                  <a:path w="1428" h="1396">
                    <a:moveTo>
                      <a:pt x="1336" y="651"/>
                    </a:moveTo>
                    <a:lnTo>
                      <a:pt x="1338" y="650"/>
                    </a:lnTo>
                    <a:lnTo>
                      <a:pt x="1347" y="646"/>
                    </a:lnTo>
                    <a:lnTo>
                      <a:pt x="1356" y="642"/>
                    </a:lnTo>
                    <a:lnTo>
                      <a:pt x="1368" y="636"/>
                    </a:lnTo>
                    <a:lnTo>
                      <a:pt x="1380" y="630"/>
                    </a:lnTo>
                    <a:lnTo>
                      <a:pt x="1389" y="625"/>
                    </a:lnTo>
                    <a:lnTo>
                      <a:pt x="1397" y="622"/>
                    </a:lnTo>
                    <a:lnTo>
                      <a:pt x="1400" y="621"/>
                    </a:lnTo>
                    <a:lnTo>
                      <a:pt x="1428" y="608"/>
                    </a:lnTo>
                    <a:lnTo>
                      <a:pt x="1420" y="577"/>
                    </a:lnTo>
                    <a:lnTo>
                      <a:pt x="1391" y="461"/>
                    </a:lnTo>
                    <a:lnTo>
                      <a:pt x="1382" y="423"/>
                    </a:lnTo>
                    <a:lnTo>
                      <a:pt x="1345" y="433"/>
                    </a:lnTo>
                    <a:lnTo>
                      <a:pt x="1249" y="457"/>
                    </a:lnTo>
                    <a:lnTo>
                      <a:pt x="1244" y="447"/>
                    </a:lnTo>
                    <a:lnTo>
                      <a:pt x="1238" y="436"/>
                    </a:lnTo>
                    <a:lnTo>
                      <a:pt x="1234" y="426"/>
                    </a:lnTo>
                    <a:lnTo>
                      <a:pt x="1228" y="416"/>
                    </a:lnTo>
                    <a:lnTo>
                      <a:pt x="1222" y="407"/>
                    </a:lnTo>
                    <a:lnTo>
                      <a:pt x="1216" y="396"/>
                    </a:lnTo>
                    <a:lnTo>
                      <a:pt x="1211" y="387"/>
                    </a:lnTo>
                    <a:lnTo>
                      <a:pt x="1204" y="378"/>
                    </a:lnTo>
                    <a:lnTo>
                      <a:pt x="1276" y="307"/>
                    </a:lnTo>
                    <a:lnTo>
                      <a:pt x="1304" y="281"/>
                    </a:lnTo>
                    <a:lnTo>
                      <a:pt x="1277" y="254"/>
                    </a:lnTo>
                    <a:lnTo>
                      <a:pt x="1193" y="167"/>
                    </a:lnTo>
                    <a:lnTo>
                      <a:pt x="1175" y="147"/>
                    </a:lnTo>
                    <a:lnTo>
                      <a:pt x="1150" y="159"/>
                    </a:lnTo>
                    <a:lnTo>
                      <a:pt x="1086" y="189"/>
                    </a:lnTo>
                    <a:lnTo>
                      <a:pt x="1080" y="191"/>
                    </a:lnTo>
                    <a:lnTo>
                      <a:pt x="1076" y="196"/>
                    </a:lnTo>
                    <a:lnTo>
                      <a:pt x="1048" y="223"/>
                    </a:lnTo>
                    <a:lnTo>
                      <a:pt x="1041" y="219"/>
                    </a:lnTo>
                    <a:lnTo>
                      <a:pt x="1034" y="214"/>
                    </a:lnTo>
                    <a:lnTo>
                      <a:pt x="1027" y="209"/>
                    </a:lnTo>
                    <a:lnTo>
                      <a:pt x="1019" y="206"/>
                    </a:lnTo>
                    <a:lnTo>
                      <a:pt x="1013" y="201"/>
                    </a:lnTo>
                    <a:lnTo>
                      <a:pt x="1006" y="198"/>
                    </a:lnTo>
                    <a:lnTo>
                      <a:pt x="998" y="193"/>
                    </a:lnTo>
                    <a:lnTo>
                      <a:pt x="991" y="190"/>
                    </a:lnTo>
                    <a:lnTo>
                      <a:pt x="1018" y="93"/>
                    </a:lnTo>
                    <a:lnTo>
                      <a:pt x="1029" y="56"/>
                    </a:lnTo>
                    <a:lnTo>
                      <a:pt x="992" y="46"/>
                    </a:lnTo>
                    <a:lnTo>
                      <a:pt x="877" y="12"/>
                    </a:lnTo>
                    <a:lnTo>
                      <a:pt x="863" y="9"/>
                    </a:lnTo>
                    <a:lnTo>
                      <a:pt x="850" y="15"/>
                    </a:lnTo>
                    <a:lnTo>
                      <a:pt x="787" y="44"/>
                    </a:lnTo>
                    <a:lnTo>
                      <a:pt x="771" y="52"/>
                    </a:lnTo>
                    <a:lnTo>
                      <a:pt x="766" y="68"/>
                    </a:lnTo>
                    <a:lnTo>
                      <a:pt x="746" y="133"/>
                    </a:lnTo>
                    <a:lnTo>
                      <a:pt x="742" y="133"/>
                    </a:lnTo>
                    <a:lnTo>
                      <a:pt x="737" y="133"/>
                    </a:lnTo>
                    <a:lnTo>
                      <a:pt x="734" y="133"/>
                    </a:lnTo>
                    <a:lnTo>
                      <a:pt x="729" y="133"/>
                    </a:lnTo>
                    <a:lnTo>
                      <a:pt x="725" y="135"/>
                    </a:lnTo>
                    <a:lnTo>
                      <a:pt x="720" y="135"/>
                    </a:lnTo>
                    <a:lnTo>
                      <a:pt x="715" y="135"/>
                    </a:lnTo>
                    <a:lnTo>
                      <a:pt x="711" y="135"/>
                    </a:lnTo>
                    <a:lnTo>
                      <a:pt x="687" y="37"/>
                    </a:lnTo>
                    <a:lnTo>
                      <a:pt x="677" y="0"/>
                    </a:lnTo>
                    <a:lnTo>
                      <a:pt x="640" y="9"/>
                    </a:lnTo>
                    <a:lnTo>
                      <a:pt x="523" y="38"/>
                    </a:lnTo>
                    <a:lnTo>
                      <a:pt x="519" y="39"/>
                    </a:lnTo>
                    <a:lnTo>
                      <a:pt x="516" y="40"/>
                    </a:lnTo>
                    <a:lnTo>
                      <a:pt x="453" y="70"/>
                    </a:lnTo>
                    <a:lnTo>
                      <a:pt x="424" y="83"/>
                    </a:lnTo>
                    <a:lnTo>
                      <a:pt x="432" y="114"/>
                    </a:lnTo>
                    <a:lnTo>
                      <a:pt x="456" y="212"/>
                    </a:lnTo>
                    <a:lnTo>
                      <a:pt x="452" y="214"/>
                    </a:lnTo>
                    <a:lnTo>
                      <a:pt x="447" y="216"/>
                    </a:lnTo>
                    <a:lnTo>
                      <a:pt x="441" y="219"/>
                    </a:lnTo>
                    <a:lnTo>
                      <a:pt x="437" y="221"/>
                    </a:lnTo>
                    <a:lnTo>
                      <a:pt x="371" y="153"/>
                    </a:lnTo>
                    <a:lnTo>
                      <a:pt x="352" y="133"/>
                    </a:lnTo>
                    <a:lnTo>
                      <a:pt x="327" y="145"/>
                    </a:lnTo>
                    <a:lnTo>
                      <a:pt x="264" y="175"/>
                    </a:lnTo>
                    <a:lnTo>
                      <a:pt x="258" y="177"/>
                    </a:lnTo>
                    <a:lnTo>
                      <a:pt x="253" y="182"/>
                    </a:lnTo>
                    <a:lnTo>
                      <a:pt x="167" y="266"/>
                    </a:lnTo>
                    <a:lnTo>
                      <a:pt x="139" y="292"/>
                    </a:lnTo>
                    <a:lnTo>
                      <a:pt x="166" y="319"/>
                    </a:lnTo>
                    <a:lnTo>
                      <a:pt x="236" y="392"/>
                    </a:lnTo>
                    <a:lnTo>
                      <a:pt x="229" y="401"/>
                    </a:lnTo>
                    <a:lnTo>
                      <a:pt x="223" y="410"/>
                    </a:lnTo>
                    <a:lnTo>
                      <a:pt x="218" y="419"/>
                    </a:lnTo>
                    <a:lnTo>
                      <a:pt x="212" y="428"/>
                    </a:lnTo>
                    <a:lnTo>
                      <a:pt x="157" y="412"/>
                    </a:lnTo>
                    <a:lnTo>
                      <a:pt x="143" y="409"/>
                    </a:lnTo>
                    <a:lnTo>
                      <a:pt x="130" y="415"/>
                    </a:lnTo>
                    <a:lnTo>
                      <a:pt x="67" y="443"/>
                    </a:lnTo>
                    <a:lnTo>
                      <a:pt x="51" y="451"/>
                    </a:lnTo>
                    <a:lnTo>
                      <a:pt x="45" y="468"/>
                    </a:lnTo>
                    <a:lnTo>
                      <a:pt x="13" y="584"/>
                    </a:lnTo>
                    <a:lnTo>
                      <a:pt x="2" y="621"/>
                    </a:lnTo>
                    <a:lnTo>
                      <a:pt x="39" y="631"/>
                    </a:lnTo>
                    <a:lnTo>
                      <a:pt x="134" y="658"/>
                    </a:lnTo>
                    <a:lnTo>
                      <a:pt x="132" y="677"/>
                    </a:lnTo>
                    <a:lnTo>
                      <a:pt x="131" y="697"/>
                    </a:lnTo>
                    <a:lnTo>
                      <a:pt x="131" y="716"/>
                    </a:lnTo>
                    <a:lnTo>
                      <a:pt x="131" y="736"/>
                    </a:lnTo>
                    <a:lnTo>
                      <a:pt x="99" y="744"/>
                    </a:lnTo>
                    <a:lnTo>
                      <a:pt x="97" y="745"/>
                    </a:lnTo>
                    <a:lnTo>
                      <a:pt x="93" y="746"/>
                    </a:lnTo>
                    <a:lnTo>
                      <a:pt x="29" y="776"/>
                    </a:lnTo>
                    <a:lnTo>
                      <a:pt x="0" y="789"/>
                    </a:lnTo>
                    <a:lnTo>
                      <a:pt x="8" y="820"/>
                    </a:lnTo>
                    <a:lnTo>
                      <a:pt x="38" y="935"/>
                    </a:lnTo>
                    <a:lnTo>
                      <a:pt x="47" y="972"/>
                    </a:lnTo>
                    <a:lnTo>
                      <a:pt x="84" y="963"/>
                    </a:lnTo>
                    <a:lnTo>
                      <a:pt x="179" y="940"/>
                    </a:lnTo>
                    <a:lnTo>
                      <a:pt x="183" y="950"/>
                    </a:lnTo>
                    <a:lnTo>
                      <a:pt x="189" y="961"/>
                    </a:lnTo>
                    <a:lnTo>
                      <a:pt x="194" y="971"/>
                    </a:lnTo>
                    <a:lnTo>
                      <a:pt x="199" y="981"/>
                    </a:lnTo>
                    <a:lnTo>
                      <a:pt x="205" y="992"/>
                    </a:lnTo>
                    <a:lnTo>
                      <a:pt x="211" y="1001"/>
                    </a:lnTo>
                    <a:lnTo>
                      <a:pt x="217" y="1011"/>
                    </a:lnTo>
                    <a:lnTo>
                      <a:pt x="222" y="1021"/>
                    </a:lnTo>
                    <a:lnTo>
                      <a:pt x="153" y="1087"/>
                    </a:lnTo>
                    <a:lnTo>
                      <a:pt x="126" y="1114"/>
                    </a:lnTo>
                    <a:lnTo>
                      <a:pt x="152" y="1142"/>
                    </a:lnTo>
                    <a:lnTo>
                      <a:pt x="236" y="1229"/>
                    </a:lnTo>
                    <a:lnTo>
                      <a:pt x="255" y="1248"/>
                    </a:lnTo>
                    <a:lnTo>
                      <a:pt x="280" y="1237"/>
                    </a:lnTo>
                    <a:lnTo>
                      <a:pt x="343" y="1207"/>
                    </a:lnTo>
                    <a:lnTo>
                      <a:pt x="349" y="1205"/>
                    </a:lnTo>
                    <a:lnTo>
                      <a:pt x="354" y="1200"/>
                    </a:lnTo>
                    <a:lnTo>
                      <a:pt x="379" y="1176"/>
                    </a:lnTo>
                    <a:lnTo>
                      <a:pt x="386" y="1181"/>
                    </a:lnTo>
                    <a:lnTo>
                      <a:pt x="393" y="1185"/>
                    </a:lnTo>
                    <a:lnTo>
                      <a:pt x="401" y="1190"/>
                    </a:lnTo>
                    <a:lnTo>
                      <a:pt x="408" y="1195"/>
                    </a:lnTo>
                    <a:lnTo>
                      <a:pt x="416" y="1198"/>
                    </a:lnTo>
                    <a:lnTo>
                      <a:pt x="423" y="1203"/>
                    </a:lnTo>
                    <a:lnTo>
                      <a:pt x="431" y="1207"/>
                    </a:lnTo>
                    <a:lnTo>
                      <a:pt x="438" y="1211"/>
                    </a:lnTo>
                    <a:lnTo>
                      <a:pt x="412" y="1303"/>
                    </a:lnTo>
                    <a:lnTo>
                      <a:pt x="402" y="1340"/>
                    </a:lnTo>
                    <a:lnTo>
                      <a:pt x="438" y="1350"/>
                    </a:lnTo>
                    <a:lnTo>
                      <a:pt x="554" y="1384"/>
                    </a:lnTo>
                    <a:lnTo>
                      <a:pt x="568" y="1387"/>
                    </a:lnTo>
                    <a:lnTo>
                      <a:pt x="581" y="1381"/>
                    </a:lnTo>
                    <a:lnTo>
                      <a:pt x="644" y="1351"/>
                    </a:lnTo>
                    <a:lnTo>
                      <a:pt x="660" y="1344"/>
                    </a:lnTo>
                    <a:lnTo>
                      <a:pt x="665" y="1327"/>
                    </a:lnTo>
                    <a:lnTo>
                      <a:pt x="682" y="1268"/>
                    </a:lnTo>
                    <a:lnTo>
                      <a:pt x="687" y="1268"/>
                    </a:lnTo>
                    <a:lnTo>
                      <a:pt x="691" y="1268"/>
                    </a:lnTo>
                    <a:lnTo>
                      <a:pt x="696" y="1268"/>
                    </a:lnTo>
                    <a:lnTo>
                      <a:pt x="701" y="1267"/>
                    </a:lnTo>
                    <a:lnTo>
                      <a:pt x="706" y="1267"/>
                    </a:lnTo>
                    <a:lnTo>
                      <a:pt x="711" y="1267"/>
                    </a:lnTo>
                    <a:lnTo>
                      <a:pt x="715" y="1267"/>
                    </a:lnTo>
                    <a:lnTo>
                      <a:pt x="720" y="1267"/>
                    </a:lnTo>
                    <a:lnTo>
                      <a:pt x="744" y="1359"/>
                    </a:lnTo>
                    <a:lnTo>
                      <a:pt x="753" y="1396"/>
                    </a:lnTo>
                    <a:lnTo>
                      <a:pt x="790" y="1387"/>
                    </a:lnTo>
                    <a:lnTo>
                      <a:pt x="907" y="1358"/>
                    </a:lnTo>
                    <a:lnTo>
                      <a:pt x="910" y="1357"/>
                    </a:lnTo>
                    <a:lnTo>
                      <a:pt x="913" y="1356"/>
                    </a:lnTo>
                    <a:lnTo>
                      <a:pt x="977" y="1326"/>
                    </a:lnTo>
                    <a:lnTo>
                      <a:pt x="1006" y="1313"/>
                    </a:lnTo>
                    <a:lnTo>
                      <a:pt x="999" y="1282"/>
                    </a:lnTo>
                    <a:lnTo>
                      <a:pt x="976" y="1190"/>
                    </a:lnTo>
                    <a:lnTo>
                      <a:pt x="981" y="1187"/>
                    </a:lnTo>
                    <a:lnTo>
                      <a:pt x="987" y="1184"/>
                    </a:lnTo>
                    <a:lnTo>
                      <a:pt x="992" y="1181"/>
                    </a:lnTo>
                    <a:lnTo>
                      <a:pt x="998" y="1178"/>
                    </a:lnTo>
                    <a:lnTo>
                      <a:pt x="1060" y="1243"/>
                    </a:lnTo>
                    <a:lnTo>
                      <a:pt x="1077" y="1261"/>
                    </a:lnTo>
                    <a:lnTo>
                      <a:pt x="1101" y="1251"/>
                    </a:lnTo>
                    <a:lnTo>
                      <a:pt x="1165" y="1221"/>
                    </a:lnTo>
                    <a:lnTo>
                      <a:pt x="1171" y="1219"/>
                    </a:lnTo>
                    <a:lnTo>
                      <a:pt x="1176" y="1214"/>
                    </a:lnTo>
                    <a:lnTo>
                      <a:pt x="1262" y="1130"/>
                    </a:lnTo>
                    <a:lnTo>
                      <a:pt x="1290" y="1104"/>
                    </a:lnTo>
                    <a:lnTo>
                      <a:pt x="1264" y="1076"/>
                    </a:lnTo>
                    <a:lnTo>
                      <a:pt x="1196" y="1007"/>
                    </a:lnTo>
                    <a:lnTo>
                      <a:pt x="1203" y="998"/>
                    </a:lnTo>
                    <a:lnTo>
                      <a:pt x="1208" y="987"/>
                    </a:lnTo>
                    <a:lnTo>
                      <a:pt x="1215" y="978"/>
                    </a:lnTo>
                    <a:lnTo>
                      <a:pt x="1221" y="969"/>
                    </a:lnTo>
                    <a:lnTo>
                      <a:pt x="1273" y="984"/>
                    </a:lnTo>
                    <a:lnTo>
                      <a:pt x="1287" y="987"/>
                    </a:lnTo>
                    <a:lnTo>
                      <a:pt x="1299" y="981"/>
                    </a:lnTo>
                    <a:lnTo>
                      <a:pt x="1363" y="951"/>
                    </a:lnTo>
                    <a:lnTo>
                      <a:pt x="1379" y="945"/>
                    </a:lnTo>
                    <a:lnTo>
                      <a:pt x="1383" y="928"/>
                    </a:lnTo>
                    <a:lnTo>
                      <a:pt x="1417" y="813"/>
                    </a:lnTo>
                    <a:lnTo>
                      <a:pt x="1427" y="776"/>
                    </a:lnTo>
                    <a:lnTo>
                      <a:pt x="1390" y="766"/>
                    </a:lnTo>
                    <a:lnTo>
                      <a:pt x="1296" y="739"/>
                    </a:lnTo>
                    <a:lnTo>
                      <a:pt x="1297" y="721"/>
                    </a:lnTo>
                    <a:lnTo>
                      <a:pt x="1298" y="703"/>
                    </a:lnTo>
                    <a:lnTo>
                      <a:pt x="1298" y="685"/>
                    </a:lnTo>
                    <a:lnTo>
                      <a:pt x="1298" y="667"/>
                    </a:lnTo>
                    <a:lnTo>
                      <a:pt x="1336" y="651"/>
                    </a:lnTo>
                    <a:close/>
                  </a:path>
                </a:pathLst>
              </a:custGeom>
              <a:solidFill>
                <a:srgbClr val="000000"/>
              </a:solidFill>
              <a:ln w="9525">
                <a:noFill/>
                <a:round/>
                <a:headEnd/>
                <a:tailEnd/>
              </a:ln>
            </p:spPr>
            <p:txBody>
              <a:bodyPr/>
              <a:lstStyle/>
              <a:p>
                <a:endParaRPr lang="pt-BR"/>
              </a:p>
            </p:txBody>
          </p:sp>
          <p:sp>
            <p:nvSpPr>
              <p:cNvPr id="1917961" name="Freeform 9"/>
              <p:cNvSpPr>
                <a:spLocks/>
              </p:cNvSpPr>
              <p:nvPr/>
            </p:nvSpPr>
            <p:spPr bwMode="auto">
              <a:xfrm>
                <a:off x="3329" y="2558"/>
                <a:ext cx="33" cy="21"/>
              </a:xfrm>
              <a:custGeom>
                <a:avLst/>
                <a:gdLst/>
                <a:ahLst/>
                <a:cxnLst>
                  <a:cxn ang="0">
                    <a:pos x="66" y="0"/>
                  </a:cxn>
                  <a:cxn ang="0">
                    <a:pos x="0" y="25"/>
                  </a:cxn>
                  <a:cxn ang="0">
                    <a:pos x="51" y="43"/>
                  </a:cxn>
                  <a:cxn ang="0">
                    <a:pos x="66" y="0"/>
                  </a:cxn>
                </a:cxnLst>
                <a:rect l="0" t="0" r="r" b="b"/>
                <a:pathLst>
                  <a:path w="66" h="43">
                    <a:moveTo>
                      <a:pt x="66" y="0"/>
                    </a:moveTo>
                    <a:lnTo>
                      <a:pt x="0" y="25"/>
                    </a:lnTo>
                    <a:lnTo>
                      <a:pt x="51" y="43"/>
                    </a:lnTo>
                    <a:lnTo>
                      <a:pt x="66" y="0"/>
                    </a:lnTo>
                    <a:close/>
                  </a:path>
                </a:pathLst>
              </a:custGeom>
              <a:solidFill>
                <a:srgbClr val="545454"/>
              </a:solidFill>
              <a:ln w="9525">
                <a:noFill/>
                <a:round/>
                <a:headEnd/>
                <a:tailEnd/>
              </a:ln>
            </p:spPr>
            <p:txBody>
              <a:bodyPr/>
              <a:lstStyle/>
              <a:p>
                <a:endParaRPr lang="pt-BR"/>
              </a:p>
            </p:txBody>
          </p:sp>
          <p:sp>
            <p:nvSpPr>
              <p:cNvPr id="1917962" name="Freeform 10"/>
              <p:cNvSpPr>
                <a:spLocks/>
              </p:cNvSpPr>
              <p:nvPr/>
            </p:nvSpPr>
            <p:spPr bwMode="auto">
              <a:xfrm>
                <a:off x="3329" y="2571"/>
                <a:ext cx="25" cy="27"/>
              </a:xfrm>
              <a:custGeom>
                <a:avLst/>
                <a:gdLst/>
                <a:ahLst/>
                <a:cxnLst>
                  <a:cxn ang="0">
                    <a:pos x="51" y="18"/>
                  </a:cxn>
                  <a:cxn ang="0">
                    <a:pos x="0" y="0"/>
                  </a:cxn>
                  <a:cxn ang="0">
                    <a:pos x="38" y="55"/>
                  </a:cxn>
                  <a:cxn ang="0">
                    <a:pos x="51" y="18"/>
                  </a:cxn>
                </a:cxnLst>
                <a:rect l="0" t="0" r="r" b="b"/>
                <a:pathLst>
                  <a:path w="51" h="55">
                    <a:moveTo>
                      <a:pt x="51" y="18"/>
                    </a:moveTo>
                    <a:lnTo>
                      <a:pt x="0" y="0"/>
                    </a:lnTo>
                    <a:lnTo>
                      <a:pt x="38" y="55"/>
                    </a:lnTo>
                    <a:lnTo>
                      <a:pt x="51" y="18"/>
                    </a:lnTo>
                    <a:close/>
                  </a:path>
                </a:pathLst>
              </a:custGeom>
              <a:solidFill>
                <a:srgbClr val="545454"/>
              </a:solidFill>
              <a:ln w="9525">
                <a:noFill/>
                <a:round/>
                <a:headEnd/>
                <a:tailEnd/>
              </a:ln>
            </p:spPr>
            <p:txBody>
              <a:bodyPr/>
              <a:lstStyle/>
              <a:p>
                <a:endParaRPr lang="pt-BR"/>
              </a:p>
            </p:txBody>
          </p:sp>
          <p:sp>
            <p:nvSpPr>
              <p:cNvPr id="1917963" name="Freeform 11"/>
              <p:cNvSpPr>
                <a:spLocks/>
              </p:cNvSpPr>
              <p:nvPr/>
            </p:nvSpPr>
            <p:spPr bwMode="auto">
              <a:xfrm>
                <a:off x="3362" y="2558"/>
                <a:ext cx="41" cy="18"/>
              </a:xfrm>
              <a:custGeom>
                <a:avLst/>
                <a:gdLst/>
                <a:ahLst/>
                <a:cxnLst>
                  <a:cxn ang="0">
                    <a:pos x="83" y="28"/>
                  </a:cxn>
                  <a:cxn ang="0">
                    <a:pos x="0" y="0"/>
                  </a:cxn>
                  <a:cxn ang="0">
                    <a:pos x="77" y="36"/>
                  </a:cxn>
                  <a:cxn ang="0">
                    <a:pos x="78" y="33"/>
                  </a:cxn>
                  <a:cxn ang="0">
                    <a:pos x="81" y="31"/>
                  </a:cxn>
                  <a:cxn ang="0">
                    <a:pos x="82" y="30"/>
                  </a:cxn>
                  <a:cxn ang="0">
                    <a:pos x="83" y="28"/>
                  </a:cxn>
                </a:cxnLst>
                <a:rect l="0" t="0" r="r" b="b"/>
                <a:pathLst>
                  <a:path w="83" h="36">
                    <a:moveTo>
                      <a:pt x="83" y="28"/>
                    </a:moveTo>
                    <a:lnTo>
                      <a:pt x="0" y="0"/>
                    </a:lnTo>
                    <a:lnTo>
                      <a:pt x="77" y="36"/>
                    </a:lnTo>
                    <a:lnTo>
                      <a:pt x="78" y="33"/>
                    </a:lnTo>
                    <a:lnTo>
                      <a:pt x="81" y="31"/>
                    </a:lnTo>
                    <a:lnTo>
                      <a:pt x="82" y="30"/>
                    </a:lnTo>
                    <a:lnTo>
                      <a:pt x="83" y="28"/>
                    </a:lnTo>
                    <a:close/>
                  </a:path>
                </a:pathLst>
              </a:custGeom>
              <a:solidFill>
                <a:srgbClr val="7F7F7F"/>
              </a:solidFill>
              <a:ln w="9525">
                <a:noFill/>
                <a:round/>
                <a:headEnd/>
                <a:tailEnd/>
              </a:ln>
            </p:spPr>
            <p:txBody>
              <a:bodyPr/>
              <a:lstStyle/>
              <a:p>
                <a:endParaRPr lang="pt-BR"/>
              </a:p>
            </p:txBody>
          </p:sp>
          <p:sp>
            <p:nvSpPr>
              <p:cNvPr id="1917964" name="Freeform 12"/>
              <p:cNvSpPr>
                <a:spLocks/>
              </p:cNvSpPr>
              <p:nvPr/>
            </p:nvSpPr>
            <p:spPr bwMode="auto">
              <a:xfrm>
                <a:off x="3354" y="2558"/>
                <a:ext cx="47" cy="34"/>
              </a:xfrm>
              <a:custGeom>
                <a:avLst/>
                <a:gdLst/>
                <a:ahLst/>
                <a:cxnLst>
                  <a:cxn ang="0">
                    <a:pos x="75" y="68"/>
                  </a:cxn>
                  <a:cxn ang="0">
                    <a:pos x="79" y="60"/>
                  </a:cxn>
                  <a:cxn ang="0">
                    <a:pos x="84" y="52"/>
                  </a:cxn>
                  <a:cxn ang="0">
                    <a:pos x="88" y="44"/>
                  </a:cxn>
                  <a:cxn ang="0">
                    <a:pos x="92" y="36"/>
                  </a:cxn>
                  <a:cxn ang="0">
                    <a:pos x="15" y="0"/>
                  </a:cxn>
                  <a:cxn ang="0">
                    <a:pos x="0" y="43"/>
                  </a:cxn>
                  <a:cxn ang="0">
                    <a:pos x="75" y="68"/>
                  </a:cxn>
                </a:cxnLst>
                <a:rect l="0" t="0" r="r" b="b"/>
                <a:pathLst>
                  <a:path w="92" h="68">
                    <a:moveTo>
                      <a:pt x="75" y="68"/>
                    </a:moveTo>
                    <a:lnTo>
                      <a:pt x="79" y="60"/>
                    </a:lnTo>
                    <a:lnTo>
                      <a:pt x="84" y="52"/>
                    </a:lnTo>
                    <a:lnTo>
                      <a:pt x="88" y="44"/>
                    </a:lnTo>
                    <a:lnTo>
                      <a:pt x="92" y="36"/>
                    </a:lnTo>
                    <a:lnTo>
                      <a:pt x="15" y="0"/>
                    </a:lnTo>
                    <a:lnTo>
                      <a:pt x="0" y="43"/>
                    </a:lnTo>
                    <a:lnTo>
                      <a:pt x="75" y="68"/>
                    </a:lnTo>
                    <a:close/>
                  </a:path>
                </a:pathLst>
              </a:custGeom>
              <a:solidFill>
                <a:srgbClr val="7F7F7F"/>
              </a:solidFill>
              <a:ln w="9525">
                <a:noFill/>
                <a:round/>
                <a:headEnd/>
                <a:tailEnd/>
              </a:ln>
            </p:spPr>
            <p:txBody>
              <a:bodyPr/>
              <a:lstStyle/>
              <a:p>
                <a:endParaRPr lang="pt-BR"/>
              </a:p>
            </p:txBody>
          </p:sp>
          <p:sp>
            <p:nvSpPr>
              <p:cNvPr id="1917965" name="Freeform 13"/>
              <p:cNvSpPr>
                <a:spLocks/>
              </p:cNvSpPr>
              <p:nvPr/>
            </p:nvSpPr>
            <p:spPr bwMode="auto">
              <a:xfrm>
                <a:off x="3342" y="2598"/>
                <a:ext cx="25" cy="25"/>
              </a:xfrm>
              <a:custGeom>
                <a:avLst/>
                <a:gdLst/>
                <a:ahLst/>
                <a:cxnLst>
                  <a:cxn ang="0">
                    <a:pos x="0" y="34"/>
                  </a:cxn>
                  <a:cxn ang="0">
                    <a:pos x="48" y="50"/>
                  </a:cxn>
                  <a:cxn ang="0">
                    <a:pos x="11" y="0"/>
                  </a:cxn>
                  <a:cxn ang="0">
                    <a:pos x="0" y="34"/>
                  </a:cxn>
                </a:cxnLst>
                <a:rect l="0" t="0" r="r" b="b"/>
                <a:pathLst>
                  <a:path w="48" h="50">
                    <a:moveTo>
                      <a:pt x="0" y="34"/>
                    </a:moveTo>
                    <a:lnTo>
                      <a:pt x="48" y="50"/>
                    </a:lnTo>
                    <a:lnTo>
                      <a:pt x="11" y="0"/>
                    </a:lnTo>
                    <a:lnTo>
                      <a:pt x="0" y="34"/>
                    </a:lnTo>
                    <a:close/>
                  </a:path>
                </a:pathLst>
              </a:custGeom>
              <a:solidFill>
                <a:srgbClr val="7F7F7F"/>
              </a:solidFill>
              <a:ln w="9525">
                <a:noFill/>
                <a:round/>
                <a:headEnd/>
                <a:tailEnd/>
              </a:ln>
            </p:spPr>
            <p:txBody>
              <a:bodyPr/>
              <a:lstStyle/>
              <a:p>
                <a:endParaRPr lang="pt-BR"/>
              </a:p>
            </p:txBody>
          </p:sp>
          <p:sp>
            <p:nvSpPr>
              <p:cNvPr id="1917966" name="Freeform 14"/>
              <p:cNvSpPr>
                <a:spLocks/>
              </p:cNvSpPr>
              <p:nvPr/>
            </p:nvSpPr>
            <p:spPr bwMode="auto">
              <a:xfrm>
                <a:off x="3401" y="2572"/>
                <a:ext cx="15" cy="10"/>
              </a:xfrm>
              <a:custGeom>
                <a:avLst/>
                <a:gdLst/>
                <a:ahLst/>
                <a:cxnLst>
                  <a:cxn ang="0">
                    <a:pos x="25" y="19"/>
                  </a:cxn>
                  <a:cxn ang="0">
                    <a:pos x="31" y="9"/>
                  </a:cxn>
                  <a:cxn ang="0">
                    <a:pos x="6" y="0"/>
                  </a:cxn>
                  <a:cxn ang="0">
                    <a:pos x="5" y="2"/>
                  </a:cxn>
                  <a:cxn ang="0">
                    <a:pos x="4" y="3"/>
                  </a:cxn>
                  <a:cxn ang="0">
                    <a:pos x="1" y="5"/>
                  </a:cxn>
                  <a:cxn ang="0">
                    <a:pos x="0" y="8"/>
                  </a:cxn>
                  <a:cxn ang="0">
                    <a:pos x="25" y="19"/>
                  </a:cxn>
                </a:cxnLst>
                <a:rect l="0" t="0" r="r" b="b"/>
                <a:pathLst>
                  <a:path w="31" h="19">
                    <a:moveTo>
                      <a:pt x="25" y="19"/>
                    </a:moveTo>
                    <a:lnTo>
                      <a:pt x="31" y="9"/>
                    </a:lnTo>
                    <a:lnTo>
                      <a:pt x="6" y="0"/>
                    </a:lnTo>
                    <a:lnTo>
                      <a:pt x="5" y="2"/>
                    </a:lnTo>
                    <a:lnTo>
                      <a:pt x="4" y="3"/>
                    </a:lnTo>
                    <a:lnTo>
                      <a:pt x="1" y="5"/>
                    </a:lnTo>
                    <a:lnTo>
                      <a:pt x="0" y="8"/>
                    </a:lnTo>
                    <a:lnTo>
                      <a:pt x="25" y="19"/>
                    </a:lnTo>
                    <a:close/>
                  </a:path>
                </a:pathLst>
              </a:custGeom>
              <a:solidFill>
                <a:srgbClr val="7F7F7F"/>
              </a:solidFill>
              <a:ln w="9525">
                <a:noFill/>
                <a:round/>
                <a:headEnd/>
                <a:tailEnd/>
              </a:ln>
            </p:spPr>
            <p:txBody>
              <a:bodyPr/>
              <a:lstStyle/>
              <a:p>
                <a:endParaRPr lang="pt-BR"/>
              </a:p>
            </p:txBody>
          </p:sp>
          <p:sp>
            <p:nvSpPr>
              <p:cNvPr id="1917967" name="Freeform 15"/>
              <p:cNvSpPr>
                <a:spLocks/>
              </p:cNvSpPr>
              <p:nvPr/>
            </p:nvSpPr>
            <p:spPr bwMode="auto">
              <a:xfrm>
                <a:off x="3367" y="2710"/>
                <a:ext cx="32" cy="6"/>
              </a:xfrm>
              <a:custGeom>
                <a:avLst/>
                <a:gdLst/>
                <a:ahLst/>
                <a:cxnLst>
                  <a:cxn ang="0">
                    <a:pos x="66" y="1"/>
                  </a:cxn>
                  <a:cxn ang="0">
                    <a:pos x="66" y="0"/>
                  </a:cxn>
                  <a:cxn ang="0">
                    <a:pos x="66" y="0"/>
                  </a:cxn>
                  <a:cxn ang="0">
                    <a:pos x="66" y="0"/>
                  </a:cxn>
                  <a:cxn ang="0">
                    <a:pos x="66" y="0"/>
                  </a:cxn>
                  <a:cxn ang="0">
                    <a:pos x="0" y="13"/>
                  </a:cxn>
                  <a:cxn ang="0">
                    <a:pos x="0" y="13"/>
                  </a:cxn>
                  <a:cxn ang="0">
                    <a:pos x="0" y="13"/>
                  </a:cxn>
                  <a:cxn ang="0">
                    <a:pos x="0" y="13"/>
                  </a:cxn>
                  <a:cxn ang="0">
                    <a:pos x="0" y="13"/>
                  </a:cxn>
                  <a:cxn ang="0">
                    <a:pos x="66" y="1"/>
                  </a:cxn>
                </a:cxnLst>
                <a:rect l="0" t="0" r="r" b="b"/>
                <a:pathLst>
                  <a:path w="66" h="13">
                    <a:moveTo>
                      <a:pt x="66" y="1"/>
                    </a:moveTo>
                    <a:lnTo>
                      <a:pt x="66" y="0"/>
                    </a:lnTo>
                    <a:lnTo>
                      <a:pt x="66" y="0"/>
                    </a:lnTo>
                    <a:lnTo>
                      <a:pt x="66" y="0"/>
                    </a:lnTo>
                    <a:lnTo>
                      <a:pt x="66" y="0"/>
                    </a:lnTo>
                    <a:lnTo>
                      <a:pt x="0" y="13"/>
                    </a:lnTo>
                    <a:lnTo>
                      <a:pt x="0" y="13"/>
                    </a:lnTo>
                    <a:lnTo>
                      <a:pt x="0" y="13"/>
                    </a:lnTo>
                    <a:lnTo>
                      <a:pt x="0" y="13"/>
                    </a:lnTo>
                    <a:lnTo>
                      <a:pt x="0" y="13"/>
                    </a:lnTo>
                    <a:lnTo>
                      <a:pt x="66" y="1"/>
                    </a:lnTo>
                    <a:close/>
                  </a:path>
                </a:pathLst>
              </a:custGeom>
              <a:solidFill>
                <a:srgbClr val="7F7F7F"/>
              </a:solidFill>
              <a:ln w="9525">
                <a:noFill/>
                <a:round/>
                <a:headEnd/>
                <a:tailEnd/>
              </a:ln>
            </p:spPr>
            <p:txBody>
              <a:bodyPr/>
              <a:lstStyle/>
              <a:p>
                <a:endParaRPr lang="pt-BR"/>
              </a:p>
            </p:txBody>
          </p:sp>
          <p:sp>
            <p:nvSpPr>
              <p:cNvPr id="1917968" name="Freeform 16"/>
              <p:cNvSpPr>
                <a:spLocks/>
              </p:cNvSpPr>
              <p:nvPr/>
            </p:nvSpPr>
            <p:spPr bwMode="auto">
              <a:xfrm>
                <a:off x="3399" y="2696"/>
                <a:ext cx="4" cy="14"/>
              </a:xfrm>
              <a:custGeom>
                <a:avLst/>
                <a:gdLst/>
                <a:ahLst/>
                <a:cxnLst>
                  <a:cxn ang="0">
                    <a:pos x="0" y="0"/>
                  </a:cxn>
                  <a:cxn ang="0">
                    <a:pos x="0" y="6"/>
                  </a:cxn>
                  <a:cxn ang="0">
                    <a:pos x="0" y="13"/>
                  </a:cxn>
                  <a:cxn ang="0">
                    <a:pos x="0" y="20"/>
                  </a:cxn>
                  <a:cxn ang="0">
                    <a:pos x="1" y="27"/>
                  </a:cxn>
                  <a:cxn ang="0">
                    <a:pos x="9" y="25"/>
                  </a:cxn>
                  <a:cxn ang="0">
                    <a:pos x="0" y="0"/>
                  </a:cxn>
                </a:cxnLst>
                <a:rect l="0" t="0" r="r" b="b"/>
                <a:pathLst>
                  <a:path w="9" h="27">
                    <a:moveTo>
                      <a:pt x="0" y="0"/>
                    </a:moveTo>
                    <a:lnTo>
                      <a:pt x="0" y="6"/>
                    </a:lnTo>
                    <a:lnTo>
                      <a:pt x="0" y="13"/>
                    </a:lnTo>
                    <a:lnTo>
                      <a:pt x="0" y="20"/>
                    </a:lnTo>
                    <a:lnTo>
                      <a:pt x="1" y="27"/>
                    </a:lnTo>
                    <a:lnTo>
                      <a:pt x="9" y="25"/>
                    </a:lnTo>
                    <a:lnTo>
                      <a:pt x="0" y="0"/>
                    </a:lnTo>
                    <a:close/>
                  </a:path>
                </a:pathLst>
              </a:custGeom>
              <a:solidFill>
                <a:srgbClr val="9E9E9E"/>
              </a:solidFill>
              <a:ln w="9525">
                <a:noFill/>
                <a:round/>
                <a:headEnd/>
                <a:tailEnd/>
              </a:ln>
            </p:spPr>
            <p:txBody>
              <a:bodyPr/>
              <a:lstStyle/>
              <a:p>
                <a:endParaRPr lang="pt-BR"/>
              </a:p>
            </p:txBody>
          </p:sp>
          <p:sp>
            <p:nvSpPr>
              <p:cNvPr id="1917969" name="Freeform 17"/>
              <p:cNvSpPr>
                <a:spLocks/>
              </p:cNvSpPr>
              <p:nvPr/>
            </p:nvSpPr>
            <p:spPr bwMode="auto">
              <a:xfrm>
                <a:off x="3399" y="2709"/>
                <a:ext cx="4" cy="2"/>
              </a:xfrm>
              <a:custGeom>
                <a:avLst/>
                <a:gdLst/>
                <a:ahLst/>
                <a:cxnLst>
                  <a:cxn ang="0">
                    <a:pos x="8" y="0"/>
                  </a:cxn>
                  <a:cxn ang="0">
                    <a:pos x="0" y="2"/>
                  </a:cxn>
                  <a:cxn ang="0">
                    <a:pos x="0" y="2"/>
                  </a:cxn>
                  <a:cxn ang="0">
                    <a:pos x="0" y="2"/>
                  </a:cxn>
                  <a:cxn ang="0">
                    <a:pos x="0" y="2"/>
                  </a:cxn>
                  <a:cxn ang="0">
                    <a:pos x="0" y="3"/>
                  </a:cxn>
                  <a:cxn ang="0">
                    <a:pos x="8" y="1"/>
                  </a:cxn>
                  <a:cxn ang="0">
                    <a:pos x="8" y="0"/>
                  </a:cxn>
                </a:cxnLst>
                <a:rect l="0" t="0" r="r" b="b"/>
                <a:pathLst>
                  <a:path w="8" h="3">
                    <a:moveTo>
                      <a:pt x="8" y="0"/>
                    </a:moveTo>
                    <a:lnTo>
                      <a:pt x="0" y="2"/>
                    </a:lnTo>
                    <a:lnTo>
                      <a:pt x="0" y="2"/>
                    </a:lnTo>
                    <a:lnTo>
                      <a:pt x="0" y="2"/>
                    </a:lnTo>
                    <a:lnTo>
                      <a:pt x="0" y="2"/>
                    </a:lnTo>
                    <a:lnTo>
                      <a:pt x="0" y="3"/>
                    </a:lnTo>
                    <a:lnTo>
                      <a:pt x="8" y="1"/>
                    </a:lnTo>
                    <a:lnTo>
                      <a:pt x="8" y="0"/>
                    </a:lnTo>
                    <a:close/>
                  </a:path>
                </a:pathLst>
              </a:custGeom>
              <a:solidFill>
                <a:srgbClr val="9E9E9E"/>
              </a:solidFill>
              <a:ln w="9525">
                <a:noFill/>
                <a:round/>
                <a:headEnd/>
                <a:tailEnd/>
              </a:ln>
            </p:spPr>
            <p:txBody>
              <a:bodyPr/>
              <a:lstStyle/>
              <a:p>
                <a:endParaRPr lang="pt-BR"/>
              </a:p>
            </p:txBody>
          </p:sp>
          <p:sp>
            <p:nvSpPr>
              <p:cNvPr id="1917970" name="Freeform 18"/>
              <p:cNvSpPr>
                <a:spLocks/>
              </p:cNvSpPr>
              <p:nvPr/>
            </p:nvSpPr>
            <p:spPr bwMode="auto">
              <a:xfrm>
                <a:off x="2766" y="2116"/>
                <a:ext cx="670" cy="649"/>
              </a:xfrm>
              <a:custGeom>
                <a:avLst/>
                <a:gdLst/>
                <a:ahLst/>
                <a:cxnLst>
                  <a:cxn ang="0">
                    <a:pos x="235" y="160"/>
                  </a:cxn>
                  <a:cxn ang="0">
                    <a:pos x="298" y="131"/>
                  </a:cxn>
                  <a:cxn ang="0">
                    <a:pos x="388" y="281"/>
                  </a:cxn>
                  <a:cxn ang="0">
                    <a:pos x="531" y="235"/>
                  </a:cxn>
                  <a:cxn ang="0">
                    <a:pos x="424" y="56"/>
                  </a:cxn>
                  <a:cxn ang="0">
                    <a:pos x="487" y="26"/>
                  </a:cxn>
                  <a:cxn ang="0">
                    <a:pos x="608" y="180"/>
                  </a:cxn>
                  <a:cxn ang="0">
                    <a:pos x="746" y="157"/>
                  </a:cxn>
                  <a:cxn ang="0">
                    <a:pos x="747" y="135"/>
                  </a:cxn>
                  <a:cxn ang="0">
                    <a:pos x="757" y="29"/>
                  </a:cxn>
                  <a:cxn ang="0">
                    <a:pos x="821" y="0"/>
                  </a:cxn>
                  <a:cxn ang="0">
                    <a:pos x="902" y="54"/>
                  </a:cxn>
                  <a:cxn ang="0">
                    <a:pos x="871" y="234"/>
                  </a:cxn>
                  <a:cxn ang="0">
                    <a:pos x="997" y="265"/>
                  </a:cxn>
                  <a:cxn ang="0">
                    <a:pos x="1057" y="174"/>
                  </a:cxn>
                  <a:cxn ang="0">
                    <a:pos x="1121" y="144"/>
                  </a:cxn>
                  <a:cxn ang="0">
                    <a:pos x="1130" y="186"/>
                  </a:cxn>
                  <a:cxn ang="0">
                    <a:pos x="1017" y="366"/>
                  </a:cxn>
                  <a:cxn ang="0">
                    <a:pos x="1167" y="558"/>
                  </a:cxn>
                  <a:cxn ang="0">
                    <a:pos x="1338" y="537"/>
                  </a:cxn>
                  <a:cxn ang="0">
                    <a:pos x="1275" y="567"/>
                  </a:cxn>
                  <a:cxn ang="0">
                    <a:pos x="1170" y="613"/>
                  </a:cxn>
                  <a:cxn ang="0">
                    <a:pos x="1204" y="707"/>
                  </a:cxn>
                  <a:cxn ang="0">
                    <a:pos x="1302" y="868"/>
                  </a:cxn>
                  <a:cxn ang="0">
                    <a:pos x="1238" y="898"/>
                  </a:cxn>
                  <a:cxn ang="0">
                    <a:pos x="1083" y="851"/>
                  </a:cxn>
                  <a:cxn ang="0">
                    <a:pos x="1084" y="938"/>
                  </a:cxn>
                  <a:cxn ang="0">
                    <a:pos x="1103" y="1138"/>
                  </a:cxn>
                  <a:cxn ang="0">
                    <a:pos x="1040" y="1166"/>
                  </a:cxn>
                  <a:cxn ang="0">
                    <a:pos x="932" y="1012"/>
                  </a:cxn>
                  <a:cxn ang="0">
                    <a:pos x="858" y="1108"/>
                  </a:cxn>
                  <a:cxn ang="0">
                    <a:pos x="916" y="1242"/>
                  </a:cxn>
                  <a:cxn ang="0">
                    <a:pos x="852" y="1272"/>
                  </a:cxn>
                  <a:cxn ang="0">
                    <a:pos x="678" y="1048"/>
                  </a:cxn>
                  <a:cxn ang="0">
                    <a:pos x="599" y="1136"/>
                  </a:cxn>
                  <a:cxn ang="0">
                    <a:pos x="583" y="1268"/>
                  </a:cxn>
                  <a:cxn ang="0">
                    <a:pos x="519" y="1298"/>
                  </a:cxn>
                  <a:cxn ang="0">
                    <a:pos x="455" y="1075"/>
                  </a:cxn>
                  <a:cxn ang="0">
                    <a:pos x="363" y="1028"/>
                  </a:cxn>
                  <a:cxn ang="0">
                    <a:pos x="282" y="1124"/>
                  </a:cxn>
                  <a:cxn ang="0">
                    <a:pos x="219" y="1154"/>
                  </a:cxn>
                  <a:cxn ang="0">
                    <a:pos x="243" y="1055"/>
                  </a:cxn>
                  <a:cxn ang="0">
                    <a:pos x="299" y="943"/>
                  </a:cxn>
                  <a:cxn ang="0">
                    <a:pos x="215" y="762"/>
                  </a:cxn>
                  <a:cxn ang="0">
                    <a:pos x="0" y="762"/>
                  </a:cxn>
                  <a:cxn ang="0">
                    <a:pos x="64" y="732"/>
                  </a:cxn>
                  <a:cxn ang="0">
                    <a:pos x="199" y="700"/>
                  </a:cxn>
                  <a:cxn ang="0">
                    <a:pos x="140" y="560"/>
                  </a:cxn>
                  <a:cxn ang="0">
                    <a:pos x="37" y="429"/>
                  </a:cxn>
                  <a:cxn ang="0">
                    <a:pos x="101" y="400"/>
                  </a:cxn>
                  <a:cxn ang="0">
                    <a:pos x="205" y="443"/>
                  </a:cxn>
                  <a:cxn ang="0">
                    <a:pos x="267" y="315"/>
                  </a:cxn>
                  <a:cxn ang="0">
                    <a:pos x="235" y="160"/>
                  </a:cxn>
                </a:cxnLst>
                <a:rect l="0" t="0" r="r" b="b"/>
                <a:pathLst>
                  <a:path w="1338" h="1298">
                    <a:moveTo>
                      <a:pt x="235" y="160"/>
                    </a:moveTo>
                    <a:lnTo>
                      <a:pt x="298" y="131"/>
                    </a:lnTo>
                    <a:lnTo>
                      <a:pt x="388" y="281"/>
                    </a:lnTo>
                    <a:lnTo>
                      <a:pt x="531" y="235"/>
                    </a:lnTo>
                    <a:lnTo>
                      <a:pt x="424" y="56"/>
                    </a:lnTo>
                    <a:lnTo>
                      <a:pt x="487" y="26"/>
                    </a:lnTo>
                    <a:lnTo>
                      <a:pt x="608" y="180"/>
                    </a:lnTo>
                    <a:lnTo>
                      <a:pt x="746" y="157"/>
                    </a:lnTo>
                    <a:lnTo>
                      <a:pt x="747" y="135"/>
                    </a:lnTo>
                    <a:lnTo>
                      <a:pt x="757" y="29"/>
                    </a:lnTo>
                    <a:lnTo>
                      <a:pt x="821" y="0"/>
                    </a:lnTo>
                    <a:lnTo>
                      <a:pt x="902" y="54"/>
                    </a:lnTo>
                    <a:lnTo>
                      <a:pt x="871" y="234"/>
                    </a:lnTo>
                    <a:lnTo>
                      <a:pt x="997" y="265"/>
                    </a:lnTo>
                    <a:lnTo>
                      <a:pt x="1057" y="174"/>
                    </a:lnTo>
                    <a:lnTo>
                      <a:pt x="1121" y="144"/>
                    </a:lnTo>
                    <a:lnTo>
                      <a:pt x="1130" y="186"/>
                    </a:lnTo>
                    <a:lnTo>
                      <a:pt x="1017" y="366"/>
                    </a:lnTo>
                    <a:lnTo>
                      <a:pt x="1167" y="558"/>
                    </a:lnTo>
                    <a:lnTo>
                      <a:pt x="1338" y="537"/>
                    </a:lnTo>
                    <a:lnTo>
                      <a:pt x="1275" y="567"/>
                    </a:lnTo>
                    <a:lnTo>
                      <a:pt x="1170" y="613"/>
                    </a:lnTo>
                    <a:lnTo>
                      <a:pt x="1204" y="707"/>
                    </a:lnTo>
                    <a:lnTo>
                      <a:pt x="1302" y="868"/>
                    </a:lnTo>
                    <a:lnTo>
                      <a:pt x="1238" y="898"/>
                    </a:lnTo>
                    <a:lnTo>
                      <a:pt x="1083" y="851"/>
                    </a:lnTo>
                    <a:lnTo>
                      <a:pt x="1084" y="938"/>
                    </a:lnTo>
                    <a:lnTo>
                      <a:pt x="1103" y="1138"/>
                    </a:lnTo>
                    <a:lnTo>
                      <a:pt x="1040" y="1166"/>
                    </a:lnTo>
                    <a:lnTo>
                      <a:pt x="932" y="1012"/>
                    </a:lnTo>
                    <a:lnTo>
                      <a:pt x="858" y="1108"/>
                    </a:lnTo>
                    <a:lnTo>
                      <a:pt x="916" y="1242"/>
                    </a:lnTo>
                    <a:lnTo>
                      <a:pt x="852" y="1272"/>
                    </a:lnTo>
                    <a:lnTo>
                      <a:pt x="678" y="1048"/>
                    </a:lnTo>
                    <a:lnTo>
                      <a:pt x="599" y="1136"/>
                    </a:lnTo>
                    <a:lnTo>
                      <a:pt x="583" y="1268"/>
                    </a:lnTo>
                    <a:lnTo>
                      <a:pt x="519" y="1298"/>
                    </a:lnTo>
                    <a:lnTo>
                      <a:pt x="455" y="1075"/>
                    </a:lnTo>
                    <a:lnTo>
                      <a:pt x="363" y="1028"/>
                    </a:lnTo>
                    <a:lnTo>
                      <a:pt x="282" y="1124"/>
                    </a:lnTo>
                    <a:lnTo>
                      <a:pt x="219" y="1154"/>
                    </a:lnTo>
                    <a:lnTo>
                      <a:pt x="243" y="1055"/>
                    </a:lnTo>
                    <a:lnTo>
                      <a:pt x="299" y="943"/>
                    </a:lnTo>
                    <a:lnTo>
                      <a:pt x="215" y="762"/>
                    </a:lnTo>
                    <a:lnTo>
                      <a:pt x="0" y="762"/>
                    </a:lnTo>
                    <a:lnTo>
                      <a:pt x="64" y="732"/>
                    </a:lnTo>
                    <a:lnTo>
                      <a:pt x="199" y="700"/>
                    </a:lnTo>
                    <a:lnTo>
                      <a:pt x="140" y="560"/>
                    </a:lnTo>
                    <a:lnTo>
                      <a:pt x="37" y="429"/>
                    </a:lnTo>
                    <a:lnTo>
                      <a:pt x="101" y="400"/>
                    </a:lnTo>
                    <a:lnTo>
                      <a:pt x="205" y="443"/>
                    </a:lnTo>
                    <a:lnTo>
                      <a:pt x="267" y="315"/>
                    </a:lnTo>
                    <a:lnTo>
                      <a:pt x="235" y="160"/>
                    </a:lnTo>
                    <a:close/>
                  </a:path>
                </a:pathLst>
              </a:custGeom>
              <a:solidFill>
                <a:srgbClr val="545454"/>
              </a:solidFill>
              <a:ln w="9525">
                <a:noFill/>
                <a:round/>
                <a:headEnd/>
                <a:tailEnd/>
              </a:ln>
            </p:spPr>
            <p:txBody>
              <a:bodyPr/>
              <a:lstStyle/>
              <a:p>
                <a:endParaRPr lang="pt-BR"/>
              </a:p>
            </p:txBody>
          </p:sp>
          <p:sp>
            <p:nvSpPr>
              <p:cNvPr id="1917971" name="Freeform 19"/>
              <p:cNvSpPr>
                <a:spLocks/>
              </p:cNvSpPr>
              <p:nvPr/>
            </p:nvSpPr>
            <p:spPr bwMode="auto">
              <a:xfrm>
                <a:off x="2766" y="2129"/>
                <a:ext cx="638" cy="638"/>
              </a:xfrm>
              <a:custGeom>
                <a:avLst/>
                <a:gdLst/>
                <a:ahLst/>
                <a:cxnLst>
                  <a:cxn ang="0">
                    <a:pos x="1246" y="424"/>
                  </a:cxn>
                  <a:cxn ang="0">
                    <a:pos x="1110" y="439"/>
                  </a:cxn>
                  <a:cxn ang="0">
                    <a:pos x="1094" y="405"/>
                  </a:cxn>
                  <a:cxn ang="0">
                    <a:pos x="1077" y="373"/>
                  </a:cxn>
                  <a:cxn ang="0">
                    <a:pos x="1056" y="342"/>
                  </a:cxn>
                  <a:cxn ang="0">
                    <a:pos x="1141" y="235"/>
                  </a:cxn>
                  <a:cxn ang="0">
                    <a:pos x="963" y="240"/>
                  </a:cxn>
                  <a:cxn ang="0">
                    <a:pos x="933" y="219"/>
                  </a:cxn>
                  <a:cxn ang="0">
                    <a:pos x="902" y="198"/>
                  </a:cxn>
                  <a:cxn ang="0">
                    <a:pos x="870" y="181"/>
                  </a:cxn>
                  <a:cxn ang="0">
                    <a:pos x="836" y="166"/>
                  </a:cxn>
                  <a:cxn ang="0">
                    <a:pos x="757" y="3"/>
                  </a:cxn>
                  <a:cxn ang="0">
                    <a:pos x="703" y="130"/>
                  </a:cxn>
                  <a:cxn ang="0">
                    <a:pos x="666" y="126"/>
                  </a:cxn>
                  <a:cxn ang="0">
                    <a:pos x="629" y="126"/>
                  </a:cxn>
                  <a:cxn ang="0">
                    <a:pos x="592" y="128"/>
                  </a:cxn>
                  <a:cxn ang="0">
                    <a:pos x="541" y="0"/>
                  </a:cxn>
                  <a:cxn ang="0">
                    <a:pos x="456" y="160"/>
                  </a:cxn>
                  <a:cxn ang="0">
                    <a:pos x="422" y="174"/>
                  </a:cxn>
                  <a:cxn ang="0">
                    <a:pos x="389" y="191"/>
                  </a:cxn>
                  <a:cxn ang="0">
                    <a:pos x="358" y="209"/>
                  </a:cxn>
                  <a:cxn ang="0">
                    <a:pos x="328" y="230"/>
                  </a:cxn>
                  <a:cxn ang="0">
                    <a:pos x="149" y="219"/>
                  </a:cxn>
                  <a:cxn ang="0">
                    <a:pos x="229" y="329"/>
                  </a:cxn>
                  <a:cxn ang="0">
                    <a:pos x="208" y="359"/>
                  </a:cxn>
                  <a:cxn ang="0">
                    <a:pos x="189" y="390"/>
                  </a:cxn>
                  <a:cxn ang="0">
                    <a:pos x="173" y="423"/>
                  </a:cxn>
                  <a:cxn ang="0">
                    <a:pos x="37" y="403"/>
                  </a:cxn>
                  <a:cxn ang="0">
                    <a:pos x="131" y="556"/>
                  </a:cxn>
                  <a:cxn ang="0">
                    <a:pos x="123" y="629"/>
                  </a:cxn>
                  <a:cxn ang="0">
                    <a:pos x="128" y="704"/>
                  </a:cxn>
                  <a:cxn ang="0">
                    <a:pos x="30" y="851"/>
                  </a:cxn>
                  <a:cxn ang="0">
                    <a:pos x="163" y="837"/>
                  </a:cxn>
                  <a:cxn ang="0">
                    <a:pos x="178" y="872"/>
                  </a:cxn>
                  <a:cxn ang="0">
                    <a:pos x="197" y="904"/>
                  </a:cxn>
                  <a:cxn ang="0">
                    <a:pos x="216" y="935"/>
                  </a:cxn>
                  <a:cxn ang="0">
                    <a:pos x="135" y="1040"/>
                  </a:cxn>
                  <a:cxn ang="0">
                    <a:pos x="311" y="1038"/>
                  </a:cxn>
                  <a:cxn ang="0">
                    <a:pos x="341" y="1060"/>
                  </a:cxn>
                  <a:cxn ang="0">
                    <a:pos x="372" y="1080"/>
                  </a:cxn>
                  <a:cxn ang="0">
                    <a:pos x="405" y="1099"/>
                  </a:cxn>
                  <a:cxn ang="0">
                    <a:pos x="439" y="1115"/>
                  </a:cxn>
                  <a:cxn ang="0">
                    <a:pos x="519" y="1272"/>
                  </a:cxn>
                  <a:cxn ang="0">
                    <a:pos x="574" y="1151"/>
                  </a:cxn>
                  <a:cxn ang="0">
                    <a:pos x="610" y="1154"/>
                  </a:cxn>
                  <a:cxn ang="0">
                    <a:pos x="648" y="1155"/>
                  </a:cxn>
                  <a:cxn ang="0">
                    <a:pos x="686" y="1153"/>
                  </a:cxn>
                  <a:cxn ang="0">
                    <a:pos x="736" y="1275"/>
                  </a:cxn>
                  <a:cxn ang="0">
                    <a:pos x="821" y="1122"/>
                  </a:cxn>
                  <a:cxn ang="0">
                    <a:pos x="857" y="1107"/>
                  </a:cxn>
                  <a:cxn ang="0">
                    <a:pos x="890" y="1090"/>
                  </a:cxn>
                  <a:cxn ang="0">
                    <a:pos x="923" y="1070"/>
                  </a:cxn>
                  <a:cxn ang="0">
                    <a:pos x="953" y="1048"/>
                  </a:cxn>
                  <a:cxn ang="0">
                    <a:pos x="1128" y="1057"/>
                  </a:cxn>
                  <a:cxn ang="0">
                    <a:pos x="1049" y="949"/>
                  </a:cxn>
                  <a:cxn ang="0">
                    <a:pos x="1070" y="918"/>
                  </a:cxn>
                  <a:cxn ang="0">
                    <a:pos x="1090" y="887"/>
                  </a:cxn>
                  <a:cxn ang="0">
                    <a:pos x="1106" y="853"/>
                  </a:cxn>
                  <a:cxn ang="0">
                    <a:pos x="1238" y="872"/>
                  </a:cxn>
                  <a:cxn ang="0">
                    <a:pos x="1146" y="721"/>
                  </a:cxn>
                  <a:cxn ang="0">
                    <a:pos x="1152" y="647"/>
                  </a:cxn>
                  <a:cxn ang="0">
                    <a:pos x="1147" y="572"/>
                  </a:cxn>
                </a:cxnLst>
                <a:rect l="0" t="0" r="r" b="b"/>
                <a:pathLst>
                  <a:path w="1275" h="1275">
                    <a:moveTo>
                      <a:pt x="1275" y="541"/>
                    </a:moveTo>
                    <a:lnTo>
                      <a:pt x="1246" y="424"/>
                    </a:lnTo>
                    <a:lnTo>
                      <a:pt x="1117" y="456"/>
                    </a:lnTo>
                    <a:lnTo>
                      <a:pt x="1110" y="439"/>
                    </a:lnTo>
                    <a:lnTo>
                      <a:pt x="1103" y="421"/>
                    </a:lnTo>
                    <a:lnTo>
                      <a:pt x="1094" y="405"/>
                    </a:lnTo>
                    <a:lnTo>
                      <a:pt x="1086" y="388"/>
                    </a:lnTo>
                    <a:lnTo>
                      <a:pt x="1077" y="373"/>
                    </a:lnTo>
                    <a:lnTo>
                      <a:pt x="1067" y="357"/>
                    </a:lnTo>
                    <a:lnTo>
                      <a:pt x="1056" y="342"/>
                    </a:lnTo>
                    <a:lnTo>
                      <a:pt x="1046" y="327"/>
                    </a:lnTo>
                    <a:lnTo>
                      <a:pt x="1141" y="235"/>
                    </a:lnTo>
                    <a:lnTo>
                      <a:pt x="1057" y="148"/>
                    </a:lnTo>
                    <a:lnTo>
                      <a:pt x="963" y="240"/>
                    </a:lnTo>
                    <a:lnTo>
                      <a:pt x="948" y="229"/>
                    </a:lnTo>
                    <a:lnTo>
                      <a:pt x="933" y="219"/>
                    </a:lnTo>
                    <a:lnTo>
                      <a:pt x="918" y="208"/>
                    </a:lnTo>
                    <a:lnTo>
                      <a:pt x="902" y="198"/>
                    </a:lnTo>
                    <a:lnTo>
                      <a:pt x="886" y="189"/>
                    </a:lnTo>
                    <a:lnTo>
                      <a:pt x="870" y="181"/>
                    </a:lnTo>
                    <a:lnTo>
                      <a:pt x="853" y="173"/>
                    </a:lnTo>
                    <a:lnTo>
                      <a:pt x="836" y="166"/>
                    </a:lnTo>
                    <a:lnTo>
                      <a:pt x="873" y="37"/>
                    </a:lnTo>
                    <a:lnTo>
                      <a:pt x="757" y="3"/>
                    </a:lnTo>
                    <a:lnTo>
                      <a:pt x="720" y="132"/>
                    </a:lnTo>
                    <a:lnTo>
                      <a:pt x="703" y="130"/>
                    </a:lnTo>
                    <a:lnTo>
                      <a:pt x="684" y="128"/>
                    </a:lnTo>
                    <a:lnTo>
                      <a:pt x="666" y="126"/>
                    </a:lnTo>
                    <a:lnTo>
                      <a:pt x="647" y="126"/>
                    </a:lnTo>
                    <a:lnTo>
                      <a:pt x="629" y="126"/>
                    </a:lnTo>
                    <a:lnTo>
                      <a:pt x="610" y="126"/>
                    </a:lnTo>
                    <a:lnTo>
                      <a:pt x="592" y="128"/>
                    </a:lnTo>
                    <a:lnTo>
                      <a:pt x="574" y="130"/>
                    </a:lnTo>
                    <a:lnTo>
                      <a:pt x="541" y="0"/>
                    </a:lnTo>
                    <a:lnTo>
                      <a:pt x="424" y="30"/>
                    </a:lnTo>
                    <a:lnTo>
                      <a:pt x="456" y="160"/>
                    </a:lnTo>
                    <a:lnTo>
                      <a:pt x="439" y="167"/>
                    </a:lnTo>
                    <a:lnTo>
                      <a:pt x="422" y="174"/>
                    </a:lnTo>
                    <a:lnTo>
                      <a:pt x="405" y="182"/>
                    </a:lnTo>
                    <a:lnTo>
                      <a:pt x="389" y="191"/>
                    </a:lnTo>
                    <a:lnTo>
                      <a:pt x="373" y="200"/>
                    </a:lnTo>
                    <a:lnTo>
                      <a:pt x="358" y="209"/>
                    </a:lnTo>
                    <a:lnTo>
                      <a:pt x="343" y="220"/>
                    </a:lnTo>
                    <a:lnTo>
                      <a:pt x="328" y="230"/>
                    </a:lnTo>
                    <a:lnTo>
                      <a:pt x="235" y="134"/>
                    </a:lnTo>
                    <a:lnTo>
                      <a:pt x="149" y="219"/>
                    </a:lnTo>
                    <a:lnTo>
                      <a:pt x="241" y="314"/>
                    </a:lnTo>
                    <a:lnTo>
                      <a:pt x="229" y="329"/>
                    </a:lnTo>
                    <a:lnTo>
                      <a:pt x="219" y="343"/>
                    </a:lnTo>
                    <a:lnTo>
                      <a:pt x="208" y="359"/>
                    </a:lnTo>
                    <a:lnTo>
                      <a:pt x="198" y="374"/>
                    </a:lnTo>
                    <a:lnTo>
                      <a:pt x="189" y="390"/>
                    </a:lnTo>
                    <a:lnTo>
                      <a:pt x="181" y="406"/>
                    </a:lnTo>
                    <a:lnTo>
                      <a:pt x="173" y="423"/>
                    </a:lnTo>
                    <a:lnTo>
                      <a:pt x="165" y="440"/>
                    </a:lnTo>
                    <a:lnTo>
                      <a:pt x="37" y="403"/>
                    </a:lnTo>
                    <a:lnTo>
                      <a:pt x="5" y="519"/>
                    </a:lnTo>
                    <a:lnTo>
                      <a:pt x="131" y="556"/>
                    </a:lnTo>
                    <a:lnTo>
                      <a:pt x="125" y="592"/>
                    </a:lnTo>
                    <a:lnTo>
                      <a:pt x="123" y="629"/>
                    </a:lnTo>
                    <a:lnTo>
                      <a:pt x="124" y="667"/>
                    </a:lnTo>
                    <a:lnTo>
                      <a:pt x="128" y="704"/>
                    </a:lnTo>
                    <a:lnTo>
                      <a:pt x="0" y="736"/>
                    </a:lnTo>
                    <a:lnTo>
                      <a:pt x="30" y="851"/>
                    </a:lnTo>
                    <a:lnTo>
                      <a:pt x="157" y="820"/>
                    </a:lnTo>
                    <a:lnTo>
                      <a:pt x="163" y="837"/>
                    </a:lnTo>
                    <a:lnTo>
                      <a:pt x="170" y="855"/>
                    </a:lnTo>
                    <a:lnTo>
                      <a:pt x="178" y="872"/>
                    </a:lnTo>
                    <a:lnTo>
                      <a:pt x="188" y="888"/>
                    </a:lnTo>
                    <a:lnTo>
                      <a:pt x="197" y="904"/>
                    </a:lnTo>
                    <a:lnTo>
                      <a:pt x="206" y="920"/>
                    </a:lnTo>
                    <a:lnTo>
                      <a:pt x="216" y="935"/>
                    </a:lnTo>
                    <a:lnTo>
                      <a:pt x="228" y="950"/>
                    </a:lnTo>
                    <a:lnTo>
                      <a:pt x="135" y="1040"/>
                    </a:lnTo>
                    <a:lnTo>
                      <a:pt x="219" y="1128"/>
                    </a:lnTo>
                    <a:lnTo>
                      <a:pt x="311" y="1038"/>
                    </a:lnTo>
                    <a:lnTo>
                      <a:pt x="326" y="1049"/>
                    </a:lnTo>
                    <a:lnTo>
                      <a:pt x="341" y="1060"/>
                    </a:lnTo>
                    <a:lnTo>
                      <a:pt x="357" y="1071"/>
                    </a:lnTo>
                    <a:lnTo>
                      <a:pt x="372" y="1080"/>
                    </a:lnTo>
                    <a:lnTo>
                      <a:pt x="388" y="1090"/>
                    </a:lnTo>
                    <a:lnTo>
                      <a:pt x="405" y="1099"/>
                    </a:lnTo>
                    <a:lnTo>
                      <a:pt x="422" y="1107"/>
                    </a:lnTo>
                    <a:lnTo>
                      <a:pt x="439" y="1115"/>
                    </a:lnTo>
                    <a:lnTo>
                      <a:pt x="404" y="1238"/>
                    </a:lnTo>
                    <a:lnTo>
                      <a:pt x="519" y="1272"/>
                    </a:lnTo>
                    <a:lnTo>
                      <a:pt x="555" y="1148"/>
                    </a:lnTo>
                    <a:lnTo>
                      <a:pt x="574" y="1151"/>
                    </a:lnTo>
                    <a:lnTo>
                      <a:pt x="592" y="1153"/>
                    </a:lnTo>
                    <a:lnTo>
                      <a:pt x="610" y="1154"/>
                    </a:lnTo>
                    <a:lnTo>
                      <a:pt x="629" y="1155"/>
                    </a:lnTo>
                    <a:lnTo>
                      <a:pt x="648" y="1155"/>
                    </a:lnTo>
                    <a:lnTo>
                      <a:pt x="667" y="1154"/>
                    </a:lnTo>
                    <a:lnTo>
                      <a:pt x="686" y="1153"/>
                    </a:lnTo>
                    <a:lnTo>
                      <a:pt x="705" y="1151"/>
                    </a:lnTo>
                    <a:lnTo>
                      <a:pt x="736" y="1275"/>
                    </a:lnTo>
                    <a:lnTo>
                      <a:pt x="852" y="1246"/>
                    </a:lnTo>
                    <a:lnTo>
                      <a:pt x="821" y="1122"/>
                    </a:lnTo>
                    <a:lnTo>
                      <a:pt x="840" y="1115"/>
                    </a:lnTo>
                    <a:lnTo>
                      <a:pt x="857" y="1107"/>
                    </a:lnTo>
                    <a:lnTo>
                      <a:pt x="874" y="1099"/>
                    </a:lnTo>
                    <a:lnTo>
                      <a:pt x="890" y="1090"/>
                    </a:lnTo>
                    <a:lnTo>
                      <a:pt x="906" y="1079"/>
                    </a:lnTo>
                    <a:lnTo>
                      <a:pt x="923" y="1070"/>
                    </a:lnTo>
                    <a:lnTo>
                      <a:pt x="938" y="1060"/>
                    </a:lnTo>
                    <a:lnTo>
                      <a:pt x="953" y="1048"/>
                    </a:lnTo>
                    <a:lnTo>
                      <a:pt x="1040" y="1140"/>
                    </a:lnTo>
                    <a:lnTo>
                      <a:pt x="1128" y="1057"/>
                    </a:lnTo>
                    <a:lnTo>
                      <a:pt x="1038" y="964"/>
                    </a:lnTo>
                    <a:lnTo>
                      <a:pt x="1049" y="949"/>
                    </a:lnTo>
                    <a:lnTo>
                      <a:pt x="1060" y="934"/>
                    </a:lnTo>
                    <a:lnTo>
                      <a:pt x="1070" y="918"/>
                    </a:lnTo>
                    <a:lnTo>
                      <a:pt x="1080" y="903"/>
                    </a:lnTo>
                    <a:lnTo>
                      <a:pt x="1090" y="887"/>
                    </a:lnTo>
                    <a:lnTo>
                      <a:pt x="1098" y="870"/>
                    </a:lnTo>
                    <a:lnTo>
                      <a:pt x="1106" y="853"/>
                    </a:lnTo>
                    <a:lnTo>
                      <a:pt x="1114" y="836"/>
                    </a:lnTo>
                    <a:lnTo>
                      <a:pt x="1238" y="872"/>
                    </a:lnTo>
                    <a:lnTo>
                      <a:pt x="1272" y="757"/>
                    </a:lnTo>
                    <a:lnTo>
                      <a:pt x="1146" y="721"/>
                    </a:lnTo>
                    <a:lnTo>
                      <a:pt x="1151" y="684"/>
                    </a:lnTo>
                    <a:lnTo>
                      <a:pt x="1152" y="647"/>
                    </a:lnTo>
                    <a:lnTo>
                      <a:pt x="1151" y="610"/>
                    </a:lnTo>
                    <a:lnTo>
                      <a:pt x="1147" y="572"/>
                    </a:lnTo>
                    <a:lnTo>
                      <a:pt x="1275" y="541"/>
                    </a:lnTo>
                    <a:close/>
                  </a:path>
                </a:pathLst>
              </a:custGeom>
              <a:solidFill>
                <a:srgbClr val="545454"/>
              </a:solidFill>
              <a:ln w="9525">
                <a:noFill/>
                <a:round/>
                <a:headEnd/>
                <a:tailEnd/>
              </a:ln>
            </p:spPr>
            <p:txBody>
              <a:bodyPr/>
              <a:lstStyle/>
              <a:p>
                <a:endParaRPr lang="pt-BR"/>
              </a:p>
            </p:txBody>
          </p:sp>
          <p:sp>
            <p:nvSpPr>
              <p:cNvPr id="1917972" name="Freeform 20"/>
              <p:cNvSpPr>
                <a:spLocks/>
              </p:cNvSpPr>
              <p:nvPr/>
            </p:nvSpPr>
            <p:spPr bwMode="auto">
              <a:xfrm>
                <a:off x="2799" y="2114"/>
                <a:ext cx="637" cy="638"/>
              </a:xfrm>
              <a:custGeom>
                <a:avLst/>
                <a:gdLst/>
                <a:ahLst/>
                <a:cxnLst>
                  <a:cxn ang="0">
                    <a:pos x="1246" y="424"/>
                  </a:cxn>
                  <a:cxn ang="0">
                    <a:pos x="841" y="525"/>
                  </a:cxn>
                  <a:cxn ang="0">
                    <a:pos x="1141" y="235"/>
                  </a:cxn>
                  <a:cxn ang="0">
                    <a:pos x="1057" y="147"/>
                  </a:cxn>
                  <a:cxn ang="0">
                    <a:pos x="757" y="438"/>
                  </a:cxn>
                  <a:cxn ang="0">
                    <a:pos x="872" y="37"/>
                  </a:cxn>
                  <a:cxn ang="0">
                    <a:pos x="757" y="3"/>
                  </a:cxn>
                  <a:cxn ang="0">
                    <a:pos x="642" y="405"/>
                  </a:cxn>
                  <a:cxn ang="0">
                    <a:pos x="541" y="0"/>
                  </a:cxn>
                  <a:cxn ang="0">
                    <a:pos x="423" y="29"/>
                  </a:cxn>
                  <a:cxn ang="0">
                    <a:pos x="525" y="434"/>
                  </a:cxn>
                  <a:cxn ang="0">
                    <a:pos x="234" y="134"/>
                  </a:cxn>
                  <a:cxn ang="0">
                    <a:pos x="148" y="218"/>
                  </a:cxn>
                  <a:cxn ang="0">
                    <a:pos x="438" y="518"/>
                  </a:cxn>
                  <a:cxn ang="0">
                    <a:pos x="37" y="403"/>
                  </a:cxn>
                  <a:cxn ang="0">
                    <a:pos x="4" y="520"/>
                  </a:cxn>
                  <a:cxn ang="0">
                    <a:pos x="405" y="634"/>
                  </a:cxn>
                  <a:cxn ang="0">
                    <a:pos x="0" y="735"/>
                  </a:cxn>
                  <a:cxn ang="0">
                    <a:pos x="29" y="851"/>
                  </a:cxn>
                  <a:cxn ang="0">
                    <a:pos x="435" y="751"/>
                  </a:cxn>
                  <a:cxn ang="0">
                    <a:pos x="134" y="1040"/>
                  </a:cxn>
                  <a:cxn ang="0">
                    <a:pos x="218" y="1127"/>
                  </a:cxn>
                  <a:cxn ang="0">
                    <a:pos x="518" y="836"/>
                  </a:cxn>
                  <a:cxn ang="0">
                    <a:pos x="404" y="1238"/>
                  </a:cxn>
                  <a:cxn ang="0">
                    <a:pos x="519" y="1271"/>
                  </a:cxn>
                  <a:cxn ang="0">
                    <a:pos x="634" y="870"/>
                  </a:cxn>
                  <a:cxn ang="0">
                    <a:pos x="735" y="1274"/>
                  </a:cxn>
                  <a:cxn ang="0">
                    <a:pos x="852" y="1245"/>
                  </a:cxn>
                  <a:cxn ang="0">
                    <a:pos x="751" y="840"/>
                  </a:cxn>
                  <a:cxn ang="0">
                    <a:pos x="1039" y="1141"/>
                  </a:cxn>
                  <a:cxn ang="0">
                    <a:pos x="1127" y="1056"/>
                  </a:cxn>
                  <a:cxn ang="0">
                    <a:pos x="838" y="758"/>
                  </a:cxn>
                  <a:cxn ang="0">
                    <a:pos x="1238" y="871"/>
                  </a:cxn>
                  <a:cxn ang="0">
                    <a:pos x="1271" y="757"/>
                  </a:cxn>
                  <a:cxn ang="0">
                    <a:pos x="871" y="642"/>
                  </a:cxn>
                  <a:cxn ang="0">
                    <a:pos x="1274" y="540"/>
                  </a:cxn>
                  <a:cxn ang="0">
                    <a:pos x="1246" y="424"/>
                  </a:cxn>
                </a:cxnLst>
                <a:rect l="0" t="0" r="r" b="b"/>
                <a:pathLst>
                  <a:path w="1274" h="1274">
                    <a:moveTo>
                      <a:pt x="1246" y="424"/>
                    </a:moveTo>
                    <a:lnTo>
                      <a:pt x="841" y="525"/>
                    </a:lnTo>
                    <a:lnTo>
                      <a:pt x="1141" y="235"/>
                    </a:lnTo>
                    <a:lnTo>
                      <a:pt x="1057" y="147"/>
                    </a:lnTo>
                    <a:lnTo>
                      <a:pt x="757" y="438"/>
                    </a:lnTo>
                    <a:lnTo>
                      <a:pt x="872" y="37"/>
                    </a:lnTo>
                    <a:lnTo>
                      <a:pt x="757" y="3"/>
                    </a:lnTo>
                    <a:lnTo>
                      <a:pt x="642" y="405"/>
                    </a:lnTo>
                    <a:lnTo>
                      <a:pt x="541" y="0"/>
                    </a:lnTo>
                    <a:lnTo>
                      <a:pt x="423" y="29"/>
                    </a:lnTo>
                    <a:lnTo>
                      <a:pt x="525" y="434"/>
                    </a:lnTo>
                    <a:lnTo>
                      <a:pt x="234" y="134"/>
                    </a:lnTo>
                    <a:lnTo>
                      <a:pt x="148" y="218"/>
                    </a:lnTo>
                    <a:lnTo>
                      <a:pt x="438" y="518"/>
                    </a:lnTo>
                    <a:lnTo>
                      <a:pt x="37" y="403"/>
                    </a:lnTo>
                    <a:lnTo>
                      <a:pt x="4" y="520"/>
                    </a:lnTo>
                    <a:lnTo>
                      <a:pt x="405" y="634"/>
                    </a:lnTo>
                    <a:lnTo>
                      <a:pt x="0" y="735"/>
                    </a:lnTo>
                    <a:lnTo>
                      <a:pt x="29" y="851"/>
                    </a:lnTo>
                    <a:lnTo>
                      <a:pt x="435" y="751"/>
                    </a:lnTo>
                    <a:lnTo>
                      <a:pt x="134" y="1040"/>
                    </a:lnTo>
                    <a:lnTo>
                      <a:pt x="218" y="1127"/>
                    </a:lnTo>
                    <a:lnTo>
                      <a:pt x="518" y="836"/>
                    </a:lnTo>
                    <a:lnTo>
                      <a:pt x="404" y="1238"/>
                    </a:lnTo>
                    <a:lnTo>
                      <a:pt x="519" y="1271"/>
                    </a:lnTo>
                    <a:lnTo>
                      <a:pt x="634" y="870"/>
                    </a:lnTo>
                    <a:lnTo>
                      <a:pt x="735" y="1274"/>
                    </a:lnTo>
                    <a:lnTo>
                      <a:pt x="852" y="1245"/>
                    </a:lnTo>
                    <a:lnTo>
                      <a:pt x="751" y="840"/>
                    </a:lnTo>
                    <a:lnTo>
                      <a:pt x="1039" y="1141"/>
                    </a:lnTo>
                    <a:lnTo>
                      <a:pt x="1127" y="1056"/>
                    </a:lnTo>
                    <a:lnTo>
                      <a:pt x="838" y="758"/>
                    </a:lnTo>
                    <a:lnTo>
                      <a:pt x="1238" y="871"/>
                    </a:lnTo>
                    <a:lnTo>
                      <a:pt x="1271" y="757"/>
                    </a:lnTo>
                    <a:lnTo>
                      <a:pt x="871" y="642"/>
                    </a:lnTo>
                    <a:lnTo>
                      <a:pt x="1274" y="540"/>
                    </a:lnTo>
                    <a:lnTo>
                      <a:pt x="1246" y="424"/>
                    </a:lnTo>
                    <a:close/>
                  </a:path>
                </a:pathLst>
              </a:custGeom>
              <a:solidFill>
                <a:srgbClr val="7F7F7F"/>
              </a:solidFill>
              <a:ln w="9525">
                <a:noFill/>
                <a:round/>
                <a:headEnd/>
                <a:tailEnd/>
              </a:ln>
            </p:spPr>
            <p:txBody>
              <a:bodyPr/>
              <a:lstStyle/>
              <a:p>
                <a:endParaRPr lang="pt-BR"/>
              </a:p>
            </p:txBody>
          </p:sp>
          <p:sp>
            <p:nvSpPr>
              <p:cNvPr id="1917973" name="Freeform 21"/>
              <p:cNvSpPr>
                <a:spLocks/>
              </p:cNvSpPr>
              <p:nvPr/>
            </p:nvSpPr>
            <p:spPr bwMode="auto">
              <a:xfrm>
                <a:off x="2860" y="2178"/>
                <a:ext cx="514" cy="514"/>
              </a:xfrm>
              <a:custGeom>
                <a:avLst/>
                <a:gdLst/>
                <a:ahLst/>
                <a:cxnLst>
                  <a:cxn ang="0">
                    <a:pos x="690" y="997"/>
                  </a:cxn>
                  <a:cxn ang="0">
                    <a:pos x="781" y="952"/>
                  </a:cxn>
                  <a:cxn ang="0">
                    <a:pos x="861" y="893"/>
                  </a:cxn>
                  <a:cxn ang="0">
                    <a:pos x="927" y="819"/>
                  </a:cxn>
                  <a:cxn ang="0">
                    <a:pos x="978" y="735"/>
                  </a:cxn>
                  <a:cxn ang="0">
                    <a:pos x="1011" y="641"/>
                  </a:cxn>
                  <a:cxn ang="0">
                    <a:pos x="1027" y="543"/>
                  </a:cxn>
                  <a:cxn ang="0">
                    <a:pos x="1023" y="441"/>
                  </a:cxn>
                  <a:cxn ang="0">
                    <a:pos x="997" y="338"/>
                  </a:cxn>
                  <a:cxn ang="0">
                    <a:pos x="952" y="246"/>
                  </a:cxn>
                  <a:cxn ang="0">
                    <a:pos x="892" y="166"/>
                  </a:cxn>
                  <a:cxn ang="0">
                    <a:pos x="820" y="100"/>
                  </a:cxn>
                  <a:cxn ang="0">
                    <a:pos x="735" y="49"/>
                  </a:cxn>
                  <a:cxn ang="0">
                    <a:pos x="642" y="15"/>
                  </a:cxn>
                  <a:cxn ang="0">
                    <a:pos x="543" y="0"/>
                  </a:cxn>
                  <a:cxn ang="0">
                    <a:pos x="441" y="4"/>
                  </a:cxn>
                  <a:cxn ang="0">
                    <a:pos x="338" y="30"/>
                  </a:cxn>
                  <a:cxn ang="0">
                    <a:pos x="246" y="73"/>
                  </a:cxn>
                  <a:cxn ang="0">
                    <a:pos x="167" y="134"/>
                  </a:cxn>
                  <a:cxn ang="0">
                    <a:pos x="100" y="207"/>
                  </a:cxn>
                  <a:cxn ang="0">
                    <a:pos x="49" y="292"/>
                  </a:cxn>
                  <a:cxn ang="0">
                    <a:pos x="16" y="386"/>
                  </a:cxn>
                  <a:cxn ang="0">
                    <a:pos x="0" y="485"/>
                  </a:cxn>
                  <a:cxn ang="0">
                    <a:pos x="4" y="587"/>
                  </a:cxn>
                  <a:cxn ang="0">
                    <a:pos x="30" y="690"/>
                  </a:cxn>
                  <a:cxn ang="0">
                    <a:pos x="75" y="781"/>
                  </a:cxn>
                  <a:cxn ang="0">
                    <a:pos x="134" y="861"/>
                  </a:cxn>
                  <a:cxn ang="0">
                    <a:pos x="208" y="927"/>
                  </a:cxn>
                  <a:cxn ang="0">
                    <a:pos x="292" y="978"/>
                  </a:cxn>
                  <a:cxn ang="0">
                    <a:pos x="386" y="1011"/>
                  </a:cxn>
                  <a:cxn ang="0">
                    <a:pos x="485" y="1027"/>
                  </a:cxn>
                  <a:cxn ang="0">
                    <a:pos x="587" y="1023"/>
                  </a:cxn>
                </a:cxnLst>
                <a:rect l="0" t="0" r="r" b="b"/>
                <a:pathLst>
                  <a:path w="1027" h="1027">
                    <a:moveTo>
                      <a:pt x="639" y="1012"/>
                    </a:moveTo>
                    <a:lnTo>
                      <a:pt x="690" y="997"/>
                    </a:lnTo>
                    <a:lnTo>
                      <a:pt x="737" y="977"/>
                    </a:lnTo>
                    <a:lnTo>
                      <a:pt x="781" y="952"/>
                    </a:lnTo>
                    <a:lnTo>
                      <a:pt x="822" y="925"/>
                    </a:lnTo>
                    <a:lnTo>
                      <a:pt x="861" y="893"/>
                    </a:lnTo>
                    <a:lnTo>
                      <a:pt x="896" y="857"/>
                    </a:lnTo>
                    <a:lnTo>
                      <a:pt x="927" y="819"/>
                    </a:lnTo>
                    <a:lnTo>
                      <a:pt x="955" y="778"/>
                    </a:lnTo>
                    <a:lnTo>
                      <a:pt x="978" y="735"/>
                    </a:lnTo>
                    <a:lnTo>
                      <a:pt x="997" y="689"/>
                    </a:lnTo>
                    <a:lnTo>
                      <a:pt x="1011" y="641"/>
                    </a:lnTo>
                    <a:lnTo>
                      <a:pt x="1021" y="593"/>
                    </a:lnTo>
                    <a:lnTo>
                      <a:pt x="1027" y="543"/>
                    </a:lnTo>
                    <a:lnTo>
                      <a:pt x="1027" y="492"/>
                    </a:lnTo>
                    <a:lnTo>
                      <a:pt x="1023" y="441"/>
                    </a:lnTo>
                    <a:lnTo>
                      <a:pt x="1012" y="389"/>
                    </a:lnTo>
                    <a:lnTo>
                      <a:pt x="997" y="338"/>
                    </a:lnTo>
                    <a:lnTo>
                      <a:pt x="976" y="291"/>
                    </a:lnTo>
                    <a:lnTo>
                      <a:pt x="952" y="246"/>
                    </a:lnTo>
                    <a:lnTo>
                      <a:pt x="925" y="205"/>
                    </a:lnTo>
                    <a:lnTo>
                      <a:pt x="892" y="166"/>
                    </a:lnTo>
                    <a:lnTo>
                      <a:pt x="858" y="131"/>
                    </a:lnTo>
                    <a:lnTo>
                      <a:pt x="820" y="100"/>
                    </a:lnTo>
                    <a:lnTo>
                      <a:pt x="778" y="72"/>
                    </a:lnTo>
                    <a:lnTo>
                      <a:pt x="735" y="49"/>
                    </a:lnTo>
                    <a:lnTo>
                      <a:pt x="690" y="30"/>
                    </a:lnTo>
                    <a:lnTo>
                      <a:pt x="642" y="15"/>
                    </a:lnTo>
                    <a:lnTo>
                      <a:pt x="593" y="5"/>
                    </a:lnTo>
                    <a:lnTo>
                      <a:pt x="543" y="0"/>
                    </a:lnTo>
                    <a:lnTo>
                      <a:pt x="493" y="0"/>
                    </a:lnTo>
                    <a:lnTo>
                      <a:pt x="441" y="4"/>
                    </a:lnTo>
                    <a:lnTo>
                      <a:pt x="389" y="15"/>
                    </a:lnTo>
                    <a:lnTo>
                      <a:pt x="338" y="30"/>
                    </a:lnTo>
                    <a:lnTo>
                      <a:pt x="291" y="49"/>
                    </a:lnTo>
                    <a:lnTo>
                      <a:pt x="246" y="73"/>
                    </a:lnTo>
                    <a:lnTo>
                      <a:pt x="205" y="102"/>
                    </a:lnTo>
                    <a:lnTo>
                      <a:pt x="167" y="134"/>
                    </a:lnTo>
                    <a:lnTo>
                      <a:pt x="131" y="169"/>
                    </a:lnTo>
                    <a:lnTo>
                      <a:pt x="100" y="207"/>
                    </a:lnTo>
                    <a:lnTo>
                      <a:pt x="72" y="248"/>
                    </a:lnTo>
                    <a:lnTo>
                      <a:pt x="49" y="292"/>
                    </a:lnTo>
                    <a:lnTo>
                      <a:pt x="30" y="338"/>
                    </a:lnTo>
                    <a:lnTo>
                      <a:pt x="16" y="386"/>
                    </a:lnTo>
                    <a:lnTo>
                      <a:pt x="5" y="434"/>
                    </a:lnTo>
                    <a:lnTo>
                      <a:pt x="0" y="485"/>
                    </a:lnTo>
                    <a:lnTo>
                      <a:pt x="0" y="535"/>
                    </a:lnTo>
                    <a:lnTo>
                      <a:pt x="4" y="587"/>
                    </a:lnTo>
                    <a:lnTo>
                      <a:pt x="15" y="639"/>
                    </a:lnTo>
                    <a:lnTo>
                      <a:pt x="30" y="690"/>
                    </a:lnTo>
                    <a:lnTo>
                      <a:pt x="50" y="737"/>
                    </a:lnTo>
                    <a:lnTo>
                      <a:pt x="75" y="781"/>
                    </a:lnTo>
                    <a:lnTo>
                      <a:pt x="102" y="822"/>
                    </a:lnTo>
                    <a:lnTo>
                      <a:pt x="134" y="861"/>
                    </a:lnTo>
                    <a:lnTo>
                      <a:pt x="170" y="896"/>
                    </a:lnTo>
                    <a:lnTo>
                      <a:pt x="208" y="927"/>
                    </a:lnTo>
                    <a:lnTo>
                      <a:pt x="250" y="955"/>
                    </a:lnTo>
                    <a:lnTo>
                      <a:pt x="292" y="978"/>
                    </a:lnTo>
                    <a:lnTo>
                      <a:pt x="338" y="997"/>
                    </a:lnTo>
                    <a:lnTo>
                      <a:pt x="386" y="1011"/>
                    </a:lnTo>
                    <a:lnTo>
                      <a:pt x="435" y="1022"/>
                    </a:lnTo>
                    <a:lnTo>
                      <a:pt x="485" y="1027"/>
                    </a:lnTo>
                    <a:lnTo>
                      <a:pt x="535" y="1027"/>
                    </a:lnTo>
                    <a:lnTo>
                      <a:pt x="587" y="1023"/>
                    </a:lnTo>
                    <a:lnTo>
                      <a:pt x="639" y="1012"/>
                    </a:lnTo>
                    <a:close/>
                  </a:path>
                </a:pathLst>
              </a:custGeom>
              <a:solidFill>
                <a:srgbClr val="9E9E9E"/>
              </a:solidFill>
              <a:ln w="9525">
                <a:noFill/>
                <a:round/>
                <a:headEnd/>
                <a:tailEnd/>
              </a:ln>
            </p:spPr>
            <p:txBody>
              <a:bodyPr/>
              <a:lstStyle/>
              <a:p>
                <a:endParaRPr lang="pt-BR"/>
              </a:p>
            </p:txBody>
          </p:sp>
          <p:sp>
            <p:nvSpPr>
              <p:cNvPr id="1917974" name="Freeform 22"/>
              <p:cNvSpPr>
                <a:spLocks/>
              </p:cNvSpPr>
              <p:nvPr/>
            </p:nvSpPr>
            <p:spPr bwMode="auto">
              <a:xfrm>
                <a:off x="2879" y="2197"/>
                <a:ext cx="476" cy="475"/>
              </a:xfrm>
              <a:custGeom>
                <a:avLst/>
                <a:gdLst/>
                <a:ahLst/>
                <a:cxnLst>
                  <a:cxn ang="0">
                    <a:pos x="638" y="923"/>
                  </a:cxn>
                  <a:cxn ang="0">
                    <a:pos x="723" y="881"/>
                  </a:cxn>
                  <a:cxn ang="0">
                    <a:pos x="797" y="826"/>
                  </a:cxn>
                  <a:cxn ang="0">
                    <a:pos x="858" y="758"/>
                  </a:cxn>
                  <a:cxn ang="0">
                    <a:pos x="905" y="679"/>
                  </a:cxn>
                  <a:cxn ang="0">
                    <a:pos x="936" y="594"/>
                  </a:cxn>
                  <a:cxn ang="0">
                    <a:pos x="951" y="502"/>
                  </a:cxn>
                  <a:cxn ang="0">
                    <a:pos x="947" y="408"/>
                  </a:cxn>
                  <a:cxn ang="0">
                    <a:pos x="923" y="313"/>
                  </a:cxn>
                  <a:cxn ang="0">
                    <a:pos x="882" y="228"/>
                  </a:cxn>
                  <a:cxn ang="0">
                    <a:pos x="827" y="154"/>
                  </a:cxn>
                  <a:cxn ang="0">
                    <a:pos x="759" y="93"/>
                  </a:cxn>
                  <a:cxn ang="0">
                    <a:pos x="680" y="46"/>
                  </a:cxn>
                  <a:cxn ang="0">
                    <a:pos x="594" y="15"/>
                  </a:cxn>
                  <a:cxn ang="0">
                    <a:pos x="503" y="0"/>
                  </a:cxn>
                  <a:cxn ang="0">
                    <a:pos x="409" y="4"/>
                  </a:cxn>
                  <a:cxn ang="0">
                    <a:pos x="314" y="27"/>
                  </a:cxn>
                  <a:cxn ang="0">
                    <a:pos x="228" y="69"/>
                  </a:cxn>
                  <a:cxn ang="0">
                    <a:pos x="154" y="124"/>
                  </a:cxn>
                  <a:cxn ang="0">
                    <a:pos x="93" y="192"/>
                  </a:cxn>
                  <a:cxn ang="0">
                    <a:pos x="46" y="270"/>
                  </a:cxn>
                  <a:cxn ang="0">
                    <a:pos x="15" y="357"/>
                  </a:cxn>
                  <a:cxn ang="0">
                    <a:pos x="0" y="449"/>
                  </a:cxn>
                  <a:cxn ang="0">
                    <a:pos x="4" y="543"/>
                  </a:cxn>
                  <a:cxn ang="0">
                    <a:pos x="27" y="638"/>
                  </a:cxn>
                  <a:cxn ang="0">
                    <a:pos x="69" y="723"/>
                  </a:cxn>
                  <a:cxn ang="0">
                    <a:pos x="125" y="797"/>
                  </a:cxn>
                  <a:cxn ang="0">
                    <a:pos x="193" y="858"/>
                  </a:cxn>
                  <a:cxn ang="0">
                    <a:pos x="272" y="905"/>
                  </a:cxn>
                  <a:cxn ang="0">
                    <a:pos x="357" y="936"/>
                  </a:cxn>
                  <a:cxn ang="0">
                    <a:pos x="449" y="950"/>
                  </a:cxn>
                  <a:cxn ang="0">
                    <a:pos x="543" y="946"/>
                  </a:cxn>
                </a:cxnLst>
                <a:rect l="0" t="0" r="r" b="b"/>
                <a:pathLst>
                  <a:path w="951" h="950">
                    <a:moveTo>
                      <a:pt x="592" y="936"/>
                    </a:moveTo>
                    <a:lnTo>
                      <a:pt x="638" y="923"/>
                    </a:lnTo>
                    <a:lnTo>
                      <a:pt x="682" y="904"/>
                    </a:lnTo>
                    <a:lnTo>
                      <a:pt x="723" y="881"/>
                    </a:lnTo>
                    <a:lnTo>
                      <a:pt x="761" y="856"/>
                    </a:lnTo>
                    <a:lnTo>
                      <a:pt x="797" y="826"/>
                    </a:lnTo>
                    <a:lnTo>
                      <a:pt x="829" y="793"/>
                    </a:lnTo>
                    <a:lnTo>
                      <a:pt x="858" y="758"/>
                    </a:lnTo>
                    <a:lnTo>
                      <a:pt x="883" y="720"/>
                    </a:lnTo>
                    <a:lnTo>
                      <a:pt x="905" y="679"/>
                    </a:lnTo>
                    <a:lnTo>
                      <a:pt x="922" y="638"/>
                    </a:lnTo>
                    <a:lnTo>
                      <a:pt x="936" y="594"/>
                    </a:lnTo>
                    <a:lnTo>
                      <a:pt x="945" y="549"/>
                    </a:lnTo>
                    <a:lnTo>
                      <a:pt x="951" y="502"/>
                    </a:lnTo>
                    <a:lnTo>
                      <a:pt x="951" y="456"/>
                    </a:lnTo>
                    <a:lnTo>
                      <a:pt x="947" y="408"/>
                    </a:lnTo>
                    <a:lnTo>
                      <a:pt x="937" y="360"/>
                    </a:lnTo>
                    <a:lnTo>
                      <a:pt x="923" y="313"/>
                    </a:lnTo>
                    <a:lnTo>
                      <a:pt x="905" y="269"/>
                    </a:lnTo>
                    <a:lnTo>
                      <a:pt x="882" y="228"/>
                    </a:lnTo>
                    <a:lnTo>
                      <a:pt x="856" y="190"/>
                    </a:lnTo>
                    <a:lnTo>
                      <a:pt x="827" y="154"/>
                    </a:lnTo>
                    <a:lnTo>
                      <a:pt x="793" y="122"/>
                    </a:lnTo>
                    <a:lnTo>
                      <a:pt x="759" y="93"/>
                    </a:lnTo>
                    <a:lnTo>
                      <a:pt x="721" y="68"/>
                    </a:lnTo>
                    <a:lnTo>
                      <a:pt x="680" y="46"/>
                    </a:lnTo>
                    <a:lnTo>
                      <a:pt x="638" y="28"/>
                    </a:lnTo>
                    <a:lnTo>
                      <a:pt x="594" y="15"/>
                    </a:lnTo>
                    <a:lnTo>
                      <a:pt x="549" y="5"/>
                    </a:lnTo>
                    <a:lnTo>
                      <a:pt x="503" y="0"/>
                    </a:lnTo>
                    <a:lnTo>
                      <a:pt x="456" y="0"/>
                    </a:lnTo>
                    <a:lnTo>
                      <a:pt x="409" y="4"/>
                    </a:lnTo>
                    <a:lnTo>
                      <a:pt x="360" y="13"/>
                    </a:lnTo>
                    <a:lnTo>
                      <a:pt x="314" y="27"/>
                    </a:lnTo>
                    <a:lnTo>
                      <a:pt x="269" y="46"/>
                    </a:lnTo>
                    <a:lnTo>
                      <a:pt x="228" y="69"/>
                    </a:lnTo>
                    <a:lnTo>
                      <a:pt x="190" y="94"/>
                    </a:lnTo>
                    <a:lnTo>
                      <a:pt x="154" y="124"/>
                    </a:lnTo>
                    <a:lnTo>
                      <a:pt x="122" y="156"/>
                    </a:lnTo>
                    <a:lnTo>
                      <a:pt x="93" y="192"/>
                    </a:lnTo>
                    <a:lnTo>
                      <a:pt x="68" y="230"/>
                    </a:lnTo>
                    <a:lnTo>
                      <a:pt x="46" y="270"/>
                    </a:lnTo>
                    <a:lnTo>
                      <a:pt x="28" y="313"/>
                    </a:lnTo>
                    <a:lnTo>
                      <a:pt x="15" y="357"/>
                    </a:lnTo>
                    <a:lnTo>
                      <a:pt x="5" y="403"/>
                    </a:lnTo>
                    <a:lnTo>
                      <a:pt x="0" y="449"/>
                    </a:lnTo>
                    <a:lnTo>
                      <a:pt x="0" y="496"/>
                    </a:lnTo>
                    <a:lnTo>
                      <a:pt x="4" y="543"/>
                    </a:lnTo>
                    <a:lnTo>
                      <a:pt x="14" y="592"/>
                    </a:lnTo>
                    <a:lnTo>
                      <a:pt x="27" y="638"/>
                    </a:lnTo>
                    <a:lnTo>
                      <a:pt x="47" y="682"/>
                    </a:lnTo>
                    <a:lnTo>
                      <a:pt x="69" y="723"/>
                    </a:lnTo>
                    <a:lnTo>
                      <a:pt x="95" y="761"/>
                    </a:lnTo>
                    <a:lnTo>
                      <a:pt x="125" y="797"/>
                    </a:lnTo>
                    <a:lnTo>
                      <a:pt x="157" y="829"/>
                    </a:lnTo>
                    <a:lnTo>
                      <a:pt x="193" y="858"/>
                    </a:lnTo>
                    <a:lnTo>
                      <a:pt x="231" y="883"/>
                    </a:lnTo>
                    <a:lnTo>
                      <a:pt x="272" y="905"/>
                    </a:lnTo>
                    <a:lnTo>
                      <a:pt x="313" y="923"/>
                    </a:lnTo>
                    <a:lnTo>
                      <a:pt x="357" y="936"/>
                    </a:lnTo>
                    <a:lnTo>
                      <a:pt x="403" y="946"/>
                    </a:lnTo>
                    <a:lnTo>
                      <a:pt x="449" y="950"/>
                    </a:lnTo>
                    <a:lnTo>
                      <a:pt x="496" y="950"/>
                    </a:lnTo>
                    <a:lnTo>
                      <a:pt x="543" y="946"/>
                    </a:lnTo>
                    <a:lnTo>
                      <a:pt x="592" y="936"/>
                    </a:lnTo>
                    <a:close/>
                  </a:path>
                </a:pathLst>
              </a:custGeom>
              <a:solidFill>
                <a:srgbClr val="7F7F7F"/>
              </a:solidFill>
              <a:ln w="9525">
                <a:noFill/>
                <a:round/>
                <a:headEnd/>
                <a:tailEnd/>
              </a:ln>
            </p:spPr>
            <p:txBody>
              <a:bodyPr/>
              <a:lstStyle/>
              <a:p>
                <a:endParaRPr lang="pt-BR"/>
              </a:p>
            </p:txBody>
          </p:sp>
          <p:sp>
            <p:nvSpPr>
              <p:cNvPr id="1917975" name="Freeform 23"/>
              <p:cNvSpPr>
                <a:spLocks/>
              </p:cNvSpPr>
              <p:nvPr/>
            </p:nvSpPr>
            <p:spPr bwMode="auto">
              <a:xfrm>
                <a:off x="3080" y="2397"/>
                <a:ext cx="75" cy="75"/>
              </a:xfrm>
              <a:custGeom>
                <a:avLst/>
                <a:gdLst/>
                <a:ahLst/>
                <a:cxnLst>
                  <a:cxn ang="0">
                    <a:pos x="57" y="2"/>
                  </a:cxn>
                  <a:cxn ang="0">
                    <a:pos x="72" y="0"/>
                  </a:cxn>
                  <a:cxn ang="0">
                    <a:pos x="86" y="1"/>
                  </a:cxn>
                  <a:cxn ang="0">
                    <a:pos x="101" y="4"/>
                  </a:cxn>
                  <a:cxn ang="0">
                    <a:pos x="114" y="10"/>
                  </a:cxn>
                  <a:cxn ang="0">
                    <a:pos x="125" y="19"/>
                  </a:cxn>
                  <a:cxn ang="0">
                    <a:pos x="135" y="30"/>
                  </a:cxn>
                  <a:cxn ang="0">
                    <a:pos x="142" y="43"/>
                  </a:cxn>
                  <a:cxn ang="0">
                    <a:pos x="148" y="57"/>
                  </a:cxn>
                  <a:cxn ang="0">
                    <a:pos x="150" y="72"/>
                  </a:cxn>
                  <a:cxn ang="0">
                    <a:pos x="149" y="86"/>
                  </a:cxn>
                  <a:cxn ang="0">
                    <a:pos x="146" y="101"/>
                  </a:cxn>
                  <a:cxn ang="0">
                    <a:pos x="139" y="114"/>
                  </a:cxn>
                  <a:cxn ang="0">
                    <a:pos x="131" y="125"/>
                  </a:cxn>
                  <a:cxn ang="0">
                    <a:pos x="119" y="134"/>
                  </a:cxn>
                  <a:cxn ang="0">
                    <a:pos x="107" y="142"/>
                  </a:cxn>
                  <a:cxn ang="0">
                    <a:pos x="93" y="147"/>
                  </a:cxn>
                  <a:cxn ang="0">
                    <a:pos x="78" y="149"/>
                  </a:cxn>
                  <a:cxn ang="0">
                    <a:pos x="63" y="148"/>
                  </a:cxn>
                  <a:cxn ang="0">
                    <a:pos x="49" y="145"/>
                  </a:cxn>
                  <a:cxn ang="0">
                    <a:pos x="36" y="139"/>
                  </a:cxn>
                  <a:cxn ang="0">
                    <a:pos x="25" y="131"/>
                  </a:cxn>
                  <a:cxn ang="0">
                    <a:pos x="15" y="119"/>
                  </a:cxn>
                  <a:cxn ang="0">
                    <a:pos x="8" y="107"/>
                  </a:cxn>
                  <a:cxn ang="0">
                    <a:pos x="2" y="93"/>
                  </a:cxn>
                  <a:cxn ang="0">
                    <a:pos x="0" y="78"/>
                  </a:cxn>
                  <a:cxn ang="0">
                    <a:pos x="1" y="63"/>
                  </a:cxn>
                  <a:cxn ang="0">
                    <a:pos x="4" y="49"/>
                  </a:cxn>
                  <a:cxn ang="0">
                    <a:pos x="11" y="36"/>
                  </a:cxn>
                  <a:cxn ang="0">
                    <a:pos x="19" y="25"/>
                  </a:cxn>
                  <a:cxn ang="0">
                    <a:pos x="31" y="15"/>
                  </a:cxn>
                  <a:cxn ang="0">
                    <a:pos x="43" y="8"/>
                  </a:cxn>
                  <a:cxn ang="0">
                    <a:pos x="57" y="2"/>
                  </a:cxn>
                </a:cxnLst>
                <a:rect l="0" t="0" r="r" b="b"/>
                <a:pathLst>
                  <a:path w="150" h="149">
                    <a:moveTo>
                      <a:pt x="57" y="2"/>
                    </a:moveTo>
                    <a:lnTo>
                      <a:pt x="72" y="0"/>
                    </a:lnTo>
                    <a:lnTo>
                      <a:pt x="86" y="1"/>
                    </a:lnTo>
                    <a:lnTo>
                      <a:pt x="101" y="4"/>
                    </a:lnTo>
                    <a:lnTo>
                      <a:pt x="114" y="10"/>
                    </a:lnTo>
                    <a:lnTo>
                      <a:pt x="125" y="19"/>
                    </a:lnTo>
                    <a:lnTo>
                      <a:pt x="135" y="30"/>
                    </a:lnTo>
                    <a:lnTo>
                      <a:pt x="142" y="43"/>
                    </a:lnTo>
                    <a:lnTo>
                      <a:pt x="148" y="57"/>
                    </a:lnTo>
                    <a:lnTo>
                      <a:pt x="150" y="72"/>
                    </a:lnTo>
                    <a:lnTo>
                      <a:pt x="149" y="86"/>
                    </a:lnTo>
                    <a:lnTo>
                      <a:pt x="146" y="101"/>
                    </a:lnTo>
                    <a:lnTo>
                      <a:pt x="139" y="114"/>
                    </a:lnTo>
                    <a:lnTo>
                      <a:pt x="131" y="125"/>
                    </a:lnTo>
                    <a:lnTo>
                      <a:pt x="119" y="134"/>
                    </a:lnTo>
                    <a:lnTo>
                      <a:pt x="107" y="142"/>
                    </a:lnTo>
                    <a:lnTo>
                      <a:pt x="93" y="147"/>
                    </a:lnTo>
                    <a:lnTo>
                      <a:pt x="78" y="149"/>
                    </a:lnTo>
                    <a:lnTo>
                      <a:pt x="63" y="148"/>
                    </a:lnTo>
                    <a:lnTo>
                      <a:pt x="49" y="145"/>
                    </a:lnTo>
                    <a:lnTo>
                      <a:pt x="36" y="139"/>
                    </a:lnTo>
                    <a:lnTo>
                      <a:pt x="25" y="131"/>
                    </a:lnTo>
                    <a:lnTo>
                      <a:pt x="15" y="119"/>
                    </a:lnTo>
                    <a:lnTo>
                      <a:pt x="8" y="107"/>
                    </a:lnTo>
                    <a:lnTo>
                      <a:pt x="2" y="93"/>
                    </a:lnTo>
                    <a:lnTo>
                      <a:pt x="0" y="78"/>
                    </a:lnTo>
                    <a:lnTo>
                      <a:pt x="1" y="63"/>
                    </a:lnTo>
                    <a:lnTo>
                      <a:pt x="4" y="49"/>
                    </a:lnTo>
                    <a:lnTo>
                      <a:pt x="11" y="36"/>
                    </a:lnTo>
                    <a:lnTo>
                      <a:pt x="19" y="25"/>
                    </a:lnTo>
                    <a:lnTo>
                      <a:pt x="31" y="15"/>
                    </a:lnTo>
                    <a:lnTo>
                      <a:pt x="43" y="8"/>
                    </a:lnTo>
                    <a:lnTo>
                      <a:pt x="57" y="2"/>
                    </a:lnTo>
                    <a:close/>
                  </a:path>
                </a:pathLst>
              </a:custGeom>
              <a:solidFill>
                <a:srgbClr val="545454"/>
              </a:solidFill>
              <a:ln w="9525">
                <a:noFill/>
                <a:round/>
                <a:headEnd/>
                <a:tailEnd/>
              </a:ln>
            </p:spPr>
            <p:txBody>
              <a:bodyPr/>
              <a:lstStyle/>
              <a:p>
                <a:endParaRPr lang="pt-BR"/>
              </a:p>
            </p:txBody>
          </p:sp>
          <p:sp>
            <p:nvSpPr>
              <p:cNvPr id="1917976" name="Freeform 24"/>
              <p:cNvSpPr>
                <a:spLocks/>
              </p:cNvSpPr>
              <p:nvPr/>
            </p:nvSpPr>
            <p:spPr bwMode="auto">
              <a:xfrm>
                <a:off x="3089" y="2393"/>
                <a:ext cx="75" cy="75"/>
              </a:xfrm>
              <a:custGeom>
                <a:avLst/>
                <a:gdLst/>
                <a:ahLst/>
                <a:cxnLst>
                  <a:cxn ang="0">
                    <a:pos x="58" y="3"/>
                  </a:cxn>
                  <a:cxn ang="0">
                    <a:pos x="73" y="0"/>
                  </a:cxn>
                  <a:cxn ang="0">
                    <a:pos x="88" y="2"/>
                  </a:cxn>
                  <a:cxn ang="0">
                    <a:pos x="101" y="5"/>
                  </a:cxn>
                  <a:cxn ang="0">
                    <a:pos x="114" y="11"/>
                  </a:cxn>
                  <a:cxn ang="0">
                    <a:pos x="126" y="19"/>
                  </a:cxn>
                  <a:cxn ang="0">
                    <a:pos x="136" y="30"/>
                  </a:cxn>
                  <a:cxn ang="0">
                    <a:pos x="143" y="43"/>
                  </a:cxn>
                  <a:cxn ang="0">
                    <a:pos x="149" y="57"/>
                  </a:cxn>
                  <a:cxn ang="0">
                    <a:pos x="151" y="72"/>
                  </a:cxn>
                  <a:cxn ang="0">
                    <a:pos x="150" y="87"/>
                  </a:cxn>
                  <a:cxn ang="0">
                    <a:pos x="146" y="101"/>
                  </a:cxn>
                  <a:cxn ang="0">
                    <a:pos x="139" y="113"/>
                  </a:cxn>
                  <a:cxn ang="0">
                    <a:pos x="131" y="125"/>
                  </a:cxn>
                  <a:cxn ang="0">
                    <a:pos x="120" y="135"/>
                  </a:cxn>
                  <a:cxn ang="0">
                    <a:pos x="107" y="142"/>
                  </a:cxn>
                  <a:cxn ang="0">
                    <a:pos x="93" y="148"/>
                  </a:cxn>
                  <a:cxn ang="0">
                    <a:pos x="78" y="150"/>
                  </a:cxn>
                  <a:cxn ang="0">
                    <a:pos x="63" y="149"/>
                  </a:cxn>
                  <a:cxn ang="0">
                    <a:pos x="50" y="146"/>
                  </a:cxn>
                  <a:cxn ang="0">
                    <a:pos x="37" y="139"/>
                  </a:cxn>
                  <a:cxn ang="0">
                    <a:pos x="25" y="131"/>
                  </a:cxn>
                  <a:cxn ang="0">
                    <a:pos x="15" y="120"/>
                  </a:cxn>
                  <a:cxn ang="0">
                    <a:pos x="8" y="106"/>
                  </a:cxn>
                  <a:cxn ang="0">
                    <a:pos x="2" y="93"/>
                  </a:cxn>
                  <a:cxn ang="0">
                    <a:pos x="0" y="78"/>
                  </a:cxn>
                  <a:cxn ang="0">
                    <a:pos x="1" y="64"/>
                  </a:cxn>
                  <a:cxn ang="0">
                    <a:pos x="5" y="49"/>
                  </a:cxn>
                  <a:cxn ang="0">
                    <a:pos x="11" y="36"/>
                  </a:cxn>
                  <a:cxn ang="0">
                    <a:pos x="20" y="25"/>
                  </a:cxn>
                  <a:cxn ang="0">
                    <a:pos x="31" y="15"/>
                  </a:cxn>
                  <a:cxn ang="0">
                    <a:pos x="44" y="7"/>
                  </a:cxn>
                  <a:cxn ang="0">
                    <a:pos x="58" y="3"/>
                  </a:cxn>
                </a:cxnLst>
                <a:rect l="0" t="0" r="r" b="b"/>
                <a:pathLst>
                  <a:path w="151" h="150">
                    <a:moveTo>
                      <a:pt x="58" y="3"/>
                    </a:moveTo>
                    <a:lnTo>
                      <a:pt x="73" y="0"/>
                    </a:lnTo>
                    <a:lnTo>
                      <a:pt x="88" y="2"/>
                    </a:lnTo>
                    <a:lnTo>
                      <a:pt x="101" y="5"/>
                    </a:lnTo>
                    <a:lnTo>
                      <a:pt x="114" y="11"/>
                    </a:lnTo>
                    <a:lnTo>
                      <a:pt x="126" y="19"/>
                    </a:lnTo>
                    <a:lnTo>
                      <a:pt x="136" y="30"/>
                    </a:lnTo>
                    <a:lnTo>
                      <a:pt x="143" y="43"/>
                    </a:lnTo>
                    <a:lnTo>
                      <a:pt x="149" y="57"/>
                    </a:lnTo>
                    <a:lnTo>
                      <a:pt x="151" y="72"/>
                    </a:lnTo>
                    <a:lnTo>
                      <a:pt x="150" y="87"/>
                    </a:lnTo>
                    <a:lnTo>
                      <a:pt x="146" y="101"/>
                    </a:lnTo>
                    <a:lnTo>
                      <a:pt x="139" y="113"/>
                    </a:lnTo>
                    <a:lnTo>
                      <a:pt x="131" y="125"/>
                    </a:lnTo>
                    <a:lnTo>
                      <a:pt x="120" y="135"/>
                    </a:lnTo>
                    <a:lnTo>
                      <a:pt x="107" y="142"/>
                    </a:lnTo>
                    <a:lnTo>
                      <a:pt x="93" y="148"/>
                    </a:lnTo>
                    <a:lnTo>
                      <a:pt x="78" y="150"/>
                    </a:lnTo>
                    <a:lnTo>
                      <a:pt x="63" y="149"/>
                    </a:lnTo>
                    <a:lnTo>
                      <a:pt x="50" y="146"/>
                    </a:lnTo>
                    <a:lnTo>
                      <a:pt x="37" y="139"/>
                    </a:lnTo>
                    <a:lnTo>
                      <a:pt x="25" y="131"/>
                    </a:lnTo>
                    <a:lnTo>
                      <a:pt x="15" y="120"/>
                    </a:lnTo>
                    <a:lnTo>
                      <a:pt x="8" y="106"/>
                    </a:lnTo>
                    <a:lnTo>
                      <a:pt x="2" y="93"/>
                    </a:lnTo>
                    <a:lnTo>
                      <a:pt x="0" y="78"/>
                    </a:lnTo>
                    <a:lnTo>
                      <a:pt x="1" y="64"/>
                    </a:lnTo>
                    <a:lnTo>
                      <a:pt x="5" y="49"/>
                    </a:lnTo>
                    <a:lnTo>
                      <a:pt x="11" y="36"/>
                    </a:lnTo>
                    <a:lnTo>
                      <a:pt x="20" y="25"/>
                    </a:lnTo>
                    <a:lnTo>
                      <a:pt x="31" y="15"/>
                    </a:lnTo>
                    <a:lnTo>
                      <a:pt x="44" y="7"/>
                    </a:lnTo>
                    <a:lnTo>
                      <a:pt x="58" y="3"/>
                    </a:lnTo>
                    <a:close/>
                  </a:path>
                </a:pathLst>
              </a:custGeom>
              <a:solidFill>
                <a:srgbClr val="9E9E9E"/>
              </a:solidFill>
              <a:ln w="9525">
                <a:noFill/>
                <a:round/>
                <a:headEnd/>
                <a:tailEnd/>
              </a:ln>
            </p:spPr>
            <p:txBody>
              <a:bodyPr/>
              <a:lstStyle/>
              <a:p>
                <a:endParaRPr lang="pt-BR"/>
              </a:p>
            </p:txBody>
          </p:sp>
          <p:sp>
            <p:nvSpPr>
              <p:cNvPr id="1917977" name="Freeform 25"/>
              <p:cNvSpPr>
                <a:spLocks/>
              </p:cNvSpPr>
              <p:nvPr/>
            </p:nvSpPr>
            <p:spPr bwMode="auto">
              <a:xfrm>
                <a:off x="2986" y="2197"/>
                <a:ext cx="369" cy="441"/>
              </a:xfrm>
              <a:custGeom>
                <a:avLst/>
                <a:gdLst/>
                <a:ahLst/>
                <a:cxnLst>
                  <a:cxn ang="0">
                    <a:pos x="127" y="19"/>
                  </a:cxn>
                  <a:cxn ang="0">
                    <a:pos x="89" y="32"/>
                  </a:cxn>
                  <a:cxn ang="0">
                    <a:pos x="52" y="48"/>
                  </a:cxn>
                  <a:cxn ang="0">
                    <a:pos x="16" y="68"/>
                  </a:cxn>
                  <a:cxn ang="0">
                    <a:pos x="15" y="69"/>
                  </a:cxn>
                  <a:cxn ang="0">
                    <a:pos x="47" y="53"/>
                  </a:cxn>
                  <a:cxn ang="0">
                    <a:pos x="81" y="39"/>
                  </a:cxn>
                  <a:cxn ang="0">
                    <a:pos x="115" y="26"/>
                  </a:cxn>
                  <a:cxn ang="0">
                    <a:pos x="181" y="12"/>
                  </a:cxn>
                  <a:cxn ang="0">
                    <a:pos x="275" y="8"/>
                  </a:cxn>
                  <a:cxn ang="0">
                    <a:pos x="366" y="23"/>
                  </a:cxn>
                  <a:cxn ang="0">
                    <a:pos x="453" y="54"/>
                  </a:cxn>
                  <a:cxn ang="0">
                    <a:pos x="531" y="101"/>
                  </a:cxn>
                  <a:cxn ang="0">
                    <a:pos x="599" y="162"/>
                  </a:cxn>
                  <a:cxn ang="0">
                    <a:pos x="654" y="236"/>
                  </a:cxn>
                  <a:cxn ang="0">
                    <a:pos x="696" y="322"/>
                  </a:cxn>
                  <a:cxn ang="0">
                    <a:pos x="718" y="406"/>
                  </a:cxn>
                  <a:cxn ang="0">
                    <a:pos x="724" y="481"/>
                  </a:cxn>
                  <a:cxn ang="0">
                    <a:pos x="719" y="555"/>
                  </a:cxn>
                  <a:cxn ang="0">
                    <a:pos x="703" y="626"/>
                  </a:cxn>
                  <a:cxn ang="0">
                    <a:pos x="676" y="693"/>
                  </a:cxn>
                  <a:cxn ang="0">
                    <a:pos x="639" y="755"/>
                  </a:cxn>
                  <a:cxn ang="0">
                    <a:pos x="593" y="811"/>
                  </a:cxn>
                  <a:cxn ang="0">
                    <a:pos x="540" y="859"/>
                  </a:cxn>
                  <a:cxn ang="0">
                    <a:pos x="541" y="860"/>
                  </a:cxn>
                  <a:cxn ang="0">
                    <a:pos x="598" y="812"/>
                  </a:cxn>
                  <a:cxn ang="0">
                    <a:pos x="646" y="755"/>
                  </a:cxn>
                  <a:cxn ang="0">
                    <a:pos x="685" y="693"/>
                  </a:cxn>
                  <a:cxn ang="0">
                    <a:pos x="714" y="624"/>
                  </a:cxn>
                  <a:cxn ang="0">
                    <a:pos x="731" y="552"/>
                  </a:cxn>
                  <a:cxn ang="0">
                    <a:pos x="737" y="477"/>
                  </a:cxn>
                  <a:cxn ang="0">
                    <a:pos x="731" y="399"/>
                  </a:cxn>
                  <a:cxn ang="0">
                    <a:pos x="709" y="313"/>
                  </a:cxn>
                  <a:cxn ang="0">
                    <a:pos x="668" y="228"/>
                  </a:cxn>
                  <a:cxn ang="0">
                    <a:pos x="613" y="154"/>
                  </a:cxn>
                  <a:cxn ang="0">
                    <a:pos x="545" y="93"/>
                  </a:cxn>
                  <a:cxn ang="0">
                    <a:pos x="466" y="46"/>
                  </a:cxn>
                  <a:cxn ang="0">
                    <a:pos x="380" y="15"/>
                  </a:cxn>
                  <a:cxn ang="0">
                    <a:pos x="289" y="0"/>
                  </a:cxn>
                  <a:cxn ang="0">
                    <a:pos x="195" y="4"/>
                  </a:cxn>
                </a:cxnLst>
                <a:rect l="0" t="0" r="r" b="b"/>
                <a:pathLst>
                  <a:path w="737" h="881">
                    <a:moveTo>
                      <a:pt x="146" y="13"/>
                    </a:moveTo>
                    <a:lnTo>
                      <a:pt x="127" y="19"/>
                    </a:lnTo>
                    <a:lnTo>
                      <a:pt x="107" y="25"/>
                    </a:lnTo>
                    <a:lnTo>
                      <a:pt x="89" y="32"/>
                    </a:lnTo>
                    <a:lnTo>
                      <a:pt x="70" y="40"/>
                    </a:lnTo>
                    <a:lnTo>
                      <a:pt x="52" y="48"/>
                    </a:lnTo>
                    <a:lnTo>
                      <a:pt x="33" y="57"/>
                    </a:lnTo>
                    <a:lnTo>
                      <a:pt x="16" y="68"/>
                    </a:lnTo>
                    <a:lnTo>
                      <a:pt x="0" y="78"/>
                    </a:lnTo>
                    <a:lnTo>
                      <a:pt x="15" y="69"/>
                    </a:lnTo>
                    <a:lnTo>
                      <a:pt x="31" y="61"/>
                    </a:lnTo>
                    <a:lnTo>
                      <a:pt x="47" y="53"/>
                    </a:lnTo>
                    <a:lnTo>
                      <a:pt x="63" y="45"/>
                    </a:lnTo>
                    <a:lnTo>
                      <a:pt x="81" y="39"/>
                    </a:lnTo>
                    <a:lnTo>
                      <a:pt x="98" y="32"/>
                    </a:lnTo>
                    <a:lnTo>
                      <a:pt x="115" y="26"/>
                    </a:lnTo>
                    <a:lnTo>
                      <a:pt x="132" y="22"/>
                    </a:lnTo>
                    <a:lnTo>
                      <a:pt x="181" y="12"/>
                    </a:lnTo>
                    <a:lnTo>
                      <a:pt x="228" y="8"/>
                    </a:lnTo>
                    <a:lnTo>
                      <a:pt x="275" y="8"/>
                    </a:lnTo>
                    <a:lnTo>
                      <a:pt x="321" y="13"/>
                    </a:lnTo>
                    <a:lnTo>
                      <a:pt x="366" y="23"/>
                    </a:lnTo>
                    <a:lnTo>
                      <a:pt x="411" y="37"/>
                    </a:lnTo>
                    <a:lnTo>
                      <a:pt x="453" y="54"/>
                    </a:lnTo>
                    <a:lnTo>
                      <a:pt x="493" y="76"/>
                    </a:lnTo>
                    <a:lnTo>
                      <a:pt x="531" y="101"/>
                    </a:lnTo>
                    <a:lnTo>
                      <a:pt x="567" y="130"/>
                    </a:lnTo>
                    <a:lnTo>
                      <a:pt x="599" y="162"/>
                    </a:lnTo>
                    <a:lnTo>
                      <a:pt x="629" y="198"/>
                    </a:lnTo>
                    <a:lnTo>
                      <a:pt x="654" y="236"/>
                    </a:lnTo>
                    <a:lnTo>
                      <a:pt x="677" y="277"/>
                    </a:lnTo>
                    <a:lnTo>
                      <a:pt x="696" y="322"/>
                    </a:lnTo>
                    <a:lnTo>
                      <a:pt x="709" y="368"/>
                    </a:lnTo>
                    <a:lnTo>
                      <a:pt x="718" y="406"/>
                    </a:lnTo>
                    <a:lnTo>
                      <a:pt x="722" y="444"/>
                    </a:lnTo>
                    <a:lnTo>
                      <a:pt x="724" y="481"/>
                    </a:lnTo>
                    <a:lnTo>
                      <a:pt x="723" y="519"/>
                    </a:lnTo>
                    <a:lnTo>
                      <a:pt x="719" y="555"/>
                    </a:lnTo>
                    <a:lnTo>
                      <a:pt x="712" y="591"/>
                    </a:lnTo>
                    <a:lnTo>
                      <a:pt x="703" y="626"/>
                    </a:lnTo>
                    <a:lnTo>
                      <a:pt x="690" y="660"/>
                    </a:lnTo>
                    <a:lnTo>
                      <a:pt x="676" y="693"/>
                    </a:lnTo>
                    <a:lnTo>
                      <a:pt x="659" y="724"/>
                    </a:lnTo>
                    <a:lnTo>
                      <a:pt x="639" y="755"/>
                    </a:lnTo>
                    <a:lnTo>
                      <a:pt x="617" y="784"/>
                    </a:lnTo>
                    <a:lnTo>
                      <a:pt x="593" y="811"/>
                    </a:lnTo>
                    <a:lnTo>
                      <a:pt x="568" y="836"/>
                    </a:lnTo>
                    <a:lnTo>
                      <a:pt x="540" y="859"/>
                    </a:lnTo>
                    <a:lnTo>
                      <a:pt x="510" y="881"/>
                    </a:lnTo>
                    <a:lnTo>
                      <a:pt x="541" y="860"/>
                    </a:lnTo>
                    <a:lnTo>
                      <a:pt x="571" y="837"/>
                    </a:lnTo>
                    <a:lnTo>
                      <a:pt x="598" y="812"/>
                    </a:lnTo>
                    <a:lnTo>
                      <a:pt x="623" y="784"/>
                    </a:lnTo>
                    <a:lnTo>
                      <a:pt x="646" y="755"/>
                    </a:lnTo>
                    <a:lnTo>
                      <a:pt x="667" y="724"/>
                    </a:lnTo>
                    <a:lnTo>
                      <a:pt x="685" y="693"/>
                    </a:lnTo>
                    <a:lnTo>
                      <a:pt x="700" y="659"/>
                    </a:lnTo>
                    <a:lnTo>
                      <a:pt x="714" y="624"/>
                    </a:lnTo>
                    <a:lnTo>
                      <a:pt x="724" y="588"/>
                    </a:lnTo>
                    <a:lnTo>
                      <a:pt x="731" y="552"/>
                    </a:lnTo>
                    <a:lnTo>
                      <a:pt x="736" y="515"/>
                    </a:lnTo>
                    <a:lnTo>
                      <a:pt x="737" y="477"/>
                    </a:lnTo>
                    <a:lnTo>
                      <a:pt x="736" y="437"/>
                    </a:lnTo>
                    <a:lnTo>
                      <a:pt x="731" y="399"/>
                    </a:lnTo>
                    <a:lnTo>
                      <a:pt x="723" y="360"/>
                    </a:lnTo>
                    <a:lnTo>
                      <a:pt x="709" y="313"/>
                    </a:lnTo>
                    <a:lnTo>
                      <a:pt x="691" y="269"/>
                    </a:lnTo>
                    <a:lnTo>
                      <a:pt x="668" y="228"/>
                    </a:lnTo>
                    <a:lnTo>
                      <a:pt x="642" y="190"/>
                    </a:lnTo>
                    <a:lnTo>
                      <a:pt x="613" y="154"/>
                    </a:lnTo>
                    <a:lnTo>
                      <a:pt x="579" y="122"/>
                    </a:lnTo>
                    <a:lnTo>
                      <a:pt x="545" y="93"/>
                    </a:lnTo>
                    <a:lnTo>
                      <a:pt x="507" y="68"/>
                    </a:lnTo>
                    <a:lnTo>
                      <a:pt x="466" y="46"/>
                    </a:lnTo>
                    <a:lnTo>
                      <a:pt x="424" y="28"/>
                    </a:lnTo>
                    <a:lnTo>
                      <a:pt x="380" y="15"/>
                    </a:lnTo>
                    <a:lnTo>
                      <a:pt x="335" y="5"/>
                    </a:lnTo>
                    <a:lnTo>
                      <a:pt x="289" y="0"/>
                    </a:lnTo>
                    <a:lnTo>
                      <a:pt x="242" y="0"/>
                    </a:lnTo>
                    <a:lnTo>
                      <a:pt x="195" y="4"/>
                    </a:lnTo>
                    <a:lnTo>
                      <a:pt x="146" y="13"/>
                    </a:lnTo>
                    <a:close/>
                  </a:path>
                </a:pathLst>
              </a:custGeom>
              <a:solidFill>
                <a:srgbClr val="545454"/>
              </a:solidFill>
              <a:ln w="9525">
                <a:noFill/>
                <a:round/>
                <a:headEnd/>
                <a:tailEnd/>
              </a:ln>
            </p:spPr>
            <p:txBody>
              <a:bodyPr/>
              <a:lstStyle/>
              <a:p>
                <a:endParaRPr lang="pt-BR"/>
              </a:p>
            </p:txBody>
          </p:sp>
          <p:sp>
            <p:nvSpPr>
              <p:cNvPr id="1917978" name="Freeform 26"/>
              <p:cNvSpPr>
                <a:spLocks/>
              </p:cNvSpPr>
              <p:nvPr/>
            </p:nvSpPr>
            <p:spPr bwMode="auto">
              <a:xfrm>
                <a:off x="3143" y="2457"/>
                <a:ext cx="181" cy="181"/>
              </a:xfrm>
              <a:custGeom>
                <a:avLst/>
                <a:gdLst/>
                <a:ahLst/>
                <a:cxnLst>
                  <a:cxn ang="0">
                    <a:pos x="0" y="52"/>
                  </a:cxn>
                  <a:cxn ang="0">
                    <a:pos x="159" y="362"/>
                  </a:cxn>
                  <a:cxn ang="0">
                    <a:pos x="160" y="361"/>
                  </a:cxn>
                  <a:cxn ang="0">
                    <a:pos x="165" y="360"/>
                  </a:cxn>
                  <a:cxn ang="0">
                    <a:pos x="173" y="356"/>
                  </a:cxn>
                  <a:cxn ang="0">
                    <a:pos x="182" y="351"/>
                  </a:cxn>
                  <a:cxn ang="0">
                    <a:pos x="195" y="345"/>
                  </a:cxn>
                  <a:cxn ang="0">
                    <a:pos x="207" y="336"/>
                  </a:cxn>
                  <a:cxn ang="0">
                    <a:pos x="222" y="325"/>
                  </a:cxn>
                  <a:cxn ang="0">
                    <a:pos x="239" y="314"/>
                  </a:cxn>
                  <a:cxn ang="0">
                    <a:pos x="255" y="299"/>
                  </a:cxn>
                  <a:cxn ang="0">
                    <a:pos x="272" y="283"/>
                  </a:cxn>
                  <a:cxn ang="0">
                    <a:pos x="289" y="264"/>
                  </a:cxn>
                  <a:cxn ang="0">
                    <a:pos x="305" y="244"/>
                  </a:cxn>
                  <a:cxn ang="0">
                    <a:pos x="321" y="220"/>
                  </a:cxn>
                  <a:cxn ang="0">
                    <a:pos x="336" y="195"/>
                  </a:cxn>
                  <a:cxn ang="0">
                    <a:pos x="350" y="166"/>
                  </a:cxn>
                  <a:cxn ang="0">
                    <a:pos x="363" y="135"/>
                  </a:cxn>
                  <a:cxn ang="0">
                    <a:pos x="57" y="0"/>
                  </a:cxn>
                  <a:cxn ang="0">
                    <a:pos x="57" y="3"/>
                  </a:cxn>
                  <a:cxn ang="0">
                    <a:pos x="54" y="10"/>
                  </a:cxn>
                  <a:cxn ang="0">
                    <a:pos x="51" y="19"/>
                  </a:cxn>
                  <a:cxn ang="0">
                    <a:pos x="46" y="29"/>
                  </a:cxn>
                  <a:cxn ang="0">
                    <a:pos x="39" y="38"/>
                  </a:cxn>
                  <a:cxn ang="0">
                    <a:pos x="29" y="47"/>
                  </a:cxn>
                  <a:cxn ang="0">
                    <a:pos x="16" y="52"/>
                  </a:cxn>
                  <a:cxn ang="0">
                    <a:pos x="0" y="52"/>
                  </a:cxn>
                </a:cxnLst>
                <a:rect l="0" t="0" r="r" b="b"/>
                <a:pathLst>
                  <a:path w="363" h="362">
                    <a:moveTo>
                      <a:pt x="0" y="52"/>
                    </a:moveTo>
                    <a:lnTo>
                      <a:pt x="159" y="362"/>
                    </a:lnTo>
                    <a:lnTo>
                      <a:pt x="160" y="361"/>
                    </a:lnTo>
                    <a:lnTo>
                      <a:pt x="165" y="360"/>
                    </a:lnTo>
                    <a:lnTo>
                      <a:pt x="173" y="356"/>
                    </a:lnTo>
                    <a:lnTo>
                      <a:pt x="182" y="351"/>
                    </a:lnTo>
                    <a:lnTo>
                      <a:pt x="195" y="345"/>
                    </a:lnTo>
                    <a:lnTo>
                      <a:pt x="207" y="336"/>
                    </a:lnTo>
                    <a:lnTo>
                      <a:pt x="222" y="325"/>
                    </a:lnTo>
                    <a:lnTo>
                      <a:pt x="239" y="314"/>
                    </a:lnTo>
                    <a:lnTo>
                      <a:pt x="255" y="299"/>
                    </a:lnTo>
                    <a:lnTo>
                      <a:pt x="272" y="283"/>
                    </a:lnTo>
                    <a:lnTo>
                      <a:pt x="289" y="264"/>
                    </a:lnTo>
                    <a:lnTo>
                      <a:pt x="305" y="244"/>
                    </a:lnTo>
                    <a:lnTo>
                      <a:pt x="321" y="220"/>
                    </a:lnTo>
                    <a:lnTo>
                      <a:pt x="336" y="195"/>
                    </a:lnTo>
                    <a:lnTo>
                      <a:pt x="350" y="166"/>
                    </a:lnTo>
                    <a:lnTo>
                      <a:pt x="363" y="135"/>
                    </a:lnTo>
                    <a:lnTo>
                      <a:pt x="57" y="0"/>
                    </a:lnTo>
                    <a:lnTo>
                      <a:pt x="57" y="3"/>
                    </a:lnTo>
                    <a:lnTo>
                      <a:pt x="54" y="10"/>
                    </a:lnTo>
                    <a:lnTo>
                      <a:pt x="51" y="19"/>
                    </a:lnTo>
                    <a:lnTo>
                      <a:pt x="46" y="29"/>
                    </a:lnTo>
                    <a:lnTo>
                      <a:pt x="39" y="38"/>
                    </a:lnTo>
                    <a:lnTo>
                      <a:pt x="29" y="47"/>
                    </a:lnTo>
                    <a:lnTo>
                      <a:pt x="16" y="52"/>
                    </a:lnTo>
                    <a:lnTo>
                      <a:pt x="0" y="52"/>
                    </a:lnTo>
                    <a:close/>
                  </a:path>
                </a:pathLst>
              </a:custGeom>
              <a:solidFill>
                <a:srgbClr val="9E9E9E"/>
              </a:solidFill>
              <a:ln w="9525">
                <a:noFill/>
                <a:round/>
                <a:headEnd/>
                <a:tailEnd/>
              </a:ln>
            </p:spPr>
            <p:txBody>
              <a:bodyPr/>
              <a:lstStyle/>
              <a:p>
                <a:endParaRPr lang="pt-BR"/>
              </a:p>
            </p:txBody>
          </p:sp>
          <p:sp>
            <p:nvSpPr>
              <p:cNvPr id="1917979" name="Freeform 27"/>
              <p:cNvSpPr>
                <a:spLocks/>
              </p:cNvSpPr>
              <p:nvPr/>
            </p:nvSpPr>
            <p:spPr bwMode="auto">
              <a:xfrm>
                <a:off x="3153" y="2479"/>
                <a:ext cx="120" cy="153"/>
              </a:xfrm>
              <a:custGeom>
                <a:avLst/>
                <a:gdLst/>
                <a:ahLst/>
                <a:cxnLst>
                  <a:cxn ang="0">
                    <a:pos x="0" y="15"/>
                  </a:cxn>
                  <a:cxn ang="0">
                    <a:pos x="151" y="306"/>
                  </a:cxn>
                  <a:cxn ang="0">
                    <a:pos x="153" y="304"/>
                  </a:cxn>
                  <a:cxn ang="0">
                    <a:pos x="161" y="302"/>
                  </a:cxn>
                  <a:cxn ang="0">
                    <a:pos x="173" y="299"/>
                  </a:cxn>
                  <a:cxn ang="0">
                    <a:pos x="185" y="292"/>
                  </a:cxn>
                  <a:cxn ang="0">
                    <a:pos x="200" y="285"/>
                  </a:cxn>
                  <a:cxn ang="0">
                    <a:pos x="214" y="276"/>
                  </a:cxn>
                  <a:cxn ang="0">
                    <a:pos x="228" y="264"/>
                  </a:cxn>
                  <a:cxn ang="0">
                    <a:pos x="238" y="251"/>
                  </a:cxn>
                  <a:cxn ang="0">
                    <a:pos x="17" y="0"/>
                  </a:cxn>
                  <a:cxn ang="0">
                    <a:pos x="0" y="15"/>
                  </a:cxn>
                </a:cxnLst>
                <a:rect l="0" t="0" r="r" b="b"/>
                <a:pathLst>
                  <a:path w="238" h="306">
                    <a:moveTo>
                      <a:pt x="0" y="15"/>
                    </a:moveTo>
                    <a:lnTo>
                      <a:pt x="151" y="306"/>
                    </a:lnTo>
                    <a:lnTo>
                      <a:pt x="153" y="304"/>
                    </a:lnTo>
                    <a:lnTo>
                      <a:pt x="161" y="302"/>
                    </a:lnTo>
                    <a:lnTo>
                      <a:pt x="173" y="299"/>
                    </a:lnTo>
                    <a:lnTo>
                      <a:pt x="185" y="292"/>
                    </a:lnTo>
                    <a:lnTo>
                      <a:pt x="200" y="285"/>
                    </a:lnTo>
                    <a:lnTo>
                      <a:pt x="214" y="276"/>
                    </a:lnTo>
                    <a:lnTo>
                      <a:pt x="228" y="264"/>
                    </a:lnTo>
                    <a:lnTo>
                      <a:pt x="238" y="251"/>
                    </a:lnTo>
                    <a:lnTo>
                      <a:pt x="17" y="0"/>
                    </a:lnTo>
                    <a:lnTo>
                      <a:pt x="0" y="15"/>
                    </a:lnTo>
                    <a:close/>
                  </a:path>
                </a:pathLst>
              </a:custGeom>
              <a:solidFill>
                <a:srgbClr val="ADADAD"/>
              </a:solidFill>
              <a:ln w="9525">
                <a:noFill/>
                <a:round/>
                <a:headEnd/>
                <a:tailEnd/>
              </a:ln>
            </p:spPr>
            <p:txBody>
              <a:bodyPr/>
              <a:lstStyle/>
              <a:p>
                <a:endParaRPr lang="pt-BR"/>
              </a:p>
            </p:txBody>
          </p:sp>
          <p:sp>
            <p:nvSpPr>
              <p:cNvPr id="1917980" name="Freeform 28"/>
              <p:cNvSpPr>
                <a:spLocks/>
              </p:cNvSpPr>
              <p:nvPr/>
            </p:nvSpPr>
            <p:spPr bwMode="auto">
              <a:xfrm>
                <a:off x="3091" y="2398"/>
                <a:ext cx="22" cy="48"/>
              </a:xfrm>
              <a:custGeom>
                <a:avLst/>
                <a:gdLst/>
                <a:ahLst/>
                <a:cxnLst>
                  <a:cxn ang="0">
                    <a:pos x="44" y="0"/>
                  </a:cxn>
                  <a:cxn ang="0">
                    <a:pos x="42" y="1"/>
                  </a:cxn>
                  <a:cxn ang="0">
                    <a:pos x="36" y="6"/>
                  </a:cxn>
                  <a:cxn ang="0">
                    <a:pos x="28" y="12"/>
                  </a:cxn>
                  <a:cxn ang="0">
                    <a:pos x="20" y="23"/>
                  </a:cxn>
                  <a:cxn ang="0">
                    <a:pos x="12" y="37"/>
                  </a:cxn>
                  <a:cxn ang="0">
                    <a:pos x="7" y="53"/>
                  </a:cxn>
                  <a:cxn ang="0">
                    <a:pos x="6" y="72"/>
                  </a:cxn>
                  <a:cxn ang="0">
                    <a:pos x="10" y="95"/>
                  </a:cxn>
                  <a:cxn ang="0">
                    <a:pos x="8" y="92"/>
                  </a:cxn>
                  <a:cxn ang="0">
                    <a:pos x="5" y="84"/>
                  </a:cxn>
                  <a:cxn ang="0">
                    <a:pos x="2" y="71"/>
                  </a:cxn>
                  <a:cxn ang="0">
                    <a:pos x="0" y="56"/>
                  </a:cxn>
                  <a:cxn ang="0">
                    <a:pos x="2" y="40"/>
                  </a:cxn>
                  <a:cxn ang="0">
                    <a:pos x="8" y="24"/>
                  </a:cxn>
                  <a:cxn ang="0">
                    <a:pos x="22" y="10"/>
                  </a:cxn>
                  <a:cxn ang="0">
                    <a:pos x="44" y="0"/>
                  </a:cxn>
                </a:cxnLst>
                <a:rect l="0" t="0" r="r" b="b"/>
                <a:pathLst>
                  <a:path w="44" h="95">
                    <a:moveTo>
                      <a:pt x="44" y="0"/>
                    </a:moveTo>
                    <a:lnTo>
                      <a:pt x="42" y="1"/>
                    </a:lnTo>
                    <a:lnTo>
                      <a:pt x="36" y="6"/>
                    </a:lnTo>
                    <a:lnTo>
                      <a:pt x="28" y="12"/>
                    </a:lnTo>
                    <a:lnTo>
                      <a:pt x="20" y="23"/>
                    </a:lnTo>
                    <a:lnTo>
                      <a:pt x="12" y="37"/>
                    </a:lnTo>
                    <a:lnTo>
                      <a:pt x="7" y="53"/>
                    </a:lnTo>
                    <a:lnTo>
                      <a:pt x="6" y="72"/>
                    </a:lnTo>
                    <a:lnTo>
                      <a:pt x="10" y="95"/>
                    </a:lnTo>
                    <a:lnTo>
                      <a:pt x="8" y="92"/>
                    </a:lnTo>
                    <a:lnTo>
                      <a:pt x="5" y="84"/>
                    </a:lnTo>
                    <a:lnTo>
                      <a:pt x="2" y="71"/>
                    </a:lnTo>
                    <a:lnTo>
                      <a:pt x="0" y="56"/>
                    </a:lnTo>
                    <a:lnTo>
                      <a:pt x="2" y="40"/>
                    </a:lnTo>
                    <a:lnTo>
                      <a:pt x="8" y="24"/>
                    </a:lnTo>
                    <a:lnTo>
                      <a:pt x="22" y="10"/>
                    </a:lnTo>
                    <a:lnTo>
                      <a:pt x="44" y="0"/>
                    </a:lnTo>
                    <a:close/>
                  </a:path>
                </a:pathLst>
              </a:custGeom>
              <a:solidFill>
                <a:srgbClr val="ADADAD"/>
              </a:solidFill>
              <a:ln w="9525">
                <a:noFill/>
                <a:round/>
                <a:headEnd/>
                <a:tailEnd/>
              </a:ln>
            </p:spPr>
            <p:txBody>
              <a:bodyPr/>
              <a:lstStyle/>
              <a:p>
                <a:endParaRPr lang="pt-BR"/>
              </a:p>
            </p:txBody>
          </p:sp>
        </p:grpSp>
        <p:grpSp>
          <p:nvGrpSpPr>
            <p:cNvPr id="1917981" name="Group 29"/>
            <p:cNvGrpSpPr>
              <a:grpSpLocks/>
            </p:cNvGrpSpPr>
            <p:nvPr/>
          </p:nvGrpSpPr>
          <p:grpSpPr bwMode="auto">
            <a:xfrm>
              <a:off x="3139" y="2348"/>
              <a:ext cx="369" cy="389"/>
              <a:chOff x="2744" y="2091"/>
              <a:chExt cx="714" cy="699"/>
            </a:xfrm>
          </p:grpSpPr>
          <p:sp>
            <p:nvSpPr>
              <p:cNvPr id="1917982" name="Freeform 30"/>
              <p:cNvSpPr>
                <a:spLocks/>
              </p:cNvSpPr>
              <p:nvPr/>
            </p:nvSpPr>
            <p:spPr bwMode="auto">
              <a:xfrm>
                <a:off x="2744" y="2091"/>
                <a:ext cx="714" cy="699"/>
              </a:xfrm>
              <a:custGeom>
                <a:avLst/>
                <a:gdLst/>
                <a:ahLst/>
                <a:cxnLst>
                  <a:cxn ang="0">
                    <a:pos x="1356" y="642"/>
                  </a:cxn>
                  <a:cxn ang="0">
                    <a:pos x="1397" y="622"/>
                  </a:cxn>
                  <a:cxn ang="0">
                    <a:pos x="1391" y="461"/>
                  </a:cxn>
                  <a:cxn ang="0">
                    <a:pos x="1244" y="447"/>
                  </a:cxn>
                  <a:cxn ang="0">
                    <a:pos x="1222" y="407"/>
                  </a:cxn>
                  <a:cxn ang="0">
                    <a:pos x="1276" y="307"/>
                  </a:cxn>
                  <a:cxn ang="0">
                    <a:pos x="1175" y="147"/>
                  </a:cxn>
                  <a:cxn ang="0">
                    <a:pos x="1076" y="196"/>
                  </a:cxn>
                  <a:cxn ang="0">
                    <a:pos x="1027" y="209"/>
                  </a:cxn>
                  <a:cxn ang="0">
                    <a:pos x="998" y="193"/>
                  </a:cxn>
                  <a:cxn ang="0">
                    <a:pos x="992" y="46"/>
                  </a:cxn>
                  <a:cxn ang="0">
                    <a:pos x="787" y="44"/>
                  </a:cxn>
                  <a:cxn ang="0">
                    <a:pos x="742" y="133"/>
                  </a:cxn>
                  <a:cxn ang="0">
                    <a:pos x="725" y="135"/>
                  </a:cxn>
                  <a:cxn ang="0">
                    <a:pos x="687" y="37"/>
                  </a:cxn>
                  <a:cxn ang="0">
                    <a:pos x="519" y="39"/>
                  </a:cxn>
                  <a:cxn ang="0">
                    <a:pos x="432" y="114"/>
                  </a:cxn>
                  <a:cxn ang="0">
                    <a:pos x="441" y="219"/>
                  </a:cxn>
                  <a:cxn ang="0">
                    <a:pos x="327" y="145"/>
                  </a:cxn>
                  <a:cxn ang="0">
                    <a:pos x="167" y="266"/>
                  </a:cxn>
                  <a:cxn ang="0">
                    <a:pos x="229" y="401"/>
                  </a:cxn>
                  <a:cxn ang="0">
                    <a:pos x="157" y="412"/>
                  </a:cxn>
                  <a:cxn ang="0">
                    <a:pos x="51" y="451"/>
                  </a:cxn>
                  <a:cxn ang="0">
                    <a:pos x="39" y="631"/>
                  </a:cxn>
                  <a:cxn ang="0">
                    <a:pos x="131" y="716"/>
                  </a:cxn>
                  <a:cxn ang="0">
                    <a:pos x="93" y="746"/>
                  </a:cxn>
                  <a:cxn ang="0">
                    <a:pos x="38" y="935"/>
                  </a:cxn>
                  <a:cxn ang="0">
                    <a:pos x="183" y="950"/>
                  </a:cxn>
                  <a:cxn ang="0">
                    <a:pos x="205" y="992"/>
                  </a:cxn>
                  <a:cxn ang="0">
                    <a:pos x="153" y="1087"/>
                  </a:cxn>
                  <a:cxn ang="0">
                    <a:pos x="255" y="1248"/>
                  </a:cxn>
                  <a:cxn ang="0">
                    <a:pos x="354" y="1200"/>
                  </a:cxn>
                  <a:cxn ang="0">
                    <a:pos x="401" y="1190"/>
                  </a:cxn>
                  <a:cxn ang="0">
                    <a:pos x="431" y="1207"/>
                  </a:cxn>
                  <a:cxn ang="0">
                    <a:pos x="438" y="1350"/>
                  </a:cxn>
                  <a:cxn ang="0">
                    <a:pos x="644" y="1351"/>
                  </a:cxn>
                  <a:cxn ang="0">
                    <a:pos x="687" y="1268"/>
                  </a:cxn>
                  <a:cxn ang="0">
                    <a:pos x="706" y="1267"/>
                  </a:cxn>
                  <a:cxn ang="0">
                    <a:pos x="744" y="1359"/>
                  </a:cxn>
                  <a:cxn ang="0">
                    <a:pos x="910" y="1357"/>
                  </a:cxn>
                  <a:cxn ang="0">
                    <a:pos x="999" y="1282"/>
                  </a:cxn>
                  <a:cxn ang="0">
                    <a:pos x="992" y="1181"/>
                  </a:cxn>
                  <a:cxn ang="0">
                    <a:pos x="1101" y="1251"/>
                  </a:cxn>
                  <a:cxn ang="0">
                    <a:pos x="1262" y="1130"/>
                  </a:cxn>
                  <a:cxn ang="0">
                    <a:pos x="1203" y="998"/>
                  </a:cxn>
                  <a:cxn ang="0">
                    <a:pos x="1273" y="984"/>
                  </a:cxn>
                  <a:cxn ang="0">
                    <a:pos x="1379" y="945"/>
                  </a:cxn>
                  <a:cxn ang="0">
                    <a:pos x="1390" y="766"/>
                  </a:cxn>
                  <a:cxn ang="0">
                    <a:pos x="1298" y="685"/>
                  </a:cxn>
                </a:cxnLst>
                <a:rect l="0" t="0" r="r" b="b"/>
                <a:pathLst>
                  <a:path w="1428" h="1396">
                    <a:moveTo>
                      <a:pt x="1336" y="651"/>
                    </a:moveTo>
                    <a:lnTo>
                      <a:pt x="1338" y="650"/>
                    </a:lnTo>
                    <a:lnTo>
                      <a:pt x="1347" y="646"/>
                    </a:lnTo>
                    <a:lnTo>
                      <a:pt x="1356" y="642"/>
                    </a:lnTo>
                    <a:lnTo>
                      <a:pt x="1368" y="636"/>
                    </a:lnTo>
                    <a:lnTo>
                      <a:pt x="1380" y="630"/>
                    </a:lnTo>
                    <a:lnTo>
                      <a:pt x="1389" y="625"/>
                    </a:lnTo>
                    <a:lnTo>
                      <a:pt x="1397" y="622"/>
                    </a:lnTo>
                    <a:lnTo>
                      <a:pt x="1400" y="621"/>
                    </a:lnTo>
                    <a:lnTo>
                      <a:pt x="1428" y="608"/>
                    </a:lnTo>
                    <a:lnTo>
                      <a:pt x="1420" y="577"/>
                    </a:lnTo>
                    <a:lnTo>
                      <a:pt x="1391" y="461"/>
                    </a:lnTo>
                    <a:lnTo>
                      <a:pt x="1382" y="423"/>
                    </a:lnTo>
                    <a:lnTo>
                      <a:pt x="1345" y="433"/>
                    </a:lnTo>
                    <a:lnTo>
                      <a:pt x="1249" y="457"/>
                    </a:lnTo>
                    <a:lnTo>
                      <a:pt x="1244" y="447"/>
                    </a:lnTo>
                    <a:lnTo>
                      <a:pt x="1238" y="436"/>
                    </a:lnTo>
                    <a:lnTo>
                      <a:pt x="1234" y="426"/>
                    </a:lnTo>
                    <a:lnTo>
                      <a:pt x="1228" y="416"/>
                    </a:lnTo>
                    <a:lnTo>
                      <a:pt x="1222" y="407"/>
                    </a:lnTo>
                    <a:lnTo>
                      <a:pt x="1216" y="396"/>
                    </a:lnTo>
                    <a:lnTo>
                      <a:pt x="1211" y="387"/>
                    </a:lnTo>
                    <a:lnTo>
                      <a:pt x="1204" y="378"/>
                    </a:lnTo>
                    <a:lnTo>
                      <a:pt x="1276" y="307"/>
                    </a:lnTo>
                    <a:lnTo>
                      <a:pt x="1304" y="281"/>
                    </a:lnTo>
                    <a:lnTo>
                      <a:pt x="1277" y="254"/>
                    </a:lnTo>
                    <a:lnTo>
                      <a:pt x="1193" y="167"/>
                    </a:lnTo>
                    <a:lnTo>
                      <a:pt x="1175" y="147"/>
                    </a:lnTo>
                    <a:lnTo>
                      <a:pt x="1150" y="159"/>
                    </a:lnTo>
                    <a:lnTo>
                      <a:pt x="1086" y="189"/>
                    </a:lnTo>
                    <a:lnTo>
                      <a:pt x="1080" y="191"/>
                    </a:lnTo>
                    <a:lnTo>
                      <a:pt x="1076" y="196"/>
                    </a:lnTo>
                    <a:lnTo>
                      <a:pt x="1048" y="223"/>
                    </a:lnTo>
                    <a:lnTo>
                      <a:pt x="1041" y="219"/>
                    </a:lnTo>
                    <a:lnTo>
                      <a:pt x="1034" y="214"/>
                    </a:lnTo>
                    <a:lnTo>
                      <a:pt x="1027" y="209"/>
                    </a:lnTo>
                    <a:lnTo>
                      <a:pt x="1019" y="206"/>
                    </a:lnTo>
                    <a:lnTo>
                      <a:pt x="1013" y="201"/>
                    </a:lnTo>
                    <a:lnTo>
                      <a:pt x="1006" y="198"/>
                    </a:lnTo>
                    <a:lnTo>
                      <a:pt x="998" y="193"/>
                    </a:lnTo>
                    <a:lnTo>
                      <a:pt x="991" y="190"/>
                    </a:lnTo>
                    <a:lnTo>
                      <a:pt x="1018" y="93"/>
                    </a:lnTo>
                    <a:lnTo>
                      <a:pt x="1029" y="56"/>
                    </a:lnTo>
                    <a:lnTo>
                      <a:pt x="992" y="46"/>
                    </a:lnTo>
                    <a:lnTo>
                      <a:pt x="877" y="12"/>
                    </a:lnTo>
                    <a:lnTo>
                      <a:pt x="863" y="9"/>
                    </a:lnTo>
                    <a:lnTo>
                      <a:pt x="850" y="15"/>
                    </a:lnTo>
                    <a:lnTo>
                      <a:pt x="787" y="44"/>
                    </a:lnTo>
                    <a:lnTo>
                      <a:pt x="771" y="52"/>
                    </a:lnTo>
                    <a:lnTo>
                      <a:pt x="766" y="68"/>
                    </a:lnTo>
                    <a:lnTo>
                      <a:pt x="746" y="133"/>
                    </a:lnTo>
                    <a:lnTo>
                      <a:pt x="742" y="133"/>
                    </a:lnTo>
                    <a:lnTo>
                      <a:pt x="737" y="133"/>
                    </a:lnTo>
                    <a:lnTo>
                      <a:pt x="734" y="133"/>
                    </a:lnTo>
                    <a:lnTo>
                      <a:pt x="729" y="133"/>
                    </a:lnTo>
                    <a:lnTo>
                      <a:pt x="725" y="135"/>
                    </a:lnTo>
                    <a:lnTo>
                      <a:pt x="720" y="135"/>
                    </a:lnTo>
                    <a:lnTo>
                      <a:pt x="715" y="135"/>
                    </a:lnTo>
                    <a:lnTo>
                      <a:pt x="711" y="135"/>
                    </a:lnTo>
                    <a:lnTo>
                      <a:pt x="687" y="37"/>
                    </a:lnTo>
                    <a:lnTo>
                      <a:pt x="677" y="0"/>
                    </a:lnTo>
                    <a:lnTo>
                      <a:pt x="640" y="9"/>
                    </a:lnTo>
                    <a:lnTo>
                      <a:pt x="523" y="38"/>
                    </a:lnTo>
                    <a:lnTo>
                      <a:pt x="519" y="39"/>
                    </a:lnTo>
                    <a:lnTo>
                      <a:pt x="516" y="40"/>
                    </a:lnTo>
                    <a:lnTo>
                      <a:pt x="453" y="70"/>
                    </a:lnTo>
                    <a:lnTo>
                      <a:pt x="424" y="83"/>
                    </a:lnTo>
                    <a:lnTo>
                      <a:pt x="432" y="114"/>
                    </a:lnTo>
                    <a:lnTo>
                      <a:pt x="456" y="212"/>
                    </a:lnTo>
                    <a:lnTo>
                      <a:pt x="452" y="214"/>
                    </a:lnTo>
                    <a:lnTo>
                      <a:pt x="447" y="216"/>
                    </a:lnTo>
                    <a:lnTo>
                      <a:pt x="441" y="219"/>
                    </a:lnTo>
                    <a:lnTo>
                      <a:pt x="437" y="221"/>
                    </a:lnTo>
                    <a:lnTo>
                      <a:pt x="371" y="153"/>
                    </a:lnTo>
                    <a:lnTo>
                      <a:pt x="352" y="133"/>
                    </a:lnTo>
                    <a:lnTo>
                      <a:pt x="327" y="145"/>
                    </a:lnTo>
                    <a:lnTo>
                      <a:pt x="264" y="175"/>
                    </a:lnTo>
                    <a:lnTo>
                      <a:pt x="258" y="177"/>
                    </a:lnTo>
                    <a:lnTo>
                      <a:pt x="253" y="182"/>
                    </a:lnTo>
                    <a:lnTo>
                      <a:pt x="167" y="266"/>
                    </a:lnTo>
                    <a:lnTo>
                      <a:pt x="139" y="292"/>
                    </a:lnTo>
                    <a:lnTo>
                      <a:pt x="166" y="319"/>
                    </a:lnTo>
                    <a:lnTo>
                      <a:pt x="236" y="392"/>
                    </a:lnTo>
                    <a:lnTo>
                      <a:pt x="229" y="401"/>
                    </a:lnTo>
                    <a:lnTo>
                      <a:pt x="223" y="410"/>
                    </a:lnTo>
                    <a:lnTo>
                      <a:pt x="218" y="419"/>
                    </a:lnTo>
                    <a:lnTo>
                      <a:pt x="212" y="428"/>
                    </a:lnTo>
                    <a:lnTo>
                      <a:pt x="157" y="412"/>
                    </a:lnTo>
                    <a:lnTo>
                      <a:pt x="143" y="409"/>
                    </a:lnTo>
                    <a:lnTo>
                      <a:pt x="130" y="415"/>
                    </a:lnTo>
                    <a:lnTo>
                      <a:pt x="67" y="443"/>
                    </a:lnTo>
                    <a:lnTo>
                      <a:pt x="51" y="451"/>
                    </a:lnTo>
                    <a:lnTo>
                      <a:pt x="45" y="468"/>
                    </a:lnTo>
                    <a:lnTo>
                      <a:pt x="13" y="584"/>
                    </a:lnTo>
                    <a:lnTo>
                      <a:pt x="2" y="621"/>
                    </a:lnTo>
                    <a:lnTo>
                      <a:pt x="39" y="631"/>
                    </a:lnTo>
                    <a:lnTo>
                      <a:pt x="134" y="658"/>
                    </a:lnTo>
                    <a:lnTo>
                      <a:pt x="132" y="677"/>
                    </a:lnTo>
                    <a:lnTo>
                      <a:pt x="131" y="697"/>
                    </a:lnTo>
                    <a:lnTo>
                      <a:pt x="131" y="716"/>
                    </a:lnTo>
                    <a:lnTo>
                      <a:pt x="131" y="736"/>
                    </a:lnTo>
                    <a:lnTo>
                      <a:pt x="99" y="744"/>
                    </a:lnTo>
                    <a:lnTo>
                      <a:pt x="97" y="745"/>
                    </a:lnTo>
                    <a:lnTo>
                      <a:pt x="93" y="746"/>
                    </a:lnTo>
                    <a:lnTo>
                      <a:pt x="29" y="776"/>
                    </a:lnTo>
                    <a:lnTo>
                      <a:pt x="0" y="789"/>
                    </a:lnTo>
                    <a:lnTo>
                      <a:pt x="8" y="820"/>
                    </a:lnTo>
                    <a:lnTo>
                      <a:pt x="38" y="935"/>
                    </a:lnTo>
                    <a:lnTo>
                      <a:pt x="47" y="972"/>
                    </a:lnTo>
                    <a:lnTo>
                      <a:pt x="84" y="963"/>
                    </a:lnTo>
                    <a:lnTo>
                      <a:pt x="179" y="940"/>
                    </a:lnTo>
                    <a:lnTo>
                      <a:pt x="183" y="950"/>
                    </a:lnTo>
                    <a:lnTo>
                      <a:pt x="189" y="961"/>
                    </a:lnTo>
                    <a:lnTo>
                      <a:pt x="194" y="971"/>
                    </a:lnTo>
                    <a:lnTo>
                      <a:pt x="199" y="981"/>
                    </a:lnTo>
                    <a:lnTo>
                      <a:pt x="205" y="992"/>
                    </a:lnTo>
                    <a:lnTo>
                      <a:pt x="211" y="1001"/>
                    </a:lnTo>
                    <a:lnTo>
                      <a:pt x="217" y="1011"/>
                    </a:lnTo>
                    <a:lnTo>
                      <a:pt x="222" y="1021"/>
                    </a:lnTo>
                    <a:lnTo>
                      <a:pt x="153" y="1087"/>
                    </a:lnTo>
                    <a:lnTo>
                      <a:pt x="126" y="1114"/>
                    </a:lnTo>
                    <a:lnTo>
                      <a:pt x="152" y="1142"/>
                    </a:lnTo>
                    <a:lnTo>
                      <a:pt x="236" y="1229"/>
                    </a:lnTo>
                    <a:lnTo>
                      <a:pt x="255" y="1248"/>
                    </a:lnTo>
                    <a:lnTo>
                      <a:pt x="280" y="1237"/>
                    </a:lnTo>
                    <a:lnTo>
                      <a:pt x="343" y="1207"/>
                    </a:lnTo>
                    <a:lnTo>
                      <a:pt x="349" y="1205"/>
                    </a:lnTo>
                    <a:lnTo>
                      <a:pt x="354" y="1200"/>
                    </a:lnTo>
                    <a:lnTo>
                      <a:pt x="379" y="1176"/>
                    </a:lnTo>
                    <a:lnTo>
                      <a:pt x="386" y="1181"/>
                    </a:lnTo>
                    <a:lnTo>
                      <a:pt x="393" y="1185"/>
                    </a:lnTo>
                    <a:lnTo>
                      <a:pt x="401" y="1190"/>
                    </a:lnTo>
                    <a:lnTo>
                      <a:pt x="408" y="1195"/>
                    </a:lnTo>
                    <a:lnTo>
                      <a:pt x="416" y="1198"/>
                    </a:lnTo>
                    <a:lnTo>
                      <a:pt x="423" y="1203"/>
                    </a:lnTo>
                    <a:lnTo>
                      <a:pt x="431" y="1207"/>
                    </a:lnTo>
                    <a:lnTo>
                      <a:pt x="438" y="1211"/>
                    </a:lnTo>
                    <a:lnTo>
                      <a:pt x="412" y="1303"/>
                    </a:lnTo>
                    <a:lnTo>
                      <a:pt x="402" y="1340"/>
                    </a:lnTo>
                    <a:lnTo>
                      <a:pt x="438" y="1350"/>
                    </a:lnTo>
                    <a:lnTo>
                      <a:pt x="554" y="1384"/>
                    </a:lnTo>
                    <a:lnTo>
                      <a:pt x="568" y="1387"/>
                    </a:lnTo>
                    <a:lnTo>
                      <a:pt x="581" y="1381"/>
                    </a:lnTo>
                    <a:lnTo>
                      <a:pt x="644" y="1351"/>
                    </a:lnTo>
                    <a:lnTo>
                      <a:pt x="660" y="1344"/>
                    </a:lnTo>
                    <a:lnTo>
                      <a:pt x="665" y="1327"/>
                    </a:lnTo>
                    <a:lnTo>
                      <a:pt x="682" y="1268"/>
                    </a:lnTo>
                    <a:lnTo>
                      <a:pt x="687" y="1268"/>
                    </a:lnTo>
                    <a:lnTo>
                      <a:pt x="691" y="1268"/>
                    </a:lnTo>
                    <a:lnTo>
                      <a:pt x="696" y="1268"/>
                    </a:lnTo>
                    <a:lnTo>
                      <a:pt x="701" y="1267"/>
                    </a:lnTo>
                    <a:lnTo>
                      <a:pt x="706" y="1267"/>
                    </a:lnTo>
                    <a:lnTo>
                      <a:pt x="711" y="1267"/>
                    </a:lnTo>
                    <a:lnTo>
                      <a:pt x="715" y="1267"/>
                    </a:lnTo>
                    <a:lnTo>
                      <a:pt x="720" y="1267"/>
                    </a:lnTo>
                    <a:lnTo>
                      <a:pt x="744" y="1359"/>
                    </a:lnTo>
                    <a:lnTo>
                      <a:pt x="753" y="1396"/>
                    </a:lnTo>
                    <a:lnTo>
                      <a:pt x="790" y="1387"/>
                    </a:lnTo>
                    <a:lnTo>
                      <a:pt x="907" y="1358"/>
                    </a:lnTo>
                    <a:lnTo>
                      <a:pt x="910" y="1357"/>
                    </a:lnTo>
                    <a:lnTo>
                      <a:pt x="913" y="1356"/>
                    </a:lnTo>
                    <a:lnTo>
                      <a:pt x="977" y="1326"/>
                    </a:lnTo>
                    <a:lnTo>
                      <a:pt x="1006" y="1313"/>
                    </a:lnTo>
                    <a:lnTo>
                      <a:pt x="999" y="1282"/>
                    </a:lnTo>
                    <a:lnTo>
                      <a:pt x="976" y="1190"/>
                    </a:lnTo>
                    <a:lnTo>
                      <a:pt x="981" y="1187"/>
                    </a:lnTo>
                    <a:lnTo>
                      <a:pt x="987" y="1184"/>
                    </a:lnTo>
                    <a:lnTo>
                      <a:pt x="992" y="1181"/>
                    </a:lnTo>
                    <a:lnTo>
                      <a:pt x="998" y="1178"/>
                    </a:lnTo>
                    <a:lnTo>
                      <a:pt x="1060" y="1243"/>
                    </a:lnTo>
                    <a:lnTo>
                      <a:pt x="1077" y="1261"/>
                    </a:lnTo>
                    <a:lnTo>
                      <a:pt x="1101" y="1251"/>
                    </a:lnTo>
                    <a:lnTo>
                      <a:pt x="1165" y="1221"/>
                    </a:lnTo>
                    <a:lnTo>
                      <a:pt x="1171" y="1219"/>
                    </a:lnTo>
                    <a:lnTo>
                      <a:pt x="1176" y="1214"/>
                    </a:lnTo>
                    <a:lnTo>
                      <a:pt x="1262" y="1130"/>
                    </a:lnTo>
                    <a:lnTo>
                      <a:pt x="1290" y="1104"/>
                    </a:lnTo>
                    <a:lnTo>
                      <a:pt x="1264" y="1076"/>
                    </a:lnTo>
                    <a:lnTo>
                      <a:pt x="1196" y="1007"/>
                    </a:lnTo>
                    <a:lnTo>
                      <a:pt x="1203" y="998"/>
                    </a:lnTo>
                    <a:lnTo>
                      <a:pt x="1208" y="987"/>
                    </a:lnTo>
                    <a:lnTo>
                      <a:pt x="1215" y="978"/>
                    </a:lnTo>
                    <a:lnTo>
                      <a:pt x="1221" y="969"/>
                    </a:lnTo>
                    <a:lnTo>
                      <a:pt x="1273" y="984"/>
                    </a:lnTo>
                    <a:lnTo>
                      <a:pt x="1287" y="987"/>
                    </a:lnTo>
                    <a:lnTo>
                      <a:pt x="1299" y="981"/>
                    </a:lnTo>
                    <a:lnTo>
                      <a:pt x="1363" y="951"/>
                    </a:lnTo>
                    <a:lnTo>
                      <a:pt x="1379" y="945"/>
                    </a:lnTo>
                    <a:lnTo>
                      <a:pt x="1383" y="928"/>
                    </a:lnTo>
                    <a:lnTo>
                      <a:pt x="1417" y="813"/>
                    </a:lnTo>
                    <a:lnTo>
                      <a:pt x="1427" y="776"/>
                    </a:lnTo>
                    <a:lnTo>
                      <a:pt x="1390" y="766"/>
                    </a:lnTo>
                    <a:lnTo>
                      <a:pt x="1296" y="739"/>
                    </a:lnTo>
                    <a:lnTo>
                      <a:pt x="1297" y="721"/>
                    </a:lnTo>
                    <a:lnTo>
                      <a:pt x="1298" y="703"/>
                    </a:lnTo>
                    <a:lnTo>
                      <a:pt x="1298" y="685"/>
                    </a:lnTo>
                    <a:lnTo>
                      <a:pt x="1298" y="667"/>
                    </a:lnTo>
                    <a:lnTo>
                      <a:pt x="1336" y="651"/>
                    </a:lnTo>
                    <a:close/>
                  </a:path>
                </a:pathLst>
              </a:custGeom>
              <a:solidFill>
                <a:srgbClr val="000000"/>
              </a:solidFill>
              <a:ln w="9525">
                <a:noFill/>
                <a:round/>
                <a:headEnd/>
                <a:tailEnd/>
              </a:ln>
            </p:spPr>
            <p:txBody>
              <a:bodyPr/>
              <a:lstStyle/>
              <a:p>
                <a:endParaRPr lang="pt-BR"/>
              </a:p>
            </p:txBody>
          </p:sp>
          <p:sp>
            <p:nvSpPr>
              <p:cNvPr id="1917983" name="Freeform 31"/>
              <p:cNvSpPr>
                <a:spLocks/>
              </p:cNvSpPr>
              <p:nvPr/>
            </p:nvSpPr>
            <p:spPr bwMode="auto">
              <a:xfrm>
                <a:off x="3329" y="2558"/>
                <a:ext cx="33" cy="21"/>
              </a:xfrm>
              <a:custGeom>
                <a:avLst/>
                <a:gdLst/>
                <a:ahLst/>
                <a:cxnLst>
                  <a:cxn ang="0">
                    <a:pos x="66" y="0"/>
                  </a:cxn>
                  <a:cxn ang="0">
                    <a:pos x="0" y="25"/>
                  </a:cxn>
                  <a:cxn ang="0">
                    <a:pos x="51" y="43"/>
                  </a:cxn>
                  <a:cxn ang="0">
                    <a:pos x="66" y="0"/>
                  </a:cxn>
                </a:cxnLst>
                <a:rect l="0" t="0" r="r" b="b"/>
                <a:pathLst>
                  <a:path w="66" h="43">
                    <a:moveTo>
                      <a:pt x="66" y="0"/>
                    </a:moveTo>
                    <a:lnTo>
                      <a:pt x="0" y="25"/>
                    </a:lnTo>
                    <a:lnTo>
                      <a:pt x="51" y="43"/>
                    </a:lnTo>
                    <a:lnTo>
                      <a:pt x="66" y="0"/>
                    </a:lnTo>
                    <a:close/>
                  </a:path>
                </a:pathLst>
              </a:custGeom>
              <a:solidFill>
                <a:srgbClr val="545454"/>
              </a:solidFill>
              <a:ln w="9525">
                <a:noFill/>
                <a:round/>
                <a:headEnd/>
                <a:tailEnd/>
              </a:ln>
            </p:spPr>
            <p:txBody>
              <a:bodyPr/>
              <a:lstStyle/>
              <a:p>
                <a:endParaRPr lang="pt-BR"/>
              </a:p>
            </p:txBody>
          </p:sp>
          <p:sp>
            <p:nvSpPr>
              <p:cNvPr id="1917984" name="Freeform 32"/>
              <p:cNvSpPr>
                <a:spLocks/>
              </p:cNvSpPr>
              <p:nvPr/>
            </p:nvSpPr>
            <p:spPr bwMode="auto">
              <a:xfrm>
                <a:off x="3329" y="2571"/>
                <a:ext cx="25" cy="27"/>
              </a:xfrm>
              <a:custGeom>
                <a:avLst/>
                <a:gdLst/>
                <a:ahLst/>
                <a:cxnLst>
                  <a:cxn ang="0">
                    <a:pos x="51" y="18"/>
                  </a:cxn>
                  <a:cxn ang="0">
                    <a:pos x="0" y="0"/>
                  </a:cxn>
                  <a:cxn ang="0">
                    <a:pos x="38" y="55"/>
                  </a:cxn>
                  <a:cxn ang="0">
                    <a:pos x="51" y="18"/>
                  </a:cxn>
                </a:cxnLst>
                <a:rect l="0" t="0" r="r" b="b"/>
                <a:pathLst>
                  <a:path w="51" h="55">
                    <a:moveTo>
                      <a:pt x="51" y="18"/>
                    </a:moveTo>
                    <a:lnTo>
                      <a:pt x="0" y="0"/>
                    </a:lnTo>
                    <a:lnTo>
                      <a:pt x="38" y="55"/>
                    </a:lnTo>
                    <a:lnTo>
                      <a:pt x="51" y="18"/>
                    </a:lnTo>
                    <a:close/>
                  </a:path>
                </a:pathLst>
              </a:custGeom>
              <a:solidFill>
                <a:srgbClr val="545454"/>
              </a:solidFill>
              <a:ln w="9525">
                <a:noFill/>
                <a:round/>
                <a:headEnd/>
                <a:tailEnd/>
              </a:ln>
            </p:spPr>
            <p:txBody>
              <a:bodyPr/>
              <a:lstStyle/>
              <a:p>
                <a:endParaRPr lang="pt-BR"/>
              </a:p>
            </p:txBody>
          </p:sp>
          <p:sp>
            <p:nvSpPr>
              <p:cNvPr id="1917985" name="Freeform 33"/>
              <p:cNvSpPr>
                <a:spLocks/>
              </p:cNvSpPr>
              <p:nvPr/>
            </p:nvSpPr>
            <p:spPr bwMode="auto">
              <a:xfrm>
                <a:off x="3362" y="2558"/>
                <a:ext cx="41" cy="18"/>
              </a:xfrm>
              <a:custGeom>
                <a:avLst/>
                <a:gdLst/>
                <a:ahLst/>
                <a:cxnLst>
                  <a:cxn ang="0">
                    <a:pos x="83" y="28"/>
                  </a:cxn>
                  <a:cxn ang="0">
                    <a:pos x="0" y="0"/>
                  </a:cxn>
                  <a:cxn ang="0">
                    <a:pos x="77" y="36"/>
                  </a:cxn>
                  <a:cxn ang="0">
                    <a:pos x="78" y="33"/>
                  </a:cxn>
                  <a:cxn ang="0">
                    <a:pos x="81" y="31"/>
                  </a:cxn>
                  <a:cxn ang="0">
                    <a:pos x="82" y="30"/>
                  </a:cxn>
                  <a:cxn ang="0">
                    <a:pos x="83" y="28"/>
                  </a:cxn>
                </a:cxnLst>
                <a:rect l="0" t="0" r="r" b="b"/>
                <a:pathLst>
                  <a:path w="83" h="36">
                    <a:moveTo>
                      <a:pt x="83" y="28"/>
                    </a:moveTo>
                    <a:lnTo>
                      <a:pt x="0" y="0"/>
                    </a:lnTo>
                    <a:lnTo>
                      <a:pt x="77" y="36"/>
                    </a:lnTo>
                    <a:lnTo>
                      <a:pt x="78" y="33"/>
                    </a:lnTo>
                    <a:lnTo>
                      <a:pt x="81" y="31"/>
                    </a:lnTo>
                    <a:lnTo>
                      <a:pt x="82" y="30"/>
                    </a:lnTo>
                    <a:lnTo>
                      <a:pt x="83" y="28"/>
                    </a:lnTo>
                    <a:close/>
                  </a:path>
                </a:pathLst>
              </a:custGeom>
              <a:solidFill>
                <a:srgbClr val="7F7F7F"/>
              </a:solidFill>
              <a:ln w="9525">
                <a:noFill/>
                <a:round/>
                <a:headEnd/>
                <a:tailEnd/>
              </a:ln>
            </p:spPr>
            <p:txBody>
              <a:bodyPr/>
              <a:lstStyle/>
              <a:p>
                <a:endParaRPr lang="pt-BR"/>
              </a:p>
            </p:txBody>
          </p:sp>
          <p:sp>
            <p:nvSpPr>
              <p:cNvPr id="1917986" name="Freeform 34"/>
              <p:cNvSpPr>
                <a:spLocks/>
              </p:cNvSpPr>
              <p:nvPr/>
            </p:nvSpPr>
            <p:spPr bwMode="auto">
              <a:xfrm>
                <a:off x="3354" y="2558"/>
                <a:ext cx="47" cy="34"/>
              </a:xfrm>
              <a:custGeom>
                <a:avLst/>
                <a:gdLst/>
                <a:ahLst/>
                <a:cxnLst>
                  <a:cxn ang="0">
                    <a:pos x="75" y="68"/>
                  </a:cxn>
                  <a:cxn ang="0">
                    <a:pos x="79" y="60"/>
                  </a:cxn>
                  <a:cxn ang="0">
                    <a:pos x="84" y="52"/>
                  </a:cxn>
                  <a:cxn ang="0">
                    <a:pos x="88" y="44"/>
                  </a:cxn>
                  <a:cxn ang="0">
                    <a:pos x="92" y="36"/>
                  </a:cxn>
                  <a:cxn ang="0">
                    <a:pos x="15" y="0"/>
                  </a:cxn>
                  <a:cxn ang="0">
                    <a:pos x="0" y="43"/>
                  </a:cxn>
                  <a:cxn ang="0">
                    <a:pos x="75" y="68"/>
                  </a:cxn>
                </a:cxnLst>
                <a:rect l="0" t="0" r="r" b="b"/>
                <a:pathLst>
                  <a:path w="92" h="68">
                    <a:moveTo>
                      <a:pt x="75" y="68"/>
                    </a:moveTo>
                    <a:lnTo>
                      <a:pt x="79" y="60"/>
                    </a:lnTo>
                    <a:lnTo>
                      <a:pt x="84" y="52"/>
                    </a:lnTo>
                    <a:lnTo>
                      <a:pt x="88" y="44"/>
                    </a:lnTo>
                    <a:lnTo>
                      <a:pt x="92" y="36"/>
                    </a:lnTo>
                    <a:lnTo>
                      <a:pt x="15" y="0"/>
                    </a:lnTo>
                    <a:lnTo>
                      <a:pt x="0" y="43"/>
                    </a:lnTo>
                    <a:lnTo>
                      <a:pt x="75" y="68"/>
                    </a:lnTo>
                    <a:close/>
                  </a:path>
                </a:pathLst>
              </a:custGeom>
              <a:solidFill>
                <a:srgbClr val="7F7F7F"/>
              </a:solidFill>
              <a:ln w="9525">
                <a:noFill/>
                <a:round/>
                <a:headEnd/>
                <a:tailEnd/>
              </a:ln>
            </p:spPr>
            <p:txBody>
              <a:bodyPr/>
              <a:lstStyle/>
              <a:p>
                <a:endParaRPr lang="pt-BR"/>
              </a:p>
            </p:txBody>
          </p:sp>
          <p:sp>
            <p:nvSpPr>
              <p:cNvPr id="1917987" name="Freeform 35"/>
              <p:cNvSpPr>
                <a:spLocks/>
              </p:cNvSpPr>
              <p:nvPr/>
            </p:nvSpPr>
            <p:spPr bwMode="auto">
              <a:xfrm>
                <a:off x="3342" y="2598"/>
                <a:ext cx="25" cy="25"/>
              </a:xfrm>
              <a:custGeom>
                <a:avLst/>
                <a:gdLst/>
                <a:ahLst/>
                <a:cxnLst>
                  <a:cxn ang="0">
                    <a:pos x="0" y="34"/>
                  </a:cxn>
                  <a:cxn ang="0">
                    <a:pos x="48" y="50"/>
                  </a:cxn>
                  <a:cxn ang="0">
                    <a:pos x="11" y="0"/>
                  </a:cxn>
                  <a:cxn ang="0">
                    <a:pos x="0" y="34"/>
                  </a:cxn>
                </a:cxnLst>
                <a:rect l="0" t="0" r="r" b="b"/>
                <a:pathLst>
                  <a:path w="48" h="50">
                    <a:moveTo>
                      <a:pt x="0" y="34"/>
                    </a:moveTo>
                    <a:lnTo>
                      <a:pt x="48" y="50"/>
                    </a:lnTo>
                    <a:lnTo>
                      <a:pt x="11" y="0"/>
                    </a:lnTo>
                    <a:lnTo>
                      <a:pt x="0" y="34"/>
                    </a:lnTo>
                    <a:close/>
                  </a:path>
                </a:pathLst>
              </a:custGeom>
              <a:solidFill>
                <a:srgbClr val="7F7F7F"/>
              </a:solidFill>
              <a:ln w="9525">
                <a:noFill/>
                <a:round/>
                <a:headEnd/>
                <a:tailEnd/>
              </a:ln>
            </p:spPr>
            <p:txBody>
              <a:bodyPr/>
              <a:lstStyle/>
              <a:p>
                <a:endParaRPr lang="pt-BR"/>
              </a:p>
            </p:txBody>
          </p:sp>
          <p:sp>
            <p:nvSpPr>
              <p:cNvPr id="1917988" name="Freeform 36"/>
              <p:cNvSpPr>
                <a:spLocks/>
              </p:cNvSpPr>
              <p:nvPr/>
            </p:nvSpPr>
            <p:spPr bwMode="auto">
              <a:xfrm>
                <a:off x="3401" y="2572"/>
                <a:ext cx="15" cy="10"/>
              </a:xfrm>
              <a:custGeom>
                <a:avLst/>
                <a:gdLst/>
                <a:ahLst/>
                <a:cxnLst>
                  <a:cxn ang="0">
                    <a:pos x="25" y="19"/>
                  </a:cxn>
                  <a:cxn ang="0">
                    <a:pos x="31" y="9"/>
                  </a:cxn>
                  <a:cxn ang="0">
                    <a:pos x="6" y="0"/>
                  </a:cxn>
                  <a:cxn ang="0">
                    <a:pos x="5" y="2"/>
                  </a:cxn>
                  <a:cxn ang="0">
                    <a:pos x="4" y="3"/>
                  </a:cxn>
                  <a:cxn ang="0">
                    <a:pos x="1" y="5"/>
                  </a:cxn>
                  <a:cxn ang="0">
                    <a:pos x="0" y="8"/>
                  </a:cxn>
                  <a:cxn ang="0">
                    <a:pos x="25" y="19"/>
                  </a:cxn>
                </a:cxnLst>
                <a:rect l="0" t="0" r="r" b="b"/>
                <a:pathLst>
                  <a:path w="31" h="19">
                    <a:moveTo>
                      <a:pt x="25" y="19"/>
                    </a:moveTo>
                    <a:lnTo>
                      <a:pt x="31" y="9"/>
                    </a:lnTo>
                    <a:lnTo>
                      <a:pt x="6" y="0"/>
                    </a:lnTo>
                    <a:lnTo>
                      <a:pt x="5" y="2"/>
                    </a:lnTo>
                    <a:lnTo>
                      <a:pt x="4" y="3"/>
                    </a:lnTo>
                    <a:lnTo>
                      <a:pt x="1" y="5"/>
                    </a:lnTo>
                    <a:lnTo>
                      <a:pt x="0" y="8"/>
                    </a:lnTo>
                    <a:lnTo>
                      <a:pt x="25" y="19"/>
                    </a:lnTo>
                    <a:close/>
                  </a:path>
                </a:pathLst>
              </a:custGeom>
              <a:solidFill>
                <a:srgbClr val="7F7F7F"/>
              </a:solidFill>
              <a:ln w="9525">
                <a:noFill/>
                <a:round/>
                <a:headEnd/>
                <a:tailEnd/>
              </a:ln>
            </p:spPr>
            <p:txBody>
              <a:bodyPr/>
              <a:lstStyle/>
              <a:p>
                <a:endParaRPr lang="pt-BR"/>
              </a:p>
            </p:txBody>
          </p:sp>
          <p:sp>
            <p:nvSpPr>
              <p:cNvPr id="1917989" name="Freeform 37"/>
              <p:cNvSpPr>
                <a:spLocks/>
              </p:cNvSpPr>
              <p:nvPr/>
            </p:nvSpPr>
            <p:spPr bwMode="auto">
              <a:xfrm>
                <a:off x="3367" y="2710"/>
                <a:ext cx="32" cy="6"/>
              </a:xfrm>
              <a:custGeom>
                <a:avLst/>
                <a:gdLst/>
                <a:ahLst/>
                <a:cxnLst>
                  <a:cxn ang="0">
                    <a:pos x="66" y="1"/>
                  </a:cxn>
                  <a:cxn ang="0">
                    <a:pos x="66" y="0"/>
                  </a:cxn>
                  <a:cxn ang="0">
                    <a:pos x="66" y="0"/>
                  </a:cxn>
                  <a:cxn ang="0">
                    <a:pos x="66" y="0"/>
                  </a:cxn>
                  <a:cxn ang="0">
                    <a:pos x="66" y="0"/>
                  </a:cxn>
                  <a:cxn ang="0">
                    <a:pos x="0" y="13"/>
                  </a:cxn>
                  <a:cxn ang="0">
                    <a:pos x="0" y="13"/>
                  </a:cxn>
                  <a:cxn ang="0">
                    <a:pos x="0" y="13"/>
                  </a:cxn>
                  <a:cxn ang="0">
                    <a:pos x="0" y="13"/>
                  </a:cxn>
                  <a:cxn ang="0">
                    <a:pos x="0" y="13"/>
                  </a:cxn>
                  <a:cxn ang="0">
                    <a:pos x="66" y="1"/>
                  </a:cxn>
                </a:cxnLst>
                <a:rect l="0" t="0" r="r" b="b"/>
                <a:pathLst>
                  <a:path w="66" h="13">
                    <a:moveTo>
                      <a:pt x="66" y="1"/>
                    </a:moveTo>
                    <a:lnTo>
                      <a:pt x="66" y="0"/>
                    </a:lnTo>
                    <a:lnTo>
                      <a:pt x="66" y="0"/>
                    </a:lnTo>
                    <a:lnTo>
                      <a:pt x="66" y="0"/>
                    </a:lnTo>
                    <a:lnTo>
                      <a:pt x="66" y="0"/>
                    </a:lnTo>
                    <a:lnTo>
                      <a:pt x="0" y="13"/>
                    </a:lnTo>
                    <a:lnTo>
                      <a:pt x="0" y="13"/>
                    </a:lnTo>
                    <a:lnTo>
                      <a:pt x="0" y="13"/>
                    </a:lnTo>
                    <a:lnTo>
                      <a:pt x="0" y="13"/>
                    </a:lnTo>
                    <a:lnTo>
                      <a:pt x="0" y="13"/>
                    </a:lnTo>
                    <a:lnTo>
                      <a:pt x="66" y="1"/>
                    </a:lnTo>
                    <a:close/>
                  </a:path>
                </a:pathLst>
              </a:custGeom>
              <a:solidFill>
                <a:srgbClr val="7F7F7F"/>
              </a:solidFill>
              <a:ln w="9525">
                <a:noFill/>
                <a:round/>
                <a:headEnd/>
                <a:tailEnd/>
              </a:ln>
            </p:spPr>
            <p:txBody>
              <a:bodyPr/>
              <a:lstStyle/>
              <a:p>
                <a:endParaRPr lang="pt-BR"/>
              </a:p>
            </p:txBody>
          </p:sp>
          <p:sp>
            <p:nvSpPr>
              <p:cNvPr id="1917990" name="Freeform 38"/>
              <p:cNvSpPr>
                <a:spLocks/>
              </p:cNvSpPr>
              <p:nvPr/>
            </p:nvSpPr>
            <p:spPr bwMode="auto">
              <a:xfrm>
                <a:off x="3399" y="2696"/>
                <a:ext cx="4" cy="14"/>
              </a:xfrm>
              <a:custGeom>
                <a:avLst/>
                <a:gdLst/>
                <a:ahLst/>
                <a:cxnLst>
                  <a:cxn ang="0">
                    <a:pos x="0" y="0"/>
                  </a:cxn>
                  <a:cxn ang="0">
                    <a:pos x="0" y="6"/>
                  </a:cxn>
                  <a:cxn ang="0">
                    <a:pos x="0" y="13"/>
                  </a:cxn>
                  <a:cxn ang="0">
                    <a:pos x="0" y="20"/>
                  </a:cxn>
                  <a:cxn ang="0">
                    <a:pos x="1" y="27"/>
                  </a:cxn>
                  <a:cxn ang="0">
                    <a:pos x="9" y="25"/>
                  </a:cxn>
                  <a:cxn ang="0">
                    <a:pos x="0" y="0"/>
                  </a:cxn>
                </a:cxnLst>
                <a:rect l="0" t="0" r="r" b="b"/>
                <a:pathLst>
                  <a:path w="9" h="27">
                    <a:moveTo>
                      <a:pt x="0" y="0"/>
                    </a:moveTo>
                    <a:lnTo>
                      <a:pt x="0" y="6"/>
                    </a:lnTo>
                    <a:lnTo>
                      <a:pt x="0" y="13"/>
                    </a:lnTo>
                    <a:lnTo>
                      <a:pt x="0" y="20"/>
                    </a:lnTo>
                    <a:lnTo>
                      <a:pt x="1" y="27"/>
                    </a:lnTo>
                    <a:lnTo>
                      <a:pt x="9" y="25"/>
                    </a:lnTo>
                    <a:lnTo>
                      <a:pt x="0" y="0"/>
                    </a:lnTo>
                    <a:close/>
                  </a:path>
                </a:pathLst>
              </a:custGeom>
              <a:solidFill>
                <a:srgbClr val="9E9E9E"/>
              </a:solidFill>
              <a:ln w="9525">
                <a:noFill/>
                <a:round/>
                <a:headEnd/>
                <a:tailEnd/>
              </a:ln>
            </p:spPr>
            <p:txBody>
              <a:bodyPr/>
              <a:lstStyle/>
              <a:p>
                <a:endParaRPr lang="pt-BR"/>
              </a:p>
            </p:txBody>
          </p:sp>
          <p:sp>
            <p:nvSpPr>
              <p:cNvPr id="1917991" name="Freeform 39"/>
              <p:cNvSpPr>
                <a:spLocks/>
              </p:cNvSpPr>
              <p:nvPr/>
            </p:nvSpPr>
            <p:spPr bwMode="auto">
              <a:xfrm>
                <a:off x="3399" y="2709"/>
                <a:ext cx="4" cy="2"/>
              </a:xfrm>
              <a:custGeom>
                <a:avLst/>
                <a:gdLst/>
                <a:ahLst/>
                <a:cxnLst>
                  <a:cxn ang="0">
                    <a:pos x="8" y="0"/>
                  </a:cxn>
                  <a:cxn ang="0">
                    <a:pos x="0" y="2"/>
                  </a:cxn>
                  <a:cxn ang="0">
                    <a:pos x="0" y="2"/>
                  </a:cxn>
                  <a:cxn ang="0">
                    <a:pos x="0" y="2"/>
                  </a:cxn>
                  <a:cxn ang="0">
                    <a:pos x="0" y="2"/>
                  </a:cxn>
                  <a:cxn ang="0">
                    <a:pos x="0" y="3"/>
                  </a:cxn>
                  <a:cxn ang="0">
                    <a:pos x="8" y="1"/>
                  </a:cxn>
                  <a:cxn ang="0">
                    <a:pos x="8" y="0"/>
                  </a:cxn>
                </a:cxnLst>
                <a:rect l="0" t="0" r="r" b="b"/>
                <a:pathLst>
                  <a:path w="8" h="3">
                    <a:moveTo>
                      <a:pt x="8" y="0"/>
                    </a:moveTo>
                    <a:lnTo>
                      <a:pt x="0" y="2"/>
                    </a:lnTo>
                    <a:lnTo>
                      <a:pt x="0" y="2"/>
                    </a:lnTo>
                    <a:lnTo>
                      <a:pt x="0" y="2"/>
                    </a:lnTo>
                    <a:lnTo>
                      <a:pt x="0" y="2"/>
                    </a:lnTo>
                    <a:lnTo>
                      <a:pt x="0" y="3"/>
                    </a:lnTo>
                    <a:lnTo>
                      <a:pt x="8" y="1"/>
                    </a:lnTo>
                    <a:lnTo>
                      <a:pt x="8" y="0"/>
                    </a:lnTo>
                    <a:close/>
                  </a:path>
                </a:pathLst>
              </a:custGeom>
              <a:solidFill>
                <a:srgbClr val="9E9E9E"/>
              </a:solidFill>
              <a:ln w="9525">
                <a:noFill/>
                <a:round/>
                <a:headEnd/>
                <a:tailEnd/>
              </a:ln>
            </p:spPr>
            <p:txBody>
              <a:bodyPr/>
              <a:lstStyle/>
              <a:p>
                <a:endParaRPr lang="pt-BR"/>
              </a:p>
            </p:txBody>
          </p:sp>
          <p:sp>
            <p:nvSpPr>
              <p:cNvPr id="1917992" name="Freeform 40"/>
              <p:cNvSpPr>
                <a:spLocks/>
              </p:cNvSpPr>
              <p:nvPr/>
            </p:nvSpPr>
            <p:spPr bwMode="auto">
              <a:xfrm>
                <a:off x="2766" y="2116"/>
                <a:ext cx="670" cy="649"/>
              </a:xfrm>
              <a:custGeom>
                <a:avLst/>
                <a:gdLst/>
                <a:ahLst/>
                <a:cxnLst>
                  <a:cxn ang="0">
                    <a:pos x="235" y="160"/>
                  </a:cxn>
                  <a:cxn ang="0">
                    <a:pos x="298" y="131"/>
                  </a:cxn>
                  <a:cxn ang="0">
                    <a:pos x="388" y="281"/>
                  </a:cxn>
                  <a:cxn ang="0">
                    <a:pos x="531" y="235"/>
                  </a:cxn>
                  <a:cxn ang="0">
                    <a:pos x="424" y="56"/>
                  </a:cxn>
                  <a:cxn ang="0">
                    <a:pos x="487" y="26"/>
                  </a:cxn>
                  <a:cxn ang="0">
                    <a:pos x="608" y="180"/>
                  </a:cxn>
                  <a:cxn ang="0">
                    <a:pos x="746" y="157"/>
                  </a:cxn>
                  <a:cxn ang="0">
                    <a:pos x="747" y="135"/>
                  </a:cxn>
                  <a:cxn ang="0">
                    <a:pos x="757" y="29"/>
                  </a:cxn>
                  <a:cxn ang="0">
                    <a:pos x="821" y="0"/>
                  </a:cxn>
                  <a:cxn ang="0">
                    <a:pos x="902" y="54"/>
                  </a:cxn>
                  <a:cxn ang="0">
                    <a:pos x="871" y="234"/>
                  </a:cxn>
                  <a:cxn ang="0">
                    <a:pos x="997" y="265"/>
                  </a:cxn>
                  <a:cxn ang="0">
                    <a:pos x="1057" y="174"/>
                  </a:cxn>
                  <a:cxn ang="0">
                    <a:pos x="1121" y="144"/>
                  </a:cxn>
                  <a:cxn ang="0">
                    <a:pos x="1130" y="186"/>
                  </a:cxn>
                  <a:cxn ang="0">
                    <a:pos x="1017" y="366"/>
                  </a:cxn>
                  <a:cxn ang="0">
                    <a:pos x="1167" y="558"/>
                  </a:cxn>
                  <a:cxn ang="0">
                    <a:pos x="1338" y="537"/>
                  </a:cxn>
                  <a:cxn ang="0">
                    <a:pos x="1275" y="567"/>
                  </a:cxn>
                  <a:cxn ang="0">
                    <a:pos x="1170" y="613"/>
                  </a:cxn>
                  <a:cxn ang="0">
                    <a:pos x="1204" y="707"/>
                  </a:cxn>
                  <a:cxn ang="0">
                    <a:pos x="1302" y="868"/>
                  </a:cxn>
                  <a:cxn ang="0">
                    <a:pos x="1238" y="898"/>
                  </a:cxn>
                  <a:cxn ang="0">
                    <a:pos x="1083" y="851"/>
                  </a:cxn>
                  <a:cxn ang="0">
                    <a:pos x="1084" y="938"/>
                  </a:cxn>
                  <a:cxn ang="0">
                    <a:pos x="1103" y="1138"/>
                  </a:cxn>
                  <a:cxn ang="0">
                    <a:pos x="1040" y="1166"/>
                  </a:cxn>
                  <a:cxn ang="0">
                    <a:pos x="932" y="1012"/>
                  </a:cxn>
                  <a:cxn ang="0">
                    <a:pos x="858" y="1108"/>
                  </a:cxn>
                  <a:cxn ang="0">
                    <a:pos x="916" y="1242"/>
                  </a:cxn>
                  <a:cxn ang="0">
                    <a:pos x="852" y="1272"/>
                  </a:cxn>
                  <a:cxn ang="0">
                    <a:pos x="678" y="1048"/>
                  </a:cxn>
                  <a:cxn ang="0">
                    <a:pos x="599" y="1136"/>
                  </a:cxn>
                  <a:cxn ang="0">
                    <a:pos x="583" y="1268"/>
                  </a:cxn>
                  <a:cxn ang="0">
                    <a:pos x="519" y="1298"/>
                  </a:cxn>
                  <a:cxn ang="0">
                    <a:pos x="455" y="1075"/>
                  </a:cxn>
                  <a:cxn ang="0">
                    <a:pos x="363" y="1028"/>
                  </a:cxn>
                  <a:cxn ang="0">
                    <a:pos x="282" y="1124"/>
                  </a:cxn>
                  <a:cxn ang="0">
                    <a:pos x="219" y="1154"/>
                  </a:cxn>
                  <a:cxn ang="0">
                    <a:pos x="243" y="1055"/>
                  </a:cxn>
                  <a:cxn ang="0">
                    <a:pos x="299" y="943"/>
                  </a:cxn>
                  <a:cxn ang="0">
                    <a:pos x="215" y="762"/>
                  </a:cxn>
                  <a:cxn ang="0">
                    <a:pos x="0" y="762"/>
                  </a:cxn>
                  <a:cxn ang="0">
                    <a:pos x="64" y="732"/>
                  </a:cxn>
                  <a:cxn ang="0">
                    <a:pos x="199" y="700"/>
                  </a:cxn>
                  <a:cxn ang="0">
                    <a:pos x="140" y="560"/>
                  </a:cxn>
                  <a:cxn ang="0">
                    <a:pos x="37" y="429"/>
                  </a:cxn>
                  <a:cxn ang="0">
                    <a:pos x="101" y="400"/>
                  </a:cxn>
                  <a:cxn ang="0">
                    <a:pos x="205" y="443"/>
                  </a:cxn>
                  <a:cxn ang="0">
                    <a:pos x="267" y="315"/>
                  </a:cxn>
                  <a:cxn ang="0">
                    <a:pos x="235" y="160"/>
                  </a:cxn>
                </a:cxnLst>
                <a:rect l="0" t="0" r="r" b="b"/>
                <a:pathLst>
                  <a:path w="1338" h="1298">
                    <a:moveTo>
                      <a:pt x="235" y="160"/>
                    </a:moveTo>
                    <a:lnTo>
                      <a:pt x="298" y="131"/>
                    </a:lnTo>
                    <a:lnTo>
                      <a:pt x="388" y="281"/>
                    </a:lnTo>
                    <a:lnTo>
                      <a:pt x="531" y="235"/>
                    </a:lnTo>
                    <a:lnTo>
                      <a:pt x="424" y="56"/>
                    </a:lnTo>
                    <a:lnTo>
                      <a:pt x="487" y="26"/>
                    </a:lnTo>
                    <a:lnTo>
                      <a:pt x="608" y="180"/>
                    </a:lnTo>
                    <a:lnTo>
                      <a:pt x="746" y="157"/>
                    </a:lnTo>
                    <a:lnTo>
                      <a:pt x="747" y="135"/>
                    </a:lnTo>
                    <a:lnTo>
                      <a:pt x="757" y="29"/>
                    </a:lnTo>
                    <a:lnTo>
                      <a:pt x="821" y="0"/>
                    </a:lnTo>
                    <a:lnTo>
                      <a:pt x="902" y="54"/>
                    </a:lnTo>
                    <a:lnTo>
                      <a:pt x="871" y="234"/>
                    </a:lnTo>
                    <a:lnTo>
                      <a:pt x="997" y="265"/>
                    </a:lnTo>
                    <a:lnTo>
                      <a:pt x="1057" y="174"/>
                    </a:lnTo>
                    <a:lnTo>
                      <a:pt x="1121" y="144"/>
                    </a:lnTo>
                    <a:lnTo>
                      <a:pt x="1130" y="186"/>
                    </a:lnTo>
                    <a:lnTo>
                      <a:pt x="1017" y="366"/>
                    </a:lnTo>
                    <a:lnTo>
                      <a:pt x="1167" y="558"/>
                    </a:lnTo>
                    <a:lnTo>
                      <a:pt x="1338" y="537"/>
                    </a:lnTo>
                    <a:lnTo>
                      <a:pt x="1275" y="567"/>
                    </a:lnTo>
                    <a:lnTo>
                      <a:pt x="1170" y="613"/>
                    </a:lnTo>
                    <a:lnTo>
                      <a:pt x="1204" y="707"/>
                    </a:lnTo>
                    <a:lnTo>
                      <a:pt x="1302" y="868"/>
                    </a:lnTo>
                    <a:lnTo>
                      <a:pt x="1238" y="898"/>
                    </a:lnTo>
                    <a:lnTo>
                      <a:pt x="1083" y="851"/>
                    </a:lnTo>
                    <a:lnTo>
                      <a:pt x="1084" y="938"/>
                    </a:lnTo>
                    <a:lnTo>
                      <a:pt x="1103" y="1138"/>
                    </a:lnTo>
                    <a:lnTo>
                      <a:pt x="1040" y="1166"/>
                    </a:lnTo>
                    <a:lnTo>
                      <a:pt x="932" y="1012"/>
                    </a:lnTo>
                    <a:lnTo>
                      <a:pt x="858" y="1108"/>
                    </a:lnTo>
                    <a:lnTo>
                      <a:pt x="916" y="1242"/>
                    </a:lnTo>
                    <a:lnTo>
                      <a:pt x="852" y="1272"/>
                    </a:lnTo>
                    <a:lnTo>
                      <a:pt x="678" y="1048"/>
                    </a:lnTo>
                    <a:lnTo>
                      <a:pt x="599" y="1136"/>
                    </a:lnTo>
                    <a:lnTo>
                      <a:pt x="583" y="1268"/>
                    </a:lnTo>
                    <a:lnTo>
                      <a:pt x="519" y="1298"/>
                    </a:lnTo>
                    <a:lnTo>
                      <a:pt x="455" y="1075"/>
                    </a:lnTo>
                    <a:lnTo>
                      <a:pt x="363" y="1028"/>
                    </a:lnTo>
                    <a:lnTo>
                      <a:pt x="282" y="1124"/>
                    </a:lnTo>
                    <a:lnTo>
                      <a:pt x="219" y="1154"/>
                    </a:lnTo>
                    <a:lnTo>
                      <a:pt x="243" y="1055"/>
                    </a:lnTo>
                    <a:lnTo>
                      <a:pt x="299" y="943"/>
                    </a:lnTo>
                    <a:lnTo>
                      <a:pt x="215" y="762"/>
                    </a:lnTo>
                    <a:lnTo>
                      <a:pt x="0" y="762"/>
                    </a:lnTo>
                    <a:lnTo>
                      <a:pt x="64" y="732"/>
                    </a:lnTo>
                    <a:lnTo>
                      <a:pt x="199" y="700"/>
                    </a:lnTo>
                    <a:lnTo>
                      <a:pt x="140" y="560"/>
                    </a:lnTo>
                    <a:lnTo>
                      <a:pt x="37" y="429"/>
                    </a:lnTo>
                    <a:lnTo>
                      <a:pt x="101" y="400"/>
                    </a:lnTo>
                    <a:lnTo>
                      <a:pt x="205" y="443"/>
                    </a:lnTo>
                    <a:lnTo>
                      <a:pt x="267" y="315"/>
                    </a:lnTo>
                    <a:lnTo>
                      <a:pt x="235" y="160"/>
                    </a:lnTo>
                    <a:close/>
                  </a:path>
                </a:pathLst>
              </a:custGeom>
              <a:solidFill>
                <a:srgbClr val="545454"/>
              </a:solidFill>
              <a:ln w="9525">
                <a:noFill/>
                <a:round/>
                <a:headEnd/>
                <a:tailEnd/>
              </a:ln>
            </p:spPr>
            <p:txBody>
              <a:bodyPr/>
              <a:lstStyle/>
              <a:p>
                <a:endParaRPr lang="pt-BR"/>
              </a:p>
            </p:txBody>
          </p:sp>
          <p:sp>
            <p:nvSpPr>
              <p:cNvPr id="1917993" name="Freeform 41"/>
              <p:cNvSpPr>
                <a:spLocks/>
              </p:cNvSpPr>
              <p:nvPr/>
            </p:nvSpPr>
            <p:spPr bwMode="auto">
              <a:xfrm>
                <a:off x="2766" y="2129"/>
                <a:ext cx="638" cy="638"/>
              </a:xfrm>
              <a:custGeom>
                <a:avLst/>
                <a:gdLst/>
                <a:ahLst/>
                <a:cxnLst>
                  <a:cxn ang="0">
                    <a:pos x="1246" y="424"/>
                  </a:cxn>
                  <a:cxn ang="0">
                    <a:pos x="1110" y="439"/>
                  </a:cxn>
                  <a:cxn ang="0">
                    <a:pos x="1094" y="405"/>
                  </a:cxn>
                  <a:cxn ang="0">
                    <a:pos x="1077" y="373"/>
                  </a:cxn>
                  <a:cxn ang="0">
                    <a:pos x="1056" y="342"/>
                  </a:cxn>
                  <a:cxn ang="0">
                    <a:pos x="1141" y="235"/>
                  </a:cxn>
                  <a:cxn ang="0">
                    <a:pos x="963" y="240"/>
                  </a:cxn>
                  <a:cxn ang="0">
                    <a:pos x="933" y="219"/>
                  </a:cxn>
                  <a:cxn ang="0">
                    <a:pos x="902" y="198"/>
                  </a:cxn>
                  <a:cxn ang="0">
                    <a:pos x="870" y="181"/>
                  </a:cxn>
                  <a:cxn ang="0">
                    <a:pos x="836" y="166"/>
                  </a:cxn>
                  <a:cxn ang="0">
                    <a:pos x="757" y="3"/>
                  </a:cxn>
                  <a:cxn ang="0">
                    <a:pos x="703" y="130"/>
                  </a:cxn>
                  <a:cxn ang="0">
                    <a:pos x="666" y="126"/>
                  </a:cxn>
                  <a:cxn ang="0">
                    <a:pos x="629" y="126"/>
                  </a:cxn>
                  <a:cxn ang="0">
                    <a:pos x="592" y="128"/>
                  </a:cxn>
                  <a:cxn ang="0">
                    <a:pos x="541" y="0"/>
                  </a:cxn>
                  <a:cxn ang="0">
                    <a:pos x="456" y="160"/>
                  </a:cxn>
                  <a:cxn ang="0">
                    <a:pos x="422" y="174"/>
                  </a:cxn>
                  <a:cxn ang="0">
                    <a:pos x="389" y="191"/>
                  </a:cxn>
                  <a:cxn ang="0">
                    <a:pos x="358" y="209"/>
                  </a:cxn>
                  <a:cxn ang="0">
                    <a:pos x="328" y="230"/>
                  </a:cxn>
                  <a:cxn ang="0">
                    <a:pos x="149" y="219"/>
                  </a:cxn>
                  <a:cxn ang="0">
                    <a:pos x="229" y="329"/>
                  </a:cxn>
                  <a:cxn ang="0">
                    <a:pos x="208" y="359"/>
                  </a:cxn>
                  <a:cxn ang="0">
                    <a:pos x="189" y="390"/>
                  </a:cxn>
                  <a:cxn ang="0">
                    <a:pos x="173" y="423"/>
                  </a:cxn>
                  <a:cxn ang="0">
                    <a:pos x="37" y="403"/>
                  </a:cxn>
                  <a:cxn ang="0">
                    <a:pos x="131" y="556"/>
                  </a:cxn>
                  <a:cxn ang="0">
                    <a:pos x="123" y="629"/>
                  </a:cxn>
                  <a:cxn ang="0">
                    <a:pos x="128" y="704"/>
                  </a:cxn>
                  <a:cxn ang="0">
                    <a:pos x="30" y="851"/>
                  </a:cxn>
                  <a:cxn ang="0">
                    <a:pos x="163" y="837"/>
                  </a:cxn>
                  <a:cxn ang="0">
                    <a:pos x="178" y="872"/>
                  </a:cxn>
                  <a:cxn ang="0">
                    <a:pos x="197" y="904"/>
                  </a:cxn>
                  <a:cxn ang="0">
                    <a:pos x="216" y="935"/>
                  </a:cxn>
                  <a:cxn ang="0">
                    <a:pos x="135" y="1040"/>
                  </a:cxn>
                  <a:cxn ang="0">
                    <a:pos x="311" y="1038"/>
                  </a:cxn>
                  <a:cxn ang="0">
                    <a:pos x="341" y="1060"/>
                  </a:cxn>
                  <a:cxn ang="0">
                    <a:pos x="372" y="1080"/>
                  </a:cxn>
                  <a:cxn ang="0">
                    <a:pos x="405" y="1099"/>
                  </a:cxn>
                  <a:cxn ang="0">
                    <a:pos x="439" y="1115"/>
                  </a:cxn>
                  <a:cxn ang="0">
                    <a:pos x="519" y="1272"/>
                  </a:cxn>
                  <a:cxn ang="0">
                    <a:pos x="574" y="1151"/>
                  </a:cxn>
                  <a:cxn ang="0">
                    <a:pos x="610" y="1154"/>
                  </a:cxn>
                  <a:cxn ang="0">
                    <a:pos x="648" y="1155"/>
                  </a:cxn>
                  <a:cxn ang="0">
                    <a:pos x="686" y="1153"/>
                  </a:cxn>
                  <a:cxn ang="0">
                    <a:pos x="736" y="1275"/>
                  </a:cxn>
                  <a:cxn ang="0">
                    <a:pos x="821" y="1122"/>
                  </a:cxn>
                  <a:cxn ang="0">
                    <a:pos x="857" y="1107"/>
                  </a:cxn>
                  <a:cxn ang="0">
                    <a:pos x="890" y="1090"/>
                  </a:cxn>
                  <a:cxn ang="0">
                    <a:pos x="923" y="1070"/>
                  </a:cxn>
                  <a:cxn ang="0">
                    <a:pos x="953" y="1048"/>
                  </a:cxn>
                  <a:cxn ang="0">
                    <a:pos x="1128" y="1057"/>
                  </a:cxn>
                  <a:cxn ang="0">
                    <a:pos x="1049" y="949"/>
                  </a:cxn>
                  <a:cxn ang="0">
                    <a:pos x="1070" y="918"/>
                  </a:cxn>
                  <a:cxn ang="0">
                    <a:pos x="1090" y="887"/>
                  </a:cxn>
                  <a:cxn ang="0">
                    <a:pos x="1106" y="853"/>
                  </a:cxn>
                  <a:cxn ang="0">
                    <a:pos x="1238" y="872"/>
                  </a:cxn>
                  <a:cxn ang="0">
                    <a:pos x="1146" y="721"/>
                  </a:cxn>
                  <a:cxn ang="0">
                    <a:pos x="1152" y="647"/>
                  </a:cxn>
                  <a:cxn ang="0">
                    <a:pos x="1147" y="572"/>
                  </a:cxn>
                </a:cxnLst>
                <a:rect l="0" t="0" r="r" b="b"/>
                <a:pathLst>
                  <a:path w="1275" h="1275">
                    <a:moveTo>
                      <a:pt x="1275" y="541"/>
                    </a:moveTo>
                    <a:lnTo>
                      <a:pt x="1246" y="424"/>
                    </a:lnTo>
                    <a:lnTo>
                      <a:pt x="1117" y="456"/>
                    </a:lnTo>
                    <a:lnTo>
                      <a:pt x="1110" y="439"/>
                    </a:lnTo>
                    <a:lnTo>
                      <a:pt x="1103" y="421"/>
                    </a:lnTo>
                    <a:lnTo>
                      <a:pt x="1094" y="405"/>
                    </a:lnTo>
                    <a:lnTo>
                      <a:pt x="1086" y="388"/>
                    </a:lnTo>
                    <a:lnTo>
                      <a:pt x="1077" y="373"/>
                    </a:lnTo>
                    <a:lnTo>
                      <a:pt x="1067" y="357"/>
                    </a:lnTo>
                    <a:lnTo>
                      <a:pt x="1056" y="342"/>
                    </a:lnTo>
                    <a:lnTo>
                      <a:pt x="1046" y="327"/>
                    </a:lnTo>
                    <a:lnTo>
                      <a:pt x="1141" y="235"/>
                    </a:lnTo>
                    <a:lnTo>
                      <a:pt x="1057" y="148"/>
                    </a:lnTo>
                    <a:lnTo>
                      <a:pt x="963" y="240"/>
                    </a:lnTo>
                    <a:lnTo>
                      <a:pt x="948" y="229"/>
                    </a:lnTo>
                    <a:lnTo>
                      <a:pt x="933" y="219"/>
                    </a:lnTo>
                    <a:lnTo>
                      <a:pt x="918" y="208"/>
                    </a:lnTo>
                    <a:lnTo>
                      <a:pt x="902" y="198"/>
                    </a:lnTo>
                    <a:lnTo>
                      <a:pt x="886" y="189"/>
                    </a:lnTo>
                    <a:lnTo>
                      <a:pt x="870" y="181"/>
                    </a:lnTo>
                    <a:lnTo>
                      <a:pt x="853" y="173"/>
                    </a:lnTo>
                    <a:lnTo>
                      <a:pt x="836" y="166"/>
                    </a:lnTo>
                    <a:lnTo>
                      <a:pt x="873" y="37"/>
                    </a:lnTo>
                    <a:lnTo>
                      <a:pt x="757" y="3"/>
                    </a:lnTo>
                    <a:lnTo>
                      <a:pt x="720" y="132"/>
                    </a:lnTo>
                    <a:lnTo>
                      <a:pt x="703" y="130"/>
                    </a:lnTo>
                    <a:lnTo>
                      <a:pt x="684" y="128"/>
                    </a:lnTo>
                    <a:lnTo>
                      <a:pt x="666" y="126"/>
                    </a:lnTo>
                    <a:lnTo>
                      <a:pt x="647" y="126"/>
                    </a:lnTo>
                    <a:lnTo>
                      <a:pt x="629" y="126"/>
                    </a:lnTo>
                    <a:lnTo>
                      <a:pt x="610" y="126"/>
                    </a:lnTo>
                    <a:lnTo>
                      <a:pt x="592" y="128"/>
                    </a:lnTo>
                    <a:lnTo>
                      <a:pt x="574" y="130"/>
                    </a:lnTo>
                    <a:lnTo>
                      <a:pt x="541" y="0"/>
                    </a:lnTo>
                    <a:lnTo>
                      <a:pt x="424" y="30"/>
                    </a:lnTo>
                    <a:lnTo>
                      <a:pt x="456" y="160"/>
                    </a:lnTo>
                    <a:lnTo>
                      <a:pt x="439" y="167"/>
                    </a:lnTo>
                    <a:lnTo>
                      <a:pt x="422" y="174"/>
                    </a:lnTo>
                    <a:lnTo>
                      <a:pt x="405" y="182"/>
                    </a:lnTo>
                    <a:lnTo>
                      <a:pt x="389" y="191"/>
                    </a:lnTo>
                    <a:lnTo>
                      <a:pt x="373" y="200"/>
                    </a:lnTo>
                    <a:lnTo>
                      <a:pt x="358" y="209"/>
                    </a:lnTo>
                    <a:lnTo>
                      <a:pt x="343" y="220"/>
                    </a:lnTo>
                    <a:lnTo>
                      <a:pt x="328" y="230"/>
                    </a:lnTo>
                    <a:lnTo>
                      <a:pt x="235" y="134"/>
                    </a:lnTo>
                    <a:lnTo>
                      <a:pt x="149" y="219"/>
                    </a:lnTo>
                    <a:lnTo>
                      <a:pt x="241" y="314"/>
                    </a:lnTo>
                    <a:lnTo>
                      <a:pt x="229" y="329"/>
                    </a:lnTo>
                    <a:lnTo>
                      <a:pt x="219" y="343"/>
                    </a:lnTo>
                    <a:lnTo>
                      <a:pt x="208" y="359"/>
                    </a:lnTo>
                    <a:lnTo>
                      <a:pt x="198" y="374"/>
                    </a:lnTo>
                    <a:lnTo>
                      <a:pt x="189" y="390"/>
                    </a:lnTo>
                    <a:lnTo>
                      <a:pt x="181" y="406"/>
                    </a:lnTo>
                    <a:lnTo>
                      <a:pt x="173" y="423"/>
                    </a:lnTo>
                    <a:lnTo>
                      <a:pt x="165" y="440"/>
                    </a:lnTo>
                    <a:lnTo>
                      <a:pt x="37" y="403"/>
                    </a:lnTo>
                    <a:lnTo>
                      <a:pt x="5" y="519"/>
                    </a:lnTo>
                    <a:lnTo>
                      <a:pt x="131" y="556"/>
                    </a:lnTo>
                    <a:lnTo>
                      <a:pt x="125" y="592"/>
                    </a:lnTo>
                    <a:lnTo>
                      <a:pt x="123" y="629"/>
                    </a:lnTo>
                    <a:lnTo>
                      <a:pt x="124" y="667"/>
                    </a:lnTo>
                    <a:lnTo>
                      <a:pt x="128" y="704"/>
                    </a:lnTo>
                    <a:lnTo>
                      <a:pt x="0" y="736"/>
                    </a:lnTo>
                    <a:lnTo>
                      <a:pt x="30" y="851"/>
                    </a:lnTo>
                    <a:lnTo>
                      <a:pt x="157" y="820"/>
                    </a:lnTo>
                    <a:lnTo>
                      <a:pt x="163" y="837"/>
                    </a:lnTo>
                    <a:lnTo>
                      <a:pt x="170" y="855"/>
                    </a:lnTo>
                    <a:lnTo>
                      <a:pt x="178" y="872"/>
                    </a:lnTo>
                    <a:lnTo>
                      <a:pt x="188" y="888"/>
                    </a:lnTo>
                    <a:lnTo>
                      <a:pt x="197" y="904"/>
                    </a:lnTo>
                    <a:lnTo>
                      <a:pt x="206" y="920"/>
                    </a:lnTo>
                    <a:lnTo>
                      <a:pt x="216" y="935"/>
                    </a:lnTo>
                    <a:lnTo>
                      <a:pt x="228" y="950"/>
                    </a:lnTo>
                    <a:lnTo>
                      <a:pt x="135" y="1040"/>
                    </a:lnTo>
                    <a:lnTo>
                      <a:pt x="219" y="1128"/>
                    </a:lnTo>
                    <a:lnTo>
                      <a:pt x="311" y="1038"/>
                    </a:lnTo>
                    <a:lnTo>
                      <a:pt x="326" y="1049"/>
                    </a:lnTo>
                    <a:lnTo>
                      <a:pt x="341" y="1060"/>
                    </a:lnTo>
                    <a:lnTo>
                      <a:pt x="357" y="1071"/>
                    </a:lnTo>
                    <a:lnTo>
                      <a:pt x="372" y="1080"/>
                    </a:lnTo>
                    <a:lnTo>
                      <a:pt x="388" y="1090"/>
                    </a:lnTo>
                    <a:lnTo>
                      <a:pt x="405" y="1099"/>
                    </a:lnTo>
                    <a:lnTo>
                      <a:pt x="422" y="1107"/>
                    </a:lnTo>
                    <a:lnTo>
                      <a:pt x="439" y="1115"/>
                    </a:lnTo>
                    <a:lnTo>
                      <a:pt x="404" y="1238"/>
                    </a:lnTo>
                    <a:lnTo>
                      <a:pt x="519" y="1272"/>
                    </a:lnTo>
                    <a:lnTo>
                      <a:pt x="555" y="1148"/>
                    </a:lnTo>
                    <a:lnTo>
                      <a:pt x="574" y="1151"/>
                    </a:lnTo>
                    <a:lnTo>
                      <a:pt x="592" y="1153"/>
                    </a:lnTo>
                    <a:lnTo>
                      <a:pt x="610" y="1154"/>
                    </a:lnTo>
                    <a:lnTo>
                      <a:pt x="629" y="1155"/>
                    </a:lnTo>
                    <a:lnTo>
                      <a:pt x="648" y="1155"/>
                    </a:lnTo>
                    <a:lnTo>
                      <a:pt x="667" y="1154"/>
                    </a:lnTo>
                    <a:lnTo>
                      <a:pt x="686" y="1153"/>
                    </a:lnTo>
                    <a:lnTo>
                      <a:pt x="705" y="1151"/>
                    </a:lnTo>
                    <a:lnTo>
                      <a:pt x="736" y="1275"/>
                    </a:lnTo>
                    <a:lnTo>
                      <a:pt x="852" y="1246"/>
                    </a:lnTo>
                    <a:lnTo>
                      <a:pt x="821" y="1122"/>
                    </a:lnTo>
                    <a:lnTo>
                      <a:pt x="840" y="1115"/>
                    </a:lnTo>
                    <a:lnTo>
                      <a:pt x="857" y="1107"/>
                    </a:lnTo>
                    <a:lnTo>
                      <a:pt x="874" y="1099"/>
                    </a:lnTo>
                    <a:lnTo>
                      <a:pt x="890" y="1090"/>
                    </a:lnTo>
                    <a:lnTo>
                      <a:pt x="906" y="1079"/>
                    </a:lnTo>
                    <a:lnTo>
                      <a:pt x="923" y="1070"/>
                    </a:lnTo>
                    <a:lnTo>
                      <a:pt x="938" y="1060"/>
                    </a:lnTo>
                    <a:lnTo>
                      <a:pt x="953" y="1048"/>
                    </a:lnTo>
                    <a:lnTo>
                      <a:pt x="1040" y="1140"/>
                    </a:lnTo>
                    <a:lnTo>
                      <a:pt x="1128" y="1057"/>
                    </a:lnTo>
                    <a:lnTo>
                      <a:pt x="1038" y="964"/>
                    </a:lnTo>
                    <a:lnTo>
                      <a:pt x="1049" y="949"/>
                    </a:lnTo>
                    <a:lnTo>
                      <a:pt x="1060" y="934"/>
                    </a:lnTo>
                    <a:lnTo>
                      <a:pt x="1070" y="918"/>
                    </a:lnTo>
                    <a:lnTo>
                      <a:pt x="1080" y="903"/>
                    </a:lnTo>
                    <a:lnTo>
                      <a:pt x="1090" y="887"/>
                    </a:lnTo>
                    <a:lnTo>
                      <a:pt x="1098" y="870"/>
                    </a:lnTo>
                    <a:lnTo>
                      <a:pt x="1106" y="853"/>
                    </a:lnTo>
                    <a:lnTo>
                      <a:pt x="1114" y="836"/>
                    </a:lnTo>
                    <a:lnTo>
                      <a:pt x="1238" y="872"/>
                    </a:lnTo>
                    <a:lnTo>
                      <a:pt x="1272" y="757"/>
                    </a:lnTo>
                    <a:lnTo>
                      <a:pt x="1146" y="721"/>
                    </a:lnTo>
                    <a:lnTo>
                      <a:pt x="1151" y="684"/>
                    </a:lnTo>
                    <a:lnTo>
                      <a:pt x="1152" y="647"/>
                    </a:lnTo>
                    <a:lnTo>
                      <a:pt x="1151" y="610"/>
                    </a:lnTo>
                    <a:lnTo>
                      <a:pt x="1147" y="572"/>
                    </a:lnTo>
                    <a:lnTo>
                      <a:pt x="1275" y="541"/>
                    </a:lnTo>
                    <a:close/>
                  </a:path>
                </a:pathLst>
              </a:custGeom>
              <a:solidFill>
                <a:srgbClr val="545454"/>
              </a:solidFill>
              <a:ln w="9525">
                <a:noFill/>
                <a:round/>
                <a:headEnd/>
                <a:tailEnd/>
              </a:ln>
            </p:spPr>
            <p:txBody>
              <a:bodyPr/>
              <a:lstStyle/>
              <a:p>
                <a:endParaRPr lang="pt-BR"/>
              </a:p>
            </p:txBody>
          </p:sp>
          <p:sp>
            <p:nvSpPr>
              <p:cNvPr id="1917994" name="Freeform 42"/>
              <p:cNvSpPr>
                <a:spLocks/>
              </p:cNvSpPr>
              <p:nvPr/>
            </p:nvSpPr>
            <p:spPr bwMode="auto">
              <a:xfrm>
                <a:off x="2799" y="2114"/>
                <a:ext cx="637" cy="638"/>
              </a:xfrm>
              <a:custGeom>
                <a:avLst/>
                <a:gdLst/>
                <a:ahLst/>
                <a:cxnLst>
                  <a:cxn ang="0">
                    <a:pos x="1246" y="424"/>
                  </a:cxn>
                  <a:cxn ang="0">
                    <a:pos x="841" y="525"/>
                  </a:cxn>
                  <a:cxn ang="0">
                    <a:pos x="1141" y="235"/>
                  </a:cxn>
                  <a:cxn ang="0">
                    <a:pos x="1057" y="147"/>
                  </a:cxn>
                  <a:cxn ang="0">
                    <a:pos x="757" y="438"/>
                  </a:cxn>
                  <a:cxn ang="0">
                    <a:pos x="872" y="37"/>
                  </a:cxn>
                  <a:cxn ang="0">
                    <a:pos x="757" y="3"/>
                  </a:cxn>
                  <a:cxn ang="0">
                    <a:pos x="642" y="405"/>
                  </a:cxn>
                  <a:cxn ang="0">
                    <a:pos x="541" y="0"/>
                  </a:cxn>
                  <a:cxn ang="0">
                    <a:pos x="423" y="29"/>
                  </a:cxn>
                  <a:cxn ang="0">
                    <a:pos x="525" y="434"/>
                  </a:cxn>
                  <a:cxn ang="0">
                    <a:pos x="234" y="134"/>
                  </a:cxn>
                  <a:cxn ang="0">
                    <a:pos x="148" y="218"/>
                  </a:cxn>
                  <a:cxn ang="0">
                    <a:pos x="438" y="518"/>
                  </a:cxn>
                  <a:cxn ang="0">
                    <a:pos x="37" y="403"/>
                  </a:cxn>
                  <a:cxn ang="0">
                    <a:pos x="4" y="520"/>
                  </a:cxn>
                  <a:cxn ang="0">
                    <a:pos x="405" y="634"/>
                  </a:cxn>
                  <a:cxn ang="0">
                    <a:pos x="0" y="735"/>
                  </a:cxn>
                  <a:cxn ang="0">
                    <a:pos x="29" y="851"/>
                  </a:cxn>
                  <a:cxn ang="0">
                    <a:pos x="435" y="751"/>
                  </a:cxn>
                  <a:cxn ang="0">
                    <a:pos x="134" y="1040"/>
                  </a:cxn>
                  <a:cxn ang="0">
                    <a:pos x="218" y="1127"/>
                  </a:cxn>
                  <a:cxn ang="0">
                    <a:pos x="518" y="836"/>
                  </a:cxn>
                  <a:cxn ang="0">
                    <a:pos x="404" y="1238"/>
                  </a:cxn>
                  <a:cxn ang="0">
                    <a:pos x="519" y="1271"/>
                  </a:cxn>
                  <a:cxn ang="0">
                    <a:pos x="634" y="870"/>
                  </a:cxn>
                  <a:cxn ang="0">
                    <a:pos x="735" y="1274"/>
                  </a:cxn>
                  <a:cxn ang="0">
                    <a:pos x="852" y="1245"/>
                  </a:cxn>
                  <a:cxn ang="0">
                    <a:pos x="751" y="840"/>
                  </a:cxn>
                  <a:cxn ang="0">
                    <a:pos x="1039" y="1141"/>
                  </a:cxn>
                  <a:cxn ang="0">
                    <a:pos x="1127" y="1056"/>
                  </a:cxn>
                  <a:cxn ang="0">
                    <a:pos x="838" y="758"/>
                  </a:cxn>
                  <a:cxn ang="0">
                    <a:pos x="1238" y="871"/>
                  </a:cxn>
                  <a:cxn ang="0">
                    <a:pos x="1271" y="757"/>
                  </a:cxn>
                  <a:cxn ang="0">
                    <a:pos x="871" y="642"/>
                  </a:cxn>
                  <a:cxn ang="0">
                    <a:pos x="1274" y="540"/>
                  </a:cxn>
                  <a:cxn ang="0">
                    <a:pos x="1246" y="424"/>
                  </a:cxn>
                </a:cxnLst>
                <a:rect l="0" t="0" r="r" b="b"/>
                <a:pathLst>
                  <a:path w="1274" h="1274">
                    <a:moveTo>
                      <a:pt x="1246" y="424"/>
                    </a:moveTo>
                    <a:lnTo>
                      <a:pt x="841" y="525"/>
                    </a:lnTo>
                    <a:lnTo>
                      <a:pt x="1141" y="235"/>
                    </a:lnTo>
                    <a:lnTo>
                      <a:pt x="1057" y="147"/>
                    </a:lnTo>
                    <a:lnTo>
                      <a:pt x="757" y="438"/>
                    </a:lnTo>
                    <a:lnTo>
                      <a:pt x="872" y="37"/>
                    </a:lnTo>
                    <a:lnTo>
                      <a:pt x="757" y="3"/>
                    </a:lnTo>
                    <a:lnTo>
                      <a:pt x="642" y="405"/>
                    </a:lnTo>
                    <a:lnTo>
                      <a:pt x="541" y="0"/>
                    </a:lnTo>
                    <a:lnTo>
                      <a:pt x="423" y="29"/>
                    </a:lnTo>
                    <a:lnTo>
                      <a:pt x="525" y="434"/>
                    </a:lnTo>
                    <a:lnTo>
                      <a:pt x="234" y="134"/>
                    </a:lnTo>
                    <a:lnTo>
                      <a:pt x="148" y="218"/>
                    </a:lnTo>
                    <a:lnTo>
                      <a:pt x="438" y="518"/>
                    </a:lnTo>
                    <a:lnTo>
                      <a:pt x="37" y="403"/>
                    </a:lnTo>
                    <a:lnTo>
                      <a:pt x="4" y="520"/>
                    </a:lnTo>
                    <a:lnTo>
                      <a:pt x="405" y="634"/>
                    </a:lnTo>
                    <a:lnTo>
                      <a:pt x="0" y="735"/>
                    </a:lnTo>
                    <a:lnTo>
                      <a:pt x="29" y="851"/>
                    </a:lnTo>
                    <a:lnTo>
                      <a:pt x="435" y="751"/>
                    </a:lnTo>
                    <a:lnTo>
                      <a:pt x="134" y="1040"/>
                    </a:lnTo>
                    <a:lnTo>
                      <a:pt x="218" y="1127"/>
                    </a:lnTo>
                    <a:lnTo>
                      <a:pt x="518" y="836"/>
                    </a:lnTo>
                    <a:lnTo>
                      <a:pt x="404" y="1238"/>
                    </a:lnTo>
                    <a:lnTo>
                      <a:pt x="519" y="1271"/>
                    </a:lnTo>
                    <a:lnTo>
                      <a:pt x="634" y="870"/>
                    </a:lnTo>
                    <a:lnTo>
                      <a:pt x="735" y="1274"/>
                    </a:lnTo>
                    <a:lnTo>
                      <a:pt x="852" y="1245"/>
                    </a:lnTo>
                    <a:lnTo>
                      <a:pt x="751" y="840"/>
                    </a:lnTo>
                    <a:lnTo>
                      <a:pt x="1039" y="1141"/>
                    </a:lnTo>
                    <a:lnTo>
                      <a:pt x="1127" y="1056"/>
                    </a:lnTo>
                    <a:lnTo>
                      <a:pt x="838" y="758"/>
                    </a:lnTo>
                    <a:lnTo>
                      <a:pt x="1238" y="871"/>
                    </a:lnTo>
                    <a:lnTo>
                      <a:pt x="1271" y="757"/>
                    </a:lnTo>
                    <a:lnTo>
                      <a:pt x="871" y="642"/>
                    </a:lnTo>
                    <a:lnTo>
                      <a:pt x="1274" y="540"/>
                    </a:lnTo>
                    <a:lnTo>
                      <a:pt x="1246" y="424"/>
                    </a:lnTo>
                    <a:close/>
                  </a:path>
                </a:pathLst>
              </a:custGeom>
              <a:solidFill>
                <a:srgbClr val="7F7F7F"/>
              </a:solidFill>
              <a:ln w="9525">
                <a:noFill/>
                <a:round/>
                <a:headEnd/>
                <a:tailEnd/>
              </a:ln>
            </p:spPr>
            <p:txBody>
              <a:bodyPr/>
              <a:lstStyle/>
              <a:p>
                <a:endParaRPr lang="pt-BR"/>
              </a:p>
            </p:txBody>
          </p:sp>
          <p:sp>
            <p:nvSpPr>
              <p:cNvPr id="1917995" name="Freeform 43"/>
              <p:cNvSpPr>
                <a:spLocks/>
              </p:cNvSpPr>
              <p:nvPr/>
            </p:nvSpPr>
            <p:spPr bwMode="auto">
              <a:xfrm>
                <a:off x="2860" y="2178"/>
                <a:ext cx="514" cy="514"/>
              </a:xfrm>
              <a:custGeom>
                <a:avLst/>
                <a:gdLst/>
                <a:ahLst/>
                <a:cxnLst>
                  <a:cxn ang="0">
                    <a:pos x="690" y="997"/>
                  </a:cxn>
                  <a:cxn ang="0">
                    <a:pos x="781" y="952"/>
                  </a:cxn>
                  <a:cxn ang="0">
                    <a:pos x="861" y="893"/>
                  </a:cxn>
                  <a:cxn ang="0">
                    <a:pos x="927" y="819"/>
                  </a:cxn>
                  <a:cxn ang="0">
                    <a:pos x="978" y="735"/>
                  </a:cxn>
                  <a:cxn ang="0">
                    <a:pos x="1011" y="641"/>
                  </a:cxn>
                  <a:cxn ang="0">
                    <a:pos x="1027" y="543"/>
                  </a:cxn>
                  <a:cxn ang="0">
                    <a:pos x="1023" y="441"/>
                  </a:cxn>
                  <a:cxn ang="0">
                    <a:pos x="997" y="338"/>
                  </a:cxn>
                  <a:cxn ang="0">
                    <a:pos x="952" y="246"/>
                  </a:cxn>
                  <a:cxn ang="0">
                    <a:pos x="892" y="166"/>
                  </a:cxn>
                  <a:cxn ang="0">
                    <a:pos x="820" y="100"/>
                  </a:cxn>
                  <a:cxn ang="0">
                    <a:pos x="735" y="49"/>
                  </a:cxn>
                  <a:cxn ang="0">
                    <a:pos x="642" y="15"/>
                  </a:cxn>
                  <a:cxn ang="0">
                    <a:pos x="543" y="0"/>
                  </a:cxn>
                  <a:cxn ang="0">
                    <a:pos x="441" y="4"/>
                  </a:cxn>
                  <a:cxn ang="0">
                    <a:pos x="338" y="30"/>
                  </a:cxn>
                  <a:cxn ang="0">
                    <a:pos x="246" y="73"/>
                  </a:cxn>
                  <a:cxn ang="0">
                    <a:pos x="167" y="134"/>
                  </a:cxn>
                  <a:cxn ang="0">
                    <a:pos x="100" y="207"/>
                  </a:cxn>
                  <a:cxn ang="0">
                    <a:pos x="49" y="292"/>
                  </a:cxn>
                  <a:cxn ang="0">
                    <a:pos x="16" y="386"/>
                  </a:cxn>
                  <a:cxn ang="0">
                    <a:pos x="0" y="485"/>
                  </a:cxn>
                  <a:cxn ang="0">
                    <a:pos x="4" y="587"/>
                  </a:cxn>
                  <a:cxn ang="0">
                    <a:pos x="30" y="690"/>
                  </a:cxn>
                  <a:cxn ang="0">
                    <a:pos x="75" y="781"/>
                  </a:cxn>
                  <a:cxn ang="0">
                    <a:pos x="134" y="861"/>
                  </a:cxn>
                  <a:cxn ang="0">
                    <a:pos x="208" y="927"/>
                  </a:cxn>
                  <a:cxn ang="0">
                    <a:pos x="292" y="978"/>
                  </a:cxn>
                  <a:cxn ang="0">
                    <a:pos x="386" y="1011"/>
                  </a:cxn>
                  <a:cxn ang="0">
                    <a:pos x="485" y="1027"/>
                  </a:cxn>
                  <a:cxn ang="0">
                    <a:pos x="587" y="1023"/>
                  </a:cxn>
                </a:cxnLst>
                <a:rect l="0" t="0" r="r" b="b"/>
                <a:pathLst>
                  <a:path w="1027" h="1027">
                    <a:moveTo>
                      <a:pt x="639" y="1012"/>
                    </a:moveTo>
                    <a:lnTo>
                      <a:pt x="690" y="997"/>
                    </a:lnTo>
                    <a:lnTo>
                      <a:pt x="737" y="977"/>
                    </a:lnTo>
                    <a:lnTo>
                      <a:pt x="781" y="952"/>
                    </a:lnTo>
                    <a:lnTo>
                      <a:pt x="822" y="925"/>
                    </a:lnTo>
                    <a:lnTo>
                      <a:pt x="861" y="893"/>
                    </a:lnTo>
                    <a:lnTo>
                      <a:pt x="896" y="857"/>
                    </a:lnTo>
                    <a:lnTo>
                      <a:pt x="927" y="819"/>
                    </a:lnTo>
                    <a:lnTo>
                      <a:pt x="955" y="778"/>
                    </a:lnTo>
                    <a:lnTo>
                      <a:pt x="978" y="735"/>
                    </a:lnTo>
                    <a:lnTo>
                      <a:pt x="997" y="689"/>
                    </a:lnTo>
                    <a:lnTo>
                      <a:pt x="1011" y="641"/>
                    </a:lnTo>
                    <a:lnTo>
                      <a:pt x="1021" y="593"/>
                    </a:lnTo>
                    <a:lnTo>
                      <a:pt x="1027" y="543"/>
                    </a:lnTo>
                    <a:lnTo>
                      <a:pt x="1027" y="492"/>
                    </a:lnTo>
                    <a:lnTo>
                      <a:pt x="1023" y="441"/>
                    </a:lnTo>
                    <a:lnTo>
                      <a:pt x="1012" y="389"/>
                    </a:lnTo>
                    <a:lnTo>
                      <a:pt x="997" y="338"/>
                    </a:lnTo>
                    <a:lnTo>
                      <a:pt x="976" y="291"/>
                    </a:lnTo>
                    <a:lnTo>
                      <a:pt x="952" y="246"/>
                    </a:lnTo>
                    <a:lnTo>
                      <a:pt x="925" y="205"/>
                    </a:lnTo>
                    <a:lnTo>
                      <a:pt x="892" y="166"/>
                    </a:lnTo>
                    <a:lnTo>
                      <a:pt x="858" y="131"/>
                    </a:lnTo>
                    <a:lnTo>
                      <a:pt x="820" y="100"/>
                    </a:lnTo>
                    <a:lnTo>
                      <a:pt x="778" y="72"/>
                    </a:lnTo>
                    <a:lnTo>
                      <a:pt x="735" y="49"/>
                    </a:lnTo>
                    <a:lnTo>
                      <a:pt x="690" y="30"/>
                    </a:lnTo>
                    <a:lnTo>
                      <a:pt x="642" y="15"/>
                    </a:lnTo>
                    <a:lnTo>
                      <a:pt x="593" y="5"/>
                    </a:lnTo>
                    <a:lnTo>
                      <a:pt x="543" y="0"/>
                    </a:lnTo>
                    <a:lnTo>
                      <a:pt x="493" y="0"/>
                    </a:lnTo>
                    <a:lnTo>
                      <a:pt x="441" y="4"/>
                    </a:lnTo>
                    <a:lnTo>
                      <a:pt x="389" y="15"/>
                    </a:lnTo>
                    <a:lnTo>
                      <a:pt x="338" y="30"/>
                    </a:lnTo>
                    <a:lnTo>
                      <a:pt x="291" y="49"/>
                    </a:lnTo>
                    <a:lnTo>
                      <a:pt x="246" y="73"/>
                    </a:lnTo>
                    <a:lnTo>
                      <a:pt x="205" y="102"/>
                    </a:lnTo>
                    <a:lnTo>
                      <a:pt x="167" y="134"/>
                    </a:lnTo>
                    <a:lnTo>
                      <a:pt x="131" y="169"/>
                    </a:lnTo>
                    <a:lnTo>
                      <a:pt x="100" y="207"/>
                    </a:lnTo>
                    <a:lnTo>
                      <a:pt x="72" y="248"/>
                    </a:lnTo>
                    <a:lnTo>
                      <a:pt x="49" y="292"/>
                    </a:lnTo>
                    <a:lnTo>
                      <a:pt x="30" y="338"/>
                    </a:lnTo>
                    <a:lnTo>
                      <a:pt x="16" y="386"/>
                    </a:lnTo>
                    <a:lnTo>
                      <a:pt x="5" y="434"/>
                    </a:lnTo>
                    <a:lnTo>
                      <a:pt x="0" y="485"/>
                    </a:lnTo>
                    <a:lnTo>
                      <a:pt x="0" y="535"/>
                    </a:lnTo>
                    <a:lnTo>
                      <a:pt x="4" y="587"/>
                    </a:lnTo>
                    <a:lnTo>
                      <a:pt x="15" y="639"/>
                    </a:lnTo>
                    <a:lnTo>
                      <a:pt x="30" y="690"/>
                    </a:lnTo>
                    <a:lnTo>
                      <a:pt x="50" y="737"/>
                    </a:lnTo>
                    <a:lnTo>
                      <a:pt x="75" y="781"/>
                    </a:lnTo>
                    <a:lnTo>
                      <a:pt x="102" y="822"/>
                    </a:lnTo>
                    <a:lnTo>
                      <a:pt x="134" y="861"/>
                    </a:lnTo>
                    <a:lnTo>
                      <a:pt x="170" y="896"/>
                    </a:lnTo>
                    <a:lnTo>
                      <a:pt x="208" y="927"/>
                    </a:lnTo>
                    <a:lnTo>
                      <a:pt x="250" y="955"/>
                    </a:lnTo>
                    <a:lnTo>
                      <a:pt x="292" y="978"/>
                    </a:lnTo>
                    <a:lnTo>
                      <a:pt x="338" y="997"/>
                    </a:lnTo>
                    <a:lnTo>
                      <a:pt x="386" y="1011"/>
                    </a:lnTo>
                    <a:lnTo>
                      <a:pt x="435" y="1022"/>
                    </a:lnTo>
                    <a:lnTo>
                      <a:pt x="485" y="1027"/>
                    </a:lnTo>
                    <a:lnTo>
                      <a:pt x="535" y="1027"/>
                    </a:lnTo>
                    <a:lnTo>
                      <a:pt x="587" y="1023"/>
                    </a:lnTo>
                    <a:lnTo>
                      <a:pt x="639" y="1012"/>
                    </a:lnTo>
                    <a:close/>
                  </a:path>
                </a:pathLst>
              </a:custGeom>
              <a:solidFill>
                <a:srgbClr val="9E9E9E"/>
              </a:solidFill>
              <a:ln w="9525">
                <a:noFill/>
                <a:round/>
                <a:headEnd/>
                <a:tailEnd/>
              </a:ln>
            </p:spPr>
            <p:txBody>
              <a:bodyPr/>
              <a:lstStyle/>
              <a:p>
                <a:endParaRPr lang="pt-BR"/>
              </a:p>
            </p:txBody>
          </p:sp>
          <p:sp>
            <p:nvSpPr>
              <p:cNvPr id="1917996" name="Freeform 44"/>
              <p:cNvSpPr>
                <a:spLocks/>
              </p:cNvSpPr>
              <p:nvPr/>
            </p:nvSpPr>
            <p:spPr bwMode="auto">
              <a:xfrm>
                <a:off x="2879" y="2197"/>
                <a:ext cx="476" cy="475"/>
              </a:xfrm>
              <a:custGeom>
                <a:avLst/>
                <a:gdLst/>
                <a:ahLst/>
                <a:cxnLst>
                  <a:cxn ang="0">
                    <a:pos x="638" y="923"/>
                  </a:cxn>
                  <a:cxn ang="0">
                    <a:pos x="723" y="881"/>
                  </a:cxn>
                  <a:cxn ang="0">
                    <a:pos x="797" y="826"/>
                  </a:cxn>
                  <a:cxn ang="0">
                    <a:pos x="858" y="758"/>
                  </a:cxn>
                  <a:cxn ang="0">
                    <a:pos x="905" y="679"/>
                  </a:cxn>
                  <a:cxn ang="0">
                    <a:pos x="936" y="594"/>
                  </a:cxn>
                  <a:cxn ang="0">
                    <a:pos x="951" y="502"/>
                  </a:cxn>
                  <a:cxn ang="0">
                    <a:pos x="947" y="408"/>
                  </a:cxn>
                  <a:cxn ang="0">
                    <a:pos x="923" y="313"/>
                  </a:cxn>
                  <a:cxn ang="0">
                    <a:pos x="882" y="228"/>
                  </a:cxn>
                  <a:cxn ang="0">
                    <a:pos x="827" y="154"/>
                  </a:cxn>
                  <a:cxn ang="0">
                    <a:pos x="759" y="93"/>
                  </a:cxn>
                  <a:cxn ang="0">
                    <a:pos x="680" y="46"/>
                  </a:cxn>
                  <a:cxn ang="0">
                    <a:pos x="594" y="15"/>
                  </a:cxn>
                  <a:cxn ang="0">
                    <a:pos x="503" y="0"/>
                  </a:cxn>
                  <a:cxn ang="0">
                    <a:pos x="409" y="4"/>
                  </a:cxn>
                  <a:cxn ang="0">
                    <a:pos x="314" y="27"/>
                  </a:cxn>
                  <a:cxn ang="0">
                    <a:pos x="228" y="69"/>
                  </a:cxn>
                  <a:cxn ang="0">
                    <a:pos x="154" y="124"/>
                  </a:cxn>
                  <a:cxn ang="0">
                    <a:pos x="93" y="192"/>
                  </a:cxn>
                  <a:cxn ang="0">
                    <a:pos x="46" y="270"/>
                  </a:cxn>
                  <a:cxn ang="0">
                    <a:pos x="15" y="357"/>
                  </a:cxn>
                  <a:cxn ang="0">
                    <a:pos x="0" y="449"/>
                  </a:cxn>
                  <a:cxn ang="0">
                    <a:pos x="4" y="543"/>
                  </a:cxn>
                  <a:cxn ang="0">
                    <a:pos x="27" y="638"/>
                  </a:cxn>
                  <a:cxn ang="0">
                    <a:pos x="69" y="723"/>
                  </a:cxn>
                  <a:cxn ang="0">
                    <a:pos x="125" y="797"/>
                  </a:cxn>
                  <a:cxn ang="0">
                    <a:pos x="193" y="858"/>
                  </a:cxn>
                  <a:cxn ang="0">
                    <a:pos x="272" y="905"/>
                  </a:cxn>
                  <a:cxn ang="0">
                    <a:pos x="357" y="936"/>
                  </a:cxn>
                  <a:cxn ang="0">
                    <a:pos x="449" y="950"/>
                  </a:cxn>
                  <a:cxn ang="0">
                    <a:pos x="543" y="946"/>
                  </a:cxn>
                </a:cxnLst>
                <a:rect l="0" t="0" r="r" b="b"/>
                <a:pathLst>
                  <a:path w="951" h="950">
                    <a:moveTo>
                      <a:pt x="592" y="936"/>
                    </a:moveTo>
                    <a:lnTo>
                      <a:pt x="638" y="923"/>
                    </a:lnTo>
                    <a:lnTo>
                      <a:pt x="682" y="904"/>
                    </a:lnTo>
                    <a:lnTo>
                      <a:pt x="723" y="881"/>
                    </a:lnTo>
                    <a:lnTo>
                      <a:pt x="761" y="856"/>
                    </a:lnTo>
                    <a:lnTo>
                      <a:pt x="797" y="826"/>
                    </a:lnTo>
                    <a:lnTo>
                      <a:pt x="829" y="793"/>
                    </a:lnTo>
                    <a:lnTo>
                      <a:pt x="858" y="758"/>
                    </a:lnTo>
                    <a:lnTo>
                      <a:pt x="883" y="720"/>
                    </a:lnTo>
                    <a:lnTo>
                      <a:pt x="905" y="679"/>
                    </a:lnTo>
                    <a:lnTo>
                      <a:pt x="922" y="638"/>
                    </a:lnTo>
                    <a:lnTo>
                      <a:pt x="936" y="594"/>
                    </a:lnTo>
                    <a:lnTo>
                      <a:pt x="945" y="549"/>
                    </a:lnTo>
                    <a:lnTo>
                      <a:pt x="951" y="502"/>
                    </a:lnTo>
                    <a:lnTo>
                      <a:pt x="951" y="456"/>
                    </a:lnTo>
                    <a:lnTo>
                      <a:pt x="947" y="408"/>
                    </a:lnTo>
                    <a:lnTo>
                      <a:pt x="937" y="360"/>
                    </a:lnTo>
                    <a:lnTo>
                      <a:pt x="923" y="313"/>
                    </a:lnTo>
                    <a:lnTo>
                      <a:pt x="905" y="269"/>
                    </a:lnTo>
                    <a:lnTo>
                      <a:pt x="882" y="228"/>
                    </a:lnTo>
                    <a:lnTo>
                      <a:pt x="856" y="190"/>
                    </a:lnTo>
                    <a:lnTo>
                      <a:pt x="827" y="154"/>
                    </a:lnTo>
                    <a:lnTo>
                      <a:pt x="793" y="122"/>
                    </a:lnTo>
                    <a:lnTo>
                      <a:pt x="759" y="93"/>
                    </a:lnTo>
                    <a:lnTo>
                      <a:pt x="721" y="68"/>
                    </a:lnTo>
                    <a:lnTo>
                      <a:pt x="680" y="46"/>
                    </a:lnTo>
                    <a:lnTo>
                      <a:pt x="638" y="28"/>
                    </a:lnTo>
                    <a:lnTo>
                      <a:pt x="594" y="15"/>
                    </a:lnTo>
                    <a:lnTo>
                      <a:pt x="549" y="5"/>
                    </a:lnTo>
                    <a:lnTo>
                      <a:pt x="503" y="0"/>
                    </a:lnTo>
                    <a:lnTo>
                      <a:pt x="456" y="0"/>
                    </a:lnTo>
                    <a:lnTo>
                      <a:pt x="409" y="4"/>
                    </a:lnTo>
                    <a:lnTo>
                      <a:pt x="360" y="13"/>
                    </a:lnTo>
                    <a:lnTo>
                      <a:pt x="314" y="27"/>
                    </a:lnTo>
                    <a:lnTo>
                      <a:pt x="269" y="46"/>
                    </a:lnTo>
                    <a:lnTo>
                      <a:pt x="228" y="69"/>
                    </a:lnTo>
                    <a:lnTo>
                      <a:pt x="190" y="94"/>
                    </a:lnTo>
                    <a:lnTo>
                      <a:pt x="154" y="124"/>
                    </a:lnTo>
                    <a:lnTo>
                      <a:pt x="122" y="156"/>
                    </a:lnTo>
                    <a:lnTo>
                      <a:pt x="93" y="192"/>
                    </a:lnTo>
                    <a:lnTo>
                      <a:pt x="68" y="230"/>
                    </a:lnTo>
                    <a:lnTo>
                      <a:pt x="46" y="270"/>
                    </a:lnTo>
                    <a:lnTo>
                      <a:pt x="28" y="313"/>
                    </a:lnTo>
                    <a:lnTo>
                      <a:pt x="15" y="357"/>
                    </a:lnTo>
                    <a:lnTo>
                      <a:pt x="5" y="403"/>
                    </a:lnTo>
                    <a:lnTo>
                      <a:pt x="0" y="449"/>
                    </a:lnTo>
                    <a:lnTo>
                      <a:pt x="0" y="496"/>
                    </a:lnTo>
                    <a:lnTo>
                      <a:pt x="4" y="543"/>
                    </a:lnTo>
                    <a:lnTo>
                      <a:pt x="14" y="592"/>
                    </a:lnTo>
                    <a:lnTo>
                      <a:pt x="27" y="638"/>
                    </a:lnTo>
                    <a:lnTo>
                      <a:pt x="47" y="682"/>
                    </a:lnTo>
                    <a:lnTo>
                      <a:pt x="69" y="723"/>
                    </a:lnTo>
                    <a:lnTo>
                      <a:pt x="95" y="761"/>
                    </a:lnTo>
                    <a:lnTo>
                      <a:pt x="125" y="797"/>
                    </a:lnTo>
                    <a:lnTo>
                      <a:pt x="157" y="829"/>
                    </a:lnTo>
                    <a:lnTo>
                      <a:pt x="193" y="858"/>
                    </a:lnTo>
                    <a:lnTo>
                      <a:pt x="231" y="883"/>
                    </a:lnTo>
                    <a:lnTo>
                      <a:pt x="272" y="905"/>
                    </a:lnTo>
                    <a:lnTo>
                      <a:pt x="313" y="923"/>
                    </a:lnTo>
                    <a:lnTo>
                      <a:pt x="357" y="936"/>
                    </a:lnTo>
                    <a:lnTo>
                      <a:pt x="403" y="946"/>
                    </a:lnTo>
                    <a:lnTo>
                      <a:pt x="449" y="950"/>
                    </a:lnTo>
                    <a:lnTo>
                      <a:pt x="496" y="950"/>
                    </a:lnTo>
                    <a:lnTo>
                      <a:pt x="543" y="946"/>
                    </a:lnTo>
                    <a:lnTo>
                      <a:pt x="592" y="936"/>
                    </a:lnTo>
                    <a:close/>
                  </a:path>
                </a:pathLst>
              </a:custGeom>
              <a:solidFill>
                <a:srgbClr val="7F7F7F"/>
              </a:solidFill>
              <a:ln w="9525">
                <a:noFill/>
                <a:round/>
                <a:headEnd/>
                <a:tailEnd/>
              </a:ln>
            </p:spPr>
            <p:txBody>
              <a:bodyPr/>
              <a:lstStyle/>
              <a:p>
                <a:endParaRPr lang="pt-BR"/>
              </a:p>
            </p:txBody>
          </p:sp>
          <p:sp>
            <p:nvSpPr>
              <p:cNvPr id="1917997" name="Freeform 45"/>
              <p:cNvSpPr>
                <a:spLocks/>
              </p:cNvSpPr>
              <p:nvPr/>
            </p:nvSpPr>
            <p:spPr bwMode="auto">
              <a:xfrm>
                <a:off x="3080" y="2397"/>
                <a:ext cx="75" cy="75"/>
              </a:xfrm>
              <a:custGeom>
                <a:avLst/>
                <a:gdLst/>
                <a:ahLst/>
                <a:cxnLst>
                  <a:cxn ang="0">
                    <a:pos x="57" y="2"/>
                  </a:cxn>
                  <a:cxn ang="0">
                    <a:pos x="72" y="0"/>
                  </a:cxn>
                  <a:cxn ang="0">
                    <a:pos x="86" y="1"/>
                  </a:cxn>
                  <a:cxn ang="0">
                    <a:pos x="101" y="4"/>
                  </a:cxn>
                  <a:cxn ang="0">
                    <a:pos x="114" y="10"/>
                  </a:cxn>
                  <a:cxn ang="0">
                    <a:pos x="125" y="19"/>
                  </a:cxn>
                  <a:cxn ang="0">
                    <a:pos x="135" y="30"/>
                  </a:cxn>
                  <a:cxn ang="0">
                    <a:pos x="142" y="43"/>
                  </a:cxn>
                  <a:cxn ang="0">
                    <a:pos x="148" y="57"/>
                  </a:cxn>
                  <a:cxn ang="0">
                    <a:pos x="150" y="72"/>
                  </a:cxn>
                  <a:cxn ang="0">
                    <a:pos x="149" y="86"/>
                  </a:cxn>
                  <a:cxn ang="0">
                    <a:pos x="146" y="101"/>
                  </a:cxn>
                  <a:cxn ang="0">
                    <a:pos x="139" y="114"/>
                  </a:cxn>
                  <a:cxn ang="0">
                    <a:pos x="131" y="125"/>
                  </a:cxn>
                  <a:cxn ang="0">
                    <a:pos x="119" y="134"/>
                  </a:cxn>
                  <a:cxn ang="0">
                    <a:pos x="107" y="142"/>
                  </a:cxn>
                  <a:cxn ang="0">
                    <a:pos x="93" y="147"/>
                  </a:cxn>
                  <a:cxn ang="0">
                    <a:pos x="78" y="149"/>
                  </a:cxn>
                  <a:cxn ang="0">
                    <a:pos x="63" y="148"/>
                  </a:cxn>
                  <a:cxn ang="0">
                    <a:pos x="49" y="145"/>
                  </a:cxn>
                  <a:cxn ang="0">
                    <a:pos x="36" y="139"/>
                  </a:cxn>
                  <a:cxn ang="0">
                    <a:pos x="25" y="131"/>
                  </a:cxn>
                  <a:cxn ang="0">
                    <a:pos x="15" y="119"/>
                  </a:cxn>
                  <a:cxn ang="0">
                    <a:pos x="8" y="107"/>
                  </a:cxn>
                  <a:cxn ang="0">
                    <a:pos x="2" y="93"/>
                  </a:cxn>
                  <a:cxn ang="0">
                    <a:pos x="0" y="78"/>
                  </a:cxn>
                  <a:cxn ang="0">
                    <a:pos x="1" y="63"/>
                  </a:cxn>
                  <a:cxn ang="0">
                    <a:pos x="4" y="49"/>
                  </a:cxn>
                  <a:cxn ang="0">
                    <a:pos x="11" y="36"/>
                  </a:cxn>
                  <a:cxn ang="0">
                    <a:pos x="19" y="25"/>
                  </a:cxn>
                  <a:cxn ang="0">
                    <a:pos x="31" y="15"/>
                  </a:cxn>
                  <a:cxn ang="0">
                    <a:pos x="43" y="8"/>
                  </a:cxn>
                  <a:cxn ang="0">
                    <a:pos x="57" y="2"/>
                  </a:cxn>
                </a:cxnLst>
                <a:rect l="0" t="0" r="r" b="b"/>
                <a:pathLst>
                  <a:path w="150" h="149">
                    <a:moveTo>
                      <a:pt x="57" y="2"/>
                    </a:moveTo>
                    <a:lnTo>
                      <a:pt x="72" y="0"/>
                    </a:lnTo>
                    <a:lnTo>
                      <a:pt x="86" y="1"/>
                    </a:lnTo>
                    <a:lnTo>
                      <a:pt x="101" y="4"/>
                    </a:lnTo>
                    <a:lnTo>
                      <a:pt x="114" y="10"/>
                    </a:lnTo>
                    <a:lnTo>
                      <a:pt x="125" y="19"/>
                    </a:lnTo>
                    <a:lnTo>
                      <a:pt x="135" y="30"/>
                    </a:lnTo>
                    <a:lnTo>
                      <a:pt x="142" y="43"/>
                    </a:lnTo>
                    <a:lnTo>
                      <a:pt x="148" y="57"/>
                    </a:lnTo>
                    <a:lnTo>
                      <a:pt x="150" y="72"/>
                    </a:lnTo>
                    <a:lnTo>
                      <a:pt x="149" y="86"/>
                    </a:lnTo>
                    <a:lnTo>
                      <a:pt x="146" y="101"/>
                    </a:lnTo>
                    <a:lnTo>
                      <a:pt x="139" y="114"/>
                    </a:lnTo>
                    <a:lnTo>
                      <a:pt x="131" y="125"/>
                    </a:lnTo>
                    <a:lnTo>
                      <a:pt x="119" y="134"/>
                    </a:lnTo>
                    <a:lnTo>
                      <a:pt x="107" y="142"/>
                    </a:lnTo>
                    <a:lnTo>
                      <a:pt x="93" y="147"/>
                    </a:lnTo>
                    <a:lnTo>
                      <a:pt x="78" y="149"/>
                    </a:lnTo>
                    <a:lnTo>
                      <a:pt x="63" y="148"/>
                    </a:lnTo>
                    <a:lnTo>
                      <a:pt x="49" y="145"/>
                    </a:lnTo>
                    <a:lnTo>
                      <a:pt x="36" y="139"/>
                    </a:lnTo>
                    <a:lnTo>
                      <a:pt x="25" y="131"/>
                    </a:lnTo>
                    <a:lnTo>
                      <a:pt x="15" y="119"/>
                    </a:lnTo>
                    <a:lnTo>
                      <a:pt x="8" y="107"/>
                    </a:lnTo>
                    <a:lnTo>
                      <a:pt x="2" y="93"/>
                    </a:lnTo>
                    <a:lnTo>
                      <a:pt x="0" y="78"/>
                    </a:lnTo>
                    <a:lnTo>
                      <a:pt x="1" y="63"/>
                    </a:lnTo>
                    <a:lnTo>
                      <a:pt x="4" y="49"/>
                    </a:lnTo>
                    <a:lnTo>
                      <a:pt x="11" y="36"/>
                    </a:lnTo>
                    <a:lnTo>
                      <a:pt x="19" y="25"/>
                    </a:lnTo>
                    <a:lnTo>
                      <a:pt x="31" y="15"/>
                    </a:lnTo>
                    <a:lnTo>
                      <a:pt x="43" y="8"/>
                    </a:lnTo>
                    <a:lnTo>
                      <a:pt x="57" y="2"/>
                    </a:lnTo>
                    <a:close/>
                  </a:path>
                </a:pathLst>
              </a:custGeom>
              <a:solidFill>
                <a:srgbClr val="545454"/>
              </a:solidFill>
              <a:ln w="9525">
                <a:noFill/>
                <a:round/>
                <a:headEnd/>
                <a:tailEnd/>
              </a:ln>
            </p:spPr>
            <p:txBody>
              <a:bodyPr/>
              <a:lstStyle/>
              <a:p>
                <a:endParaRPr lang="pt-BR"/>
              </a:p>
            </p:txBody>
          </p:sp>
          <p:sp>
            <p:nvSpPr>
              <p:cNvPr id="1917998" name="Freeform 46"/>
              <p:cNvSpPr>
                <a:spLocks/>
              </p:cNvSpPr>
              <p:nvPr/>
            </p:nvSpPr>
            <p:spPr bwMode="auto">
              <a:xfrm>
                <a:off x="3089" y="2393"/>
                <a:ext cx="75" cy="75"/>
              </a:xfrm>
              <a:custGeom>
                <a:avLst/>
                <a:gdLst/>
                <a:ahLst/>
                <a:cxnLst>
                  <a:cxn ang="0">
                    <a:pos x="58" y="3"/>
                  </a:cxn>
                  <a:cxn ang="0">
                    <a:pos x="73" y="0"/>
                  </a:cxn>
                  <a:cxn ang="0">
                    <a:pos x="88" y="2"/>
                  </a:cxn>
                  <a:cxn ang="0">
                    <a:pos x="101" y="5"/>
                  </a:cxn>
                  <a:cxn ang="0">
                    <a:pos x="114" y="11"/>
                  </a:cxn>
                  <a:cxn ang="0">
                    <a:pos x="126" y="19"/>
                  </a:cxn>
                  <a:cxn ang="0">
                    <a:pos x="136" y="30"/>
                  </a:cxn>
                  <a:cxn ang="0">
                    <a:pos x="143" y="43"/>
                  </a:cxn>
                  <a:cxn ang="0">
                    <a:pos x="149" y="57"/>
                  </a:cxn>
                  <a:cxn ang="0">
                    <a:pos x="151" y="72"/>
                  </a:cxn>
                  <a:cxn ang="0">
                    <a:pos x="150" y="87"/>
                  </a:cxn>
                  <a:cxn ang="0">
                    <a:pos x="146" y="101"/>
                  </a:cxn>
                  <a:cxn ang="0">
                    <a:pos x="139" y="113"/>
                  </a:cxn>
                  <a:cxn ang="0">
                    <a:pos x="131" y="125"/>
                  </a:cxn>
                  <a:cxn ang="0">
                    <a:pos x="120" y="135"/>
                  </a:cxn>
                  <a:cxn ang="0">
                    <a:pos x="107" y="142"/>
                  </a:cxn>
                  <a:cxn ang="0">
                    <a:pos x="93" y="148"/>
                  </a:cxn>
                  <a:cxn ang="0">
                    <a:pos x="78" y="150"/>
                  </a:cxn>
                  <a:cxn ang="0">
                    <a:pos x="63" y="149"/>
                  </a:cxn>
                  <a:cxn ang="0">
                    <a:pos x="50" y="146"/>
                  </a:cxn>
                  <a:cxn ang="0">
                    <a:pos x="37" y="139"/>
                  </a:cxn>
                  <a:cxn ang="0">
                    <a:pos x="25" y="131"/>
                  </a:cxn>
                  <a:cxn ang="0">
                    <a:pos x="15" y="120"/>
                  </a:cxn>
                  <a:cxn ang="0">
                    <a:pos x="8" y="106"/>
                  </a:cxn>
                  <a:cxn ang="0">
                    <a:pos x="2" y="93"/>
                  </a:cxn>
                  <a:cxn ang="0">
                    <a:pos x="0" y="78"/>
                  </a:cxn>
                  <a:cxn ang="0">
                    <a:pos x="1" y="64"/>
                  </a:cxn>
                  <a:cxn ang="0">
                    <a:pos x="5" y="49"/>
                  </a:cxn>
                  <a:cxn ang="0">
                    <a:pos x="11" y="36"/>
                  </a:cxn>
                  <a:cxn ang="0">
                    <a:pos x="20" y="25"/>
                  </a:cxn>
                  <a:cxn ang="0">
                    <a:pos x="31" y="15"/>
                  </a:cxn>
                  <a:cxn ang="0">
                    <a:pos x="44" y="7"/>
                  </a:cxn>
                  <a:cxn ang="0">
                    <a:pos x="58" y="3"/>
                  </a:cxn>
                </a:cxnLst>
                <a:rect l="0" t="0" r="r" b="b"/>
                <a:pathLst>
                  <a:path w="151" h="150">
                    <a:moveTo>
                      <a:pt x="58" y="3"/>
                    </a:moveTo>
                    <a:lnTo>
                      <a:pt x="73" y="0"/>
                    </a:lnTo>
                    <a:lnTo>
                      <a:pt x="88" y="2"/>
                    </a:lnTo>
                    <a:lnTo>
                      <a:pt x="101" y="5"/>
                    </a:lnTo>
                    <a:lnTo>
                      <a:pt x="114" y="11"/>
                    </a:lnTo>
                    <a:lnTo>
                      <a:pt x="126" y="19"/>
                    </a:lnTo>
                    <a:lnTo>
                      <a:pt x="136" y="30"/>
                    </a:lnTo>
                    <a:lnTo>
                      <a:pt x="143" y="43"/>
                    </a:lnTo>
                    <a:lnTo>
                      <a:pt x="149" y="57"/>
                    </a:lnTo>
                    <a:lnTo>
                      <a:pt x="151" y="72"/>
                    </a:lnTo>
                    <a:lnTo>
                      <a:pt x="150" y="87"/>
                    </a:lnTo>
                    <a:lnTo>
                      <a:pt x="146" y="101"/>
                    </a:lnTo>
                    <a:lnTo>
                      <a:pt x="139" y="113"/>
                    </a:lnTo>
                    <a:lnTo>
                      <a:pt x="131" y="125"/>
                    </a:lnTo>
                    <a:lnTo>
                      <a:pt x="120" y="135"/>
                    </a:lnTo>
                    <a:lnTo>
                      <a:pt x="107" y="142"/>
                    </a:lnTo>
                    <a:lnTo>
                      <a:pt x="93" y="148"/>
                    </a:lnTo>
                    <a:lnTo>
                      <a:pt x="78" y="150"/>
                    </a:lnTo>
                    <a:lnTo>
                      <a:pt x="63" y="149"/>
                    </a:lnTo>
                    <a:lnTo>
                      <a:pt x="50" y="146"/>
                    </a:lnTo>
                    <a:lnTo>
                      <a:pt x="37" y="139"/>
                    </a:lnTo>
                    <a:lnTo>
                      <a:pt x="25" y="131"/>
                    </a:lnTo>
                    <a:lnTo>
                      <a:pt x="15" y="120"/>
                    </a:lnTo>
                    <a:lnTo>
                      <a:pt x="8" y="106"/>
                    </a:lnTo>
                    <a:lnTo>
                      <a:pt x="2" y="93"/>
                    </a:lnTo>
                    <a:lnTo>
                      <a:pt x="0" y="78"/>
                    </a:lnTo>
                    <a:lnTo>
                      <a:pt x="1" y="64"/>
                    </a:lnTo>
                    <a:lnTo>
                      <a:pt x="5" y="49"/>
                    </a:lnTo>
                    <a:lnTo>
                      <a:pt x="11" y="36"/>
                    </a:lnTo>
                    <a:lnTo>
                      <a:pt x="20" y="25"/>
                    </a:lnTo>
                    <a:lnTo>
                      <a:pt x="31" y="15"/>
                    </a:lnTo>
                    <a:lnTo>
                      <a:pt x="44" y="7"/>
                    </a:lnTo>
                    <a:lnTo>
                      <a:pt x="58" y="3"/>
                    </a:lnTo>
                    <a:close/>
                  </a:path>
                </a:pathLst>
              </a:custGeom>
              <a:solidFill>
                <a:srgbClr val="9E9E9E"/>
              </a:solidFill>
              <a:ln w="9525">
                <a:noFill/>
                <a:round/>
                <a:headEnd/>
                <a:tailEnd/>
              </a:ln>
            </p:spPr>
            <p:txBody>
              <a:bodyPr/>
              <a:lstStyle/>
              <a:p>
                <a:endParaRPr lang="pt-BR"/>
              </a:p>
            </p:txBody>
          </p:sp>
          <p:sp>
            <p:nvSpPr>
              <p:cNvPr id="1917999" name="Freeform 47"/>
              <p:cNvSpPr>
                <a:spLocks/>
              </p:cNvSpPr>
              <p:nvPr/>
            </p:nvSpPr>
            <p:spPr bwMode="auto">
              <a:xfrm>
                <a:off x="2986" y="2197"/>
                <a:ext cx="369" cy="441"/>
              </a:xfrm>
              <a:custGeom>
                <a:avLst/>
                <a:gdLst/>
                <a:ahLst/>
                <a:cxnLst>
                  <a:cxn ang="0">
                    <a:pos x="127" y="19"/>
                  </a:cxn>
                  <a:cxn ang="0">
                    <a:pos x="89" y="32"/>
                  </a:cxn>
                  <a:cxn ang="0">
                    <a:pos x="52" y="48"/>
                  </a:cxn>
                  <a:cxn ang="0">
                    <a:pos x="16" y="68"/>
                  </a:cxn>
                  <a:cxn ang="0">
                    <a:pos x="15" y="69"/>
                  </a:cxn>
                  <a:cxn ang="0">
                    <a:pos x="47" y="53"/>
                  </a:cxn>
                  <a:cxn ang="0">
                    <a:pos x="81" y="39"/>
                  </a:cxn>
                  <a:cxn ang="0">
                    <a:pos x="115" y="26"/>
                  </a:cxn>
                  <a:cxn ang="0">
                    <a:pos x="181" y="12"/>
                  </a:cxn>
                  <a:cxn ang="0">
                    <a:pos x="275" y="8"/>
                  </a:cxn>
                  <a:cxn ang="0">
                    <a:pos x="366" y="23"/>
                  </a:cxn>
                  <a:cxn ang="0">
                    <a:pos x="453" y="54"/>
                  </a:cxn>
                  <a:cxn ang="0">
                    <a:pos x="531" y="101"/>
                  </a:cxn>
                  <a:cxn ang="0">
                    <a:pos x="599" y="162"/>
                  </a:cxn>
                  <a:cxn ang="0">
                    <a:pos x="654" y="236"/>
                  </a:cxn>
                  <a:cxn ang="0">
                    <a:pos x="696" y="322"/>
                  </a:cxn>
                  <a:cxn ang="0">
                    <a:pos x="718" y="406"/>
                  </a:cxn>
                  <a:cxn ang="0">
                    <a:pos x="724" y="481"/>
                  </a:cxn>
                  <a:cxn ang="0">
                    <a:pos x="719" y="555"/>
                  </a:cxn>
                  <a:cxn ang="0">
                    <a:pos x="703" y="626"/>
                  </a:cxn>
                  <a:cxn ang="0">
                    <a:pos x="676" y="693"/>
                  </a:cxn>
                  <a:cxn ang="0">
                    <a:pos x="639" y="755"/>
                  </a:cxn>
                  <a:cxn ang="0">
                    <a:pos x="593" y="811"/>
                  </a:cxn>
                  <a:cxn ang="0">
                    <a:pos x="540" y="859"/>
                  </a:cxn>
                  <a:cxn ang="0">
                    <a:pos x="541" y="860"/>
                  </a:cxn>
                  <a:cxn ang="0">
                    <a:pos x="598" y="812"/>
                  </a:cxn>
                  <a:cxn ang="0">
                    <a:pos x="646" y="755"/>
                  </a:cxn>
                  <a:cxn ang="0">
                    <a:pos x="685" y="693"/>
                  </a:cxn>
                  <a:cxn ang="0">
                    <a:pos x="714" y="624"/>
                  </a:cxn>
                  <a:cxn ang="0">
                    <a:pos x="731" y="552"/>
                  </a:cxn>
                  <a:cxn ang="0">
                    <a:pos x="737" y="477"/>
                  </a:cxn>
                  <a:cxn ang="0">
                    <a:pos x="731" y="399"/>
                  </a:cxn>
                  <a:cxn ang="0">
                    <a:pos x="709" y="313"/>
                  </a:cxn>
                  <a:cxn ang="0">
                    <a:pos x="668" y="228"/>
                  </a:cxn>
                  <a:cxn ang="0">
                    <a:pos x="613" y="154"/>
                  </a:cxn>
                  <a:cxn ang="0">
                    <a:pos x="545" y="93"/>
                  </a:cxn>
                  <a:cxn ang="0">
                    <a:pos x="466" y="46"/>
                  </a:cxn>
                  <a:cxn ang="0">
                    <a:pos x="380" y="15"/>
                  </a:cxn>
                  <a:cxn ang="0">
                    <a:pos x="289" y="0"/>
                  </a:cxn>
                  <a:cxn ang="0">
                    <a:pos x="195" y="4"/>
                  </a:cxn>
                </a:cxnLst>
                <a:rect l="0" t="0" r="r" b="b"/>
                <a:pathLst>
                  <a:path w="737" h="881">
                    <a:moveTo>
                      <a:pt x="146" y="13"/>
                    </a:moveTo>
                    <a:lnTo>
                      <a:pt x="127" y="19"/>
                    </a:lnTo>
                    <a:lnTo>
                      <a:pt x="107" y="25"/>
                    </a:lnTo>
                    <a:lnTo>
                      <a:pt x="89" y="32"/>
                    </a:lnTo>
                    <a:lnTo>
                      <a:pt x="70" y="40"/>
                    </a:lnTo>
                    <a:lnTo>
                      <a:pt x="52" y="48"/>
                    </a:lnTo>
                    <a:lnTo>
                      <a:pt x="33" y="57"/>
                    </a:lnTo>
                    <a:lnTo>
                      <a:pt x="16" y="68"/>
                    </a:lnTo>
                    <a:lnTo>
                      <a:pt x="0" y="78"/>
                    </a:lnTo>
                    <a:lnTo>
                      <a:pt x="15" y="69"/>
                    </a:lnTo>
                    <a:lnTo>
                      <a:pt x="31" y="61"/>
                    </a:lnTo>
                    <a:lnTo>
                      <a:pt x="47" y="53"/>
                    </a:lnTo>
                    <a:lnTo>
                      <a:pt x="63" y="45"/>
                    </a:lnTo>
                    <a:lnTo>
                      <a:pt x="81" y="39"/>
                    </a:lnTo>
                    <a:lnTo>
                      <a:pt x="98" y="32"/>
                    </a:lnTo>
                    <a:lnTo>
                      <a:pt x="115" y="26"/>
                    </a:lnTo>
                    <a:lnTo>
                      <a:pt x="132" y="22"/>
                    </a:lnTo>
                    <a:lnTo>
                      <a:pt x="181" y="12"/>
                    </a:lnTo>
                    <a:lnTo>
                      <a:pt x="228" y="8"/>
                    </a:lnTo>
                    <a:lnTo>
                      <a:pt x="275" y="8"/>
                    </a:lnTo>
                    <a:lnTo>
                      <a:pt x="321" y="13"/>
                    </a:lnTo>
                    <a:lnTo>
                      <a:pt x="366" y="23"/>
                    </a:lnTo>
                    <a:lnTo>
                      <a:pt x="411" y="37"/>
                    </a:lnTo>
                    <a:lnTo>
                      <a:pt x="453" y="54"/>
                    </a:lnTo>
                    <a:lnTo>
                      <a:pt x="493" y="76"/>
                    </a:lnTo>
                    <a:lnTo>
                      <a:pt x="531" y="101"/>
                    </a:lnTo>
                    <a:lnTo>
                      <a:pt x="567" y="130"/>
                    </a:lnTo>
                    <a:lnTo>
                      <a:pt x="599" y="162"/>
                    </a:lnTo>
                    <a:lnTo>
                      <a:pt x="629" y="198"/>
                    </a:lnTo>
                    <a:lnTo>
                      <a:pt x="654" y="236"/>
                    </a:lnTo>
                    <a:lnTo>
                      <a:pt x="677" y="277"/>
                    </a:lnTo>
                    <a:lnTo>
                      <a:pt x="696" y="322"/>
                    </a:lnTo>
                    <a:lnTo>
                      <a:pt x="709" y="368"/>
                    </a:lnTo>
                    <a:lnTo>
                      <a:pt x="718" y="406"/>
                    </a:lnTo>
                    <a:lnTo>
                      <a:pt x="722" y="444"/>
                    </a:lnTo>
                    <a:lnTo>
                      <a:pt x="724" y="481"/>
                    </a:lnTo>
                    <a:lnTo>
                      <a:pt x="723" y="519"/>
                    </a:lnTo>
                    <a:lnTo>
                      <a:pt x="719" y="555"/>
                    </a:lnTo>
                    <a:lnTo>
                      <a:pt x="712" y="591"/>
                    </a:lnTo>
                    <a:lnTo>
                      <a:pt x="703" y="626"/>
                    </a:lnTo>
                    <a:lnTo>
                      <a:pt x="690" y="660"/>
                    </a:lnTo>
                    <a:lnTo>
                      <a:pt x="676" y="693"/>
                    </a:lnTo>
                    <a:lnTo>
                      <a:pt x="659" y="724"/>
                    </a:lnTo>
                    <a:lnTo>
                      <a:pt x="639" y="755"/>
                    </a:lnTo>
                    <a:lnTo>
                      <a:pt x="617" y="784"/>
                    </a:lnTo>
                    <a:lnTo>
                      <a:pt x="593" y="811"/>
                    </a:lnTo>
                    <a:lnTo>
                      <a:pt x="568" y="836"/>
                    </a:lnTo>
                    <a:lnTo>
                      <a:pt x="540" y="859"/>
                    </a:lnTo>
                    <a:lnTo>
                      <a:pt x="510" y="881"/>
                    </a:lnTo>
                    <a:lnTo>
                      <a:pt x="541" y="860"/>
                    </a:lnTo>
                    <a:lnTo>
                      <a:pt x="571" y="837"/>
                    </a:lnTo>
                    <a:lnTo>
                      <a:pt x="598" y="812"/>
                    </a:lnTo>
                    <a:lnTo>
                      <a:pt x="623" y="784"/>
                    </a:lnTo>
                    <a:lnTo>
                      <a:pt x="646" y="755"/>
                    </a:lnTo>
                    <a:lnTo>
                      <a:pt x="667" y="724"/>
                    </a:lnTo>
                    <a:lnTo>
                      <a:pt x="685" y="693"/>
                    </a:lnTo>
                    <a:lnTo>
                      <a:pt x="700" y="659"/>
                    </a:lnTo>
                    <a:lnTo>
                      <a:pt x="714" y="624"/>
                    </a:lnTo>
                    <a:lnTo>
                      <a:pt x="724" y="588"/>
                    </a:lnTo>
                    <a:lnTo>
                      <a:pt x="731" y="552"/>
                    </a:lnTo>
                    <a:lnTo>
                      <a:pt x="736" y="515"/>
                    </a:lnTo>
                    <a:lnTo>
                      <a:pt x="737" y="477"/>
                    </a:lnTo>
                    <a:lnTo>
                      <a:pt x="736" y="437"/>
                    </a:lnTo>
                    <a:lnTo>
                      <a:pt x="731" y="399"/>
                    </a:lnTo>
                    <a:lnTo>
                      <a:pt x="723" y="360"/>
                    </a:lnTo>
                    <a:lnTo>
                      <a:pt x="709" y="313"/>
                    </a:lnTo>
                    <a:lnTo>
                      <a:pt x="691" y="269"/>
                    </a:lnTo>
                    <a:lnTo>
                      <a:pt x="668" y="228"/>
                    </a:lnTo>
                    <a:lnTo>
                      <a:pt x="642" y="190"/>
                    </a:lnTo>
                    <a:lnTo>
                      <a:pt x="613" y="154"/>
                    </a:lnTo>
                    <a:lnTo>
                      <a:pt x="579" y="122"/>
                    </a:lnTo>
                    <a:lnTo>
                      <a:pt x="545" y="93"/>
                    </a:lnTo>
                    <a:lnTo>
                      <a:pt x="507" y="68"/>
                    </a:lnTo>
                    <a:lnTo>
                      <a:pt x="466" y="46"/>
                    </a:lnTo>
                    <a:lnTo>
                      <a:pt x="424" y="28"/>
                    </a:lnTo>
                    <a:lnTo>
                      <a:pt x="380" y="15"/>
                    </a:lnTo>
                    <a:lnTo>
                      <a:pt x="335" y="5"/>
                    </a:lnTo>
                    <a:lnTo>
                      <a:pt x="289" y="0"/>
                    </a:lnTo>
                    <a:lnTo>
                      <a:pt x="242" y="0"/>
                    </a:lnTo>
                    <a:lnTo>
                      <a:pt x="195" y="4"/>
                    </a:lnTo>
                    <a:lnTo>
                      <a:pt x="146" y="13"/>
                    </a:lnTo>
                    <a:close/>
                  </a:path>
                </a:pathLst>
              </a:custGeom>
              <a:solidFill>
                <a:srgbClr val="545454"/>
              </a:solidFill>
              <a:ln w="9525">
                <a:noFill/>
                <a:round/>
                <a:headEnd/>
                <a:tailEnd/>
              </a:ln>
            </p:spPr>
            <p:txBody>
              <a:bodyPr/>
              <a:lstStyle/>
              <a:p>
                <a:endParaRPr lang="pt-BR"/>
              </a:p>
            </p:txBody>
          </p:sp>
          <p:sp>
            <p:nvSpPr>
              <p:cNvPr id="1918000" name="Freeform 48"/>
              <p:cNvSpPr>
                <a:spLocks/>
              </p:cNvSpPr>
              <p:nvPr/>
            </p:nvSpPr>
            <p:spPr bwMode="auto">
              <a:xfrm>
                <a:off x="3143" y="2457"/>
                <a:ext cx="181" cy="181"/>
              </a:xfrm>
              <a:custGeom>
                <a:avLst/>
                <a:gdLst/>
                <a:ahLst/>
                <a:cxnLst>
                  <a:cxn ang="0">
                    <a:pos x="0" y="52"/>
                  </a:cxn>
                  <a:cxn ang="0">
                    <a:pos x="159" y="362"/>
                  </a:cxn>
                  <a:cxn ang="0">
                    <a:pos x="160" y="361"/>
                  </a:cxn>
                  <a:cxn ang="0">
                    <a:pos x="165" y="360"/>
                  </a:cxn>
                  <a:cxn ang="0">
                    <a:pos x="173" y="356"/>
                  </a:cxn>
                  <a:cxn ang="0">
                    <a:pos x="182" y="351"/>
                  </a:cxn>
                  <a:cxn ang="0">
                    <a:pos x="195" y="345"/>
                  </a:cxn>
                  <a:cxn ang="0">
                    <a:pos x="207" y="336"/>
                  </a:cxn>
                  <a:cxn ang="0">
                    <a:pos x="222" y="325"/>
                  </a:cxn>
                  <a:cxn ang="0">
                    <a:pos x="239" y="314"/>
                  </a:cxn>
                  <a:cxn ang="0">
                    <a:pos x="255" y="299"/>
                  </a:cxn>
                  <a:cxn ang="0">
                    <a:pos x="272" y="283"/>
                  </a:cxn>
                  <a:cxn ang="0">
                    <a:pos x="289" y="264"/>
                  </a:cxn>
                  <a:cxn ang="0">
                    <a:pos x="305" y="244"/>
                  </a:cxn>
                  <a:cxn ang="0">
                    <a:pos x="321" y="220"/>
                  </a:cxn>
                  <a:cxn ang="0">
                    <a:pos x="336" y="195"/>
                  </a:cxn>
                  <a:cxn ang="0">
                    <a:pos x="350" y="166"/>
                  </a:cxn>
                  <a:cxn ang="0">
                    <a:pos x="363" y="135"/>
                  </a:cxn>
                  <a:cxn ang="0">
                    <a:pos x="57" y="0"/>
                  </a:cxn>
                  <a:cxn ang="0">
                    <a:pos x="57" y="3"/>
                  </a:cxn>
                  <a:cxn ang="0">
                    <a:pos x="54" y="10"/>
                  </a:cxn>
                  <a:cxn ang="0">
                    <a:pos x="51" y="19"/>
                  </a:cxn>
                  <a:cxn ang="0">
                    <a:pos x="46" y="29"/>
                  </a:cxn>
                  <a:cxn ang="0">
                    <a:pos x="39" y="38"/>
                  </a:cxn>
                  <a:cxn ang="0">
                    <a:pos x="29" y="47"/>
                  </a:cxn>
                  <a:cxn ang="0">
                    <a:pos x="16" y="52"/>
                  </a:cxn>
                  <a:cxn ang="0">
                    <a:pos x="0" y="52"/>
                  </a:cxn>
                </a:cxnLst>
                <a:rect l="0" t="0" r="r" b="b"/>
                <a:pathLst>
                  <a:path w="363" h="362">
                    <a:moveTo>
                      <a:pt x="0" y="52"/>
                    </a:moveTo>
                    <a:lnTo>
                      <a:pt x="159" y="362"/>
                    </a:lnTo>
                    <a:lnTo>
                      <a:pt x="160" y="361"/>
                    </a:lnTo>
                    <a:lnTo>
                      <a:pt x="165" y="360"/>
                    </a:lnTo>
                    <a:lnTo>
                      <a:pt x="173" y="356"/>
                    </a:lnTo>
                    <a:lnTo>
                      <a:pt x="182" y="351"/>
                    </a:lnTo>
                    <a:lnTo>
                      <a:pt x="195" y="345"/>
                    </a:lnTo>
                    <a:lnTo>
                      <a:pt x="207" y="336"/>
                    </a:lnTo>
                    <a:lnTo>
                      <a:pt x="222" y="325"/>
                    </a:lnTo>
                    <a:lnTo>
                      <a:pt x="239" y="314"/>
                    </a:lnTo>
                    <a:lnTo>
                      <a:pt x="255" y="299"/>
                    </a:lnTo>
                    <a:lnTo>
                      <a:pt x="272" y="283"/>
                    </a:lnTo>
                    <a:lnTo>
                      <a:pt x="289" y="264"/>
                    </a:lnTo>
                    <a:lnTo>
                      <a:pt x="305" y="244"/>
                    </a:lnTo>
                    <a:lnTo>
                      <a:pt x="321" y="220"/>
                    </a:lnTo>
                    <a:lnTo>
                      <a:pt x="336" y="195"/>
                    </a:lnTo>
                    <a:lnTo>
                      <a:pt x="350" y="166"/>
                    </a:lnTo>
                    <a:lnTo>
                      <a:pt x="363" y="135"/>
                    </a:lnTo>
                    <a:lnTo>
                      <a:pt x="57" y="0"/>
                    </a:lnTo>
                    <a:lnTo>
                      <a:pt x="57" y="3"/>
                    </a:lnTo>
                    <a:lnTo>
                      <a:pt x="54" y="10"/>
                    </a:lnTo>
                    <a:lnTo>
                      <a:pt x="51" y="19"/>
                    </a:lnTo>
                    <a:lnTo>
                      <a:pt x="46" y="29"/>
                    </a:lnTo>
                    <a:lnTo>
                      <a:pt x="39" y="38"/>
                    </a:lnTo>
                    <a:lnTo>
                      <a:pt x="29" y="47"/>
                    </a:lnTo>
                    <a:lnTo>
                      <a:pt x="16" y="52"/>
                    </a:lnTo>
                    <a:lnTo>
                      <a:pt x="0" y="52"/>
                    </a:lnTo>
                    <a:close/>
                  </a:path>
                </a:pathLst>
              </a:custGeom>
              <a:solidFill>
                <a:srgbClr val="9E9E9E"/>
              </a:solidFill>
              <a:ln w="9525">
                <a:noFill/>
                <a:round/>
                <a:headEnd/>
                <a:tailEnd/>
              </a:ln>
            </p:spPr>
            <p:txBody>
              <a:bodyPr/>
              <a:lstStyle/>
              <a:p>
                <a:endParaRPr lang="pt-BR"/>
              </a:p>
            </p:txBody>
          </p:sp>
          <p:sp>
            <p:nvSpPr>
              <p:cNvPr id="1918001" name="Freeform 49"/>
              <p:cNvSpPr>
                <a:spLocks/>
              </p:cNvSpPr>
              <p:nvPr/>
            </p:nvSpPr>
            <p:spPr bwMode="auto">
              <a:xfrm>
                <a:off x="3153" y="2479"/>
                <a:ext cx="120" cy="153"/>
              </a:xfrm>
              <a:custGeom>
                <a:avLst/>
                <a:gdLst/>
                <a:ahLst/>
                <a:cxnLst>
                  <a:cxn ang="0">
                    <a:pos x="0" y="15"/>
                  </a:cxn>
                  <a:cxn ang="0">
                    <a:pos x="151" y="306"/>
                  </a:cxn>
                  <a:cxn ang="0">
                    <a:pos x="153" y="304"/>
                  </a:cxn>
                  <a:cxn ang="0">
                    <a:pos x="161" y="302"/>
                  </a:cxn>
                  <a:cxn ang="0">
                    <a:pos x="173" y="299"/>
                  </a:cxn>
                  <a:cxn ang="0">
                    <a:pos x="185" y="292"/>
                  </a:cxn>
                  <a:cxn ang="0">
                    <a:pos x="200" y="285"/>
                  </a:cxn>
                  <a:cxn ang="0">
                    <a:pos x="214" y="276"/>
                  </a:cxn>
                  <a:cxn ang="0">
                    <a:pos x="228" y="264"/>
                  </a:cxn>
                  <a:cxn ang="0">
                    <a:pos x="238" y="251"/>
                  </a:cxn>
                  <a:cxn ang="0">
                    <a:pos x="17" y="0"/>
                  </a:cxn>
                  <a:cxn ang="0">
                    <a:pos x="0" y="15"/>
                  </a:cxn>
                </a:cxnLst>
                <a:rect l="0" t="0" r="r" b="b"/>
                <a:pathLst>
                  <a:path w="238" h="306">
                    <a:moveTo>
                      <a:pt x="0" y="15"/>
                    </a:moveTo>
                    <a:lnTo>
                      <a:pt x="151" y="306"/>
                    </a:lnTo>
                    <a:lnTo>
                      <a:pt x="153" y="304"/>
                    </a:lnTo>
                    <a:lnTo>
                      <a:pt x="161" y="302"/>
                    </a:lnTo>
                    <a:lnTo>
                      <a:pt x="173" y="299"/>
                    </a:lnTo>
                    <a:lnTo>
                      <a:pt x="185" y="292"/>
                    </a:lnTo>
                    <a:lnTo>
                      <a:pt x="200" y="285"/>
                    </a:lnTo>
                    <a:lnTo>
                      <a:pt x="214" y="276"/>
                    </a:lnTo>
                    <a:lnTo>
                      <a:pt x="228" y="264"/>
                    </a:lnTo>
                    <a:lnTo>
                      <a:pt x="238" y="251"/>
                    </a:lnTo>
                    <a:lnTo>
                      <a:pt x="17" y="0"/>
                    </a:lnTo>
                    <a:lnTo>
                      <a:pt x="0" y="15"/>
                    </a:lnTo>
                    <a:close/>
                  </a:path>
                </a:pathLst>
              </a:custGeom>
              <a:solidFill>
                <a:srgbClr val="ADADAD"/>
              </a:solidFill>
              <a:ln w="9525">
                <a:noFill/>
                <a:round/>
                <a:headEnd/>
                <a:tailEnd/>
              </a:ln>
            </p:spPr>
            <p:txBody>
              <a:bodyPr/>
              <a:lstStyle/>
              <a:p>
                <a:endParaRPr lang="pt-BR"/>
              </a:p>
            </p:txBody>
          </p:sp>
          <p:sp>
            <p:nvSpPr>
              <p:cNvPr id="1918002" name="Freeform 50"/>
              <p:cNvSpPr>
                <a:spLocks/>
              </p:cNvSpPr>
              <p:nvPr/>
            </p:nvSpPr>
            <p:spPr bwMode="auto">
              <a:xfrm>
                <a:off x="3091" y="2398"/>
                <a:ext cx="22" cy="48"/>
              </a:xfrm>
              <a:custGeom>
                <a:avLst/>
                <a:gdLst/>
                <a:ahLst/>
                <a:cxnLst>
                  <a:cxn ang="0">
                    <a:pos x="44" y="0"/>
                  </a:cxn>
                  <a:cxn ang="0">
                    <a:pos x="42" y="1"/>
                  </a:cxn>
                  <a:cxn ang="0">
                    <a:pos x="36" y="6"/>
                  </a:cxn>
                  <a:cxn ang="0">
                    <a:pos x="28" y="12"/>
                  </a:cxn>
                  <a:cxn ang="0">
                    <a:pos x="20" y="23"/>
                  </a:cxn>
                  <a:cxn ang="0">
                    <a:pos x="12" y="37"/>
                  </a:cxn>
                  <a:cxn ang="0">
                    <a:pos x="7" y="53"/>
                  </a:cxn>
                  <a:cxn ang="0">
                    <a:pos x="6" y="72"/>
                  </a:cxn>
                  <a:cxn ang="0">
                    <a:pos x="10" y="95"/>
                  </a:cxn>
                  <a:cxn ang="0">
                    <a:pos x="8" y="92"/>
                  </a:cxn>
                  <a:cxn ang="0">
                    <a:pos x="5" y="84"/>
                  </a:cxn>
                  <a:cxn ang="0">
                    <a:pos x="2" y="71"/>
                  </a:cxn>
                  <a:cxn ang="0">
                    <a:pos x="0" y="56"/>
                  </a:cxn>
                  <a:cxn ang="0">
                    <a:pos x="2" y="40"/>
                  </a:cxn>
                  <a:cxn ang="0">
                    <a:pos x="8" y="24"/>
                  </a:cxn>
                  <a:cxn ang="0">
                    <a:pos x="22" y="10"/>
                  </a:cxn>
                  <a:cxn ang="0">
                    <a:pos x="44" y="0"/>
                  </a:cxn>
                </a:cxnLst>
                <a:rect l="0" t="0" r="r" b="b"/>
                <a:pathLst>
                  <a:path w="44" h="95">
                    <a:moveTo>
                      <a:pt x="44" y="0"/>
                    </a:moveTo>
                    <a:lnTo>
                      <a:pt x="42" y="1"/>
                    </a:lnTo>
                    <a:lnTo>
                      <a:pt x="36" y="6"/>
                    </a:lnTo>
                    <a:lnTo>
                      <a:pt x="28" y="12"/>
                    </a:lnTo>
                    <a:lnTo>
                      <a:pt x="20" y="23"/>
                    </a:lnTo>
                    <a:lnTo>
                      <a:pt x="12" y="37"/>
                    </a:lnTo>
                    <a:lnTo>
                      <a:pt x="7" y="53"/>
                    </a:lnTo>
                    <a:lnTo>
                      <a:pt x="6" y="72"/>
                    </a:lnTo>
                    <a:lnTo>
                      <a:pt x="10" y="95"/>
                    </a:lnTo>
                    <a:lnTo>
                      <a:pt x="8" y="92"/>
                    </a:lnTo>
                    <a:lnTo>
                      <a:pt x="5" y="84"/>
                    </a:lnTo>
                    <a:lnTo>
                      <a:pt x="2" y="71"/>
                    </a:lnTo>
                    <a:lnTo>
                      <a:pt x="0" y="56"/>
                    </a:lnTo>
                    <a:lnTo>
                      <a:pt x="2" y="40"/>
                    </a:lnTo>
                    <a:lnTo>
                      <a:pt x="8" y="24"/>
                    </a:lnTo>
                    <a:lnTo>
                      <a:pt x="22" y="10"/>
                    </a:lnTo>
                    <a:lnTo>
                      <a:pt x="44" y="0"/>
                    </a:lnTo>
                    <a:close/>
                  </a:path>
                </a:pathLst>
              </a:custGeom>
              <a:solidFill>
                <a:srgbClr val="ADADAD"/>
              </a:solidFill>
              <a:ln w="9525">
                <a:noFill/>
                <a:round/>
                <a:headEnd/>
                <a:tailEnd/>
              </a:ln>
            </p:spPr>
            <p:txBody>
              <a:bodyPr/>
              <a:lstStyle/>
              <a:p>
                <a:endParaRPr lang="pt-BR"/>
              </a:p>
            </p:txBody>
          </p:sp>
        </p:grpSp>
        <p:sp>
          <p:nvSpPr>
            <p:cNvPr id="1918003" name="Line 51"/>
            <p:cNvSpPr>
              <a:spLocks noChangeShapeType="1"/>
            </p:cNvSpPr>
            <p:nvPr/>
          </p:nvSpPr>
          <p:spPr bwMode="auto">
            <a:xfrm flipH="1" flipV="1">
              <a:off x="3916" y="2590"/>
              <a:ext cx="463" cy="0"/>
            </a:xfrm>
            <a:prstGeom prst="line">
              <a:avLst/>
            </a:prstGeom>
            <a:noFill/>
            <a:ln w="38100" cmpd="dbl">
              <a:solidFill>
                <a:schemeClr val="tx1"/>
              </a:solidFill>
              <a:round/>
              <a:headEnd/>
              <a:tailEnd type="triangle" w="med" len="med"/>
            </a:ln>
            <a:effectLst/>
          </p:spPr>
          <p:txBody>
            <a:bodyPr/>
            <a:lstStyle/>
            <a:p>
              <a:endParaRPr lang="pt-BR"/>
            </a:p>
          </p:txBody>
        </p:sp>
        <p:sp>
          <p:nvSpPr>
            <p:cNvPr id="1918004" name="Text Box 52"/>
            <p:cNvSpPr txBox="1">
              <a:spLocks noChangeArrowheads="1"/>
            </p:cNvSpPr>
            <p:nvPr/>
          </p:nvSpPr>
          <p:spPr bwMode="auto">
            <a:xfrm>
              <a:off x="2763" y="2971"/>
              <a:ext cx="1490" cy="233"/>
            </a:xfrm>
            <a:prstGeom prst="rect">
              <a:avLst/>
            </a:prstGeom>
            <a:noFill/>
            <a:ln w="9525">
              <a:noFill/>
              <a:miter lim="800000"/>
              <a:headEnd/>
              <a:tailEnd/>
            </a:ln>
            <a:effectLst/>
          </p:spPr>
          <p:txBody>
            <a:bodyPr wrap="none">
              <a:spAutoFit/>
            </a:bodyPr>
            <a:lstStyle/>
            <a:p>
              <a:pPr algn="l"/>
              <a:r>
                <a:rPr lang="en-US" sz="1800" dirty="0" err="1" smtClean="0">
                  <a:solidFill>
                    <a:schemeClr val="tx1"/>
                  </a:solidFill>
                </a:rPr>
                <a:t>Análises</a:t>
              </a:r>
              <a:r>
                <a:rPr lang="en-US" sz="1800" dirty="0" smtClean="0">
                  <a:solidFill>
                    <a:schemeClr val="tx1"/>
                  </a:solidFill>
                </a:rPr>
                <a:t> </a:t>
              </a:r>
              <a:r>
                <a:rPr lang="en-US" sz="1800" dirty="0" err="1" smtClean="0">
                  <a:solidFill>
                    <a:schemeClr val="tx1"/>
                  </a:solidFill>
                </a:rPr>
                <a:t>Periódicas</a:t>
              </a:r>
              <a:endParaRPr lang="en-US" sz="1800" dirty="0">
                <a:solidFill>
                  <a:schemeClr val="tx1"/>
                </a:solidFill>
              </a:endParaRPr>
            </a:p>
          </p:txBody>
        </p:sp>
        <p:sp>
          <p:nvSpPr>
            <p:cNvPr id="1918005" name="Line 53"/>
            <p:cNvSpPr>
              <a:spLocks noChangeShapeType="1"/>
            </p:cNvSpPr>
            <p:nvPr/>
          </p:nvSpPr>
          <p:spPr bwMode="auto">
            <a:xfrm flipH="1" flipV="1">
              <a:off x="1672" y="2564"/>
              <a:ext cx="1178" cy="1"/>
            </a:xfrm>
            <a:prstGeom prst="line">
              <a:avLst/>
            </a:prstGeom>
            <a:noFill/>
            <a:ln w="28575">
              <a:solidFill>
                <a:schemeClr val="tx1"/>
              </a:solidFill>
              <a:round/>
              <a:headEnd/>
              <a:tailEnd type="triangle" w="med" len="med"/>
            </a:ln>
            <a:effectLst/>
          </p:spPr>
          <p:txBody>
            <a:bodyPr/>
            <a:lstStyle/>
            <a:p>
              <a:endParaRPr lang="pt-BR"/>
            </a:p>
          </p:txBody>
        </p:sp>
        <p:sp>
          <p:nvSpPr>
            <p:cNvPr id="1918006" name="Freeform 54"/>
            <p:cNvSpPr>
              <a:spLocks/>
            </p:cNvSpPr>
            <p:nvPr/>
          </p:nvSpPr>
          <p:spPr bwMode="auto">
            <a:xfrm>
              <a:off x="380" y="2343"/>
              <a:ext cx="700" cy="705"/>
            </a:xfrm>
            <a:custGeom>
              <a:avLst/>
              <a:gdLst/>
              <a:ahLst/>
              <a:cxnLst>
                <a:cxn ang="0">
                  <a:pos x="966" y="1931"/>
                </a:cxn>
                <a:cxn ang="0">
                  <a:pos x="1057" y="1538"/>
                </a:cxn>
                <a:cxn ang="0">
                  <a:pos x="1264" y="1884"/>
                </a:cxn>
                <a:cxn ang="0">
                  <a:pos x="1230" y="1482"/>
                </a:cxn>
                <a:cxn ang="0">
                  <a:pos x="1534" y="1747"/>
                </a:cxn>
                <a:cxn ang="0">
                  <a:pos x="1376" y="1376"/>
                </a:cxn>
                <a:cxn ang="0">
                  <a:pos x="1748" y="1534"/>
                </a:cxn>
                <a:cxn ang="0">
                  <a:pos x="1483" y="1229"/>
                </a:cxn>
                <a:cxn ang="0">
                  <a:pos x="1885" y="1264"/>
                </a:cxn>
                <a:cxn ang="0">
                  <a:pos x="1538" y="1056"/>
                </a:cxn>
                <a:cxn ang="0">
                  <a:pos x="1932" y="966"/>
                </a:cxn>
                <a:cxn ang="0">
                  <a:pos x="1538" y="876"/>
                </a:cxn>
                <a:cxn ang="0">
                  <a:pos x="1885" y="669"/>
                </a:cxn>
                <a:cxn ang="0">
                  <a:pos x="1483" y="703"/>
                </a:cxn>
                <a:cxn ang="0">
                  <a:pos x="1748" y="399"/>
                </a:cxn>
                <a:cxn ang="0">
                  <a:pos x="1376" y="557"/>
                </a:cxn>
                <a:cxn ang="0">
                  <a:pos x="1534" y="185"/>
                </a:cxn>
                <a:cxn ang="0">
                  <a:pos x="1230" y="450"/>
                </a:cxn>
                <a:cxn ang="0">
                  <a:pos x="1264" y="48"/>
                </a:cxn>
                <a:cxn ang="0">
                  <a:pos x="1057" y="394"/>
                </a:cxn>
                <a:cxn ang="0">
                  <a:pos x="966" y="0"/>
                </a:cxn>
                <a:cxn ang="0">
                  <a:pos x="876" y="394"/>
                </a:cxn>
                <a:cxn ang="0">
                  <a:pos x="669" y="48"/>
                </a:cxn>
                <a:cxn ang="0">
                  <a:pos x="704" y="450"/>
                </a:cxn>
                <a:cxn ang="0">
                  <a:pos x="399" y="185"/>
                </a:cxn>
                <a:cxn ang="0">
                  <a:pos x="557" y="557"/>
                </a:cxn>
                <a:cxn ang="0">
                  <a:pos x="186" y="399"/>
                </a:cxn>
                <a:cxn ang="0">
                  <a:pos x="451" y="703"/>
                </a:cxn>
                <a:cxn ang="0">
                  <a:pos x="49" y="667"/>
                </a:cxn>
                <a:cxn ang="0">
                  <a:pos x="394" y="876"/>
                </a:cxn>
                <a:cxn ang="0">
                  <a:pos x="0" y="965"/>
                </a:cxn>
                <a:cxn ang="0">
                  <a:pos x="394" y="1056"/>
                </a:cxn>
                <a:cxn ang="0">
                  <a:pos x="98" y="1250"/>
                </a:cxn>
                <a:cxn ang="0">
                  <a:pos x="451" y="1229"/>
                </a:cxn>
                <a:cxn ang="0">
                  <a:pos x="186" y="1533"/>
                </a:cxn>
                <a:cxn ang="0">
                  <a:pos x="557" y="1375"/>
                </a:cxn>
                <a:cxn ang="0">
                  <a:pos x="399" y="1747"/>
                </a:cxn>
                <a:cxn ang="0">
                  <a:pos x="704" y="1482"/>
                </a:cxn>
                <a:cxn ang="0">
                  <a:pos x="669" y="1884"/>
                </a:cxn>
                <a:cxn ang="0">
                  <a:pos x="875" y="1538"/>
                </a:cxn>
                <a:cxn ang="0">
                  <a:pos x="966" y="1931"/>
                </a:cxn>
              </a:cxnLst>
              <a:rect l="0" t="0" r="r" b="b"/>
              <a:pathLst>
                <a:path w="1932" h="1931">
                  <a:moveTo>
                    <a:pt x="966" y="1931"/>
                  </a:moveTo>
                  <a:lnTo>
                    <a:pt x="1057" y="1538"/>
                  </a:lnTo>
                  <a:lnTo>
                    <a:pt x="1264" y="1884"/>
                  </a:lnTo>
                  <a:lnTo>
                    <a:pt x="1230" y="1482"/>
                  </a:lnTo>
                  <a:lnTo>
                    <a:pt x="1534" y="1747"/>
                  </a:lnTo>
                  <a:lnTo>
                    <a:pt x="1376" y="1376"/>
                  </a:lnTo>
                  <a:lnTo>
                    <a:pt x="1748" y="1534"/>
                  </a:lnTo>
                  <a:lnTo>
                    <a:pt x="1483" y="1229"/>
                  </a:lnTo>
                  <a:lnTo>
                    <a:pt x="1885" y="1264"/>
                  </a:lnTo>
                  <a:lnTo>
                    <a:pt x="1538" y="1056"/>
                  </a:lnTo>
                  <a:lnTo>
                    <a:pt x="1932" y="966"/>
                  </a:lnTo>
                  <a:lnTo>
                    <a:pt x="1538" y="876"/>
                  </a:lnTo>
                  <a:lnTo>
                    <a:pt x="1885" y="669"/>
                  </a:lnTo>
                  <a:lnTo>
                    <a:pt x="1483" y="703"/>
                  </a:lnTo>
                  <a:lnTo>
                    <a:pt x="1748" y="399"/>
                  </a:lnTo>
                  <a:lnTo>
                    <a:pt x="1376" y="557"/>
                  </a:lnTo>
                  <a:lnTo>
                    <a:pt x="1534" y="185"/>
                  </a:lnTo>
                  <a:lnTo>
                    <a:pt x="1230" y="450"/>
                  </a:lnTo>
                  <a:lnTo>
                    <a:pt x="1264" y="48"/>
                  </a:lnTo>
                  <a:lnTo>
                    <a:pt x="1057" y="394"/>
                  </a:lnTo>
                  <a:lnTo>
                    <a:pt x="966" y="0"/>
                  </a:lnTo>
                  <a:lnTo>
                    <a:pt x="876" y="394"/>
                  </a:lnTo>
                  <a:lnTo>
                    <a:pt x="669" y="48"/>
                  </a:lnTo>
                  <a:lnTo>
                    <a:pt x="704" y="450"/>
                  </a:lnTo>
                  <a:lnTo>
                    <a:pt x="399" y="185"/>
                  </a:lnTo>
                  <a:lnTo>
                    <a:pt x="557" y="557"/>
                  </a:lnTo>
                  <a:lnTo>
                    <a:pt x="186" y="399"/>
                  </a:lnTo>
                  <a:lnTo>
                    <a:pt x="451" y="703"/>
                  </a:lnTo>
                  <a:lnTo>
                    <a:pt x="49" y="667"/>
                  </a:lnTo>
                  <a:lnTo>
                    <a:pt x="394" y="876"/>
                  </a:lnTo>
                  <a:lnTo>
                    <a:pt x="0" y="965"/>
                  </a:lnTo>
                  <a:lnTo>
                    <a:pt x="394" y="1056"/>
                  </a:lnTo>
                  <a:lnTo>
                    <a:pt x="98" y="1250"/>
                  </a:lnTo>
                  <a:lnTo>
                    <a:pt x="451" y="1229"/>
                  </a:lnTo>
                  <a:lnTo>
                    <a:pt x="186" y="1533"/>
                  </a:lnTo>
                  <a:lnTo>
                    <a:pt x="557" y="1375"/>
                  </a:lnTo>
                  <a:lnTo>
                    <a:pt x="399" y="1747"/>
                  </a:lnTo>
                  <a:lnTo>
                    <a:pt x="704" y="1482"/>
                  </a:lnTo>
                  <a:lnTo>
                    <a:pt x="669" y="1884"/>
                  </a:lnTo>
                  <a:lnTo>
                    <a:pt x="875" y="1538"/>
                  </a:lnTo>
                  <a:lnTo>
                    <a:pt x="966" y="1931"/>
                  </a:lnTo>
                  <a:close/>
                </a:path>
              </a:pathLst>
            </a:custGeom>
            <a:solidFill>
              <a:srgbClr val="FFFF00"/>
            </a:solidFill>
            <a:ln w="9525">
              <a:noFill/>
              <a:round/>
              <a:headEnd/>
              <a:tailEnd/>
            </a:ln>
          </p:spPr>
          <p:txBody>
            <a:bodyPr/>
            <a:lstStyle/>
            <a:p>
              <a:endParaRPr lang="pt-BR"/>
            </a:p>
          </p:txBody>
        </p:sp>
        <p:pic>
          <p:nvPicPr>
            <p:cNvPr id="1918007" name="Picture 55" descr="miniature"/>
            <p:cNvPicPr>
              <a:picLocks noChangeAspect="1" noChangeArrowheads="1"/>
            </p:cNvPicPr>
            <p:nvPr/>
          </p:nvPicPr>
          <p:blipFill>
            <a:blip r:embed="rId3"/>
            <a:srcRect/>
            <a:stretch>
              <a:fillRect/>
            </a:stretch>
          </p:blipFill>
          <p:spPr bwMode="auto">
            <a:xfrm>
              <a:off x="567" y="2227"/>
              <a:ext cx="829" cy="660"/>
            </a:xfrm>
            <a:prstGeom prst="rect">
              <a:avLst/>
            </a:prstGeom>
            <a:noFill/>
          </p:spPr>
        </p:pic>
        <p:pic>
          <p:nvPicPr>
            <p:cNvPr id="1918008" name="Picture 56"/>
            <p:cNvPicPr>
              <a:picLocks noChangeAspect="1" noChangeArrowheads="1"/>
            </p:cNvPicPr>
            <p:nvPr/>
          </p:nvPicPr>
          <p:blipFill>
            <a:blip r:embed="rId4"/>
            <a:srcRect/>
            <a:stretch>
              <a:fillRect/>
            </a:stretch>
          </p:blipFill>
          <p:spPr bwMode="auto">
            <a:xfrm>
              <a:off x="4604" y="2318"/>
              <a:ext cx="589" cy="491"/>
            </a:xfrm>
            <a:prstGeom prst="rect">
              <a:avLst/>
            </a:prstGeom>
            <a:noFill/>
            <a:ln w="9525">
              <a:noFill/>
              <a:miter lim="800000"/>
              <a:headEnd/>
              <a:tailEnd/>
            </a:ln>
            <a:effectLst/>
          </p:spPr>
        </p:pic>
        <p:sp>
          <p:nvSpPr>
            <p:cNvPr id="1918009" name="AutoShape 57"/>
            <p:cNvSpPr>
              <a:spLocks noChangeArrowheads="1"/>
            </p:cNvSpPr>
            <p:nvPr/>
          </p:nvSpPr>
          <p:spPr bwMode="auto">
            <a:xfrm rot="10800000">
              <a:off x="1383" y="952"/>
              <a:ext cx="3402" cy="1139"/>
            </a:xfrm>
            <a:prstGeom prst="wedgeRectCallout">
              <a:avLst>
                <a:gd name="adj1" fmla="val 44532"/>
                <a:gd name="adj2" fmla="val -83190"/>
              </a:avLst>
            </a:prstGeom>
            <a:solidFill>
              <a:schemeClr val="bg1"/>
            </a:solidFill>
            <a:ln w="12700" algn="ctr">
              <a:solidFill>
                <a:schemeClr val="accent2"/>
              </a:solidFill>
              <a:miter lim="800000"/>
              <a:headEnd/>
              <a:tailEnd/>
            </a:ln>
            <a:effectLst/>
          </p:spPr>
          <p:txBody>
            <a:bodyPr rot="10800000" anchor="ctr"/>
            <a:lstStyle/>
            <a:p>
              <a:pPr algn="l"/>
              <a:r>
                <a:rPr lang="pt-BR" sz="1400" dirty="0"/>
                <a:t>Gestão da Satisfação</a:t>
              </a:r>
              <a:br>
                <a:rPr lang="pt-BR" sz="1400" dirty="0"/>
              </a:br>
              <a:r>
                <a:rPr lang="pt-BR" sz="1400" dirty="0"/>
                <a:t/>
              </a:r>
              <a:br>
                <a:rPr lang="pt-BR" sz="1400" dirty="0"/>
              </a:br>
              <a:r>
                <a:rPr lang="pt-BR" sz="1400" dirty="0"/>
                <a:t>  Medição da satisfação por grupo de usuários</a:t>
              </a:r>
              <a:br>
                <a:rPr lang="pt-BR" sz="1400" dirty="0"/>
              </a:br>
              <a:r>
                <a:rPr lang="pt-BR" sz="1400" dirty="0"/>
                <a:t>  As indicações de mudança significativa de satisfação</a:t>
              </a:r>
              <a:br>
                <a:rPr lang="pt-BR" sz="1400" dirty="0"/>
              </a:br>
              <a:r>
                <a:rPr lang="pt-BR" sz="1400" dirty="0"/>
                <a:t>  Motoristas de satisfação por grupo de usuários</a:t>
              </a:r>
              <a:br>
                <a:rPr lang="pt-BR" sz="1400" dirty="0"/>
              </a:br>
              <a:r>
                <a:rPr lang="pt-BR" sz="1400" dirty="0"/>
                <a:t>plano de </a:t>
              </a:r>
              <a:r>
                <a:rPr lang="pt-BR" sz="1400" dirty="0" smtClean="0"/>
                <a:t>Ação</a:t>
              </a:r>
              <a:endParaRPr lang="pt-BR" sz="1400" dirty="0"/>
            </a:p>
            <a:p>
              <a:pPr algn="l"/>
              <a:endParaRPr lang="en-US" sz="1800" b="0"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17954"/>
                                        </p:tgtEl>
                                        <p:attrNameLst>
                                          <p:attrName>style.visibility</p:attrName>
                                        </p:attrNameLst>
                                      </p:cBhvr>
                                      <p:to>
                                        <p:strVal val="visible"/>
                                      </p:to>
                                    </p:set>
                                    <p:anim calcmode="lin" valueType="num">
                                      <p:cBhvr additive="base">
                                        <p:cTn id="7" dur="500" fill="hold"/>
                                        <p:tgtEl>
                                          <p:spTgt spid="1917954"/>
                                        </p:tgtEl>
                                        <p:attrNameLst>
                                          <p:attrName>ppt_x</p:attrName>
                                        </p:attrNameLst>
                                      </p:cBhvr>
                                      <p:tavLst>
                                        <p:tav tm="0">
                                          <p:val>
                                            <p:strVal val="0-#ppt_w/2"/>
                                          </p:val>
                                        </p:tav>
                                        <p:tav tm="100000">
                                          <p:val>
                                            <p:strVal val="#ppt_x"/>
                                          </p:val>
                                        </p:tav>
                                      </p:tavLst>
                                    </p:anim>
                                    <p:anim calcmode="lin" valueType="num">
                                      <p:cBhvr additive="base">
                                        <p:cTn id="8" dur="500" fill="hold"/>
                                        <p:tgtEl>
                                          <p:spTgt spid="19179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918017"/>
                                        </p:tgtEl>
                                        <p:attrNameLst>
                                          <p:attrName>style.visibility</p:attrName>
                                        </p:attrNameLst>
                                      </p:cBhvr>
                                      <p:to>
                                        <p:strVal val="visible"/>
                                      </p:to>
                                    </p:set>
                                    <p:anim calcmode="lin" valueType="num">
                                      <p:cBhvr additive="base">
                                        <p:cTn id="13" dur="500" fill="hold"/>
                                        <p:tgtEl>
                                          <p:spTgt spid="1918017"/>
                                        </p:tgtEl>
                                        <p:attrNameLst>
                                          <p:attrName>ppt_x</p:attrName>
                                        </p:attrNameLst>
                                      </p:cBhvr>
                                      <p:tavLst>
                                        <p:tav tm="0">
                                          <p:val>
                                            <p:strVal val="1+#ppt_w/2"/>
                                          </p:val>
                                        </p:tav>
                                        <p:tav tm="100000">
                                          <p:val>
                                            <p:strVal val="#ppt_x"/>
                                          </p:val>
                                        </p:tav>
                                      </p:tavLst>
                                    </p:anim>
                                    <p:anim calcmode="lin" valueType="num">
                                      <p:cBhvr additive="base">
                                        <p:cTn id="14" dur="500" fill="hold"/>
                                        <p:tgtEl>
                                          <p:spTgt spid="19180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795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4"/>
          <p:cNvSpPr>
            <a:spLocks noGrp="1"/>
          </p:cNvSpPr>
          <p:nvPr>
            <p:ph type="dt" sz="half" idx="10"/>
          </p:nvPr>
        </p:nvSpPr>
        <p:spPr/>
        <p:txBody>
          <a:bodyPr/>
          <a:lstStyle/>
          <a:p>
            <a:r>
              <a:rPr lang="fr-FR"/>
              <a:t>Page </a:t>
            </a:r>
            <a:fld id="{29CD37B7-2302-4DF5-9B9B-7FD295C26414}" type="slidenum">
              <a:rPr lang="fr-FR"/>
              <a:pPr/>
              <a:t>73</a:t>
            </a:fld>
            <a:r>
              <a:rPr lang="fr-FR"/>
              <a:t>  / Ref TRN_SI_00942 / V2.2 /     SGSI/Q -  July 25 th/2010 /     Classification  D3    Retention : WA+10</a:t>
            </a:r>
          </a:p>
        </p:txBody>
      </p:sp>
      <p:sp>
        <p:nvSpPr>
          <p:cNvPr id="1833986" name="Rectangle 2"/>
          <p:cNvSpPr>
            <a:spLocks noGrp="1" noChangeArrowheads="1"/>
          </p:cNvSpPr>
          <p:nvPr>
            <p:ph type="title"/>
          </p:nvPr>
        </p:nvSpPr>
        <p:spPr>
          <a:xfrm>
            <a:off x="3733800" y="76200"/>
            <a:ext cx="5346700" cy="11557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a:t>
            </a:r>
            <a:r>
              <a:rPr lang="en-US" sz="2800" u="sng" dirty="0">
                <a:solidFill>
                  <a:srgbClr val="CC3300"/>
                </a:solidFill>
                <a:latin typeface="Arial" charset="0"/>
                <a:cs typeface="Arial" charset="0"/>
              </a:rPr>
              <a:t>1</a:t>
            </a:r>
            <a:r>
              <a:rPr lang="en-US" sz="2800" dirty="0">
                <a:solidFill>
                  <a:srgbClr val="CC3300"/>
                </a:solidFill>
                <a:latin typeface="Arial" charset="0"/>
                <a:cs typeface="Arial" charset="0"/>
              </a:rPr>
              <a:t> : </a:t>
            </a:r>
            <a:r>
              <a:rPr lang="en-US" sz="2800" dirty="0">
                <a:latin typeface="Arial" charset="0"/>
                <a:cs typeface="Arial" charset="0"/>
              </a:rPr>
              <a:t> </a:t>
            </a:r>
            <a:r>
              <a:rPr lang="pt-PT" sz="2800" dirty="0"/>
              <a:t>A empresa Michelin está </a:t>
            </a:r>
            <a:r>
              <a:rPr lang="pt-PT" sz="2800" dirty="0" smtClean="0"/>
              <a:t>satisfeita </a:t>
            </a:r>
            <a:r>
              <a:rPr lang="pt-PT" sz="2800" dirty="0"/>
              <a:t>com os produtos e serviços do SI</a:t>
            </a:r>
            <a:endParaRPr lang="en-US" sz="2800" dirty="0">
              <a:latin typeface="Arial" charset="0"/>
              <a:cs typeface="Arial" charset="0"/>
            </a:endParaRPr>
          </a:p>
        </p:txBody>
      </p:sp>
      <p:sp>
        <p:nvSpPr>
          <p:cNvPr id="1833987" name="Rectangle 3"/>
          <p:cNvSpPr>
            <a:spLocks noGrp="1" noChangeArrowheads="1"/>
          </p:cNvSpPr>
          <p:nvPr>
            <p:ph type="body" sz="half" idx="1"/>
          </p:nvPr>
        </p:nvSpPr>
        <p:spPr>
          <a:xfrm>
            <a:off x="215900" y="1498600"/>
            <a:ext cx="7904163" cy="4089400"/>
          </a:xfrm>
          <a:noFill/>
          <a:ln/>
        </p:spPr>
        <p:txBody>
          <a:bodyPr/>
          <a:lstStyle/>
          <a:p>
            <a:pPr>
              <a:lnSpc>
                <a:spcPct val="75000"/>
              </a:lnSpc>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1</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PT" sz="2800" dirty="0"/>
              <a:t>Os processos de Desenvolvimento, Industrialização e Produção são dominados e sob </a:t>
            </a:r>
            <a:r>
              <a:rPr lang="pt-PT" sz="2800" dirty="0" smtClean="0"/>
              <a:t>controle</a:t>
            </a:r>
          </a:p>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2</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Funcionários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do SI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têm</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as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competências</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necessárias</a:t>
            </a:r>
            <a:endParaRPr lang="pt-PT" sz="2800" dirty="0" smtClean="0"/>
          </a:p>
          <a:p>
            <a:pPr>
              <a:lnSpc>
                <a:spcPct val="75000"/>
              </a:lnSpc>
              <a:buNone/>
            </a:pPr>
            <a:r>
              <a:rPr lang="en-US" sz="2800" b="1" i="1" u="sng" dirty="0" err="1" smtClean="0">
                <a:solidFill>
                  <a:srgbClr val="CC3300"/>
                </a:solidFill>
                <a:latin typeface="Arial" charset="0"/>
                <a:cs typeface="Arial" charset="0"/>
              </a:rPr>
              <a:t>Objetivo</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3</a:t>
            </a:r>
            <a:r>
              <a:rPr lang="en-US" sz="2800" b="1" i="1" dirty="0">
                <a:solidFill>
                  <a:srgbClr val="CC3300"/>
                </a:solidFill>
                <a:latin typeface="Arial" charset="0"/>
                <a:cs typeface="Arial" charset="0"/>
              </a:rPr>
              <a:t> :</a:t>
            </a:r>
            <a:r>
              <a:rPr lang="en-US" dirty="0">
                <a:solidFill>
                  <a:srgbClr val="CC3300"/>
                </a:solidFill>
                <a:latin typeface="Arial" charset="0"/>
                <a:cs typeface="Arial" charset="0"/>
              </a:rPr>
              <a:t> </a:t>
            </a:r>
            <a:r>
              <a:rPr lang="pt-PT" sz="2800" dirty="0"/>
              <a:t>O desempenho de SI e os serviços é medido a partir de um ponto de vista do </a:t>
            </a:r>
            <a:r>
              <a:rPr lang="pt-PT" sz="2800" dirty="0" smtClean="0"/>
              <a:t>cliente</a:t>
            </a:r>
          </a:p>
          <a:p>
            <a:pPr>
              <a:lnSpc>
                <a:spcPct val="75000"/>
              </a:lnSpc>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4</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Processo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Gerenciamento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Crise</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existe</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é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acionado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quando</a:t>
            </a:r>
            <a:r>
              <a:rPr 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necessário</a:t>
            </a:r>
            <a:endPar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p:txBody>
      </p:sp>
      <p:sp>
        <p:nvSpPr>
          <p:cNvPr id="1833999" name="AutoShape 15"/>
          <p:cNvSpPr>
            <a:spLocks noChangeArrowheads="1"/>
          </p:cNvSpPr>
          <p:nvPr/>
        </p:nvSpPr>
        <p:spPr bwMode="auto">
          <a:xfrm rot="10800000">
            <a:off x="7993063" y="3670300"/>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834000" name="AutoShape 16"/>
          <p:cNvSpPr>
            <a:spLocks noChangeArrowheads="1"/>
          </p:cNvSpPr>
          <p:nvPr/>
        </p:nvSpPr>
        <p:spPr bwMode="auto">
          <a:xfrm rot="10800000">
            <a:off x="7993063" y="1498600"/>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33986"/>
                                        </p:tgtEl>
                                        <p:attrNameLst>
                                          <p:attrName>style.visibility</p:attrName>
                                        </p:attrNameLst>
                                      </p:cBhvr>
                                      <p:to>
                                        <p:strVal val="visible"/>
                                      </p:to>
                                    </p:set>
                                    <p:anim calcmode="lin" valueType="num">
                                      <p:cBhvr additive="base">
                                        <p:cTn id="7" dur="500" fill="hold"/>
                                        <p:tgtEl>
                                          <p:spTgt spid="1833986"/>
                                        </p:tgtEl>
                                        <p:attrNameLst>
                                          <p:attrName>ppt_x</p:attrName>
                                        </p:attrNameLst>
                                      </p:cBhvr>
                                      <p:tavLst>
                                        <p:tav tm="0">
                                          <p:val>
                                            <p:strVal val="0-#ppt_w/2"/>
                                          </p:val>
                                        </p:tav>
                                        <p:tav tm="100000">
                                          <p:val>
                                            <p:strVal val="#ppt_x"/>
                                          </p:val>
                                        </p:tav>
                                      </p:tavLst>
                                    </p:anim>
                                    <p:anim calcmode="lin" valueType="num">
                                      <p:cBhvr additive="base">
                                        <p:cTn id="8" dur="500" fill="hold"/>
                                        <p:tgtEl>
                                          <p:spTgt spid="183398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33987">
                                            <p:txEl>
                                              <p:pRg st="0" end="0"/>
                                            </p:txEl>
                                          </p:spTgt>
                                        </p:tgtEl>
                                        <p:attrNameLst>
                                          <p:attrName>style.visibility</p:attrName>
                                        </p:attrNameLst>
                                      </p:cBhvr>
                                      <p:to>
                                        <p:strVal val="visible"/>
                                      </p:to>
                                    </p:set>
                                    <p:anim calcmode="lin" valueType="num">
                                      <p:cBhvr additive="base">
                                        <p:cTn id="11" dur="500" fill="hold"/>
                                        <p:tgtEl>
                                          <p:spTgt spid="183398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3398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33987">
                                            <p:txEl>
                                              <p:pRg st="1" end="1"/>
                                            </p:txEl>
                                          </p:spTgt>
                                        </p:tgtEl>
                                        <p:attrNameLst>
                                          <p:attrName>style.visibility</p:attrName>
                                        </p:attrNameLst>
                                      </p:cBhvr>
                                      <p:to>
                                        <p:strVal val="visible"/>
                                      </p:to>
                                    </p:set>
                                    <p:anim calcmode="lin" valueType="num">
                                      <p:cBhvr additive="base">
                                        <p:cTn id="15" dur="500" fill="hold"/>
                                        <p:tgtEl>
                                          <p:spTgt spid="1833987">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33987">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833987">
                                            <p:txEl>
                                              <p:pRg st="2" end="2"/>
                                            </p:txEl>
                                          </p:spTgt>
                                        </p:tgtEl>
                                        <p:attrNameLst>
                                          <p:attrName>style.visibility</p:attrName>
                                        </p:attrNameLst>
                                      </p:cBhvr>
                                      <p:to>
                                        <p:strVal val="visible"/>
                                      </p:to>
                                    </p:set>
                                    <p:anim calcmode="lin" valueType="num">
                                      <p:cBhvr additive="base">
                                        <p:cTn id="19" dur="500" fill="hold"/>
                                        <p:tgtEl>
                                          <p:spTgt spid="18339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33987">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33987">
                                            <p:txEl>
                                              <p:pRg st="3" end="3"/>
                                            </p:txEl>
                                          </p:spTgt>
                                        </p:tgtEl>
                                        <p:attrNameLst>
                                          <p:attrName>style.visibility</p:attrName>
                                        </p:attrNameLst>
                                      </p:cBhvr>
                                      <p:to>
                                        <p:strVal val="visible"/>
                                      </p:to>
                                    </p:set>
                                    <p:anim calcmode="lin" valueType="num">
                                      <p:cBhvr additive="base">
                                        <p:cTn id="23" dur="500" fill="hold"/>
                                        <p:tgtEl>
                                          <p:spTgt spid="183398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33987">
                                            <p:txEl>
                                              <p:pRg st="3" end="3"/>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1833999"/>
                                        </p:tgtEl>
                                        <p:attrNameLst>
                                          <p:attrName>style.visibility</p:attrName>
                                        </p:attrNameLst>
                                      </p:cBhvr>
                                      <p:to>
                                        <p:strVal val="visible"/>
                                      </p:to>
                                    </p:set>
                                    <p:animEffect transition="in" filter="blinds(horizontal)">
                                      <p:cBhvr>
                                        <p:cTn id="28" dur="500"/>
                                        <p:tgtEl>
                                          <p:spTgt spid="1833999"/>
                                        </p:tgtEl>
                                      </p:cBhvr>
                                    </p:animEffect>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1834000"/>
                                        </p:tgtEl>
                                        <p:attrNameLst>
                                          <p:attrName>style.visibility</p:attrName>
                                        </p:attrNameLst>
                                      </p:cBhvr>
                                      <p:to>
                                        <p:strVal val="visible"/>
                                      </p:to>
                                    </p:set>
                                    <p:animEffect transition="in" filter="blinds(horizontal)">
                                      <p:cBhvr>
                                        <p:cTn id="32" dur="500"/>
                                        <p:tgtEl>
                                          <p:spTgt spid="1834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986" grpId="0" animBg="1"/>
      <p:bldP spid="1833999" grpId="0" animBg="1"/>
      <p:bldP spid="183400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EAC6DCDF-0BB9-4D67-AB46-97022EE9CB4A}" type="slidenum">
              <a:rPr lang="fr-FR"/>
              <a:pPr/>
              <a:t>74</a:t>
            </a:fld>
            <a:r>
              <a:rPr lang="fr-FR"/>
              <a:t>  / Ref TRN_SI_00942 / V2.2 /     SGSI/Q -  July 25 th/2010 /     Classification  D3    Retention : WA+10</a:t>
            </a:r>
          </a:p>
        </p:txBody>
      </p:sp>
      <p:sp>
        <p:nvSpPr>
          <p:cNvPr id="1836034" name="Rectangle 2"/>
          <p:cNvSpPr>
            <a:spLocks noGrp="1" noChangeArrowheads="1"/>
          </p:cNvSpPr>
          <p:nvPr>
            <p:ph type="title"/>
          </p:nvPr>
        </p:nvSpPr>
        <p:spPr>
          <a:xfrm>
            <a:off x="2884488" y="38100"/>
            <a:ext cx="6208712" cy="1930400"/>
          </a:xfrm>
          <a:ln/>
        </p:spPr>
        <p:txBody>
          <a:bodyPr/>
          <a:lstStyle/>
          <a:p>
            <a:r>
              <a:rPr lang="en-US" sz="2800" u="sng" dirty="0" err="1" smtClean="0">
                <a:solidFill>
                  <a:srgbClr val="CC3300"/>
                </a:solidFill>
                <a:latin typeface="Arial" charset="0"/>
                <a:cs typeface="Arial" charset="0"/>
              </a:rPr>
              <a:t>Ambição</a:t>
            </a:r>
            <a:r>
              <a:rPr lang="en-US" sz="2800" u="sng" dirty="0" smtClean="0">
                <a:solidFill>
                  <a:srgbClr val="CC3300"/>
                </a:solidFill>
                <a:latin typeface="Arial" charset="0"/>
                <a:cs typeface="Arial" charset="0"/>
              </a:rPr>
              <a:t> </a:t>
            </a:r>
            <a:r>
              <a:rPr lang="en-US" sz="2800" u="sng" dirty="0">
                <a:solidFill>
                  <a:srgbClr val="CC3300"/>
                </a:solidFill>
                <a:latin typeface="Arial" charset="0"/>
                <a:cs typeface="Arial" charset="0"/>
              </a:rPr>
              <a:t>2</a:t>
            </a:r>
            <a:r>
              <a:rPr lang="en-US" sz="2800" dirty="0">
                <a:solidFill>
                  <a:srgbClr val="CC3300"/>
                </a:solidFill>
                <a:latin typeface="Arial" charset="0"/>
                <a:cs typeface="Arial" charset="0"/>
              </a:rPr>
              <a:t> : </a:t>
            </a:r>
            <a:r>
              <a:rPr lang="pt-PT" sz="2800" dirty="0"/>
              <a:t>SI melhora o desempenho de produtos e serviços do SI e contribui para a melhoria do desempenho da empresa Michelin</a:t>
            </a:r>
            <a:endParaRPr lang="en-US" sz="2800" dirty="0">
              <a:latin typeface="Arial" charset="0"/>
            </a:endParaRPr>
          </a:p>
        </p:txBody>
      </p:sp>
      <p:sp>
        <p:nvSpPr>
          <p:cNvPr id="1836035" name="Rectangle 3"/>
          <p:cNvSpPr>
            <a:spLocks noGrp="1" noChangeArrowheads="1"/>
          </p:cNvSpPr>
          <p:nvPr>
            <p:ph type="body" sz="half" idx="1"/>
          </p:nvPr>
        </p:nvSpPr>
        <p:spPr>
          <a:xfrm>
            <a:off x="215900" y="2222500"/>
            <a:ext cx="7904163" cy="2692400"/>
          </a:xfrm>
          <a:noFill/>
          <a:ln/>
        </p:spPr>
        <p:txBody>
          <a:bodyPr/>
          <a:lstStyle/>
          <a:p>
            <a:pPr>
              <a:buNone/>
            </a:pPr>
            <a:r>
              <a:rPr lang="en-US" sz="28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Objetivos</a:t>
            </a:r>
            <a:r>
              <a:rPr lang="en-US" sz="28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5</a:t>
            </a:r>
            <a:r>
              <a:rPr lang="en-US" sz="28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organização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SI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está</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alinhada</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com a Michelin e as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estratégias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de SI,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papéis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responsabilidades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são</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claras</a:t>
            </a:r>
            <a:r>
              <a:rPr lang="en-US" sz="2800" i="1"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 e </a:t>
            </a:r>
            <a:r>
              <a:rPr lang="en-US" sz="2800" i="1"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cs typeface="Arial" charset="0"/>
              </a:rPr>
              <a:t>conhecidas</a:t>
            </a:r>
            <a:endParaRPr lang="en-US" sz="2800" i="1" dirty="0">
              <a:latin typeface="Arial" charset="0"/>
            </a:endParaRPr>
          </a:p>
          <a:p>
            <a:pPr>
              <a:buNone/>
            </a:pPr>
            <a:r>
              <a:rPr lang="en-US" sz="2800" b="1" i="1" u="sng" dirty="0" err="1" smtClean="0">
                <a:solidFill>
                  <a:srgbClr val="CC3300"/>
                </a:solidFill>
                <a:latin typeface="Arial" charset="0"/>
                <a:cs typeface="Arial" charset="0"/>
              </a:rPr>
              <a:t>Objetivos</a:t>
            </a:r>
            <a:r>
              <a:rPr lang="en-US" sz="2800" b="1" i="1" u="sng" dirty="0" smtClean="0">
                <a:solidFill>
                  <a:srgbClr val="CC3300"/>
                </a:solidFill>
                <a:latin typeface="Arial" charset="0"/>
                <a:cs typeface="Arial" charset="0"/>
              </a:rPr>
              <a:t> </a:t>
            </a:r>
            <a:r>
              <a:rPr lang="en-US" sz="2800" b="1" i="1" u="sng" dirty="0">
                <a:solidFill>
                  <a:srgbClr val="CC3300"/>
                </a:solidFill>
                <a:latin typeface="Arial" charset="0"/>
                <a:cs typeface="Arial" charset="0"/>
              </a:rPr>
              <a:t>6</a:t>
            </a:r>
            <a:r>
              <a:rPr lang="en-US" sz="2800" b="1" i="1" dirty="0">
                <a:solidFill>
                  <a:srgbClr val="CC3300"/>
                </a:solidFill>
                <a:latin typeface="Arial" charset="0"/>
                <a:cs typeface="Arial" charset="0"/>
              </a:rPr>
              <a:t> :</a:t>
            </a:r>
            <a:r>
              <a:rPr lang="en-US" sz="2800" b="1" i="1" dirty="0">
                <a:latin typeface="Arial" charset="0"/>
                <a:cs typeface="Arial" charset="0"/>
              </a:rPr>
              <a:t> </a:t>
            </a:r>
            <a:r>
              <a:rPr lang="pt-PT" sz="2800" dirty="0"/>
              <a:t>Métodos de progresso são implantados e aplicados dentro de SI</a:t>
            </a:r>
            <a:endParaRPr lang="en-US" sz="2800" b="1" i="1" dirty="0">
              <a:latin typeface="Arial" charset="0"/>
            </a:endParaRPr>
          </a:p>
        </p:txBody>
      </p:sp>
      <p:sp>
        <p:nvSpPr>
          <p:cNvPr id="1836049" name="AutoShape 17"/>
          <p:cNvSpPr>
            <a:spLocks noChangeArrowheads="1"/>
          </p:cNvSpPr>
          <p:nvPr/>
        </p:nvSpPr>
        <p:spPr bwMode="auto">
          <a:xfrm rot="10800000">
            <a:off x="7993063" y="3903663"/>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36034"/>
                                        </p:tgtEl>
                                        <p:attrNameLst>
                                          <p:attrName>style.visibility</p:attrName>
                                        </p:attrNameLst>
                                      </p:cBhvr>
                                      <p:to>
                                        <p:strVal val="visible"/>
                                      </p:to>
                                    </p:set>
                                    <p:anim calcmode="lin" valueType="num">
                                      <p:cBhvr additive="base">
                                        <p:cTn id="7" dur="500" fill="hold"/>
                                        <p:tgtEl>
                                          <p:spTgt spid="1836034"/>
                                        </p:tgtEl>
                                        <p:attrNameLst>
                                          <p:attrName>ppt_x</p:attrName>
                                        </p:attrNameLst>
                                      </p:cBhvr>
                                      <p:tavLst>
                                        <p:tav tm="0">
                                          <p:val>
                                            <p:strVal val="0-#ppt_w/2"/>
                                          </p:val>
                                        </p:tav>
                                        <p:tav tm="100000">
                                          <p:val>
                                            <p:strVal val="#ppt_x"/>
                                          </p:val>
                                        </p:tav>
                                      </p:tavLst>
                                    </p:anim>
                                    <p:anim calcmode="lin" valueType="num">
                                      <p:cBhvr additive="base">
                                        <p:cTn id="8" dur="500" fill="hold"/>
                                        <p:tgtEl>
                                          <p:spTgt spid="18360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36035">
                                            <p:txEl>
                                              <p:pRg st="0" end="0"/>
                                            </p:txEl>
                                          </p:spTgt>
                                        </p:tgtEl>
                                        <p:attrNameLst>
                                          <p:attrName>style.visibility</p:attrName>
                                        </p:attrNameLst>
                                      </p:cBhvr>
                                      <p:to>
                                        <p:strVal val="visible"/>
                                      </p:to>
                                    </p:set>
                                    <p:anim calcmode="lin" valueType="num">
                                      <p:cBhvr additive="base">
                                        <p:cTn id="11" dur="500" fill="hold"/>
                                        <p:tgtEl>
                                          <p:spTgt spid="183603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3603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36035">
                                            <p:txEl>
                                              <p:pRg st="1" end="1"/>
                                            </p:txEl>
                                          </p:spTgt>
                                        </p:tgtEl>
                                        <p:attrNameLst>
                                          <p:attrName>style.visibility</p:attrName>
                                        </p:attrNameLst>
                                      </p:cBhvr>
                                      <p:to>
                                        <p:strVal val="visible"/>
                                      </p:to>
                                    </p:set>
                                    <p:anim calcmode="lin" valueType="num">
                                      <p:cBhvr additive="base">
                                        <p:cTn id="15" dur="500" fill="hold"/>
                                        <p:tgtEl>
                                          <p:spTgt spid="1836035">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36035">
                                            <p:txEl>
                                              <p:pRg st="1" end="1"/>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836049"/>
                                        </p:tgtEl>
                                        <p:attrNameLst>
                                          <p:attrName>style.visibility</p:attrName>
                                        </p:attrNameLst>
                                      </p:cBhvr>
                                      <p:to>
                                        <p:strVal val="visible"/>
                                      </p:to>
                                    </p:set>
                                    <p:animEffect transition="in" filter="blinds(horizontal)">
                                      <p:cBhvr>
                                        <p:cTn id="20" dur="500"/>
                                        <p:tgtEl>
                                          <p:spTgt spid="1836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6034" grpId="0" animBg="1"/>
      <p:bldP spid="1836049"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FA13C194-F608-4AD1-8EC6-21CFC1D1051B}" type="slidenum">
              <a:rPr lang="fr-FR"/>
              <a:pPr/>
              <a:t>75</a:t>
            </a:fld>
            <a:r>
              <a:rPr lang="fr-FR"/>
              <a:t>  / Ref TRN_SI_00942 / V2.2 /     SGSI/Q -  July 25 th/2010 /     Classification  D3    Retention : WA+10</a:t>
            </a:r>
          </a:p>
        </p:txBody>
      </p:sp>
      <p:sp>
        <p:nvSpPr>
          <p:cNvPr id="2122754" name="Text Box 2"/>
          <p:cNvSpPr txBox="1">
            <a:spLocks noChangeArrowheads="1"/>
          </p:cNvSpPr>
          <p:nvPr/>
        </p:nvSpPr>
        <p:spPr bwMode="auto">
          <a:xfrm>
            <a:off x="5549900" y="447675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2122755" name="Rectangle 3"/>
          <p:cNvSpPr>
            <a:spLocks noChangeArrowheads="1"/>
          </p:cNvSpPr>
          <p:nvPr/>
        </p:nvSpPr>
        <p:spPr bwMode="auto">
          <a:xfrm>
            <a:off x="711200" y="1498600"/>
            <a:ext cx="8083550" cy="4051300"/>
          </a:xfrm>
          <a:prstGeom prst="rect">
            <a:avLst/>
          </a:prstGeom>
          <a:noFill/>
          <a:ln w="9525">
            <a:noFill/>
            <a:miter lim="800000"/>
            <a:headEnd/>
            <a:tailEnd/>
          </a:ln>
          <a:effectLst/>
        </p:spPr>
        <p:txBody>
          <a:bodyPr/>
          <a:lstStyle/>
          <a:p>
            <a:pPr marL="342900" indent="-342900">
              <a:spcBef>
                <a:spcPct val="40000"/>
              </a:spcBef>
              <a:buSzPct val="80000"/>
              <a:buFont typeface="Arial" charset="0"/>
              <a:buNone/>
            </a:pPr>
            <a:endParaRPr lang="en-US" sz="2400" b="0" dirty="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en-US" sz="2000" dirty="0">
                <a:solidFill>
                  <a:srgbClr val="000099"/>
                </a:solidFill>
              </a:rPr>
              <a:t>BSC - Balanced Scorecard</a:t>
            </a:r>
          </a:p>
          <a:p>
            <a:pPr marL="742950" lvl="1" indent="-285750" algn="l" eaLnBrk="0" hangingPunct="0">
              <a:lnSpc>
                <a:spcPct val="120000"/>
              </a:lnSpc>
              <a:spcBef>
                <a:spcPct val="20000"/>
              </a:spcBef>
              <a:buClr>
                <a:srgbClr val="FF6600"/>
              </a:buClr>
              <a:buSzPct val="80000"/>
              <a:buFontTx/>
              <a:buChar char="•"/>
            </a:pPr>
            <a:r>
              <a:rPr lang="en-US" sz="2000" dirty="0">
                <a:solidFill>
                  <a:srgbClr val="000099"/>
                </a:solidFill>
              </a:rPr>
              <a:t>KPI - Key Performance Indicator</a:t>
            </a:r>
          </a:p>
          <a:p>
            <a:pPr marL="742950" lvl="1" indent="-285750" algn="l" eaLnBrk="0" hangingPunct="0">
              <a:lnSpc>
                <a:spcPct val="120000"/>
              </a:lnSpc>
              <a:spcBef>
                <a:spcPct val="20000"/>
              </a:spcBef>
              <a:buClr>
                <a:srgbClr val="FF6600"/>
              </a:buClr>
              <a:buSzPct val="80000"/>
              <a:buFontTx/>
              <a:buChar char="•"/>
            </a:pPr>
            <a:r>
              <a:rPr lang="en-US" sz="2000" dirty="0">
                <a:solidFill>
                  <a:srgbClr val="000099"/>
                </a:solidFill>
              </a:rPr>
              <a:t>KGI - Key Goal Indicator</a:t>
            </a:r>
          </a:p>
          <a:p>
            <a:pPr marL="742950" lvl="1" indent="-285750" algn="l" eaLnBrk="0" hangingPunct="0">
              <a:lnSpc>
                <a:spcPct val="120000"/>
              </a:lnSpc>
              <a:spcBef>
                <a:spcPct val="20000"/>
              </a:spcBef>
              <a:buClr>
                <a:srgbClr val="FF6600"/>
              </a:buClr>
              <a:buSzPct val="80000"/>
              <a:buFontTx/>
              <a:buChar char="•"/>
            </a:pPr>
            <a:r>
              <a:rPr lang="en-US" sz="2000" dirty="0">
                <a:solidFill>
                  <a:srgbClr val="000099"/>
                </a:solidFill>
              </a:rPr>
              <a:t>SLA - Service Level Agreement</a:t>
            </a:r>
          </a:p>
          <a:p>
            <a:pPr marL="742950" lvl="1" indent="-285750" algn="l" eaLnBrk="0" hangingPunct="0">
              <a:lnSpc>
                <a:spcPct val="120000"/>
              </a:lnSpc>
              <a:spcBef>
                <a:spcPct val="20000"/>
              </a:spcBef>
              <a:buClr>
                <a:srgbClr val="FF6600"/>
              </a:buClr>
              <a:buSzPct val="80000"/>
              <a:buFontTx/>
              <a:buChar char="•"/>
            </a:pPr>
            <a:r>
              <a:rPr lang="en-US" sz="2000" dirty="0">
                <a:solidFill>
                  <a:srgbClr val="000099"/>
                </a:solidFill>
              </a:rPr>
              <a:t>PSR - Performance Status Report</a:t>
            </a:r>
          </a:p>
          <a:p>
            <a:pPr marL="742950" lvl="1" indent="-285750" algn="l" eaLnBrk="0" hangingPunct="0">
              <a:lnSpc>
                <a:spcPct val="120000"/>
              </a:lnSpc>
              <a:spcBef>
                <a:spcPct val="20000"/>
              </a:spcBef>
              <a:buClr>
                <a:srgbClr val="FF6600"/>
              </a:buClr>
              <a:buSzPct val="80000"/>
              <a:buFontTx/>
              <a:buChar char="•"/>
            </a:pPr>
            <a:r>
              <a:rPr lang="en-US" sz="2000" dirty="0">
                <a:solidFill>
                  <a:srgbClr val="000099"/>
                </a:solidFill>
              </a:rPr>
              <a:t>Projects Review Committee</a:t>
            </a:r>
          </a:p>
          <a:p>
            <a:pPr marL="742950" lvl="1" indent="-285750" algn="l" eaLnBrk="0" hangingPunct="0">
              <a:lnSpc>
                <a:spcPct val="120000"/>
              </a:lnSpc>
              <a:spcBef>
                <a:spcPct val="20000"/>
              </a:spcBef>
              <a:buClr>
                <a:srgbClr val="FF6600"/>
              </a:buClr>
              <a:buSzPct val="80000"/>
              <a:buFontTx/>
              <a:buChar char="•"/>
            </a:pPr>
            <a:r>
              <a:rPr lang="en-US" sz="2000" dirty="0">
                <a:solidFill>
                  <a:srgbClr val="000099"/>
                </a:solidFill>
              </a:rPr>
              <a:t>PRC - Performance Review Committee</a:t>
            </a:r>
          </a:p>
          <a:p>
            <a:pPr marL="742950" lvl="1" indent="-285750" algn="l" eaLnBrk="0" hangingPunct="0">
              <a:lnSpc>
                <a:spcPct val="120000"/>
              </a:lnSpc>
              <a:spcBef>
                <a:spcPct val="20000"/>
              </a:spcBef>
              <a:buClr>
                <a:srgbClr val="FF6600"/>
              </a:buClr>
              <a:buSzPct val="80000"/>
              <a:buFontTx/>
              <a:buChar char="•"/>
            </a:pPr>
            <a:r>
              <a:rPr lang="en-US" sz="2000" dirty="0">
                <a:solidFill>
                  <a:srgbClr val="000099"/>
                </a:solidFill>
              </a:rPr>
              <a:t>RCA - Root Cause Analysis</a:t>
            </a:r>
          </a:p>
          <a:p>
            <a:pPr marL="742950" lvl="1" indent="-285750" algn="l" eaLnBrk="0" hangingPunct="0">
              <a:lnSpc>
                <a:spcPct val="120000"/>
              </a:lnSpc>
              <a:spcBef>
                <a:spcPct val="20000"/>
              </a:spcBef>
              <a:buClr>
                <a:srgbClr val="FF6600"/>
              </a:buClr>
              <a:buSzPct val="80000"/>
              <a:buFontTx/>
              <a:buChar char="•"/>
            </a:pPr>
            <a:r>
              <a:rPr lang="en-US" sz="2000" dirty="0">
                <a:solidFill>
                  <a:srgbClr val="000099"/>
                </a:solidFill>
              </a:rPr>
              <a:t>CRAM – </a:t>
            </a:r>
            <a:r>
              <a:rPr lang="en-US" sz="2000" dirty="0" err="1">
                <a:solidFill>
                  <a:srgbClr val="000099"/>
                </a:solidFill>
              </a:rPr>
              <a:t>Compte</a:t>
            </a:r>
            <a:r>
              <a:rPr lang="en-US" sz="2000" dirty="0">
                <a:solidFill>
                  <a:srgbClr val="000099"/>
                </a:solidFill>
              </a:rPr>
              <a:t> </a:t>
            </a:r>
            <a:r>
              <a:rPr lang="en-US" sz="2000" dirty="0" err="1">
                <a:solidFill>
                  <a:srgbClr val="000099"/>
                </a:solidFill>
              </a:rPr>
              <a:t>Rendu</a:t>
            </a:r>
            <a:r>
              <a:rPr lang="en-US" sz="2000" dirty="0">
                <a:solidFill>
                  <a:srgbClr val="000099"/>
                </a:solidFill>
              </a:rPr>
              <a:t> </a:t>
            </a:r>
            <a:r>
              <a:rPr lang="en-US" sz="2000" dirty="0" err="1">
                <a:solidFill>
                  <a:srgbClr val="000099"/>
                </a:solidFill>
              </a:rPr>
              <a:t>d’Activité</a:t>
            </a:r>
            <a:r>
              <a:rPr lang="en-US" sz="2000" dirty="0">
                <a:solidFill>
                  <a:srgbClr val="000099"/>
                </a:solidFill>
              </a:rPr>
              <a:t> </a:t>
            </a:r>
            <a:r>
              <a:rPr lang="en-US" sz="2000" dirty="0" err="1">
                <a:solidFill>
                  <a:srgbClr val="000099"/>
                </a:solidFill>
              </a:rPr>
              <a:t>Mensuel</a:t>
            </a:r>
            <a:r>
              <a:rPr lang="en-US" sz="2000" dirty="0">
                <a:solidFill>
                  <a:srgbClr val="000099"/>
                </a:solidFill>
              </a:rPr>
              <a:t>/Monthly Activity Report</a:t>
            </a:r>
          </a:p>
          <a:p>
            <a:pPr marL="742950" lvl="1" indent="-285750" algn="l" eaLnBrk="0" hangingPunct="0">
              <a:lnSpc>
                <a:spcPct val="120000"/>
              </a:lnSpc>
              <a:spcBef>
                <a:spcPct val="20000"/>
              </a:spcBef>
              <a:buClr>
                <a:srgbClr val="FF6600"/>
              </a:buClr>
              <a:buSzPct val="80000"/>
              <a:buFontTx/>
              <a:buChar char="•"/>
            </a:pPr>
            <a:endParaRPr lang="en-US" sz="2000" dirty="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dirty="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dirty="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dirty="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dirty="0">
              <a:solidFill>
                <a:srgbClr val="000099"/>
              </a:solidFill>
            </a:endParaRPr>
          </a:p>
        </p:txBody>
      </p:sp>
      <p:sp>
        <p:nvSpPr>
          <p:cNvPr id="2122756" name="Rectangle 4"/>
          <p:cNvSpPr>
            <a:spLocks noChangeArrowheads="1"/>
          </p:cNvSpPr>
          <p:nvPr/>
        </p:nvSpPr>
        <p:spPr bwMode="auto">
          <a:xfrm>
            <a:off x="3436938" y="68263"/>
            <a:ext cx="3116262" cy="1187450"/>
          </a:xfrm>
          <a:prstGeom prst="rect">
            <a:avLst/>
          </a:prstGeom>
          <a:noFill/>
          <a:ln w="9525" algn="ctr">
            <a:noFill/>
            <a:miter lim="800000"/>
            <a:headEnd/>
            <a:tailEnd/>
          </a:ln>
          <a:effectLst/>
        </p:spPr>
        <p:txBody>
          <a:bodyPr>
            <a:spAutoFit/>
          </a:bodyPr>
          <a:lstStyle/>
          <a:p>
            <a:r>
              <a:rPr lang="en-US" sz="2400" i="1">
                <a:solidFill>
                  <a:srgbClr val="00008D"/>
                </a:solidFill>
              </a:rPr>
              <a:t>Key Vocabulary</a:t>
            </a:r>
          </a:p>
          <a:p>
            <a:r>
              <a:rPr lang="en-GB" sz="2400" i="1">
                <a:solidFill>
                  <a:srgbClr val="00008D"/>
                </a:solidFill>
              </a:rPr>
              <a:t>Performance Measurement  </a:t>
            </a:r>
            <a:endParaRPr lang="fr-FR" sz="2400" i="1">
              <a:solidFill>
                <a:srgbClr val="00008D"/>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22756"/>
                                        </p:tgtEl>
                                        <p:attrNameLst>
                                          <p:attrName>style.visibility</p:attrName>
                                        </p:attrNameLst>
                                      </p:cBhvr>
                                      <p:to>
                                        <p:strVal val="visible"/>
                                      </p:to>
                                    </p:set>
                                    <p:anim calcmode="lin" valueType="num">
                                      <p:cBhvr additive="base">
                                        <p:cTn id="7" dur="500" fill="hold"/>
                                        <p:tgtEl>
                                          <p:spTgt spid="2122756"/>
                                        </p:tgtEl>
                                        <p:attrNameLst>
                                          <p:attrName>ppt_x</p:attrName>
                                        </p:attrNameLst>
                                      </p:cBhvr>
                                      <p:tavLst>
                                        <p:tav tm="0">
                                          <p:val>
                                            <p:strVal val="#ppt_x"/>
                                          </p:val>
                                        </p:tav>
                                        <p:tav tm="100000">
                                          <p:val>
                                            <p:strVal val="#ppt_x"/>
                                          </p:val>
                                        </p:tav>
                                      </p:tavLst>
                                    </p:anim>
                                    <p:anim calcmode="lin" valueType="num">
                                      <p:cBhvr additive="base">
                                        <p:cTn id="8" dur="500" fill="hold"/>
                                        <p:tgtEl>
                                          <p:spTgt spid="212275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22755"/>
                                        </p:tgtEl>
                                        <p:attrNameLst>
                                          <p:attrName>style.visibility</p:attrName>
                                        </p:attrNameLst>
                                      </p:cBhvr>
                                      <p:to>
                                        <p:strVal val="visible"/>
                                      </p:to>
                                    </p:set>
                                    <p:anim calcmode="lin" valueType="num">
                                      <p:cBhvr additive="base">
                                        <p:cTn id="12" dur="500" fill="hold"/>
                                        <p:tgtEl>
                                          <p:spTgt spid="2122755"/>
                                        </p:tgtEl>
                                        <p:attrNameLst>
                                          <p:attrName>ppt_x</p:attrName>
                                        </p:attrNameLst>
                                      </p:cBhvr>
                                      <p:tavLst>
                                        <p:tav tm="0">
                                          <p:val>
                                            <p:strVal val="#ppt_x"/>
                                          </p:val>
                                        </p:tav>
                                        <p:tav tm="100000">
                                          <p:val>
                                            <p:strVal val="#ppt_x"/>
                                          </p:val>
                                        </p:tav>
                                      </p:tavLst>
                                    </p:anim>
                                    <p:anim calcmode="lin" valueType="num">
                                      <p:cBhvr additive="base">
                                        <p:cTn id="13" dur="500" fill="hold"/>
                                        <p:tgtEl>
                                          <p:spTgt spid="2122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2755" grpId="0"/>
      <p:bldP spid="2122756" grpId="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B9BD7040-3732-499F-BEB1-ADB7A4EE4637}" type="slidenum">
              <a:rPr lang="fr-FR"/>
              <a:pPr/>
              <a:t>76</a:t>
            </a:fld>
            <a:r>
              <a:rPr lang="fr-FR"/>
              <a:t>  / Ref TRN_SI_00942 / V2.2 /     SGSI/Q -  July 25 th/2010 /     Classification  D3    Retention : WA+10</a:t>
            </a:r>
          </a:p>
        </p:txBody>
      </p:sp>
      <p:sp>
        <p:nvSpPr>
          <p:cNvPr id="2364418" name="Rectangle 2"/>
          <p:cNvSpPr>
            <a:spLocks noGrp="1" noChangeArrowheads="1"/>
          </p:cNvSpPr>
          <p:nvPr>
            <p:ph type="body" sz="half" idx="1"/>
          </p:nvPr>
        </p:nvSpPr>
        <p:spPr>
          <a:xfrm>
            <a:off x="444500" y="792163"/>
            <a:ext cx="8083550" cy="3944937"/>
          </a:xfrm>
        </p:spPr>
        <p:txBody>
          <a:bodyPr/>
          <a:lstStyle/>
          <a:p>
            <a:pPr lvl="1" algn="ctr">
              <a:lnSpc>
                <a:spcPct val="120000"/>
              </a:lnSpc>
              <a:buFontTx/>
              <a:buNone/>
            </a:pPr>
            <a:endParaRPr lang="en-US" sz="1800" i="1">
              <a:latin typeface="Frutiger 55 Roman" pitchFamily="34" charset="0"/>
            </a:endParaRP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Frutiger 55 Roman" pitchFamily="34" charset="0"/>
              </a:rPr>
              <a:t>Quality “Simplified” approach : What, Why, How ?</a:t>
            </a:r>
          </a:p>
          <a:p>
            <a:pPr lvl="1">
              <a:lnSpc>
                <a:spcPct val="120000"/>
              </a:lnSpc>
              <a:buFontTx/>
              <a:buChar char="•"/>
            </a:pPr>
            <a:r>
              <a:rPr lang="en-US" sz="18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 de Abordagem “simplificado”: O que, Porque, Como ?</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SGSI Processo de Mapa</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p>
          <a:p>
            <a:pPr lvl="1">
              <a:lnSpc>
                <a:spcPct val="120000"/>
              </a:lnSpc>
              <a:buFontTx/>
              <a:buChar char="•"/>
            </a:pPr>
            <a:r>
              <a:rPr lang="en-US"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Processo de Melhoria de Governança</a:t>
            </a:r>
            <a:endParaRPr lang="pt-BR" sz="1800" i="1" u="sn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r>
              <a:rPr lang="pt-BR" sz="1800"/>
              <a:t> </a:t>
            </a:r>
          </a:p>
          <a:p>
            <a:pPr lvl="1">
              <a:lnSpc>
                <a:spcPct val="120000"/>
              </a:lnSpc>
              <a:buFontTx/>
              <a:buChar char="•"/>
            </a:pPr>
            <a:r>
              <a:rPr lang="pt-BR" sz="1800" i="1" u="sng">
                <a:latin typeface="Arial" charset="0"/>
              </a:rPr>
              <a:t>Gestão de Riscos e Gestão de Crises </a:t>
            </a:r>
            <a:endParaRPr lang="en-GB" sz="18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ndParaRPr>
          </a:p>
          <a:p>
            <a:pPr lvl="1">
              <a:lnSpc>
                <a:spcPct val="120000"/>
              </a:lnSpc>
              <a:buFontTx/>
              <a:buChar char="•"/>
            </a:pPr>
            <a:r>
              <a:rPr lang="pt-BR"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Sua Contribuição par uma "Abordagem de Qualidade Simplificado for SI"</a:t>
            </a:r>
            <a:endParaRPr lang="en-US" sz="18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p:txBody>
      </p:sp>
      <p:sp>
        <p:nvSpPr>
          <p:cNvPr id="2364419" name="AutoShape 3"/>
          <p:cNvSpPr>
            <a:spLocks noChangeArrowheads="1"/>
          </p:cNvSpPr>
          <p:nvPr/>
        </p:nvSpPr>
        <p:spPr bwMode="auto">
          <a:xfrm>
            <a:off x="444500" y="5219700"/>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2364420" name="Rectangle 4"/>
          <p:cNvSpPr>
            <a:spLocks noChangeArrowheads="1"/>
          </p:cNvSpPr>
          <p:nvPr/>
        </p:nvSpPr>
        <p:spPr bwMode="auto">
          <a:xfrm>
            <a:off x="3168650" y="187325"/>
            <a:ext cx="3390900" cy="604838"/>
          </a:xfrm>
          <a:prstGeom prst="rect">
            <a:avLst/>
          </a:prstGeom>
          <a:noFill/>
          <a:ln w="9525" algn="ctr">
            <a:noFill/>
            <a:miter lim="800000"/>
            <a:headEnd/>
            <a:tailEnd/>
          </a:ln>
          <a:effectLst/>
        </p:spPr>
        <p:txBody>
          <a:bodyPr wrap="none">
            <a:spAutoFit/>
          </a:bodyPr>
          <a:lstStyle/>
          <a:p>
            <a:pPr lvl="1" eaLnBrk="0" hangingPunct="0">
              <a:lnSpc>
                <a:spcPct val="120000"/>
              </a:lnSpc>
              <a:spcBef>
                <a:spcPct val="20000"/>
              </a:spcBef>
              <a:buClr>
                <a:srgbClr val="FF6600"/>
              </a:buClr>
              <a:buSzPct val="80000"/>
            </a:pPr>
            <a:r>
              <a:rPr lang="en-US" sz="2800" i="1">
                <a:solidFill>
                  <a:srgbClr val="000099"/>
                </a:solidFill>
              </a:rPr>
              <a:t>Training agenda</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64420"/>
                                        </p:tgtEl>
                                        <p:attrNameLst>
                                          <p:attrName>style.visibility</p:attrName>
                                        </p:attrNameLst>
                                      </p:cBhvr>
                                      <p:to>
                                        <p:strVal val="visible"/>
                                      </p:to>
                                    </p:set>
                                    <p:anim calcmode="lin" valueType="num">
                                      <p:cBhvr additive="base">
                                        <p:cTn id="7" dur="500" fill="hold"/>
                                        <p:tgtEl>
                                          <p:spTgt spid="2364420"/>
                                        </p:tgtEl>
                                        <p:attrNameLst>
                                          <p:attrName>ppt_x</p:attrName>
                                        </p:attrNameLst>
                                      </p:cBhvr>
                                      <p:tavLst>
                                        <p:tav tm="0">
                                          <p:val>
                                            <p:strVal val="#ppt_x"/>
                                          </p:val>
                                        </p:tav>
                                        <p:tav tm="100000">
                                          <p:val>
                                            <p:strVal val="#ppt_x"/>
                                          </p:val>
                                        </p:tav>
                                      </p:tavLst>
                                    </p:anim>
                                    <p:anim calcmode="lin" valueType="num">
                                      <p:cBhvr additive="base">
                                        <p:cTn id="8" dur="500" fill="hold"/>
                                        <p:tgtEl>
                                          <p:spTgt spid="236442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364418">
                                            <p:txEl>
                                              <p:pRg st="1" end="1"/>
                                            </p:txEl>
                                          </p:spTgt>
                                        </p:tgtEl>
                                        <p:attrNameLst>
                                          <p:attrName>style.visibility</p:attrName>
                                        </p:attrNameLst>
                                      </p:cBhvr>
                                      <p:to>
                                        <p:strVal val="visible"/>
                                      </p:to>
                                    </p:set>
                                    <p:anim calcmode="lin" valueType="num">
                                      <p:cBhvr additive="base">
                                        <p:cTn id="12" dur="500" fill="hold"/>
                                        <p:tgtEl>
                                          <p:spTgt spid="2364418">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364418">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364418">
                                            <p:txEl>
                                              <p:pRg st="2" end="2"/>
                                            </p:txEl>
                                          </p:spTgt>
                                        </p:tgtEl>
                                        <p:attrNameLst>
                                          <p:attrName>style.visibility</p:attrName>
                                        </p:attrNameLst>
                                      </p:cBhvr>
                                      <p:to>
                                        <p:strVal val="visible"/>
                                      </p:to>
                                    </p:set>
                                    <p:anim calcmode="lin" valueType="num">
                                      <p:cBhvr additive="base">
                                        <p:cTn id="17" dur="500" fill="hold"/>
                                        <p:tgtEl>
                                          <p:spTgt spid="236441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64418">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364418">
                                            <p:txEl>
                                              <p:pRg st="3" end="3"/>
                                            </p:txEl>
                                          </p:spTgt>
                                        </p:tgtEl>
                                        <p:attrNameLst>
                                          <p:attrName>style.visibility</p:attrName>
                                        </p:attrNameLst>
                                      </p:cBhvr>
                                      <p:to>
                                        <p:strVal val="visible"/>
                                      </p:to>
                                    </p:set>
                                    <p:anim calcmode="lin" valueType="num">
                                      <p:cBhvr additive="base">
                                        <p:cTn id="22" dur="500" fill="hold"/>
                                        <p:tgtEl>
                                          <p:spTgt spid="2364418">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364418">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364418">
                                            <p:txEl>
                                              <p:pRg st="4" end="4"/>
                                            </p:txEl>
                                          </p:spTgt>
                                        </p:tgtEl>
                                        <p:attrNameLst>
                                          <p:attrName>style.visibility</p:attrName>
                                        </p:attrNameLst>
                                      </p:cBhvr>
                                      <p:to>
                                        <p:strVal val="visible"/>
                                      </p:to>
                                    </p:set>
                                    <p:anim calcmode="lin" valueType="num">
                                      <p:cBhvr additive="base">
                                        <p:cTn id="27" dur="500" fill="hold"/>
                                        <p:tgtEl>
                                          <p:spTgt spid="236441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364418">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364418">
                                            <p:txEl>
                                              <p:pRg st="5" end="5"/>
                                            </p:txEl>
                                          </p:spTgt>
                                        </p:tgtEl>
                                        <p:attrNameLst>
                                          <p:attrName>style.visibility</p:attrName>
                                        </p:attrNameLst>
                                      </p:cBhvr>
                                      <p:to>
                                        <p:strVal val="visible"/>
                                      </p:to>
                                    </p:set>
                                    <p:anim calcmode="lin" valueType="num">
                                      <p:cBhvr additive="base">
                                        <p:cTn id="32" dur="500" fill="hold"/>
                                        <p:tgtEl>
                                          <p:spTgt spid="23644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64418">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364418">
                                            <p:txEl>
                                              <p:pRg st="6" end="6"/>
                                            </p:txEl>
                                          </p:spTgt>
                                        </p:tgtEl>
                                        <p:attrNameLst>
                                          <p:attrName>style.visibility</p:attrName>
                                        </p:attrNameLst>
                                      </p:cBhvr>
                                      <p:to>
                                        <p:strVal val="visible"/>
                                      </p:to>
                                    </p:set>
                                    <p:anim calcmode="lin" valueType="num">
                                      <p:cBhvr additive="base">
                                        <p:cTn id="37" dur="500" fill="hold"/>
                                        <p:tgtEl>
                                          <p:spTgt spid="236441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64418">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364418">
                                            <p:txEl>
                                              <p:pRg st="7" end="7"/>
                                            </p:txEl>
                                          </p:spTgt>
                                        </p:tgtEl>
                                        <p:attrNameLst>
                                          <p:attrName>style.visibility</p:attrName>
                                        </p:attrNameLst>
                                      </p:cBhvr>
                                      <p:to>
                                        <p:strVal val="visible"/>
                                      </p:to>
                                    </p:set>
                                    <p:anim calcmode="lin" valueType="num">
                                      <p:cBhvr additive="base">
                                        <p:cTn id="42" dur="500" fill="hold"/>
                                        <p:tgtEl>
                                          <p:spTgt spid="2364418">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364418">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364418">
                                            <p:txEl>
                                              <p:pRg st="8" end="8"/>
                                            </p:txEl>
                                          </p:spTgt>
                                        </p:tgtEl>
                                        <p:attrNameLst>
                                          <p:attrName>style.visibility</p:attrName>
                                        </p:attrNameLst>
                                      </p:cBhvr>
                                      <p:to>
                                        <p:strVal val="visible"/>
                                      </p:to>
                                    </p:set>
                                    <p:anim calcmode="lin" valueType="num">
                                      <p:cBhvr additive="base">
                                        <p:cTn id="47" dur="500" fill="hold"/>
                                        <p:tgtEl>
                                          <p:spTgt spid="2364418">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364418">
                                            <p:txEl>
                                              <p:pRg st="8" end="8"/>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2364418">
                                            <p:txEl>
                                              <p:pRg st="9" end="9"/>
                                            </p:txEl>
                                          </p:spTgt>
                                        </p:tgtEl>
                                        <p:attrNameLst>
                                          <p:attrName>style.visibility</p:attrName>
                                        </p:attrNameLst>
                                      </p:cBhvr>
                                      <p:to>
                                        <p:strVal val="visible"/>
                                      </p:to>
                                    </p:set>
                                    <p:anim calcmode="lin" valueType="num">
                                      <p:cBhvr additive="base">
                                        <p:cTn id="52" dur="500" fill="hold"/>
                                        <p:tgtEl>
                                          <p:spTgt spid="2364418">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364418">
                                            <p:txEl>
                                              <p:pRg st="9" end="9"/>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364418">
                                            <p:txEl>
                                              <p:pRg st="10" end="10"/>
                                            </p:txEl>
                                          </p:spTgt>
                                        </p:tgtEl>
                                        <p:attrNameLst>
                                          <p:attrName>style.visibility</p:attrName>
                                        </p:attrNameLst>
                                      </p:cBhvr>
                                      <p:to>
                                        <p:strVal val="visible"/>
                                      </p:to>
                                    </p:set>
                                    <p:anim calcmode="lin" valueType="num">
                                      <p:cBhvr additive="base">
                                        <p:cTn id="57" dur="500" fill="hold"/>
                                        <p:tgtEl>
                                          <p:spTgt spid="2364418">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364418">
                                            <p:txEl>
                                              <p:pRg st="10" end="1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364418">
                                            <p:txEl>
                                              <p:pRg st="11" end="11"/>
                                            </p:txEl>
                                          </p:spTgt>
                                        </p:tgtEl>
                                        <p:attrNameLst>
                                          <p:attrName>style.visibility</p:attrName>
                                        </p:attrNameLst>
                                      </p:cBhvr>
                                      <p:to>
                                        <p:strVal val="visible"/>
                                      </p:to>
                                    </p:set>
                                    <p:anim calcmode="lin" valueType="num">
                                      <p:cBhvr additive="base">
                                        <p:cTn id="62" dur="500" fill="hold"/>
                                        <p:tgtEl>
                                          <p:spTgt spid="2364418">
                                            <p:txEl>
                                              <p:pRg st="11" end="11"/>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2364418">
                                            <p:txEl>
                                              <p:pRg st="11" end="11"/>
                                            </p:tx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64418">
                                            <p:txEl>
                                              <p:pRg st="12" end="12"/>
                                            </p:txEl>
                                          </p:spTgt>
                                        </p:tgtEl>
                                        <p:attrNameLst>
                                          <p:attrName>style.visibility</p:attrName>
                                        </p:attrNameLst>
                                      </p:cBhvr>
                                      <p:to>
                                        <p:strVal val="visible"/>
                                      </p:to>
                                    </p:set>
                                    <p:anim calcmode="lin" valueType="num">
                                      <p:cBhvr additive="base">
                                        <p:cTn id="67" dur="500" fill="hold"/>
                                        <p:tgtEl>
                                          <p:spTgt spid="2364418">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364418">
                                            <p:txEl>
                                              <p:pRg st="12" end="12"/>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2364419"/>
                                        </p:tgtEl>
                                        <p:attrNameLst>
                                          <p:attrName>style.visibility</p:attrName>
                                        </p:attrNameLst>
                                      </p:cBhvr>
                                      <p:to>
                                        <p:strVal val="visible"/>
                                      </p:to>
                                    </p:set>
                                    <p:anim calcmode="lin" valueType="num">
                                      <p:cBhvr additive="base">
                                        <p:cTn id="72" dur="500" fill="hold"/>
                                        <p:tgtEl>
                                          <p:spTgt spid="2364419"/>
                                        </p:tgtEl>
                                        <p:attrNameLst>
                                          <p:attrName>ppt_x</p:attrName>
                                        </p:attrNameLst>
                                      </p:cBhvr>
                                      <p:tavLst>
                                        <p:tav tm="0">
                                          <p:val>
                                            <p:strVal val="0-#ppt_w/2"/>
                                          </p:val>
                                        </p:tav>
                                        <p:tav tm="100000">
                                          <p:val>
                                            <p:strVal val="#ppt_x"/>
                                          </p:val>
                                        </p:tav>
                                      </p:tavLst>
                                    </p:anim>
                                    <p:anim calcmode="lin" valueType="num">
                                      <p:cBhvr additive="base">
                                        <p:cTn id="73" dur="500" fill="hold"/>
                                        <p:tgtEl>
                                          <p:spTgt spid="23644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4418" grpId="0" build="p"/>
      <p:bldP spid="2364419" grpId="0" animBg="1"/>
      <p:bldP spid="2364420"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fr-FR"/>
              <a:t>Page </a:t>
            </a:r>
            <a:fld id="{66659FE0-5F2A-4491-8AD1-686973D596CA}" type="slidenum">
              <a:rPr lang="fr-FR"/>
              <a:pPr/>
              <a:t>77</a:t>
            </a:fld>
            <a:r>
              <a:rPr lang="fr-FR"/>
              <a:t>  / Ref TRN_SI_00942 / V2.2 /     SGSI/Q -  July 25 th/2010 /     Classification  D3    Retention : WA+10</a:t>
            </a:r>
          </a:p>
        </p:txBody>
      </p:sp>
      <p:sp>
        <p:nvSpPr>
          <p:cNvPr id="2366466" name="Rectangle 2"/>
          <p:cNvSpPr>
            <a:spLocks noGrp="1" noChangeArrowheads="1"/>
          </p:cNvSpPr>
          <p:nvPr>
            <p:ph type="title"/>
          </p:nvPr>
        </p:nvSpPr>
        <p:spPr>
          <a:xfrm>
            <a:off x="4029741" y="44450"/>
            <a:ext cx="4899948" cy="1200150"/>
          </a:xfrm>
          <a:ln/>
        </p:spPr>
        <p:txBody>
          <a:bodyPr/>
          <a:lstStyle/>
          <a:p>
            <a:r>
              <a:rPr lang="en-US" sz="2800" dirty="0" err="1" smtClean="0">
                <a:latin typeface="Arial" charset="0"/>
              </a:rPr>
              <a:t>Gerenciamento</a:t>
            </a:r>
            <a:r>
              <a:rPr lang="en-US" sz="2800" dirty="0" smtClean="0">
                <a:latin typeface="Arial" charset="0"/>
              </a:rPr>
              <a:t> de </a:t>
            </a:r>
            <a:r>
              <a:rPr lang="en-US" sz="2800" dirty="0" err="1">
                <a:latin typeface="Arial" charset="0"/>
              </a:rPr>
              <a:t>R</a:t>
            </a:r>
            <a:r>
              <a:rPr lang="en-US" sz="2800" dirty="0" err="1" smtClean="0">
                <a:latin typeface="Arial" charset="0"/>
              </a:rPr>
              <a:t>isco</a:t>
            </a:r>
            <a:endParaRPr lang="en-US" sz="2800" dirty="0">
              <a:latin typeface="Arial" charset="0"/>
            </a:endParaRPr>
          </a:p>
        </p:txBody>
      </p:sp>
      <p:sp>
        <p:nvSpPr>
          <p:cNvPr id="2366467" name="Rectangle 3"/>
          <p:cNvSpPr>
            <a:spLocks noChangeAspect="1" noChangeArrowheads="1"/>
          </p:cNvSpPr>
          <p:nvPr/>
        </p:nvSpPr>
        <p:spPr bwMode="auto">
          <a:xfrm>
            <a:off x="212725" y="1200150"/>
            <a:ext cx="8642350" cy="4893647"/>
          </a:xfrm>
          <a:prstGeom prst="rect">
            <a:avLst/>
          </a:prstGeom>
          <a:noFill/>
          <a:ln w="9525">
            <a:noFill/>
            <a:miter lim="800000"/>
            <a:headEnd/>
            <a:tailEnd/>
          </a:ln>
          <a:effectLst/>
        </p:spPr>
        <p:txBody>
          <a:bodyPr>
            <a:spAutoFit/>
          </a:bodyPr>
          <a:lstStyle/>
          <a:p>
            <a:pPr marL="342900" indent="-342900" algn="l" eaLnBrk="0" hangingPunct="0">
              <a:lnSpc>
                <a:spcPct val="85000"/>
              </a:lnSpc>
              <a:spcBef>
                <a:spcPct val="40000"/>
              </a:spcBef>
              <a:buClr>
                <a:srgbClr val="FF6600"/>
              </a:buClr>
              <a:buSzPct val="80000"/>
              <a:buFont typeface="Webdings" pitchFamily="18" charset="2"/>
              <a:buChar char="4"/>
            </a:pPr>
            <a:r>
              <a:rPr lang="en-US" sz="2400" dirty="0" err="1" smtClean="0">
                <a:solidFill>
                  <a:srgbClr val="00008D"/>
                </a:solidFill>
                <a:latin typeface="Frutiger 55 Roman" pitchFamily="34" charset="0"/>
              </a:rPr>
              <a:t>Risco</a:t>
            </a:r>
            <a:endParaRPr lang="en-US" sz="2400" dirty="0" smtClean="0">
              <a:solidFill>
                <a:srgbClr val="00008D"/>
              </a:solidFill>
              <a:latin typeface="Frutiger 55 Roman" pitchFamily="34" charset="0"/>
            </a:endParaRPr>
          </a:p>
          <a:p>
            <a:pPr marL="342900" indent="-342900" algn="l" eaLnBrk="0" hangingPunct="0">
              <a:lnSpc>
                <a:spcPct val="85000"/>
              </a:lnSpc>
              <a:spcBef>
                <a:spcPct val="40000"/>
              </a:spcBef>
              <a:buClr>
                <a:srgbClr val="FF6600"/>
              </a:buClr>
              <a:buSzPct val="80000"/>
              <a:buFont typeface="Webdings" pitchFamily="18" charset="2"/>
              <a:buChar char="4"/>
            </a:pPr>
            <a:r>
              <a:rPr lang="pt-PT" sz="1800" dirty="0" smtClean="0">
                <a:solidFill>
                  <a:srgbClr val="00008D"/>
                </a:solidFill>
              </a:rPr>
              <a:t>Potencial </a:t>
            </a:r>
            <a:r>
              <a:rPr lang="pt-PT" sz="1800" dirty="0">
                <a:solidFill>
                  <a:srgbClr val="00008D"/>
                </a:solidFill>
              </a:rPr>
              <a:t>que uma determinada ameaça irá explorar as vulnerabilidades de um ativo ou grupo de ativos e, assim, causar danos à organização. Ele é medido em termos de uma combinação de a probabilidade de um evento e sua consequência</a:t>
            </a:r>
            <a:r>
              <a:rPr lang="pt-PT" sz="1800" dirty="0" smtClean="0">
                <a:solidFill>
                  <a:srgbClr val="00008D"/>
                </a:solidFill>
              </a:rPr>
              <a:t>.</a:t>
            </a:r>
          </a:p>
          <a:p>
            <a:pPr marL="742950" lvl="1" indent="-285750" algn="l" eaLnBrk="0" hangingPunct="0">
              <a:spcBef>
                <a:spcPct val="20000"/>
              </a:spcBef>
              <a:buClr>
                <a:srgbClr val="FF6600"/>
              </a:buClr>
              <a:buSzPct val="80000"/>
              <a:buFont typeface="Webdings" pitchFamily="18" charset="2"/>
              <a:buChar char="4"/>
            </a:pPr>
            <a:r>
              <a:rPr lang="pt-PT" sz="2400" dirty="0">
                <a:solidFill>
                  <a:srgbClr val="00008D"/>
                </a:solidFill>
              </a:rPr>
              <a:t>Risco </a:t>
            </a:r>
            <a:r>
              <a:rPr lang="pt-PT" sz="2400" dirty="0" smtClean="0">
                <a:solidFill>
                  <a:srgbClr val="00008D"/>
                </a:solidFill>
              </a:rPr>
              <a:t>inerente</a:t>
            </a:r>
          </a:p>
          <a:p>
            <a:pPr marL="742950" lvl="1" indent="-285750" algn="l" eaLnBrk="0" hangingPunct="0">
              <a:spcBef>
                <a:spcPct val="20000"/>
              </a:spcBef>
              <a:buClr>
                <a:srgbClr val="FF6600"/>
              </a:buClr>
              <a:buSzPct val="80000"/>
              <a:buFont typeface="Webdings" pitchFamily="18" charset="2"/>
              <a:buChar char="4"/>
            </a:pPr>
            <a:r>
              <a:rPr lang="pt-PT" sz="1800" dirty="0" smtClean="0">
                <a:solidFill>
                  <a:srgbClr val="00008D"/>
                </a:solidFill>
              </a:rPr>
              <a:t>Risco </a:t>
            </a:r>
            <a:r>
              <a:rPr lang="pt-PT" sz="1800" dirty="0">
                <a:solidFill>
                  <a:srgbClr val="00008D"/>
                </a:solidFill>
              </a:rPr>
              <a:t>relacionado com a natureza das </a:t>
            </a:r>
            <a:r>
              <a:rPr lang="pt-PT" sz="1800" dirty="0" smtClean="0">
                <a:solidFill>
                  <a:srgbClr val="00008D"/>
                </a:solidFill>
              </a:rPr>
              <a:t>atividades</a:t>
            </a:r>
            <a:r>
              <a:rPr lang="pt-PT" sz="1800" dirty="0">
                <a:solidFill>
                  <a:srgbClr val="00008D"/>
                </a:solidFill>
              </a:rPr>
              <a:t>.</a:t>
            </a:r>
            <a:br>
              <a:rPr lang="pt-PT" sz="1800" dirty="0">
                <a:solidFill>
                  <a:srgbClr val="00008D"/>
                </a:solidFill>
              </a:rPr>
            </a:br>
            <a:r>
              <a:rPr lang="pt-PT" sz="1800" dirty="0">
                <a:solidFill>
                  <a:srgbClr val="00008D"/>
                </a:solidFill>
              </a:rPr>
              <a:t>Fatores relevantes (complexidade, linguagens, atores demais </a:t>
            </a:r>
            <a:r>
              <a:rPr lang="pt-PT" sz="1800" dirty="0" smtClean="0">
                <a:solidFill>
                  <a:srgbClr val="00008D"/>
                </a:solidFill>
              </a:rPr>
              <a:t>...)</a:t>
            </a:r>
          </a:p>
          <a:p>
            <a:pPr marL="742950" lvl="1" indent="-285750" algn="l" eaLnBrk="0" hangingPunct="0">
              <a:spcBef>
                <a:spcPct val="20000"/>
              </a:spcBef>
              <a:buClr>
                <a:srgbClr val="FF6600"/>
              </a:buClr>
              <a:buSzPct val="80000"/>
              <a:buFont typeface="Webdings" pitchFamily="18" charset="2"/>
              <a:buChar char="4"/>
            </a:pPr>
            <a:r>
              <a:rPr lang="en-US" sz="2400" dirty="0" err="1" smtClean="0">
                <a:solidFill>
                  <a:srgbClr val="00008D"/>
                </a:solidFill>
                <a:latin typeface="Frutiger 55 Roman" pitchFamily="34" charset="0"/>
              </a:rPr>
              <a:t>Controles</a:t>
            </a:r>
            <a:endParaRPr lang="en-US" sz="2400" dirty="0">
              <a:solidFill>
                <a:srgbClr val="00008D"/>
              </a:solidFill>
              <a:latin typeface="Frutiger 55 Roman" pitchFamily="34" charset="0"/>
            </a:endParaRPr>
          </a:p>
          <a:p>
            <a:pPr marL="742950" lvl="1" indent="-285750" algn="l" eaLnBrk="0" hangingPunct="0">
              <a:spcBef>
                <a:spcPct val="20000"/>
              </a:spcBef>
              <a:buClr>
                <a:srgbClr val="FF6600"/>
              </a:buClr>
              <a:buSzPct val="80000"/>
              <a:buFont typeface="Webdings" pitchFamily="18" charset="2"/>
              <a:buChar char="4"/>
            </a:pPr>
            <a:r>
              <a:rPr lang="pt-PT" sz="1800" dirty="0">
                <a:solidFill>
                  <a:srgbClr val="00008D"/>
                </a:solidFill>
              </a:rPr>
              <a:t>Conjunto de meios para dominar o risco (medidas, regras, organização, técnicas</a:t>
            </a:r>
            <a:r>
              <a:rPr lang="pt-PT" sz="1800" dirty="0" smtClean="0">
                <a:solidFill>
                  <a:srgbClr val="00008D"/>
                </a:solidFill>
              </a:rPr>
              <a:t>) </a:t>
            </a:r>
            <a:r>
              <a:rPr lang="pt-PT" sz="1800" dirty="0">
                <a:solidFill>
                  <a:srgbClr val="00008D"/>
                </a:solidFill>
              </a:rPr>
              <a:t>a fim de proteger a empresa e para cumprir os requisitos para produtos e serviços entregues aos </a:t>
            </a:r>
            <a:r>
              <a:rPr lang="pt-PT" sz="1800" dirty="0" smtClean="0">
                <a:solidFill>
                  <a:srgbClr val="00008D"/>
                </a:solidFill>
              </a:rPr>
              <a:t>clientes</a:t>
            </a:r>
          </a:p>
          <a:p>
            <a:pPr marL="742950" lvl="1" indent="-285750" algn="l" eaLnBrk="0" hangingPunct="0">
              <a:spcBef>
                <a:spcPct val="20000"/>
              </a:spcBef>
              <a:buClr>
                <a:srgbClr val="FF6600"/>
              </a:buClr>
              <a:buSzPct val="80000"/>
              <a:buFont typeface="Webdings" pitchFamily="18" charset="2"/>
              <a:buChar char="4"/>
            </a:pPr>
            <a:r>
              <a:rPr lang="en-US" sz="2400" dirty="0" err="1" smtClean="0">
                <a:solidFill>
                  <a:srgbClr val="00008D"/>
                </a:solidFill>
                <a:latin typeface="Frutiger 55 Roman" pitchFamily="34" charset="0"/>
              </a:rPr>
              <a:t>Risco</a:t>
            </a:r>
            <a:r>
              <a:rPr lang="en-US" sz="2400" dirty="0" smtClean="0">
                <a:solidFill>
                  <a:srgbClr val="00008D"/>
                </a:solidFill>
                <a:latin typeface="Frutiger 55 Roman" pitchFamily="34" charset="0"/>
              </a:rPr>
              <a:t> Residual</a:t>
            </a:r>
            <a:endParaRPr lang="en-US" sz="2400" dirty="0">
              <a:solidFill>
                <a:srgbClr val="00008D"/>
              </a:solidFill>
              <a:latin typeface="Frutiger 55 Roman" pitchFamily="34" charset="0"/>
            </a:endParaRPr>
          </a:p>
          <a:p>
            <a:pPr marL="742950" lvl="1" indent="-285750" algn="l" eaLnBrk="0" hangingPunct="0">
              <a:spcBef>
                <a:spcPct val="20000"/>
              </a:spcBef>
              <a:buClr>
                <a:srgbClr val="FF6600"/>
              </a:buClr>
              <a:buSzPct val="80000"/>
              <a:buFont typeface="Webdings" pitchFamily="18" charset="2"/>
              <a:buChar char="4"/>
            </a:pPr>
            <a:r>
              <a:rPr lang="pt-PT" sz="1800" dirty="0">
                <a:solidFill>
                  <a:srgbClr val="00008D"/>
                </a:solidFill>
              </a:rPr>
              <a:t>Risco que permanece após a aplicação de controles implementados para mitigar os riscos inerentes.</a:t>
            </a:r>
            <a:endParaRPr lang="en-US" sz="1800" dirty="0">
              <a:solidFill>
                <a:srgbClr val="00008D"/>
              </a:solidFill>
              <a:latin typeface="Frutiger 45 Ligh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2366466"/>
                                        </p:tgtEl>
                                        <p:attrNameLst>
                                          <p:attrName>style.visibility</p:attrName>
                                        </p:attrNameLst>
                                      </p:cBhvr>
                                      <p:to>
                                        <p:strVal val="visible"/>
                                      </p:to>
                                    </p:set>
                                    <p:anim calcmode="lin" valueType="num">
                                      <p:cBhvr additive="base">
                                        <p:cTn id="7" dur="500" fill="hold"/>
                                        <p:tgtEl>
                                          <p:spTgt spid="2366466"/>
                                        </p:tgtEl>
                                        <p:attrNameLst>
                                          <p:attrName>ppt_x</p:attrName>
                                        </p:attrNameLst>
                                      </p:cBhvr>
                                      <p:tavLst>
                                        <p:tav tm="0">
                                          <p:val>
                                            <p:strVal val="0-#ppt_w/2"/>
                                          </p:val>
                                        </p:tav>
                                        <p:tav tm="100000">
                                          <p:val>
                                            <p:strVal val="#ppt_x"/>
                                          </p:val>
                                        </p:tav>
                                      </p:tavLst>
                                    </p:anim>
                                    <p:anim calcmode="lin" valueType="num">
                                      <p:cBhvr additive="base">
                                        <p:cTn id="8" dur="500" fill="hold"/>
                                        <p:tgtEl>
                                          <p:spTgt spid="23664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66467">
                                            <p:txEl>
                                              <p:pRg st="0" end="0"/>
                                            </p:txEl>
                                          </p:spTgt>
                                        </p:tgtEl>
                                        <p:attrNameLst>
                                          <p:attrName>style.visibility</p:attrName>
                                        </p:attrNameLst>
                                      </p:cBhvr>
                                      <p:to>
                                        <p:strVal val="visible"/>
                                      </p:to>
                                    </p:set>
                                    <p:anim calcmode="lin" valueType="num">
                                      <p:cBhvr additive="base">
                                        <p:cTn id="13" dur="500" fill="hold"/>
                                        <p:tgtEl>
                                          <p:spTgt spid="236646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66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66467">
                                            <p:txEl>
                                              <p:pRg st="1" end="1"/>
                                            </p:txEl>
                                          </p:spTgt>
                                        </p:tgtEl>
                                        <p:attrNameLst>
                                          <p:attrName>style.visibility</p:attrName>
                                        </p:attrNameLst>
                                      </p:cBhvr>
                                      <p:to>
                                        <p:strVal val="visible"/>
                                      </p:to>
                                    </p:set>
                                    <p:anim calcmode="lin" valueType="num">
                                      <p:cBhvr additive="base">
                                        <p:cTn id="19" dur="500" fill="hold"/>
                                        <p:tgtEl>
                                          <p:spTgt spid="236646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664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66467">
                                            <p:txEl>
                                              <p:pRg st="2" end="2"/>
                                            </p:txEl>
                                          </p:spTgt>
                                        </p:tgtEl>
                                        <p:attrNameLst>
                                          <p:attrName>style.visibility</p:attrName>
                                        </p:attrNameLst>
                                      </p:cBhvr>
                                      <p:to>
                                        <p:strVal val="visible"/>
                                      </p:to>
                                    </p:set>
                                    <p:anim calcmode="lin" valueType="num">
                                      <p:cBhvr additive="base">
                                        <p:cTn id="25" dur="500" fill="hold"/>
                                        <p:tgtEl>
                                          <p:spTgt spid="236646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664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66467">
                                            <p:txEl>
                                              <p:pRg st="3" end="3"/>
                                            </p:txEl>
                                          </p:spTgt>
                                        </p:tgtEl>
                                        <p:attrNameLst>
                                          <p:attrName>style.visibility</p:attrName>
                                        </p:attrNameLst>
                                      </p:cBhvr>
                                      <p:to>
                                        <p:strVal val="visible"/>
                                      </p:to>
                                    </p:set>
                                    <p:anim calcmode="lin" valueType="num">
                                      <p:cBhvr additive="base">
                                        <p:cTn id="31" dur="500" fill="hold"/>
                                        <p:tgtEl>
                                          <p:spTgt spid="236646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664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66467">
                                            <p:txEl>
                                              <p:pRg st="4" end="4"/>
                                            </p:txEl>
                                          </p:spTgt>
                                        </p:tgtEl>
                                        <p:attrNameLst>
                                          <p:attrName>style.visibility</p:attrName>
                                        </p:attrNameLst>
                                      </p:cBhvr>
                                      <p:to>
                                        <p:strVal val="visible"/>
                                      </p:to>
                                    </p:set>
                                    <p:anim calcmode="lin" valueType="num">
                                      <p:cBhvr additive="base">
                                        <p:cTn id="37" dur="500" fill="hold"/>
                                        <p:tgtEl>
                                          <p:spTgt spid="236646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664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66467">
                                            <p:txEl>
                                              <p:pRg st="5" end="5"/>
                                            </p:txEl>
                                          </p:spTgt>
                                        </p:tgtEl>
                                        <p:attrNameLst>
                                          <p:attrName>style.visibility</p:attrName>
                                        </p:attrNameLst>
                                      </p:cBhvr>
                                      <p:to>
                                        <p:strVal val="visible"/>
                                      </p:to>
                                    </p:set>
                                    <p:anim calcmode="lin" valueType="num">
                                      <p:cBhvr additive="base">
                                        <p:cTn id="43" dur="500" fill="hold"/>
                                        <p:tgtEl>
                                          <p:spTgt spid="2366467">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664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66467">
                                            <p:txEl>
                                              <p:pRg st="6" end="6"/>
                                            </p:txEl>
                                          </p:spTgt>
                                        </p:tgtEl>
                                        <p:attrNameLst>
                                          <p:attrName>style.visibility</p:attrName>
                                        </p:attrNameLst>
                                      </p:cBhvr>
                                      <p:to>
                                        <p:strVal val="visible"/>
                                      </p:to>
                                    </p:set>
                                    <p:anim calcmode="lin" valueType="num">
                                      <p:cBhvr additive="base">
                                        <p:cTn id="49" dur="500" fill="hold"/>
                                        <p:tgtEl>
                                          <p:spTgt spid="236646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36646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6466" grpId="1"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fr-FR"/>
              <a:t>Page </a:t>
            </a:r>
            <a:fld id="{65A8D620-4C8F-4E55-A38C-17285E9E903A}" type="slidenum">
              <a:rPr lang="fr-FR"/>
              <a:pPr/>
              <a:t>78</a:t>
            </a:fld>
            <a:r>
              <a:rPr lang="fr-FR"/>
              <a:t>  / Ref TRN_SI_00942 / V2.2 /     SGSI/Q -  July 25 th/2010 /     Classification  D3    Retention : WA+10</a:t>
            </a:r>
          </a:p>
        </p:txBody>
      </p:sp>
      <p:sp>
        <p:nvSpPr>
          <p:cNvPr id="2368514" name="Rectangle 2"/>
          <p:cNvSpPr>
            <a:spLocks noGrp="1" noChangeArrowheads="1"/>
          </p:cNvSpPr>
          <p:nvPr>
            <p:ph type="title"/>
          </p:nvPr>
        </p:nvSpPr>
        <p:spPr>
          <a:xfrm>
            <a:off x="4356100" y="44450"/>
            <a:ext cx="4613275" cy="1143000"/>
          </a:xfrm>
          <a:ln/>
        </p:spPr>
        <p:txBody>
          <a:bodyPr/>
          <a:lstStyle/>
          <a:p>
            <a:r>
              <a:rPr lang="en-US" sz="2800">
                <a:latin typeface="Arial" charset="0"/>
              </a:rPr>
              <a:t>Risk Management</a:t>
            </a:r>
          </a:p>
        </p:txBody>
      </p:sp>
      <p:sp>
        <p:nvSpPr>
          <p:cNvPr id="2368515" name="Rectangle 3"/>
          <p:cNvSpPr>
            <a:spLocks noChangeAspect="1" noChangeArrowheads="1"/>
          </p:cNvSpPr>
          <p:nvPr/>
        </p:nvSpPr>
        <p:spPr bwMode="auto">
          <a:xfrm>
            <a:off x="212725" y="1320800"/>
            <a:ext cx="8642350" cy="4813300"/>
          </a:xfrm>
          <a:prstGeom prst="rect">
            <a:avLst/>
          </a:prstGeom>
          <a:noFill/>
          <a:ln w="9525">
            <a:noFill/>
            <a:miter lim="800000"/>
            <a:headEnd/>
            <a:tailEnd/>
          </a:ln>
          <a:effectLst/>
        </p:spPr>
        <p:txBody>
          <a:bodyPr/>
          <a:lstStyle/>
          <a:p>
            <a:pPr marL="533400" indent="-533400" algn="l" eaLnBrk="0" hangingPunct="0">
              <a:lnSpc>
                <a:spcPct val="85000"/>
              </a:lnSpc>
              <a:spcBef>
                <a:spcPct val="40000"/>
              </a:spcBef>
              <a:buClr>
                <a:srgbClr val="FF6600"/>
              </a:buClr>
              <a:buSzPct val="80000"/>
              <a:buFont typeface="Webdings" pitchFamily="18" charset="2"/>
              <a:buChar char="4"/>
            </a:pPr>
            <a:r>
              <a:rPr lang="pt-PT" sz="2400" dirty="0"/>
              <a:t>O objetivo do processo de Gestão de Risco é dominar os riscos assumidos pelos usuários quando usando o Sistema de Informação para as suas </a:t>
            </a:r>
            <a:r>
              <a:rPr lang="pt-PT" sz="2400" dirty="0" smtClean="0"/>
              <a:t>atividades </a:t>
            </a:r>
            <a:r>
              <a:rPr lang="pt-PT" sz="2400" dirty="0"/>
              <a:t>comerciais</a:t>
            </a:r>
            <a:endParaRPr lang="en-US" sz="2000" b="0" dirty="0">
              <a:solidFill>
                <a:srgbClr val="000099"/>
              </a:solidFill>
              <a:latin typeface="Frutiger 55 Roman" pitchFamily="34" charset="0"/>
            </a:endParaRPr>
          </a:p>
          <a:p>
            <a:pPr marL="533400" indent="-533400" algn="l" eaLnBrk="0" hangingPunct="0">
              <a:lnSpc>
                <a:spcPct val="85000"/>
              </a:lnSpc>
              <a:spcBef>
                <a:spcPct val="40000"/>
              </a:spcBef>
              <a:buClr>
                <a:srgbClr val="FF6600"/>
              </a:buClr>
              <a:buSzPct val="80000"/>
              <a:buFont typeface="Webdings" pitchFamily="18" charset="2"/>
              <a:buChar char="4"/>
            </a:pPr>
            <a:r>
              <a:rPr lang="pt-PT" sz="2400" dirty="0"/>
              <a:t>A metodologia </a:t>
            </a:r>
            <a:r>
              <a:rPr lang="pt-PT" sz="2400" dirty="0" smtClean="0"/>
              <a:t>avalia</a:t>
            </a:r>
          </a:p>
          <a:p>
            <a:pPr marL="533400" indent="-533400" algn="l" eaLnBrk="0" hangingPunct="0">
              <a:lnSpc>
                <a:spcPct val="85000"/>
              </a:lnSpc>
              <a:spcBef>
                <a:spcPct val="40000"/>
              </a:spcBef>
              <a:buClr>
                <a:srgbClr val="FF6600"/>
              </a:buClr>
              <a:buSzPct val="80000"/>
              <a:buFont typeface="Webdings" pitchFamily="18" charset="2"/>
              <a:buChar char="4"/>
            </a:pPr>
            <a:r>
              <a:rPr lang="en-US" sz="2000" dirty="0" smtClean="0">
                <a:solidFill>
                  <a:srgbClr val="000099"/>
                </a:solidFill>
                <a:latin typeface="Frutiger 45 Light" pitchFamily="34" charset="0"/>
              </a:rPr>
              <a:t>O </a:t>
            </a:r>
            <a:r>
              <a:rPr lang="en-US" sz="2000" dirty="0" err="1" smtClean="0">
                <a:solidFill>
                  <a:srgbClr val="000099"/>
                </a:solidFill>
                <a:latin typeface="Frutiger 45 Light" pitchFamily="34" charset="0"/>
              </a:rPr>
              <a:t>Risco</a:t>
            </a:r>
            <a:r>
              <a:rPr lang="en-US" sz="2000" dirty="0" smtClean="0">
                <a:solidFill>
                  <a:srgbClr val="000099"/>
                </a:solidFill>
                <a:latin typeface="Frutiger 45 Light" pitchFamily="34" charset="0"/>
              </a:rPr>
              <a:t> </a:t>
            </a:r>
            <a:r>
              <a:rPr lang="en-US" sz="2000" dirty="0" err="1" smtClean="0">
                <a:solidFill>
                  <a:srgbClr val="000099"/>
                </a:solidFill>
                <a:latin typeface="Frutiger 45 Light" pitchFamily="34" charset="0"/>
              </a:rPr>
              <a:t>inerente</a:t>
            </a:r>
            <a:endParaRPr lang="en-US" sz="2000" dirty="0">
              <a:solidFill>
                <a:srgbClr val="000099"/>
              </a:solidFill>
              <a:latin typeface="Frutiger 45 Light" pitchFamily="34" charset="0"/>
            </a:endParaRPr>
          </a:p>
          <a:p>
            <a:pPr marL="914400" lvl="1" indent="-457200" algn="l" eaLnBrk="0" hangingPunct="0">
              <a:spcBef>
                <a:spcPct val="20000"/>
              </a:spcBef>
              <a:buClr>
                <a:srgbClr val="FF6600"/>
              </a:buClr>
              <a:buSzPct val="80000"/>
              <a:buFont typeface="Webdings" pitchFamily="18" charset="2"/>
              <a:buChar char="4"/>
            </a:pPr>
            <a:r>
              <a:rPr lang="en-US" sz="2000" dirty="0" err="1" smtClean="0">
                <a:solidFill>
                  <a:srgbClr val="000099"/>
                </a:solidFill>
                <a:latin typeface="Frutiger 45 Light" pitchFamily="34" charset="0"/>
              </a:rPr>
              <a:t>Os</a:t>
            </a:r>
            <a:r>
              <a:rPr lang="en-US" sz="2000" dirty="0" smtClean="0">
                <a:solidFill>
                  <a:srgbClr val="000099"/>
                </a:solidFill>
                <a:latin typeface="Frutiger 45 Light" pitchFamily="34" charset="0"/>
              </a:rPr>
              <a:t> </a:t>
            </a:r>
            <a:r>
              <a:rPr lang="en-US" sz="2000" dirty="0" err="1" smtClean="0">
                <a:solidFill>
                  <a:srgbClr val="000099"/>
                </a:solidFill>
                <a:latin typeface="Frutiger 45 Light" pitchFamily="34" charset="0"/>
              </a:rPr>
              <a:t>Controles</a:t>
            </a:r>
            <a:r>
              <a:rPr lang="en-US" sz="2000" dirty="0" smtClean="0">
                <a:solidFill>
                  <a:srgbClr val="000099"/>
                </a:solidFill>
                <a:latin typeface="Frutiger 45 Light" pitchFamily="34" charset="0"/>
              </a:rPr>
              <a:t> </a:t>
            </a:r>
            <a:r>
              <a:rPr lang="en-US" sz="2000" dirty="0" err="1" smtClean="0">
                <a:solidFill>
                  <a:srgbClr val="000099"/>
                </a:solidFill>
                <a:latin typeface="Frutiger 45 Light" pitchFamily="34" charset="0"/>
              </a:rPr>
              <a:t>Projetados</a:t>
            </a:r>
            <a:r>
              <a:rPr lang="en-US" sz="2000" dirty="0" smtClean="0">
                <a:solidFill>
                  <a:srgbClr val="000099"/>
                </a:solidFill>
                <a:latin typeface="Frutiger 45 Light" pitchFamily="34" charset="0"/>
              </a:rPr>
              <a:t> </a:t>
            </a:r>
            <a:endParaRPr lang="en-US" sz="2000" dirty="0">
              <a:solidFill>
                <a:srgbClr val="000099"/>
              </a:solidFill>
              <a:latin typeface="Frutiger 45 Light" pitchFamily="34" charset="0"/>
            </a:endParaRPr>
          </a:p>
          <a:p>
            <a:pPr marL="1295400" lvl="2" indent="-381000" algn="l" eaLnBrk="0" hangingPunct="0">
              <a:spcBef>
                <a:spcPct val="20000"/>
              </a:spcBef>
              <a:buClr>
                <a:srgbClr val="FF6600"/>
              </a:buClr>
              <a:buSzPct val="80000"/>
              <a:buFont typeface="Webdings" pitchFamily="18" charset="2"/>
              <a:buChar char="4"/>
            </a:pPr>
            <a:r>
              <a:rPr lang="en-US" sz="1800" b="0" dirty="0" smtClean="0">
                <a:solidFill>
                  <a:srgbClr val="000099"/>
                </a:solidFill>
                <a:latin typeface="Frutiger 55 Roman" pitchFamily="34" charset="0"/>
              </a:rPr>
              <a:t>Para </a:t>
            </a:r>
            <a:r>
              <a:rPr lang="en-US" sz="1800" b="0" dirty="0" err="1" smtClean="0">
                <a:solidFill>
                  <a:srgbClr val="000099"/>
                </a:solidFill>
                <a:latin typeface="Frutiger 55 Roman" pitchFamily="34" charset="0"/>
              </a:rPr>
              <a:t>reduzir</a:t>
            </a:r>
            <a:r>
              <a:rPr lang="en-US" sz="1800" b="0" dirty="0" smtClean="0">
                <a:solidFill>
                  <a:srgbClr val="000099"/>
                </a:solidFill>
                <a:latin typeface="Frutiger 55 Roman" pitchFamily="34" charset="0"/>
              </a:rPr>
              <a:t> o </a:t>
            </a:r>
            <a:r>
              <a:rPr lang="en-US" sz="1800" b="0" dirty="0" err="1" smtClean="0">
                <a:solidFill>
                  <a:srgbClr val="000099"/>
                </a:solidFill>
                <a:latin typeface="Frutiger 55 Roman" pitchFamily="34" charset="0"/>
              </a:rPr>
              <a:t>impacto</a:t>
            </a:r>
            <a:r>
              <a:rPr lang="en-US" sz="1800" b="0" dirty="0" smtClean="0">
                <a:solidFill>
                  <a:srgbClr val="000099"/>
                </a:solidFill>
                <a:latin typeface="Frutiger 55 Roman" pitchFamily="34" charset="0"/>
              </a:rPr>
              <a:t> do </a:t>
            </a:r>
            <a:r>
              <a:rPr lang="en-US" sz="1800" b="0" dirty="0" err="1" smtClean="0">
                <a:solidFill>
                  <a:srgbClr val="000099"/>
                </a:solidFill>
                <a:latin typeface="Frutiger 55 Roman" pitchFamily="34" charset="0"/>
              </a:rPr>
              <a:t>risco</a:t>
            </a:r>
            <a:endParaRPr lang="en-US" sz="1800" b="0" dirty="0">
              <a:solidFill>
                <a:srgbClr val="000099"/>
              </a:solidFill>
              <a:latin typeface="Frutiger 55 Roman" pitchFamily="34" charset="0"/>
            </a:endParaRPr>
          </a:p>
          <a:p>
            <a:pPr marL="1295400" lvl="2" indent="-381000" algn="l" eaLnBrk="0" hangingPunct="0">
              <a:spcBef>
                <a:spcPct val="20000"/>
              </a:spcBef>
              <a:buClr>
                <a:srgbClr val="FF6600"/>
              </a:buClr>
              <a:buSzPct val="80000"/>
              <a:buFont typeface="Webdings" pitchFamily="18" charset="2"/>
              <a:buChar char="4"/>
            </a:pPr>
            <a:r>
              <a:rPr lang="en-US" sz="1800" b="0" dirty="0" smtClean="0">
                <a:solidFill>
                  <a:srgbClr val="000099"/>
                </a:solidFill>
                <a:latin typeface="Frutiger 55 Roman" pitchFamily="34" charset="0"/>
              </a:rPr>
              <a:t>Para </a:t>
            </a:r>
            <a:r>
              <a:rPr lang="en-US" sz="1800" b="0" dirty="0" err="1" smtClean="0">
                <a:solidFill>
                  <a:srgbClr val="000099"/>
                </a:solidFill>
                <a:latin typeface="Frutiger 55 Roman" pitchFamily="34" charset="0"/>
              </a:rPr>
              <a:t>reduzir</a:t>
            </a:r>
            <a:r>
              <a:rPr lang="en-US" sz="1800" b="0" dirty="0" smtClean="0">
                <a:solidFill>
                  <a:srgbClr val="000099"/>
                </a:solidFill>
                <a:latin typeface="Frutiger 55 Roman" pitchFamily="34" charset="0"/>
              </a:rPr>
              <a:t> a </a:t>
            </a:r>
            <a:r>
              <a:rPr lang="en-US" sz="1800" b="0" dirty="0" err="1" smtClean="0">
                <a:solidFill>
                  <a:srgbClr val="000099"/>
                </a:solidFill>
                <a:latin typeface="Frutiger 55 Roman" pitchFamily="34" charset="0"/>
              </a:rPr>
              <a:t>probabilidade</a:t>
            </a:r>
            <a:r>
              <a:rPr lang="en-US" sz="1800" b="0" dirty="0" smtClean="0">
                <a:solidFill>
                  <a:srgbClr val="000099"/>
                </a:solidFill>
                <a:latin typeface="Frutiger 55 Roman" pitchFamily="34" charset="0"/>
              </a:rPr>
              <a:t> da </a:t>
            </a:r>
            <a:r>
              <a:rPr lang="en-US" sz="1800" b="0" dirty="0" err="1" smtClean="0">
                <a:solidFill>
                  <a:srgbClr val="000099"/>
                </a:solidFill>
                <a:latin typeface="Frutiger 55 Roman" pitchFamily="34" charset="0"/>
              </a:rPr>
              <a:t>ocorrência</a:t>
            </a:r>
            <a:r>
              <a:rPr lang="en-US" sz="1800" b="0" dirty="0" smtClean="0">
                <a:solidFill>
                  <a:srgbClr val="000099"/>
                </a:solidFill>
                <a:latin typeface="Frutiger 55 Roman" pitchFamily="34" charset="0"/>
              </a:rPr>
              <a:t> de um </a:t>
            </a:r>
            <a:r>
              <a:rPr lang="en-US" sz="1800" b="0" dirty="0" err="1" smtClean="0">
                <a:solidFill>
                  <a:srgbClr val="000099"/>
                </a:solidFill>
                <a:latin typeface="Frutiger 55 Roman" pitchFamily="34" charset="0"/>
              </a:rPr>
              <a:t>risco</a:t>
            </a:r>
            <a:endParaRPr lang="en-US" sz="1800" b="0" dirty="0">
              <a:solidFill>
                <a:srgbClr val="000099"/>
              </a:solidFill>
              <a:latin typeface="Frutiger 55 Roman" pitchFamily="34" charset="0"/>
            </a:endParaRPr>
          </a:p>
          <a:p>
            <a:pPr marL="914400" lvl="1" indent="-457200" algn="l" eaLnBrk="0" hangingPunct="0">
              <a:spcBef>
                <a:spcPct val="20000"/>
              </a:spcBef>
              <a:buClr>
                <a:srgbClr val="FF6600"/>
              </a:buClr>
              <a:buSzPct val="80000"/>
              <a:buFont typeface="Webdings" pitchFamily="18" charset="2"/>
              <a:buChar char="4"/>
            </a:pPr>
            <a:r>
              <a:rPr lang="pt-PT" sz="2000" dirty="0"/>
              <a:t>O risco residual que </a:t>
            </a:r>
            <a:r>
              <a:rPr lang="pt-PT" sz="2000" dirty="0" smtClean="0"/>
              <a:t>permanece </a:t>
            </a:r>
            <a:r>
              <a:rPr lang="pt-PT" sz="2000" dirty="0"/>
              <a:t>apesar dos controles </a:t>
            </a:r>
            <a:r>
              <a:rPr lang="pt-PT" sz="2000" dirty="0" smtClean="0"/>
              <a:t>existentes, limita </a:t>
            </a:r>
            <a:r>
              <a:rPr lang="pt-PT" sz="2000" dirty="0"/>
              <a:t>o risco do usuário durante o uso do sistema de informação</a:t>
            </a:r>
            <a:r>
              <a:rPr lang="pt-PT" sz="2000" dirty="0" smtClean="0"/>
              <a:t>.</a:t>
            </a:r>
          </a:p>
          <a:p>
            <a:pPr marL="914400" lvl="1" indent="-457200" algn="l" eaLnBrk="0" hangingPunct="0">
              <a:spcBef>
                <a:spcPct val="20000"/>
              </a:spcBef>
              <a:buClr>
                <a:srgbClr val="FF6600"/>
              </a:buClr>
              <a:buSzPct val="80000"/>
              <a:buFont typeface="Webdings" pitchFamily="18" charset="2"/>
              <a:buChar char="4"/>
            </a:pPr>
            <a:r>
              <a:rPr lang="pt-PT" sz="2400" dirty="0" smtClean="0"/>
              <a:t>Ao </a:t>
            </a:r>
            <a:r>
              <a:rPr lang="pt-PT" sz="2400" dirty="0"/>
              <a:t>ajustar os </a:t>
            </a:r>
            <a:r>
              <a:rPr lang="pt-PT" sz="2400" dirty="0" smtClean="0"/>
              <a:t>controles</a:t>
            </a:r>
            <a:r>
              <a:rPr lang="pt-PT" sz="2400" dirty="0"/>
              <a:t>, o risco residual pode ser </a:t>
            </a:r>
            <a:r>
              <a:rPr lang="pt-PT" sz="2400" dirty="0" smtClean="0"/>
              <a:t>feito </a:t>
            </a:r>
            <a:r>
              <a:rPr lang="pt-PT" sz="2400" dirty="0"/>
              <a:t>aceitável.</a:t>
            </a:r>
            <a:endParaRPr lang="en-US" sz="2400" dirty="0">
              <a:solidFill>
                <a:srgbClr val="000099"/>
              </a:solidFill>
              <a:latin typeface="Frutiger 45 Ligh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2368514"/>
                                        </p:tgtEl>
                                        <p:attrNameLst>
                                          <p:attrName>style.visibility</p:attrName>
                                        </p:attrNameLst>
                                      </p:cBhvr>
                                      <p:to>
                                        <p:strVal val="visible"/>
                                      </p:to>
                                    </p:set>
                                    <p:anim calcmode="lin" valueType="num">
                                      <p:cBhvr additive="base">
                                        <p:cTn id="7" dur="500" fill="hold"/>
                                        <p:tgtEl>
                                          <p:spTgt spid="2368514"/>
                                        </p:tgtEl>
                                        <p:attrNameLst>
                                          <p:attrName>ppt_x</p:attrName>
                                        </p:attrNameLst>
                                      </p:cBhvr>
                                      <p:tavLst>
                                        <p:tav tm="0">
                                          <p:val>
                                            <p:strVal val="0-#ppt_w/2"/>
                                          </p:val>
                                        </p:tav>
                                        <p:tav tm="100000">
                                          <p:val>
                                            <p:strVal val="#ppt_x"/>
                                          </p:val>
                                        </p:tav>
                                      </p:tavLst>
                                    </p:anim>
                                    <p:anim calcmode="lin" valueType="num">
                                      <p:cBhvr additive="base">
                                        <p:cTn id="8" dur="500" fill="hold"/>
                                        <p:tgtEl>
                                          <p:spTgt spid="23685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68515"/>
                                        </p:tgtEl>
                                        <p:attrNameLst>
                                          <p:attrName>style.visibility</p:attrName>
                                        </p:attrNameLst>
                                      </p:cBhvr>
                                      <p:to>
                                        <p:strVal val="visible"/>
                                      </p:to>
                                    </p:set>
                                    <p:anim calcmode="lin" valueType="num">
                                      <p:cBhvr additive="base">
                                        <p:cTn id="13" dur="500" fill="hold"/>
                                        <p:tgtEl>
                                          <p:spTgt spid="2368515"/>
                                        </p:tgtEl>
                                        <p:attrNameLst>
                                          <p:attrName>ppt_x</p:attrName>
                                        </p:attrNameLst>
                                      </p:cBhvr>
                                      <p:tavLst>
                                        <p:tav tm="0">
                                          <p:val>
                                            <p:strVal val="#ppt_x"/>
                                          </p:val>
                                        </p:tav>
                                        <p:tav tm="100000">
                                          <p:val>
                                            <p:strVal val="#ppt_x"/>
                                          </p:val>
                                        </p:tav>
                                      </p:tavLst>
                                    </p:anim>
                                    <p:anim calcmode="lin" valueType="num">
                                      <p:cBhvr additive="base">
                                        <p:cTn id="14" dur="500" fill="hold"/>
                                        <p:tgtEl>
                                          <p:spTgt spid="23685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8514" grpId="1" animBg="1"/>
      <p:bldP spid="2368515"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fr-FR"/>
              <a:t>Page </a:t>
            </a:r>
            <a:fld id="{980C8E9B-BF60-46B6-80A8-4B27A3C5BC50}" type="slidenum">
              <a:rPr lang="fr-FR"/>
              <a:pPr/>
              <a:t>79</a:t>
            </a:fld>
            <a:r>
              <a:rPr lang="fr-FR"/>
              <a:t>  / Ref TRN_SI_00942 / V2.2 /     SGSI/Q -  July 25 th/2010 /     Classification  D3    Retention : WA+10</a:t>
            </a:r>
          </a:p>
        </p:txBody>
      </p:sp>
      <p:sp>
        <p:nvSpPr>
          <p:cNvPr id="2370562" name="Rectangle 2"/>
          <p:cNvSpPr>
            <a:spLocks noGrp="1" noChangeArrowheads="1"/>
          </p:cNvSpPr>
          <p:nvPr>
            <p:ph type="title"/>
          </p:nvPr>
        </p:nvSpPr>
        <p:spPr>
          <a:xfrm>
            <a:off x="3924300" y="0"/>
            <a:ext cx="5051425" cy="1125538"/>
          </a:xfrm>
          <a:ln/>
        </p:spPr>
        <p:txBody>
          <a:bodyPr/>
          <a:lstStyle/>
          <a:p>
            <a:r>
              <a:rPr lang="en-US" sz="2800" dirty="0" err="1" smtClean="0">
                <a:latin typeface="Arial" charset="0"/>
              </a:rPr>
              <a:t>Gerenciamento</a:t>
            </a:r>
            <a:r>
              <a:rPr lang="en-US" sz="2800" dirty="0" smtClean="0">
                <a:latin typeface="Arial" charset="0"/>
              </a:rPr>
              <a:t> de </a:t>
            </a:r>
            <a:r>
              <a:rPr lang="en-US" sz="2800" dirty="0" err="1" smtClean="0">
                <a:latin typeface="Arial" charset="0"/>
              </a:rPr>
              <a:t>Riscos</a:t>
            </a:r>
            <a:r>
              <a:rPr lang="en-US" sz="2800" dirty="0" smtClean="0">
                <a:latin typeface="Arial" charset="0"/>
              </a:rPr>
              <a:t> </a:t>
            </a:r>
            <a:r>
              <a:rPr lang="en-US" sz="2800" dirty="0" err="1" smtClean="0">
                <a:latin typeface="Arial" charset="0"/>
              </a:rPr>
              <a:t>em</a:t>
            </a:r>
            <a:r>
              <a:rPr lang="en-US" sz="2800" dirty="0" smtClean="0">
                <a:latin typeface="Arial" charset="0"/>
              </a:rPr>
              <a:t> </a:t>
            </a:r>
            <a:r>
              <a:rPr lang="en-US" sz="2800" dirty="0" err="1" smtClean="0">
                <a:latin typeface="Arial" charset="0"/>
              </a:rPr>
              <a:t>projetos</a:t>
            </a:r>
            <a:r>
              <a:rPr lang="en-US" sz="2800" dirty="0" smtClean="0">
                <a:latin typeface="Arial" charset="0"/>
              </a:rPr>
              <a:t>.</a:t>
            </a:r>
            <a:endParaRPr lang="en-US" sz="2800" dirty="0">
              <a:latin typeface="Arial" charset="0"/>
            </a:endParaRPr>
          </a:p>
        </p:txBody>
      </p:sp>
      <p:sp>
        <p:nvSpPr>
          <p:cNvPr id="2370563" name="Rectangle 3"/>
          <p:cNvSpPr>
            <a:spLocks noChangeAspect="1" noChangeArrowheads="1"/>
          </p:cNvSpPr>
          <p:nvPr/>
        </p:nvSpPr>
        <p:spPr bwMode="auto">
          <a:xfrm>
            <a:off x="212725" y="1600200"/>
            <a:ext cx="8642350" cy="3797300"/>
          </a:xfrm>
          <a:prstGeom prst="rect">
            <a:avLst/>
          </a:prstGeom>
          <a:noFill/>
          <a:ln w="9525">
            <a:noFill/>
            <a:miter lim="800000"/>
            <a:headEnd/>
            <a:tailEnd/>
          </a:ln>
          <a:effectLst/>
        </p:spPr>
        <p:txBody>
          <a:bodyPr/>
          <a:lstStyle/>
          <a:p>
            <a:pPr marL="533400" indent="-533400" algn="l" eaLnBrk="0" hangingPunct="0">
              <a:lnSpc>
                <a:spcPct val="85000"/>
              </a:lnSpc>
              <a:spcBef>
                <a:spcPct val="40000"/>
              </a:spcBef>
              <a:buClr>
                <a:srgbClr val="FF6600"/>
              </a:buClr>
              <a:buSzPct val="80000"/>
              <a:buFont typeface="Webdings" pitchFamily="18" charset="2"/>
              <a:buChar char="4"/>
            </a:pPr>
            <a:r>
              <a:rPr lang="pt-PT" sz="2400" dirty="0"/>
              <a:t>A equipe do projeto tem de gerir 2 categorias distintas de risco com a ajuda de métodos</a:t>
            </a:r>
            <a:r>
              <a:rPr lang="pt-PT" sz="2400" dirty="0" smtClean="0"/>
              <a:t>:</a:t>
            </a:r>
          </a:p>
          <a:p>
            <a:pPr algn="l" eaLnBrk="0" hangingPunct="0">
              <a:lnSpc>
                <a:spcPct val="85000"/>
              </a:lnSpc>
              <a:spcBef>
                <a:spcPct val="40000"/>
              </a:spcBef>
              <a:buClr>
                <a:srgbClr val="FF6600"/>
              </a:buClr>
              <a:buSzPct val="80000"/>
            </a:pPr>
            <a:endParaRPr lang="en-US" sz="2400" b="0" dirty="0">
              <a:solidFill>
                <a:srgbClr val="000099"/>
              </a:solidFill>
              <a:latin typeface="Frutiger 55 Roman" pitchFamily="34" charset="0"/>
            </a:endParaRPr>
          </a:p>
          <a:p>
            <a:pPr marL="914400" lvl="1" indent="-457200" algn="l" eaLnBrk="0" hangingPunct="0">
              <a:spcBef>
                <a:spcPct val="20000"/>
              </a:spcBef>
              <a:buClr>
                <a:srgbClr val="FF6600"/>
              </a:buClr>
              <a:buSzPct val="80000"/>
              <a:buFont typeface="Webdings" pitchFamily="18" charset="2"/>
              <a:buChar char="4"/>
            </a:pPr>
            <a:r>
              <a:rPr lang="en-US" sz="2000" dirty="0" err="1" smtClean="0">
                <a:solidFill>
                  <a:srgbClr val="000099"/>
                </a:solidFill>
                <a:latin typeface="Frutiger 45 Light" pitchFamily="34" charset="0"/>
              </a:rPr>
              <a:t>Usando</a:t>
            </a:r>
            <a:r>
              <a:rPr lang="en-US" sz="2000" dirty="0" smtClean="0">
                <a:solidFill>
                  <a:srgbClr val="000099"/>
                </a:solidFill>
                <a:latin typeface="Frutiger 45 Light" pitchFamily="34" charset="0"/>
              </a:rPr>
              <a:t>  </a:t>
            </a:r>
            <a:r>
              <a:rPr lang="en-US" sz="2000" dirty="0">
                <a:solidFill>
                  <a:srgbClr val="000099"/>
                </a:solidFill>
                <a:latin typeface="Frutiger 45 Light" pitchFamily="34" charset="0"/>
              </a:rPr>
              <a:t>SCALP or  TRAW </a:t>
            </a:r>
          </a:p>
          <a:p>
            <a:pPr marL="1295400" lvl="2" indent="-381000" algn="l" eaLnBrk="0" hangingPunct="0">
              <a:spcBef>
                <a:spcPct val="20000"/>
              </a:spcBef>
              <a:buClr>
                <a:srgbClr val="FF6600"/>
              </a:buClr>
              <a:buSzPct val="80000"/>
              <a:buFont typeface="Webdings" pitchFamily="18" charset="2"/>
              <a:buChar char="4"/>
            </a:pPr>
            <a:r>
              <a:rPr lang="pt-PT" sz="1800" dirty="0"/>
              <a:t>Para controlar o risco de não concluir o projeto no prazo, no orçamento com os resultados </a:t>
            </a:r>
            <a:r>
              <a:rPr lang="pt-PT" sz="1800" dirty="0" smtClean="0"/>
              <a:t>esperados</a:t>
            </a:r>
          </a:p>
          <a:p>
            <a:pPr marL="1295400" lvl="2" indent="-381000" algn="l" eaLnBrk="0" hangingPunct="0">
              <a:spcBef>
                <a:spcPct val="20000"/>
              </a:spcBef>
              <a:buClr>
                <a:srgbClr val="FF6600"/>
              </a:buClr>
              <a:buSzPct val="80000"/>
              <a:buFont typeface="Webdings" pitchFamily="18" charset="2"/>
              <a:buChar char="4"/>
            </a:pPr>
            <a:endParaRPr lang="en-US" sz="2000" dirty="0">
              <a:solidFill>
                <a:srgbClr val="000099"/>
              </a:solidFill>
              <a:latin typeface="Frutiger 45 Light" pitchFamily="34" charset="0"/>
            </a:endParaRPr>
          </a:p>
          <a:p>
            <a:pPr marL="914400" lvl="1" indent="-457200" algn="l" eaLnBrk="0" hangingPunct="0">
              <a:spcBef>
                <a:spcPct val="20000"/>
              </a:spcBef>
              <a:buClr>
                <a:srgbClr val="FF6600"/>
              </a:buClr>
              <a:buSzPct val="80000"/>
              <a:buFont typeface="Webdings" pitchFamily="18" charset="2"/>
              <a:buChar char="4"/>
            </a:pPr>
            <a:r>
              <a:rPr lang="en-US" sz="2000" dirty="0" err="1" smtClean="0">
                <a:solidFill>
                  <a:srgbClr val="000099"/>
                </a:solidFill>
                <a:latin typeface="Frutiger 45 Light" pitchFamily="34" charset="0"/>
              </a:rPr>
              <a:t>Usando</a:t>
            </a:r>
            <a:r>
              <a:rPr lang="en-US" sz="2000" dirty="0" smtClean="0">
                <a:solidFill>
                  <a:srgbClr val="000099"/>
                </a:solidFill>
                <a:latin typeface="Frutiger 45 Light" pitchFamily="34" charset="0"/>
              </a:rPr>
              <a:t> </a:t>
            </a:r>
            <a:r>
              <a:rPr lang="en-US" sz="2000" dirty="0">
                <a:solidFill>
                  <a:srgbClr val="000099"/>
                </a:solidFill>
                <a:latin typeface="Frutiger 45 Light" pitchFamily="34" charset="0"/>
              </a:rPr>
              <a:t>INCAS </a:t>
            </a:r>
          </a:p>
          <a:p>
            <a:pPr marL="1295400" lvl="2" indent="-381000" algn="l" eaLnBrk="0" hangingPunct="0">
              <a:spcBef>
                <a:spcPct val="20000"/>
              </a:spcBef>
              <a:buClr>
                <a:srgbClr val="FF6600"/>
              </a:buClr>
              <a:buSzPct val="80000"/>
              <a:buFont typeface="Webdings" pitchFamily="18" charset="2"/>
              <a:buChar char="4"/>
            </a:pPr>
            <a:r>
              <a:rPr lang="pt-PT" sz="1800" dirty="0"/>
              <a:t>Para gerenciar o risco residual para o negócio, enquanto dia-a-dia de uso da aplicação.</a:t>
            </a:r>
            <a:endParaRPr lang="en-US" sz="2000" b="0" dirty="0">
              <a:solidFill>
                <a:srgbClr val="000099"/>
              </a:solidFill>
              <a:latin typeface="Frutiger 55 Roman"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2370562"/>
                                        </p:tgtEl>
                                        <p:attrNameLst>
                                          <p:attrName>style.visibility</p:attrName>
                                        </p:attrNameLst>
                                      </p:cBhvr>
                                      <p:to>
                                        <p:strVal val="visible"/>
                                      </p:to>
                                    </p:set>
                                    <p:anim calcmode="lin" valueType="num">
                                      <p:cBhvr additive="base">
                                        <p:cTn id="7" dur="500" fill="hold"/>
                                        <p:tgtEl>
                                          <p:spTgt spid="2370562"/>
                                        </p:tgtEl>
                                        <p:attrNameLst>
                                          <p:attrName>ppt_x</p:attrName>
                                        </p:attrNameLst>
                                      </p:cBhvr>
                                      <p:tavLst>
                                        <p:tav tm="0">
                                          <p:val>
                                            <p:strVal val="0-#ppt_w/2"/>
                                          </p:val>
                                        </p:tav>
                                        <p:tav tm="100000">
                                          <p:val>
                                            <p:strVal val="#ppt_x"/>
                                          </p:val>
                                        </p:tav>
                                      </p:tavLst>
                                    </p:anim>
                                    <p:anim calcmode="lin" valueType="num">
                                      <p:cBhvr additive="base">
                                        <p:cTn id="8" dur="500" fill="hold"/>
                                        <p:tgtEl>
                                          <p:spTgt spid="23705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70563">
                                            <p:txEl>
                                              <p:pRg st="2" end="2"/>
                                            </p:txEl>
                                          </p:spTgt>
                                        </p:tgtEl>
                                        <p:attrNameLst>
                                          <p:attrName>style.visibility</p:attrName>
                                        </p:attrNameLst>
                                      </p:cBhvr>
                                      <p:to>
                                        <p:strVal val="visible"/>
                                      </p:to>
                                    </p:set>
                                    <p:anim calcmode="lin" valueType="num">
                                      <p:cBhvr additive="base">
                                        <p:cTn id="13" dur="500" fill="hold"/>
                                        <p:tgtEl>
                                          <p:spTgt spid="23705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705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70563">
                                            <p:txEl>
                                              <p:pRg st="5" end="5"/>
                                            </p:txEl>
                                          </p:spTgt>
                                        </p:tgtEl>
                                        <p:attrNameLst>
                                          <p:attrName>style.visibility</p:attrName>
                                        </p:attrNameLst>
                                      </p:cBhvr>
                                      <p:to>
                                        <p:strVal val="visible"/>
                                      </p:to>
                                    </p:set>
                                    <p:anim calcmode="lin" valueType="num">
                                      <p:cBhvr additive="base">
                                        <p:cTn id="19" dur="500" fill="hold"/>
                                        <p:tgtEl>
                                          <p:spTgt spid="237056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7056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0562"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Espaço Reservado para Data 3"/>
          <p:cNvSpPr>
            <a:spLocks noGrp="1"/>
          </p:cNvSpPr>
          <p:nvPr>
            <p:ph type="dt" sz="half" idx="10"/>
          </p:nvPr>
        </p:nvSpPr>
        <p:spPr/>
        <p:txBody>
          <a:bodyPr/>
          <a:lstStyle/>
          <a:p>
            <a:r>
              <a:rPr lang="fr-FR"/>
              <a:t>Page </a:t>
            </a:r>
            <a:fld id="{CC4CF562-D35E-4C69-AB4B-91A692ADC6B7}" type="slidenum">
              <a:rPr lang="fr-FR"/>
              <a:pPr/>
              <a:t>8</a:t>
            </a:fld>
            <a:r>
              <a:rPr lang="fr-FR"/>
              <a:t>  / Ref TRN_SI_00942 / V2.2 /     SGSI/Q -  July 25 th/2010 /     Classification  D3    Retention : WA+10</a:t>
            </a:r>
          </a:p>
        </p:txBody>
      </p:sp>
      <p:sp>
        <p:nvSpPr>
          <p:cNvPr id="1676290" name="Text Box 2"/>
          <p:cNvSpPr txBox="1">
            <a:spLocks noChangeArrowheads="1"/>
          </p:cNvSpPr>
          <p:nvPr/>
        </p:nvSpPr>
        <p:spPr bwMode="auto">
          <a:xfrm>
            <a:off x="5549900" y="447675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1676291" name="Rectangle 3"/>
          <p:cNvSpPr>
            <a:spLocks noGrp="1" noChangeArrowheads="1"/>
          </p:cNvSpPr>
          <p:nvPr>
            <p:ph type="title"/>
          </p:nvPr>
        </p:nvSpPr>
        <p:spPr>
          <a:xfrm>
            <a:off x="3705225" y="0"/>
            <a:ext cx="5235575" cy="1241425"/>
          </a:xfrm>
          <a:ln/>
        </p:spPr>
        <p:txBody>
          <a:bodyPr/>
          <a:lstStyle/>
          <a:p>
            <a:r>
              <a:rPr lang="en-US" sz="2800" dirty="0" err="1">
                <a:latin typeface="Arial" charset="0"/>
              </a:rPr>
              <a:t>Porque</a:t>
            </a:r>
            <a:r>
              <a:rPr lang="en-US" sz="2800" dirty="0">
                <a:latin typeface="Arial" charset="0"/>
              </a:rPr>
              <a:t> a </a:t>
            </a:r>
            <a:r>
              <a:rPr lang="en-US" sz="2800" dirty="0" err="1">
                <a:latin typeface="Arial" charset="0"/>
              </a:rPr>
              <a:t>abordagem</a:t>
            </a:r>
            <a:r>
              <a:rPr lang="en-US" sz="2800" dirty="0">
                <a:latin typeface="Arial" charset="0"/>
              </a:rPr>
              <a:t> da </a:t>
            </a:r>
            <a:r>
              <a:rPr lang="en-US" sz="2800" dirty="0" err="1">
                <a:latin typeface="Arial" charset="0"/>
              </a:rPr>
              <a:t>qualidade</a:t>
            </a:r>
            <a:r>
              <a:rPr lang="en-US" sz="2800" dirty="0">
                <a:latin typeface="Arial" charset="0"/>
              </a:rPr>
              <a:t> é um </a:t>
            </a:r>
            <a:r>
              <a:rPr lang="en-US" sz="2800" dirty="0" err="1">
                <a:latin typeface="Arial" charset="0"/>
              </a:rPr>
              <a:t>imperativo</a:t>
            </a:r>
            <a:r>
              <a:rPr lang="en-US" sz="2800" dirty="0">
                <a:latin typeface="Arial" charset="0"/>
              </a:rPr>
              <a:t> agora?</a:t>
            </a:r>
          </a:p>
        </p:txBody>
      </p:sp>
      <p:sp>
        <p:nvSpPr>
          <p:cNvPr id="1676295" name="Rectangle 7"/>
          <p:cNvSpPr>
            <a:spLocks noChangeArrowheads="1"/>
          </p:cNvSpPr>
          <p:nvPr/>
        </p:nvSpPr>
        <p:spPr bwMode="auto">
          <a:xfrm>
            <a:off x="292100" y="1241425"/>
            <a:ext cx="8496300" cy="4130675"/>
          </a:xfrm>
          <a:prstGeom prst="rect">
            <a:avLst/>
          </a:prstGeom>
          <a:noFill/>
          <a:ln w="9525">
            <a:noFill/>
            <a:miter lim="800000"/>
            <a:headEnd/>
            <a:tailEnd/>
          </a:ln>
          <a:effectLst/>
        </p:spPr>
        <p:txBody>
          <a:bodyPr/>
          <a:lstStyle/>
          <a:p>
            <a:pPr marL="914400" lvl="1" indent="-457200" algn="l" eaLnBrk="0" hangingPunct="0">
              <a:lnSpc>
                <a:spcPct val="120000"/>
              </a:lnSpc>
              <a:spcBef>
                <a:spcPct val="20000"/>
              </a:spcBef>
              <a:buClr>
                <a:srgbClr val="FF6600"/>
              </a:buClr>
              <a:buSzPct val="80000"/>
              <a:buFontTx/>
              <a:buAutoNum type="arabicPeriod"/>
            </a:pPr>
            <a:r>
              <a:rPr lang="en-US" sz="2000" dirty="0" err="1">
                <a:solidFill>
                  <a:srgbClr val="000099"/>
                </a:solidFill>
              </a:rPr>
              <a:t>Maiores</a:t>
            </a:r>
            <a:r>
              <a:rPr lang="en-US" sz="2000" dirty="0">
                <a:solidFill>
                  <a:srgbClr val="000099"/>
                </a:solidFill>
              </a:rPr>
              <a:t> </a:t>
            </a:r>
            <a:r>
              <a:rPr lang="en-US" sz="2000" dirty="0" err="1">
                <a:solidFill>
                  <a:srgbClr val="000099"/>
                </a:solidFill>
              </a:rPr>
              <a:t>expectativas</a:t>
            </a:r>
            <a:r>
              <a:rPr lang="en-US" sz="2000" dirty="0">
                <a:solidFill>
                  <a:srgbClr val="000099"/>
                </a:solidFill>
              </a:rPr>
              <a:t> dos </a:t>
            </a:r>
            <a:r>
              <a:rPr lang="en-US" sz="2000" dirty="0" err="1" smtClean="0">
                <a:solidFill>
                  <a:srgbClr val="000099"/>
                </a:solidFill>
              </a:rPr>
              <a:t>usuários</a:t>
            </a:r>
            <a:r>
              <a:rPr lang="en-US" sz="2000" dirty="0" smtClean="0">
                <a:solidFill>
                  <a:srgbClr val="000099"/>
                </a:solidFill>
              </a:rPr>
              <a:t>.</a:t>
            </a:r>
            <a:endParaRPr lang="en-US" sz="2000" dirty="0">
              <a:solidFill>
                <a:srgbClr val="000099"/>
              </a:solidFill>
            </a:endParaRPr>
          </a:p>
          <a:p>
            <a:pPr marL="1295400" lvl="2" indent="-381000" algn="l" eaLnBrk="0" hangingPunct="0">
              <a:lnSpc>
                <a:spcPct val="120000"/>
              </a:lnSpc>
              <a:spcBef>
                <a:spcPct val="20000"/>
              </a:spcBef>
              <a:buClr>
                <a:srgbClr val="FF6600"/>
              </a:buClr>
              <a:buSzPct val="80000"/>
              <a:buFontTx/>
              <a:buChar char="•"/>
            </a:pPr>
            <a:r>
              <a:rPr lang="en-US" sz="2000" b="0" dirty="0" err="1">
                <a:solidFill>
                  <a:srgbClr val="000099"/>
                </a:solidFill>
              </a:rPr>
              <a:t>Soluções</a:t>
            </a:r>
            <a:r>
              <a:rPr lang="en-US" sz="2000" b="0" dirty="0">
                <a:solidFill>
                  <a:srgbClr val="000099"/>
                </a:solidFill>
              </a:rPr>
              <a:t> de tempo </a:t>
            </a:r>
            <a:r>
              <a:rPr lang="en-US" sz="2000" b="0" dirty="0" err="1">
                <a:solidFill>
                  <a:srgbClr val="000099"/>
                </a:solidFill>
              </a:rPr>
              <a:t>para</a:t>
            </a:r>
            <a:r>
              <a:rPr lang="en-US" sz="2000" b="0" dirty="0">
                <a:solidFill>
                  <a:srgbClr val="000099"/>
                </a:solidFill>
              </a:rPr>
              <a:t> o </a:t>
            </a:r>
            <a:r>
              <a:rPr lang="en-US" sz="2000" b="0" dirty="0" err="1">
                <a:solidFill>
                  <a:srgbClr val="000099"/>
                </a:solidFill>
              </a:rPr>
              <a:t>mercado</a:t>
            </a:r>
            <a:endParaRPr lang="en-US" sz="2000" b="0" dirty="0">
              <a:solidFill>
                <a:srgbClr val="000099"/>
              </a:solidFill>
            </a:endParaRPr>
          </a:p>
          <a:p>
            <a:pPr marL="1295400" lvl="2" indent="-381000" algn="l" eaLnBrk="0" hangingPunct="0">
              <a:lnSpc>
                <a:spcPct val="120000"/>
              </a:lnSpc>
              <a:spcBef>
                <a:spcPct val="20000"/>
              </a:spcBef>
              <a:buClr>
                <a:srgbClr val="FF6600"/>
              </a:buClr>
              <a:buSzPct val="80000"/>
              <a:buFontTx/>
              <a:buChar char="•"/>
            </a:pPr>
            <a:r>
              <a:rPr lang="en-US" sz="2000" b="0" dirty="0" err="1">
                <a:solidFill>
                  <a:srgbClr val="000099"/>
                </a:solidFill>
              </a:rPr>
              <a:t>D</a:t>
            </a:r>
            <a:r>
              <a:rPr lang="en-US" sz="2000" b="0" dirty="0" err="1" smtClean="0">
                <a:solidFill>
                  <a:srgbClr val="000099"/>
                </a:solidFill>
              </a:rPr>
              <a:t>isponibilidade</a:t>
            </a:r>
            <a:r>
              <a:rPr lang="en-US" sz="2000" b="0" dirty="0" smtClean="0">
                <a:solidFill>
                  <a:srgbClr val="000099"/>
                </a:solidFill>
              </a:rPr>
              <a:t> </a:t>
            </a:r>
            <a:r>
              <a:rPr lang="en-US" sz="2000" b="0" dirty="0">
                <a:solidFill>
                  <a:srgbClr val="000099"/>
                </a:solidFill>
              </a:rPr>
              <a:t>do </a:t>
            </a:r>
            <a:r>
              <a:rPr lang="en-US" sz="2000" b="0" dirty="0" err="1">
                <a:solidFill>
                  <a:srgbClr val="000099"/>
                </a:solidFill>
              </a:rPr>
              <a:t>serviço</a:t>
            </a:r>
            <a:endParaRPr lang="en-US" sz="2000" b="0" dirty="0">
              <a:solidFill>
                <a:srgbClr val="000099"/>
              </a:solidFill>
            </a:endParaRPr>
          </a:p>
          <a:p>
            <a:pPr marL="914400" lvl="1" indent="-457200" algn="l" eaLnBrk="0" hangingPunct="0">
              <a:lnSpc>
                <a:spcPct val="120000"/>
              </a:lnSpc>
              <a:spcBef>
                <a:spcPct val="20000"/>
              </a:spcBef>
              <a:buClr>
                <a:srgbClr val="FF6600"/>
              </a:buClr>
              <a:buSzPct val="80000"/>
              <a:buFontTx/>
              <a:buAutoNum type="arabicPeriod"/>
            </a:pPr>
            <a:r>
              <a:rPr lang="en-US" sz="2000" dirty="0" err="1">
                <a:solidFill>
                  <a:srgbClr val="000099"/>
                </a:solidFill>
              </a:rPr>
              <a:t>Em</a:t>
            </a:r>
            <a:r>
              <a:rPr lang="en-US" sz="2000" dirty="0">
                <a:solidFill>
                  <a:srgbClr val="000099"/>
                </a:solidFill>
              </a:rPr>
              <a:t> </a:t>
            </a:r>
            <a:r>
              <a:rPr lang="en-US" sz="2000" dirty="0" err="1">
                <a:solidFill>
                  <a:srgbClr val="000099"/>
                </a:solidFill>
              </a:rPr>
              <a:t>todo</a:t>
            </a:r>
            <a:r>
              <a:rPr lang="en-US" sz="2000" dirty="0">
                <a:solidFill>
                  <a:srgbClr val="000099"/>
                </a:solidFill>
              </a:rPr>
              <a:t> </a:t>
            </a:r>
            <a:r>
              <a:rPr lang="en-US" sz="2000" dirty="0" err="1" smtClean="0">
                <a:solidFill>
                  <a:srgbClr val="000099"/>
                </a:solidFill>
              </a:rPr>
              <a:t>mundo</a:t>
            </a:r>
            <a:r>
              <a:rPr lang="en-US" sz="2000" dirty="0" smtClean="0">
                <a:solidFill>
                  <a:srgbClr val="000099"/>
                </a:solidFill>
              </a:rPr>
              <a:t> </a:t>
            </a:r>
            <a:r>
              <a:rPr lang="en-US" sz="2000" dirty="0" err="1">
                <a:solidFill>
                  <a:srgbClr val="000099"/>
                </a:solidFill>
              </a:rPr>
              <a:t>serviço</a:t>
            </a:r>
            <a:r>
              <a:rPr lang="en-US" sz="2000" dirty="0">
                <a:solidFill>
                  <a:srgbClr val="000099"/>
                </a:solidFill>
              </a:rPr>
              <a:t> de </a:t>
            </a:r>
            <a:r>
              <a:rPr lang="en-US" sz="2000" dirty="0" err="1">
                <a:solidFill>
                  <a:srgbClr val="000099"/>
                </a:solidFill>
              </a:rPr>
              <a:t>implementação</a:t>
            </a:r>
            <a:r>
              <a:rPr lang="en-US" sz="2000" dirty="0">
                <a:solidFill>
                  <a:srgbClr val="000099"/>
                </a:solidFill>
              </a:rPr>
              <a:t> do </a:t>
            </a:r>
            <a:r>
              <a:rPr lang="en-US" sz="2000" dirty="0" err="1">
                <a:solidFill>
                  <a:srgbClr val="000099"/>
                </a:solidFill>
              </a:rPr>
              <a:t>modelo</a:t>
            </a:r>
            <a:r>
              <a:rPr lang="en-US" sz="2000" dirty="0">
                <a:solidFill>
                  <a:srgbClr val="000099"/>
                </a:solidFill>
              </a:rPr>
              <a:t> de </a:t>
            </a:r>
            <a:r>
              <a:rPr lang="en-US" sz="2000" dirty="0" err="1" smtClean="0">
                <a:solidFill>
                  <a:srgbClr val="000099"/>
                </a:solidFill>
              </a:rPr>
              <a:t>entrega</a:t>
            </a:r>
            <a:r>
              <a:rPr lang="en-US" sz="2000" dirty="0" smtClean="0">
                <a:solidFill>
                  <a:srgbClr val="000099"/>
                </a:solidFill>
              </a:rPr>
              <a:t>.</a:t>
            </a:r>
            <a:endParaRPr lang="en-US" sz="2000" dirty="0">
              <a:solidFill>
                <a:srgbClr val="000099"/>
              </a:solidFill>
            </a:endParaRPr>
          </a:p>
          <a:p>
            <a:pPr marL="914400" lvl="1" indent="-457200" algn="l" eaLnBrk="0" hangingPunct="0">
              <a:lnSpc>
                <a:spcPct val="120000"/>
              </a:lnSpc>
              <a:spcBef>
                <a:spcPct val="20000"/>
              </a:spcBef>
              <a:buClr>
                <a:srgbClr val="FF6600"/>
              </a:buClr>
              <a:buSzPct val="80000"/>
              <a:buFontTx/>
              <a:buAutoNum type="arabicPeriod"/>
            </a:pPr>
            <a:r>
              <a:rPr lang="en-US" sz="2000" dirty="0" err="1">
                <a:solidFill>
                  <a:srgbClr val="000099"/>
                </a:solidFill>
              </a:rPr>
              <a:t>Exigência</a:t>
            </a:r>
            <a:r>
              <a:rPr lang="en-US" sz="2000" dirty="0">
                <a:solidFill>
                  <a:srgbClr val="000099"/>
                </a:solidFill>
              </a:rPr>
              <a:t> </a:t>
            </a:r>
            <a:r>
              <a:rPr lang="en-US" sz="2000" dirty="0" err="1">
                <a:solidFill>
                  <a:srgbClr val="000099"/>
                </a:solidFill>
              </a:rPr>
              <a:t>permanente</a:t>
            </a:r>
            <a:r>
              <a:rPr lang="en-US" sz="2000" dirty="0">
                <a:solidFill>
                  <a:srgbClr val="000099"/>
                </a:solidFill>
              </a:rPr>
              <a:t> da </a:t>
            </a:r>
            <a:r>
              <a:rPr lang="en-US" sz="2000" dirty="0" err="1">
                <a:solidFill>
                  <a:srgbClr val="000099"/>
                </a:solidFill>
              </a:rPr>
              <a:t>melhoria</a:t>
            </a:r>
            <a:r>
              <a:rPr lang="en-US" sz="2000" dirty="0">
                <a:solidFill>
                  <a:srgbClr val="000099"/>
                </a:solidFill>
              </a:rPr>
              <a:t> de </a:t>
            </a:r>
            <a:r>
              <a:rPr lang="en-US" sz="2000" dirty="0" err="1">
                <a:solidFill>
                  <a:srgbClr val="000099"/>
                </a:solidFill>
              </a:rPr>
              <a:t>produtividade</a:t>
            </a:r>
            <a:endParaRPr lang="en-US" sz="2000" dirty="0">
              <a:solidFill>
                <a:srgbClr val="000099"/>
              </a:solidFill>
            </a:endParaRPr>
          </a:p>
          <a:p>
            <a:pPr marL="914400" lvl="1" indent="-457200" algn="l" eaLnBrk="0" hangingPunct="0">
              <a:lnSpc>
                <a:spcPct val="120000"/>
              </a:lnSpc>
              <a:spcBef>
                <a:spcPct val="20000"/>
              </a:spcBef>
              <a:buClr>
                <a:srgbClr val="FF6600"/>
              </a:buClr>
              <a:buSzPct val="80000"/>
              <a:buFontTx/>
              <a:buAutoNum type="arabicPeriod"/>
            </a:pPr>
            <a:r>
              <a:rPr lang="en-US" sz="2000" dirty="0" smtClean="0">
                <a:solidFill>
                  <a:srgbClr val="000099"/>
                </a:solidFill>
              </a:rPr>
              <a:t>BSS </a:t>
            </a:r>
            <a:r>
              <a:rPr lang="en-US" sz="2000" dirty="0">
                <a:solidFill>
                  <a:srgbClr val="000099"/>
                </a:solidFill>
              </a:rPr>
              <a:t>e IN </a:t>
            </a:r>
            <a:r>
              <a:rPr lang="en-US" sz="2000" dirty="0" smtClean="0">
                <a:solidFill>
                  <a:srgbClr val="000099"/>
                </a:solidFill>
              </a:rPr>
              <a:t>multi-sourcing</a:t>
            </a:r>
            <a:endParaRPr lang="en-US" sz="2000" dirty="0">
              <a:solidFill>
                <a:srgbClr val="FF0000"/>
              </a:solidFill>
            </a:endParaRPr>
          </a:p>
          <a:p>
            <a:pPr marL="914400" lvl="1" indent="-457200" algn="l" eaLnBrk="0" hangingPunct="0">
              <a:lnSpc>
                <a:spcPct val="120000"/>
              </a:lnSpc>
              <a:spcBef>
                <a:spcPct val="20000"/>
              </a:spcBef>
              <a:buClr>
                <a:srgbClr val="FF6600"/>
              </a:buClr>
              <a:buSzPct val="80000"/>
              <a:buFontTx/>
              <a:buAutoNum type="arabicPeriod"/>
            </a:pPr>
            <a:r>
              <a:rPr lang="en-US" sz="2000" dirty="0">
                <a:solidFill>
                  <a:srgbClr val="000099"/>
                </a:solidFill>
              </a:rPr>
              <a:t>Michelin Information Systems </a:t>
            </a:r>
            <a:r>
              <a:rPr lang="en-US" sz="2000" dirty="0" err="1">
                <a:solidFill>
                  <a:srgbClr val="000099"/>
                </a:solidFill>
              </a:rPr>
              <a:t>usados</a:t>
            </a:r>
            <a:r>
              <a:rPr lang="en-US" sz="2000" dirty="0">
                <a:solidFill>
                  <a:srgbClr val="000099"/>
                </a:solidFill>
              </a:rPr>
              <a:t> </a:t>
            </a:r>
            <a:r>
              <a:rPr lang="en-US" sz="2000" dirty="0" err="1">
                <a:solidFill>
                  <a:srgbClr val="000099"/>
                </a:solidFill>
              </a:rPr>
              <a:t>por</a:t>
            </a:r>
            <a:r>
              <a:rPr lang="en-US" sz="2000" dirty="0">
                <a:solidFill>
                  <a:srgbClr val="000099"/>
                </a:solidFill>
              </a:rPr>
              <a:t> </a:t>
            </a:r>
            <a:r>
              <a:rPr lang="en-US" sz="2000" dirty="0" err="1">
                <a:solidFill>
                  <a:srgbClr val="000099"/>
                </a:solidFill>
              </a:rPr>
              <a:t>parceiros</a:t>
            </a:r>
            <a:endParaRPr lang="en-US" sz="2000" dirty="0">
              <a:solidFill>
                <a:srgbClr val="000099"/>
              </a:solidFill>
            </a:endParaRPr>
          </a:p>
          <a:p>
            <a:pPr marL="914400" lvl="1" indent="-457200" algn="l" eaLnBrk="0" hangingPunct="0">
              <a:lnSpc>
                <a:spcPct val="120000"/>
              </a:lnSpc>
              <a:spcBef>
                <a:spcPct val="20000"/>
              </a:spcBef>
              <a:buClr>
                <a:srgbClr val="FF6600"/>
              </a:buClr>
              <a:buSzPct val="80000"/>
              <a:buFontTx/>
              <a:buAutoNum type="arabicPeriod"/>
            </a:pPr>
            <a:r>
              <a:rPr lang="en-US" sz="2000" dirty="0" err="1">
                <a:solidFill>
                  <a:srgbClr val="000099"/>
                </a:solidFill>
              </a:rPr>
              <a:t>Crescente</a:t>
            </a:r>
            <a:r>
              <a:rPr lang="en-US" sz="2000" dirty="0">
                <a:solidFill>
                  <a:srgbClr val="000099"/>
                </a:solidFill>
              </a:rPr>
              <a:t> </a:t>
            </a:r>
            <a:r>
              <a:rPr lang="en-US" sz="2000" dirty="0" err="1">
                <a:solidFill>
                  <a:srgbClr val="000099"/>
                </a:solidFill>
              </a:rPr>
              <a:t>sofisticação</a:t>
            </a:r>
            <a:r>
              <a:rPr lang="en-US" sz="2000" dirty="0">
                <a:solidFill>
                  <a:srgbClr val="000099"/>
                </a:solidFill>
              </a:rPr>
              <a:t> dos </a:t>
            </a:r>
            <a:r>
              <a:rPr lang="en-US" sz="2000" dirty="0" err="1">
                <a:solidFill>
                  <a:srgbClr val="000099"/>
                </a:solidFill>
              </a:rPr>
              <a:t>sistemas</a:t>
            </a:r>
            <a:r>
              <a:rPr lang="en-US" sz="2000" dirty="0">
                <a:solidFill>
                  <a:srgbClr val="000099"/>
                </a:solidFill>
              </a:rPr>
              <a:t> de </a:t>
            </a:r>
            <a:r>
              <a:rPr lang="en-US" sz="2000" dirty="0" err="1">
                <a:solidFill>
                  <a:srgbClr val="000099"/>
                </a:solidFill>
              </a:rPr>
              <a:t>informação</a:t>
            </a:r>
            <a:endParaRPr lang="en-US" sz="2000" dirty="0">
              <a:solidFill>
                <a:srgbClr val="000099"/>
              </a:solidFill>
            </a:endParaRPr>
          </a:p>
        </p:txBody>
      </p:sp>
      <p:sp>
        <p:nvSpPr>
          <p:cNvPr id="1676296" name="Rectangle 8"/>
          <p:cNvSpPr>
            <a:spLocks noChangeArrowheads="1"/>
          </p:cNvSpPr>
          <p:nvPr/>
        </p:nvSpPr>
        <p:spPr bwMode="auto">
          <a:xfrm>
            <a:off x="508000" y="5372100"/>
            <a:ext cx="5537200" cy="800100"/>
          </a:xfrm>
          <a:prstGeom prst="rect">
            <a:avLst/>
          </a:prstGeom>
          <a:solidFill>
            <a:srgbClr val="FF6600"/>
          </a:solidFill>
          <a:ln w="9525">
            <a:solidFill>
              <a:schemeClr val="tx1"/>
            </a:solidFill>
            <a:miter lim="800000"/>
            <a:headEnd/>
            <a:tailEnd/>
          </a:ln>
          <a:effectLst/>
        </p:spPr>
        <p:txBody>
          <a:bodyPr anchor="ctr"/>
          <a:lstStyle/>
          <a:p>
            <a:pPr marL="342900" indent="-342900" eaLnBrk="0" hangingPunct="0">
              <a:lnSpc>
                <a:spcPct val="80000"/>
              </a:lnSpc>
              <a:spcBef>
                <a:spcPct val="40000"/>
              </a:spcBef>
              <a:buClr>
                <a:srgbClr val="FF6600"/>
              </a:buClr>
              <a:buSzPct val="80000"/>
              <a:buFont typeface="Webdings" pitchFamily="18" charset="2"/>
              <a:buChar char="4"/>
            </a:pPr>
            <a:r>
              <a:rPr lang="en-US" sz="2400" i="1">
                <a:solidFill>
                  <a:schemeClr val="bg1"/>
                </a:solidFill>
              </a:rPr>
              <a:t>Precisamos desenvolver funcionários SI à altura do desafio</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76291"/>
                                        </p:tgtEl>
                                        <p:attrNameLst>
                                          <p:attrName>style.visibility</p:attrName>
                                        </p:attrNameLst>
                                      </p:cBhvr>
                                      <p:to>
                                        <p:strVal val="visible"/>
                                      </p:to>
                                    </p:set>
                                    <p:anim calcmode="lin" valueType="num">
                                      <p:cBhvr additive="base">
                                        <p:cTn id="7" dur="500" fill="hold"/>
                                        <p:tgtEl>
                                          <p:spTgt spid="1676291"/>
                                        </p:tgtEl>
                                        <p:attrNameLst>
                                          <p:attrName>ppt_x</p:attrName>
                                        </p:attrNameLst>
                                      </p:cBhvr>
                                      <p:tavLst>
                                        <p:tav tm="0">
                                          <p:val>
                                            <p:strVal val="0-#ppt_w/2"/>
                                          </p:val>
                                        </p:tav>
                                        <p:tav tm="100000">
                                          <p:val>
                                            <p:strVal val="#ppt_x"/>
                                          </p:val>
                                        </p:tav>
                                      </p:tavLst>
                                    </p:anim>
                                    <p:anim calcmode="lin" valueType="num">
                                      <p:cBhvr additive="base">
                                        <p:cTn id="8" dur="500" fill="hold"/>
                                        <p:tgtEl>
                                          <p:spTgt spid="1676291"/>
                                        </p:tgtEl>
                                        <p:attrNameLst>
                                          <p:attrName>ppt_y</p:attrName>
                                        </p:attrNameLst>
                                      </p:cBhvr>
                                      <p:tavLst>
                                        <p:tav tm="0">
                                          <p:val>
                                            <p:strVal val="#ppt_y"/>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1676295">
                                            <p:txEl>
                                              <p:pRg st="1" end="1"/>
                                            </p:txEl>
                                          </p:spTgt>
                                        </p:tgtEl>
                                        <p:attrNameLst>
                                          <p:attrName>style.visibility</p:attrName>
                                        </p:attrNameLst>
                                      </p:cBhvr>
                                      <p:to>
                                        <p:strVal val="visible"/>
                                      </p:to>
                                    </p:set>
                                    <p:animEffect transition="in" filter="blinds(horizontal)">
                                      <p:cBhvr>
                                        <p:cTn id="11" dur="500"/>
                                        <p:tgtEl>
                                          <p:spTgt spid="1676295">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1676295">
                                            <p:txEl>
                                              <p:pRg st="2" end="2"/>
                                            </p:txEl>
                                          </p:spTgt>
                                        </p:tgtEl>
                                        <p:attrNameLst>
                                          <p:attrName>style.visibility</p:attrName>
                                        </p:attrNameLst>
                                      </p:cBhvr>
                                      <p:to>
                                        <p:strVal val="visible"/>
                                      </p:to>
                                    </p:set>
                                    <p:animEffect transition="in" filter="blinds(horizontal)">
                                      <p:cBhvr>
                                        <p:cTn id="14" dur="500"/>
                                        <p:tgtEl>
                                          <p:spTgt spid="1676295">
                                            <p:txEl>
                                              <p:pRg st="2" end="2"/>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1676295">
                                            <p:txEl>
                                              <p:pRg st="3" end="3"/>
                                            </p:txEl>
                                          </p:spTgt>
                                        </p:tgtEl>
                                        <p:attrNameLst>
                                          <p:attrName>style.visibility</p:attrName>
                                        </p:attrNameLst>
                                      </p:cBhvr>
                                      <p:to>
                                        <p:strVal val="visible"/>
                                      </p:to>
                                    </p:set>
                                    <p:animEffect transition="in" filter="blinds(horizontal)">
                                      <p:cBhvr>
                                        <p:cTn id="17" dur="500"/>
                                        <p:tgtEl>
                                          <p:spTgt spid="1676295">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676295">
                                            <p:txEl>
                                              <p:pRg st="4" end="4"/>
                                            </p:txEl>
                                          </p:spTgt>
                                        </p:tgtEl>
                                        <p:attrNameLst>
                                          <p:attrName>style.visibility</p:attrName>
                                        </p:attrNameLst>
                                      </p:cBhvr>
                                      <p:to>
                                        <p:strVal val="visible"/>
                                      </p:to>
                                    </p:set>
                                    <p:animEffect transition="in" filter="blinds(horizontal)">
                                      <p:cBhvr>
                                        <p:cTn id="20" dur="500"/>
                                        <p:tgtEl>
                                          <p:spTgt spid="1676295">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676295">
                                            <p:txEl>
                                              <p:pRg st="0" end="0"/>
                                            </p:txEl>
                                          </p:spTgt>
                                        </p:tgtEl>
                                        <p:attrNameLst>
                                          <p:attrName>style.visibility</p:attrName>
                                        </p:attrNameLst>
                                      </p:cBhvr>
                                      <p:to>
                                        <p:strVal val="visible"/>
                                      </p:to>
                                    </p:set>
                                    <p:animEffect transition="in" filter="blinds(horizontal)">
                                      <p:cBhvr>
                                        <p:cTn id="23" dur="500"/>
                                        <p:tgtEl>
                                          <p:spTgt spid="167629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676295">
                                            <p:txEl>
                                              <p:pRg st="5" end="5"/>
                                            </p:txEl>
                                          </p:spTgt>
                                        </p:tgtEl>
                                        <p:attrNameLst>
                                          <p:attrName>style.visibility</p:attrName>
                                        </p:attrNameLst>
                                      </p:cBhvr>
                                      <p:to>
                                        <p:strVal val="visible"/>
                                      </p:to>
                                    </p:set>
                                    <p:animEffect transition="in" filter="blinds(horizontal)">
                                      <p:cBhvr>
                                        <p:cTn id="28" dur="500"/>
                                        <p:tgtEl>
                                          <p:spTgt spid="167629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676295">
                                            <p:txEl>
                                              <p:pRg st="6" end="6"/>
                                            </p:txEl>
                                          </p:spTgt>
                                        </p:tgtEl>
                                        <p:attrNameLst>
                                          <p:attrName>style.visibility</p:attrName>
                                        </p:attrNameLst>
                                      </p:cBhvr>
                                      <p:to>
                                        <p:strVal val="visible"/>
                                      </p:to>
                                    </p:set>
                                    <p:animEffect transition="in" filter="blinds(horizontal)">
                                      <p:cBhvr>
                                        <p:cTn id="33" dur="500"/>
                                        <p:tgtEl>
                                          <p:spTgt spid="167629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76295">
                                            <p:txEl>
                                              <p:pRg st="7" end="7"/>
                                            </p:txEl>
                                          </p:spTgt>
                                        </p:tgtEl>
                                        <p:attrNameLst>
                                          <p:attrName>style.visibility</p:attrName>
                                        </p:attrNameLst>
                                      </p:cBhvr>
                                      <p:to>
                                        <p:strVal val="visible"/>
                                      </p:to>
                                    </p:set>
                                    <p:animEffect transition="in" filter="blinds(horizontal)">
                                      <p:cBhvr>
                                        <p:cTn id="38" dur="500"/>
                                        <p:tgtEl>
                                          <p:spTgt spid="167629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1" nodeType="clickEffect">
                                  <p:stCondLst>
                                    <p:cond delay="0"/>
                                  </p:stCondLst>
                                  <p:childTnLst>
                                    <p:set>
                                      <p:cBhvr>
                                        <p:cTn id="42" dur="1" fill="hold">
                                          <p:stCondLst>
                                            <p:cond delay="0"/>
                                          </p:stCondLst>
                                        </p:cTn>
                                        <p:tgtEl>
                                          <p:spTgt spid="1676296"/>
                                        </p:tgtEl>
                                        <p:attrNameLst>
                                          <p:attrName>style.visibility</p:attrName>
                                        </p:attrNameLst>
                                      </p:cBhvr>
                                      <p:to>
                                        <p:strVal val="visible"/>
                                      </p:to>
                                    </p:set>
                                    <p:anim calcmode="lin" valueType="num">
                                      <p:cBhvr additive="base">
                                        <p:cTn id="43" dur="500" fill="hold"/>
                                        <p:tgtEl>
                                          <p:spTgt spid="1676296"/>
                                        </p:tgtEl>
                                        <p:attrNameLst>
                                          <p:attrName>ppt_x</p:attrName>
                                        </p:attrNameLst>
                                      </p:cBhvr>
                                      <p:tavLst>
                                        <p:tav tm="0">
                                          <p:val>
                                            <p:strVal val="#ppt_x"/>
                                          </p:val>
                                        </p:tav>
                                        <p:tav tm="100000">
                                          <p:val>
                                            <p:strVal val="#ppt_x"/>
                                          </p:val>
                                        </p:tav>
                                      </p:tavLst>
                                    </p:anim>
                                    <p:anim calcmode="lin" valueType="num">
                                      <p:cBhvr additive="base">
                                        <p:cTn id="44" dur="500" fill="hold"/>
                                        <p:tgtEl>
                                          <p:spTgt spid="16762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animBg="1"/>
      <p:bldP spid="1676296" grpId="1"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 name="Espaço Reservado para Data 3"/>
          <p:cNvSpPr>
            <a:spLocks noGrp="1"/>
          </p:cNvSpPr>
          <p:nvPr>
            <p:ph type="dt" sz="half" idx="10"/>
          </p:nvPr>
        </p:nvSpPr>
        <p:spPr/>
        <p:txBody>
          <a:bodyPr/>
          <a:lstStyle/>
          <a:p>
            <a:r>
              <a:rPr lang="fr-FR"/>
              <a:t>Page </a:t>
            </a:r>
            <a:fld id="{C3AD34FD-DB8A-4062-917C-27266ACAECC3}" type="slidenum">
              <a:rPr lang="fr-FR"/>
              <a:pPr/>
              <a:t>80</a:t>
            </a:fld>
            <a:r>
              <a:rPr lang="fr-FR"/>
              <a:t>  / Ref TRN_SI_00942 / V2.2 /     SGSI/Q -  July 25 th/2010 /     Classification  D3    Retention : WA+10</a:t>
            </a:r>
          </a:p>
        </p:txBody>
      </p:sp>
      <p:sp>
        <p:nvSpPr>
          <p:cNvPr id="2372610" name="Rectangle 2"/>
          <p:cNvSpPr>
            <a:spLocks noGrp="1" noChangeArrowheads="1"/>
          </p:cNvSpPr>
          <p:nvPr>
            <p:ph type="title"/>
          </p:nvPr>
        </p:nvSpPr>
        <p:spPr>
          <a:xfrm>
            <a:off x="3543300" y="0"/>
            <a:ext cx="5384800" cy="1130300"/>
          </a:xfrm>
          <a:ln/>
        </p:spPr>
        <p:txBody>
          <a:bodyPr/>
          <a:lstStyle/>
          <a:p>
            <a:r>
              <a:rPr lang="en-US"/>
              <a:t>Strategic </a:t>
            </a:r>
            <a:r>
              <a:rPr lang="en-US" sz="2800">
                <a:latin typeface="Arial" charset="0"/>
              </a:rPr>
              <a:t>Risk</a:t>
            </a:r>
            <a:r>
              <a:rPr lang="en-US"/>
              <a:t> Management</a:t>
            </a:r>
          </a:p>
        </p:txBody>
      </p:sp>
      <p:grpSp>
        <p:nvGrpSpPr>
          <p:cNvPr id="2372634" name="Group 26"/>
          <p:cNvGrpSpPr>
            <a:grpSpLocks/>
          </p:cNvGrpSpPr>
          <p:nvPr/>
        </p:nvGrpSpPr>
        <p:grpSpPr bwMode="auto">
          <a:xfrm>
            <a:off x="1809750" y="1557338"/>
            <a:ext cx="6435725" cy="3929062"/>
            <a:chOff x="990" y="1362"/>
            <a:chExt cx="4054" cy="2475"/>
          </a:xfrm>
        </p:grpSpPr>
        <p:sp>
          <p:nvSpPr>
            <p:cNvPr id="2372611" name="Freeform 3"/>
            <p:cNvSpPr>
              <a:spLocks/>
            </p:cNvSpPr>
            <p:nvPr/>
          </p:nvSpPr>
          <p:spPr bwMode="auto">
            <a:xfrm>
              <a:off x="1015" y="2203"/>
              <a:ext cx="3576" cy="1634"/>
            </a:xfrm>
            <a:custGeom>
              <a:avLst/>
              <a:gdLst/>
              <a:ahLst/>
              <a:cxnLst>
                <a:cxn ang="0">
                  <a:pos x="1803" y="0"/>
                </a:cxn>
                <a:cxn ang="0">
                  <a:pos x="0" y="0"/>
                </a:cxn>
                <a:cxn ang="0">
                  <a:pos x="430" y="557"/>
                </a:cxn>
                <a:cxn ang="0">
                  <a:pos x="0" y="1113"/>
                </a:cxn>
                <a:cxn ang="0">
                  <a:pos x="1803" y="1113"/>
                </a:cxn>
                <a:cxn ang="0">
                  <a:pos x="2233" y="557"/>
                </a:cxn>
                <a:cxn ang="0">
                  <a:pos x="1803" y="0"/>
                </a:cxn>
              </a:cxnLst>
              <a:rect l="0" t="0" r="r" b="b"/>
              <a:pathLst>
                <a:path w="2233" h="1113">
                  <a:moveTo>
                    <a:pt x="1803" y="0"/>
                  </a:moveTo>
                  <a:lnTo>
                    <a:pt x="0" y="0"/>
                  </a:lnTo>
                  <a:lnTo>
                    <a:pt x="430" y="557"/>
                  </a:lnTo>
                  <a:lnTo>
                    <a:pt x="0" y="1113"/>
                  </a:lnTo>
                  <a:lnTo>
                    <a:pt x="1803" y="1113"/>
                  </a:lnTo>
                  <a:lnTo>
                    <a:pt x="2233" y="557"/>
                  </a:lnTo>
                  <a:lnTo>
                    <a:pt x="1803" y="0"/>
                  </a:lnTo>
                  <a:close/>
                </a:path>
              </a:pathLst>
            </a:custGeom>
            <a:noFill/>
            <a:ln w="25400">
              <a:noFill/>
              <a:round/>
              <a:headEnd/>
              <a:tailEnd/>
            </a:ln>
          </p:spPr>
          <p:txBody>
            <a:bodyPr/>
            <a:lstStyle/>
            <a:p>
              <a:endParaRPr lang="pt-BR"/>
            </a:p>
          </p:txBody>
        </p:sp>
        <p:sp>
          <p:nvSpPr>
            <p:cNvPr id="2372612" name="Freeform 4"/>
            <p:cNvSpPr>
              <a:spLocks/>
            </p:cNvSpPr>
            <p:nvPr/>
          </p:nvSpPr>
          <p:spPr bwMode="auto">
            <a:xfrm>
              <a:off x="990" y="2159"/>
              <a:ext cx="3576" cy="1634"/>
            </a:xfrm>
            <a:custGeom>
              <a:avLst/>
              <a:gdLst/>
              <a:ahLst/>
              <a:cxnLst>
                <a:cxn ang="0">
                  <a:pos x="1803" y="0"/>
                </a:cxn>
                <a:cxn ang="0">
                  <a:pos x="0" y="0"/>
                </a:cxn>
                <a:cxn ang="0">
                  <a:pos x="430" y="556"/>
                </a:cxn>
                <a:cxn ang="0">
                  <a:pos x="0" y="1113"/>
                </a:cxn>
                <a:cxn ang="0">
                  <a:pos x="1803" y="1113"/>
                </a:cxn>
                <a:cxn ang="0">
                  <a:pos x="2233" y="556"/>
                </a:cxn>
                <a:cxn ang="0">
                  <a:pos x="1803" y="0"/>
                </a:cxn>
              </a:cxnLst>
              <a:rect l="0" t="0" r="r" b="b"/>
              <a:pathLst>
                <a:path w="2233" h="1113">
                  <a:moveTo>
                    <a:pt x="1803" y="0"/>
                  </a:moveTo>
                  <a:lnTo>
                    <a:pt x="0" y="0"/>
                  </a:lnTo>
                  <a:lnTo>
                    <a:pt x="430" y="556"/>
                  </a:lnTo>
                  <a:lnTo>
                    <a:pt x="0" y="1113"/>
                  </a:lnTo>
                  <a:lnTo>
                    <a:pt x="1803" y="1113"/>
                  </a:lnTo>
                  <a:lnTo>
                    <a:pt x="2233" y="556"/>
                  </a:lnTo>
                  <a:lnTo>
                    <a:pt x="1803" y="0"/>
                  </a:lnTo>
                  <a:close/>
                </a:path>
              </a:pathLst>
            </a:custGeom>
            <a:noFill/>
            <a:ln w="25400">
              <a:noFill/>
              <a:round/>
              <a:headEnd/>
              <a:tailEnd/>
            </a:ln>
          </p:spPr>
          <p:txBody>
            <a:bodyPr/>
            <a:lstStyle/>
            <a:p>
              <a:endParaRPr lang="pt-BR"/>
            </a:p>
          </p:txBody>
        </p:sp>
        <p:grpSp>
          <p:nvGrpSpPr>
            <p:cNvPr id="2372613" name="Group 5"/>
            <p:cNvGrpSpPr>
              <a:grpSpLocks/>
            </p:cNvGrpSpPr>
            <p:nvPr/>
          </p:nvGrpSpPr>
          <p:grpSpPr bwMode="auto">
            <a:xfrm>
              <a:off x="990" y="1362"/>
              <a:ext cx="3537" cy="1905"/>
              <a:chOff x="930" y="1298"/>
              <a:chExt cx="3537" cy="1905"/>
            </a:xfrm>
          </p:grpSpPr>
          <p:sp>
            <p:nvSpPr>
              <p:cNvPr id="2372614" name="AutoShape 6"/>
              <p:cNvSpPr>
                <a:spLocks noChangeArrowheads="1"/>
              </p:cNvSpPr>
              <p:nvPr/>
            </p:nvSpPr>
            <p:spPr bwMode="auto">
              <a:xfrm>
                <a:off x="930" y="1298"/>
                <a:ext cx="861" cy="272"/>
              </a:xfrm>
              <a:prstGeom prst="homePlate">
                <a:avLst>
                  <a:gd name="adj" fmla="val 79136"/>
                </a:avLst>
              </a:prstGeom>
              <a:solidFill>
                <a:srgbClr val="FF9900">
                  <a:alpha val="60001"/>
                </a:srgbClr>
              </a:solidFill>
              <a:ln w="9525">
                <a:solidFill>
                  <a:schemeClr val="hlink"/>
                </a:solidFill>
                <a:miter lim="800000"/>
                <a:headEnd/>
                <a:tailEnd/>
              </a:ln>
              <a:effectLst/>
            </p:spPr>
            <p:txBody>
              <a:bodyPr wrap="none" anchor="ctr"/>
              <a:lstStyle/>
              <a:p>
                <a:r>
                  <a:rPr lang="en-GB" sz="1400" b="0">
                    <a:solidFill>
                      <a:schemeClr val="bg1"/>
                    </a:solidFill>
                  </a:rPr>
                  <a:t>Annual </a:t>
                </a:r>
              </a:p>
              <a:p>
                <a:r>
                  <a:rPr lang="en-GB" sz="1400" b="0">
                    <a:solidFill>
                      <a:schemeClr val="bg1"/>
                    </a:solidFill>
                  </a:rPr>
                  <a:t>Evaluation</a:t>
                </a:r>
              </a:p>
            </p:txBody>
          </p:sp>
          <p:sp>
            <p:nvSpPr>
              <p:cNvPr id="2372615" name="AutoShape 7"/>
              <p:cNvSpPr>
                <a:spLocks noChangeArrowheads="1"/>
              </p:cNvSpPr>
              <p:nvPr/>
            </p:nvSpPr>
            <p:spPr bwMode="auto">
              <a:xfrm>
                <a:off x="1883" y="2931"/>
                <a:ext cx="1723" cy="272"/>
              </a:xfrm>
              <a:prstGeom prst="homePlate">
                <a:avLst>
                  <a:gd name="adj" fmla="val 158364"/>
                </a:avLst>
              </a:prstGeom>
              <a:solidFill>
                <a:schemeClr val="accent2">
                  <a:alpha val="50000"/>
                </a:schemeClr>
              </a:solidFill>
              <a:ln w="9525" algn="ctr">
                <a:solidFill>
                  <a:schemeClr val="hlink"/>
                </a:solidFill>
                <a:miter lim="800000"/>
                <a:headEnd/>
                <a:tailEnd/>
              </a:ln>
              <a:effectLst/>
            </p:spPr>
            <p:txBody>
              <a:bodyPr wrap="none" anchor="ctr"/>
              <a:lstStyle/>
              <a:p>
                <a:r>
                  <a:rPr lang="en-GB" sz="1400" b="0">
                    <a:solidFill>
                      <a:schemeClr val="bg1"/>
                    </a:solidFill>
                  </a:rPr>
                  <a:t>Acceptable Residual Risk</a:t>
                </a:r>
              </a:p>
            </p:txBody>
          </p:sp>
          <p:grpSp>
            <p:nvGrpSpPr>
              <p:cNvPr id="2372616" name="Group 8"/>
              <p:cNvGrpSpPr>
                <a:grpSpLocks/>
              </p:cNvGrpSpPr>
              <p:nvPr/>
            </p:nvGrpSpPr>
            <p:grpSpPr bwMode="auto">
              <a:xfrm>
                <a:off x="1882" y="1298"/>
                <a:ext cx="1587" cy="408"/>
                <a:chOff x="1701" y="527"/>
                <a:chExt cx="1587" cy="408"/>
              </a:xfrm>
            </p:grpSpPr>
            <p:sp>
              <p:nvSpPr>
                <p:cNvPr id="2372617" name="Rectangle 9"/>
                <p:cNvSpPr>
                  <a:spLocks noChangeArrowheads="1"/>
                </p:cNvSpPr>
                <p:nvPr/>
              </p:nvSpPr>
              <p:spPr bwMode="auto">
                <a:xfrm>
                  <a:off x="1701" y="527"/>
                  <a:ext cx="1587" cy="272"/>
                </a:xfrm>
                <a:prstGeom prst="rect">
                  <a:avLst/>
                </a:prstGeom>
                <a:solidFill>
                  <a:schemeClr val="accent2"/>
                </a:solidFill>
                <a:ln w="9525" algn="ctr">
                  <a:solidFill>
                    <a:schemeClr val="hlink"/>
                  </a:solidFill>
                  <a:miter lim="800000"/>
                  <a:headEnd/>
                  <a:tailEnd/>
                </a:ln>
                <a:effectLst/>
              </p:spPr>
              <p:txBody>
                <a:bodyPr wrap="none" anchor="ctr"/>
                <a:lstStyle/>
                <a:p>
                  <a:r>
                    <a:rPr lang="en-GB" sz="1400" b="0">
                      <a:solidFill>
                        <a:schemeClr val="bg1"/>
                      </a:solidFill>
                    </a:rPr>
                    <a:t>IT knowledge of the Risk</a:t>
                  </a:r>
                </a:p>
              </p:txBody>
            </p:sp>
            <p:sp>
              <p:nvSpPr>
                <p:cNvPr id="2372618" name="AutoShape 10"/>
                <p:cNvSpPr>
                  <a:spLocks noChangeArrowheads="1"/>
                </p:cNvSpPr>
                <p:nvPr/>
              </p:nvSpPr>
              <p:spPr bwMode="auto">
                <a:xfrm>
                  <a:off x="2064" y="799"/>
                  <a:ext cx="862" cy="136"/>
                </a:xfrm>
                <a:prstGeom prst="downArrow">
                  <a:avLst>
                    <a:gd name="adj1" fmla="val 50000"/>
                    <a:gd name="adj2" fmla="val 25000"/>
                  </a:avLst>
                </a:prstGeom>
                <a:solidFill>
                  <a:schemeClr val="accent2"/>
                </a:solidFill>
                <a:ln w="9525" algn="ctr">
                  <a:solidFill>
                    <a:schemeClr val="hlink"/>
                  </a:solidFill>
                  <a:miter lim="800000"/>
                  <a:headEnd/>
                  <a:tailEnd/>
                </a:ln>
                <a:effectLst/>
              </p:spPr>
              <p:txBody>
                <a:bodyPr wrap="none" anchor="ctr"/>
                <a:lstStyle/>
                <a:p>
                  <a:endParaRPr lang="pt-BR"/>
                </a:p>
              </p:txBody>
            </p:sp>
          </p:grpSp>
          <p:grpSp>
            <p:nvGrpSpPr>
              <p:cNvPr id="2372619" name="Group 11"/>
              <p:cNvGrpSpPr>
                <a:grpSpLocks/>
              </p:cNvGrpSpPr>
              <p:nvPr/>
            </p:nvGrpSpPr>
            <p:grpSpPr bwMode="auto">
              <a:xfrm>
                <a:off x="1882" y="1707"/>
                <a:ext cx="1587" cy="408"/>
                <a:chOff x="1701" y="527"/>
                <a:chExt cx="1587" cy="408"/>
              </a:xfrm>
            </p:grpSpPr>
            <p:sp>
              <p:nvSpPr>
                <p:cNvPr id="2372620" name="Rectangle 12"/>
                <p:cNvSpPr>
                  <a:spLocks noChangeArrowheads="1"/>
                </p:cNvSpPr>
                <p:nvPr/>
              </p:nvSpPr>
              <p:spPr bwMode="auto">
                <a:xfrm>
                  <a:off x="1701" y="527"/>
                  <a:ext cx="1587" cy="272"/>
                </a:xfrm>
                <a:prstGeom prst="rect">
                  <a:avLst/>
                </a:prstGeom>
                <a:solidFill>
                  <a:schemeClr val="accent2">
                    <a:alpha val="97000"/>
                  </a:schemeClr>
                </a:solidFill>
                <a:ln w="9525" algn="ctr">
                  <a:solidFill>
                    <a:schemeClr val="hlink"/>
                  </a:solidFill>
                  <a:miter lim="800000"/>
                  <a:headEnd/>
                  <a:tailEnd/>
                </a:ln>
                <a:effectLst/>
              </p:spPr>
              <p:txBody>
                <a:bodyPr wrap="none" anchor="ctr"/>
                <a:lstStyle/>
                <a:p>
                  <a:r>
                    <a:rPr lang="en-GB" sz="1400" b="0">
                      <a:solidFill>
                        <a:schemeClr val="bg1"/>
                      </a:solidFill>
                    </a:rPr>
                    <a:t>Risk Assessment</a:t>
                  </a:r>
                </a:p>
              </p:txBody>
            </p:sp>
            <p:sp>
              <p:nvSpPr>
                <p:cNvPr id="2372621" name="AutoShape 13"/>
                <p:cNvSpPr>
                  <a:spLocks noChangeArrowheads="1"/>
                </p:cNvSpPr>
                <p:nvPr/>
              </p:nvSpPr>
              <p:spPr bwMode="auto">
                <a:xfrm>
                  <a:off x="2064" y="799"/>
                  <a:ext cx="862" cy="136"/>
                </a:xfrm>
                <a:prstGeom prst="downArrow">
                  <a:avLst>
                    <a:gd name="adj1" fmla="val 50000"/>
                    <a:gd name="adj2" fmla="val 25000"/>
                  </a:avLst>
                </a:prstGeom>
                <a:solidFill>
                  <a:schemeClr val="accent2">
                    <a:alpha val="94000"/>
                  </a:schemeClr>
                </a:solidFill>
                <a:ln w="9525" algn="ctr">
                  <a:solidFill>
                    <a:schemeClr val="hlink"/>
                  </a:solidFill>
                  <a:miter lim="800000"/>
                  <a:headEnd/>
                  <a:tailEnd/>
                </a:ln>
                <a:effectLst/>
              </p:spPr>
              <p:txBody>
                <a:bodyPr wrap="none" anchor="ctr"/>
                <a:lstStyle/>
                <a:p>
                  <a:endParaRPr lang="pt-BR"/>
                </a:p>
              </p:txBody>
            </p:sp>
          </p:grpSp>
          <p:grpSp>
            <p:nvGrpSpPr>
              <p:cNvPr id="2372622" name="Group 14"/>
              <p:cNvGrpSpPr>
                <a:grpSpLocks/>
              </p:cNvGrpSpPr>
              <p:nvPr/>
            </p:nvGrpSpPr>
            <p:grpSpPr bwMode="auto">
              <a:xfrm>
                <a:off x="1883" y="2115"/>
                <a:ext cx="1587" cy="408"/>
                <a:chOff x="1701" y="527"/>
                <a:chExt cx="1587" cy="408"/>
              </a:xfrm>
            </p:grpSpPr>
            <p:sp>
              <p:nvSpPr>
                <p:cNvPr id="2372623" name="Rectangle 15"/>
                <p:cNvSpPr>
                  <a:spLocks noChangeArrowheads="1"/>
                </p:cNvSpPr>
                <p:nvPr/>
              </p:nvSpPr>
              <p:spPr bwMode="auto">
                <a:xfrm>
                  <a:off x="1701" y="527"/>
                  <a:ext cx="1587" cy="272"/>
                </a:xfrm>
                <a:prstGeom prst="rect">
                  <a:avLst/>
                </a:prstGeom>
                <a:solidFill>
                  <a:schemeClr val="accent2">
                    <a:alpha val="89999"/>
                  </a:schemeClr>
                </a:solidFill>
                <a:ln w="9525" algn="ctr">
                  <a:solidFill>
                    <a:schemeClr val="hlink"/>
                  </a:solidFill>
                  <a:miter lim="800000"/>
                  <a:headEnd/>
                  <a:tailEnd/>
                </a:ln>
                <a:effectLst/>
              </p:spPr>
              <p:txBody>
                <a:bodyPr wrap="none" anchor="ctr"/>
                <a:lstStyle/>
                <a:p>
                  <a:r>
                    <a:rPr lang="en-GB" sz="1400" b="0">
                      <a:solidFill>
                        <a:schemeClr val="bg1"/>
                      </a:solidFill>
                    </a:rPr>
                    <a:t>Controls Assessment</a:t>
                  </a:r>
                </a:p>
              </p:txBody>
            </p:sp>
            <p:sp>
              <p:nvSpPr>
                <p:cNvPr id="2372624" name="AutoShape 16"/>
                <p:cNvSpPr>
                  <a:spLocks noChangeArrowheads="1"/>
                </p:cNvSpPr>
                <p:nvPr/>
              </p:nvSpPr>
              <p:spPr bwMode="auto">
                <a:xfrm>
                  <a:off x="2064" y="799"/>
                  <a:ext cx="862" cy="136"/>
                </a:xfrm>
                <a:prstGeom prst="downArrow">
                  <a:avLst>
                    <a:gd name="adj1" fmla="val 50000"/>
                    <a:gd name="adj2" fmla="val 25000"/>
                  </a:avLst>
                </a:prstGeom>
                <a:solidFill>
                  <a:schemeClr val="accent2">
                    <a:alpha val="80000"/>
                  </a:schemeClr>
                </a:solidFill>
                <a:ln w="9525" algn="ctr">
                  <a:solidFill>
                    <a:schemeClr val="hlink"/>
                  </a:solidFill>
                  <a:miter lim="800000"/>
                  <a:headEnd/>
                  <a:tailEnd/>
                </a:ln>
                <a:effectLst/>
              </p:spPr>
              <p:txBody>
                <a:bodyPr wrap="none" anchor="ctr"/>
                <a:lstStyle/>
                <a:p>
                  <a:endParaRPr lang="pt-BR"/>
                </a:p>
              </p:txBody>
            </p:sp>
          </p:grpSp>
          <p:grpSp>
            <p:nvGrpSpPr>
              <p:cNvPr id="2372625" name="Group 17"/>
              <p:cNvGrpSpPr>
                <a:grpSpLocks/>
              </p:cNvGrpSpPr>
              <p:nvPr/>
            </p:nvGrpSpPr>
            <p:grpSpPr bwMode="auto">
              <a:xfrm>
                <a:off x="1882" y="2523"/>
                <a:ext cx="1587" cy="408"/>
                <a:chOff x="1701" y="527"/>
                <a:chExt cx="1587" cy="408"/>
              </a:xfrm>
            </p:grpSpPr>
            <p:sp>
              <p:nvSpPr>
                <p:cNvPr id="2372626" name="Rectangle 18"/>
                <p:cNvSpPr>
                  <a:spLocks noChangeArrowheads="1"/>
                </p:cNvSpPr>
                <p:nvPr/>
              </p:nvSpPr>
              <p:spPr bwMode="auto">
                <a:xfrm>
                  <a:off x="1701" y="527"/>
                  <a:ext cx="1587" cy="272"/>
                </a:xfrm>
                <a:prstGeom prst="rect">
                  <a:avLst/>
                </a:prstGeom>
                <a:solidFill>
                  <a:schemeClr val="accent2">
                    <a:alpha val="69000"/>
                  </a:schemeClr>
                </a:solidFill>
                <a:ln w="9525" algn="ctr">
                  <a:solidFill>
                    <a:schemeClr val="hlink"/>
                  </a:solidFill>
                  <a:miter lim="800000"/>
                  <a:headEnd/>
                  <a:tailEnd/>
                </a:ln>
                <a:effectLst/>
              </p:spPr>
              <p:txBody>
                <a:bodyPr wrap="none" anchor="ctr"/>
                <a:lstStyle/>
                <a:p>
                  <a:r>
                    <a:rPr lang="en-GB" sz="1400" b="0">
                      <a:solidFill>
                        <a:schemeClr val="bg1"/>
                      </a:solidFill>
                    </a:rPr>
                    <a:t>Residual Risk</a:t>
                  </a:r>
                </a:p>
              </p:txBody>
            </p:sp>
            <p:sp>
              <p:nvSpPr>
                <p:cNvPr id="2372627" name="AutoShape 19"/>
                <p:cNvSpPr>
                  <a:spLocks noChangeArrowheads="1"/>
                </p:cNvSpPr>
                <p:nvPr/>
              </p:nvSpPr>
              <p:spPr bwMode="auto">
                <a:xfrm>
                  <a:off x="2064" y="799"/>
                  <a:ext cx="862" cy="136"/>
                </a:xfrm>
                <a:prstGeom prst="downArrow">
                  <a:avLst>
                    <a:gd name="adj1" fmla="val 50000"/>
                    <a:gd name="adj2" fmla="val 25000"/>
                  </a:avLst>
                </a:prstGeom>
                <a:solidFill>
                  <a:schemeClr val="accent2">
                    <a:alpha val="60001"/>
                  </a:schemeClr>
                </a:solidFill>
                <a:ln w="9525" algn="ctr">
                  <a:solidFill>
                    <a:schemeClr val="hlink"/>
                  </a:solidFill>
                  <a:miter lim="800000"/>
                  <a:headEnd/>
                  <a:tailEnd/>
                </a:ln>
                <a:effectLst/>
              </p:spPr>
              <p:txBody>
                <a:bodyPr wrap="none" anchor="ctr"/>
                <a:lstStyle/>
                <a:p>
                  <a:endParaRPr lang="pt-BR"/>
                </a:p>
              </p:txBody>
            </p:sp>
          </p:grpSp>
          <p:grpSp>
            <p:nvGrpSpPr>
              <p:cNvPr id="2372628" name="Group 20"/>
              <p:cNvGrpSpPr>
                <a:grpSpLocks/>
              </p:cNvGrpSpPr>
              <p:nvPr/>
            </p:nvGrpSpPr>
            <p:grpSpPr bwMode="auto">
              <a:xfrm>
                <a:off x="3696" y="1706"/>
                <a:ext cx="771" cy="1497"/>
                <a:chOff x="3696" y="1298"/>
                <a:chExt cx="771" cy="1497"/>
              </a:xfrm>
            </p:grpSpPr>
            <p:sp>
              <p:nvSpPr>
                <p:cNvPr id="2372629" name="Rectangle 21"/>
                <p:cNvSpPr>
                  <a:spLocks noChangeArrowheads="1"/>
                </p:cNvSpPr>
                <p:nvPr/>
              </p:nvSpPr>
              <p:spPr bwMode="auto">
                <a:xfrm>
                  <a:off x="3696" y="1298"/>
                  <a:ext cx="771" cy="272"/>
                </a:xfrm>
                <a:prstGeom prst="rect">
                  <a:avLst/>
                </a:prstGeom>
                <a:solidFill>
                  <a:srgbClr val="FF9900">
                    <a:alpha val="60001"/>
                  </a:srgbClr>
                </a:solidFill>
                <a:ln w="9525" algn="ctr">
                  <a:solidFill>
                    <a:schemeClr val="hlink"/>
                  </a:solidFill>
                  <a:miter lim="800000"/>
                  <a:headEnd/>
                  <a:tailEnd/>
                </a:ln>
                <a:effectLst/>
              </p:spPr>
              <p:txBody>
                <a:bodyPr wrap="none" anchor="ctr"/>
                <a:lstStyle/>
                <a:p>
                  <a:r>
                    <a:rPr lang="en-GB" sz="1400" b="0">
                      <a:solidFill>
                        <a:schemeClr val="bg1"/>
                      </a:solidFill>
                    </a:rPr>
                    <a:t>Risks Map</a:t>
                  </a:r>
                </a:p>
              </p:txBody>
            </p:sp>
            <p:sp>
              <p:nvSpPr>
                <p:cNvPr id="2372630" name="Rectangle 22"/>
                <p:cNvSpPr>
                  <a:spLocks noChangeArrowheads="1"/>
                </p:cNvSpPr>
                <p:nvPr/>
              </p:nvSpPr>
              <p:spPr bwMode="auto">
                <a:xfrm>
                  <a:off x="3696" y="2523"/>
                  <a:ext cx="771" cy="272"/>
                </a:xfrm>
                <a:prstGeom prst="rect">
                  <a:avLst/>
                </a:prstGeom>
                <a:solidFill>
                  <a:srgbClr val="FF9900">
                    <a:alpha val="60001"/>
                  </a:srgbClr>
                </a:solidFill>
                <a:ln w="9525" algn="ctr">
                  <a:solidFill>
                    <a:schemeClr val="hlink"/>
                  </a:solidFill>
                  <a:miter lim="800000"/>
                  <a:headEnd/>
                  <a:tailEnd/>
                </a:ln>
                <a:effectLst/>
              </p:spPr>
              <p:txBody>
                <a:bodyPr wrap="none" anchor="ctr"/>
                <a:lstStyle/>
                <a:p>
                  <a:r>
                    <a:rPr lang="en-GB" sz="1400" b="0">
                      <a:solidFill>
                        <a:schemeClr val="bg1"/>
                      </a:solidFill>
                    </a:rPr>
                    <a:t>Action Plan</a:t>
                  </a:r>
                </a:p>
              </p:txBody>
            </p:sp>
            <p:sp>
              <p:nvSpPr>
                <p:cNvPr id="2372631" name="Rectangle 23"/>
                <p:cNvSpPr>
                  <a:spLocks noChangeArrowheads="1"/>
                </p:cNvSpPr>
                <p:nvPr/>
              </p:nvSpPr>
              <p:spPr bwMode="auto">
                <a:xfrm>
                  <a:off x="3696" y="1706"/>
                  <a:ext cx="771" cy="272"/>
                </a:xfrm>
                <a:prstGeom prst="rect">
                  <a:avLst/>
                </a:prstGeom>
                <a:solidFill>
                  <a:srgbClr val="FF9900">
                    <a:alpha val="60001"/>
                  </a:srgbClr>
                </a:solidFill>
                <a:ln w="9525" algn="ctr">
                  <a:solidFill>
                    <a:schemeClr val="hlink"/>
                  </a:solidFill>
                  <a:miter lim="800000"/>
                  <a:headEnd/>
                  <a:tailEnd/>
                </a:ln>
                <a:effectLst/>
              </p:spPr>
              <p:txBody>
                <a:bodyPr wrap="none" anchor="ctr"/>
                <a:lstStyle/>
                <a:p>
                  <a:r>
                    <a:rPr lang="en-GB" sz="1400" b="0">
                      <a:solidFill>
                        <a:schemeClr val="bg1"/>
                      </a:solidFill>
                    </a:rPr>
                    <a:t>Controls Map</a:t>
                  </a:r>
                </a:p>
              </p:txBody>
            </p:sp>
            <p:sp>
              <p:nvSpPr>
                <p:cNvPr id="2372632" name="Rectangle 24"/>
                <p:cNvSpPr>
                  <a:spLocks noChangeArrowheads="1"/>
                </p:cNvSpPr>
                <p:nvPr/>
              </p:nvSpPr>
              <p:spPr bwMode="auto">
                <a:xfrm>
                  <a:off x="3696" y="2115"/>
                  <a:ext cx="771" cy="272"/>
                </a:xfrm>
                <a:prstGeom prst="rect">
                  <a:avLst/>
                </a:prstGeom>
                <a:solidFill>
                  <a:srgbClr val="FF9900">
                    <a:alpha val="60001"/>
                  </a:srgbClr>
                </a:solidFill>
                <a:ln w="9525" algn="ctr">
                  <a:solidFill>
                    <a:schemeClr val="hlink"/>
                  </a:solidFill>
                  <a:miter lim="800000"/>
                  <a:headEnd/>
                  <a:tailEnd/>
                </a:ln>
                <a:effectLst/>
              </p:spPr>
              <p:txBody>
                <a:bodyPr wrap="none" anchor="ctr"/>
                <a:lstStyle/>
                <a:p>
                  <a:r>
                    <a:rPr lang="en-GB" sz="1400" b="0">
                      <a:solidFill>
                        <a:schemeClr val="bg1"/>
                      </a:solidFill>
                    </a:rPr>
                    <a:t>Residual </a:t>
                  </a:r>
                </a:p>
                <a:p>
                  <a:r>
                    <a:rPr lang="en-GB" sz="1400" b="0">
                      <a:solidFill>
                        <a:schemeClr val="bg1"/>
                      </a:solidFill>
                    </a:rPr>
                    <a:t>Risks Map</a:t>
                  </a:r>
                </a:p>
              </p:txBody>
            </p:sp>
          </p:grpSp>
        </p:grpSp>
        <p:sp>
          <p:nvSpPr>
            <p:cNvPr id="2372633" name="AutoShape 25"/>
            <p:cNvSpPr>
              <a:spLocks noChangeArrowheads="1"/>
            </p:cNvSpPr>
            <p:nvPr/>
          </p:nvSpPr>
          <p:spPr bwMode="auto">
            <a:xfrm>
              <a:off x="1020" y="3456"/>
              <a:ext cx="4024" cy="176"/>
            </a:xfrm>
            <a:prstGeom prst="homePlate">
              <a:avLst>
                <a:gd name="adj" fmla="val 571591"/>
              </a:avLst>
            </a:prstGeom>
            <a:solidFill>
              <a:srgbClr val="339966"/>
            </a:solidFill>
            <a:ln w="9525" algn="ctr">
              <a:solidFill>
                <a:schemeClr val="hlink"/>
              </a:solidFill>
              <a:miter lim="800000"/>
              <a:headEnd/>
              <a:tailEnd/>
            </a:ln>
            <a:effectLst/>
          </p:spPr>
          <p:txBody>
            <a:bodyPr wrap="none" anchor="ctr"/>
            <a:lstStyle/>
            <a:p>
              <a:r>
                <a:rPr lang="en-GB" sz="1400" b="0">
                  <a:solidFill>
                    <a:schemeClr val="bg1"/>
                  </a:solidFill>
                </a:rPr>
                <a:t>Recurrent Process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2372610"/>
                                        </p:tgtEl>
                                        <p:attrNameLst>
                                          <p:attrName>style.visibility</p:attrName>
                                        </p:attrNameLst>
                                      </p:cBhvr>
                                      <p:to>
                                        <p:strVal val="visible"/>
                                      </p:to>
                                    </p:set>
                                    <p:anim calcmode="lin" valueType="num">
                                      <p:cBhvr additive="base">
                                        <p:cTn id="7" dur="500" fill="hold"/>
                                        <p:tgtEl>
                                          <p:spTgt spid="2372610"/>
                                        </p:tgtEl>
                                        <p:attrNameLst>
                                          <p:attrName>ppt_x</p:attrName>
                                        </p:attrNameLst>
                                      </p:cBhvr>
                                      <p:tavLst>
                                        <p:tav tm="0">
                                          <p:val>
                                            <p:strVal val="0-#ppt_w/2"/>
                                          </p:val>
                                        </p:tav>
                                        <p:tav tm="100000">
                                          <p:val>
                                            <p:strVal val="#ppt_x"/>
                                          </p:val>
                                        </p:tav>
                                      </p:tavLst>
                                    </p:anim>
                                    <p:anim calcmode="lin" valueType="num">
                                      <p:cBhvr additive="base">
                                        <p:cTn id="8" dur="500" fill="hold"/>
                                        <p:tgtEl>
                                          <p:spTgt spid="23726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372634"/>
                                        </p:tgtEl>
                                        <p:attrNameLst>
                                          <p:attrName>style.visibility</p:attrName>
                                        </p:attrNameLst>
                                      </p:cBhvr>
                                      <p:to>
                                        <p:strVal val="visible"/>
                                      </p:to>
                                    </p:set>
                                    <p:animEffect transition="in" filter="blinds(horizontal)">
                                      <p:cBhvr>
                                        <p:cTn id="13" dur="500"/>
                                        <p:tgtEl>
                                          <p:spTgt spid="2372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2610" grpId="1"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Espaço Reservado para Data 3"/>
          <p:cNvSpPr>
            <a:spLocks noGrp="1"/>
          </p:cNvSpPr>
          <p:nvPr>
            <p:ph type="dt" sz="half" idx="10"/>
          </p:nvPr>
        </p:nvSpPr>
        <p:spPr/>
        <p:txBody>
          <a:bodyPr/>
          <a:lstStyle/>
          <a:p>
            <a:r>
              <a:rPr lang="fr-FR"/>
              <a:t>Page </a:t>
            </a:r>
            <a:fld id="{F05F8EE7-C260-4634-A749-BD5D45EACD5C}" type="slidenum">
              <a:rPr lang="fr-FR"/>
              <a:pPr/>
              <a:t>81</a:t>
            </a:fld>
            <a:r>
              <a:rPr lang="fr-FR"/>
              <a:t>  / Ref TRN_SI_00942 / V2.2 /     SGSI/Q -  July 25 th/2010 /     Classification  D3    Retention : WA+10</a:t>
            </a:r>
          </a:p>
        </p:txBody>
      </p:sp>
      <p:sp>
        <p:nvSpPr>
          <p:cNvPr id="2374658" name="Rectangle 2"/>
          <p:cNvSpPr>
            <a:spLocks noGrp="1" noChangeArrowheads="1"/>
          </p:cNvSpPr>
          <p:nvPr>
            <p:ph type="title"/>
          </p:nvPr>
        </p:nvSpPr>
        <p:spPr>
          <a:xfrm>
            <a:off x="3292475" y="0"/>
            <a:ext cx="5572125" cy="1181100"/>
          </a:xfrm>
          <a:ln/>
        </p:spPr>
        <p:txBody>
          <a:bodyPr/>
          <a:lstStyle/>
          <a:p>
            <a:r>
              <a:rPr lang="en-US" sz="2800">
                <a:latin typeface="Arial" charset="0"/>
              </a:rPr>
              <a:t>Roles &amp; Responsibilities</a:t>
            </a:r>
          </a:p>
        </p:txBody>
      </p:sp>
      <p:sp>
        <p:nvSpPr>
          <p:cNvPr id="2374659" name="Freeform 3"/>
          <p:cNvSpPr>
            <a:spLocks/>
          </p:cNvSpPr>
          <p:nvPr/>
        </p:nvSpPr>
        <p:spPr bwMode="auto">
          <a:xfrm>
            <a:off x="1611313" y="3497263"/>
            <a:ext cx="5676900" cy="2593975"/>
          </a:xfrm>
          <a:custGeom>
            <a:avLst/>
            <a:gdLst/>
            <a:ahLst/>
            <a:cxnLst>
              <a:cxn ang="0">
                <a:pos x="1803" y="0"/>
              </a:cxn>
              <a:cxn ang="0">
                <a:pos x="0" y="0"/>
              </a:cxn>
              <a:cxn ang="0">
                <a:pos x="430" y="557"/>
              </a:cxn>
              <a:cxn ang="0">
                <a:pos x="0" y="1113"/>
              </a:cxn>
              <a:cxn ang="0">
                <a:pos x="1803" y="1113"/>
              </a:cxn>
              <a:cxn ang="0">
                <a:pos x="2233" y="557"/>
              </a:cxn>
              <a:cxn ang="0">
                <a:pos x="1803" y="0"/>
              </a:cxn>
            </a:cxnLst>
            <a:rect l="0" t="0" r="r" b="b"/>
            <a:pathLst>
              <a:path w="2233" h="1113">
                <a:moveTo>
                  <a:pt x="1803" y="0"/>
                </a:moveTo>
                <a:lnTo>
                  <a:pt x="0" y="0"/>
                </a:lnTo>
                <a:lnTo>
                  <a:pt x="430" y="557"/>
                </a:lnTo>
                <a:lnTo>
                  <a:pt x="0" y="1113"/>
                </a:lnTo>
                <a:lnTo>
                  <a:pt x="1803" y="1113"/>
                </a:lnTo>
                <a:lnTo>
                  <a:pt x="2233" y="557"/>
                </a:lnTo>
                <a:lnTo>
                  <a:pt x="1803" y="0"/>
                </a:lnTo>
                <a:close/>
              </a:path>
            </a:pathLst>
          </a:custGeom>
          <a:noFill/>
          <a:ln w="25400">
            <a:noFill/>
            <a:round/>
            <a:headEnd/>
            <a:tailEnd/>
          </a:ln>
        </p:spPr>
        <p:txBody>
          <a:bodyPr/>
          <a:lstStyle/>
          <a:p>
            <a:endParaRPr lang="pt-BR"/>
          </a:p>
        </p:txBody>
      </p:sp>
      <p:sp>
        <p:nvSpPr>
          <p:cNvPr id="2374660" name="Freeform 4"/>
          <p:cNvSpPr>
            <a:spLocks/>
          </p:cNvSpPr>
          <p:nvPr/>
        </p:nvSpPr>
        <p:spPr bwMode="auto">
          <a:xfrm>
            <a:off x="1571625" y="3427413"/>
            <a:ext cx="5676900" cy="2593975"/>
          </a:xfrm>
          <a:custGeom>
            <a:avLst/>
            <a:gdLst/>
            <a:ahLst/>
            <a:cxnLst>
              <a:cxn ang="0">
                <a:pos x="1803" y="0"/>
              </a:cxn>
              <a:cxn ang="0">
                <a:pos x="0" y="0"/>
              </a:cxn>
              <a:cxn ang="0">
                <a:pos x="430" y="556"/>
              </a:cxn>
              <a:cxn ang="0">
                <a:pos x="0" y="1113"/>
              </a:cxn>
              <a:cxn ang="0">
                <a:pos x="1803" y="1113"/>
              </a:cxn>
              <a:cxn ang="0">
                <a:pos x="2233" y="556"/>
              </a:cxn>
              <a:cxn ang="0">
                <a:pos x="1803" y="0"/>
              </a:cxn>
            </a:cxnLst>
            <a:rect l="0" t="0" r="r" b="b"/>
            <a:pathLst>
              <a:path w="2233" h="1113">
                <a:moveTo>
                  <a:pt x="1803" y="0"/>
                </a:moveTo>
                <a:lnTo>
                  <a:pt x="0" y="0"/>
                </a:lnTo>
                <a:lnTo>
                  <a:pt x="430" y="556"/>
                </a:lnTo>
                <a:lnTo>
                  <a:pt x="0" y="1113"/>
                </a:lnTo>
                <a:lnTo>
                  <a:pt x="1803" y="1113"/>
                </a:lnTo>
                <a:lnTo>
                  <a:pt x="2233" y="556"/>
                </a:lnTo>
                <a:lnTo>
                  <a:pt x="1803" y="0"/>
                </a:lnTo>
                <a:close/>
              </a:path>
            </a:pathLst>
          </a:custGeom>
          <a:noFill/>
          <a:ln w="25400">
            <a:noFill/>
            <a:round/>
            <a:headEnd/>
            <a:tailEnd/>
          </a:ln>
        </p:spPr>
        <p:txBody>
          <a:bodyPr/>
          <a:lstStyle/>
          <a:p>
            <a:endParaRPr lang="pt-BR"/>
          </a:p>
        </p:txBody>
      </p:sp>
      <p:sp>
        <p:nvSpPr>
          <p:cNvPr id="2374661" name="Rectangle 5"/>
          <p:cNvSpPr>
            <a:spLocks noChangeArrowheads="1"/>
          </p:cNvSpPr>
          <p:nvPr/>
        </p:nvSpPr>
        <p:spPr bwMode="auto">
          <a:xfrm>
            <a:off x="850900" y="5243513"/>
            <a:ext cx="7616825" cy="1143000"/>
          </a:xfrm>
          <a:prstGeom prst="rect">
            <a:avLst/>
          </a:prstGeom>
          <a:noFill/>
          <a:ln w="9525">
            <a:noFill/>
            <a:miter lim="800000"/>
            <a:headEnd/>
            <a:tailEnd/>
          </a:ln>
          <a:effectLst/>
        </p:spPr>
        <p:txBody>
          <a:bodyPr anchor="ctr"/>
          <a:lstStyle/>
          <a:p>
            <a:pPr algn="l" eaLnBrk="0" hangingPunct="0">
              <a:lnSpc>
                <a:spcPct val="85000"/>
              </a:lnSpc>
            </a:pPr>
            <a:endParaRPr lang="en-GB" sz="2800" i="1">
              <a:solidFill>
                <a:srgbClr val="00008D"/>
              </a:solidFill>
              <a:latin typeface="Frutiger 55 Roman" pitchFamily="34" charset="0"/>
            </a:endParaRPr>
          </a:p>
        </p:txBody>
      </p:sp>
      <p:sp>
        <p:nvSpPr>
          <p:cNvPr id="2374662" name="Rectangle 6"/>
          <p:cNvSpPr>
            <a:spLocks noChangeArrowheads="1"/>
          </p:cNvSpPr>
          <p:nvPr/>
        </p:nvSpPr>
        <p:spPr bwMode="auto">
          <a:xfrm>
            <a:off x="228600" y="1400175"/>
            <a:ext cx="8636000" cy="4052888"/>
          </a:xfrm>
          <a:prstGeom prst="rect">
            <a:avLst/>
          </a:prstGeom>
          <a:noFill/>
          <a:ln w="9525">
            <a:noFill/>
            <a:miter lim="800000"/>
            <a:headEnd/>
            <a:tailEnd/>
          </a:ln>
          <a:effectLst/>
        </p:spPr>
        <p:txBody>
          <a:bodyPr/>
          <a:lstStyle/>
          <a:p>
            <a:pPr marL="342900" indent="-342900" algn="l" eaLnBrk="0" hangingPunct="0">
              <a:spcBef>
                <a:spcPct val="40000"/>
              </a:spcBef>
              <a:buClr>
                <a:srgbClr val="FF6600"/>
              </a:buClr>
              <a:buSzPct val="80000"/>
              <a:buFont typeface="Webdings" pitchFamily="18" charset="2"/>
              <a:buChar char="4"/>
            </a:pPr>
            <a:r>
              <a:rPr lang="en-US" sz="2400" dirty="0">
                <a:solidFill>
                  <a:srgbClr val="000099"/>
                </a:solidFill>
              </a:rPr>
              <a:t>Process Operational Pilot</a:t>
            </a:r>
          </a:p>
          <a:p>
            <a:pPr marL="742950" lvl="1" indent="-285750" algn="l" eaLnBrk="0" hangingPunct="0">
              <a:spcBef>
                <a:spcPct val="20000"/>
              </a:spcBef>
              <a:buClr>
                <a:srgbClr val="FF6600"/>
              </a:buClr>
              <a:buSzPct val="80000"/>
              <a:buFont typeface="Webdings" pitchFamily="18" charset="2"/>
              <a:buChar char="4"/>
            </a:pPr>
            <a:r>
              <a:rPr lang="pt-PT" sz="2000" dirty="0"/>
              <a:t>Gerencia e anima o processo e, portanto, é responsável pelos controles em sua / seu </a:t>
            </a:r>
            <a:r>
              <a:rPr lang="pt-PT" sz="2000" dirty="0" smtClean="0"/>
              <a:t>domínio</a:t>
            </a:r>
          </a:p>
          <a:p>
            <a:pPr marL="742950" lvl="1" indent="-285750" algn="l" eaLnBrk="0" hangingPunct="0">
              <a:spcBef>
                <a:spcPct val="20000"/>
              </a:spcBef>
              <a:buClr>
                <a:srgbClr val="FF6600"/>
              </a:buClr>
              <a:buSzPct val="80000"/>
              <a:buFont typeface="Webdings" pitchFamily="18" charset="2"/>
              <a:buChar char="4"/>
            </a:pPr>
            <a:r>
              <a:rPr lang="en-GB" sz="2400" dirty="0" smtClean="0">
                <a:solidFill>
                  <a:srgbClr val="000099"/>
                </a:solidFill>
              </a:rPr>
              <a:t>Control </a:t>
            </a:r>
            <a:r>
              <a:rPr lang="en-GB" sz="2400" dirty="0">
                <a:solidFill>
                  <a:srgbClr val="000099"/>
                </a:solidFill>
              </a:rPr>
              <a:t>Owner</a:t>
            </a:r>
          </a:p>
          <a:p>
            <a:pPr marL="742950" lvl="1" indent="-285750" algn="l" eaLnBrk="0" hangingPunct="0">
              <a:spcBef>
                <a:spcPct val="20000"/>
              </a:spcBef>
              <a:buClr>
                <a:srgbClr val="FF6600"/>
              </a:buClr>
              <a:buSzPct val="80000"/>
              <a:buFont typeface="Webdings" pitchFamily="18" charset="2"/>
              <a:buChar char="4"/>
            </a:pPr>
            <a:r>
              <a:rPr lang="en-GB" sz="2000" b="0" dirty="0">
                <a:solidFill>
                  <a:srgbClr val="000099"/>
                </a:solidFill>
              </a:rPr>
              <a:t>Organises the implementation of the applicable controls (resources, planning, documentation, training)</a:t>
            </a:r>
          </a:p>
          <a:p>
            <a:pPr marL="742950" lvl="1" indent="-285750" algn="l" eaLnBrk="0" hangingPunct="0">
              <a:spcBef>
                <a:spcPct val="20000"/>
              </a:spcBef>
              <a:buClr>
                <a:srgbClr val="FF6600"/>
              </a:buClr>
              <a:buSzPct val="80000"/>
              <a:buFont typeface="Webdings" pitchFamily="18" charset="2"/>
              <a:buChar char="4"/>
            </a:pPr>
            <a:r>
              <a:rPr lang="en-GB" sz="2000" b="0" dirty="0">
                <a:solidFill>
                  <a:srgbClr val="000099"/>
                </a:solidFill>
              </a:rPr>
              <a:t>Ensures the correct execution of the controls by operational staff</a:t>
            </a:r>
          </a:p>
          <a:p>
            <a:pPr marL="742950" lvl="1" indent="-285750" algn="l" eaLnBrk="0" hangingPunct="0">
              <a:spcBef>
                <a:spcPct val="20000"/>
              </a:spcBef>
              <a:buClr>
                <a:srgbClr val="FF6600"/>
              </a:buClr>
              <a:buSzPct val="80000"/>
              <a:buFont typeface="Webdings" pitchFamily="18" charset="2"/>
              <a:buChar char="4"/>
            </a:pPr>
            <a:r>
              <a:rPr lang="en-GB" sz="2000" b="0" dirty="0">
                <a:solidFill>
                  <a:srgbClr val="000099"/>
                </a:solidFill>
              </a:rPr>
              <a:t>Monitors the results of the controls continuously</a:t>
            </a:r>
          </a:p>
          <a:p>
            <a:pPr marL="742950" lvl="1" indent="-285750" algn="l" eaLnBrk="0" hangingPunct="0">
              <a:spcBef>
                <a:spcPct val="20000"/>
              </a:spcBef>
              <a:buClr>
                <a:srgbClr val="FF6600"/>
              </a:buClr>
              <a:buSzPct val="80000"/>
              <a:buFont typeface="Webdings" pitchFamily="18" charset="2"/>
              <a:buChar char="4"/>
            </a:pPr>
            <a:r>
              <a:rPr lang="en-GB" sz="2000" b="0" dirty="0">
                <a:solidFill>
                  <a:srgbClr val="000099"/>
                </a:solidFill>
              </a:rPr>
              <a:t>Undertakes preventive and corrective actions to ensure that control objectives are met</a:t>
            </a:r>
          </a:p>
          <a:p>
            <a:pPr marL="742950" lvl="1" indent="-285750" algn="l" eaLnBrk="0" hangingPunct="0">
              <a:spcBef>
                <a:spcPct val="20000"/>
              </a:spcBef>
              <a:buClr>
                <a:srgbClr val="FF6600"/>
              </a:buClr>
              <a:buSzPct val="80000"/>
              <a:buFont typeface="Webdings" pitchFamily="18" charset="2"/>
              <a:buChar char="4"/>
            </a:pPr>
            <a:r>
              <a:rPr lang="en-GB" sz="2000" b="0" dirty="0">
                <a:solidFill>
                  <a:srgbClr val="000099"/>
                </a:solidFill>
              </a:rPr>
              <a:t>Escalates issues to the Process Pilot</a:t>
            </a:r>
          </a:p>
          <a:p>
            <a:pPr marL="342900" indent="-342900" algn="l" eaLnBrk="0" hangingPunct="0">
              <a:lnSpc>
                <a:spcPct val="75000"/>
              </a:lnSpc>
              <a:spcBef>
                <a:spcPct val="40000"/>
              </a:spcBef>
              <a:buClr>
                <a:srgbClr val="FF6600"/>
              </a:buClr>
              <a:buSzPct val="80000"/>
              <a:buFont typeface="Webdings" pitchFamily="18" charset="2"/>
              <a:buChar char="4"/>
            </a:pPr>
            <a:endParaRPr lang="en-GB" sz="2400" b="0" dirty="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2374658"/>
                                        </p:tgtEl>
                                        <p:attrNameLst>
                                          <p:attrName>style.visibility</p:attrName>
                                        </p:attrNameLst>
                                      </p:cBhvr>
                                      <p:to>
                                        <p:strVal val="visible"/>
                                      </p:to>
                                    </p:set>
                                    <p:anim calcmode="lin" valueType="num">
                                      <p:cBhvr additive="base">
                                        <p:cTn id="7" dur="500" fill="hold"/>
                                        <p:tgtEl>
                                          <p:spTgt spid="2374658"/>
                                        </p:tgtEl>
                                        <p:attrNameLst>
                                          <p:attrName>ppt_x</p:attrName>
                                        </p:attrNameLst>
                                      </p:cBhvr>
                                      <p:tavLst>
                                        <p:tav tm="0">
                                          <p:val>
                                            <p:strVal val="0-#ppt_w/2"/>
                                          </p:val>
                                        </p:tav>
                                        <p:tav tm="100000">
                                          <p:val>
                                            <p:strVal val="#ppt_x"/>
                                          </p:val>
                                        </p:tav>
                                      </p:tavLst>
                                    </p:anim>
                                    <p:anim calcmode="lin" valueType="num">
                                      <p:cBhvr additive="base">
                                        <p:cTn id="8" dur="500" fill="hold"/>
                                        <p:tgtEl>
                                          <p:spTgt spid="23746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74662">
                                            <p:txEl>
                                              <p:pRg st="0" end="0"/>
                                            </p:txEl>
                                          </p:spTgt>
                                        </p:tgtEl>
                                        <p:attrNameLst>
                                          <p:attrName>style.visibility</p:attrName>
                                        </p:attrNameLst>
                                      </p:cBhvr>
                                      <p:to>
                                        <p:strVal val="visible"/>
                                      </p:to>
                                    </p:set>
                                    <p:anim calcmode="lin" valueType="num">
                                      <p:cBhvr additive="base">
                                        <p:cTn id="13" dur="500" fill="hold"/>
                                        <p:tgtEl>
                                          <p:spTgt spid="237466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746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74662">
                                            <p:txEl>
                                              <p:pRg st="1" end="1"/>
                                            </p:txEl>
                                          </p:spTgt>
                                        </p:tgtEl>
                                        <p:attrNameLst>
                                          <p:attrName>style.visibility</p:attrName>
                                        </p:attrNameLst>
                                      </p:cBhvr>
                                      <p:to>
                                        <p:strVal val="visible"/>
                                      </p:to>
                                    </p:set>
                                    <p:anim calcmode="lin" valueType="num">
                                      <p:cBhvr additive="base">
                                        <p:cTn id="19" dur="500" fill="hold"/>
                                        <p:tgtEl>
                                          <p:spTgt spid="237466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746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74662">
                                            <p:txEl>
                                              <p:pRg st="2" end="2"/>
                                            </p:txEl>
                                          </p:spTgt>
                                        </p:tgtEl>
                                        <p:attrNameLst>
                                          <p:attrName>style.visibility</p:attrName>
                                        </p:attrNameLst>
                                      </p:cBhvr>
                                      <p:to>
                                        <p:strVal val="visible"/>
                                      </p:to>
                                    </p:set>
                                    <p:anim calcmode="lin" valueType="num">
                                      <p:cBhvr additive="base">
                                        <p:cTn id="25" dur="500" fill="hold"/>
                                        <p:tgtEl>
                                          <p:spTgt spid="237466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74662">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374662">
                                            <p:txEl>
                                              <p:pRg st="3" end="3"/>
                                            </p:txEl>
                                          </p:spTgt>
                                        </p:tgtEl>
                                        <p:attrNameLst>
                                          <p:attrName>style.visibility</p:attrName>
                                        </p:attrNameLst>
                                      </p:cBhvr>
                                      <p:to>
                                        <p:strVal val="visible"/>
                                      </p:to>
                                    </p:set>
                                    <p:anim calcmode="lin" valueType="num">
                                      <p:cBhvr additive="base">
                                        <p:cTn id="29" dur="500" fill="hold"/>
                                        <p:tgtEl>
                                          <p:spTgt spid="2374662">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74662">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374662">
                                            <p:txEl>
                                              <p:pRg st="4" end="4"/>
                                            </p:txEl>
                                          </p:spTgt>
                                        </p:tgtEl>
                                        <p:attrNameLst>
                                          <p:attrName>style.visibility</p:attrName>
                                        </p:attrNameLst>
                                      </p:cBhvr>
                                      <p:to>
                                        <p:strVal val="visible"/>
                                      </p:to>
                                    </p:set>
                                    <p:anim calcmode="lin" valueType="num">
                                      <p:cBhvr additive="base">
                                        <p:cTn id="33" dur="500" fill="hold"/>
                                        <p:tgtEl>
                                          <p:spTgt spid="237466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374662">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374662">
                                            <p:txEl>
                                              <p:pRg st="5" end="5"/>
                                            </p:txEl>
                                          </p:spTgt>
                                        </p:tgtEl>
                                        <p:attrNameLst>
                                          <p:attrName>style.visibility</p:attrName>
                                        </p:attrNameLst>
                                      </p:cBhvr>
                                      <p:to>
                                        <p:strVal val="visible"/>
                                      </p:to>
                                    </p:set>
                                    <p:anim calcmode="lin" valueType="num">
                                      <p:cBhvr additive="base">
                                        <p:cTn id="37" dur="500" fill="hold"/>
                                        <p:tgtEl>
                                          <p:spTgt spid="237466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74662">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374662">
                                            <p:txEl>
                                              <p:pRg st="6" end="6"/>
                                            </p:txEl>
                                          </p:spTgt>
                                        </p:tgtEl>
                                        <p:attrNameLst>
                                          <p:attrName>style.visibility</p:attrName>
                                        </p:attrNameLst>
                                      </p:cBhvr>
                                      <p:to>
                                        <p:strVal val="visible"/>
                                      </p:to>
                                    </p:set>
                                    <p:anim calcmode="lin" valueType="num">
                                      <p:cBhvr additive="base">
                                        <p:cTn id="41" dur="500" fill="hold"/>
                                        <p:tgtEl>
                                          <p:spTgt spid="2374662">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374662">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374662">
                                            <p:txEl>
                                              <p:pRg st="7" end="7"/>
                                            </p:txEl>
                                          </p:spTgt>
                                        </p:tgtEl>
                                        <p:attrNameLst>
                                          <p:attrName>style.visibility</p:attrName>
                                        </p:attrNameLst>
                                      </p:cBhvr>
                                      <p:to>
                                        <p:strVal val="visible"/>
                                      </p:to>
                                    </p:set>
                                    <p:anim calcmode="lin" valueType="num">
                                      <p:cBhvr additive="base">
                                        <p:cTn id="45" dur="500" fill="hold"/>
                                        <p:tgtEl>
                                          <p:spTgt spid="2374662">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7466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4658" grpId="1" animBg="1"/>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 name="Espaço Reservado para Data 3"/>
          <p:cNvSpPr>
            <a:spLocks noGrp="1"/>
          </p:cNvSpPr>
          <p:nvPr>
            <p:ph type="dt" sz="half" idx="10"/>
          </p:nvPr>
        </p:nvSpPr>
        <p:spPr/>
        <p:txBody>
          <a:bodyPr/>
          <a:lstStyle/>
          <a:p>
            <a:r>
              <a:rPr lang="fr-FR"/>
              <a:t>Page </a:t>
            </a:r>
            <a:fld id="{A025B692-EE1D-4C92-972E-086DC352D5AB}" type="slidenum">
              <a:rPr lang="fr-FR"/>
              <a:pPr/>
              <a:t>82</a:t>
            </a:fld>
            <a:r>
              <a:rPr lang="fr-FR"/>
              <a:t>  / Ref TRN_SI_00942 / V2.2 /     SGSI/Q -  July 25 th/2010 /     Classification  D3    Retention : WA+10</a:t>
            </a:r>
          </a:p>
        </p:txBody>
      </p:sp>
      <p:sp>
        <p:nvSpPr>
          <p:cNvPr id="2376706" name="Rectangle 2"/>
          <p:cNvSpPr>
            <a:spLocks noGrp="1" noChangeArrowheads="1"/>
          </p:cNvSpPr>
          <p:nvPr>
            <p:ph type="title"/>
          </p:nvPr>
        </p:nvSpPr>
        <p:spPr>
          <a:xfrm>
            <a:off x="244475" y="1336675"/>
            <a:ext cx="8456613" cy="530225"/>
          </a:xfrm>
          <a:ln/>
        </p:spPr>
        <p:txBody>
          <a:bodyPr/>
          <a:lstStyle/>
          <a:p>
            <a:pPr algn="l"/>
            <a:r>
              <a:rPr lang="en-US" sz="2000" i="0"/>
              <a:t>The crisis management process is described, and rehearsals exist worldwide as part of the </a:t>
            </a:r>
            <a:r>
              <a:rPr lang="en-US" sz="2000" i="0">
                <a:solidFill>
                  <a:srgbClr val="FF6600"/>
                </a:solidFill>
              </a:rPr>
              <a:t>risk management</a:t>
            </a:r>
            <a:r>
              <a:rPr lang="en-US" sz="2000" i="0"/>
              <a:t> plan</a:t>
            </a:r>
          </a:p>
        </p:txBody>
      </p:sp>
      <p:sp>
        <p:nvSpPr>
          <p:cNvPr id="2376707" name="AutoShape 3"/>
          <p:cNvSpPr>
            <a:spLocks noChangeArrowheads="1"/>
          </p:cNvSpPr>
          <p:nvPr/>
        </p:nvSpPr>
        <p:spPr bwMode="auto">
          <a:xfrm>
            <a:off x="6756400" y="2071688"/>
            <a:ext cx="2195513" cy="4557712"/>
          </a:xfrm>
          <a:prstGeom prst="chevron">
            <a:avLst>
              <a:gd name="adj" fmla="val 21259"/>
            </a:avLst>
          </a:prstGeom>
          <a:solidFill>
            <a:srgbClr val="CCFFFF"/>
          </a:solidFill>
          <a:ln w="28575">
            <a:solidFill>
              <a:srgbClr val="3399FF"/>
            </a:solidFill>
            <a:miter lim="800000"/>
            <a:headEnd/>
            <a:tailEnd/>
          </a:ln>
          <a:effectLst/>
        </p:spPr>
        <p:txBody>
          <a:bodyPr wrap="none" anchor="ctr"/>
          <a:lstStyle/>
          <a:p>
            <a:endParaRPr lang="pt-BR"/>
          </a:p>
        </p:txBody>
      </p:sp>
      <p:sp>
        <p:nvSpPr>
          <p:cNvPr id="2376708" name="Rectangle 4"/>
          <p:cNvSpPr>
            <a:spLocks noChangeArrowheads="1"/>
          </p:cNvSpPr>
          <p:nvPr/>
        </p:nvSpPr>
        <p:spPr bwMode="auto">
          <a:xfrm>
            <a:off x="6791325" y="2679700"/>
            <a:ext cx="1909763" cy="444500"/>
          </a:xfrm>
          <a:prstGeom prst="rect">
            <a:avLst/>
          </a:prstGeom>
          <a:noFill/>
          <a:ln w="9525">
            <a:noFill/>
            <a:miter lim="800000"/>
            <a:headEnd/>
            <a:tailEnd/>
          </a:ln>
          <a:effectLst>
            <a:outerShdw dist="35921" dir="2700000" algn="ctr" rotWithShape="0">
              <a:srgbClr val="FFFF99"/>
            </a:outerShdw>
          </a:effectLst>
        </p:spPr>
        <p:txBody>
          <a:bodyPr/>
          <a:lstStyle/>
          <a:p>
            <a:pPr defTabSz="957263"/>
            <a:r>
              <a:rPr lang="en-US" sz="2200">
                <a:solidFill>
                  <a:srgbClr val="00CC00"/>
                </a:solidFill>
              </a:rPr>
              <a:t>Capitalize</a:t>
            </a:r>
          </a:p>
        </p:txBody>
      </p:sp>
      <p:sp>
        <p:nvSpPr>
          <p:cNvPr id="2376709" name="AutoShape 5"/>
          <p:cNvSpPr>
            <a:spLocks noChangeArrowheads="1"/>
          </p:cNvSpPr>
          <p:nvPr/>
        </p:nvSpPr>
        <p:spPr bwMode="auto">
          <a:xfrm>
            <a:off x="131763" y="2071688"/>
            <a:ext cx="1871662" cy="4557712"/>
          </a:xfrm>
          <a:prstGeom prst="homePlate">
            <a:avLst>
              <a:gd name="adj" fmla="val 25000"/>
            </a:avLst>
          </a:prstGeom>
          <a:solidFill>
            <a:schemeClr val="hlink"/>
          </a:solidFill>
          <a:ln w="28575">
            <a:solidFill>
              <a:srgbClr val="6600CC"/>
            </a:solidFill>
            <a:miter lim="800000"/>
            <a:headEnd/>
            <a:tailEnd/>
          </a:ln>
          <a:effectLst/>
        </p:spPr>
        <p:txBody>
          <a:bodyPr wrap="none" anchor="ctr"/>
          <a:lstStyle/>
          <a:p>
            <a:r>
              <a:rPr lang="en-US" sz="1600">
                <a:solidFill>
                  <a:srgbClr val="5F5F5F"/>
                </a:solidFill>
              </a:rPr>
              <a:t>Assess </a:t>
            </a:r>
          </a:p>
          <a:p>
            <a:r>
              <a:rPr lang="en-US" sz="1600">
                <a:solidFill>
                  <a:srgbClr val="5F5F5F"/>
                </a:solidFill>
              </a:rPr>
              <a:t>SI Risks</a:t>
            </a:r>
          </a:p>
        </p:txBody>
      </p:sp>
      <p:sp>
        <p:nvSpPr>
          <p:cNvPr id="2376710" name="Rectangle 6"/>
          <p:cNvSpPr>
            <a:spLocks noChangeArrowheads="1"/>
          </p:cNvSpPr>
          <p:nvPr/>
        </p:nvSpPr>
        <p:spPr bwMode="auto">
          <a:xfrm>
            <a:off x="7261225" y="3282950"/>
            <a:ext cx="1366838" cy="2232025"/>
          </a:xfrm>
          <a:prstGeom prst="rect">
            <a:avLst/>
          </a:prstGeom>
          <a:noFill/>
          <a:ln w="9525">
            <a:noFill/>
            <a:miter lim="800000"/>
            <a:headEnd/>
            <a:tailEnd/>
          </a:ln>
          <a:effectLst>
            <a:outerShdw dist="35921" dir="2700000" algn="ctr" rotWithShape="0">
              <a:schemeClr val="bg1"/>
            </a:outerShdw>
          </a:effectLst>
        </p:spPr>
        <p:txBody>
          <a:bodyPr/>
          <a:lstStyle/>
          <a:p>
            <a:pPr defTabSz="957263"/>
            <a:endParaRPr lang="en-US" sz="1600">
              <a:solidFill>
                <a:schemeClr val="tx1"/>
              </a:solidFill>
            </a:endParaRPr>
          </a:p>
          <a:p>
            <a:pPr defTabSz="957263">
              <a:spcBef>
                <a:spcPts val="300"/>
              </a:spcBef>
            </a:pPr>
            <a:r>
              <a:rPr lang="en-US" sz="1600">
                <a:solidFill>
                  <a:srgbClr val="5F5F5F"/>
                </a:solidFill>
              </a:rPr>
              <a:t>Measure Gaps and adjust policy </a:t>
            </a:r>
          </a:p>
          <a:p>
            <a:pPr defTabSz="957263">
              <a:spcBef>
                <a:spcPts val="300"/>
              </a:spcBef>
            </a:pPr>
            <a:r>
              <a:rPr lang="en-US" sz="1600">
                <a:solidFill>
                  <a:srgbClr val="5F5F5F"/>
                </a:solidFill>
              </a:rPr>
              <a:t>&amp; </a:t>
            </a:r>
          </a:p>
          <a:p>
            <a:pPr defTabSz="957263">
              <a:spcBef>
                <a:spcPts val="300"/>
              </a:spcBef>
            </a:pPr>
            <a:r>
              <a:rPr lang="en-US" sz="1600">
                <a:solidFill>
                  <a:srgbClr val="5F5F5F"/>
                </a:solidFill>
              </a:rPr>
              <a:t>Update process from experience feedback</a:t>
            </a:r>
          </a:p>
        </p:txBody>
      </p:sp>
      <p:sp>
        <p:nvSpPr>
          <p:cNvPr id="2376711" name="Oval 7"/>
          <p:cNvSpPr>
            <a:spLocks noChangeArrowheads="1"/>
          </p:cNvSpPr>
          <p:nvPr/>
        </p:nvSpPr>
        <p:spPr bwMode="auto">
          <a:xfrm>
            <a:off x="1139825" y="2130425"/>
            <a:ext cx="360363" cy="360363"/>
          </a:xfrm>
          <a:prstGeom prst="ellipse">
            <a:avLst/>
          </a:prstGeom>
          <a:solidFill>
            <a:schemeClr val="bg1"/>
          </a:solidFill>
          <a:ln w="9525">
            <a:solidFill>
              <a:schemeClr val="tx1"/>
            </a:solidFill>
            <a:round/>
            <a:headEnd/>
            <a:tailEnd/>
          </a:ln>
          <a:effectLst/>
        </p:spPr>
        <p:txBody>
          <a:bodyPr wrap="none" anchor="ctr"/>
          <a:lstStyle/>
          <a:p>
            <a:pPr eaLnBrk="0" hangingPunct="0"/>
            <a:r>
              <a:rPr lang="en-US" sz="2400">
                <a:solidFill>
                  <a:schemeClr val="tx1"/>
                </a:solidFill>
                <a:latin typeface="Frutiger 45 Light" pitchFamily="34" charset="0"/>
              </a:rPr>
              <a:t>1</a:t>
            </a:r>
          </a:p>
        </p:txBody>
      </p:sp>
      <p:sp>
        <p:nvSpPr>
          <p:cNvPr id="2376712" name="Rectangle 8"/>
          <p:cNvSpPr>
            <a:spLocks noChangeArrowheads="1"/>
          </p:cNvSpPr>
          <p:nvPr/>
        </p:nvSpPr>
        <p:spPr bwMode="auto">
          <a:xfrm>
            <a:off x="131763" y="2635250"/>
            <a:ext cx="1512887" cy="444500"/>
          </a:xfrm>
          <a:prstGeom prst="rect">
            <a:avLst/>
          </a:prstGeom>
          <a:noFill/>
          <a:ln w="9525">
            <a:noFill/>
            <a:miter lim="800000"/>
            <a:headEnd/>
            <a:tailEnd/>
          </a:ln>
          <a:effectLst>
            <a:outerShdw dist="35921" dir="2700000" algn="ctr" rotWithShape="0">
              <a:schemeClr val="accent2"/>
            </a:outerShdw>
          </a:effectLst>
        </p:spPr>
        <p:txBody>
          <a:bodyPr/>
          <a:lstStyle/>
          <a:p>
            <a:pPr defTabSz="957263"/>
            <a:r>
              <a:rPr lang="en-US" sz="2400">
                <a:solidFill>
                  <a:srgbClr val="FFFF00"/>
                </a:solidFill>
                <a:latin typeface="Frutiger 45 Light" pitchFamily="34" charset="0"/>
              </a:rPr>
              <a:t>Analyze</a:t>
            </a:r>
          </a:p>
          <a:p>
            <a:pPr defTabSz="957263"/>
            <a:endParaRPr lang="en-US" sz="1400">
              <a:solidFill>
                <a:schemeClr val="tx1"/>
              </a:solidFill>
            </a:endParaRPr>
          </a:p>
          <a:p>
            <a:pPr defTabSz="957263"/>
            <a:endParaRPr lang="en-US" sz="1400">
              <a:solidFill>
                <a:schemeClr val="tx1"/>
              </a:solidFill>
            </a:endParaRPr>
          </a:p>
        </p:txBody>
      </p:sp>
      <p:sp>
        <p:nvSpPr>
          <p:cNvPr id="2376713" name="Oval 9"/>
          <p:cNvSpPr>
            <a:spLocks noChangeArrowheads="1"/>
          </p:cNvSpPr>
          <p:nvPr/>
        </p:nvSpPr>
        <p:spPr bwMode="auto">
          <a:xfrm>
            <a:off x="8094663" y="2152650"/>
            <a:ext cx="360362" cy="360363"/>
          </a:xfrm>
          <a:prstGeom prst="ellipse">
            <a:avLst/>
          </a:prstGeom>
          <a:solidFill>
            <a:schemeClr val="bg1"/>
          </a:solidFill>
          <a:ln w="9525">
            <a:solidFill>
              <a:schemeClr val="tx1"/>
            </a:solidFill>
            <a:round/>
            <a:headEnd/>
            <a:tailEnd/>
          </a:ln>
          <a:effectLst/>
        </p:spPr>
        <p:txBody>
          <a:bodyPr wrap="none" anchor="ctr"/>
          <a:lstStyle/>
          <a:p>
            <a:pPr eaLnBrk="0" hangingPunct="0"/>
            <a:r>
              <a:rPr lang="en-US" sz="2400">
                <a:solidFill>
                  <a:schemeClr val="tx1"/>
                </a:solidFill>
                <a:latin typeface="Frutiger 45 Light" pitchFamily="34" charset="0"/>
              </a:rPr>
              <a:t>3</a:t>
            </a:r>
          </a:p>
        </p:txBody>
      </p:sp>
      <p:sp>
        <p:nvSpPr>
          <p:cNvPr id="2376714" name="AutoShape 10"/>
          <p:cNvSpPr>
            <a:spLocks noChangeArrowheads="1"/>
          </p:cNvSpPr>
          <p:nvPr/>
        </p:nvSpPr>
        <p:spPr bwMode="auto">
          <a:xfrm>
            <a:off x="1644650" y="2071688"/>
            <a:ext cx="5472113" cy="4543425"/>
          </a:xfrm>
          <a:prstGeom prst="chevron">
            <a:avLst>
              <a:gd name="adj" fmla="val 9864"/>
            </a:avLst>
          </a:prstGeom>
          <a:solidFill>
            <a:srgbClr val="CCFFCC"/>
          </a:solidFill>
          <a:ln w="28575">
            <a:solidFill>
              <a:schemeClr val="accent1"/>
            </a:solidFill>
            <a:miter lim="800000"/>
            <a:headEnd/>
            <a:tailEnd/>
          </a:ln>
          <a:effectLst>
            <a:outerShdw dist="45791" dir="3378596" algn="ctr" rotWithShape="0">
              <a:schemeClr val="bg1"/>
            </a:outerShdw>
          </a:effectLst>
        </p:spPr>
        <p:txBody>
          <a:bodyPr wrap="none" anchor="ctr"/>
          <a:lstStyle/>
          <a:p>
            <a:pPr eaLnBrk="0" hangingPunct="0"/>
            <a:endParaRPr lang="en-US" sz="2400" b="0">
              <a:solidFill>
                <a:schemeClr val="tx1"/>
              </a:solidFill>
              <a:latin typeface="Times New Roman" pitchFamily="18" charset="0"/>
            </a:endParaRPr>
          </a:p>
        </p:txBody>
      </p:sp>
      <p:sp>
        <p:nvSpPr>
          <p:cNvPr id="2376715" name="Rectangle 11"/>
          <p:cNvSpPr>
            <a:spLocks noChangeArrowheads="1"/>
          </p:cNvSpPr>
          <p:nvPr/>
        </p:nvSpPr>
        <p:spPr bwMode="auto">
          <a:xfrm>
            <a:off x="2265363" y="3644900"/>
            <a:ext cx="2025650" cy="2795588"/>
          </a:xfrm>
          <a:prstGeom prst="rect">
            <a:avLst/>
          </a:prstGeom>
          <a:solidFill>
            <a:srgbClr val="FFFF99"/>
          </a:solidFill>
          <a:ln w="9525">
            <a:solidFill>
              <a:schemeClr val="tx1"/>
            </a:solidFill>
            <a:miter lim="800000"/>
            <a:headEnd/>
            <a:tailEnd/>
          </a:ln>
          <a:effectLst/>
        </p:spPr>
        <p:txBody>
          <a:bodyPr wrap="none" anchor="ctr"/>
          <a:lstStyle/>
          <a:p>
            <a:endParaRPr lang="pt-BR"/>
          </a:p>
        </p:txBody>
      </p:sp>
      <p:sp>
        <p:nvSpPr>
          <p:cNvPr id="2376716" name="Rectangle 12"/>
          <p:cNvSpPr>
            <a:spLocks noChangeArrowheads="1"/>
          </p:cNvSpPr>
          <p:nvPr/>
        </p:nvSpPr>
        <p:spPr bwMode="auto">
          <a:xfrm>
            <a:off x="2392363" y="4284663"/>
            <a:ext cx="1787525" cy="254000"/>
          </a:xfrm>
          <a:prstGeom prst="rect">
            <a:avLst/>
          </a:prstGeom>
          <a:solidFill>
            <a:schemeClr val="bg1"/>
          </a:solidFill>
          <a:ln w="9525">
            <a:solidFill>
              <a:schemeClr val="tx1"/>
            </a:solidFill>
            <a:miter lim="800000"/>
            <a:headEnd/>
            <a:tailEnd/>
          </a:ln>
          <a:effectLst/>
        </p:spPr>
        <p:txBody>
          <a:bodyPr wrap="none" anchor="ctr"/>
          <a:lstStyle/>
          <a:p>
            <a:endParaRPr lang="pt-BR"/>
          </a:p>
        </p:txBody>
      </p:sp>
      <p:sp>
        <p:nvSpPr>
          <p:cNvPr id="2376717" name="Rectangle 13"/>
          <p:cNvSpPr>
            <a:spLocks noChangeArrowheads="1"/>
          </p:cNvSpPr>
          <p:nvPr/>
        </p:nvSpPr>
        <p:spPr bwMode="auto">
          <a:xfrm>
            <a:off x="2259013" y="2465388"/>
            <a:ext cx="2025650" cy="1108075"/>
          </a:xfrm>
          <a:prstGeom prst="rect">
            <a:avLst/>
          </a:prstGeom>
          <a:solidFill>
            <a:srgbClr val="FFFF99"/>
          </a:solidFill>
          <a:ln w="9525">
            <a:solidFill>
              <a:schemeClr val="tx1"/>
            </a:solidFill>
            <a:miter lim="800000"/>
            <a:headEnd/>
            <a:tailEnd/>
          </a:ln>
          <a:effectLst/>
        </p:spPr>
        <p:txBody>
          <a:bodyPr wrap="none" anchor="ctr"/>
          <a:lstStyle/>
          <a:p>
            <a:endParaRPr lang="pt-BR"/>
          </a:p>
        </p:txBody>
      </p:sp>
      <p:sp>
        <p:nvSpPr>
          <p:cNvPr id="2376718" name="Freeform 14"/>
          <p:cNvSpPr>
            <a:spLocks/>
          </p:cNvSpPr>
          <p:nvPr/>
        </p:nvSpPr>
        <p:spPr bwMode="auto">
          <a:xfrm>
            <a:off x="1611313" y="3497263"/>
            <a:ext cx="5676900" cy="2593975"/>
          </a:xfrm>
          <a:custGeom>
            <a:avLst/>
            <a:gdLst/>
            <a:ahLst/>
            <a:cxnLst>
              <a:cxn ang="0">
                <a:pos x="1803" y="0"/>
              </a:cxn>
              <a:cxn ang="0">
                <a:pos x="0" y="0"/>
              </a:cxn>
              <a:cxn ang="0">
                <a:pos x="430" y="557"/>
              </a:cxn>
              <a:cxn ang="0">
                <a:pos x="0" y="1113"/>
              </a:cxn>
              <a:cxn ang="0">
                <a:pos x="1803" y="1113"/>
              </a:cxn>
              <a:cxn ang="0">
                <a:pos x="2233" y="557"/>
              </a:cxn>
              <a:cxn ang="0">
                <a:pos x="1803" y="0"/>
              </a:cxn>
            </a:cxnLst>
            <a:rect l="0" t="0" r="r" b="b"/>
            <a:pathLst>
              <a:path w="2233" h="1113">
                <a:moveTo>
                  <a:pt x="1803" y="0"/>
                </a:moveTo>
                <a:lnTo>
                  <a:pt x="0" y="0"/>
                </a:lnTo>
                <a:lnTo>
                  <a:pt x="430" y="557"/>
                </a:lnTo>
                <a:lnTo>
                  <a:pt x="0" y="1113"/>
                </a:lnTo>
                <a:lnTo>
                  <a:pt x="1803" y="1113"/>
                </a:lnTo>
                <a:lnTo>
                  <a:pt x="2233" y="557"/>
                </a:lnTo>
                <a:lnTo>
                  <a:pt x="1803" y="0"/>
                </a:lnTo>
                <a:close/>
              </a:path>
            </a:pathLst>
          </a:custGeom>
          <a:noFill/>
          <a:ln w="25400">
            <a:noFill/>
            <a:round/>
            <a:headEnd/>
            <a:tailEnd/>
          </a:ln>
        </p:spPr>
        <p:txBody>
          <a:bodyPr/>
          <a:lstStyle/>
          <a:p>
            <a:endParaRPr lang="pt-BR"/>
          </a:p>
        </p:txBody>
      </p:sp>
      <p:sp>
        <p:nvSpPr>
          <p:cNvPr id="2376719" name="Freeform 15"/>
          <p:cNvSpPr>
            <a:spLocks/>
          </p:cNvSpPr>
          <p:nvPr/>
        </p:nvSpPr>
        <p:spPr bwMode="auto">
          <a:xfrm>
            <a:off x="1571625" y="3427413"/>
            <a:ext cx="5676900" cy="2593975"/>
          </a:xfrm>
          <a:custGeom>
            <a:avLst/>
            <a:gdLst/>
            <a:ahLst/>
            <a:cxnLst>
              <a:cxn ang="0">
                <a:pos x="1803" y="0"/>
              </a:cxn>
              <a:cxn ang="0">
                <a:pos x="0" y="0"/>
              </a:cxn>
              <a:cxn ang="0">
                <a:pos x="430" y="556"/>
              </a:cxn>
              <a:cxn ang="0">
                <a:pos x="0" y="1113"/>
              </a:cxn>
              <a:cxn ang="0">
                <a:pos x="1803" y="1113"/>
              </a:cxn>
              <a:cxn ang="0">
                <a:pos x="2233" y="556"/>
              </a:cxn>
              <a:cxn ang="0">
                <a:pos x="1803" y="0"/>
              </a:cxn>
            </a:cxnLst>
            <a:rect l="0" t="0" r="r" b="b"/>
            <a:pathLst>
              <a:path w="2233" h="1113">
                <a:moveTo>
                  <a:pt x="1803" y="0"/>
                </a:moveTo>
                <a:lnTo>
                  <a:pt x="0" y="0"/>
                </a:lnTo>
                <a:lnTo>
                  <a:pt x="430" y="556"/>
                </a:lnTo>
                <a:lnTo>
                  <a:pt x="0" y="1113"/>
                </a:lnTo>
                <a:lnTo>
                  <a:pt x="1803" y="1113"/>
                </a:lnTo>
                <a:lnTo>
                  <a:pt x="2233" y="556"/>
                </a:lnTo>
                <a:lnTo>
                  <a:pt x="1803" y="0"/>
                </a:lnTo>
                <a:close/>
              </a:path>
            </a:pathLst>
          </a:custGeom>
          <a:noFill/>
          <a:ln w="25400">
            <a:noFill/>
            <a:round/>
            <a:headEnd/>
            <a:tailEnd/>
          </a:ln>
        </p:spPr>
        <p:txBody>
          <a:bodyPr/>
          <a:lstStyle/>
          <a:p>
            <a:endParaRPr lang="pt-BR"/>
          </a:p>
        </p:txBody>
      </p:sp>
      <p:sp>
        <p:nvSpPr>
          <p:cNvPr id="2376720" name="Rectangle 16"/>
          <p:cNvSpPr>
            <a:spLocks noChangeArrowheads="1"/>
          </p:cNvSpPr>
          <p:nvPr/>
        </p:nvSpPr>
        <p:spPr bwMode="auto">
          <a:xfrm>
            <a:off x="3478213" y="2020888"/>
            <a:ext cx="1909762" cy="444500"/>
          </a:xfrm>
          <a:prstGeom prst="rect">
            <a:avLst/>
          </a:prstGeom>
          <a:noFill/>
          <a:ln w="9525">
            <a:noFill/>
            <a:miter lim="800000"/>
            <a:headEnd/>
            <a:tailEnd/>
          </a:ln>
          <a:effectLst>
            <a:outerShdw dist="35921" dir="2700000" algn="ctr" rotWithShape="0">
              <a:srgbClr val="00CC00"/>
            </a:outerShdw>
          </a:effectLst>
        </p:spPr>
        <p:txBody>
          <a:bodyPr/>
          <a:lstStyle/>
          <a:p>
            <a:pPr defTabSz="957263"/>
            <a:r>
              <a:rPr lang="en-US" sz="2400">
                <a:solidFill>
                  <a:srgbClr val="0066FF"/>
                </a:solidFill>
                <a:latin typeface="Frutiger 45 Light" pitchFamily="34" charset="0"/>
              </a:rPr>
              <a:t>Control</a:t>
            </a:r>
          </a:p>
        </p:txBody>
      </p:sp>
      <p:sp>
        <p:nvSpPr>
          <p:cNvPr id="2376721" name="Rectangle 17"/>
          <p:cNvSpPr>
            <a:spLocks noChangeArrowheads="1"/>
          </p:cNvSpPr>
          <p:nvPr/>
        </p:nvSpPr>
        <p:spPr bwMode="auto">
          <a:xfrm rot="10800000" flipV="1">
            <a:off x="2484438" y="5033963"/>
            <a:ext cx="1279525" cy="730250"/>
          </a:xfrm>
          <a:prstGeom prst="rect">
            <a:avLst/>
          </a:prstGeom>
          <a:noFill/>
          <a:ln w="9525">
            <a:noFill/>
            <a:miter lim="800000"/>
            <a:headEnd/>
            <a:tailEnd/>
          </a:ln>
          <a:effectLst>
            <a:outerShdw dist="35921" dir="2700000" algn="ctr" rotWithShape="0">
              <a:schemeClr val="bg1"/>
            </a:outerShdw>
          </a:effectLst>
        </p:spPr>
        <p:txBody>
          <a:bodyPr>
            <a:spAutoFit/>
          </a:bodyPr>
          <a:lstStyle/>
          <a:p>
            <a:pPr algn="l"/>
            <a:r>
              <a:rPr lang="en-US" sz="1400">
                <a:solidFill>
                  <a:schemeClr val="tx1"/>
                </a:solidFill>
              </a:rPr>
              <a:t>- Business Continuity Management</a:t>
            </a:r>
          </a:p>
        </p:txBody>
      </p:sp>
      <p:sp>
        <p:nvSpPr>
          <p:cNvPr id="2376722" name="Oval 18"/>
          <p:cNvSpPr>
            <a:spLocks noChangeArrowheads="1"/>
          </p:cNvSpPr>
          <p:nvPr/>
        </p:nvSpPr>
        <p:spPr bwMode="auto">
          <a:xfrm>
            <a:off x="6256338" y="2143125"/>
            <a:ext cx="360362" cy="360363"/>
          </a:xfrm>
          <a:prstGeom prst="ellipse">
            <a:avLst/>
          </a:prstGeom>
          <a:solidFill>
            <a:schemeClr val="bg1"/>
          </a:solidFill>
          <a:ln w="9525">
            <a:solidFill>
              <a:schemeClr val="tx1"/>
            </a:solidFill>
            <a:round/>
            <a:headEnd/>
            <a:tailEnd/>
          </a:ln>
          <a:effectLst/>
        </p:spPr>
        <p:txBody>
          <a:bodyPr wrap="none" anchor="ctr"/>
          <a:lstStyle/>
          <a:p>
            <a:pPr eaLnBrk="0" hangingPunct="0"/>
            <a:r>
              <a:rPr lang="en-US" sz="2400">
                <a:solidFill>
                  <a:schemeClr val="tx1"/>
                </a:solidFill>
                <a:latin typeface="Frutiger 45 Light" pitchFamily="34" charset="0"/>
              </a:rPr>
              <a:t>2</a:t>
            </a:r>
          </a:p>
        </p:txBody>
      </p:sp>
      <p:sp>
        <p:nvSpPr>
          <p:cNvPr id="2376723" name="Text Box 19"/>
          <p:cNvSpPr txBox="1">
            <a:spLocks noChangeArrowheads="1"/>
          </p:cNvSpPr>
          <p:nvPr/>
        </p:nvSpPr>
        <p:spPr bwMode="auto">
          <a:xfrm>
            <a:off x="2700338" y="4249738"/>
            <a:ext cx="1119187" cy="304800"/>
          </a:xfrm>
          <a:prstGeom prst="rect">
            <a:avLst/>
          </a:prstGeom>
          <a:noFill/>
          <a:ln w="9525">
            <a:noFill/>
            <a:miter lim="800000"/>
            <a:headEnd/>
            <a:tailEnd/>
          </a:ln>
          <a:effectLst/>
        </p:spPr>
        <p:txBody>
          <a:bodyPr wrap="none">
            <a:spAutoFit/>
          </a:bodyPr>
          <a:lstStyle/>
          <a:p>
            <a:pPr algn="l" eaLnBrk="0" hangingPunct="0"/>
            <a:r>
              <a:rPr lang="en-US" sz="1400">
                <a:solidFill>
                  <a:schemeClr val="tx1"/>
                </a:solidFill>
              </a:rPr>
              <a:t>Insurances</a:t>
            </a:r>
          </a:p>
        </p:txBody>
      </p:sp>
      <p:sp>
        <p:nvSpPr>
          <p:cNvPr id="2376724" name="Text Box 20"/>
          <p:cNvSpPr txBox="1">
            <a:spLocks noChangeArrowheads="1"/>
          </p:cNvSpPr>
          <p:nvPr/>
        </p:nvSpPr>
        <p:spPr bwMode="auto">
          <a:xfrm>
            <a:off x="2376488" y="2457450"/>
            <a:ext cx="1795462" cy="581025"/>
          </a:xfrm>
          <a:prstGeom prst="rect">
            <a:avLst/>
          </a:prstGeom>
          <a:noFill/>
          <a:ln w="9525">
            <a:noFill/>
            <a:miter lim="800000"/>
            <a:headEnd/>
            <a:tailEnd/>
          </a:ln>
          <a:effectLst/>
        </p:spPr>
        <p:txBody>
          <a:bodyPr>
            <a:spAutoFit/>
          </a:bodyPr>
          <a:lstStyle/>
          <a:p>
            <a:pPr eaLnBrk="0" hangingPunct="0"/>
            <a:r>
              <a:rPr lang="en-US" sz="1600">
                <a:solidFill>
                  <a:srgbClr val="0D2F8D"/>
                </a:solidFill>
              </a:rPr>
              <a:t>Prevent from the Risk </a:t>
            </a:r>
          </a:p>
        </p:txBody>
      </p:sp>
      <p:sp>
        <p:nvSpPr>
          <p:cNvPr id="2376725" name="Text Box 21"/>
          <p:cNvSpPr txBox="1">
            <a:spLocks noChangeArrowheads="1"/>
          </p:cNvSpPr>
          <p:nvPr/>
        </p:nvSpPr>
        <p:spPr bwMode="auto">
          <a:xfrm>
            <a:off x="2357438" y="3703638"/>
            <a:ext cx="1800225" cy="581025"/>
          </a:xfrm>
          <a:prstGeom prst="rect">
            <a:avLst/>
          </a:prstGeom>
          <a:noFill/>
          <a:ln w="9525">
            <a:noFill/>
            <a:miter lim="800000"/>
            <a:headEnd/>
            <a:tailEnd/>
          </a:ln>
          <a:effectLst/>
        </p:spPr>
        <p:txBody>
          <a:bodyPr>
            <a:spAutoFit/>
          </a:bodyPr>
          <a:lstStyle/>
          <a:p>
            <a:pPr eaLnBrk="0" hangingPunct="0"/>
            <a:r>
              <a:rPr lang="en-US" sz="1600">
                <a:solidFill>
                  <a:srgbClr val="0D2F8D"/>
                </a:solidFill>
              </a:rPr>
              <a:t>Prevent from the consequences</a:t>
            </a:r>
          </a:p>
        </p:txBody>
      </p:sp>
      <p:sp>
        <p:nvSpPr>
          <p:cNvPr id="2376726" name="Text Box 22"/>
          <p:cNvSpPr txBox="1">
            <a:spLocks noChangeArrowheads="1"/>
          </p:cNvSpPr>
          <p:nvPr/>
        </p:nvSpPr>
        <p:spPr bwMode="auto">
          <a:xfrm>
            <a:off x="4906963" y="2809875"/>
            <a:ext cx="960437" cy="457200"/>
          </a:xfrm>
          <a:prstGeom prst="rect">
            <a:avLst/>
          </a:prstGeom>
          <a:noFill/>
          <a:ln w="9525">
            <a:noFill/>
            <a:miter lim="800000"/>
            <a:headEnd/>
            <a:tailEnd/>
          </a:ln>
          <a:effectLst/>
        </p:spPr>
        <p:txBody>
          <a:bodyPr wrap="none">
            <a:spAutoFit/>
          </a:bodyPr>
          <a:lstStyle/>
          <a:p>
            <a:pPr algn="l" eaLnBrk="0" hangingPunct="0"/>
            <a:r>
              <a:rPr lang="en-US" sz="2400" b="0" i="1">
                <a:solidFill>
                  <a:schemeClr val="accent1"/>
                </a:solidFill>
                <a:latin typeface="Times New Roman" pitchFamily="18" charset="0"/>
              </a:rPr>
              <a:t>Policy</a:t>
            </a:r>
          </a:p>
        </p:txBody>
      </p:sp>
      <p:sp>
        <p:nvSpPr>
          <p:cNvPr id="2376727" name="Rectangle 23"/>
          <p:cNvSpPr>
            <a:spLocks noChangeArrowheads="1"/>
          </p:cNvSpPr>
          <p:nvPr/>
        </p:nvSpPr>
        <p:spPr bwMode="auto">
          <a:xfrm rot="10800000" flipV="1">
            <a:off x="2484438" y="5033963"/>
            <a:ext cx="1279525" cy="730250"/>
          </a:xfrm>
          <a:prstGeom prst="rect">
            <a:avLst/>
          </a:prstGeom>
          <a:noFill/>
          <a:ln w="9525">
            <a:noFill/>
            <a:miter lim="800000"/>
            <a:headEnd/>
            <a:tailEnd/>
          </a:ln>
          <a:effectLst>
            <a:outerShdw dist="35921" dir="2700000" algn="ctr" rotWithShape="0">
              <a:schemeClr val="bg1"/>
            </a:outerShdw>
          </a:effectLst>
        </p:spPr>
        <p:txBody>
          <a:bodyPr>
            <a:spAutoFit/>
          </a:bodyPr>
          <a:lstStyle/>
          <a:p>
            <a:pPr algn="l"/>
            <a:r>
              <a:rPr lang="en-US" sz="1400">
                <a:solidFill>
                  <a:schemeClr val="tx1"/>
                </a:solidFill>
              </a:rPr>
              <a:t>- Business Continuity Management</a:t>
            </a:r>
          </a:p>
        </p:txBody>
      </p:sp>
      <p:sp>
        <p:nvSpPr>
          <p:cNvPr id="2376728" name="Rectangle 24"/>
          <p:cNvSpPr>
            <a:spLocks noChangeArrowheads="1"/>
          </p:cNvSpPr>
          <p:nvPr/>
        </p:nvSpPr>
        <p:spPr bwMode="auto">
          <a:xfrm>
            <a:off x="2392363" y="4608513"/>
            <a:ext cx="1800225" cy="1700212"/>
          </a:xfrm>
          <a:prstGeom prst="rect">
            <a:avLst/>
          </a:prstGeom>
          <a:solidFill>
            <a:schemeClr val="bg1"/>
          </a:solidFill>
          <a:ln w="9525">
            <a:solidFill>
              <a:schemeClr val="tx1"/>
            </a:solidFill>
            <a:miter lim="800000"/>
            <a:headEnd/>
            <a:tailEnd/>
          </a:ln>
          <a:effectLst/>
        </p:spPr>
        <p:txBody>
          <a:bodyPr wrap="none" anchor="ctr"/>
          <a:lstStyle/>
          <a:p>
            <a:endParaRPr lang="pt-BR"/>
          </a:p>
        </p:txBody>
      </p:sp>
      <p:sp>
        <p:nvSpPr>
          <p:cNvPr id="2376729" name="Rectangle 25"/>
          <p:cNvSpPr>
            <a:spLocks noChangeArrowheads="1"/>
          </p:cNvSpPr>
          <p:nvPr/>
        </p:nvSpPr>
        <p:spPr bwMode="auto">
          <a:xfrm rot="10800000" flipV="1">
            <a:off x="2508250" y="4551363"/>
            <a:ext cx="1570038" cy="730250"/>
          </a:xfrm>
          <a:prstGeom prst="rect">
            <a:avLst/>
          </a:prstGeom>
          <a:noFill/>
          <a:ln w="9525">
            <a:noFill/>
            <a:miter lim="800000"/>
            <a:headEnd/>
            <a:tailEnd/>
          </a:ln>
          <a:effectLst>
            <a:outerShdw dist="35921" dir="2700000" algn="ctr" rotWithShape="0">
              <a:schemeClr val="bg1"/>
            </a:outerShdw>
          </a:effectLst>
        </p:spPr>
        <p:txBody>
          <a:bodyPr>
            <a:spAutoFit/>
          </a:bodyPr>
          <a:lstStyle/>
          <a:p>
            <a:r>
              <a:rPr lang="en-US" sz="1400">
                <a:solidFill>
                  <a:srgbClr val="FF6600"/>
                </a:solidFill>
              </a:rPr>
              <a:t>Business Continuity Management</a:t>
            </a:r>
          </a:p>
        </p:txBody>
      </p:sp>
      <p:sp>
        <p:nvSpPr>
          <p:cNvPr id="2376730" name="Rectangle 26"/>
          <p:cNvSpPr>
            <a:spLocks noChangeArrowheads="1"/>
          </p:cNvSpPr>
          <p:nvPr/>
        </p:nvSpPr>
        <p:spPr bwMode="auto">
          <a:xfrm rot="10800000" flipV="1">
            <a:off x="2486025" y="5281613"/>
            <a:ext cx="1592263" cy="892175"/>
          </a:xfrm>
          <a:prstGeom prst="rect">
            <a:avLst/>
          </a:prstGeom>
          <a:solidFill>
            <a:srgbClr val="CCFFCC"/>
          </a:solidFill>
          <a:ln w="9525">
            <a:solidFill>
              <a:schemeClr val="tx1"/>
            </a:solidFill>
            <a:miter lim="800000"/>
            <a:headEnd/>
            <a:tailEnd/>
          </a:ln>
          <a:effectLst>
            <a:outerShdw dist="35921" dir="2700000" algn="ctr" rotWithShape="0">
              <a:schemeClr val="bg1"/>
            </a:outerShdw>
          </a:effectLst>
        </p:spPr>
        <p:txBody>
          <a:bodyPr>
            <a:spAutoFit/>
          </a:bodyPr>
          <a:lstStyle/>
          <a:p>
            <a:pPr algn="l"/>
            <a:r>
              <a:rPr lang="en-US" sz="1400">
                <a:solidFill>
                  <a:schemeClr val="tx1"/>
                </a:solidFill>
              </a:rPr>
              <a:t>SI Continuity Management</a:t>
            </a:r>
          </a:p>
          <a:p>
            <a:pPr algn="l"/>
            <a:r>
              <a:rPr lang="en-US" sz="1200">
                <a:solidFill>
                  <a:schemeClr val="tx1"/>
                </a:solidFill>
              </a:rPr>
              <a:t>(Disaster Recovery Plans, …)</a:t>
            </a:r>
          </a:p>
        </p:txBody>
      </p:sp>
      <p:sp>
        <p:nvSpPr>
          <p:cNvPr id="2376731" name="Rectangle 27"/>
          <p:cNvSpPr>
            <a:spLocks noChangeArrowheads="1"/>
          </p:cNvSpPr>
          <p:nvPr/>
        </p:nvSpPr>
        <p:spPr bwMode="auto">
          <a:xfrm>
            <a:off x="2357438" y="3060700"/>
            <a:ext cx="1787525" cy="412750"/>
          </a:xfrm>
          <a:prstGeom prst="rect">
            <a:avLst/>
          </a:prstGeom>
          <a:solidFill>
            <a:schemeClr val="bg1"/>
          </a:solidFill>
          <a:ln w="9525">
            <a:solidFill>
              <a:schemeClr val="tx1"/>
            </a:solidFill>
            <a:miter lim="800000"/>
            <a:headEnd/>
            <a:tailEnd/>
          </a:ln>
          <a:effectLst/>
        </p:spPr>
        <p:txBody>
          <a:bodyPr wrap="none" anchor="ctr"/>
          <a:lstStyle/>
          <a:p>
            <a:r>
              <a:rPr lang="en-US" sz="1400">
                <a:solidFill>
                  <a:srgbClr val="FF6600"/>
                </a:solidFill>
              </a:rPr>
              <a:t>SI risks management </a:t>
            </a:r>
          </a:p>
          <a:p>
            <a:r>
              <a:rPr lang="en-US" sz="1400">
                <a:solidFill>
                  <a:srgbClr val="FF6600"/>
                </a:solidFill>
              </a:rPr>
              <a:t>controls</a:t>
            </a:r>
            <a:endParaRPr lang="fr-FR" sz="1400">
              <a:solidFill>
                <a:srgbClr val="FF6600"/>
              </a:solidFill>
            </a:endParaRPr>
          </a:p>
        </p:txBody>
      </p:sp>
      <p:grpSp>
        <p:nvGrpSpPr>
          <p:cNvPr id="2376733" name="Group 29"/>
          <p:cNvGrpSpPr>
            <a:grpSpLocks/>
          </p:cNvGrpSpPr>
          <p:nvPr/>
        </p:nvGrpSpPr>
        <p:grpSpPr bwMode="auto">
          <a:xfrm>
            <a:off x="4649788" y="3824288"/>
            <a:ext cx="1943100" cy="2197100"/>
            <a:chOff x="2922" y="2068"/>
            <a:chExt cx="1224" cy="1384"/>
          </a:xfrm>
        </p:grpSpPr>
        <p:sp>
          <p:nvSpPr>
            <p:cNvPr id="2376734" name="Rectangle 30"/>
            <p:cNvSpPr>
              <a:spLocks noChangeArrowheads="1"/>
            </p:cNvSpPr>
            <p:nvPr/>
          </p:nvSpPr>
          <p:spPr bwMode="auto">
            <a:xfrm>
              <a:off x="2922" y="2068"/>
              <a:ext cx="1224" cy="1384"/>
            </a:xfrm>
            <a:prstGeom prst="rect">
              <a:avLst/>
            </a:prstGeom>
            <a:solidFill>
              <a:srgbClr val="FFFF99"/>
            </a:solidFill>
            <a:ln w="9525">
              <a:solidFill>
                <a:schemeClr val="tx1"/>
              </a:solidFill>
              <a:miter lim="800000"/>
              <a:headEnd/>
              <a:tailEnd/>
            </a:ln>
            <a:effectLst/>
          </p:spPr>
          <p:txBody>
            <a:bodyPr wrap="none" anchor="ctr"/>
            <a:lstStyle/>
            <a:p>
              <a:endParaRPr lang="pt-BR"/>
            </a:p>
          </p:txBody>
        </p:sp>
        <p:sp>
          <p:nvSpPr>
            <p:cNvPr id="2376735" name="Text Box 31"/>
            <p:cNvSpPr txBox="1">
              <a:spLocks noChangeArrowheads="1"/>
            </p:cNvSpPr>
            <p:nvPr/>
          </p:nvSpPr>
          <p:spPr bwMode="auto">
            <a:xfrm>
              <a:off x="3086" y="2120"/>
              <a:ext cx="898" cy="366"/>
            </a:xfrm>
            <a:prstGeom prst="rect">
              <a:avLst/>
            </a:prstGeom>
            <a:noFill/>
            <a:ln w="9525">
              <a:noFill/>
              <a:miter lim="800000"/>
              <a:headEnd/>
              <a:tailEnd/>
            </a:ln>
            <a:effectLst/>
          </p:spPr>
          <p:txBody>
            <a:bodyPr>
              <a:spAutoFit/>
            </a:bodyPr>
            <a:lstStyle/>
            <a:p>
              <a:pPr eaLnBrk="0" hangingPunct="0"/>
              <a:r>
                <a:rPr lang="en-US" sz="1600">
                  <a:solidFill>
                    <a:srgbClr val="0D2F8D"/>
                  </a:solidFill>
                </a:rPr>
                <a:t>Crisis </a:t>
              </a:r>
            </a:p>
            <a:p>
              <a:pPr eaLnBrk="0" hangingPunct="0"/>
              <a:r>
                <a:rPr lang="en-US" sz="1600">
                  <a:solidFill>
                    <a:srgbClr val="0D2F8D"/>
                  </a:solidFill>
                </a:rPr>
                <a:t>Management</a:t>
              </a:r>
            </a:p>
          </p:txBody>
        </p:sp>
        <p:sp>
          <p:nvSpPr>
            <p:cNvPr id="2376736" name="Rectangle 32"/>
            <p:cNvSpPr>
              <a:spLocks noChangeArrowheads="1"/>
            </p:cNvSpPr>
            <p:nvPr/>
          </p:nvSpPr>
          <p:spPr bwMode="auto">
            <a:xfrm>
              <a:off x="2990" y="2595"/>
              <a:ext cx="1127" cy="563"/>
            </a:xfrm>
            <a:prstGeom prst="rect">
              <a:avLst/>
            </a:prstGeom>
            <a:solidFill>
              <a:srgbClr val="CCFFCC"/>
            </a:solidFill>
            <a:ln w="9525">
              <a:solidFill>
                <a:schemeClr val="tx1"/>
              </a:solidFill>
              <a:miter lim="800000"/>
              <a:headEnd/>
              <a:tailEnd/>
            </a:ln>
            <a:effectLst/>
          </p:spPr>
          <p:txBody>
            <a:bodyPr wrap="none" anchor="ctr"/>
            <a:lstStyle/>
            <a:p>
              <a:endParaRPr lang="pt-BR"/>
            </a:p>
          </p:txBody>
        </p:sp>
        <p:sp>
          <p:nvSpPr>
            <p:cNvPr id="2376737" name="Rectangle 33"/>
            <p:cNvSpPr>
              <a:spLocks noChangeArrowheads="1"/>
            </p:cNvSpPr>
            <p:nvPr/>
          </p:nvSpPr>
          <p:spPr bwMode="auto">
            <a:xfrm rot="10800000" flipV="1">
              <a:off x="3015" y="2706"/>
              <a:ext cx="1038" cy="326"/>
            </a:xfrm>
            <a:prstGeom prst="rect">
              <a:avLst/>
            </a:prstGeom>
            <a:noFill/>
            <a:ln w="9525">
              <a:noFill/>
              <a:miter lim="800000"/>
              <a:headEnd/>
              <a:tailEnd/>
            </a:ln>
            <a:effectLst>
              <a:outerShdw dist="35921" dir="2700000" algn="ctr" rotWithShape="0">
                <a:schemeClr val="bg1"/>
              </a:outerShdw>
            </a:effectLst>
          </p:spPr>
          <p:txBody>
            <a:bodyPr>
              <a:spAutoFit/>
            </a:bodyPr>
            <a:lstStyle/>
            <a:p>
              <a:r>
                <a:rPr lang="en-US" sz="1400">
                  <a:solidFill>
                    <a:srgbClr val="FF6600"/>
                  </a:solidFill>
                </a:rPr>
                <a:t>SI Crisis Management</a:t>
              </a:r>
            </a:p>
          </p:txBody>
        </p:sp>
      </p:grpSp>
      <p:sp>
        <p:nvSpPr>
          <p:cNvPr id="2376738" name="Rectangle 34"/>
          <p:cNvSpPr>
            <a:spLocks noChangeArrowheads="1"/>
          </p:cNvSpPr>
          <p:nvPr/>
        </p:nvSpPr>
        <p:spPr bwMode="auto">
          <a:xfrm>
            <a:off x="4291013" y="0"/>
            <a:ext cx="4752975" cy="1117600"/>
          </a:xfrm>
          <a:prstGeom prst="rect">
            <a:avLst/>
          </a:prstGeom>
          <a:solidFill>
            <a:schemeClr val="bg1"/>
          </a:solidFill>
          <a:ln w="9525">
            <a:noFill/>
            <a:miter lim="800000"/>
            <a:headEnd/>
            <a:tailEnd/>
          </a:ln>
          <a:effectLst/>
        </p:spPr>
        <p:txBody>
          <a:bodyPr anchor="ctr"/>
          <a:lstStyle/>
          <a:p>
            <a:pPr algn="r" eaLnBrk="0" hangingPunct="0">
              <a:lnSpc>
                <a:spcPct val="85000"/>
              </a:lnSpc>
            </a:pPr>
            <a:r>
              <a:rPr lang="en-US" sz="2800" i="1">
                <a:solidFill>
                  <a:srgbClr val="00008D"/>
                </a:solidFill>
              </a:rPr>
              <a:t>Crisis management as part of Risk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76738"/>
                                        </p:tgtEl>
                                        <p:attrNameLst>
                                          <p:attrName>style.visibility</p:attrName>
                                        </p:attrNameLst>
                                      </p:cBhvr>
                                      <p:to>
                                        <p:strVal val="visible"/>
                                      </p:to>
                                    </p:set>
                                    <p:anim calcmode="lin" valueType="num">
                                      <p:cBhvr additive="base">
                                        <p:cTn id="7" dur="500" fill="hold"/>
                                        <p:tgtEl>
                                          <p:spTgt spid="2376738"/>
                                        </p:tgtEl>
                                        <p:attrNameLst>
                                          <p:attrName>ppt_x</p:attrName>
                                        </p:attrNameLst>
                                      </p:cBhvr>
                                      <p:tavLst>
                                        <p:tav tm="0">
                                          <p:val>
                                            <p:strVal val="0-#ppt_w/2"/>
                                          </p:val>
                                        </p:tav>
                                        <p:tav tm="100000">
                                          <p:val>
                                            <p:strVal val="#ppt_x"/>
                                          </p:val>
                                        </p:tav>
                                      </p:tavLst>
                                    </p:anim>
                                    <p:anim calcmode="lin" valueType="num">
                                      <p:cBhvr additive="base">
                                        <p:cTn id="8" dur="500" fill="hold"/>
                                        <p:tgtEl>
                                          <p:spTgt spid="23767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ntr" presetSubtype="10" fill="hold" grpId="0" nodeType="afterEffect">
                                  <p:stCondLst>
                                    <p:cond delay="0"/>
                                  </p:stCondLst>
                                  <p:childTnLst>
                                    <p:set>
                                      <p:cBhvr>
                                        <p:cTn id="11" dur="1" fill="hold">
                                          <p:stCondLst>
                                            <p:cond delay="0"/>
                                          </p:stCondLst>
                                        </p:cTn>
                                        <p:tgtEl>
                                          <p:spTgt spid="2376706"/>
                                        </p:tgtEl>
                                        <p:attrNameLst>
                                          <p:attrName>style.visibility</p:attrName>
                                        </p:attrNameLst>
                                      </p:cBhvr>
                                      <p:to>
                                        <p:strVal val="visible"/>
                                      </p:to>
                                    </p:set>
                                    <p:animEffect transition="in" filter="checkerboard(across)">
                                      <p:cBhvr>
                                        <p:cTn id="12" dur="500"/>
                                        <p:tgtEl>
                                          <p:spTgt spid="23767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76707"/>
                                        </p:tgtEl>
                                        <p:attrNameLst>
                                          <p:attrName>style.visibility</p:attrName>
                                        </p:attrNameLst>
                                      </p:cBhvr>
                                      <p:to>
                                        <p:strVal val="visible"/>
                                      </p:to>
                                    </p:set>
                                    <p:animEffect transition="in" filter="blinds(horizontal)">
                                      <p:cBhvr>
                                        <p:cTn id="17" dur="500"/>
                                        <p:tgtEl>
                                          <p:spTgt spid="237670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376708"/>
                                        </p:tgtEl>
                                        <p:attrNameLst>
                                          <p:attrName>style.visibility</p:attrName>
                                        </p:attrNameLst>
                                      </p:cBhvr>
                                      <p:to>
                                        <p:strVal val="visible"/>
                                      </p:to>
                                    </p:set>
                                    <p:animEffect transition="in" filter="blinds(horizontal)">
                                      <p:cBhvr>
                                        <p:cTn id="20" dur="500"/>
                                        <p:tgtEl>
                                          <p:spTgt spid="237670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376709"/>
                                        </p:tgtEl>
                                        <p:attrNameLst>
                                          <p:attrName>style.visibility</p:attrName>
                                        </p:attrNameLst>
                                      </p:cBhvr>
                                      <p:to>
                                        <p:strVal val="visible"/>
                                      </p:to>
                                    </p:set>
                                    <p:animEffect transition="in" filter="blinds(horizontal)">
                                      <p:cBhvr>
                                        <p:cTn id="23" dur="500"/>
                                        <p:tgtEl>
                                          <p:spTgt spid="237670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376710"/>
                                        </p:tgtEl>
                                        <p:attrNameLst>
                                          <p:attrName>style.visibility</p:attrName>
                                        </p:attrNameLst>
                                      </p:cBhvr>
                                      <p:to>
                                        <p:strVal val="visible"/>
                                      </p:to>
                                    </p:set>
                                    <p:animEffect transition="in" filter="blinds(horizontal)">
                                      <p:cBhvr>
                                        <p:cTn id="26" dur="500"/>
                                        <p:tgtEl>
                                          <p:spTgt spid="23767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76711"/>
                                        </p:tgtEl>
                                        <p:attrNameLst>
                                          <p:attrName>style.visibility</p:attrName>
                                        </p:attrNameLst>
                                      </p:cBhvr>
                                      <p:to>
                                        <p:strVal val="visible"/>
                                      </p:to>
                                    </p:set>
                                    <p:animEffect transition="in" filter="blinds(horizontal)">
                                      <p:cBhvr>
                                        <p:cTn id="29" dur="500"/>
                                        <p:tgtEl>
                                          <p:spTgt spid="237671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376712"/>
                                        </p:tgtEl>
                                        <p:attrNameLst>
                                          <p:attrName>style.visibility</p:attrName>
                                        </p:attrNameLst>
                                      </p:cBhvr>
                                      <p:to>
                                        <p:strVal val="visible"/>
                                      </p:to>
                                    </p:set>
                                    <p:animEffect transition="in" filter="blinds(horizontal)">
                                      <p:cBhvr>
                                        <p:cTn id="32" dur="500"/>
                                        <p:tgtEl>
                                          <p:spTgt spid="237671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376713"/>
                                        </p:tgtEl>
                                        <p:attrNameLst>
                                          <p:attrName>style.visibility</p:attrName>
                                        </p:attrNameLst>
                                      </p:cBhvr>
                                      <p:to>
                                        <p:strVal val="visible"/>
                                      </p:to>
                                    </p:set>
                                    <p:animEffect transition="in" filter="blinds(horizontal)">
                                      <p:cBhvr>
                                        <p:cTn id="35" dur="500"/>
                                        <p:tgtEl>
                                          <p:spTgt spid="237671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376714"/>
                                        </p:tgtEl>
                                        <p:attrNameLst>
                                          <p:attrName>style.visibility</p:attrName>
                                        </p:attrNameLst>
                                      </p:cBhvr>
                                      <p:to>
                                        <p:strVal val="visible"/>
                                      </p:to>
                                    </p:set>
                                    <p:animEffect transition="in" filter="blinds(horizontal)">
                                      <p:cBhvr>
                                        <p:cTn id="38" dur="500"/>
                                        <p:tgtEl>
                                          <p:spTgt spid="237671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376715"/>
                                        </p:tgtEl>
                                        <p:attrNameLst>
                                          <p:attrName>style.visibility</p:attrName>
                                        </p:attrNameLst>
                                      </p:cBhvr>
                                      <p:to>
                                        <p:strVal val="visible"/>
                                      </p:to>
                                    </p:set>
                                    <p:animEffect transition="in" filter="blinds(horizontal)">
                                      <p:cBhvr>
                                        <p:cTn id="41" dur="500"/>
                                        <p:tgtEl>
                                          <p:spTgt spid="237671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376716"/>
                                        </p:tgtEl>
                                        <p:attrNameLst>
                                          <p:attrName>style.visibility</p:attrName>
                                        </p:attrNameLst>
                                      </p:cBhvr>
                                      <p:to>
                                        <p:strVal val="visible"/>
                                      </p:to>
                                    </p:set>
                                    <p:animEffect transition="in" filter="blinds(horizontal)">
                                      <p:cBhvr>
                                        <p:cTn id="44" dur="500"/>
                                        <p:tgtEl>
                                          <p:spTgt spid="237671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376717"/>
                                        </p:tgtEl>
                                        <p:attrNameLst>
                                          <p:attrName>style.visibility</p:attrName>
                                        </p:attrNameLst>
                                      </p:cBhvr>
                                      <p:to>
                                        <p:strVal val="visible"/>
                                      </p:to>
                                    </p:set>
                                    <p:animEffect transition="in" filter="blinds(horizontal)">
                                      <p:cBhvr>
                                        <p:cTn id="47" dur="500"/>
                                        <p:tgtEl>
                                          <p:spTgt spid="2376717"/>
                                        </p:tgtEl>
                                      </p:cBhvr>
                                    </p:animEffect>
                                  </p:childTnLst>
                                </p:cTn>
                              </p:par>
                              <p:par>
                                <p:cTn id="48" presetID="3" presetClass="entr" presetSubtype="10" fill="hold" grpId="0" nodeType="withEffect" nodePh="1">
                                  <p:stCondLst>
                                    <p:cond delay="0"/>
                                  </p:stCondLst>
                                  <p:endCondLst>
                                    <p:cond evt="begin" delay="0">
                                      <p:tn val="48"/>
                                    </p:cond>
                                  </p:endCondLst>
                                  <p:childTnLst>
                                    <p:set>
                                      <p:cBhvr>
                                        <p:cTn id="49" dur="1" fill="hold">
                                          <p:stCondLst>
                                            <p:cond delay="0"/>
                                          </p:stCondLst>
                                        </p:cTn>
                                        <p:tgtEl>
                                          <p:spTgt spid="2376718"/>
                                        </p:tgtEl>
                                        <p:attrNameLst>
                                          <p:attrName>style.visibility</p:attrName>
                                        </p:attrNameLst>
                                      </p:cBhvr>
                                      <p:to>
                                        <p:strVal val="visible"/>
                                      </p:to>
                                    </p:set>
                                    <p:animEffect transition="in" filter="blinds(horizontal)">
                                      <p:cBhvr>
                                        <p:cTn id="50" dur="500"/>
                                        <p:tgtEl>
                                          <p:spTgt spid="2376718"/>
                                        </p:tgtEl>
                                      </p:cBhvr>
                                    </p:animEffect>
                                  </p:childTnLst>
                                </p:cTn>
                              </p:par>
                              <p:par>
                                <p:cTn id="51" presetID="3" presetClass="entr" presetSubtype="10" fill="hold" grpId="0" nodeType="withEffect" nodePh="1">
                                  <p:stCondLst>
                                    <p:cond delay="0"/>
                                  </p:stCondLst>
                                  <p:endCondLst>
                                    <p:cond evt="begin" delay="0">
                                      <p:tn val="51"/>
                                    </p:cond>
                                  </p:endCondLst>
                                  <p:childTnLst>
                                    <p:set>
                                      <p:cBhvr>
                                        <p:cTn id="52" dur="1" fill="hold">
                                          <p:stCondLst>
                                            <p:cond delay="0"/>
                                          </p:stCondLst>
                                        </p:cTn>
                                        <p:tgtEl>
                                          <p:spTgt spid="2376719"/>
                                        </p:tgtEl>
                                        <p:attrNameLst>
                                          <p:attrName>style.visibility</p:attrName>
                                        </p:attrNameLst>
                                      </p:cBhvr>
                                      <p:to>
                                        <p:strVal val="visible"/>
                                      </p:to>
                                    </p:set>
                                    <p:animEffect transition="in" filter="blinds(horizontal)">
                                      <p:cBhvr>
                                        <p:cTn id="53" dur="500"/>
                                        <p:tgtEl>
                                          <p:spTgt spid="2376719"/>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376720"/>
                                        </p:tgtEl>
                                        <p:attrNameLst>
                                          <p:attrName>style.visibility</p:attrName>
                                        </p:attrNameLst>
                                      </p:cBhvr>
                                      <p:to>
                                        <p:strVal val="visible"/>
                                      </p:to>
                                    </p:set>
                                    <p:animEffect transition="in" filter="blinds(horizontal)">
                                      <p:cBhvr>
                                        <p:cTn id="56" dur="500"/>
                                        <p:tgtEl>
                                          <p:spTgt spid="237672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376721"/>
                                        </p:tgtEl>
                                        <p:attrNameLst>
                                          <p:attrName>style.visibility</p:attrName>
                                        </p:attrNameLst>
                                      </p:cBhvr>
                                      <p:to>
                                        <p:strVal val="visible"/>
                                      </p:to>
                                    </p:set>
                                    <p:animEffect transition="in" filter="blinds(horizontal)">
                                      <p:cBhvr>
                                        <p:cTn id="59" dur="500"/>
                                        <p:tgtEl>
                                          <p:spTgt spid="237672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76722"/>
                                        </p:tgtEl>
                                        <p:attrNameLst>
                                          <p:attrName>style.visibility</p:attrName>
                                        </p:attrNameLst>
                                      </p:cBhvr>
                                      <p:to>
                                        <p:strVal val="visible"/>
                                      </p:to>
                                    </p:set>
                                    <p:animEffect transition="in" filter="blinds(horizontal)">
                                      <p:cBhvr>
                                        <p:cTn id="62" dur="500"/>
                                        <p:tgtEl>
                                          <p:spTgt spid="237672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376723"/>
                                        </p:tgtEl>
                                        <p:attrNameLst>
                                          <p:attrName>style.visibility</p:attrName>
                                        </p:attrNameLst>
                                      </p:cBhvr>
                                      <p:to>
                                        <p:strVal val="visible"/>
                                      </p:to>
                                    </p:set>
                                    <p:animEffect transition="in" filter="blinds(horizontal)">
                                      <p:cBhvr>
                                        <p:cTn id="65" dur="500"/>
                                        <p:tgtEl>
                                          <p:spTgt spid="2376723"/>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376724"/>
                                        </p:tgtEl>
                                        <p:attrNameLst>
                                          <p:attrName>style.visibility</p:attrName>
                                        </p:attrNameLst>
                                      </p:cBhvr>
                                      <p:to>
                                        <p:strVal val="visible"/>
                                      </p:to>
                                    </p:set>
                                    <p:animEffect transition="in" filter="blinds(horizontal)">
                                      <p:cBhvr>
                                        <p:cTn id="68" dur="500"/>
                                        <p:tgtEl>
                                          <p:spTgt spid="2376724"/>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376725"/>
                                        </p:tgtEl>
                                        <p:attrNameLst>
                                          <p:attrName>style.visibility</p:attrName>
                                        </p:attrNameLst>
                                      </p:cBhvr>
                                      <p:to>
                                        <p:strVal val="visible"/>
                                      </p:to>
                                    </p:set>
                                    <p:animEffect transition="in" filter="blinds(horizontal)">
                                      <p:cBhvr>
                                        <p:cTn id="71" dur="500"/>
                                        <p:tgtEl>
                                          <p:spTgt spid="237672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376726"/>
                                        </p:tgtEl>
                                        <p:attrNameLst>
                                          <p:attrName>style.visibility</p:attrName>
                                        </p:attrNameLst>
                                      </p:cBhvr>
                                      <p:to>
                                        <p:strVal val="visible"/>
                                      </p:to>
                                    </p:set>
                                    <p:animEffect transition="in" filter="blinds(horizontal)">
                                      <p:cBhvr>
                                        <p:cTn id="74" dur="500"/>
                                        <p:tgtEl>
                                          <p:spTgt spid="2376726"/>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376727"/>
                                        </p:tgtEl>
                                        <p:attrNameLst>
                                          <p:attrName>style.visibility</p:attrName>
                                        </p:attrNameLst>
                                      </p:cBhvr>
                                      <p:to>
                                        <p:strVal val="visible"/>
                                      </p:to>
                                    </p:set>
                                    <p:animEffect transition="in" filter="blinds(horizontal)">
                                      <p:cBhvr>
                                        <p:cTn id="77" dur="500"/>
                                        <p:tgtEl>
                                          <p:spTgt spid="2376727"/>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2376728"/>
                                        </p:tgtEl>
                                        <p:attrNameLst>
                                          <p:attrName>style.visibility</p:attrName>
                                        </p:attrNameLst>
                                      </p:cBhvr>
                                      <p:to>
                                        <p:strVal val="visible"/>
                                      </p:to>
                                    </p:set>
                                    <p:animEffect transition="in" filter="blinds(horizontal)">
                                      <p:cBhvr>
                                        <p:cTn id="80" dur="500"/>
                                        <p:tgtEl>
                                          <p:spTgt spid="2376728"/>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376729"/>
                                        </p:tgtEl>
                                        <p:attrNameLst>
                                          <p:attrName>style.visibility</p:attrName>
                                        </p:attrNameLst>
                                      </p:cBhvr>
                                      <p:to>
                                        <p:strVal val="visible"/>
                                      </p:to>
                                    </p:set>
                                    <p:animEffect transition="in" filter="blinds(horizontal)">
                                      <p:cBhvr>
                                        <p:cTn id="83" dur="500"/>
                                        <p:tgtEl>
                                          <p:spTgt spid="2376729"/>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2376730"/>
                                        </p:tgtEl>
                                        <p:attrNameLst>
                                          <p:attrName>style.visibility</p:attrName>
                                        </p:attrNameLst>
                                      </p:cBhvr>
                                      <p:to>
                                        <p:strVal val="visible"/>
                                      </p:to>
                                    </p:set>
                                    <p:animEffect transition="in" filter="blinds(horizontal)">
                                      <p:cBhvr>
                                        <p:cTn id="86" dur="500"/>
                                        <p:tgtEl>
                                          <p:spTgt spid="2376730"/>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2376731"/>
                                        </p:tgtEl>
                                        <p:attrNameLst>
                                          <p:attrName>style.visibility</p:attrName>
                                        </p:attrNameLst>
                                      </p:cBhvr>
                                      <p:to>
                                        <p:strVal val="visible"/>
                                      </p:to>
                                    </p:set>
                                    <p:animEffect transition="in" filter="blinds(horizontal)">
                                      <p:cBhvr>
                                        <p:cTn id="89" dur="500"/>
                                        <p:tgtEl>
                                          <p:spTgt spid="2376731"/>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2376733"/>
                                        </p:tgtEl>
                                        <p:attrNameLst>
                                          <p:attrName>style.visibility</p:attrName>
                                        </p:attrNameLst>
                                      </p:cBhvr>
                                      <p:to>
                                        <p:strVal val="visible"/>
                                      </p:to>
                                    </p:set>
                                    <p:animEffect transition="in" filter="blinds(horizontal)">
                                      <p:cBhvr>
                                        <p:cTn id="94" dur="500"/>
                                        <p:tgtEl>
                                          <p:spTgt spid="2376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6706" grpId="0" animBg="1"/>
      <p:bldP spid="2376707" grpId="0" animBg="1"/>
      <p:bldP spid="2376708" grpId="0"/>
      <p:bldP spid="2376709" grpId="0" animBg="1"/>
      <p:bldP spid="2376710" grpId="0"/>
      <p:bldP spid="2376711" grpId="0" animBg="1"/>
      <p:bldP spid="2376712" grpId="0"/>
      <p:bldP spid="2376713" grpId="0" animBg="1"/>
      <p:bldP spid="2376714" grpId="0" animBg="1"/>
      <p:bldP spid="2376715" grpId="0" animBg="1"/>
      <p:bldP spid="2376716" grpId="0" animBg="1"/>
      <p:bldP spid="2376717" grpId="0" animBg="1"/>
      <p:bldP spid="2376718" grpId="0" animBg="1"/>
      <p:bldP spid="2376719" grpId="0" animBg="1"/>
      <p:bldP spid="2376720" grpId="0"/>
      <p:bldP spid="2376721" grpId="0"/>
      <p:bldP spid="2376722" grpId="0" animBg="1"/>
      <p:bldP spid="2376723" grpId="0"/>
      <p:bldP spid="2376724" grpId="0"/>
      <p:bldP spid="2376725" grpId="0"/>
      <p:bldP spid="2376726" grpId="0"/>
      <p:bldP spid="2376727" grpId="0"/>
      <p:bldP spid="2376728" grpId="0" animBg="1"/>
      <p:bldP spid="2376729" grpId="0"/>
      <p:bldP spid="2376730" grpId="0" animBg="1"/>
      <p:bldP spid="2376731" grpId="0" animBg="1"/>
      <p:bldP spid="237673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fr-FR"/>
              <a:t>Page </a:t>
            </a:r>
            <a:fld id="{ACDDF440-FDC8-475A-8010-2D128E62B715}" type="slidenum">
              <a:rPr lang="fr-FR"/>
              <a:pPr/>
              <a:t>83</a:t>
            </a:fld>
            <a:r>
              <a:rPr lang="fr-FR"/>
              <a:t>  / Ref TRN_SI_00942 / V2.2 /     SGSI/Q -  July 25 th/2010 /     Classification  D3    Retention : WA+10</a:t>
            </a:r>
          </a:p>
        </p:txBody>
      </p:sp>
      <p:sp>
        <p:nvSpPr>
          <p:cNvPr id="2378754" name="Rectangle 2"/>
          <p:cNvSpPr>
            <a:spLocks noGrp="1" noChangeArrowheads="1"/>
          </p:cNvSpPr>
          <p:nvPr>
            <p:ph type="title"/>
          </p:nvPr>
        </p:nvSpPr>
        <p:spPr>
          <a:xfrm>
            <a:off x="4889500" y="0"/>
            <a:ext cx="4089400" cy="1130300"/>
          </a:xfrm>
        </p:spPr>
        <p:txBody>
          <a:bodyPr/>
          <a:lstStyle/>
          <a:p>
            <a:r>
              <a:rPr lang="en-US" sz="2800">
                <a:latin typeface="Arial" charset="0"/>
              </a:rPr>
              <a:t>SI Crisis scenarios</a:t>
            </a:r>
          </a:p>
        </p:txBody>
      </p:sp>
      <p:sp>
        <p:nvSpPr>
          <p:cNvPr id="2378755" name="Rectangle 3"/>
          <p:cNvSpPr>
            <a:spLocks noGrp="1" noChangeArrowheads="1"/>
          </p:cNvSpPr>
          <p:nvPr>
            <p:ph type="body" idx="1"/>
          </p:nvPr>
        </p:nvSpPr>
        <p:spPr>
          <a:xfrm>
            <a:off x="477838" y="1392238"/>
            <a:ext cx="8162925" cy="4462462"/>
          </a:xfrm>
          <a:noFill/>
          <a:ln/>
        </p:spPr>
        <p:txBody>
          <a:bodyPr/>
          <a:lstStyle/>
          <a:p>
            <a:pPr>
              <a:lnSpc>
                <a:spcPct val="65000"/>
              </a:lnSpc>
            </a:pPr>
            <a:r>
              <a:rPr lang="en-US" sz="2000"/>
              <a:t>Grupo :</a:t>
            </a:r>
          </a:p>
          <a:p>
            <a:pPr lvl="1">
              <a:lnSpc>
                <a:spcPct val="80000"/>
              </a:lnSpc>
            </a:pPr>
            <a:r>
              <a:rPr lang="pt-BR" sz="1800"/>
              <a:t>Global cyber-ataque (infecção por malware, hacking, etc) </a:t>
            </a:r>
            <a:endParaRPr lang="en-US" sz="1800"/>
          </a:p>
          <a:p>
            <a:pPr>
              <a:lnSpc>
                <a:spcPct val="65000"/>
              </a:lnSpc>
            </a:pPr>
            <a:r>
              <a:rPr lang="en-US" sz="2000"/>
              <a:t>Zone :</a:t>
            </a:r>
          </a:p>
          <a:p>
            <a:pPr lvl="1">
              <a:lnSpc>
                <a:spcPct val="80000"/>
              </a:lnSpc>
            </a:pPr>
            <a:r>
              <a:rPr lang="en-US" sz="2000"/>
              <a:t>Loss of Zone Data Center </a:t>
            </a:r>
          </a:p>
          <a:p>
            <a:pPr lvl="1">
              <a:lnSpc>
                <a:spcPct val="80000"/>
              </a:lnSpc>
            </a:pPr>
            <a:r>
              <a:rPr lang="en-US" sz="2000"/>
              <a:t>Loss of Zone HQ Telephony infrastructure</a:t>
            </a:r>
          </a:p>
          <a:p>
            <a:pPr lvl="1">
              <a:lnSpc>
                <a:spcPct val="80000"/>
              </a:lnSpc>
            </a:pPr>
            <a:r>
              <a:rPr lang="en-US" sz="2000"/>
              <a:t>Loss of Zone inter-site data network </a:t>
            </a:r>
          </a:p>
          <a:p>
            <a:pPr>
              <a:lnSpc>
                <a:spcPct val="65000"/>
              </a:lnSpc>
            </a:pPr>
            <a:r>
              <a:rPr lang="en-US" sz="2000"/>
              <a:t>Local (to 1 business domain)</a:t>
            </a:r>
          </a:p>
          <a:p>
            <a:pPr lvl="1">
              <a:lnSpc>
                <a:spcPct val="80000"/>
              </a:lnSpc>
            </a:pPr>
            <a:r>
              <a:rPr lang="en-US" sz="2000"/>
              <a:t>A critical  application is unavailable or has serious performance problems  </a:t>
            </a:r>
          </a:p>
          <a:p>
            <a:pPr lvl="1">
              <a:lnSpc>
                <a:spcPct val="80000"/>
              </a:lnSpc>
            </a:pPr>
            <a:r>
              <a:rPr lang="en-US" sz="2000"/>
              <a:t>Loss of site IT infrastructure :</a:t>
            </a:r>
          </a:p>
          <a:p>
            <a:pPr lvl="2">
              <a:lnSpc>
                <a:spcPct val="80000"/>
              </a:lnSpc>
            </a:pPr>
            <a:r>
              <a:rPr lang="en-US" sz="2000"/>
              <a:t>Factory </a:t>
            </a:r>
          </a:p>
          <a:p>
            <a:pPr lvl="2">
              <a:lnSpc>
                <a:spcPct val="80000"/>
              </a:lnSpc>
            </a:pPr>
            <a:r>
              <a:rPr lang="en-US" sz="2000"/>
              <a:t>Logistic site (Warehouse)</a:t>
            </a:r>
          </a:p>
          <a:p>
            <a:pPr lvl="2">
              <a:lnSpc>
                <a:spcPct val="80000"/>
              </a:lnSpc>
            </a:pPr>
            <a:r>
              <a:rPr lang="en-US" sz="2000"/>
              <a:t>Commercial site (Call Center, Service Center, etc.) </a:t>
            </a:r>
          </a:p>
          <a:p>
            <a:pPr lvl="2">
              <a:lnSpc>
                <a:spcPct val="80000"/>
              </a:lnSpc>
            </a:pPr>
            <a:r>
              <a:rPr lang="en-US" sz="2000"/>
              <a:t>R&amp;D site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78754"/>
                                        </p:tgtEl>
                                        <p:attrNameLst>
                                          <p:attrName>style.visibility</p:attrName>
                                        </p:attrNameLst>
                                      </p:cBhvr>
                                      <p:to>
                                        <p:strVal val="visible"/>
                                      </p:to>
                                    </p:set>
                                    <p:anim calcmode="lin" valueType="num">
                                      <p:cBhvr additive="base">
                                        <p:cTn id="7" dur="500" fill="hold"/>
                                        <p:tgtEl>
                                          <p:spTgt spid="2378754"/>
                                        </p:tgtEl>
                                        <p:attrNameLst>
                                          <p:attrName>ppt_x</p:attrName>
                                        </p:attrNameLst>
                                      </p:cBhvr>
                                      <p:tavLst>
                                        <p:tav tm="0">
                                          <p:val>
                                            <p:strVal val="0-#ppt_w/2"/>
                                          </p:val>
                                        </p:tav>
                                        <p:tav tm="100000">
                                          <p:val>
                                            <p:strVal val="#ppt_x"/>
                                          </p:val>
                                        </p:tav>
                                      </p:tavLst>
                                    </p:anim>
                                    <p:anim calcmode="lin" valueType="num">
                                      <p:cBhvr additive="base">
                                        <p:cTn id="8" dur="500" fill="hold"/>
                                        <p:tgtEl>
                                          <p:spTgt spid="23787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78755">
                                            <p:txEl>
                                              <p:pRg st="0" end="0"/>
                                            </p:txEl>
                                          </p:spTgt>
                                        </p:tgtEl>
                                        <p:attrNameLst>
                                          <p:attrName>style.visibility</p:attrName>
                                        </p:attrNameLst>
                                      </p:cBhvr>
                                      <p:to>
                                        <p:strVal val="visible"/>
                                      </p:to>
                                    </p:set>
                                    <p:anim calcmode="lin" valueType="num">
                                      <p:cBhvr additive="base">
                                        <p:cTn id="13" dur="500" fill="hold"/>
                                        <p:tgtEl>
                                          <p:spTgt spid="237875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7875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378755">
                                            <p:txEl>
                                              <p:pRg st="1" end="1"/>
                                            </p:txEl>
                                          </p:spTgt>
                                        </p:tgtEl>
                                        <p:attrNameLst>
                                          <p:attrName>style.visibility</p:attrName>
                                        </p:attrNameLst>
                                      </p:cBhvr>
                                      <p:to>
                                        <p:strVal val="visible"/>
                                      </p:to>
                                    </p:set>
                                    <p:anim calcmode="lin" valueType="num">
                                      <p:cBhvr additive="base">
                                        <p:cTn id="17" dur="500" fill="hold"/>
                                        <p:tgtEl>
                                          <p:spTgt spid="237875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787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78755">
                                            <p:txEl>
                                              <p:pRg st="2" end="2"/>
                                            </p:txEl>
                                          </p:spTgt>
                                        </p:tgtEl>
                                        <p:attrNameLst>
                                          <p:attrName>style.visibility</p:attrName>
                                        </p:attrNameLst>
                                      </p:cBhvr>
                                      <p:to>
                                        <p:strVal val="visible"/>
                                      </p:to>
                                    </p:set>
                                    <p:anim calcmode="lin" valueType="num">
                                      <p:cBhvr additive="base">
                                        <p:cTn id="23" dur="500" fill="hold"/>
                                        <p:tgtEl>
                                          <p:spTgt spid="237875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78755">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78755">
                                            <p:txEl>
                                              <p:pRg st="3" end="3"/>
                                            </p:txEl>
                                          </p:spTgt>
                                        </p:tgtEl>
                                        <p:attrNameLst>
                                          <p:attrName>style.visibility</p:attrName>
                                        </p:attrNameLst>
                                      </p:cBhvr>
                                      <p:to>
                                        <p:strVal val="visible"/>
                                      </p:to>
                                    </p:set>
                                    <p:anim calcmode="lin" valueType="num">
                                      <p:cBhvr additive="base">
                                        <p:cTn id="27" dur="500" fill="hold"/>
                                        <p:tgtEl>
                                          <p:spTgt spid="2378755">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378755">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78755">
                                            <p:txEl>
                                              <p:pRg st="4" end="4"/>
                                            </p:txEl>
                                          </p:spTgt>
                                        </p:tgtEl>
                                        <p:attrNameLst>
                                          <p:attrName>style.visibility</p:attrName>
                                        </p:attrNameLst>
                                      </p:cBhvr>
                                      <p:to>
                                        <p:strVal val="visible"/>
                                      </p:to>
                                    </p:set>
                                    <p:anim calcmode="lin" valueType="num">
                                      <p:cBhvr additive="base">
                                        <p:cTn id="31" dur="500" fill="hold"/>
                                        <p:tgtEl>
                                          <p:spTgt spid="23787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7875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78755">
                                            <p:txEl>
                                              <p:pRg st="5" end="5"/>
                                            </p:txEl>
                                          </p:spTgt>
                                        </p:tgtEl>
                                        <p:attrNameLst>
                                          <p:attrName>style.visibility</p:attrName>
                                        </p:attrNameLst>
                                      </p:cBhvr>
                                      <p:to>
                                        <p:strVal val="visible"/>
                                      </p:to>
                                    </p:set>
                                    <p:anim calcmode="lin" valueType="num">
                                      <p:cBhvr additive="base">
                                        <p:cTn id="35" dur="500" fill="hold"/>
                                        <p:tgtEl>
                                          <p:spTgt spid="237875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787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378755">
                                            <p:txEl>
                                              <p:pRg st="6" end="6"/>
                                            </p:txEl>
                                          </p:spTgt>
                                        </p:tgtEl>
                                        <p:attrNameLst>
                                          <p:attrName>style.visibility</p:attrName>
                                        </p:attrNameLst>
                                      </p:cBhvr>
                                      <p:to>
                                        <p:strVal val="visible"/>
                                      </p:to>
                                    </p:set>
                                    <p:anim calcmode="lin" valueType="num">
                                      <p:cBhvr additive="base">
                                        <p:cTn id="41" dur="500" fill="hold"/>
                                        <p:tgtEl>
                                          <p:spTgt spid="237875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378755">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78755">
                                            <p:txEl>
                                              <p:pRg st="7" end="7"/>
                                            </p:txEl>
                                          </p:spTgt>
                                        </p:tgtEl>
                                        <p:attrNameLst>
                                          <p:attrName>style.visibility</p:attrName>
                                        </p:attrNameLst>
                                      </p:cBhvr>
                                      <p:to>
                                        <p:strVal val="visible"/>
                                      </p:to>
                                    </p:set>
                                    <p:anim calcmode="lin" valueType="num">
                                      <p:cBhvr additive="base">
                                        <p:cTn id="45" dur="500" fill="hold"/>
                                        <p:tgtEl>
                                          <p:spTgt spid="2378755">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78755">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78755">
                                            <p:txEl>
                                              <p:pRg st="8" end="8"/>
                                            </p:txEl>
                                          </p:spTgt>
                                        </p:tgtEl>
                                        <p:attrNameLst>
                                          <p:attrName>style.visibility</p:attrName>
                                        </p:attrNameLst>
                                      </p:cBhvr>
                                      <p:to>
                                        <p:strVal val="visible"/>
                                      </p:to>
                                    </p:set>
                                    <p:anim calcmode="lin" valueType="num">
                                      <p:cBhvr additive="base">
                                        <p:cTn id="49" dur="500" fill="hold"/>
                                        <p:tgtEl>
                                          <p:spTgt spid="237875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378755">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378755">
                                            <p:txEl>
                                              <p:pRg st="9" end="9"/>
                                            </p:txEl>
                                          </p:spTgt>
                                        </p:tgtEl>
                                        <p:attrNameLst>
                                          <p:attrName>style.visibility</p:attrName>
                                        </p:attrNameLst>
                                      </p:cBhvr>
                                      <p:to>
                                        <p:strVal val="visible"/>
                                      </p:to>
                                    </p:set>
                                    <p:anim calcmode="lin" valueType="num">
                                      <p:cBhvr additive="base">
                                        <p:cTn id="53" dur="500" fill="hold"/>
                                        <p:tgtEl>
                                          <p:spTgt spid="2378755">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378755">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378755">
                                            <p:txEl>
                                              <p:pRg st="10" end="10"/>
                                            </p:txEl>
                                          </p:spTgt>
                                        </p:tgtEl>
                                        <p:attrNameLst>
                                          <p:attrName>style.visibility</p:attrName>
                                        </p:attrNameLst>
                                      </p:cBhvr>
                                      <p:to>
                                        <p:strVal val="visible"/>
                                      </p:to>
                                    </p:set>
                                    <p:anim calcmode="lin" valueType="num">
                                      <p:cBhvr additive="base">
                                        <p:cTn id="57" dur="500" fill="hold"/>
                                        <p:tgtEl>
                                          <p:spTgt spid="2378755">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378755">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378755">
                                            <p:txEl>
                                              <p:pRg st="11" end="11"/>
                                            </p:txEl>
                                          </p:spTgt>
                                        </p:tgtEl>
                                        <p:attrNameLst>
                                          <p:attrName>style.visibility</p:attrName>
                                        </p:attrNameLst>
                                      </p:cBhvr>
                                      <p:to>
                                        <p:strVal val="visible"/>
                                      </p:to>
                                    </p:set>
                                    <p:anim calcmode="lin" valueType="num">
                                      <p:cBhvr additive="base">
                                        <p:cTn id="61" dur="500" fill="hold"/>
                                        <p:tgtEl>
                                          <p:spTgt spid="2378755">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378755">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378755">
                                            <p:txEl>
                                              <p:pRg st="12" end="12"/>
                                            </p:txEl>
                                          </p:spTgt>
                                        </p:tgtEl>
                                        <p:attrNameLst>
                                          <p:attrName>style.visibility</p:attrName>
                                        </p:attrNameLst>
                                      </p:cBhvr>
                                      <p:to>
                                        <p:strVal val="visible"/>
                                      </p:to>
                                    </p:set>
                                    <p:anim calcmode="lin" valueType="num">
                                      <p:cBhvr additive="base">
                                        <p:cTn id="65" dur="500" fill="hold"/>
                                        <p:tgtEl>
                                          <p:spTgt spid="2378755">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37875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8754" grpId="0" animBg="1"/>
      <p:bldP spid="237875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2048D3BC-0B49-40BF-8AF8-4C411AA4C7C2}" type="slidenum">
              <a:rPr lang="fr-FR"/>
              <a:pPr/>
              <a:t>84</a:t>
            </a:fld>
            <a:r>
              <a:rPr lang="fr-FR"/>
              <a:t>  / Ref TRN_SI_00942 / V2.2 /     SGSI/Q -  July 25 th/2010 /     Classification  D3    Retention : WA+10</a:t>
            </a:r>
          </a:p>
        </p:txBody>
      </p:sp>
      <p:sp>
        <p:nvSpPr>
          <p:cNvPr id="2380802" name="Rectangle 2"/>
          <p:cNvSpPr>
            <a:spLocks noGrp="1" noChangeArrowheads="1"/>
          </p:cNvSpPr>
          <p:nvPr>
            <p:ph type="title"/>
          </p:nvPr>
        </p:nvSpPr>
        <p:spPr>
          <a:xfrm>
            <a:off x="3733800" y="76200"/>
            <a:ext cx="5346700" cy="1155700"/>
          </a:xfrm>
          <a:ln/>
        </p:spPr>
        <p:txBody>
          <a:bodyPr/>
          <a:lstStyle/>
          <a:p>
            <a:r>
              <a:rPr lang="en-US" sz="2800" u="sng" dirty="0" err="1" smtClean="0">
                <a:solidFill>
                  <a:srgbClr val="CC3300"/>
                </a:solidFill>
                <a:cs typeface="Arial" charset="0"/>
              </a:rPr>
              <a:t>Ambição</a:t>
            </a:r>
            <a:r>
              <a:rPr lang="en-US" sz="2800" u="sng" dirty="0" smtClean="0">
                <a:solidFill>
                  <a:srgbClr val="CC3300"/>
                </a:solidFill>
                <a:cs typeface="Arial" charset="0"/>
              </a:rPr>
              <a:t> </a:t>
            </a:r>
            <a:r>
              <a:rPr lang="en-US" sz="2800" u="sng" dirty="0">
                <a:solidFill>
                  <a:srgbClr val="CC3300"/>
                </a:solidFill>
                <a:cs typeface="Arial" charset="0"/>
              </a:rPr>
              <a:t>1</a:t>
            </a:r>
            <a:r>
              <a:rPr lang="en-US" sz="2800" dirty="0">
                <a:solidFill>
                  <a:srgbClr val="CC3300"/>
                </a:solidFill>
                <a:cs typeface="Arial" charset="0"/>
              </a:rPr>
              <a:t> : </a:t>
            </a:r>
            <a:r>
              <a:rPr lang="en-US" sz="2800" dirty="0">
                <a:cs typeface="Arial" charset="0"/>
              </a:rPr>
              <a:t> The Michelin business is satisfied with SI products and services</a:t>
            </a:r>
          </a:p>
        </p:txBody>
      </p:sp>
      <p:sp>
        <p:nvSpPr>
          <p:cNvPr id="2380803" name="Rectangle 3"/>
          <p:cNvSpPr>
            <a:spLocks noGrp="1" noChangeArrowheads="1"/>
          </p:cNvSpPr>
          <p:nvPr>
            <p:ph type="body" sz="half" idx="1"/>
          </p:nvPr>
        </p:nvSpPr>
        <p:spPr>
          <a:xfrm>
            <a:off x="215900" y="1498600"/>
            <a:ext cx="7904163" cy="4089400"/>
          </a:xfrm>
          <a:noFill/>
          <a:ln/>
        </p:spPr>
        <p:txBody>
          <a:bodyPr/>
          <a:lstStyle/>
          <a:p>
            <a:pPr>
              <a:buFont typeface="Webdings" pitchFamily="18" charset="2"/>
              <a:buNone/>
            </a:pPr>
            <a:r>
              <a:rPr lang="en-US" sz="24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Objetivo</a:t>
            </a:r>
            <a:r>
              <a:rPr lang="en-US" sz="24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 </a:t>
            </a:r>
            <a:r>
              <a:rPr lang="en-US" sz="24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1</a:t>
            </a:r>
            <a:r>
              <a:rPr lang="en-US" sz="24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 :</a:t>
            </a:r>
            <a:r>
              <a:rPr lang="en-US" sz="28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 </a:t>
            </a:r>
            <a:r>
              <a:rPr lang="pt-BR" sz="24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Os processos de Desenvolvimento, Industrialização e </a:t>
            </a:r>
            <a:r>
              <a:rPr lang="pt-BR" sz="2400" dirty="0" err="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Produçãosão</a:t>
            </a:r>
            <a:r>
              <a:rPr lang="pt-BR" sz="24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 dominados e sob controle</a:t>
            </a:r>
            <a:r>
              <a:rPr lang="pt-BR" sz="2400" dirty="0"/>
              <a:t> </a:t>
            </a:r>
            <a:endParaRPr lang="en-US" sz="24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a:p>
            <a:pPr>
              <a:buFont typeface="Webdings" pitchFamily="18" charset="2"/>
              <a:buNone/>
            </a:pPr>
            <a:r>
              <a:rPr lang="en-US" sz="24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Objetivo</a:t>
            </a:r>
            <a:r>
              <a:rPr lang="en-US" sz="24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 </a:t>
            </a:r>
            <a:r>
              <a:rPr lang="en-US" sz="24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2</a:t>
            </a:r>
            <a:r>
              <a:rPr lang="en-US" sz="24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 :</a:t>
            </a:r>
            <a:r>
              <a:rPr lang="en-US" sz="28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 </a:t>
            </a:r>
            <a:r>
              <a:rPr lang="pt-BR" sz="24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Funcionários do SI têm as competências necessárias</a:t>
            </a:r>
            <a:r>
              <a:rPr lang="pt-BR" sz="2400" dirty="0"/>
              <a:t> </a:t>
            </a:r>
            <a:endParaRPr lang="en-US" sz="24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a:p>
            <a:pPr>
              <a:buFont typeface="Webdings" pitchFamily="18" charset="2"/>
              <a:buNone/>
            </a:pPr>
            <a:r>
              <a:rPr lang="en-US" sz="2400" i="1" u="sng" dirty="0" err="1"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Objetivo</a:t>
            </a:r>
            <a:r>
              <a:rPr lang="en-US" sz="2400" i="1" u="sng"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 </a:t>
            </a:r>
            <a:r>
              <a:rPr lang="en-US" sz="2400" i="1" u="sng"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3</a:t>
            </a:r>
            <a:r>
              <a:rPr lang="en-US" sz="2400" i="1"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 :</a:t>
            </a:r>
            <a:r>
              <a:rPr lang="en-US" sz="28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cs typeface="Arial" charset="0"/>
              </a:rPr>
              <a:t> </a:t>
            </a:r>
            <a:r>
              <a:rPr lang="pt-BR" sz="24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O desempenho de SI e os serviços é medido a partir de um ponto de vista do cliente</a:t>
            </a:r>
            <a:r>
              <a:rPr lang="pt-BR" sz="2400" dirty="0"/>
              <a:t> </a:t>
            </a:r>
          </a:p>
          <a:p>
            <a:pPr>
              <a:buFont typeface="Webdings" pitchFamily="18" charset="2"/>
              <a:buNone/>
            </a:pPr>
            <a:r>
              <a:rPr lang="en-US" sz="2400" b="1" i="1" u="sng" dirty="0" err="1" smtClean="0">
                <a:solidFill>
                  <a:srgbClr val="CC3300"/>
                </a:solidFill>
                <a:cs typeface="Arial" charset="0"/>
              </a:rPr>
              <a:t>Objetivo</a:t>
            </a:r>
            <a:r>
              <a:rPr lang="en-US" sz="2400" b="1" i="1" u="sng" dirty="0" smtClean="0">
                <a:solidFill>
                  <a:srgbClr val="CC3300"/>
                </a:solidFill>
                <a:cs typeface="Arial" charset="0"/>
              </a:rPr>
              <a:t> </a:t>
            </a:r>
            <a:r>
              <a:rPr lang="en-US" sz="2400" b="1" i="1" u="sng" dirty="0">
                <a:solidFill>
                  <a:srgbClr val="CC3300"/>
                </a:solidFill>
                <a:cs typeface="Arial" charset="0"/>
              </a:rPr>
              <a:t>4</a:t>
            </a:r>
            <a:r>
              <a:rPr lang="en-US" sz="2400" b="1" i="1" dirty="0">
                <a:solidFill>
                  <a:srgbClr val="CC3300"/>
                </a:solidFill>
                <a:cs typeface="Arial" charset="0"/>
              </a:rPr>
              <a:t> :</a:t>
            </a:r>
            <a:r>
              <a:rPr lang="en-US" sz="2800" dirty="0">
                <a:solidFill>
                  <a:srgbClr val="CC3300"/>
                </a:solidFill>
                <a:cs typeface="Arial" charset="0"/>
              </a:rPr>
              <a:t> </a:t>
            </a:r>
            <a:r>
              <a:rPr lang="pt-BR" sz="2400" dirty="0" smtClean="0"/>
              <a:t>Processo </a:t>
            </a:r>
            <a:r>
              <a:rPr lang="pt-BR" sz="2400" dirty="0"/>
              <a:t>de Gerenciamento de Crise existe e é acionado quando necessário </a:t>
            </a:r>
            <a:endParaRPr lang="en-US" sz="2400" dirty="0"/>
          </a:p>
        </p:txBody>
      </p:sp>
      <p:sp>
        <p:nvSpPr>
          <p:cNvPr id="2380804" name="AutoShape 4"/>
          <p:cNvSpPr>
            <a:spLocks noChangeArrowheads="1"/>
          </p:cNvSpPr>
          <p:nvPr/>
        </p:nvSpPr>
        <p:spPr bwMode="auto">
          <a:xfrm rot="10800000">
            <a:off x="7993063" y="4867275"/>
            <a:ext cx="981075" cy="720725"/>
          </a:xfrm>
          <a:prstGeom prst="rightArrow">
            <a:avLst>
              <a:gd name="adj1" fmla="val 50000"/>
              <a:gd name="adj2" fmla="val 34031"/>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80802"/>
                                        </p:tgtEl>
                                        <p:attrNameLst>
                                          <p:attrName>style.visibility</p:attrName>
                                        </p:attrNameLst>
                                      </p:cBhvr>
                                      <p:to>
                                        <p:strVal val="visible"/>
                                      </p:to>
                                    </p:set>
                                    <p:anim calcmode="lin" valueType="num">
                                      <p:cBhvr additive="base">
                                        <p:cTn id="7" dur="500" fill="hold"/>
                                        <p:tgtEl>
                                          <p:spTgt spid="2380802"/>
                                        </p:tgtEl>
                                        <p:attrNameLst>
                                          <p:attrName>ppt_x</p:attrName>
                                        </p:attrNameLst>
                                      </p:cBhvr>
                                      <p:tavLst>
                                        <p:tav tm="0">
                                          <p:val>
                                            <p:strVal val="0-#ppt_w/2"/>
                                          </p:val>
                                        </p:tav>
                                        <p:tav tm="100000">
                                          <p:val>
                                            <p:strVal val="#ppt_x"/>
                                          </p:val>
                                        </p:tav>
                                      </p:tavLst>
                                    </p:anim>
                                    <p:anim calcmode="lin" valueType="num">
                                      <p:cBhvr additive="base">
                                        <p:cTn id="8" dur="500" fill="hold"/>
                                        <p:tgtEl>
                                          <p:spTgt spid="238080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80803">
                                            <p:txEl>
                                              <p:pRg st="0" end="0"/>
                                            </p:txEl>
                                          </p:spTgt>
                                        </p:tgtEl>
                                        <p:attrNameLst>
                                          <p:attrName>style.visibility</p:attrName>
                                        </p:attrNameLst>
                                      </p:cBhvr>
                                      <p:to>
                                        <p:strVal val="visible"/>
                                      </p:to>
                                    </p:set>
                                    <p:anim calcmode="lin" valueType="num">
                                      <p:cBhvr additive="base">
                                        <p:cTn id="11" dur="500" fill="hold"/>
                                        <p:tgtEl>
                                          <p:spTgt spid="238080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8080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380803">
                                            <p:txEl>
                                              <p:pRg st="1" end="1"/>
                                            </p:txEl>
                                          </p:spTgt>
                                        </p:tgtEl>
                                        <p:attrNameLst>
                                          <p:attrName>style.visibility</p:attrName>
                                        </p:attrNameLst>
                                      </p:cBhvr>
                                      <p:to>
                                        <p:strVal val="visible"/>
                                      </p:to>
                                    </p:set>
                                    <p:anim calcmode="lin" valueType="num">
                                      <p:cBhvr additive="base">
                                        <p:cTn id="15" dur="500" fill="hold"/>
                                        <p:tgtEl>
                                          <p:spTgt spid="2380803">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380803">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380803">
                                            <p:txEl>
                                              <p:pRg st="2" end="2"/>
                                            </p:txEl>
                                          </p:spTgt>
                                        </p:tgtEl>
                                        <p:attrNameLst>
                                          <p:attrName>style.visibility</p:attrName>
                                        </p:attrNameLst>
                                      </p:cBhvr>
                                      <p:to>
                                        <p:strVal val="visible"/>
                                      </p:to>
                                    </p:set>
                                    <p:anim calcmode="lin" valueType="num">
                                      <p:cBhvr additive="base">
                                        <p:cTn id="19" dur="500" fill="hold"/>
                                        <p:tgtEl>
                                          <p:spTgt spid="23808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80803">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380803">
                                            <p:txEl>
                                              <p:pRg st="3" end="3"/>
                                            </p:txEl>
                                          </p:spTgt>
                                        </p:tgtEl>
                                        <p:attrNameLst>
                                          <p:attrName>style.visibility</p:attrName>
                                        </p:attrNameLst>
                                      </p:cBhvr>
                                      <p:to>
                                        <p:strVal val="visible"/>
                                      </p:to>
                                    </p:set>
                                    <p:anim calcmode="lin" valueType="num">
                                      <p:cBhvr additive="base">
                                        <p:cTn id="23" dur="500" fill="hold"/>
                                        <p:tgtEl>
                                          <p:spTgt spid="238080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380803">
                                            <p:txEl>
                                              <p:pRg st="3" end="3"/>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2380804"/>
                                        </p:tgtEl>
                                        <p:attrNameLst>
                                          <p:attrName>style.visibility</p:attrName>
                                        </p:attrNameLst>
                                      </p:cBhvr>
                                      <p:to>
                                        <p:strVal val="visible"/>
                                      </p:to>
                                    </p:set>
                                    <p:animEffect transition="in" filter="blinds(horizontal)">
                                      <p:cBhvr>
                                        <p:cTn id="28" dur="500"/>
                                        <p:tgtEl>
                                          <p:spTgt spid="2380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0802" grpId="0" animBg="1"/>
      <p:bldP spid="2380804"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E67DE145-E9A1-4890-B104-6B9825CEBCA6}" type="slidenum">
              <a:rPr lang="fr-FR"/>
              <a:pPr/>
              <a:t>85</a:t>
            </a:fld>
            <a:r>
              <a:rPr lang="fr-FR"/>
              <a:t>  / Ref TRN_SI_00942 / V2.2 /     SGSI/Q -  July 25 th/2010 /     Classification  D3    Retention : WA+10</a:t>
            </a:r>
          </a:p>
        </p:txBody>
      </p:sp>
      <p:sp>
        <p:nvSpPr>
          <p:cNvPr id="2382850" name="Text Box 2"/>
          <p:cNvSpPr txBox="1">
            <a:spLocks noChangeArrowheads="1"/>
          </p:cNvSpPr>
          <p:nvPr/>
        </p:nvSpPr>
        <p:spPr bwMode="auto">
          <a:xfrm>
            <a:off x="5549900" y="447675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2382851" name="Rectangle 3"/>
          <p:cNvSpPr>
            <a:spLocks noChangeArrowheads="1"/>
          </p:cNvSpPr>
          <p:nvPr/>
        </p:nvSpPr>
        <p:spPr bwMode="auto">
          <a:xfrm>
            <a:off x="711200" y="1498600"/>
            <a:ext cx="8083550" cy="4051300"/>
          </a:xfrm>
          <a:prstGeom prst="rect">
            <a:avLst/>
          </a:prstGeom>
          <a:noFill/>
          <a:ln w="9525">
            <a:noFill/>
            <a:miter lim="800000"/>
            <a:headEnd/>
            <a:tailEnd/>
          </a:ln>
          <a:effectLst/>
        </p:spPr>
        <p:txBody>
          <a:bodyPr/>
          <a:lstStyle/>
          <a:p>
            <a:pPr marL="342900" indent="-342900">
              <a:spcBef>
                <a:spcPct val="40000"/>
              </a:spcBef>
              <a:buSzPct val="80000"/>
              <a:buFont typeface="Arial" charset="0"/>
              <a:buNone/>
            </a:pPr>
            <a:endParaRPr lang="en-US" sz="2400" b="0">
              <a:solidFill>
                <a:srgbClr val="000099"/>
              </a:solidFill>
              <a:latin typeface="Frutiger 55 Roman" pitchFamily="34" charset="0"/>
            </a:endParaRPr>
          </a:p>
          <a:p>
            <a:pPr marL="742950" lvl="1" indent="-285750" algn="l" eaLnBrk="0" hangingPunct="0">
              <a:lnSpc>
                <a:spcPct val="120000"/>
              </a:lnSpc>
              <a:spcBef>
                <a:spcPct val="20000"/>
              </a:spcBef>
              <a:buClr>
                <a:srgbClr val="FF6600"/>
              </a:buClr>
              <a:buSzPct val="80000"/>
              <a:buFontTx/>
              <a:buChar char="•"/>
            </a:pPr>
            <a:r>
              <a:rPr lang="en-US" sz="2400">
                <a:solidFill>
                  <a:srgbClr val="000099"/>
                </a:solidFill>
                <a:latin typeface="Frutiger 55 Roman" pitchFamily="34" charset="0"/>
              </a:rPr>
              <a:t>Risk Management</a:t>
            </a:r>
          </a:p>
          <a:p>
            <a:pPr marL="742950" lvl="1" indent="-285750" algn="l" eaLnBrk="0" hangingPunct="0">
              <a:lnSpc>
                <a:spcPct val="120000"/>
              </a:lnSpc>
              <a:spcBef>
                <a:spcPct val="20000"/>
              </a:spcBef>
              <a:buClr>
                <a:srgbClr val="FF6600"/>
              </a:buClr>
              <a:buSzPct val="80000"/>
              <a:buFontTx/>
              <a:buChar char="•"/>
            </a:pPr>
            <a:r>
              <a:rPr lang="en-US" sz="2400">
                <a:solidFill>
                  <a:srgbClr val="000099"/>
                </a:solidFill>
                <a:latin typeface="Frutiger 55 Roman" pitchFamily="34" charset="0"/>
              </a:rPr>
              <a:t>SI risks assessment</a:t>
            </a:r>
          </a:p>
          <a:p>
            <a:pPr marL="742950" lvl="1" indent="-285750" algn="l" eaLnBrk="0" hangingPunct="0">
              <a:lnSpc>
                <a:spcPct val="120000"/>
              </a:lnSpc>
              <a:spcBef>
                <a:spcPct val="20000"/>
              </a:spcBef>
              <a:buClr>
                <a:srgbClr val="FF6600"/>
              </a:buClr>
              <a:buSzPct val="80000"/>
              <a:buFontTx/>
              <a:buChar char="•"/>
            </a:pPr>
            <a:r>
              <a:rPr lang="en-US" sz="2400">
                <a:solidFill>
                  <a:srgbClr val="000099"/>
                </a:solidFill>
                <a:latin typeface="Frutiger 55 Roman" pitchFamily="34" charset="0"/>
              </a:rPr>
              <a:t>SI risk management controls</a:t>
            </a:r>
          </a:p>
          <a:p>
            <a:pPr marL="742950" lvl="1" indent="-285750" algn="l" eaLnBrk="0" hangingPunct="0">
              <a:lnSpc>
                <a:spcPct val="120000"/>
              </a:lnSpc>
              <a:spcBef>
                <a:spcPct val="20000"/>
              </a:spcBef>
              <a:buClr>
                <a:srgbClr val="FF6600"/>
              </a:buClr>
              <a:buSzPct val="80000"/>
              <a:buFontTx/>
              <a:buChar char="•"/>
            </a:pPr>
            <a:r>
              <a:rPr lang="en-US" sz="2400">
                <a:solidFill>
                  <a:srgbClr val="000099"/>
                </a:solidFill>
                <a:latin typeface="Frutiger 55 Roman" pitchFamily="34" charset="0"/>
              </a:rPr>
              <a:t>Business Continuity Management</a:t>
            </a:r>
          </a:p>
          <a:p>
            <a:pPr marL="742950" lvl="1" indent="-285750" algn="l" eaLnBrk="0" hangingPunct="0">
              <a:lnSpc>
                <a:spcPct val="120000"/>
              </a:lnSpc>
              <a:spcBef>
                <a:spcPct val="20000"/>
              </a:spcBef>
              <a:buClr>
                <a:srgbClr val="FF6600"/>
              </a:buClr>
              <a:buSzPct val="80000"/>
              <a:buFontTx/>
              <a:buChar char="•"/>
            </a:pPr>
            <a:r>
              <a:rPr lang="en-US" sz="2400">
                <a:solidFill>
                  <a:srgbClr val="000099"/>
                </a:solidFill>
                <a:latin typeface="Frutiger 55 Roman" pitchFamily="34" charset="0"/>
              </a:rPr>
              <a:t>SI Crisis Management</a:t>
            </a:r>
          </a:p>
          <a:p>
            <a:pPr marL="742950" lvl="1" indent="-285750" algn="l" eaLnBrk="0" hangingPunct="0">
              <a:lnSpc>
                <a:spcPct val="120000"/>
              </a:lnSpc>
              <a:spcBef>
                <a:spcPct val="20000"/>
              </a:spcBef>
              <a:buClr>
                <a:srgbClr val="FF6600"/>
              </a:buClr>
              <a:buSzPct val="80000"/>
              <a:buFontTx/>
              <a:buChar char="•"/>
            </a:pPr>
            <a:r>
              <a:rPr lang="en-US" sz="2400">
                <a:solidFill>
                  <a:srgbClr val="000099"/>
                </a:solidFill>
                <a:latin typeface="Frutiger 55 Roman" pitchFamily="34" charset="0"/>
              </a:rPr>
              <a:t>IS/IT Continuity Management</a:t>
            </a:r>
          </a:p>
          <a:p>
            <a:pPr marL="742950" lvl="1" indent="-285750" algn="l" eaLnBrk="0" hangingPunct="0">
              <a:lnSpc>
                <a:spcPct val="120000"/>
              </a:lnSpc>
              <a:spcBef>
                <a:spcPct val="20000"/>
              </a:spcBef>
              <a:buClr>
                <a:srgbClr val="FF6600"/>
              </a:buClr>
              <a:buSzPct val="80000"/>
              <a:buFontTx/>
              <a:buChar char="•"/>
            </a:pPr>
            <a:endParaRPr lang="en-US" sz="2400">
              <a:solidFill>
                <a:srgbClr val="000099"/>
              </a:solidFill>
              <a:latin typeface="Frutiger 55 Roman" pitchFamily="34" charset="0"/>
            </a:endParaRPr>
          </a:p>
        </p:txBody>
      </p:sp>
      <p:sp>
        <p:nvSpPr>
          <p:cNvPr id="2382852" name="Rectangle 4"/>
          <p:cNvSpPr>
            <a:spLocks noChangeArrowheads="1"/>
          </p:cNvSpPr>
          <p:nvPr/>
        </p:nvSpPr>
        <p:spPr bwMode="auto">
          <a:xfrm>
            <a:off x="3314700" y="220663"/>
            <a:ext cx="3606800" cy="896937"/>
          </a:xfrm>
          <a:prstGeom prst="rect">
            <a:avLst/>
          </a:prstGeom>
          <a:noFill/>
          <a:ln w="9525" algn="ctr">
            <a:noFill/>
            <a:miter lim="800000"/>
            <a:headEnd/>
            <a:tailEnd/>
          </a:ln>
          <a:effectLst/>
        </p:spPr>
        <p:txBody>
          <a:bodyPr/>
          <a:lstStyle/>
          <a:p>
            <a:r>
              <a:rPr lang="en-US" sz="2800" i="1">
                <a:solidFill>
                  <a:srgbClr val="00008D"/>
                </a:solidFill>
              </a:rPr>
              <a:t>Key Vocabulary</a:t>
            </a:r>
          </a:p>
          <a:p>
            <a:r>
              <a:rPr lang="en-GB" sz="2800" i="1">
                <a:solidFill>
                  <a:srgbClr val="00008D"/>
                </a:solidFill>
              </a:rPr>
              <a:t>Crisis Management  </a:t>
            </a:r>
            <a:endParaRPr lang="fr-FR" sz="2800" i="1">
              <a:solidFill>
                <a:srgbClr val="00008D"/>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82852"/>
                                        </p:tgtEl>
                                        <p:attrNameLst>
                                          <p:attrName>style.visibility</p:attrName>
                                        </p:attrNameLst>
                                      </p:cBhvr>
                                      <p:to>
                                        <p:strVal val="visible"/>
                                      </p:to>
                                    </p:set>
                                    <p:anim calcmode="lin" valueType="num">
                                      <p:cBhvr additive="base">
                                        <p:cTn id="7" dur="500" fill="hold"/>
                                        <p:tgtEl>
                                          <p:spTgt spid="2382852"/>
                                        </p:tgtEl>
                                        <p:attrNameLst>
                                          <p:attrName>ppt_x</p:attrName>
                                        </p:attrNameLst>
                                      </p:cBhvr>
                                      <p:tavLst>
                                        <p:tav tm="0">
                                          <p:val>
                                            <p:strVal val="#ppt_x"/>
                                          </p:val>
                                        </p:tav>
                                        <p:tav tm="100000">
                                          <p:val>
                                            <p:strVal val="#ppt_x"/>
                                          </p:val>
                                        </p:tav>
                                      </p:tavLst>
                                    </p:anim>
                                    <p:anim calcmode="lin" valueType="num">
                                      <p:cBhvr additive="base">
                                        <p:cTn id="8" dur="500" fill="hold"/>
                                        <p:tgtEl>
                                          <p:spTgt spid="238285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382851"/>
                                        </p:tgtEl>
                                        <p:attrNameLst>
                                          <p:attrName>style.visibility</p:attrName>
                                        </p:attrNameLst>
                                      </p:cBhvr>
                                      <p:to>
                                        <p:strVal val="visible"/>
                                      </p:to>
                                    </p:set>
                                    <p:anim calcmode="lin" valueType="num">
                                      <p:cBhvr additive="base">
                                        <p:cTn id="12" dur="500" fill="hold"/>
                                        <p:tgtEl>
                                          <p:spTgt spid="2382851"/>
                                        </p:tgtEl>
                                        <p:attrNameLst>
                                          <p:attrName>ppt_x</p:attrName>
                                        </p:attrNameLst>
                                      </p:cBhvr>
                                      <p:tavLst>
                                        <p:tav tm="0">
                                          <p:val>
                                            <p:strVal val="#ppt_x"/>
                                          </p:val>
                                        </p:tav>
                                        <p:tav tm="100000">
                                          <p:val>
                                            <p:strVal val="#ppt_x"/>
                                          </p:val>
                                        </p:tav>
                                      </p:tavLst>
                                    </p:anim>
                                    <p:anim calcmode="lin" valueType="num">
                                      <p:cBhvr additive="base">
                                        <p:cTn id="13" dur="500" fill="hold"/>
                                        <p:tgtEl>
                                          <p:spTgt spid="23828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2851" grpId="0"/>
      <p:bldP spid="2382852"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4"/>
          <p:cNvSpPr>
            <a:spLocks noGrp="1"/>
          </p:cNvSpPr>
          <p:nvPr>
            <p:ph type="dt" sz="half" idx="10"/>
          </p:nvPr>
        </p:nvSpPr>
        <p:spPr/>
        <p:txBody>
          <a:bodyPr/>
          <a:lstStyle/>
          <a:p>
            <a:r>
              <a:rPr lang="fr-FR"/>
              <a:t>Page </a:t>
            </a:r>
            <a:fld id="{40DCB268-22EA-4C42-9302-62576DED78BA}" type="slidenum">
              <a:rPr lang="fr-FR"/>
              <a:pPr/>
              <a:t>86</a:t>
            </a:fld>
            <a:r>
              <a:rPr lang="fr-FR"/>
              <a:t>  / Ref TRN_SI_00942 / V2.2 /     SGSI/Q -  July 25 th/2010 /     Classification  D3    Retention : WA+10</a:t>
            </a:r>
          </a:p>
        </p:txBody>
      </p:sp>
      <p:sp>
        <p:nvSpPr>
          <p:cNvPr id="1999874" name="Rectangle 2"/>
          <p:cNvSpPr>
            <a:spLocks noGrp="1" noChangeArrowheads="1"/>
          </p:cNvSpPr>
          <p:nvPr>
            <p:ph type="body" sz="half" idx="1"/>
          </p:nvPr>
        </p:nvSpPr>
        <p:spPr>
          <a:xfrm>
            <a:off x="635000" y="1289050"/>
            <a:ext cx="8083550" cy="4914900"/>
          </a:xfrm>
        </p:spPr>
        <p:txBody>
          <a:bodyPr/>
          <a:lstStyle/>
          <a:p>
            <a:pPr lvl="1" algn="ctr">
              <a:lnSpc>
                <a:spcPct val="120000"/>
              </a:lnSpc>
              <a:buFontTx/>
              <a:buNone/>
            </a:pPr>
            <a:endParaRPr lang="en-US" sz="1200" i="1">
              <a:latin typeface="Arial" charset="0"/>
            </a:endParaRPr>
          </a:p>
          <a:p>
            <a:pPr lvl="1">
              <a:lnSpc>
                <a:spcPct val="120000"/>
              </a:lnSpc>
              <a:buFontTx/>
              <a:buChar char="•"/>
            </a:pPr>
            <a:r>
              <a:rPr lang="en-US" sz="16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Frutiger 55 Roman" pitchFamily="34" charset="0"/>
              </a:rPr>
              <a:t>Quality “Simplified” approach : What, Why, How ?</a:t>
            </a:r>
          </a:p>
          <a:p>
            <a:pPr lvl="1">
              <a:lnSpc>
                <a:spcPct val="120000"/>
              </a:lnSpc>
              <a:buFontTx/>
              <a:buChar char="•"/>
            </a:pPr>
            <a:r>
              <a:rPr lang="en-US" sz="1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Qualidade de Abordagem “simplificado”: O que, Porque, Como ?</a:t>
            </a:r>
          </a:p>
          <a:p>
            <a:pPr lvl="1">
              <a:lnSpc>
                <a:spcPct val="120000"/>
              </a:lnSpc>
              <a:buFontTx/>
              <a:buChar char="•"/>
            </a:pPr>
            <a:r>
              <a:rPr lang="en-US" sz="16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a:t>
            </a:r>
            <a:r>
              <a:rPr lang="pt-BR" sz="16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GSI Estratégia de Qualidade</a:t>
            </a:r>
          </a:p>
          <a:p>
            <a:pPr lvl="1">
              <a:lnSpc>
                <a:spcPct val="120000"/>
              </a:lnSpc>
              <a:buFontTx/>
              <a:buChar char="•"/>
            </a:pPr>
            <a:r>
              <a:rPr lang="pt-BR" sz="16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SGSI Processo de Mapa</a:t>
            </a:r>
          </a:p>
          <a:p>
            <a:pPr lvl="1">
              <a:lnSpc>
                <a:spcPct val="120000"/>
              </a:lnSpc>
              <a:buFontTx/>
              <a:buChar char="•"/>
            </a:pPr>
            <a:r>
              <a:rPr lang="en-US" sz="16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SQA for SI portal</a:t>
            </a:r>
          </a:p>
          <a:p>
            <a:pPr lvl="1">
              <a:lnSpc>
                <a:spcPct val="120000"/>
              </a:lnSpc>
              <a:buFontTx/>
              <a:buChar char="•"/>
            </a:pPr>
            <a:r>
              <a:rPr lang="en-US" sz="16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rPr>
              <a:t>Processo de Melhoria de Governança</a:t>
            </a:r>
            <a:endParaRPr lang="pt-BR" sz="1600" i="1" u="sng">
              <a:latin typeface="Arial" charset="0"/>
            </a:endParaRPr>
          </a:p>
          <a:p>
            <a:pPr lvl="1">
              <a:lnSpc>
                <a:spcPct val="120000"/>
              </a:lnSpc>
              <a:buFontTx/>
              <a:buChar char="•"/>
            </a:pPr>
            <a:r>
              <a:rPr lang="pt-BR" sz="16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A Organização RGQE e Qualidade</a:t>
            </a:r>
          </a:p>
          <a:p>
            <a:pPr lvl="1">
              <a:lnSpc>
                <a:spcPct val="120000"/>
              </a:lnSpc>
              <a:buFontTx/>
              <a:buChar char="•"/>
            </a:pPr>
            <a:r>
              <a:rPr lang="pt-BR" sz="16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Plano de Controle Interno</a:t>
            </a:r>
          </a:p>
          <a:p>
            <a:pPr lvl="1">
              <a:lnSpc>
                <a:spcPct val="120000"/>
              </a:lnSpc>
              <a:buFontTx/>
              <a:buChar char="•"/>
            </a:pPr>
            <a:r>
              <a:rPr lang="pt-BR" sz="16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PESSOAS e Desenvolvimento</a:t>
            </a:r>
          </a:p>
          <a:p>
            <a:pPr lvl="1">
              <a:lnSpc>
                <a:spcPct val="120000"/>
              </a:lnSpc>
              <a:buFontTx/>
              <a:buChar char="•"/>
            </a:pPr>
            <a:r>
              <a:rPr lang="pt-BR" sz="16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Medição de Desempenho</a:t>
            </a:r>
          </a:p>
          <a:p>
            <a:pPr lvl="1">
              <a:lnSpc>
                <a:spcPct val="120000"/>
              </a:lnSpc>
              <a:buFontTx/>
              <a:buChar char="•"/>
            </a:pPr>
            <a:r>
              <a:rPr lang="pt-BR" sz="1600" b="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Gestão de Riscos e Gestão de Crises</a:t>
            </a:r>
            <a:r>
              <a:rPr lang="pt-BR" sz="1600"/>
              <a:t> </a:t>
            </a:r>
          </a:p>
          <a:p>
            <a:pPr lvl="1">
              <a:lnSpc>
                <a:spcPct val="120000"/>
              </a:lnSpc>
              <a:buFontTx/>
              <a:buChar char="•"/>
            </a:pPr>
            <a:r>
              <a:rPr lang="pt-BR" sz="1600" i="1" u="sng">
                <a:latin typeface="Arial" charset="0"/>
              </a:rPr>
              <a:t>Sua Contribuição para uma ”Abordagem de Qualidade Simplificado for SI” </a:t>
            </a:r>
            <a:endParaRPr lang="en-US" sz="1200" i="1" u="sng">
              <a:latin typeface="Arial" charset="0"/>
            </a:endParaRPr>
          </a:p>
        </p:txBody>
      </p:sp>
      <p:sp>
        <p:nvSpPr>
          <p:cNvPr id="1999875" name="AutoShape 3"/>
          <p:cNvSpPr>
            <a:spLocks noChangeArrowheads="1"/>
          </p:cNvSpPr>
          <p:nvPr/>
        </p:nvSpPr>
        <p:spPr bwMode="auto">
          <a:xfrm>
            <a:off x="395288" y="5516563"/>
            <a:ext cx="444500" cy="190500"/>
          </a:xfrm>
          <a:prstGeom prst="rightArrow">
            <a:avLst>
              <a:gd name="adj1" fmla="val 50000"/>
              <a:gd name="adj2" fmla="val 58333"/>
            </a:avLst>
          </a:prstGeom>
          <a:solidFill>
            <a:srgbClr val="008000"/>
          </a:solidFill>
          <a:ln w="9525" algn="ctr">
            <a:solidFill>
              <a:schemeClr val="tx1"/>
            </a:solidFill>
            <a:miter lim="800000"/>
            <a:headEnd/>
            <a:tailEnd/>
          </a:ln>
          <a:effectLst/>
        </p:spPr>
        <p:txBody>
          <a:bodyPr rot="10800000" vert="eaVert" wrap="none" anchor="ctr"/>
          <a:lstStyle/>
          <a:p>
            <a:endParaRPr lang="pt-BR"/>
          </a:p>
        </p:txBody>
      </p:sp>
      <p:sp>
        <p:nvSpPr>
          <p:cNvPr id="1999877" name="Rectangle 5"/>
          <p:cNvSpPr>
            <a:spLocks noChangeArrowheads="1"/>
          </p:cNvSpPr>
          <p:nvPr/>
        </p:nvSpPr>
        <p:spPr bwMode="auto">
          <a:xfrm>
            <a:off x="3652838" y="307975"/>
            <a:ext cx="2933700" cy="519113"/>
          </a:xfrm>
          <a:prstGeom prst="rect">
            <a:avLst/>
          </a:prstGeom>
          <a:noFill/>
          <a:ln w="9525" algn="ctr">
            <a:noFill/>
            <a:miter lim="800000"/>
            <a:headEnd/>
            <a:tailEnd/>
          </a:ln>
          <a:effectLst/>
        </p:spPr>
        <p:txBody>
          <a:bodyPr wrap="none">
            <a:spAutoFit/>
          </a:bodyPr>
          <a:lstStyle/>
          <a:p>
            <a:r>
              <a:rPr lang="en-US" sz="2800" i="1">
                <a:solidFill>
                  <a:srgbClr val="000099"/>
                </a:solidFill>
              </a:rPr>
              <a:t>Training agenda</a:t>
            </a:r>
            <a:endParaRPr lang="fr-FR" sz="2800" i="1">
              <a:solidFill>
                <a:srgbClr val="000099"/>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99877"/>
                                        </p:tgtEl>
                                        <p:attrNameLst>
                                          <p:attrName>style.visibility</p:attrName>
                                        </p:attrNameLst>
                                      </p:cBhvr>
                                      <p:to>
                                        <p:strVal val="visible"/>
                                      </p:to>
                                    </p:set>
                                    <p:anim calcmode="lin" valueType="num">
                                      <p:cBhvr additive="base">
                                        <p:cTn id="7" dur="500" fill="hold"/>
                                        <p:tgtEl>
                                          <p:spTgt spid="1999877"/>
                                        </p:tgtEl>
                                        <p:attrNameLst>
                                          <p:attrName>ppt_x</p:attrName>
                                        </p:attrNameLst>
                                      </p:cBhvr>
                                      <p:tavLst>
                                        <p:tav tm="0">
                                          <p:val>
                                            <p:strVal val="#ppt_x"/>
                                          </p:val>
                                        </p:tav>
                                        <p:tav tm="100000">
                                          <p:val>
                                            <p:strVal val="#ppt_x"/>
                                          </p:val>
                                        </p:tav>
                                      </p:tavLst>
                                    </p:anim>
                                    <p:anim calcmode="lin" valueType="num">
                                      <p:cBhvr additive="base">
                                        <p:cTn id="8" dur="500" fill="hold"/>
                                        <p:tgtEl>
                                          <p:spTgt spid="199987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999874">
                                            <p:txEl>
                                              <p:pRg st="1" end="1"/>
                                            </p:txEl>
                                          </p:spTgt>
                                        </p:tgtEl>
                                        <p:attrNameLst>
                                          <p:attrName>style.visibility</p:attrName>
                                        </p:attrNameLst>
                                      </p:cBhvr>
                                      <p:to>
                                        <p:strVal val="visible"/>
                                      </p:to>
                                    </p:set>
                                    <p:anim calcmode="lin" valueType="num">
                                      <p:cBhvr additive="base">
                                        <p:cTn id="12" dur="500" fill="hold"/>
                                        <p:tgtEl>
                                          <p:spTgt spid="199987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9987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999874">
                                            <p:txEl>
                                              <p:pRg st="2" end="2"/>
                                            </p:txEl>
                                          </p:spTgt>
                                        </p:tgtEl>
                                        <p:attrNameLst>
                                          <p:attrName>style.visibility</p:attrName>
                                        </p:attrNameLst>
                                      </p:cBhvr>
                                      <p:to>
                                        <p:strVal val="visible"/>
                                      </p:to>
                                    </p:set>
                                    <p:anim calcmode="lin" valueType="num">
                                      <p:cBhvr additive="base">
                                        <p:cTn id="17" dur="500" fill="hold"/>
                                        <p:tgtEl>
                                          <p:spTgt spid="199987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9987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999874">
                                            <p:txEl>
                                              <p:pRg st="3" end="3"/>
                                            </p:txEl>
                                          </p:spTgt>
                                        </p:tgtEl>
                                        <p:attrNameLst>
                                          <p:attrName>style.visibility</p:attrName>
                                        </p:attrNameLst>
                                      </p:cBhvr>
                                      <p:to>
                                        <p:strVal val="visible"/>
                                      </p:to>
                                    </p:set>
                                    <p:anim calcmode="lin" valueType="num">
                                      <p:cBhvr additive="base">
                                        <p:cTn id="22" dur="500" fill="hold"/>
                                        <p:tgtEl>
                                          <p:spTgt spid="199987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9987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999874">
                                            <p:txEl>
                                              <p:pRg st="4" end="4"/>
                                            </p:txEl>
                                          </p:spTgt>
                                        </p:tgtEl>
                                        <p:attrNameLst>
                                          <p:attrName>style.visibility</p:attrName>
                                        </p:attrNameLst>
                                      </p:cBhvr>
                                      <p:to>
                                        <p:strVal val="visible"/>
                                      </p:to>
                                    </p:set>
                                    <p:anim calcmode="lin" valueType="num">
                                      <p:cBhvr additive="base">
                                        <p:cTn id="27" dur="500" fill="hold"/>
                                        <p:tgtEl>
                                          <p:spTgt spid="199987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9987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999874">
                                            <p:txEl>
                                              <p:pRg st="5" end="5"/>
                                            </p:txEl>
                                          </p:spTgt>
                                        </p:tgtEl>
                                        <p:attrNameLst>
                                          <p:attrName>style.visibility</p:attrName>
                                        </p:attrNameLst>
                                      </p:cBhvr>
                                      <p:to>
                                        <p:strVal val="visible"/>
                                      </p:to>
                                    </p:set>
                                    <p:anim calcmode="lin" valueType="num">
                                      <p:cBhvr additive="base">
                                        <p:cTn id="32" dur="500" fill="hold"/>
                                        <p:tgtEl>
                                          <p:spTgt spid="1999874">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99987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999874">
                                            <p:txEl>
                                              <p:pRg st="6" end="6"/>
                                            </p:txEl>
                                          </p:spTgt>
                                        </p:tgtEl>
                                        <p:attrNameLst>
                                          <p:attrName>style.visibility</p:attrName>
                                        </p:attrNameLst>
                                      </p:cBhvr>
                                      <p:to>
                                        <p:strVal val="visible"/>
                                      </p:to>
                                    </p:set>
                                    <p:anim calcmode="lin" valueType="num">
                                      <p:cBhvr additive="base">
                                        <p:cTn id="37" dur="500" fill="hold"/>
                                        <p:tgtEl>
                                          <p:spTgt spid="199987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9987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999874">
                                            <p:txEl>
                                              <p:pRg st="7" end="7"/>
                                            </p:txEl>
                                          </p:spTgt>
                                        </p:tgtEl>
                                        <p:attrNameLst>
                                          <p:attrName>style.visibility</p:attrName>
                                        </p:attrNameLst>
                                      </p:cBhvr>
                                      <p:to>
                                        <p:strVal val="visible"/>
                                      </p:to>
                                    </p:set>
                                    <p:anim calcmode="lin" valueType="num">
                                      <p:cBhvr additive="base">
                                        <p:cTn id="42" dur="500" fill="hold"/>
                                        <p:tgtEl>
                                          <p:spTgt spid="1999874">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999874">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999874">
                                            <p:txEl>
                                              <p:pRg st="8" end="8"/>
                                            </p:txEl>
                                          </p:spTgt>
                                        </p:tgtEl>
                                        <p:attrNameLst>
                                          <p:attrName>style.visibility</p:attrName>
                                        </p:attrNameLst>
                                      </p:cBhvr>
                                      <p:to>
                                        <p:strVal val="visible"/>
                                      </p:to>
                                    </p:set>
                                    <p:anim calcmode="lin" valueType="num">
                                      <p:cBhvr additive="base">
                                        <p:cTn id="47" dur="500" fill="hold"/>
                                        <p:tgtEl>
                                          <p:spTgt spid="199987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999874">
                                            <p:txEl>
                                              <p:pRg st="8" end="8"/>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99874">
                                            <p:txEl>
                                              <p:pRg st="9" end="9"/>
                                            </p:txEl>
                                          </p:spTgt>
                                        </p:tgtEl>
                                        <p:attrNameLst>
                                          <p:attrName>style.visibility</p:attrName>
                                        </p:attrNameLst>
                                      </p:cBhvr>
                                      <p:to>
                                        <p:strVal val="visible"/>
                                      </p:to>
                                    </p:set>
                                    <p:anim calcmode="lin" valueType="num">
                                      <p:cBhvr additive="base">
                                        <p:cTn id="52" dur="500" fill="hold"/>
                                        <p:tgtEl>
                                          <p:spTgt spid="1999874">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999874">
                                            <p:txEl>
                                              <p:pRg st="9" end="9"/>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999874">
                                            <p:txEl>
                                              <p:pRg st="10" end="10"/>
                                            </p:txEl>
                                          </p:spTgt>
                                        </p:tgtEl>
                                        <p:attrNameLst>
                                          <p:attrName>style.visibility</p:attrName>
                                        </p:attrNameLst>
                                      </p:cBhvr>
                                      <p:to>
                                        <p:strVal val="visible"/>
                                      </p:to>
                                    </p:set>
                                    <p:anim calcmode="lin" valueType="num">
                                      <p:cBhvr additive="base">
                                        <p:cTn id="57" dur="500" fill="hold"/>
                                        <p:tgtEl>
                                          <p:spTgt spid="1999874">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999874">
                                            <p:txEl>
                                              <p:pRg st="10" end="1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1999874">
                                            <p:txEl>
                                              <p:pRg st="11" end="11"/>
                                            </p:txEl>
                                          </p:spTgt>
                                        </p:tgtEl>
                                        <p:attrNameLst>
                                          <p:attrName>style.visibility</p:attrName>
                                        </p:attrNameLst>
                                      </p:cBhvr>
                                      <p:to>
                                        <p:strVal val="visible"/>
                                      </p:to>
                                    </p:set>
                                    <p:anim calcmode="lin" valueType="num">
                                      <p:cBhvr additive="base">
                                        <p:cTn id="62" dur="500" fill="hold"/>
                                        <p:tgtEl>
                                          <p:spTgt spid="1999874">
                                            <p:txEl>
                                              <p:pRg st="11" end="11"/>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999874">
                                            <p:txEl>
                                              <p:pRg st="11" end="11"/>
                                            </p:tx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999874">
                                            <p:txEl>
                                              <p:pRg st="12" end="12"/>
                                            </p:txEl>
                                          </p:spTgt>
                                        </p:tgtEl>
                                        <p:attrNameLst>
                                          <p:attrName>style.visibility</p:attrName>
                                        </p:attrNameLst>
                                      </p:cBhvr>
                                      <p:to>
                                        <p:strVal val="visible"/>
                                      </p:to>
                                    </p:set>
                                    <p:anim calcmode="lin" valueType="num">
                                      <p:cBhvr additive="base">
                                        <p:cTn id="67" dur="500" fill="hold"/>
                                        <p:tgtEl>
                                          <p:spTgt spid="1999874">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999874">
                                            <p:txEl>
                                              <p:pRg st="12" end="12"/>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1999875"/>
                                        </p:tgtEl>
                                        <p:attrNameLst>
                                          <p:attrName>style.visibility</p:attrName>
                                        </p:attrNameLst>
                                      </p:cBhvr>
                                      <p:to>
                                        <p:strVal val="visible"/>
                                      </p:to>
                                    </p:set>
                                    <p:anim calcmode="lin" valueType="num">
                                      <p:cBhvr additive="base">
                                        <p:cTn id="72" dur="500" fill="hold"/>
                                        <p:tgtEl>
                                          <p:spTgt spid="1999875"/>
                                        </p:tgtEl>
                                        <p:attrNameLst>
                                          <p:attrName>ppt_x</p:attrName>
                                        </p:attrNameLst>
                                      </p:cBhvr>
                                      <p:tavLst>
                                        <p:tav tm="0">
                                          <p:val>
                                            <p:strVal val="0-#ppt_w/2"/>
                                          </p:val>
                                        </p:tav>
                                        <p:tav tm="100000">
                                          <p:val>
                                            <p:strVal val="#ppt_x"/>
                                          </p:val>
                                        </p:tav>
                                      </p:tavLst>
                                    </p:anim>
                                    <p:anim calcmode="lin" valueType="num">
                                      <p:cBhvr additive="base">
                                        <p:cTn id="73" dur="500" fill="hold"/>
                                        <p:tgtEl>
                                          <p:spTgt spid="19998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9874" grpId="0" build="p"/>
      <p:bldP spid="1999875" grpId="0" animBg="1"/>
      <p:bldP spid="199987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Espaço Reservado para Data 4"/>
          <p:cNvSpPr>
            <a:spLocks noGrp="1"/>
          </p:cNvSpPr>
          <p:nvPr>
            <p:ph type="dt" sz="half" idx="10"/>
          </p:nvPr>
        </p:nvSpPr>
        <p:spPr/>
        <p:txBody>
          <a:bodyPr/>
          <a:lstStyle/>
          <a:p>
            <a:r>
              <a:rPr lang="fr-FR"/>
              <a:t>Page </a:t>
            </a:r>
            <a:fld id="{25924043-0C8D-4008-899C-43FBF2F514BE}" type="slidenum">
              <a:rPr lang="fr-FR"/>
              <a:pPr/>
              <a:t>87</a:t>
            </a:fld>
            <a:r>
              <a:rPr lang="fr-FR"/>
              <a:t>  / Ref TRN_SI_00942 / V2.2 /     SGSI/Q -  July 25 th/2010 /     Classification  D3    Retention : WA+10</a:t>
            </a:r>
          </a:p>
        </p:txBody>
      </p:sp>
      <p:sp>
        <p:nvSpPr>
          <p:cNvPr id="2128898" name="Rectangle 2"/>
          <p:cNvSpPr>
            <a:spLocks noGrp="1" noChangeArrowheads="1"/>
          </p:cNvSpPr>
          <p:nvPr>
            <p:ph type="body" sz="half" idx="1"/>
          </p:nvPr>
        </p:nvSpPr>
        <p:spPr>
          <a:xfrm>
            <a:off x="615950" y="2063750"/>
            <a:ext cx="7762875" cy="4052888"/>
          </a:xfrm>
        </p:spPr>
        <p:txBody>
          <a:bodyPr/>
          <a:lstStyle/>
          <a:p>
            <a:pPr marL="0" indent="0">
              <a:lnSpc>
                <a:spcPct val="80000"/>
              </a:lnSpc>
              <a:buClr>
                <a:srgbClr val="0D2F8D"/>
              </a:buClr>
              <a:buSzTx/>
              <a:buFont typeface="Wingdings" pitchFamily="2" charset="2"/>
              <a:buNone/>
            </a:pPr>
            <a:endParaRPr lang="fr-FR" sz="2400" b="1" i="1">
              <a:solidFill>
                <a:srgbClr val="0D2F8D"/>
              </a:solidFill>
              <a:latin typeface="Arial" charset="0"/>
            </a:endParaRPr>
          </a:p>
          <a:p>
            <a:pPr marL="0" indent="0">
              <a:lnSpc>
                <a:spcPct val="80000"/>
              </a:lnSpc>
              <a:buClr>
                <a:srgbClr val="0D2F8D"/>
              </a:buClr>
              <a:buSzTx/>
              <a:buFont typeface="Wingdings" pitchFamily="2" charset="2"/>
              <a:buChar char="Ø"/>
            </a:pPr>
            <a:endParaRPr lang="fr-FR" sz="2400" b="1" i="1">
              <a:solidFill>
                <a:srgbClr val="0D2F8D"/>
              </a:solidFill>
              <a:latin typeface="Arial" charset="0"/>
            </a:endParaRPr>
          </a:p>
        </p:txBody>
      </p:sp>
      <p:sp>
        <p:nvSpPr>
          <p:cNvPr id="2128899" name="AutoShape 3"/>
          <p:cNvSpPr>
            <a:spLocks noChangeArrowheads="1"/>
          </p:cNvSpPr>
          <p:nvPr/>
        </p:nvSpPr>
        <p:spPr bwMode="auto">
          <a:xfrm>
            <a:off x="604838" y="2159000"/>
            <a:ext cx="2500312" cy="2360613"/>
          </a:xfrm>
          <a:prstGeom prst="flowChartDocument">
            <a:avLst/>
          </a:prstGeom>
          <a:solidFill>
            <a:srgbClr val="FF6600"/>
          </a:solidFill>
          <a:ln w="9525" algn="ctr">
            <a:solidFill>
              <a:schemeClr val="bg1"/>
            </a:solidFill>
            <a:miter lim="800000"/>
            <a:headEnd/>
            <a:tailEnd/>
          </a:ln>
          <a:effectLst>
            <a:outerShdw dist="35921" dir="2700000" algn="ctr" rotWithShape="0">
              <a:schemeClr val="bg2"/>
            </a:outerShdw>
          </a:effectLst>
        </p:spPr>
        <p:txBody>
          <a:bodyPr wrap="none" anchor="ctr"/>
          <a:lstStyle/>
          <a:p>
            <a:r>
              <a:rPr lang="en-US" sz="2400" i="1">
                <a:solidFill>
                  <a:schemeClr val="bg1"/>
                </a:solidFill>
                <a:effectLst>
                  <a:outerShdw blurRad="38100" dist="38100" dir="2700000" algn="tl">
                    <a:srgbClr val="000000"/>
                  </a:outerShdw>
                </a:effectLst>
              </a:rPr>
              <a:t>Conhecimento</a:t>
            </a:r>
          </a:p>
          <a:p>
            <a:r>
              <a:rPr lang="en-US" sz="1600" i="1">
                <a:solidFill>
                  <a:srgbClr val="0D2F8D"/>
                </a:solidFill>
              </a:rPr>
              <a:t>          </a:t>
            </a:r>
            <a:br>
              <a:rPr lang="en-US" sz="1600" i="1">
                <a:solidFill>
                  <a:srgbClr val="0D2F8D"/>
                </a:solidFill>
              </a:rPr>
            </a:br>
            <a:r>
              <a:rPr lang="en-US" sz="1600" i="1">
                <a:solidFill>
                  <a:srgbClr val="0D2F8D"/>
                </a:solidFill>
              </a:rPr>
              <a:t>Eu Sei</a:t>
            </a:r>
          </a:p>
          <a:p>
            <a:endParaRPr lang="en-US" sz="1600" i="1">
              <a:solidFill>
                <a:srgbClr val="0D2F8D"/>
              </a:solidFill>
            </a:endParaRPr>
          </a:p>
          <a:p>
            <a:endParaRPr lang="en-US" sz="1600"/>
          </a:p>
        </p:txBody>
      </p:sp>
      <p:sp>
        <p:nvSpPr>
          <p:cNvPr id="2128900" name="Rectangle 4"/>
          <p:cNvSpPr>
            <a:spLocks noChangeArrowheads="1"/>
          </p:cNvSpPr>
          <p:nvPr/>
        </p:nvSpPr>
        <p:spPr bwMode="auto">
          <a:xfrm>
            <a:off x="3059113" y="44450"/>
            <a:ext cx="5949950" cy="1069975"/>
          </a:xfrm>
          <a:prstGeom prst="rect">
            <a:avLst/>
          </a:prstGeom>
          <a:solidFill>
            <a:schemeClr val="bg1"/>
          </a:solidFill>
          <a:ln w="9525" algn="ctr">
            <a:noFill/>
            <a:miter lim="800000"/>
            <a:headEnd/>
            <a:tailEnd/>
          </a:ln>
          <a:effectLst/>
        </p:spPr>
        <p:txBody>
          <a:bodyPr anchor="ctr"/>
          <a:lstStyle/>
          <a:p>
            <a:pPr algn="r" eaLnBrk="0" hangingPunct="0">
              <a:lnSpc>
                <a:spcPct val="85000"/>
              </a:lnSpc>
            </a:pPr>
            <a:r>
              <a:rPr lang="en-US" sz="3200" i="1" dirty="0">
                <a:solidFill>
                  <a:srgbClr val="00008D"/>
                </a:solidFill>
              </a:rPr>
              <a:t/>
            </a:r>
            <a:br>
              <a:rPr lang="en-US" sz="3200" i="1" dirty="0">
                <a:solidFill>
                  <a:srgbClr val="00008D"/>
                </a:solidFill>
              </a:rPr>
            </a:br>
            <a:r>
              <a:rPr lang="en-US" sz="2800" i="1" dirty="0">
                <a:solidFill>
                  <a:srgbClr val="00008D"/>
                </a:solidFill>
              </a:rPr>
              <a:t>Michelin Quality Approach </a:t>
            </a:r>
            <a:br>
              <a:rPr lang="en-US" sz="2800" i="1" dirty="0">
                <a:solidFill>
                  <a:srgbClr val="00008D"/>
                </a:solidFill>
              </a:rPr>
            </a:br>
            <a:r>
              <a:rPr lang="en-US" sz="2800" i="1" dirty="0">
                <a:solidFill>
                  <a:srgbClr val="00008D"/>
                </a:solidFill>
              </a:rPr>
              <a:t>call on each person’s </a:t>
            </a:r>
            <a:br>
              <a:rPr lang="en-US" sz="2800" i="1" dirty="0">
                <a:solidFill>
                  <a:srgbClr val="00008D"/>
                </a:solidFill>
              </a:rPr>
            </a:br>
            <a:r>
              <a:rPr lang="en-US" sz="2800" i="1" dirty="0">
                <a:solidFill>
                  <a:srgbClr val="00008D"/>
                </a:solidFill>
              </a:rPr>
              <a:t>professionalism</a:t>
            </a:r>
          </a:p>
        </p:txBody>
      </p:sp>
      <p:sp>
        <p:nvSpPr>
          <p:cNvPr id="2128901" name="AutoShape 5"/>
          <p:cNvSpPr>
            <a:spLocks noChangeArrowheads="1"/>
          </p:cNvSpPr>
          <p:nvPr/>
        </p:nvSpPr>
        <p:spPr bwMode="auto">
          <a:xfrm>
            <a:off x="3321050" y="2168525"/>
            <a:ext cx="2500313" cy="2360613"/>
          </a:xfrm>
          <a:prstGeom prst="flowChartDocument">
            <a:avLst/>
          </a:prstGeom>
          <a:solidFill>
            <a:srgbClr val="FF6600"/>
          </a:solidFill>
          <a:ln w="9525" algn="ctr">
            <a:solidFill>
              <a:schemeClr val="bg1"/>
            </a:solidFill>
            <a:miter lim="800000"/>
            <a:headEnd/>
            <a:tailEnd/>
          </a:ln>
          <a:effectLst>
            <a:outerShdw dist="35921" dir="2700000" algn="ctr" rotWithShape="0">
              <a:schemeClr val="bg2"/>
            </a:outerShdw>
          </a:effectLst>
        </p:spPr>
        <p:txBody>
          <a:bodyPr wrap="none" anchor="ctr"/>
          <a:lstStyle/>
          <a:p>
            <a:r>
              <a:rPr lang="en-US" sz="2400" i="1">
                <a:solidFill>
                  <a:schemeClr val="bg1"/>
                </a:solidFill>
                <a:effectLst>
                  <a:outerShdw blurRad="38100" dist="38100" dir="2700000" algn="tl">
                    <a:srgbClr val="000000"/>
                  </a:outerShdw>
                </a:effectLst>
              </a:rPr>
              <a:t>Habilidade</a:t>
            </a:r>
            <a:br>
              <a:rPr lang="en-US" sz="2400" i="1">
                <a:solidFill>
                  <a:schemeClr val="bg1"/>
                </a:solidFill>
                <a:effectLst>
                  <a:outerShdw blurRad="38100" dist="38100" dir="2700000" algn="tl">
                    <a:srgbClr val="000000"/>
                  </a:outerShdw>
                </a:effectLst>
              </a:rPr>
            </a:br>
            <a:endParaRPr lang="en-US" sz="2400" i="1">
              <a:solidFill>
                <a:schemeClr val="bg1"/>
              </a:solidFill>
              <a:effectLst>
                <a:outerShdw blurRad="38100" dist="38100" dir="2700000" algn="tl">
                  <a:srgbClr val="000000"/>
                </a:outerShdw>
              </a:effectLst>
            </a:endParaRPr>
          </a:p>
          <a:p>
            <a:r>
              <a:rPr lang="en-US" sz="1600" i="1">
                <a:solidFill>
                  <a:srgbClr val="0D2F8D"/>
                </a:solidFill>
              </a:rPr>
              <a:t>Eu pratico e desenvolvo </a:t>
            </a:r>
          </a:p>
          <a:p>
            <a:r>
              <a:rPr lang="en-US" sz="1600" i="1">
                <a:solidFill>
                  <a:srgbClr val="0D2F8D"/>
                </a:solidFill>
              </a:rPr>
              <a:t>as minhas competências</a:t>
            </a:r>
          </a:p>
          <a:p>
            <a:endParaRPr lang="en-US" sz="1600" i="1">
              <a:solidFill>
                <a:srgbClr val="0D2F8D"/>
              </a:solidFill>
            </a:endParaRPr>
          </a:p>
        </p:txBody>
      </p:sp>
      <p:sp>
        <p:nvSpPr>
          <p:cNvPr id="2128902" name="AutoShape 6"/>
          <p:cNvSpPr>
            <a:spLocks noChangeArrowheads="1"/>
          </p:cNvSpPr>
          <p:nvPr/>
        </p:nvSpPr>
        <p:spPr bwMode="auto">
          <a:xfrm>
            <a:off x="6054725" y="2159000"/>
            <a:ext cx="2500313" cy="2360613"/>
          </a:xfrm>
          <a:prstGeom prst="flowChartDocument">
            <a:avLst/>
          </a:prstGeom>
          <a:solidFill>
            <a:srgbClr val="FF6600"/>
          </a:solidFill>
          <a:ln w="9525" algn="ctr">
            <a:solidFill>
              <a:schemeClr val="bg1"/>
            </a:solidFill>
            <a:miter lim="800000"/>
            <a:headEnd/>
            <a:tailEnd/>
          </a:ln>
          <a:effectLst>
            <a:outerShdw dist="35921" dir="2700000" algn="ctr" rotWithShape="0">
              <a:schemeClr val="bg2"/>
            </a:outerShdw>
          </a:effectLst>
        </p:spPr>
        <p:txBody>
          <a:bodyPr wrap="none" anchor="ctr"/>
          <a:lstStyle/>
          <a:p>
            <a:r>
              <a:rPr lang="en-US" sz="2400" i="1">
                <a:solidFill>
                  <a:schemeClr val="bg1"/>
                </a:solidFill>
                <a:effectLst>
                  <a:outerShdw blurRad="38100" dist="38100" dir="2700000" algn="tl">
                    <a:srgbClr val="000000"/>
                  </a:outerShdw>
                </a:effectLst>
              </a:rPr>
              <a:t>Comportamento </a:t>
            </a:r>
          </a:p>
          <a:p>
            <a:endParaRPr lang="en-US" sz="1600" i="1">
              <a:solidFill>
                <a:srgbClr val="0D2F8D"/>
              </a:solidFill>
            </a:endParaRPr>
          </a:p>
          <a:p>
            <a:r>
              <a:rPr lang="en-US" sz="1600" i="1">
                <a:solidFill>
                  <a:srgbClr val="0D2F8D"/>
                </a:solidFill>
              </a:rPr>
              <a:t>Eu sou responsável e </a:t>
            </a:r>
          </a:p>
          <a:p>
            <a:r>
              <a:rPr lang="en-US" sz="1600" i="1">
                <a:solidFill>
                  <a:srgbClr val="0D2F8D"/>
                </a:solidFill>
              </a:rPr>
              <a:t>tenho ações que geram </a:t>
            </a:r>
          </a:p>
          <a:p>
            <a:r>
              <a:rPr lang="en-US" sz="1600" i="1">
                <a:solidFill>
                  <a:srgbClr val="0D2F8D"/>
                </a:solidFill>
              </a:rPr>
              <a:t>consequências</a:t>
            </a:r>
          </a:p>
          <a:p>
            <a:endParaRPr lang="en-US" sz="1600"/>
          </a:p>
        </p:txBody>
      </p:sp>
      <p:grpSp>
        <p:nvGrpSpPr>
          <p:cNvPr id="2128903" name="Group 7"/>
          <p:cNvGrpSpPr>
            <a:grpSpLocks/>
          </p:cNvGrpSpPr>
          <p:nvPr/>
        </p:nvGrpSpPr>
        <p:grpSpPr bwMode="auto">
          <a:xfrm>
            <a:off x="1704975" y="3425825"/>
            <a:ext cx="2800350" cy="2039938"/>
            <a:chOff x="1074" y="2386"/>
            <a:chExt cx="1764" cy="1285"/>
          </a:xfrm>
        </p:grpSpPr>
        <p:sp>
          <p:nvSpPr>
            <p:cNvPr id="2128904" name="AutoShape 8"/>
            <p:cNvSpPr>
              <a:spLocks noChangeAspect="1" noChangeArrowheads="1" noTextEdit="1"/>
            </p:cNvSpPr>
            <p:nvPr/>
          </p:nvSpPr>
          <p:spPr bwMode="auto">
            <a:xfrm>
              <a:off x="1074" y="2386"/>
              <a:ext cx="1764" cy="1285"/>
            </a:xfrm>
            <a:prstGeom prst="rect">
              <a:avLst/>
            </a:prstGeom>
            <a:noFill/>
            <a:ln w="9525">
              <a:noFill/>
              <a:miter lim="800000"/>
              <a:headEnd/>
              <a:tailEnd/>
            </a:ln>
          </p:spPr>
          <p:txBody>
            <a:bodyPr/>
            <a:lstStyle/>
            <a:p>
              <a:endParaRPr lang="pt-BR"/>
            </a:p>
          </p:txBody>
        </p:sp>
        <p:sp>
          <p:nvSpPr>
            <p:cNvPr id="2128905" name="Freeform 9"/>
            <p:cNvSpPr>
              <a:spLocks/>
            </p:cNvSpPr>
            <p:nvPr/>
          </p:nvSpPr>
          <p:spPr bwMode="auto">
            <a:xfrm>
              <a:off x="1074" y="2396"/>
              <a:ext cx="1745" cy="1256"/>
            </a:xfrm>
            <a:custGeom>
              <a:avLst/>
              <a:gdLst/>
              <a:ahLst/>
              <a:cxnLst>
                <a:cxn ang="0">
                  <a:pos x="2705" y="2507"/>
                </a:cxn>
                <a:cxn ang="0">
                  <a:pos x="2713" y="2484"/>
                </a:cxn>
                <a:cxn ang="0">
                  <a:pos x="2726" y="2448"/>
                </a:cxn>
                <a:cxn ang="0">
                  <a:pos x="2747" y="2399"/>
                </a:cxn>
                <a:cxn ang="0">
                  <a:pos x="2773" y="2336"/>
                </a:cxn>
                <a:cxn ang="0">
                  <a:pos x="2808" y="2262"/>
                </a:cxn>
                <a:cxn ang="0">
                  <a:pos x="2847" y="2180"/>
                </a:cxn>
                <a:cxn ang="0">
                  <a:pos x="2891" y="2091"/>
                </a:cxn>
                <a:cxn ang="0">
                  <a:pos x="2943" y="1992"/>
                </a:cxn>
                <a:cxn ang="0">
                  <a:pos x="3000" y="1887"/>
                </a:cxn>
                <a:cxn ang="0">
                  <a:pos x="3064" y="1781"/>
                </a:cxn>
                <a:cxn ang="0">
                  <a:pos x="3133" y="1671"/>
                </a:cxn>
                <a:cxn ang="0">
                  <a:pos x="3205" y="1559"/>
                </a:cxn>
                <a:cxn ang="0">
                  <a:pos x="3287" y="1448"/>
                </a:cxn>
                <a:cxn ang="0">
                  <a:pos x="3372" y="1336"/>
                </a:cxn>
                <a:cxn ang="0">
                  <a:pos x="3465" y="1230"/>
                </a:cxn>
                <a:cxn ang="0">
                  <a:pos x="2975" y="574"/>
                </a:cxn>
                <a:cxn ang="0">
                  <a:pos x="2952" y="580"/>
                </a:cxn>
                <a:cxn ang="0">
                  <a:pos x="2916" y="585"/>
                </a:cxn>
                <a:cxn ang="0">
                  <a:pos x="2867" y="601"/>
                </a:cxn>
                <a:cxn ang="0">
                  <a:pos x="2806" y="618"/>
                </a:cxn>
                <a:cxn ang="0">
                  <a:pos x="2735" y="639"/>
                </a:cxn>
                <a:cxn ang="0">
                  <a:pos x="2654" y="665"/>
                </a:cxn>
                <a:cxn ang="0">
                  <a:pos x="2566" y="701"/>
                </a:cxn>
                <a:cxn ang="0">
                  <a:pos x="2469" y="737"/>
                </a:cxn>
                <a:cxn ang="0">
                  <a:pos x="2367" y="783"/>
                </a:cxn>
                <a:cxn ang="0">
                  <a:pos x="2258" y="834"/>
                </a:cxn>
                <a:cxn ang="0">
                  <a:pos x="2148" y="895"/>
                </a:cxn>
                <a:cxn ang="0">
                  <a:pos x="2032" y="960"/>
                </a:cxn>
                <a:cxn ang="0">
                  <a:pos x="1916" y="1034"/>
                </a:cxn>
                <a:cxn ang="0">
                  <a:pos x="1798" y="1116"/>
                </a:cxn>
                <a:cxn ang="0">
                  <a:pos x="1680" y="1209"/>
                </a:cxn>
                <a:cxn ang="0">
                  <a:pos x="1678" y="1194"/>
                </a:cxn>
                <a:cxn ang="0">
                  <a:pos x="1671" y="1158"/>
                </a:cxn>
                <a:cxn ang="0">
                  <a:pos x="1659" y="1101"/>
                </a:cxn>
                <a:cxn ang="0">
                  <a:pos x="1639" y="1026"/>
                </a:cxn>
                <a:cxn ang="0">
                  <a:pos x="1604" y="937"/>
                </a:cxn>
                <a:cxn ang="0">
                  <a:pos x="1561" y="838"/>
                </a:cxn>
                <a:cxn ang="0">
                  <a:pos x="1504" y="734"/>
                </a:cxn>
                <a:cxn ang="0">
                  <a:pos x="1429" y="625"/>
                </a:cxn>
                <a:cxn ang="0">
                  <a:pos x="1334" y="513"/>
                </a:cxn>
                <a:cxn ang="0">
                  <a:pos x="1222" y="405"/>
                </a:cxn>
                <a:cxn ang="0">
                  <a:pos x="1089" y="302"/>
                </a:cxn>
                <a:cxn ang="0">
                  <a:pos x="931" y="211"/>
                </a:cxn>
                <a:cxn ang="0">
                  <a:pos x="747" y="129"/>
                </a:cxn>
                <a:cxn ang="0">
                  <a:pos x="536" y="66"/>
                </a:cxn>
                <a:cxn ang="0">
                  <a:pos x="297" y="21"/>
                </a:cxn>
                <a:cxn ang="0">
                  <a:pos x="27" y="0"/>
                </a:cxn>
              </a:cxnLst>
              <a:rect l="0" t="0" r="r" b="b"/>
              <a:pathLst>
                <a:path w="3490" h="2511">
                  <a:moveTo>
                    <a:pt x="1621" y="2036"/>
                  </a:moveTo>
                  <a:lnTo>
                    <a:pt x="1213" y="2431"/>
                  </a:lnTo>
                  <a:lnTo>
                    <a:pt x="2705" y="2511"/>
                  </a:lnTo>
                  <a:lnTo>
                    <a:pt x="2705" y="2507"/>
                  </a:lnTo>
                  <a:lnTo>
                    <a:pt x="2707" y="2501"/>
                  </a:lnTo>
                  <a:lnTo>
                    <a:pt x="2709" y="2496"/>
                  </a:lnTo>
                  <a:lnTo>
                    <a:pt x="2711" y="2492"/>
                  </a:lnTo>
                  <a:lnTo>
                    <a:pt x="2713" y="2484"/>
                  </a:lnTo>
                  <a:lnTo>
                    <a:pt x="2716" y="2477"/>
                  </a:lnTo>
                  <a:lnTo>
                    <a:pt x="2718" y="2469"/>
                  </a:lnTo>
                  <a:lnTo>
                    <a:pt x="2722" y="2460"/>
                  </a:lnTo>
                  <a:lnTo>
                    <a:pt x="2726" y="2448"/>
                  </a:lnTo>
                  <a:lnTo>
                    <a:pt x="2732" y="2437"/>
                  </a:lnTo>
                  <a:lnTo>
                    <a:pt x="2735" y="2424"/>
                  </a:lnTo>
                  <a:lnTo>
                    <a:pt x="2741" y="2412"/>
                  </a:lnTo>
                  <a:lnTo>
                    <a:pt x="2747" y="2399"/>
                  </a:lnTo>
                  <a:lnTo>
                    <a:pt x="2754" y="2386"/>
                  </a:lnTo>
                  <a:lnTo>
                    <a:pt x="2760" y="2368"/>
                  </a:lnTo>
                  <a:lnTo>
                    <a:pt x="2768" y="2353"/>
                  </a:lnTo>
                  <a:lnTo>
                    <a:pt x="2773" y="2336"/>
                  </a:lnTo>
                  <a:lnTo>
                    <a:pt x="2783" y="2319"/>
                  </a:lnTo>
                  <a:lnTo>
                    <a:pt x="2790" y="2300"/>
                  </a:lnTo>
                  <a:lnTo>
                    <a:pt x="2800" y="2281"/>
                  </a:lnTo>
                  <a:lnTo>
                    <a:pt x="2808" y="2262"/>
                  </a:lnTo>
                  <a:lnTo>
                    <a:pt x="2817" y="2243"/>
                  </a:lnTo>
                  <a:lnTo>
                    <a:pt x="2827" y="2222"/>
                  </a:lnTo>
                  <a:lnTo>
                    <a:pt x="2836" y="2201"/>
                  </a:lnTo>
                  <a:lnTo>
                    <a:pt x="2847" y="2180"/>
                  </a:lnTo>
                  <a:lnTo>
                    <a:pt x="2859" y="2159"/>
                  </a:lnTo>
                  <a:lnTo>
                    <a:pt x="2868" y="2137"/>
                  </a:lnTo>
                  <a:lnTo>
                    <a:pt x="2880" y="2114"/>
                  </a:lnTo>
                  <a:lnTo>
                    <a:pt x="2891" y="2091"/>
                  </a:lnTo>
                  <a:lnTo>
                    <a:pt x="2906" y="2068"/>
                  </a:lnTo>
                  <a:lnTo>
                    <a:pt x="2918" y="2041"/>
                  </a:lnTo>
                  <a:lnTo>
                    <a:pt x="2931" y="2019"/>
                  </a:lnTo>
                  <a:lnTo>
                    <a:pt x="2943" y="1992"/>
                  </a:lnTo>
                  <a:lnTo>
                    <a:pt x="2958" y="1967"/>
                  </a:lnTo>
                  <a:lnTo>
                    <a:pt x="2971" y="1941"/>
                  </a:lnTo>
                  <a:lnTo>
                    <a:pt x="2984" y="1914"/>
                  </a:lnTo>
                  <a:lnTo>
                    <a:pt x="3000" y="1887"/>
                  </a:lnTo>
                  <a:lnTo>
                    <a:pt x="3017" y="1863"/>
                  </a:lnTo>
                  <a:lnTo>
                    <a:pt x="3030" y="1834"/>
                  </a:lnTo>
                  <a:lnTo>
                    <a:pt x="3047" y="1808"/>
                  </a:lnTo>
                  <a:lnTo>
                    <a:pt x="3064" y="1781"/>
                  </a:lnTo>
                  <a:lnTo>
                    <a:pt x="3081" y="1754"/>
                  </a:lnTo>
                  <a:lnTo>
                    <a:pt x="3097" y="1726"/>
                  </a:lnTo>
                  <a:lnTo>
                    <a:pt x="3114" y="1697"/>
                  </a:lnTo>
                  <a:lnTo>
                    <a:pt x="3133" y="1671"/>
                  </a:lnTo>
                  <a:lnTo>
                    <a:pt x="3152" y="1644"/>
                  </a:lnTo>
                  <a:lnTo>
                    <a:pt x="3169" y="1614"/>
                  </a:lnTo>
                  <a:lnTo>
                    <a:pt x="3188" y="1587"/>
                  </a:lnTo>
                  <a:lnTo>
                    <a:pt x="3205" y="1559"/>
                  </a:lnTo>
                  <a:lnTo>
                    <a:pt x="3226" y="1532"/>
                  </a:lnTo>
                  <a:lnTo>
                    <a:pt x="3247" y="1504"/>
                  </a:lnTo>
                  <a:lnTo>
                    <a:pt x="3266" y="1475"/>
                  </a:lnTo>
                  <a:lnTo>
                    <a:pt x="3287" y="1448"/>
                  </a:lnTo>
                  <a:lnTo>
                    <a:pt x="3309" y="1420"/>
                  </a:lnTo>
                  <a:lnTo>
                    <a:pt x="3328" y="1393"/>
                  </a:lnTo>
                  <a:lnTo>
                    <a:pt x="3349" y="1365"/>
                  </a:lnTo>
                  <a:lnTo>
                    <a:pt x="3372" y="1336"/>
                  </a:lnTo>
                  <a:lnTo>
                    <a:pt x="3395" y="1310"/>
                  </a:lnTo>
                  <a:lnTo>
                    <a:pt x="3418" y="1283"/>
                  </a:lnTo>
                  <a:lnTo>
                    <a:pt x="3442" y="1256"/>
                  </a:lnTo>
                  <a:lnTo>
                    <a:pt x="3465" y="1230"/>
                  </a:lnTo>
                  <a:lnTo>
                    <a:pt x="3490" y="1205"/>
                  </a:lnTo>
                  <a:lnTo>
                    <a:pt x="2984" y="574"/>
                  </a:lnTo>
                  <a:lnTo>
                    <a:pt x="2981" y="574"/>
                  </a:lnTo>
                  <a:lnTo>
                    <a:pt x="2975" y="574"/>
                  </a:lnTo>
                  <a:lnTo>
                    <a:pt x="2969" y="574"/>
                  </a:lnTo>
                  <a:lnTo>
                    <a:pt x="2965" y="576"/>
                  </a:lnTo>
                  <a:lnTo>
                    <a:pt x="2958" y="578"/>
                  </a:lnTo>
                  <a:lnTo>
                    <a:pt x="2952" y="580"/>
                  </a:lnTo>
                  <a:lnTo>
                    <a:pt x="2943" y="580"/>
                  </a:lnTo>
                  <a:lnTo>
                    <a:pt x="2935" y="582"/>
                  </a:lnTo>
                  <a:lnTo>
                    <a:pt x="2925" y="583"/>
                  </a:lnTo>
                  <a:lnTo>
                    <a:pt x="2916" y="585"/>
                  </a:lnTo>
                  <a:lnTo>
                    <a:pt x="2905" y="589"/>
                  </a:lnTo>
                  <a:lnTo>
                    <a:pt x="2891" y="593"/>
                  </a:lnTo>
                  <a:lnTo>
                    <a:pt x="2880" y="595"/>
                  </a:lnTo>
                  <a:lnTo>
                    <a:pt x="2867" y="601"/>
                  </a:lnTo>
                  <a:lnTo>
                    <a:pt x="2851" y="604"/>
                  </a:lnTo>
                  <a:lnTo>
                    <a:pt x="2836" y="606"/>
                  </a:lnTo>
                  <a:lnTo>
                    <a:pt x="2821" y="612"/>
                  </a:lnTo>
                  <a:lnTo>
                    <a:pt x="2806" y="618"/>
                  </a:lnTo>
                  <a:lnTo>
                    <a:pt x="2789" y="622"/>
                  </a:lnTo>
                  <a:lnTo>
                    <a:pt x="2771" y="627"/>
                  </a:lnTo>
                  <a:lnTo>
                    <a:pt x="2752" y="633"/>
                  </a:lnTo>
                  <a:lnTo>
                    <a:pt x="2735" y="639"/>
                  </a:lnTo>
                  <a:lnTo>
                    <a:pt x="2714" y="646"/>
                  </a:lnTo>
                  <a:lnTo>
                    <a:pt x="2694" y="652"/>
                  </a:lnTo>
                  <a:lnTo>
                    <a:pt x="2673" y="660"/>
                  </a:lnTo>
                  <a:lnTo>
                    <a:pt x="2654" y="665"/>
                  </a:lnTo>
                  <a:lnTo>
                    <a:pt x="2633" y="673"/>
                  </a:lnTo>
                  <a:lnTo>
                    <a:pt x="2610" y="682"/>
                  </a:lnTo>
                  <a:lnTo>
                    <a:pt x="2587" y="690"/>
                  </a:lnTo>
                  <a:lnTo>
                    <a:pt x="2566" y="701"/>
                  </a:lnTo>
                  <a:lnTo>
                    <a:pt x="2541" y="709"/>
                  </a:lnTo>
                  <a:lnTo>
                    <a:pt x="2517" y="718"/>
                  </a:lnTo>
                  <a:lnTo>
                    <a:pt x="2494" y="728"/>
                  </a:lnTo>
                  <a:lnTo>
                    <a:pt x="2469" y="737"/>
                  </a:lnTo>
                  <a:lnTo>
                    <a:pt x="2443" y="749"/>
                  </a:lnTo>
                  <a:lnTo>
                    <a:pt x="2418" y="758"/>
                  </a:lnTo>
                  <a:lnTo>
                    <a:pt x="2393" y="770"/>
                  </a:lnTo>
                  <a:lnTo>
                    <a:pt x="2367" y="783"/>
                  </a:lnTo>
                  <a:lnTo>
                    <a:pt x="2340" y="794"/>
                  </a:lnTo>
                  <a:lnTo>
                    <a:pt x="2313" y="808"/>
                  </a:lnTo>
                  <a:lnTo>
                    <a:pt x="2285" y="821"/>
                  </a:lnTo>
                  <a:lnTo>
                    <a:pt x="2258" y="834"/>
                  </a:lnTo>
                  <a:lnTo>
                    <a:pt x="2230" y="850"/>
                  </a:lnTo>
                  <a:lnTo>
                    <a:pt x="2203" y="863"/>
                  </a:lnTo>
                  <a:lnTo>
                    <a:pt x="2175" y="878"/>
                  </a:lnTo>
                  <a:lnTo>
                    <a:pt x="2148" y="895"/>
                  </a:lnTo>
                  <a:lnTo>
                    <a:pt x="2118" y="909"/>
                  </a:lnTo>
                  <a:lnTo>
                    <a:pt x="2089" y="926"/>
                  </a:lnTo>
                  <a:lnTo>
                    <a:pt x="2061" y="943"/>
                  </a:lnTo>
                  <a:lnTo>
                    <a:pt x="2032" y="960"/>
                  </a:lnTo>
                  <a:lnTo>
                    <a:pt x="2002" y="977"/>
                  </a:lnTo>
                  <a:lnTo>
                    <a:pt x="1973" y="994"/>
                  </a:lnTo>
                  <a:lnTo>
                    <a:pt x="1945" y="1013"/>
                  </a:lnTo>
                  <a:lnTo>
                    <a:pt x="1916" y="1034"/>
                  </a:lnTo>
                  <a:lnTo>
                    <a:pt x="1886" y="1053"/>
                  </a:lnTo>
                  <a:lnTo>
                    <a:pt x="1857" y="1074"/>
                  </a:lnTo>
                  <a:lnTo>
                    <a:pt x="1827" y="1095"/>
                  </a:lnTo>
                  <a:lnTo>
                    <a:pt x="1798" y="1116"/>
                  </a:lnTo>
                  <a:lnTo>
                    <a:pt x="1768" y="1137"/>
                  </a:lnTo>
                  <a:lnTo>
                    <a:pt x="1739" y="1161"/>
                  </a:lnTo>
                  <a:lnTo>
                    <a:pt x="1709" y="1184"/>
                  </a:lnTo>
                  <a:lnTo>
                    <a:pt x="1680" y="1209"/>
                  </a:lnTo>
                  <a:lnTo>
                    <a:pt x="1680" y="1207"/>
                  </a:lnTo>
                  <a:lnTo>
                    <a:pt x="1680" y="1205"/>
                  </a:lnTo>
                  <a:lnTo>
                    <a:pt x="1678" y="1199"/>
                  </a:lnTo>
                  <a:lnTo>
                    <a:pt x="1678" y="1194"/>
                  </a:lnTo>
                  <a:lnTo>
                    <a:pt x="1677" y="1186"/>
                  </a:lnTo>
                  <a:lnTo>
                    <a:pt x="1675" y="1178"/>
                  </a:lnTo>
                  <a:lnTo>
                    <a:pt x="1673" y="1167"/>
                  </a:lnTo>
                  <a:lnTo>
                    <a:pt x="1671" y="1158"/>
                  </a:lnTo>
                  <a:lnTo>
                    <a:pt x="1669" y="1142"/>
                  </a:lnTo>
                  <a:lnTo>
                    <a:pt x="1665" y="1131"/>
                  </a:lnTo>
                  <a:lnTo>
                    <a:pt x="1663" y="1116"/>
                  </a:lnTo>
                  <a:lnTo>
                    <a:pt x="1659" y="1101"/>
                  </a:lnTo>
                  <a:lnTo>
                    <a:pt x="1654" y="1082"/>
                  </a:lnTo>
                  <a:lnTo>
                    <a:pt x="1648" y="1064"/>
                  </a:lnTo>
                  <a:lnTo>
                    <a:pt x="1642" y="1045"/>
                  </a:lnTo>
                  <a:lnTo>
                    <a:pt x="1639" y="1026"/>
                  </a:lnTo>
                  <a:lnTo>
                    <a:pt x="1631" y="1004"/>
                  </a:lnTo>
                  <a:lnTo>
                    <a:pt x="1621" y="983"/>
                  </a:lnTo>
                  <a:lnTo>
                    <a:pt x="1612" y="960"/>
                  </a:lnTo>
                  <a:lnTo>
                    <a:pt x="1604" y="937"/>
                  </a:lnTo>
                  <a:lnTo>
                    <a:pt x="1595" y="912"/>
                  </a:lnTo>
                  <a:lnTo>
                    <a:pt x="1583" y="888"/>
                  </a:lnTo>
                  <a:lnTo>
                    <a:pt x="1572" y="863"/>
                  </a:lnTo>
                  <a:lnTo>
                    <a:pt x="1561" y="838"/>
                  </a:lnTo>
                  <a:lnTo>
                    <a:pt x="1547" y="812"/>
                  </a:lnTo>
                  <a:lnTo>
                    <a:pt x="1532" y="785"/>
                  </a:lnTo>
                  <a:lnTo>
                    <a:pt x="1517" y="758"/>
                  </a:lnTo>
                  <a:lnTo>
                    <a:pt x="1504" y="734"/>
                  </a:lnTo>
                  <a:lnTo>
                    <a:pt x="1485" y="705"/>
                  </a:lnTo>
                  <a:lnTo>
                    <a:pt x="1467" y="679"/>
                  </a:lnTo>
                  <a:lnTo>
                    <a:pt x="1448" y="652"/>
                  </a:lnTo>
                  <a:lnTo>
                    <a:pt x="1429" y="625"/>
                  </a:lnTo>
                  <a:lnTo>
                    <a:pt x="1407" y="595"/>
                  </a:lnTo>
                  <a:lnTo>
                    <a:pt x="1384" y="568"/>
                  </a:lnTo>
                  <a:lnTo>
                    <a:pt x="1359" y="540"/>
                  </a:lnTo>
                  <a:lnTo>
                    <a:pt x="1334" y="513"/>
                  </a:lnTo>
                  <a:lnTo>
                    <a:pt x="1308" y="485"/>
                  </a:lnTo>
                  <a:lnTo>
                    <a:pt x="1281" y="458"/>
                  </a:lnTo>
                  <a:lnTo>
                    <a:pt x="1253" y="431"/>
                  </a:lnTo>
                  <a:lnTo>
                    <a:pt x="1222" y="405"/>
                  </a:lnTo>
                  <a:lnTo>
                    <a:pt x="1190" y="378"/>
                  </a:lnTo>
                  <a:lnTo>
                    <a:pt x="1158" y="352"/>
                  </a:lnTo>
                  <a:lnTo>
                    <a:pt x="1123" y="327"/>
                  </a:lnTo>
                  <a:lnTo>
                    <a:pt x="1089" y="302"/>
                  </a:lnTo>
                  <a:lnTo>
                    <a:pt x="1051" y="277"/>
                  </a:lnTo>
                  <a:lnTo>
                    <a:pt x="1013" y="255"/>
                  </a:lnTo>
                  <a:lnTo>
                    <a:pt x="971" y="232"/>
                  </a:lnTo>
                  <a:lnTo>
                    <a:pt x="931" y="211"/>
                  </a:lnTo>
                  <a:lnTo>
                    <a:pt x="888" y="188"/>
                  </a:lnTo>
                  <a:lnTo>
                    <a:pt x="842" y="167"/>
                  </a:lnTo>
                  <a:lnTo>
                    <a:pt x="795" y="148"/>
                  </a:lnTo>
                  <a:lnTo>
                    <a:pt x="747" y="129"/>
                  </a:lnTo>
                  <a:lnTo>
                    <a:pt x="696" y="112"/>
                  </a:lnTo>
                  <a:lnTo>
                    <a:pt x="646" y="95"/>
                  </a:lnTo>
                  <a:lnTo>
                    <a:pt x="591" y="80"/>
                  </a:lnTo>
                  <a:lnTo>
                    <a:pt x="536" y="66"/>
                  </a:lnTo>
                  <a:lnTo>
                    <a:pt x="479" y="53"/>
                  </a:lnTo>
                  <a:lnTo>
                    <a:pt x="420" y="40"/>
                  </a:lnTo>
                  <a:lnTo>
                    <a:pt x="359" y="28"/>
                  </a:lnTo>
                  <a:lnTo>
                    <a:pt x="297" y="21"/>
                  </a:lnTo>
                  <a:lnTo>
                    <a:pt x="232" y="13"/>
                  </a:lnTo>
                  <a:lnTo>
                    <a:pt x="165" y="6"/>
                  </a:lnTo>
                  <a:lnTo>
                    <a:pt x="97" y="2"/>
                  </a:lnTo>
                  <a:lnTo>
                    <a:pt x="27" y="0"/>
                  </a:lnTo>
                  <a:lnTo>
                    <a:pt x="0" y="2427"/>
                  </a:lnTo>
                  <a:lnTo>
                    <a:pt x="1621" y="2036"/>
                  </a:lnTo>
                  <a:lnTo>
                    <a:pt x="1621" y="2036"/>
                  </a:lnTo>
                  <a:close/>
                </a:path>
              </a:pathLst>
            </a:custGeom>
            <a:solidFill>
              <a:srgbClr val="FF6600"/>
            </a:solidFill>
            <a:ln w="9525">
              <a:solidFill>
                <a:schemeClr val="bg1"/>
              </a:solidFill>
              <a:round/>
              <a:headEnd/>
              <a:tailEnd/>
            </a:ln>
            <a:effectLst>
              <a:outerShdw dist="35921" dir="2700000" algn="ctr" rotWithShape="0">
                <a:srgbClr val="808080"/>
              </a:outerShdw>
            </a:effectLst>
          </p:spPr>
          <p:txBody>
            <a:bodyPr/>
            <a:lstStyle/>
            <a:p>
              <a:endParaRPr lang="pt-BR"/>
            </a:p>
          </p:txBody>
        </p:sp>
        <p:sp>
          <p:nvSpPr>
            <p:cNvPr id="2128906" name="Freeform 10"/>
            <p:cNvSpPr>
              <a:spLocks/>
            </p:cNvSpPr>
            <p:nvPr/>
          </p:nvSpPr>
          <p:spPr bwMode="auto">
            <a:xfrm>
              <a:off x="2178" y="3039"/>
              <a:ext cx="521" cy="189"/>
            </a:xfrm>
            <a:custGeom>
              <a:avLst/>
              <a:gdLst/>
              <a:ahLst/>
              <a:cxnLst>
                <a:cxn ang="0">
                  <a:pos x="306" y="0"/>
                </a:cxn>
                <a:cxn ang="0">
                  <a:pos x="1041" y="108"/>
                </a:cxn>
                <a:cxn ang="0">
                  <a:pos x="861" y="378"/>
                </a:cxn>
                <a:cxn ang="0">
                  <a:pos x="0" y="238"/>
                </a:cxn>
                <a:cxn ang="0">
                  <a:pos x="306" y="0"/>
                </a:cxn>
                <a:cxn ang="0">
                  <a:pos x="306" y="0"/>
                </a:cxn>
              </a:cxnLst>
              <a:rect l="0" t="0" r="r" b="b"/>
              <a:pathLst>
                <a:path w="1041" h="378">
                  <a:moveTo>
                    <a:pt x="306" y="0"/>
                  </a:moveTo>
                  <a:lnTo>
                    <a:pt x="1041" y="108"/>
                  </a:lnTo>
                  <a:lnTo>
                    <a:pt x="861" y="378"/>
                  </a:lnTo>
                  <a:lnTo>
                    <a:pt x="0" y="238"/>
                  </a:lnTo>
                  <a:lnTo>
                    <a:pt x="306" y="0"/>
                  </a:lnTo>
                  <a:lnTo>
                    <a:pt x="306" y="0"/>
                  </a:lnTo>
                  <a:close/>
                </a:path>
              </a:pathLst>
            </a:custGeom>
            <a:solidFill>
              <a:srgbClr val="E0AD8A"/>
            </a:solidFill>
            <a:ln w="9525">
              <a:noFill/>
              <a:round/>
              <a:headEnd/>
              <a:tailEnd/>
            </a:ln>
          </p:spPr>
          <p:txBody>
            <a:bodyPr/>
            <a:lstStyle/>
            <a:p>
              <a:endParaRPr lang="pt-BR"/>
            </a:p>
          </p:txBody>
        </p:sp>
        <p:sp>
          <p:nvSpPr>
            <p:cNvPr id="2128907" name="Freeform 11"/>
            <p:cNvSpPr>
              <a:spLocks/>
            </p:cNvSpPr>
            <p:nvPr/>
          </p:nvSpPr>
          <p:spPr bwMode="auto">
            <a:xfrm>
              <a:off x="2409" y="2841"/>
              <a:ext cx="229" cy="234"/>
            </a:xfrm>
            <a:custGeom>
              <a:avLst/>
              <a:gdLst/>
              <a:ahLst/>
              <a:cxnLst>
                <a:cxn ang="0">
                  <a:pos x="2" y="155"/>
                </a:cxn>
                <a:cxn ang="0">
                  <a:pos x="0" y="167"/>
                </a:cxn>
                <a:cxn ang="0">
                  <a:pos x="0" y="178"/>
                </a:cxn>
                <a:cxn ang="0">
                  <a:pos x="0" y="192"/>
                </a:cxn>
                <a:cxn ang="0">
                  <a:pos x="0" y="207"/>
                </a:cxn>
                <a:cxn ang="0">
                  <a:pos x="0" y="226"/>
                </a:cxn>
                <a:cxn ang="0">
                  <a:pos x="2" y="247"/>
                </a:cxn>
                <a:cxn ang="0">
                  <a:pos x="2" y="268"/>
                </a:cxn>
                <a:cxn ang="0">
                  <a:pos x="4" y="288"/>
                </a:cxn>
                <a:cxn ang="0">
                  <a:pos x="5" y="309"/>
                </a:cxn>
                <a:cxn ang="0">
                  <a:pos x="9" y="330"/>
                </a:cxn>
                <a:cxn ang="0">
                  <a:pos x="15" y="349"/>
                </a:cxn>
                <a:cxn ang="0">
                  <a:pos x="21" y="366"/>
                </a:cxn>
                <a:cxn ang="0">
                  <a:pos x="28" y="384"/>
                </a:cxn>
                <a:cxn ang="0">
                  <a:pos x="34" y="399"/>
                </a:cxn>
                <a:cxn ang="0">
                  <a:pos x="45" y="404"/>
                </a:cxn>
                <a:cxn ang="0">
                  <a:pos x="59" y="408"/>
                </a:cxn>
                <a:cxn ang="0">
                  <a:pos x="76" y="412"/>
                </a:cxn>
                <a:cxn ang="0">
                  <a:pos x="87" y="414"/>
                </a:cxn>
                <a:cxn ang="0">
                  <a:pos x="100" y="418"/>
                </a:cxn>
                <a:cxn ang="0">
                  <a:pos x="114" y="420"/>
                </a:cxn>
                <a:cxn ang="0">
                  <a:pos x="129" y="422"/>
                </a:cxn>
                <a:cxn ang="0">
                  <a:pos x="142" y="423"/>
                </a:cxn>
                <a:cxn ang="0">
                  <a:pos x="159" y="427"/>
                </a:cxn>
                <a:cxn ang="0">
                  <a:pos x="176" y="429"/>
                </a:cxn>
                <a:cxn ang="0">
                  <a:pos x="194" y="433"/>
                </a:cxn>
                <a:cxn ang="0">
                  <a:pos x="211" y="435"/>
                </a:cxn>
                <a:cxn ang="0">
                  <a:pos x="228" y="439"/>
                </a:cxn>
                <a:cxn ang="0">
                  <a:pos x="245" y="441"/>
                </a:cxn>
                <a:cxn ang="0">
                  <a:pos x="262" y="442"/>
                </a:cxn>
                <a:cxn ang="0">
                  <a:pos x="277" y="446"/>
                </a:cxn>
                <a:cxn ang="0">
                  <a:pos x="294" y="448"/>
                </a:cxn>
                <a:cxn ang="0">
                  <a:pos x="310" y="450"/>
                </a:cxn>
                <a:cxn ang="0">
                  <a:pos x="325" y="452"/>
                </a:cxn>
                <a:cxn ang="0">
                  <a:pos x="340" y="454"/>
                </a:cxn>
                <a:cxn ang="0">
                  <a:pos x="353" y="458"/>
                </a:cxn>
                <a:cxn ang="0">
                  <a:pos x="378" y="461"/>
                </a:cxn>
                <a:cxn ang="0">
                  <a:pos x="395" y="463"/>
                </a:cxn>
                <a:cxn ang="0">
                  <a:pos x="406" y="467"/>
                </a:cxn>
                <a:cxn ang="0">
                  <a:pos x="412" y="467"/>
                </a:cxn>
                <a:cxn ang="0">
                  <a:pos x="329" y="100"/>
                </a:cxn>
                <a:cxn ang="0">
                  <a:pos x="2" y="76"/>
                </a:cxn>
                <a:cxn ang="0">
                  <a:pos x="2" y="155"/>
                </a:cxn>
              </a:cxnLst>
              <a:rect l="0" t="0" r="r" b="b"/>
              <a:pathLst>
                <a:path w="458" h="467">
                  <a:moveTo>
                    <a:pt x="2" y="155"/>
                  </a:moveTo>
                  <a:lnTo>
                    <a:pt x="2" y="155"/>
                  </a:lnTo>
                  <a:lnTo>
                    <a:pt x="2" y="163"/>
                  </a:lnTo>
                  <a:lnTo>
                    <a:pt x="0" y="167"/>
                  </a:lnTo>
                  <a:lnTo>
                    <a:pt x="0" y="173"/>
                  </a:lnTo>
                  <a:lnTo>
                    <a:pt x="0" y="178"/>
                  </a:lnTo>
                  <a:lnTo>
                    <a:pt x="0" y="186"/>
                  </a:lnTo>
                  <a:lnTo>
                    <a:pt x="0" y="192"/>
                  </a:lnTo>
                  <a:lnTo>
                    <a:pt x="0" y="199"/>
                  </a:lnTo>
                  <a:lnTo>
                    <a:pt x="0" y="207"/>
                  </a:lnTo>
                  <a:lnTo>
                    <a:pt x="0" y="218"/>
                  </a:lnTo>
                  <a:lnTo>
                    <a:pt x="0" y="226"/>
                  </a:lnTo>
                  <a:lnTo>
                    <a:pt x="0" y="235"/>
                  </a:lnTo>
                  <a:lnTo>
                    <a:pt x="2" y="247"/>
                  </a:lnTo>
                  <a:lnTo>
                    <a:pt x="2" y="256"/>
                  </a:lnTo>
                  <a:lnTo>
                    <a:pt x="2" y="268"/>
                  </a:lnTo>
                  <a:lnTo>
                    <a:pt x="2" y="277"/>
                  </a:lnTo>
                  <a:lnTo>
                    <a:pt x="4" y="288"/>
                  </a:lnTo>
                  <a:lnTo>
                    <a:pt x="5" y="298"/>
                  </a:lnTo>
                  <a:lnTo>
                    <a:pt x="5" y="309"/>
                  </a:lnTo>
                  <a:lnTo>
                    <a:pt x="9" y="319"/>
                  </a:lnTo>
                  <a:lnTo>
                    <a:pt x="9" y="330"/>
                  </a:lnTo>
                  <a:lnTo>
                    <a:pt x="13" y="340"/>
                  </a:lnTo>
                  <a:lnTo>
                    <a:pt x="15" y="349"/>
                  </a:lnTo>
                  <a:lnTo>
                    <a:pt x="17" y="359"/>
                  </a:lnTo>
                  <a:lnTo>
                    <a:pt x="21" y="366"/>
                  </a:lnTo>
                  <a:lnTo>
                    <a:pt x="24" y="376"/>
                  </a:lnTo>
                  <a:lnTo>
                    <a:pt x="28" y="384"/>
                  </a:lnTo>
                  <a:lnTo>
                    <a:pt x="32" y="391"/>
                  </a:lnTo>
                  <a:lnTo>
                    <a:pt x="34" y="399"/>
                  </a:lnTo>
                  <a:lnTo>
                    <a:pt x="42" y="404"/>
                  </a:lnTo>
                  <a:lnTo>
                    <a:pt x="45" y="404"/>
                  </a:lnTo>
                  <a:lnTo>
                    <a:pt x="49" y="406"/>
                  </a:lnTo>
                  <a:lnTo>
                    <a:pt x="59" y="408"/>
                  </a:lnTo>
                  <a:lnTo>
                    <a:pt x="66" y="410"/>
                  </a:lnTo>
                  <a:lnTo>
                    <a:pt x="76" y="412"/>
                  </a:lnTo>
                  <a:lnTo>
                    <a:pt x="81" y="414"/>
                  </a:lnTo>
                  <a:lnTo>
                    <a:pt x="87" y="414"/>
                  </a:lnTo>
                  <a:lnTo>
                    <a:pt x="95" y="416"/>
                  </a:lnTo>
                  <a:lnTo>
                    <a:pt x="100" y="418"/>
                  </a:lnTo>
                  <a:lnTo>
                    <a:pt x="106" y="418"/>
                  </a:lnTo>
                  <a:lnTo>
                    <a:pt x="114" y="420"/>
                  </a:lnTo>
                  <a:lnTo>
                    <a:pt x="121" y="420"/>
                  </a:lnTo>
                  <a:lnTo>
                    <a:pt x="129" y="422"/>
                  </a:lnTo>
                  <a:lnTo>
                    <a:pt x="135" y="422"/>
                  </a:lnTo>
                  <a:lnTo>
                    <a:pt x="142" y="423"/>
                  </a:lnTo>
                  <a:lnTo>
                    <a:pt x="150" y="425"/>
                  </a:lnTo>
                  <a:lnTo>
                    <a:pt x="159" y="427"/>
                  </a:lnTo>
                  <a:lnTo>
                    <a:pt x="167" y="427"/>
                  </a:lnTo>
                  <a:lnTo>
                    <a:pt x="176" y="429"/>
                  </a:lnTo>
                  <a:lnTo>
                    <a:pt x="184" y="431"/>
                  </a:lnTo>
                  <a:lnTo>
                    <a:pt x="194" y="433"/>
                  </a:lnTo>
                  <a:lnTo>
                    <a:pt x="201" y="433"/>
                  </a:lnTo>
                  <a:lnTo>
                    <a:pt x="211" y="435"/>
                  </a:lnTo>
                  <a:lnTo>
                    <a:pt x="218" y="437"/>
                  </a:lnTo>
                  <a:lnTo>
                    <a:pt x="228" y="439"/>
                  </a:lnTo>
                  <a:lnTo>
                    <a:pt x="235" y="439"/>
                  </a:lnTo>
                  <a:lnTo>
                    <a:pt x="245" y="441"/>
                  </a:lnTo>
                  <a:lnTo>
                    <a:pt x="253" y="441"/>
                  </a:lnTo>
                  <a:lnTo>
                    <a:pt x="262" y="442"/>
                  </a:lnTo>
                  <a:lnTo>
                    <a:pt x="270" y="442"/>
                  </a:lnTo>
                  <a:lnTo>
                    <a:pt x="277" y="446"/>
                  </a:lnTo>
                  <a:lnTo>
                    <a:pt x="287" y="446"/>
                  </a:lnTo>
                  <a:lnTo>
                    <a:pt x="294" y="448"/>
                  </a:lnTo>
                  <a:lnTo>
                    <a:pt x="302" y="448"/>
                  </a:lnTo>
                  <a:lnTo>
                    <a:pt x="310" y="450"/>
                  </a:lnTo>
                  <a:lnTo>
                    <a:pt x="317" y="450"/>
                  </a:lnTo>
                  <a:lnTo>
                    <a:pt x="325" y="452"/>
                  </a:lnTo>
                  <a:lnTo>
                    <a:pt x="332" y="454"/>
                  </a:lnTo>
                  <a:lnTo>
                    <a:pt x="340" y="454"/>
                  </a:lnTo>
                  <a:lnTo>
                    <a:pt x="346" y="456"/>
                  </a:lnTo>
                  <a:lnTo>
                    <a:pt x="353" y="458"/>
                  </a:lnTo>
                  <a:lnTo>
                    <a:pt x="367" y="460"/>
                  </a:lnTo>
                  <a:lnTo>
                    <a:pt x="378" y="461"/>
                  </a:lnTo>
                  <a:lnTo>
                    <a:pt x="386" y="461"/>
                  </a:lnTo>
                  <a:lnTo>
                    <a:pt x="395" y="463"/>
                  </a:lnTo>
                  <a:lnTo>
                    <a:pt x="401" y="465"/>
                  </a:lnTo>
                  <a:lnTo>
                    <a:pt x="406" y="467"/>
                  </a:lnTo>
                  <a:lnTo>
                    <a:pt x="410" y="467"/>
                  </a:lnTo>
                  <a:lnTo>
                    <a:pt x="412" y="467"/>
                  </a:lnTo>
                  <a:lnTo>
                    <a:pt x="458" y="235"/>
                  </a:lnTo>
                  <a:lnTo>
                    <a:pt x="329" y="100"/>
                  </a:lnTo>
                  <a:lnTo>
                    <a:pt x="287" y="0"/>
                  </a:lnTo>
                  <a:lnTo>
                    <a:pt x="2" y="76"/>
                  </a:lnTo>
                  <a:lnTo>
                    <a:pt x="2" y="155"/>
                  </a:lnTo>
                  <a:lnTo>
                    <a:pt x="2" y="155"/>
                  </a:lnTo>
                  <a:close/>
                </a:path>
              </a:pathLst>
            </a:custGeom>
            <a:solidFill>
              <a:srgbClr val="0D2F8D"/>
            </a:solidFill>
            <a:ln w="9525">
              <a:noFill/>
              <a:round/>
              <a:headEnd/>
              <a:tailEnd/>
            </a:ln>
          </p:spPr>
          <p:txBody>
            <a:bodyPr/>
            <a:lstStyle/>
            <a:p>
              <a:endParaRPr lang="pt-BR"/>
            </a:p>
          </p:txBody>
        </p:sp>
        <p:sp>
          <p:nvSpPr>
            <p:cNvPr id="2128908" name="Freeform 12"/>
            <p:cNvSpPr>
              <a:spLocks/>
            </p:cNvSpPr>
            <p:nvPr/>
          </p:nvSpPr>
          <p:spPr bwMode="auto">
            <a:xfrm>
              <a:off x="2288" y="2842"/>
              <a:ext cx="241" cy="282"/>
            </a:xfrm>
            <a:custGeom>
              <a:avLst/>
              <a:gdLst/>
              <a:ahLst/>
              <a:cxnLst>
                <a:cxn ang="0">
                  <a:pos x="310" y="23"/>
                </a:cxn>
                <a:cxn ang="0">
                  <a:pos x="289" y="27"/>
                </a:cxn>
                <a:cxn ang="0">
                  <a:pos x="270" y="33"/>
                </a:cxn>
                <a:cxn ang="0">
                  <a:pos x="249" y="42"/>
                </a:cxn>
                <a:cxn ang="0">
                  <a:pos x="223" y="54"/>
                </a:cxn>
                <a:cxn ang="0">
                  <a:pos x="196" y="65"/>
                </a:cxn>
                <a:cxn ang="0">
                  <a:pos x="166" y="84"/>
                </a:cxn>
                <a:cxn ang="0">
                  <a:pos x="137" y="103"/>
                </a:cxn>
                <a:cxn ang="0">
                  <a:pos x="107" y="128"/>
                </a:cxn>
                <a:cxn ang="0">
                  <a:pos x="80" y="158"/>
                </a:cxn>
                <a:cxn ang="0">
                  <a:pos x="52" y="192"/>
                </a:cxn>
                <a:cxn ang="0">
                  <a:pos x="31" y="229"/>
                </a:cxn>
                <a:cxn ang="0">
                  <a:pos x="23" y="249"/>
                </a:cxn>
                <a:cxn ang="0">
                  <a:pos x="18" y="270"/>
                </a:cxn>
                <a:cxn ang="0">
                  <a:pos x="12" y="291"/>
                </a:cxn>
                <a:cxn ang="0">
                  <a:pos x="6" y="312"/>
                </a:cxn>
                <a:cxn ang="0">
                  <a:pos x="2" y="333"/>
                </a:cxn>
                <a:cxn ang="0">
                  <a:pos x="0" y="356"/>
                </a:cxn>
                <a:cxn ang="0">
                  <a:pos x="4" y="383"/>
                </a:cxn>
                <a:cxn ang="0">
                  <a:pos x="16" y="407"/>
                </a:cxn>
                <a:cxn ang="0">
                  <a:pos x="25" y="426"/>
                </a:cxn>
                <a:cxn ang="0">
                  <a:pos x="37" y="449"/>
                </a:cxn>
                <a:cxn ang="0">
                  <a:pos x="52" y="472"/>
                </a:cxn>
                <a:cxn ang="0">
                  <a:pos x="69" y="500"/>
                </a:cxn>
                <a:cxn ang="0">
                  <a:pos x="86" y="521"/>
                </a:cxn>
                <a:cxn ang="0">
                  <a:pos x="105" y="540"/>
                </a:cxn>
                <a:cxn ang="0">
                  <a:pos x="126" y="555"/>
                </a:cxn>
                <a:cxn ang="0">
                  <a:pos x="143" y="563"/>
                </a:cxn>
                <a:cxn ang="0">
                  <a:pos x="200" y="510"/>
                </a:cxn>
                <a:cxn ang="0">
                  <a:pos x="183" y="487"/>
                </a:cxn>
                <a:cxn ang="0">
                  <a:pos x="170" y="464"/>
                </a:cxn>
                <a:cxn ang="0">
                  <a:pos x="160" y="443"/>
                </a:cxn>
                <a:cxn ang="0">
                  <a:pos x="154" y="421"/>
                </a:cxn>
                <a:cxn ang="0">
                  <a:pos x="151" y="398"/>
                </a:cxn>
                <a:cxn ang="0">
                  <a:pos x="152" y="373"/>
                </a:cxn>
                <a:cxn ang="0">
                  <a:pos x="160" y="350"/>
                </a:cxn>
                <a:cxn ang="0">
                  <a:pos x="179" y="329"/>
                </a:cxn>
                <a:cxn ang="0">
                  <a:pos x="200" y="306"/>
                </a:cxn>
                <a:cxn ang="0">
                  <a:pos x="225" y="287"/>
                </a:cxn>
                <a:cxn ang="0">
                  <a:pos x="253" y="268"/>
                </a:cxn>
                <a:cxn ang="0">
                  <a:pos x="282" y="253"/>
                </a:cxn>
                <a:cxn ang="0">
                  <a:pos x="312" y="238"/>
                </a:cxn>
                <a:cxn ang="0">
                  <a:pos x="339" y="225"/>
                </a:cxn>
                <a:cxn ang="0">
                  <a:pos x="363" y="217"/>
                </a:cxn>
                <a:cxn ang="0">
                  <a:pos x="386" y="208"/>
                </a:cxn>
                <a:cxn ang="0">
                  <a:pos x="411" y="200"/>
                </a:cxn>
                <a:cxn ang="0">
                  <a:pos x="483" y="0"/>
                </a:cxn>
              </a:cxnLst>
              <a:rect l="0" t="0" r="r" b="b"/>
              <a:pathLst>
                <a:path w="483" h="563">
                  <a:moveTo>
                    <a:pt x="483" y="0"/>
                  </a:moveTo>
                  <a:lnTo>
                    <a:pt x="312" y="23"/>
                  </a:lnTo>
                  <a:lnTo>
                    <a:pt x="310" y="23"/>
                  </a:lnTo>
                  <a:lnTo>
                    <a:pt x="305" y="23"/>
                  </a:lnTo>
                  <a:lnTo>
                    <a:pt x="299" y="23"/>
                  </a:lnTo>
                  <a:lnTo>
                    <a:pt x="289" y="27"/>
                  </a:lnTo>
                  <a:lnTo>
                    <a:pt x="282" y="29"/>
                  </a:lnTo>
                  <a:lnTo>
                    <a:pt x="276" y="31"/>
                  </a:lnTo>
                  <a:lnTo>
                    <a:pt x="270" y="33"/>
                  </a:lnTo>
                  <a:lnTo>
                    <a:pt x="265" y="37"/>
                  </a:lnTo>
                  <a:lnTo>
                    <a:pt x="255" y="38"/>
                  </a:lnTo>
                  <a:lnTo>
                    <a:pt x="249" y="42"/>
                  </a:lnTo>
                  <a:lnTo>
                    <a:pt x="240" y="44"/>
                  </a:lnTo>
                  <a:lnTo>
                    <a:pt x="232" y="50"/>
                  </a:lnTo>
                  <a:lnTo>
                    <a:pt x="223" y="54"/>
                  </a:lnTo>
                  <a:lnTo>
                    <a:pt x="213" y="57"/>
                  </a:lnTo>
                  <a:lnTo>
                    <a:pt x="206" y="61"/>
                  </a:lnTo>
                  <a:lnTo>
                    <a:pt x="196" y="65"/>
                  </a:lnTo>
                  <a:lnTo>
                    <a:pt x="185" y="71"/>
                  </a:lnTo>
                  <a:lnTo>
                    <a:pt x="175" y="76"/>
                  </a:lnTo>
                  <a:lnTo>
                    <a:pt x="166" y="84"/>
                  </a:lnTo>
                  <a:lnTo>
                    <a:pt x="158" y="90"/>
                  </a:lnTo>
                  <a:lnTo>
                    <a:pt x="147" y="97"/>
                  </a:lnTo>
                  <a:lnTo>
                    <a:pt x="137" y="103"/>
                  </a:lnTo>
                  <a:lnTo>
                    <a:pt x="128" y="111"/>
                  </a:lnTo>
                  <a:lnTo>
                    <a:pt x="118" y="120"/>
                  </a:lnTo>
                  <a:lnTo>
                    <a:pt x="107" y="128"/>
                  </a:lnTo>
                  <a:lnTo>
                    <a:pt x="99" y="137"/>
                  </a:lnTo>
                  <a:lnTo>
                    <a:pt x="90" y="149"/>
                  </a:lnTo>
                  <a:lnTo>
                    <a:pt x="80" y="158"/>
                  </a:lnTo>
                  <a:lnTo>
                    <a:pt x="71" y="170"/>
                  </a:lnTo>
                  <a:lnTo>
                    <a:pt x="61" y="181"/>
                  </a:lnTo>
                  <a:lnTo>
                    <a:pt x="52" y="192"/>
                  </a:lnTo>
                  <a:lnTo>
                    <a:pt x="46" y="206"/>
                  </a:lnTo>
                  <a:lnTo>
                    <a:pt x="38" y="217"/>
                  </a:lnTo>
                  <a:lnTo>
                    <a:pt x="31" y="229"/>
                  </a:lnTo>
                  <a:lnTo>
                    <a:pt x="27" y="236"/>
                  </a:lnTo>
                  <a:lnTo>
                    <a:pt x="25" y="244"/>
                  </a:lnTo>
                  <a:lnTo>
                    <a:pt x="23" y="249"/>
                  </a:lnTo>
                  <a:lnTo>
                    <a:pt x="21" y="257"/>
                  </a:lnTo>
                  <a:lnTo>
                    <a:pt x="19" y="263"/>
                  </a:lnTo>
                  <a:lnTo>
                    <a:pt x="18" y="270"/>
                  </a:lnTo>
                  <a:lnTo>
                    <a:pt x="16" y="276"/>
                  </a:lnTo>
                  <a:lnTo>
                    <a:pt x="14" y="284"/>
                  </a:lnTo>
                  <a:lnTo>
                    <a:pt x="12" y="291"/>
                  </a:lnTo>
                  <a:lnTo>
                    <a:pt x="10" y="297"/>
                  </a:lnTo>
                  <a:lnTo>
                    <a:pt x="8" y="305"/>
                  </a:lnTo>
                  <a:lnTo>
                    <a:pt x="6" y="312"/>
                  </a:lnTo>
                  <a:lnTo>
                    <a:pt x="4" y="320"/>
                  </a:lnTo>
                  <a:lnTo>
                    <a:pt x="4" y="327"/>
                  </a:lnTo>
                  <a:lnTo>
                    <a:pt x="2" y="333"/>
                  </a:lnTo>
                  <a:lnTo>
                    <a:pt x="2" y="341"/>
                  </a:lnTo>
                  <a:lnTo>
                    <a:pt x="0" y="348"/>
                  </a:lnTo>
                  <a:lnTo>
                    <a:pt x="0" y="356"/>
                  </a:lnTo>
                  <a:lnTo>
                    <a:pt x="0" y="365"/>
                  </a:lnTo>
                  <a:lnTo>
                    <a:pt x="0" y="373"/>
                  </a:lnTo>
                  <a:lnTo>
                    <a:pt x="4" y="383"/>
                  </a:lnTo>
                  <a:lnTo>
                    <a:pt x="6" y="390"/>
                  </a:lnTo>
                  <a:lnTo>
                    <a:pt x="10" y="398"/>
                  </a:lnTo>
                  <a:lnTo>
                    <a:pt x="16" y="407"/>
                  </a:lnTo>
                  <a:lnTo>
                    <a:pt x="19" y="413"/>
                  </a:lnTo>
                  <a:lnTo>
                    <a:pt x="21" y="421"/>
                  </a:lnTo>
                  <a:lnTo>
                    <a:pt x="25" y="426"/>
                  </a:lnTo>
                  <a:lnTo>
                    <a:pt x="31" y="436"/>
                  </a:lnTo>
                  <a:lnTo>
                    <a:pt x="33" y="441"/>
                  </a:lnTo>
                  <a:lnTo>
                    <a:pt x="37" y="449"/>
                  </a:lnTo>
                  <a:lnTo>
                    <a:pt x="40" y="453"/>
                  </a:lnTo>
                  <a:lnTo>
                    <a:pt x="44" y="460"/>
                  </a:lnTo>
                  <a:lnTo>
                    <a:pt x="52" y="472"/>
                  </a:lnTo>
                  <a:lnTo>
                    <a:pt x="57" y="483"/>
                  </a:lnTo>
                  <a:lnTo>
                    <a:pt x="63" y="491"/>
                  </a:lnTo>
                  <a:lnTo>
                    <a:pt x="69" y="500"/>
                  </a:lnTo>
                  <a:lnTo>
                    <a:pt x="75" y="508"/>
                  </a:lnTo>
                  <a:lnTo>
                    <a:pt x="82" y="516"/>
                  </a:lnTo>
                  <a:lnTo>
                    <a:pt x="86" y="521"/>
                  </a:lnTo>
                  <a:lnTo>
                    <a:pt x="94" y="529"/>
                  </a:lnTo>
                  <a:lnTo>
                    <a:pt x="99" y="535"/>
                  </a:lnTo>
                  <a:lnTo>
                    <a:pt x="105" y="540"/>
                  </a:lnTo>
                  <a:lnTo>
                    <a:pt x="111" y="546"/>
                  </a:lnTo>
                  <a:lnTo>
                    <a:pt x="118" y="552"/>
                  </a:lnTo>
                  <a:lnTo>
                    <a:pt x="126" y="555"/>
                  </a:lnTo>
                  <a:lnTo>
                    <a:pt x="132" y="561"/>
                  </a:lnTo>
                  <a:lnTo>
                    <a:pt x="141" y="563"/>
                  </a:lnTo>
                  <a:lnTo>
                    <a:pt x="143" y="563"/>
                  </a:lnTo>
                  <a:lnTo>
                    <a:pt x="206" y="516"/>
                  </a:lnTo>
                  <a:lnTo>
                    <a:pt x="202" y="514"/>
                  </a:lnTo>
                  <a:lnTo>
                    <a:pt x="200" y="510"/>
                  </a:lnTo>
                  <a:lnTo>
                    <a:pt x="194" y="504"/>
                  </a:lnTo>
                  <a:lnTo>
                    <a:pt x="190" y="498"/>
                  </a:lnTo>
                  <a:lnTo>
                    <a:pt x="183" y="487"/>
                  </a:lnTo>
                  <a:lnTo>
                    <a:pt x="177" y="478"/>
                  </a:lnTo>
                  <a:lnTo>
                    <a:pt x="173" y="470"/>
                  </a:lnTo>
                  <a:lnTo>
                    <a:pt x="170" y="464"/>
                  </a:lnTo>
                  <a:lnTo>
                    <a:pt x="166" y="457"/>
                  </a:lnTo>
                  <a:lnTo>
                    <a:pt x="164" y="451"/>
                  </a:lnTo>
                  <a:lnTo>
                    <a:pt x="160" y="443"/>
                  </a:lnTo>
                  <a:lnTo>
                    <a:pt x="158" y="436"/>
                  </a:lnTo>
                  <a:lnTo>
                    <a:pt x="154" y="428"/>
                  </a:lnTo>
                  <a:lnTo>
                    <a:pt x="154" y="421"/>
                  </a:lnTo>
                  <a:lnTo>
                    <a:pt x="152" y="413"/>
                  </a:lnTo>
                  <a:lnTo>
                    <a:pt x="151" y="405"/>
                  </a:lnTo>
                  <a:lnTo>
                    <a:pt x="151" y="398"/>
                  </a:lnTo>
                  <a:lnTo>
                    <a:pt x="152" y="390"/>
                  </a:lnTo>
                  <a:lnTo>
                    <a:pt x="152" y="383"/>
                  </a:lnTo>
                  <a:lnTo>
                    <a:pt x="152" y="373"/>
                  </a:lnTo>
                  <a:lnTo>
                    <a:pt x="154" y="365"/>
                  </a:lnTo>
                  <a:lnTo>
                    <a:pt x="158" y="360"/>
                  </a:lnTo>
                  <a:lnTo>
                    <a:pt x="160" y="350"/>
                  </a:lnTo>
                  <a:lnTo>
                    <a:pt x="166" y="343"/>
                  </a:lnTo>
                  <a:lnTo>
                    <a:pt x="171" y="335"/>
                  </a:lnTo>
                  <a:lnTo>
                    <a:pt x="179" y="329"/>
                  </a:lnTo>
                  <a:lnTo>
                    <a:pt x="185" y="320"/>
                  </a:lnTo>
                  <a:lnTo>
                    <a:pt x="190" y="314"/>
                  </a:lnTo>
                  <a:lnTo>
                    <a:pt x="200" y="306"/>
                  </a:lnTo>
                  <a:lnTo>
                    <a:pt x="208" y="301"/>
                  </a:lnTo>
                  <a:lnTo>
                    <a:pt x="215" y="293"/>
                  </a:lnTo>
                  <a:lnTo>
                    <a:pt x="225" y="287"/>
                  </a:lnTo>
                  <a:lnTo>
                    <a:pt x="234" y="282"/>
                  </a:lnTo>
                  <a:lnTo>
                    <a:pt x="244" y="276"/>
                  </a:lnTo>
                  <a:lnTo>
                    <a:pt x="253" y="268"/>
                  </a:lnTo>
                  <a:lnTo>
                    <a:pt x="263" y="265"/>
                  </a:lnTo>
                  <a:lnTo>
                    <a:pt x="272" y="259"/>
                  </a:lnTo>
                  <a:lnTo>
                    <a:pt x="282" y="253"/>
                  </a:lnTo>
                  <a:lnTo>
                    <a:pt x="291" y="248"/>
                  </a:lnTo>
                  <a:lnTo>
                    <a:pt x="303" y="244"/>
                  </a:lnTo>
                  <a:lnTo>
                    <a:pt x="312" y="238"/>
                  </a:lnTo>
                  <a:lnTo>
                    <a:pt x="322" y="234"/>
                  </a:lnTo>
                  <a:lnTo>
                    <a:pt x="329" y="230"/>
                  </a:lnTo>
                  <a:lnTo>
                    <a:pt x="339" y="225"/>
                  </a:lnTo>
                  <a:lnTo>
                    <a:pt x="346" y="223"/>
                  </a:lnTo>
                  <a:lnTo>
                    <a:pt x="356" y="219"/>
                  </a:lnTo>
                  <a:lnTo>
                    <a:pt x="363" y="217"/>
                  </a:lnTo>
                  <a:lnTo>
                    <a:pt x="371" y="213"/>
                  </a:lnTo>
                  <a:lnTo>
                    <a:pt x="379" y="211"/>
                  </a:lnTo>
                  <a:lnTo>
                    <a:pt x="386" y="208"/>
                  </a:lnTo>
                  <a:lnTo>
                    <a:pt x="396" y="204"/>
                  </a:lnTo>
                  <a:lnTo>
                    <a:pt x="405" y="202"/>
                  </a:lnTo>
                  <a:lnTo>
                    <a:pt x="411" y="200"/>
                  </a:lnTo>
                  <a:lnTo>
                    <a:pt x="413" y="200"/>
                  </a:lnTo>
                  <a:lnTo>
                    <a:pt x="483" y="0"/>
                  </a:lnTo>
                  <a:lnTo>
                    <a:pt x="483" y="0"/>
                  </a:lnTo>
                  <a:close/>
                </a:path>
              </a:pathLst>
            </a:custGeom>
            <a:solidFill>
              <a:srgbClr val="F0F057"/>
            </a:solidFill>
            <a:ln w="9525">
              <a:noFill/>
              <a:round/>
              <a:headEnd/>
              <a:tailEnd/>
            </a:ln>
          </p:spPr>
          <p:txBody>
            <a:bodyPr/>
            <a:lstStyle/>
            <a:p>
              <a:endParaRPr lang="pt-BR"/>
            </a:p>
          </p:txBody>
        </p:sp>
        <p:sp>
          <p:nvSpPr>
            <p:cNvPr id="2128909" name="Freeform 13"/>
            <p:cNvSpPr>
              <a:spLocks/>
            </p:cNvSpPr>
            <p:nvPr/>
          </p:nvSpPr>
          <p:spPr bwMode="auto">
            <a:xfrm>
              <a:off x="2508" y="2830"/>
              <a:ext cx="195" cy="298"/>
            </a:xfrm>
            <a:custGeom>
              <a:avLst/>
              <a:gdLst/>
              <a:ahLst/>
              <a:cxnLst>
                <a:cxn ang="0">
                  <a:pos x="109" y="4"/>
                </a:cxn>
                <a:cxn ang="0">
                  <a:pos x="130" y="9"/>
                </a:cxn>
                <a:cxn ang="0">
                  <a:pos x="162" y="19"/>
                </a:cxn>
                <a:cxn ang="0">
                  <a:pos x="192" y="30"/>
                </a:cxn>
                <a:cxn ang="0">
                  <a:pos x="211" y="40"/>
                </a:cxn>
                <a:cxn ang="0">
                  <a:pos x="232" y="51"/>
                </a:cxn>
                <a:cxn ang="0">
                  <a:pos x="251" y="62"/>
                </a:cxn>
                <a:cxn ang="0">
                  <a:pos x="272" y="78"/>
                </a:cxn>
                <a:cxn ang="0">
                  <a:pos x="293" y="95"/>
                </a:cxn>
                <a:cxn ang="0">
                  <a:pos x="310" y="112"/>
                </a:cxn>
                <a:cxn ang="0">
                  <a:pos x="329" y="131"/>
                </a:cxn>
                <a:cxn ang="0">
                  <a:pos x="344" y="154"/>
                </a:cxn>
                <a:cxn ang="0">
                  <a:pos x="358" y="178"/>
                </a:cxn>
                <a:cxn ang="0">
                  <a:pos x="369" y="203"/>
                </a:cxn>
                <a:cxn ang="0">
                  <a:pos x="379" y="232"/>
                </a:cxn>
                <a:cxn ang="0">
                  <a:pos x="384" y="262"/>
                </a:cxn>
                <a:cxn ang="0">
                  <a:pos x="390" y="296"/>
                </a:cxn>
                <a:cxn ang="0">
                  <a:pos x="390" y="329"/>
                </a:cxn>
                <a:cxn ang="0">
                  <a:pos x="388" y="359"/>
                </a:cxn>
                <a:cxn ang="0">
                  <a:pos x="384" y="386"/>
                </a:cxn>
                <a:cxn ang="0">
                  <a:pos x="379" y="408"/>
                </a:cxn>
                <a:cxn ang="0">
                  <a:pos x="373" y="429"/>
                </a:cxn>
                <a:cxn ang="0">
                  <a:pos x="362" y="460"/>
                </a:cxn>
                <a:cxn ang="0">
                  <a:pos x="343" y="486"/>
                </a:cxn>
                <a:cxn ang="0">
                  <a:pos x="322" y="507"/>
                </a:cxn>
                <a:cxn ang="0">
                  <a:pos x="299" y="521"/>
                </a:cxn>
                <a:cxn ang="0">
                  <a:pos x="276" y="530"/>
                </a:cxn>
                <a:cxn ang="0">
                  <a:pos x="255" y="538"/>
                </a:cxn>
                <a:cxn ang="0">
                  <a:pos x="236" y="540"/>
                </a:cxn>
                <a:cxn ang="0">
                  <a:pos x="208" y="549"/>
                </a:cxn>
                <a:cxn ang="0">
                  <a:pos x="177" y="559"/>
                </a:cxn>
                <a:cxn ang="0">
                  <a:pos x="149" y="572"/>
                </a:cxn>
                <a:cxn ang="0">
                  <a:pos x="122" y="581"/>
                </a:cxn>
                <a:cxn ang="0">
                  <a:pos x="99" y="593"/>
                </a:cxn>
                <a:cxn ang="0">
                  <a:pos x="57" y="541"/>
                </a:cxn>
                <a:cxn ang="0">
                  <a:pos x="56" y="528"/>
                </a:cxn>
                <a:cxn ang="0">
                  <a:pos x="69" y="513"/>
                </a:cxn>
                <a:cxn ang="0">
                  <a:pos x="90" y="498"/>
                </a:cxn>
                <a:cxn ang="0">
                  <a:pos x="113" y="484"/>
                </a:cxn>
                <a:cxn ang="0">
                  <a:pos x="147" y="471"/>
                </a:cxn>
                <a:cxn ang="0">
                  <a:pos x="179" y="445"/>
                </a:cxn>
                <a:cxn ang="0">
                  <a:pos x="202" y="410"/>
                </a:cxn>
                <a:cxn ang="0">
                  <a:pos x="208" y="389"/>
                </a:cxn>
                <a:cxn ang="0">
                  <a:pos x="213" y="368"/>
                </a:cxn>
                <a:cxn ang="0">
                  <a:pos x="213" y="346"/>
                </a:cxn>
                <a:cxn ang="0">
                  <a:pos x="213" y="325"/>
                </a:cxn>
                <a:cxn ang="0">
                  <a:pos x="209" y="302"/>
                </a:cxn>
                <a:cxn ang="0">
                  <a:pos x="204" y="281"/>
                </a:cxn>
                <a:cxn ang="0">
                  <a:pos x="192" y="256"/>
                </a:cxn>
                <a:cxn ang="0">
                  <a:pos x="175" y="232"/>
                </a:cxn>
                <a:cxn ang="0">
                  <a:pos x="151" y="213"/>
                </a:cxn>
                <a:cxn ang="0">
                  <a:pos x="130" y="201"/>
                </a:cxn>
                <a:cxn ang="0">
                  <a:pos x="105" y="190"/>
                </a:cxn>
                <a:cxn ang="0">
                  <a:pos x="80" y="173"/>
                </a:cxn>
                <a:cxn ang="0">
                  <a:pos x="54" y="157"/>
                </a:cxn>
                <a:cxn ang="0">
                  <a:pos x="33" y="144"/>
                </a:cxn>
                <a:cxn ang="0">
                  <a:pos x="12" y="133"/>
                </a:cxn>
                <a:cxn ang="0">
                  <a:pos x="0" y="127"/>
                </a:cxn>
              </a:cxnLst>
              <a:rect l="0" t="0" r="r" b="b"/>
              <a:pathLst>
                <a:path w="390" h="597">
                  <a:moveTo>
                    <a:pt x="97" y="0"/>
                  </a:moveTo>
                  <a:lnTo>
                    <a:pt x="99" y="0"/>
                  </a:lnTo>
                  <a:lnTo>
                    <a:pt x="109" y="4"/>
                  </a:lnTo>
                  <a:lnTo>
                    <a:pt x="114" y="4"/>
                  </a:lnTo>
                  <a:lnTo>
                    <a:pt x="122" y="5"/>
                  </a:lnTo>
                  <a:lnTo>
                    <a:pt x="130" y="9"/>
                  </a:lnTo>
                  <a:lnTo>
                    <a:pt x="141" y="13"/>
                  </a:lnTo>
                  <a:lnTo>
                    <a:pt x="151" y="15"/>
                  </a:lnTo>
                  <a:lnTo>
                    <a:pt x="162" y="19"/>
                  </a:lnTo>
                  <a:lnTo>
                    <a:pt x="173" y="23"/>
                  </a:lnTo>
                  <a:lnTo>
                    <a:pt x="187" y="28"/>
                  </a:lnTo>
                  <a:lnTo>
                    <a:pt x="192" y="30"/>
                  </a:lnTo>
                  <a:lnTo>
                    <a:pt x="198" y="34"/>
                  </a:lnTo>
                  <a:lnTo>
                    <a:pt x="204" y="36"/>
                  </a:lnTo>
                  <a:lnTo>
                    <a:pt x="211" y="40"/>
                  </a:lnTo>
                  <a:lnTo>
                    <a:pt x="219" y="43"/>
                  </a:lnTo>
                  <a:lnTo>
                    <a:pt x="225" y="47"/>
                  </a:lnTo>
                  <a:lnTo>
                    <a:pt x="232" y="51"/>
                  </a:lnTo>
                  <a:lnTo>
                    <a:pt x="240" y="57"/>
                  </a:lnTo>
                  <a:lnTo>
                    <a:pt x="246" y="61"/>
                  </a:lnTo>
                  <a:lnTo>
                    <a:pt x="251" y="62"/>
                  </a:lnTo>
                  <a:lnTo>
                    <a:pt x="259" y="68"/>
                  </a:lnTo>
                  <a:lnTo>
                    <a:pt x="267" y="74"/>
                  </a:lnTo>
                  <a:lnTo>
                    <a:pt x="272" y="78"/>
                  </a:lnTo>
                  <a:lnTo>
                    <a:pt x="278" y="83"/>
                  </a:lnTo>
                  <a:lnTo>
                    <a:pt x="286" y="87"/>
                  </a:lnTo>
                  <a:lnTo>
                    <a:pt x="293" y="95"/>
                  </a:lnTo>
                  <a:lnTo>
                    <a:pt x="299" y="99"/>
                  </a:lnTo>
                  <a:lnTo>
                    <a:pt x="305" y="104"/>
                  </a:lnTo>
                  <a:lnTo>
                    <a:pt x="310" y="112"/>
                  </a:lnTo>
                  <a:lnTo>
                    <a:pt x="316" y="119"/>
                  </a:lnTo>
                  <a:lnTo>
                    <a:pt x="322" y="125"/>
                  </a:lnTo>
                  <a:lnTo>
                    <a:pt x="329" y="131"/>
                  </a:lnTo>
                  <a:lnTo>
                    <a:pt x="335" y="138"/>
                  </a:lnTo>
                  <a:lnTo>
                    <a:pt x="341" y="146"/>
                  </a:lnTo>
                  <a:lnTo>
                    <a:pt x="344" y="154"/>
                  </a:lnTo>
                  <a:lnTo>
                    <a:pt x="348" y="161"/>
                  </a:lnTo>
                  <a:lnTo>
                    <a:pt x="354" y="169"/>
                  </a:lnTo>
                  <a:lnTo>
                    <a:pt x="358" y="178"/>
                  </a:lnTo>
                  <a:lnTo>
                    <a:pt x="362" y="184"/>
                  </a:lnTo>
                  <a:lnTo>
                    <a:pt x="365" y="194"/>
                  </a:lnTo>
                  <a:lnTo>
                    <a:pt x="369" y="203"/>
                  </a:lnTo>
                  <a:lnTo>
                    <a:pt x="373" y="213"/>
                  </a:lnTo>
                  <a:lnTo>
                    <a:pt x="375" y="222"/>
                  </a:lnTo>
                  <a:lnTo>
                    <a:pt x="379" y="232"/>
                  </a:lnTo>
                  <a:lnTo>
                    <a:pt x="382" y="241"/>
                  </a:lnTo>
                  <a:lnTo>
                    <a:pt x="384" y="253"/>
                  </a:lnTo>
                  <a:lnTo>
                    <a:pt x="384" y="262"/>
                  </a:lnTo>
                  <a:lnTo>
                    <a:pt x="388" y="273"/>
                  </a:lnTo>
                  <a:lnTo>
                    <a:pt x="388" y="285"/>
                  </a:lnTo>
                  <a:lnTo>
                    <a:pt x="390" y="296"/>
                  </a:lnTo>
                  <a:lnTo>
                    <a:pt x="390" y="308"/>
                  </a:lnTo>
                  <a:lnTo>
                    <a:pt x="390" y="317"/>
                  </a:lnTo>
                  <a:lnTo>
                    <a:pt x="390" y="329"/>
                  </a:lnTo>
                  <a:lnTo>
                    <a:pt x="390" y="338"/>
                  </a:lnTo>
                  <a:lnTo>
                    <a:pt x="388" y="348"/>
                  </a:lnTo>
                  <a:lnTo>
                    <a:pt x="388" y="359"/>
                  </a:lnTo>
                  <a:lnTo>
                    <a:pt x="386" y="368"/>
                  </a:lnTo>
                  <a:lnTo>
                    <a:pt x="386" y="378"/>
                  </a:lnTo>
                  <a:lnTo>
                    <a:pt x="384" y="386"/>
                  </a:lnTo>
                  <a:lnTo>
                    <a:pt x="382" y="393"/>
                  </a:lnTo>
                  <a:lnTo>
                    <a:pt x="381" y="401"/>
                  </a:lnTo>
                  <a:lnTo>
                    <a:pt x="379" y="408"/>
                  </a:lnTo>
                  <a:lnTo>
                    <a:pt x="377" y="416"/>
                  </a:lnTo>
                  <a:lnTo>
                    <a:pt x="375" y="422"/>
                  </a:lnTo>
                  <a:lnTo>
                    <a:pt x="373" y="429"/>
                  </a:lnTo>
                  <a:lnTo>
                    <a:pt x="373" y="437"/>
                  </a:lnTo>
                  <a:lnTo>
                    <a:pt x="367" y="448"/>
                  </a:lnTo>
                  <a:lnTo>
                    <a:pt x="362" y="460"/>
                  </a:lnTo>
                  <a:lnTo>
                    <a:pt x="356" y="469"/>
                  </a:lnTo>
                  <a:lnTo>
                    <a:pt x="348" y="479"/>
                  </a:lnTo>
                  <a:lnTo>
                    <a:pt x="343" y="486"/>
                  </a:lnTo>
                  <a:lnTo>
                    <a:pt x="335" y="494"/>
                  </a:lnTo>
                  <a:lnTo>
                    <a:pt x="329" y="502"/>
                  </a:lnTo>
                  <a:lnTo>
                    <a:pt x="322" y="507"/>
                  </a:lnTo>
                  <a:lnTo>
                    <a:pt x="314" y="513"/>
                  </a:lnTo>
                  <a:lnTo>
                    <a:pt x="306" y="517"/>
                  </a:lnTo>
                  <a:lnTo>
                    <a:pt x="299" y="521"/>
                  </a:lnTo>
                  <a:lnTo>
                    <a:pt x="291" y="526"/>
                  </a:lnTo>
                  <a:lnTo>
                    <a:pt x="284" y="528"/>
                  </a:lnTo>
                  <a:lnTo>
                    <a:pt x="276" y="530"/>
                  </a:lnTo>
                  <a:lnTo>
                    <a:pt x="270" y="532"/>
                  </a:lnTo>
                  <a:lnTo>
                    <a:pt x="263" y="536"/>
                  </a:lnTo>
                  <a:lnTo>
                    <a:pt x="255" y="538"/>
                  </a:lnTo>
                  <a:lnTo>
                    <a:pt x="248" y="538"/>
                  </a:lnTo>
                  <a:lnTo>
                    <a:pt x="242" y="540"/>
                  </a:lnTo>
                  <a:lnTo>
                    <a:pt x="236" y="540"/>
                  </a:lnTo>
                  <a:lnTo>
                    <a:pt x="225" y="543"/>
                  </a:lnTo>
                  <a:lnTo>
                    <a:pt x="217" y="545"/>
                  </a:lnTo>
                  <a:lnTo>
                    <a:pt x="208" y="549"/>
                  </a:lnTo>
                  <a:lnTo>
                    <a:pt x="198" y="553"/>
                  </a:lnTo>
                  <a:lnTo>
                    <a:pt x="187" y="555"/>
                  </a:lnTo>
                  <a:lnTo>
                    <a:pt x="177" y="559"/>
                  </a:lnTo>
                  <a:lnTo>
                    <a:pt x="168" y="562"/>
                  </a:lnTo>
                  <a:lnTo>
                    <a:pt x="158" y="566"/>
                  </a:lnTo>
                  <a:lnTo>
                    <a:pt x="149" y="572"/>
                  </a:lnTo>
                  <a:lnTo>
                    <a:pt x="139" y="576"/>
                  </a:lnTo>
                  <a:lnTo>
                    <a:pt x="130" y="579"/>
                  </a:lnTo>
                  <a:lnTo>
                    <a:pt x="122" y="581"/>
                  </a:lnTo>
                  <a:lnTo>
                    <a:pt x="114" y="585"/>
                  </a:lnTo>
                  <a:lnTo>
                    <a:pt x="109" y="589"/>
                  </a:lnTo>
                  <a:lnTo>
                    <a:pt x="99" y="593"/>
                  </a:lnTo>
                  <a:lnTo>
                    <a:pt x="97" y="597"/>
                  </a:lnTo>
                  <a:lnTo>
                    <a:pt x="59" y="543"/>
                  </a:lnTo>
                  <a:lnTo>
                    <a:pt x="57" y="541"/>
                  </a:lnTo>
                  <a:lnTo>
                    <a:pt x="56" y="540"/>
                  </a:lnTo>
                  <a:lnTo>
                    <a:pt x="54" y="534"/>
                  </a:lnTo>
                  <a:lnTo>
                    <a:pt x="56" y="528"/>
                  </a:lnTo>
                  <a:lnTo>
                    <a:pt x="57" y="522"/>
                  </a:lnTo>
                  <a:lnTo>
                    <a:pt x="63" y="519"/>
                  </a:lnTo>
                  <a:lnTo>
                    <a:pt x="69" y="513"/>
                  </a:lnTo>
                  <a:lnTo>
                    <a:pt x="78" y="507"/>
                  </a:lnTo>
                  <a:lnTo>
                    <a:pt x="84" y="502"/>
                  </a:lnTo>
                  <a:lnTo>
                    <a:pt x="90" y="498"/>
                  </a:lnTo>
                  <a:lnTo>
                    <a:pt x="97" y="492"/>
                  </a:lnTo>
                  <a:lnTo>
                    <a:pt x="105" y="490"/>
                  </a:lnTo>
                  <a:lnTo>
                    <a:pt x="113" y="484"/>
                  </a:lnTo>
                  <a:lnTo>
                    <a:pt x="124" y="481"/>
                  </a:lnTo>
                  <a:lnTo>
                    <a:pt x="133" y="475"/>
                  </a:lnTo>
                  <a:lnTo>
                    <a:pt x="147" y="471"/>
                  </a:lnTo>
                  <a:lnTo>
                    <a:pt x="158" y="464"/>
                  </a:lnTo>
                  <a:lnTo>
                    <a:pt x="170" y="454"/>
                  </a:lnTo>
                  <a:lnTo>
                    <a:pt x="179" y="445"/>
                  </a:lnTo>
                  <a:lnTo>
                    <a:pt x="189" y="435"/>
                  </a:lnTo>
                  <a:lnTo>
                    <a:pt x="194" y="422"/>
                  </a:lnTo>
                  <a:lnTo>
                    <a:pt x="202" y="410"/>
                  </a:lnTo>
                  <a:lnTo>
                    <a:pt x="204" y="405"/>
                  </a:lnTo>
                  <a:lnTo>
                    <a:pt x="206" y="397"/>
                  </a:lnTo>
                  <a:lnTo>
                    <a:pt x="208" y="389"/>
                  </a:lnTo>
                  <a:lnTo>
                    <a:pt x="209" y="384"/>
                  </a:lnTo>
                  <a:lnTo>
                    <a:pt x="211" y="376"/>
                  </a:lnTo>
                  <a:lnTo>
                    <a:pt x="213" y="368"/>
                  </a:lnTo>
                  <a:lnTo>
                    <a:pt x="213" y="361"/>
                  </a:lnTo>
                  <a:lnTo>
                    <a:pt x="213" y="353"/>
                  </a:lnTo>
                  <a:lnTo>
                    <a:pt x="213" y="346"/>
                  </a:lnTo>
                  <a:lnTo>
                    <a:pt x="213" y="338"/>
                  </a:lnTo>
                  <a:lnTo>
                    <a:pt x="213" y="330"/>
                  </a:lnTo>
                  <a:lnTo>
                    <a:pt x="213" y="325"/>
                  </a:lnTo>
                  <a:lnTo>
                    <a:pt x="211" y="315"/>
                  </a:lnTo>
                  <a:lnTo>
                    <a:pt x="209" y="310"/>
                  </a:lnTo>
                  <a:lnTo>
                    <a:pt x="209" y="302"/>
                  </a:lnTo>
                  <a:lnTo>
                    <a:pt x="208" y="294"/>
                  </a:lnTo>
                  <a:lnTo>
                    <a:pt x="206" y="289"/>
                  </a:lnTo>
                  <a:lnTo>
                    <a:pt x="204" y="281"/>
                  </a:lnTo>
                  <a:lnTo>
                    <a:pt x="202" y="273"/>
                  </a:lnTo>
                  <a:lnTo>
                    <a:pt x="198" y="268"/>
                  </a:lnTo>
                  <a:lnTo>
                    <a:pt x="192" y="256"/>
                  </a:lnTo>
                  <a:lnTo>
                    <a:pt x="187" y="247"/>
                  </a:lnTo>
                  <a:lnTo>
                    <a:pt x="181" y="237"/>
                  </a:lnTo>
                  <a:lnTo>
                    <a:pt x="175" y="232"/>
                  </a:lnTo>
                  <a:lnTo>
                    <a:pt x="166" y="224"/>
                  </a:lnTo>
                  <a:lnTo>
                    <a:pt x="160" y="218"/>
                  </a:lnTo>
                  <a:lnTo>
                    <a:pt x="151" y="213"/>
                  </a:lnTo>
                  <a:lnTo>
                    <a:pt x="145" y="209"/>
                  </a:lnTo>
                  <a:lnTo>
                    <a:pt x="135" y="205"/>
                  </a:lnTo>
                  <a:lnTo>
                    <a:pt x="130" y="201"/>
                  </a:lnTo>
                  <a:lnTo>
                    <a:pt x="122" y="197"/>
                  </a:lnTo>
                  <a:lnTo>
                    <a:pt x="116" y="196"/>
                  </a:lnTo>
                  <a:lnTo>
                    <a:pt x="105" y="190"/>
                  </a:lnTo>
                  <a:lnTo>
                    <a:pt x="97" y="184"/>
                  </a:lnTo>
                  <a:lnTo>
                    <a:pt x="88" y="178"/>
                  </a:lnTo>
                  <a:lnTo>
                    <a:pt x="80" y="173"/>
                  </a:lnTo>
                  <a:lnTo>
                    <a:pt x="71" y="167"/>
                  </a:lnTo>
                  <a:lnTo>
                    <a:pt x="63" y="163"/>
                  </a:lnTo>
                  <a:lnTo>
                    <a:pt x="54" y="157"/>
                  </a:lnTo>
                  <a:lnTo>
                    <a:pt x="48" y="152"/>
                  </a:lnTo>
                  <a:lnTo>
                    <a:pt x="38" y="148"/>
                  </a:lnTo>
                  <a:lnTo>
                    <a:pt x="33" y="144"/>
                  </a:lnTo>
                  <a:lnTo>
                    <a:pt x="25" y="140"/>
                  </a:lnTo>
                  <a:lnTo>
                    <a:pt x="18" y="137"/>
                  </a:lnTo>
                  <a:lnTo>
                    <a:pt x="12" y="133"/>
                  </a:lnTo>
                  <a:lnTo>
                    <a:pt x="10" y="131"/>
                  </a:lnTo>
                  <a:lnTo>
                    <a:pt x="2" y="127"/>
                  </a:lnTo>
                  <a:lnTo>
                    <a:pt x="0" y="127"/>
                  </a:lnTo>
                  <a:lnTo>
                    <a:pt x="97" y="0"/>
                  </a:lnTo>
                  <a:lnTo>
                    <a:pt x="97" y="0"/>
                  </a:lnTo>
                  <a:close/>
                </a:path>
              </a:pathLst>
            </a:custGeom>
            <a:solidFill>
              <a:srgbClr val="0D2F8D"/>
            </a:solidFill>
            <a:ln w="9525">
              <a:noFill/>
              <a:round/>
              <a:headEnd/>
              <a:tailEnd/>
            </a:ln>
          </p:spPr>
          <p:txBody>
            <a:bodyPr/>
            <a:lstStyle/>
            <a:p>
              <a:endParaRPr lang="pt-BR"/>
            </a:p>
          </p:txBody>
        </p:sp>
        <p:sp>
          <p:nvSpPr>
            <p:cNvPr id="2128910" name="Freeform 14"/>
            <p:cNvSpPr>
              <a:spLocks/>
            </p:cNvSpPr>
            <p:nvPr/>
          </p:nvSpPr>
          <p:spPr bwMode="auto">
            <a:xfrm>
              <a:off x="2508" y="3086"/>
              <a:ext cx="70" cy="68"/>
            </a:xfrm>
            <a:custGeom>
              <a:avLst/>
              <a:gdLst/>
              <a:ahLst/>
              <a:cxnLst>
                <a:cxn ang="0">
                  <a:pos x="94" y="0"/>
                </a:cxn>
                <a:cxn ang="0">
                  <a:pos x="92" y="0"/>
                </a:cxn>
                <a:cxn ang="0">
                  <a:pos x="86" y="2"/>
                </a:cxn>
                <a:cxn ang="0">
                  <a:pos x="80" y="6"/>
                </a:cxn>
                <a:cxn ang="0">
                  <a:pos x="71" y="11"/>
                </a:cxn>
                <a:cxn ang="0">
                  <a:pos x="61" y="15"/>
                </a:cxn>
                <a:cxn ang="0">
                  <a:pos x="50" y="23"/>
                </a:cxn>
                <a:cxn ang="0">
                  <a:pos x="38" y="29"/>
                </a:cxn>
                <a:cxn ang="0">
                  <a:pos x="31" y="40"/>
                </a:cxn>
                <a:cxn ang="0">
                  <a:pos x="19" y="49"/>
                </a:cxn>
                <a:cxn ang="0">
                  <a:pos x="12" y="59"/>
                </a:cxn>
                <a:cxn ang="0">
                  <a:pos x="4" y="70"/>
                </a:cxn>
                <a:cxn ang="0">
                  <a:pos x="0" y="82"/>
                </a:cxn>
                <a:cxn ang="0">
                  <a:pos x="0" y="87"/>
                </a:cxn>
                <a:cxn ang="0">
                  <a:pos x="0" y="95"/>
                </a:cxn>
                <a:cxn ang="0">
                  <a:pos x="0" y="101"/>
                </a:cxn>
                <a:cxn ang="0">
                  <a:pos x="4" y="108"/>
                </a:cxn>
                <a:cxn ang="0">
                  <a:pos x="6" y="114"/>
                </a:cxn>
                <a:cxn ang="0">
                  <a:pos x="10" y="122"/>
                </a:cxn>
                <a:cxn ang="0">
                  <a:pos x="16" y="129"/>
                </a:cxn>
                <a:cxn ang="0">
                  <a:pos x="21" y="137"/>
                </a:cxn>
                <a:cxn ang="0">
                  <a:pos x="139" y="65"/>
                </a:cxn>
                <a:cxn ang="0">
                  <a:pos x="94" y="0"/>
                </a:cxn>
                <a:cxn ang="0">
                  <a:pos x="94" y="0"/>
                </a:cxn>
              </a:cxnLst>
              <a:rect l="0" t="0" r="r" b="b"/>
              <a:pathLst>
                <a:path w="139" h="137">
                  <a:moveTo>
                    <a:pt x="94" y="0"/>
                  </a:moveTo>
                  <a:lnTo>
                    <a:pt x="92" y="0"/>
                  </a:lnTo>
                  <a:lnTo>
                    <a:pt x="86" y="2"/>
                  </a:lnTo>
                  <a:lnTo>
                    <a:pt x="80" y="6"/>
                  </a:lnTo>
                  <a:lnTo>
                    <a:pt x="71" y="11"/>
                  </a:lnTo>
                  <a:lnTo>
                    <a:pt x="61" y="15"/>
                  </a:lnTo>
                  <a:lnTo>
                    <a:pt x="50" y="23"/>
                  </a:lnTo>
                  <a:lnTo>
                    <a:pt x="38" y="29"/>
                  </a:lnTo>
                  <a:lnTo>
                    <a:pt x="31" y="40"/>
                  </a:lnTo>
                  <a:lnTo>
                    <a:pt x="19" y="49"/>
                  </a:lnTo>
                  <a:lnTo>
                    <a:pt x="12" y="59"/>
                  </a:lnTo>
                  <a:lnTo>
                    <a:pt x="4" y="70"/>
                  </a:lnTo>
                  <a:lnTo>
                    <a:pt x="0" y="82"/>
                  </a:lnTo>
                  <a:lnTo>
                    <a:pt x="0" y="87"/>
                  </a:lnTo>
                  <a:lnTo>
                    <a:pt x="0" y="95"/>
                  </a:lnTo>
                  <a:lnTo>
                    <a:pt x="0" y="101"/>
                  </a:lnTo>
                  <a:lnTo>
                    <a:pt x="4" y="108"/>
                  </a:lnTo>
                  <a:lnTo>
                    <a:pt x="6" y="114"/>
                  </a:lnTo>
                  <a:lnTo>
                    <a:pt x="10" y="122"/>
                  </a:lnTo>
                  <a:lnTo>
                    <a:pt x="16" y="129"/>
                  </a:lnTo>
                  <a:lnTo>
                    <a:pt x="21" y="137"/>
                  </a:lnTo>
                  <a:lnTo>
                    <a:pt x="139" y="65"/>
                  </a:lnTo>
                  <a:lnTo>
                    <a:pt x="94" y="0"/>
                  </a:lnTo>
                  <a:lnTo>
                    <a:pt x="94" y="0"/>
                  </a:lnTo>
                  <a:close/>
                </a:path>
              </a:pathLst>
            </a:custGeom>
            <a:solidFill>
              <a:srgbClr val="E6B380"/>
            </a:solidFill>
            <a:ln w="9525">
              <a:noFill/>
              <a:round/>
              <a:headEnd/>
              <a:tailEnd/>
            </a:ln>
          </p:spPr>
          <p:txBody>
            <a:bodyPr/>
            <a:lstStyle/>
            <a:p>
              <a:endParaRPr lang="pt-BR"/>
            </a:p>
          </p:txBody>
        </p:sp>
        <p:sp>
          <p:nvSpPr>
            <p:cNvPr id="2128911" name="Freeform 15"/>
            <p:cNvSpPr>
              <a:spLocks/>
            </p:cNvSpPr>
            <p:nvPr/>
          </p:nvSpPr>
          <p:spPr bwMode="auto">
            <a:xfrm>
              <a:off x="2330" y="3070"/>
              <a:ext cx="77" cy="59"/>
            </a:xfrm>
            <a:custGeom>
              <a:avLst/>
              <a:gdLst/>
              <a:ahLst/>
              <a:cxnLst>
                <a:cxn ang="0">
                  <a:pos x="93" y="0"/>
                </a:cxn>
                <a:cxn ang="0">
                  <a:pos x="156" y="104"/>
                </a:cxn>
                <a:cxn ang="0">
                  <a:pos x="154" y="106"/>
                </a:cxn>
                <a:cxn ang="0">
                  <a:pos x="148" y="110"/>
                </a:cxn>
                <a:cxn ang="0">
                  <a:pos x="143" y="112"/>
                </a:cxn>
                <a:cxn ang="0">
                  <a:pos x="135" y="116"/>
                </a:cxn>
                <a:cxn ang="0">
                  <a:pos x="129" y="116"/>
                </a:cxn>
                <a:cxn ang="0">
                  <a:pos x="122" y="117"/>
                </a:cxn>
                <a:cxn ang="0">
                  <a:pos x="108" y="116"/>
                </a:cxn>
                <a:cxn ang="0">
                  <a:pos x="99" y="116"/>
                </a:cxn>
                <a:cxn ang="0">
                  <a:pos x="91" y="112"/>
                </a:cxn>
                <a:cxn ang="0">
                  <a:pos x="86" y="110"/>
                </a:cxn>
                <a:cxn ang="0">
                  <a:pos x="78" y="108"/>
                </a:cxn>
                <a:cxn ang="0">
                  <a:pos x="72" y="106"/>
                </a:cxn>
                <a:cxn ang="0">
                  <a:pos x="65" y="100"/>
                </a:cxn>
                <a:cxn ang="0">
                  <a:pos x="57" y="98"/>
                </a:cxn>
                <a:cxn ang="0">
                  <a:pos x="48" y="91"/>
                </a:cxn>
                <a:cxn ang="0">
                  <a:pos x="38" y="87"/>
                </a:cxn>
                <a:cxn ang="0">
                  <a:pos x="29" y="79"/>
                </a:cxn>
                <a:cxn ang="0">
                  <a:pos x="19" y="74"/>
                </a:cxn>
                <a:cxn ang="0">
                  <a:pos x="10" y="66"/>
                </a:cxn>
                <a:cxn ang="0">
                  <a:pos x="0" y="59"/>
                </a:cxn>
                <a:cxn ang="0">
                  <a:pos x="93" y="0"/>
                </a:cxn>
                <a:cxn ang="0">
                  <a:pos x="93" y="0"/>
                </a:cxn>
              </a:cxnLst>
              <a:rect l="0" t="0" r="r" b="b"/>
              <a:pathLst>
                <a:path w="156" h="117">
                  <a:moveTo>
                    <a:pt x="93" y="0"/>
                  </a:moveTo>
                  <a:lnTo>
                    <a:pt x="156" y="104"/>
                  </a:lnTo>
                  <a:lnTo>
                    <a:pt x="154" y="106"/>
                  </a:lnTo>
                  <a:lnTo>
                    <a:pt x="148" y="110"/>
                  </a:lnTo>
                  <a:lnTo>
                    <a:pt x="143" y="112"/>
                  </a:lnTo>
                  <a:lnTo>
                    <a:pt x="135" y="116"/>
                  </a:lnTo>
                  <a:lnTo>
                    <a:pt x="129" y="116"/>
                  </a:lnTo>
                  <a:lnTo>
                    <a:pt x="122" y="117"/>
                  </a:lnTo>
                  <a:lnTo>
                    <a:pt x="108" y="116"/>
                  </a:lnTo>
                  <a:lnTo>
                    <a:pt x="99" y="116"/>
                  </a:lnTo>
                  <a:lnTo>
                    <a:pt x="91" y="112"/>
                  </a:lnTo>
                  <a:lnTo>
                    <a:pt x="86" y="110"/>
                  </a:lnTo>
                  <a:lnTo>
                    <a:pt x="78" y="108"/>
                  </a:lnTo>
                  <a:lnTo>
                    <a:pt x="72" y="106"/>
                  </a:lnTo>
                  <a:lnTo>
                    <a:pt x="65" y="100"/>
                  </a:lnTo>
                  <a:lnTo>
                    <a:pt x="57" y="98"/>
                  </a:lnTo>
                  <a:lnTo>
                    <a:pt x="48" y="91"/>
                  </a:lnTo>
                  <a:lnTo>
                    <a:pt x="38" y="87"/>
                  </a:lnTo>
                  <a:lnTo>
                    <a:pt x="29" y="79"/>
                  </a:lnTo>
                  <a:lnTo>
                    <a:pt x="19" y="74"/>
                  </a:lnTo>
                  <a:lnTo>
                    <a:pt x="10" y="66"/>
                  </a:lnTo>
                  <a:lnTo>
                    <a:pt x="0" y="59"/>
                  </a:lnTo>
                  <a:lnTo>
                    <a:pt x="93" y="0"/>
                  </a:lnTo>
                  <a:lnTo>
                    <a:pt x="93" y="0"/>
                  </a:lnTo>
                  <a:close/>
                </a:path>
              </a:pathLst>
            </a:custGeom>
            <a:solidFill>
              <a:srgbClr val="E6B380"/>
            </a:solidFill>
            <a:ln w="9525">
              <a:noFill/>
              <a:round/>
              <a:headEnd/>
              <a:tailEnd/>
            </a:ln>
          </p:spPr>
          <p:txBody>
            <a:bodyPr/>
            <a:lstStyle/>
            <a:p>
              <a:endParaRPr lang="pt-BR"/>
            </a:p>
          </p:txBody>
        </p:sp>
        <p:sp>
          <p:nvSpPr>
            <p:cNvPr id="2128912" name="Freeform 16"/>
            <p:cNvSpPr>
              <a:spLocks/>
            </p:cNvSpPr>
            <p:nvPr/>
          </p:nvSpPr>
          <p:spPr bwMode="auto">
            <a:xfrm>
              <a:off x="2392" y="2779"/>
              <a:ext cx="151" cy="115"/>
            </a:xfrm>
            <a:custGeom>
              <a:avLst/>
              <a:gdLst/>
              <a:ahLst/>
              <a:cxnLst>
                <a:cxn ang="0">
                  <a:pos x="0" y="32"/>
                </a:cxn>
                <a:cxn ang="0">
                  <a:pos x="0" y="36"/>
                </a:cxn>
                <a:cxn ang="0">
                  <a:pos x="2" y="40"/>
                </a:cxn>
                <a:cxn ang="0">
                  <a:pos x="4" y="47"/>
                </a:cxn>
                <a:cxn ang="0">
                  <a:pos x="6" y="57"/>
                </a:cxn>
                <a:cxn ang="0">
                  <a:pos x="10" y="66"/>
                </a:cxn>
                <a:cxn ang="0">
                  <a:pos x="12" y="72"/>
                </a:cxn>
                <a:cxn ang="0">
                  <a:pos x="14" y="78"/>
                </a:cxn>
                <a:cxn ang="0">
                  <a:pos x="18" y="86"/>
                </a:cxn>
                <a:cxn ang="0">
                  <a:pos x="21" y="93"/>
                </a:cxn>
                <a:cxn ang="0">
                  <a:pos x="23" y="99"/>
                </a:cxn>
                <a:cxn ang="0">
                  <a:pos x="25" y="106"/>
                </a:cxn>
                <a:cxn ang="0">
                  <a:pos x="29" y="114"/>
                </a:cxn>
                <a:cxn ang="0">
                  <a:pos x="35" y="122"/>
                </a:cxn>
                <a:cxn ang="0">
                  <a:pos x="37" y="129"/>
                </a:cxn>
                <a:cxn ang="0">
                  <a:pos x="42" y="137"/>
                </a:cxn>
                <a:cxn ang="0">
                  <a:pos x="46" y="144"/>
                </a:cxn>
                <a:cxn ang="0">
                  <a:pos x="52" y="154"/>
                </a:cxn>
                <a:cxn ang="0">
                  <a:pos x="58" y="162"/>
                </a:cxn>
                <a:cxn ang="0">
                  <a:pos x="63" y="171"/>
                </a:cxn>
                <a:cxn ang="0">
                  <a:pos x="69" y="179"/>
                </a:cxn>
                <a:cxn ang="0">
                  <a:pos x="77" y="188"/>
                </a:cxn>
                <a:cxn ang="0">
                  <a:pos x="82" y="196"/>
                </a:cxn>
                <a:cxn ang="0">
                  <a:pos x="88" y="205"/>
                </a:cxn>
                <a:cxn ang="0">
                  <a:pos x="96" y="215"/>
                </a:cxn>
                <a:cxn ang="0">
                  <a:pos x="105" y="224"/>
                </a:cxn>
                <a:cxn ang="0">
                  <a:pos x="109" y="222"/>
                </a:cxn>
                <a:cxn ang="0">
                  <a:pos x="115" y="217"/>
                </a:cxn>
                <a:cxn ang="0">
                  <a:pos x="124" y="209"/>
                </a:cxn>
                <a:cxn ang="0">
                  <a:pos x="135" y="201"/>
                </a:cxn>
                <a:cxn ang="0">
                  <a:pos x="143" y="190"/>
                </a:cxn>
                <a:cxn ang="0">
                  <a:pos x="153" y="182"/>
                </a:cxn>
                <a:cxn ang="0">
                  <a:pos x="158" y="177"/>
                </a:cxn>
                <a:cxn ang="0">
                  <a:pos x="162" y="175"/>
                </a:cxn>
                <a:cxn ang="0">
                  <a:pos x="225" y="230"/>
                </a:cxn>
                <a:cxn ang="0">
                  <a:pos x="303" y="105"/>
                </a:cxn>
                <a:cxn ang="0">
                  <a:pos x="299" y="105"/>
                </a:cxn>
                <a:cxn ang="0">
                  <a:pos x="291" y="105"/>
                </a:cxn>
                <a:cxn ang="0">
                  <a:pos x="286" y="101"/>
                </a:cxn>
                <a:cxn ang="0">
                  <a:pos x="280" y="101"/>
                </a:cxn>
                <a:cxn ang="0">
                  <a:pos x="272" y="99"/>
                </a:cxn>
                <a:cxn ang="0">
                  <a:pos x="267" y="97"/>
                </a:cxn>
                <a:cxn ang="0">
                  <a:pos x="259" y="93"/>
                </a:cxn>
                <a:cxn ang="0">
                  <a:pos x="251" y="89"/>
                </a:cxn>
                <a:cxn ang="0">
                  <a:pos x="244" y="84"/>
                </a:cxn>
                <a:cxn ang="0">
                  <a:pos x="236" y="78"/>
                </a:cxn>
                <a:cxn ang="0">
                  <a:pos x="231" y="70"/>
                </a:cxn>
                <a:cxn ang="0">
                  <a:pos x="223" y="63"/>
                </a:cxn>
                <a:cxn ang="0">
                  <a:pos x="215" y="53"/>
                </a:cxn>
                <a:cxn ang="0">
                  <a:pos x="211" y="44"/>
                </a:cxn>
                <a:cxn ang="0">
                  <a:pos x="206" y="32"/>
                </a:cxn>
                <a:cxn ang="0">
                  <a:pos x="200" y="23"/>
                </a:cxn>
                <a:cxn ang="0">
                  <a:pos x="194" y="15"/>
                </a:cxn>
                <a:cxn ang="0">
                  <a:pos x="191" y="9"/>
                </a:cxn>
                <a:cxn ang="0">
                  <a:pos x="181" y="4"/>
                </a:cxn>
                <a:cxn ang="0">
                  <a:pos x="173" y="0"/>
                </a:cxn>
                <a:cxn ang="0">
                  <a:pos x="164" y="0"/>
                </a:cxn>
                <a:cxn ang="0">
                  <a:pos x="160" y="2"/>
                </a:cxn>
                <a:cxn ang="0">
                  <a:pos x="156" y="4"/>
                </a:cxn>
                <a:cxn ang="0">
                  <a:pos x="156" y="6"/>
                </a:cxn>
                <a:cxn ang="0">
                  <a:pos x="0" y="32"/>
                </a:cxn>
                <a:cxn ang="0">
                  <a:pos x="0" y="32"/>
                </a:cxn>
              </a:cxnLst>
              <a:rect l="0" t="0" r="r" b="b"/>
              <a:pathLst>
                <a:path w="303" h="230">
                  <a:moveTo>
                    <a:pt x="0" y="32"/>
                  </a:moveTo>
                  <a:lnTo>
                    <a:pt x="0" y="36"/>
                  </a:lnTo>
                  <a:lnTo>
                    <a:pt x="2" y="40"/>
                  </a:lnTo>
                  <a:lnTo>
                    <a:pt x="4" y="47"/>
                  </a:lnTo>
                  <a:lnTo>
                    <a:pt x="6" y="57"/>
                  </a:lnTo>
                  <a:lnTo>
                    <a:pt x="10" y="66"/>
                  </a:lnTo>
                  <a:lnTo>
                    <a:pt x="12" y="72"/>
                  </a:lnTo>
                  <a:lnTo>
                    <a:pt x="14" y="78"/>
                  </a:lnTo>
                  <a:lnTo>
                    <a:pt x="18" y="86"/>
                  </a:lnTo>
                  <a:lnTo>
                    <a:pt x="21" y="93"/>
                  </a:lnTo>
                  <a:lnTo>
                    <a:pt x="23" y="99"/>
                  </a:lnTo>
                  <a:lnTo>
                    <a:pt x="25" y="106"/>
                  </a:lnTo>
                  <a:lnTo>
                    <a:pt x="29" y="114"/>
                  </a:lnTo>
                  <a:lnTo>
                    <a:pt x="35" y="122"/>
                  </a:lnTo>
                  <a:lnTo>
                    <a:pt x="37" y="129"/>
                  </a:lnTo>
                  <a:lnTo>
                    <a:pt x="42" y="137"/>
                  </a:lnTo>
                  <a:lnTo>
                    <a:pt x="46" y="144"/>
                  </a:lnTo>
                  <a:lnTo>
                    <a:pt x="52" y="154"/>
                  </a:lnTo>
                  <a:lnTo>
                    <a:pt x="58" y="162"/>
                  </a:lnTo>
                  <a:lnTo>
                    <a:pt x="63" y="171"/>
                  </a:lnTo>
                  <a:lnTo>
                    <a:pt x="69" y="179"/>
                  </a:lnTo>
                  <a:lnTo>
                    <a:pt x="77" y="188"/>
                  </a:lnTo>
                  <a:lnTo>
                    <a:pt x="82" y="196"/>
                  </a:lnTo>
                  <a:lnTo>
                    <a:pt x="88" y="205"/>
                  </a:lnTo>
                  <a:lnTo>
                    <a:pt x="96" y="215"/>
                  </a:lnTo>
                  <a:lnTo>
                    <a:pt x="105" y="224"/>
                  </a:lnTo>
                  <a:lnTo>
                    <a:pt x="109" y="222"/>
                  </a:lnTo>
                  <a:lnTo>
                    <a:pt x="115" y="217"/>
                  </a:lnTo>
                  <a:lnTo>
                    <a:pt x="124" y="209"/>
                  </a:lnTo>
                  <a:lnTo>
                    <a:pt x="135" y="201"/>
                  </a:lnTo>
                  <a:lnTo>
                    <a:pt x="143" y="190"/>
                  </a:lnTo>
                  <a:lnTo>
                    <a:pt x="153" y="182"/>
                  </a:lnTo>
                  <a:lnTo>
                    <a:pt x="158" y="177"/>
                  </a:lnTo>
                  <a:lnTo>
                    <a:pt x="162" y="175"/>
                  </a:lnTo>
                  <a:lnTo>
                    <a:pt x="225" y="230"/>
                  </a:lnTo>
                  <a:lnTo>
                    <a:pt x="303" y="105"/>
                  </a:lnTo>
                  <a:lnTo>
                    <a:pt x="299" y="105"/>
                  </a:lnTo>
                  <a:lnTo>
                    <a:pt x="291" y="105"/>
                  </a:lnTo>
                  <a:lnTo>
                    <a:pt x="286" y="101"/>
                  </a:lnTo>
                  <a:lnTo>
                    <a:pt x="280" y="101"/>
                  </a:lnTo>
                  <a:lnTo>
                    <a:pt x="272" y="99"/>
                  </a:lnTo>
                  <a:lnTo>
                    <a:pt x="267" y="97"/>
                  </a:lnTo>
                  <a:lnTo>
                    <a:pt x="259" y="93"/>
                  </a:lnTo>
                  <a:lnTo>
                    <a:pt x="251" y="89"/>
                  </a:lnTo>
                  <a:lnTo>
                    <a:pt x="244" y="84"/>
                  </a:lnTo>
                  <a:lnTo>
                    <a:pt x="236" y="78"/>
                  </a:lnTo>
                  <a:lnTo>
                    <a:pt x="231" y="70"/>
                  </a:lnTo>
                  <a:lnTo>
                    <a:pt x="223" y="63"/>
                  </a:lnTo>
                  <a:lnTo>
                    <a:pt x="215" y="53"/>
                  </a:lnTo>
                  <a:lnTo>
                    <a:pt x="211" y="44"/>
                  </a:lnTo>
                  <a:lnTo>
                    <a:pt x="206" y="32"/>
                  </a:lnTo>
                  <a:lnTo>
                    <a:pt x="200" y="23"/>
                  </a:lnTo>
                  <a:lnTo>
                    <a:pt x="194" y="15"/>
                  </a:lnTo>
                  <a:lnTo>
                    <a:pt x="191" y="9"/>
                  </a:lnTo>
                  <a:lnTo>
                    <a:pt x="181" y="4"/>
                  </a:lnTo>
                  <a:lnTo>
                    <a:pt x="173" y="0"/>
                  </a:lnTo>
                  <a:lnTo>
                    <a:pt x="164" y="0"/>
                  </a:lnTo>
                  <a:lnTo>
                    <a:pt x="160" y="2"/>
                  </a:lnTo>
                  <a:lnTo>
                    <a:pt x="156" y="4"/>
                  </a:lnTo>
                  <a:lnTo>
                    <a:pt x="156" y="6"/>
                  </a:lnTo>
                  <a:lnTo>
                    <a:pt x="0" y="32"/>
                  </a:lnTo>
                  <a:lnTo>
                    <a:pt x="0" y="32"/>
                  </a:lnTo>
                  <a:close/>
                </a:path>
              </a:pathLst>
            </a:custGeom>
            <a:solidFill>
              <a:srgbClr val="FFD699"/>
            </a:solidFill>
            <a:ln w="9525">
              <a:noFill/>
              <a:round/>
              <a:headEnd/>
              <a:tailEnd/>
            </a:ln>
          </p:spPr>
          <p:txBody>
            <a:bodyPr/>
            <a:lstStyle/>
            <a:p>
              <a:endParaRPr lang="pt-BR"/>
            </a:p>
          </p:txBody>
        </p:sp>
        <p:sp>
          <p:nvSpPr>
            <p:cNvPr id="2128913" name="Freeform 17"/>
            <p:cNvSpPr>
              <a:spLocks/>
            </p:cNvSpPr>
            <p:nvPr/>
          </p:nvSpPr>
          <p:spPr bwMode="auto">
            <a:xfrm>
              <a:off x="2433" y="2848"/>
              <a:ext cx="56" cy="59"/>
            </a:xfrm>
            <a:custGeom>
              <a:avLst/>
              <a:gdLst/>
              <a:ahLst/>
              <a:cxnLst>
                <a:cxn ang="0">
                  <a:pos x="0" y="104"/>
                </a:cxn>
                <a:cxn ang="0">
                  <a:pos x="2" y="101"/>
                </a:cxn>
                <a:cxn ang="0">
                  <a:pos x="8" y="97"/>
                </a:cxn>
                <a:cxn ang="0">
                  <a:pos x="12" y="91"/>
                </a:cxn>
                <a:cxn ang="0">
                  <a:pos x="17" y="89"/>
                </a:cxn>
                <a:cxn ang="0">
                  <a:pos x="23" y="83"/>
                </a:cxn>
                <a:cxn ang="0">
                  <a:pos x="29" y="78"/>
                </a:cxn>
                <a:cxn ang="0">
                  <a:pos x="36" y="70"/>
                </a:cxn>
                <a:cxn ang="0">
                  <a:pos x="44" y="63"/>
                </a:cxn>
                <a:cxn ang="0">
                  <a:pos x="52" y="55"/>
                </a:cxn>
                <a:cxn ang="0">
                  <a:pos x="61" y="45"/>
                </a:cxn>
                <a:cxn ang="0">
                  <a:pos x="69" y="36"/>
                </a:cxn>
                <a:cxn ang="0">
                  <a:pos x="78" y="25"/>
                </a:cxn>
                <a:cxn ang="0">
                  <a:pos x="88" y="11"/>
                </a:cxn>
                <a:cxn ang="0">
                  <a:pos x="97" y="0"/>
                </a:cxn>
                <a:cxn ang="0">
                  <a:pos x="112" y="9"/>
                </a:cxn>
                <a:cxn ang="0">
                  <a:pos x="109" y="11"/>
                </a:cxn>
                <a:cxn ang="0">
                  <a:pos x="107" y="19"/>
                </a:cxn>
                <a:cxn ang="0">
                  <a:pos x="103" y="25"/>
                </a:cxn>
                <a:cxn ang="0">
                  <a:pos x="99" y="30"/>
                </a:cxn>
                <a:cxn ang="0">
                  <a:pos x="95" y="38"/>
                </a:cxn>
                <a:cxn ang="0">
                  <a:pos x="90" y="45"/>
                </a:cxn>
                <a:cxn ang="0">
                  <a:pos x="82" y="53"/>
                </a:cxn>
                <a:cxn ang="0">
                  <a:pos x="76" y="63"/>
                </a:cxn>
                <a:cxn ang="0">
                  <a:pos x="67" y="70"/>
                </a:cxn>
                <a:cxn ang="0">
                  <a:pos x="59" y="80"/>
                </a:cxn>
                <a:cxn ang="0">
                  <a:pos x="50" y="89"/>
                </a:cxn>
                <a:cxn ang="0">
                  <a:pos x="38" y="99"/>
                </a:cxn>
                <a:cxn ang="0">
                  <a:pos x="27" y="106"/>
                </a:cxn>
                <a:cxn ang="0">
                  <a:pos x="15" y="118"/>
                </a:cxn>
                <a:cxn ang="0">
                  <a:pos x="0" y="104"/>
                </a:cxn>
                <a:cxn ang="0">
                  <a:pos x="0" y="104"/>
                </a:cxn>
              </a:cxnLst>
              <a:rect l="0" t="0" r="r" b="b"/>
              <a:pathLst>
                <a:path w="112" h="118">
                  <a:moveTo>
                    <a:pt x="0" y="104"/>
                  </a:moveTo>
                  <a:lnTo>
                    <a:pt x="2" y="101"/>
                  </a:lnTo>
                  <a:lnTo>
                    <a:pt x="8" y="97"/>
                  </a:lnTo>
                  <a:lnTo>
                    <a:pt x="12" y="91"/>
                  </a:lnTo>
                  <a:lnTo>
                    <a:pt x="17" y="89"/>
                  </a:lnTo>
                  <a:lnTo>
                    <a:pt x="23" y="83"/>
                  </a:lnTo>
                  <a:lnTo>
                    <a:pt x="29" y="78"/>
                  </a:lnTo>
                  <a:lnTo>
                    <a:pt x="36" y="70"/>
                  </a:lnTo>
                  <a:lnTo>
                    <a:pt x="44" y="63"/>
                  </a:lnTo>
                  <a:lnTo>
                    <a:pt x="52" y="55"/>
                  </a:lnTo>
                  <a:lnTo>
                    <a:pt x="61" y="45"/>
                  </a:lnTo>
                  <a:lnTo>
                    <a:pt x="69" y="36"/>
                  </a:lnTo>
                  <a:lnTo>
                    <a:pt x="78" y="25"/>
                  </a:lnTo>
                  <a:lnTo>
                    <a:pt x="88" y="11"/>
                  </a:lnTo>
                  <a:lnTo>
                    <a:pt x="97" y="0"/>
                  </a:lnTo>
                  <a:lnTo>
                    <a:pt x="112" y="9"/>
                  </a:lnTo>
                  <a:lnTo>
                    <a:pt x="109" y="11"/>
                  </a:lnTo>
                  <a:lnTo>
                    <a:pt x="107" y="19"/>
                  </a:lnTo>
                  <a:lnTo>
                    <a:pt x="103" y="25"/>
                  </a:lnTo>
                  <a:lnTo>
                    <a:pt x="99" y="30"/>
                  </a:lnTo>
                  <a:lnTo>
                    <a:pt x="95" y="38"/>
                  </a:lnTo>
                  <a:lnTo>
                    <a:pt x="90" y="45"/>
                  </a:lnTo>
                  <a:lnTo>
                    <a:pt x="82" y="53"/>
                  </a:lnTo>
                  <a:lnTo>
                    <a:pt x="76" y="63"/>
                  </a:lnTo>
                  <a:lnTo>
                    <a:pt x="67" y="70"/>
                  </a:lnTo>
                  <a:lnTo>
                    <a:pt x="59" y="80"/>
                  </a:lnTo>
                  <a:lnTo>
                    <a:pt x="50" y="89"/>
                  </a:lnTo>
                  <a:lnTo>
                    <a:pt x="38" y="99"/>
                  </a:lnTo>
                  <a:lnTo>
                    <a:pt x="27" y="106"/>
                  </a:lnTo>
                  <a:lnTo>
                    <a:pt x="15" y="118"/>
                  </a:lnTo>
                  <a:lnTo>
                    <a:pt x="0" y="104"/>
                  </a:lnTo>
                  <a:lnTo>
                    <a:pt x="0" y="104"/>
                  </a:lnTo>
                  <a:close/>
                </a:path>
              </a:pathLst>
            </a:custGeom>
            <a:solidFill>
              <a:srgbClr val="000000"/>
            </a:solidFill>
            <a:ln w="9525">
              <a:noFill/>
              <a:round/>
              <a:headEnd/>
              <a:tailEnd/>
            </a:ln>
          </p:spPr>
          <p:txBody>
            <a:bodyPr/>
            <a:lstStyle/>
            <a:p>
              <a:endParaRPr lang="pt-BR"/>
            </a:p>
          </p:txBody>
        </p:sp>
        <p:sp>
          <p:nvSpPr>
            <p:cNvPr id="2128914" name="Freeform 18"/>
            <p:cNvSpPr>
              <a:spLocks/>
            </p:cNvSpPr>
            <p:nvPr/>
          </p:nvSpPr>
          <p:spPr bwMode="auto">
            <a:xfrm>
              <a:off x="2483" y="2825"/>
              <a:ext cx="80" cy="98"/>
            </a:xfrm>
            <a:custGeom>
              <a:avLst/>
              <a:gdLst/>
              <a:ahLst/>
              <a:cxnLst>
                <a:cxn ang="0">
                  <a:pos x="129" y="0"/>
                </a:cxn>
                <a:cxn ang="0">
                  <a:pos x="127" y="0"/>
                </a:cxn>
                <a:cxn ang="0">
                  <a:pos x="124" y="4"/>
                </a:cxn>
                <a:cxn ang="0">
                  <a:pos x="118" y="8"/>
                </a:cxn>
                <a:cxn ang="0">
                  <a:pos x="112" y="15"/>
                </a:cxn>
                <a:cxn ang="0">
                  <a:pos x="105" y="23"/>
                </a:cxn>
                <a:cxn ang="0">
                  <a:pos x="95" y="31"/>
                </a:cxn>
                <a:cxn ang="0">
                  <a:pos x="89" y="36"/>
                </a:cxn>
                <a:cxn ang="0">
                  <a:pos x="86" y="42"/>
                </a:cxn>
                <a:cxn ang="0">
                  <a:pos x="80" y="50"/>
                </a:cxn>
                <a:cxn ang="0">
                  <a:pos x="76" y="55"/>
                </a:cxn>
                <a:cxn ang="0">
                  <a:pos x="68" y="61"/>
                </a:cxn>
                <a:cxn ang="0">
                  <a:pos x="65" y="69"/>
                </a:cxn>
                <a:cxn ang="0">
                  <a:pos x="57" y="76"/>
                </a:cxn>
                <a:cxn ang="0">
                  <a:pos x="53" y="84"/>
                </a:cxn>
                <a:cxn ang="0">
                  <a:pos x="48" y="91"/>
                </a:cxn>
                <a:cxn ang="0">
                  <a:pos x="42" y="99"/>
                </a:cxn>
                <a:cxn ang="0">
                  <a:pos x="36" y="107"/>
                </a:cxn>
                <a:cxn ang="0">
                  <a:pos x="32" y="116"/>
                </a:cxn>
                <a:cxn ang="0">
                  <a:pos x="25" y="124"/>
                </a:cxn>
                <a:cxn ang="0">
                  <a:pos x="21" y="131"/>
                </a:cxn>
                <a:cxn ang="0">
                  <a:pos x="17" y="141"/>
                </a:cxn>
                <a:cxn ang="0">
                  <a:pos x="13" y="150"/>
                </a:cxn>
                <a:cxn ang="0">
                  <a:pos x="9" y="160"/>
                </a:cxn>
                <a:cxn ang="0">
                  <a:pos x="6" y="169"/>
                </a:cxn>
                <a:cxn ang="0">
                  <a:pos x="2" y="179"/>
                </a:cxn>
                <a:cxn ang="0">
                  <a:pos x="0" y="188"/>
                </a:cxn>
                <a:cxn ang="0">
                  <a:pos x="21" y="196"/>
                </a:cxn>
                <a:cxn ang="0">
                  <a:pos x="21" y="194"/>
                </a:cxn>
                <a:cxn ang="0">
                  <a:pos x="23" y="190"/>
                </a:cxn>
                <a:cxn ang="0">
                  <a:pos x="25" y="185"/>
                </a:cxn>
                <a:cxn ang="0">
                  <a:pos x="30" y="177"/>
                </a:cxn>
                <a:cxn ang="0">
                  <a:pos x="34" y="167"/>
                </a:cxn>
                <a:cxn ang="0">
                  <a:pos x="40" y="156"/>
                </a:cxn>
                <a:cxn ang="0">
                  <a:pos x="44" y="150"/>
                </a:cxn>
                <a:cxn ang="0">
                  <a:pos x="48" y="145"/>
                </a:cxn>
                <a:cxn ang="0">
                  <a:pos x="53" y="137"/>
                </a:cxn>
                <a:cxn ang="0">
                  <a:pos x="59" y="131"/>
                </a:cxn>
                <a:cxn ang="0">
                  <a:pos x="61" y="124"/>
                </a:cxn>
                <a:cxn ang="0">
                  <a:pos x="67" y="116"/>
                </a:cxn>
                <a:cxn ang="0">
                  <a:pos x="70" y="109"/>
                </a:cxn>
                <a:cxn ang="0">
                  <a:pos x="78" y="101"/>
                </a:cxn>
                <a:cxn ang="0">
                  <a:pos x="82" y="91"/>
                </a:cxn>
                <a:cxn ang="0">
                  <a:pos x="87" y="84"/>
                </a:cxn>
                <a:cxn ang="0">
                  <a:pos x="95" y="76"/>
                </a:cxn>
                <a:cxn ang="0">
                  <a:pos x="103" y="69"/>
                </a:cxn>
                <a:cxn ang="0">
                  <a:pos x="108" y="59"/>
                </a:cxn>
                <a:cxn ang="0">
                  <a:pos x="114" y="52"/>
                </a:cxn>
                <a:cxn ang="0">
                  <a:pos x="120" y="44"/>
                </a:cxn>
                <a:cxn ang="0">
                  <a:pos x="129" y="34"/>
                </a:cxn>
                <a:cxn ang="0">
                  <a:pos x="135" y="27"/>
                </a:cxn>
                <a:cxn ang="0">
                  <a:pos x="143" y="19"/>
                </a:cxn>
                <a:cxn ang="0">
                  <a:pos x="150" y="10"/>
                </a:cxn>
                <a:cxn ang="0">
                  <a:pos x="160" y="4"/>
                </a:cxn>
                <a:cxn ang="0">
                  <a:pos x="129" y="0"/>
                </a:cxn>
                <a:cxn ang="0">
                  <a:pos x="129" y="0"/>
                </a:cxn>
              </a:cxnLst>
              <a:rect l="0" t="0" r="r" b="b"/>
              <a:pathLst>
                <a:path w="160" h="196">
                  <a:moveTo>
                    <a:pt x="129" y="0"/>
                  </a:moveTo>
                  <a:lnTo>
                    <a:pt x="127" y="0"/>
                  </a:lnTo>
                  <a:lnTo>
                    <a:pt x="124" y="4"/>
                  </a:lnTo>
                  <a:lnTo>
                    <a:pt x="118" y="8"/>
                  </a:lnTo>
                  <a:lnTo>
                    <a:pt x="112" y="15"/>
                  </a:lnTo>
                  <a:lnTo>
                    <a:pt x="105" y="23"/>
                  </a:lnTo>
                  <a:lnTo>
                    <a:pt x="95" y="31"/>
                  </a:lnTo>
                  <a:lnTo>
                    <a:pt x="89" y="36"/>
                  </a:lnTo>
                  <a:lnTo>
                    <a:pt x="86" y="42"/>
                  </a:lnTo>
                  <a:lnTo>
                    <a:pt x="80" y="50"/>
                  </a:lnTo>
                  <a:lnTo>
                    <a:pt x="76" y="55"/>
                  </a:lnTo>
                  <a:lnTo>
                    <a:pt x="68" y="61"/>
                  </a:lnTo>
                  <a:lnTo>
                    <a:pt x="65" y="69"/>
                  </a:lnTo>
                  <a:lnTo>
                    <a:pt x="57" y="76"/>
                  </a:lnTo>
                  <a:lnTo>
                    <a:pt x="53" y="84"/>
                  </a:lnTo>
                  <a:lnTo>
                    <a:pt x="48" y="91"/>
                  </a:lnTo>
                  <a:lnTo>
                    <a:pt x="42" y="99"/>
                  </a:lnTo>
                  <a:lnTo>
                    <a:pt x="36" y="107"/>
                  </a:lnTo>
                  <a:lnTo>
                    <a:pt x="32" y="116"/>
                  </a:lnTo>
                  <a:lnTo>
                    <a:pt x="25" y="124"/>
                  </a:lnTo>
                  <a:lnTo>
                    <a:pt x="21" y="131"/>
                  </a:lnTo>
                  <a:lnTo>
                    <a:pt x="17" y="141"/>
                  </a:lnTo>
                  <a:lnTo>
                    <a:pt x="13" y="150"/>
                  </a:lnTo>
                  <a:lnTo>
                    <a:pt x="9" y="160"/>
                  </a:lnTo>
                  <a:lnTo>
                    <a:pt x="6" y="169"/>
                  </a:lnTo>
                  <a:lnTo>
                    <a:pt x="2" y="179"/>
                  </a:lnTo>
                  <a:lnTo>
                    <a:pt x="0" y="188"/>
                  </a:lnTo>
                  <a:lnTo>
                    <a:pt x="21" y="196"/>
                  </a:lnTo>
                  <a:lnTo>
                    <a:pt x="21" y="194"/>
                  </a:lnTo>
                  <a:lnTo>
                    <a:pt x="23" y="190"/>
                  </a:lnTo>
                  <a:lnTo>
                    <a:pt x="25" y="185"/>
                  </a:lnTo>
                  <a:lnTo>
                    <a:pt x="30" y="177"/>
                  </a:lnTo>
                  <a:lnTo>
                    <a:pt x="34" y="167"/>
                  </a:lnTo>
                  <a:lnTo>
                    <a:pt x="40" y="156"/>
                  </a:lnTo>
                  <a:lnTo>
                    <a:pt x="44" y="150"/>
                  </a:lnTo>
                  <a:lnTo>
                    <a:pt x="48" y="145"/>
                  </a:lnTo>
                  <a:lnTo>
                    <a:pt x="53" y="137"/>
                  </a:lnTo>
                  <a:lnTo>
                    <a:pt x="59" y="131"/>
                  </a:lnTo>
                  <a:lnTo>
                    <a:pt x="61" y="124"/>
                  </a:lnTo>
                  <a:lnTo>
                    <a:pt x="67" y="116"/>
                  </a:lnTo>
                  <a:lnTo>
                    <a:pt x="70" y="109"/>
                  </a:lnTo>
                  <a:lnTo>
                    <a:pt x="78" y="101"/>
                  </a:lnTo>
                  <a:lnTo>
                    <a:pt x="82" y="91"/>
                  </a:lnTo>
                  <a:lnTo>
                    <a:pt x="87" y="84"/>
                  </a:lnTo>
                  <a:lnTo>
                    <a:pt x="95" y="76"/>
                  </a:lnTo>
                  <a:lnTo>
                    <a:pt x="103" y="69"/>
                  </a:lnTo>
                  <a:lnTo>
                    <a:pt x="108" y="59"/>
                  </a:lnTo>
                  <a:lnTo>
                    <a:pt x="114" y="52"/>
                  </a:lnTo>
                  <a:lnTo>
                    <a:pt x="120" y="44"/>
                  </a:lnTo>
                  <a:lnTo>
                    <a:pt x="129" y="34"/>
                  </a:lnTo>
                  <a:lnTo>
                    <a:pt x="135" y="27"/>
                  </a:lnTo>
                  <a:lnTo>
                    <a:pt x="143" y="19"/>
                  </a:lnTo>
                  <a:lnTo>
                    <a:pt x="150" y="10"/>
                  </a:lnTo>
                  <a:lnTo>
                    <a:pt x="160" y="4"/>
                  </a:lnTo>
                  <a:lnTo>
                    <a:pt x="129" y="0"/>
                  </a:lnTo>
                  <a:lnTo>
                    <a:pt x="129" y="0"/>
                  </a:lnTo>
                  <a:close/>
                </a:path>
              </a:pathLst>
            </a:custGeom>
            <a:solidFill>
              <a:srgbClr val="000000"/>
            </a:solidFill>
            <a:ln w="9525">
              <a:noFill/>
              <a:round/>
              <a:headEnd/>
              <a:tailEnd/>
            </a:ln>
          </p:spPr>
          <p:txBody>
            <a:bodyPr/>
            <a:lstStyle/>
            <a:p>
              <a:endParaRPr lang="pt-BR"/>
            </a:p>
          </p:txBody>
        </p:sp>
        <p:sp>
          <p:nvSpPr>
            <p:cNvPr id="2128915" name="Freeform 19"/>
            <p:cNvSpPr>
              <a:spLocks/>
            </p:cNvSpPr>
            <p:nvPr/>
          </p:nvSpPr>
          <p:spPr bwMode="auto">
            <a:xfrm>
              <a:off x="2468" y="2863"/>
              <a:ext cx="42" cy="35"/>
            </a:xfrm>
            <a:custGeom>
              <a:avLst/>
              <a:gdLst/>
              <a:ahLst/>
              <a:cxnLst>
                <a:cxn ang="0">
                  <a:pos x="20" y="0"/>
                </a:cxn>
                <a:cxn ang="0">
                  <a:pos x="83" y="57"/>
                </a:cxn>
                <a:cxn ang="0">
                  <a:pos x="62" y="71"/>
                </a:cxn>
                <a:cxn ang="0">
                  <a:pos x="0" y="15"/>
                </a:cxn>
                <a:cxn ang="0">
                  <a:pos x="20" y="0"/>
                </a:cxn>
                <a:cxn ang="0">
                  <a:pos x="20" y="0"/>
                </a:cxn>
              </a:cxnLst>
              <a:rect l="0" t="0" r="r" b="b"/>
              <a:pathLst>
                <a:path w="83" h="71">
                  <a:moveTo>
                    <a:pt x="20" y="0"/>
                  </a:moveTo>
                  <a:lnTo>
                    <a:pt x="83" y="57"/>
                  </a:lnTo>
                  <a:lnTo>
                    <a:pt x="62" y="71"/>
                  </a:lnTo>
                  <a:lnTo>
                    <a:pt x="0" y="15"/>
                  </a:lnTo>
                  <a:lnTo>
                    <a:pt x="20" y="0"/>
                  </a:lnTo>
                  <a:lnTo>
                    <a:pt x="20" y="0"/>
                  </a:lnTo>
                  <a:close/>
                </a:path>
              </a:pathLst>
            </a:custGeom>
            <a:solidFill>
              <a:srgbClr val="000000"/>
            </a:solidFill>
            <a:ln w="9525">
              <a:noFill/>
              <a:round/>
              <a:headEnd/>
              <a:tailEnd/>
            </a:ln>
          </p:spPr>
          <p:txBody>
            <a:bodyPr/>
            <a:lstStyle/>
            <a:p>
              <a:endParaRPr lang="pt-BR"/>
            </a:p>
          </p:txBody>
        </p:sp>
        <p:sp>
          <p:nvSpPr>
            <p:cNvPr id="2128916" name="Freeform 20"/>
            <p:cNvSpPr>
              <a:spLocks/>
            </p:cNvSpPr>
            <p:nvPr/>
          </p:nvSpPr>
          <p:spPr bwMode="auto">
            <a:xfrm>
              <a:off x="2405" y="2928"/>
              <a:ext cx="34" cy="118"/>
            </a:xfrm>
            <a:custGeom>
              <a:avLst/>
              <a:gdLst/>
              <a:ahLst/>
              <a:cxnLst>
                <a:cxn ang="0">
                  <a:pos x="4" y="0"/>
                </a:cxn>
                <a:cxn ang="0">
                  <a:pos x="2" y="0"/>
                </a:cxn>
                <a:cxn ang="0">
                  <a:pos x="2" y="5"/>
                </a:cxn>
                <a:cxn ang="0">
                  <a:pos x="0" y="11"/>
                </a:cxn>
                <a:cxn ang="0">
                  <a:pos x="0" y="20"/>
                </a:cxn>
                <a:cxn ang="0">
                  <a:pos x="0" y="24"/>
                </a:cxn>
                <a:cxn ang="0">
                  <a:pos x="0" y="30"/>
                </a:cxn>
                <a:cxn ang="0">
                  <a:pos x="0" y="38"/>
                </a:cxn>
                <a:cxn ang="0">
                  <a:pos x="0" y="45"/>
                </a:cxn>
                <a:cxn ang="0">
                  <a:pos x="0" y="51"/>
                </a:cxn>
                <a:cxn ang="0">
                  <a:pos x="0" y="58"/>
                </a:cxn>
                <a:cxn ang="0">
                  <a:pos x="0" y="66"/>
                </a:cxn>
                <a:cxn ang="0">
                  <a:pos x="2" y="76"/>
                </a:cxn>
                <a:cxn ang="0">
                  <a:pos x="2" y="83"/>
                </a:cxn>
                <a:cxn ang="0">
                  <a:pos x="2" y="93"/>
                </a:cxn>
                <a:cxn ang="0">
                  <a:pos x="4" y="100"/>
                </a:cxn>
                <a:cxn ang="0">
                  <a:pos x="6" y="112"/>
                </a:cxn>
                <a:cxn ang="0">
                  <a:pos x="6" y="121"/>
                </a:cxn>
                <a:cxn ang="0">
                  <a:pos x="8" y="131"/>
                </a:cxn>
                <a:cxn ang="0">
                  <a:pos x="10" y="140"/>
                </a:cxn>
                <a:cxn ang="0">
                  <a:pos x="14" y="152"/>
                </a:cxn>
                <a:cxn ang="0">
                  <a:pos x="15" y="161"/>
                </a:cxn>
                <a:cxn ang="0">
                  <a:pos x="19" y="172"/>
                </a:cxn>
                <a:cxn ang="0">
                  <a:pos x="21" y="182"/>
                </a:cxn>
                <a:cxn ang="0">
                  <a:pos x="25" y="193"/>
                </a:cxn>
                <a:cxn ang="0">
                  <a:pos x="29" y="203"/>
                </a:cxn>
                <a:cxn ang="0">
                  <a:pos x="33" y="214"/>
                </a:cxn>
                <a:cxn ang="0">
                  <a:pos x="38" y="224"/>
                </a:cxn>
                <a:cxn ang="0">
                  <a:pos x="44" y="235"/>
                </a:cxn>
                <a:cxn ang="0">
                  <a:pos x="69" y="235"/>
                </a:cxn>
                <a:cxn ang="0">
                  <a:pos x="69" y="233"/>
                </a:cxn>
                <a:cxn ang="0">
                  <a:pos x="67" y="231"/>
                </a:cxn>
                <a:cxn ang="0">
                  <a:pos x="65" y="226"/>
                </a:cxn>
                <a:cxn ang="0">
                  <a:pos x="63" y="220"/>
                </a:cxn>
                <a:cxn ang="0">
                  <a:pos x="59" y="211"/>
                </a:cxn>
                <a:cxn ang="0">
                  <a:pos x="55" y="201"/>
                </a:cxn>
                <a:cxn ang="0">
                  <a:pos x="53" y="195"/>
                </a:cxn>
                <a:cxn ang="0">
                  <a:pos x="52" y="190"/>
                </a:cxn>
                <a:cxn ang="0">
                  <a:pos x="50" y="182"/>
                </a:cxn>
                <a:cxn ang="0">
                  <a:pos x="48" y="176"/>
                </a:cxn>
                <a:cxn ang="0">
                  <a:pos x="44" y="169"/>
                </a:cxn>
                <a:cxn ang="0">
                  <a:pos x="44" y="161"/>
                </a:cxn>
                <a:cxn ang="0">
                  <a:pos x="42" y="152"/>
                </a:cxn>
                <a:cxn ang="0">
                  <a:pos x="40" y="144"/>
                </a:cxn>
                <a:cxn ang="0">
                  <a:pos x="38" y="134"/>
                </a:cxn>
                <a:cxn ang="0">
                  <a:pos x="36" y="125"/>
                </a:cxn>
                <a:cxn ang="0">
                  <a:pos x="36" y="115"/>
                </a:cxn>
                <a:cxn ang="0">
                  <a:pos x="36" y="106"/>
                </a:cxn>
                <a:cxn ang="0">
                  <a:pos x="33" y="95"/>
                </a:cxn>
                <a:cxn ang="0">
                  <a:pos x="33" y="83"/>
                </a:cxn>
                <a:cxn ang="0">
                  <a:pos x="33" y="72"/>
                </a:cxn>
                <a:cxn ang="0">
                  <a:pos x="33" y="60"/>
                </a:cxn>
                <a:cxn ang="0">
                  <a:pos x="31" y="53"/>
                </a:cxn>
                <a:cxn ang="0">
                  <a:pos x="31" y="47"/>
                </a:cxn>
                <a:cxn ang="0">
                  <a:pos x="31" y="41"/>
                </a:cxn>
                <a:cxn ang="0">
                  <a:pos x="31" y="36"/>
                </a:cxn>
                <a:cxn ang="0">
                  <a:pos x="31" y="28"/>
                </a:cxn>
                <a:cxn ang="0">
                  <a:pos x="33" y="22"/>
                </a:cxn>
                <a:cxn ang="0">
                  <a:pos x="33" y="15"/>
                </a:cxn>
                <a:cxn ang="0">
                  <a:pos x="33" y="9"/>
                </a:cxn>
                <a:cxn ang="0">
                  <a:pos x="4" y="0"/>
                </a:cxn>
                <a:cxn ang="0">
                  <a:pos x="4" y="0"/>
                </a:cxn>
              </a:cxnLst>
              <a:rect l="0" t="0" r="r" b="b"/>
              <a:pathLst>
                <a:path w="69" h="235">
                  <a:moveTo>
                    <a:pt x="4" y="0"/>
                  </a:moveTo>
                  <a:lnTo>
                    <a:pt x="2" y="0"/>
                  </a:lnTo>
                  <a:lnTo>
                    <a:pt x="2" y="5"/>
                  </a:lnTo>
                  <a:lnTo>
                    <a:pt x="0" y="11"/>
                  </a:lnTo>
                  <a:lnTo>
                    <a:pt x="0" y="20"/>
                  </a:lnTo>
                  <a:lnTo>
                    <a:pt x="0" y="24"/>
                  </a:lnTo>
                  <a:lnTo>
                    <a:pt x="0" y="30"/>
                  </a:lnTo>
                  <a:lnTo>
                    <a:pt x="0" y="38"/>
                  </a:lnTo>
                  <a:lnTo>
                    <a:pt x="0" y="45"/>
                  </a:lnTo>
                  <a:lnTo>
                    <a:pt x="0" y="51"/>
                  </a:lnTo>
                  <a:lnTo>
                    <a:pt x="0" y="58"/>
                  </a:lnTo>
                  <a:lnTo>
                    <a:pt x="0" y="66"/>
                  </a:lnTo>
                  <a:lnTo>
                    <a:pt x="2" y="76"/>
                  </a:lnTo>
                  <a:lnTo>
                    <a:pt x="2" y="83"/>
                  </a:lnTo>
                  <a:lnTo>
                    <a:pt x="2" y="93"/>
                  </a:lnTo>
                  <a:lnTo>
                    <a:pt x="4" y="100"/>
                  </a:lnTo>
                  <a:lnTo>
                    <a:pt x="6" y="112"/>
                  </a:lnTo>
                  <a:lnTo>
                    <a:pt x="6" y="121"/>
                  </a:lnTo>
                  <a:lnTo>
                    <a:pt x="8" y="131"/>
                  </a:lnTo>
                  <a:lnTo>
                    <a:pt x="10" y="140"/>
                  </a:lnTo>
                  <a:lnTo>
                    <a:pt x="14" y="152"/>
                  </a:lnTo>
                  <a:lnTo>
                    <a:pt x="15" y="161"/>
                  </a:lnTo>
                  <a:lnTo>
                    <a:pt x="19" y="172"/>
                  </a:lnTo>
                  <a:lnTo>
                    <a:pt x="21" y="182"/>
                  </a:lnTo>
                  <a:lnTo>
                    <a:pt x="25" y="193"/>
                  </a:lnTo>
                  <a:lnTo>
                    <a:pt x="29" y="203"/>
                  </a:lnTo>
                  <a:lnTo>
                    <a:pt x="33" y="214"/>
                  </a:lnTo>
                  <a:lnTo>
                    <a:pt x="38" y="224"/>
                  </a:lnTo>
                  <a:lnTo>
                    <a:pt x="44" y="235"/>
                  </a:lnTo>
                  <a:lnTo>
                    <a:pt x="69" y="235"/>
                  </a:lnTo>
                  <a:lnTo>
                    <a:pt x="69" y="233"/>
                  </a:lnTo>
                  <a:lnTo>
                    <a:pt x="67" y="231"/>
                  </a:lnTo>
                  <a:lnTo>
                    <a:pt x="65" y="226"/>
                  </a:lnTo>
                  <a:lnTo>
                    <a:pt x="63" y="220"/>
                  </a:lnTo>
                  <a:lnTo>
                    <a:pt x="59" y="211"/>
                  </a:lnTo>
                  <a:lnTo>
                    <a:pt x="55" y="201"/>
                  </a:lnTo>
                  <a:lnTo>
                    <a:pt x="53" y="195"/>
                  </a:lnTo>
                  <a:lnTo>
                    <a:pt x="52" y="190"/>
                  </a:lnTo>
                  <a:lnTo>
                    <a:pt x="50" y="182"/>
                  </a:lnTo>
                  <a:lnTo>
                    <a:pt x="48" y="176"/>
                  </a:lnTo>
                  <a:lnTo>
                    <a:pt x="44" y="169"/>
                  </a:lnTo>
                  <a:lnTo>
                    <a:pt x="44" y="161"/>
                  </a:lnTo>
                  <a:lnTo>
                    <a:pt x="42" y="152"/>
                  </a:lnTo>
                  <a:lnTo>
                    <a:pt x="40" y="144"/>
                  </a:lnTo>
                  <a:lnTo>
                    <a:pt x="38" y="134"/>
                  </a:lnTo>
                  <a:lnTo>
                    <a:pt x="36" y="125"/>
                  </a:lnTo>
                  <a:lnTo>
                    <a:pt x="36" y="115"/>
                  </a:lnTo>
                  <a:lnTo>
                    <a:pt x="36" y="106"/>
                  </a:lnTo>
                  <a:lnTo>
                    <a:pt x="33" y="95"/>
                  </a:lnTo>
                  <a:lnTo>
                    <a:pt x="33" y="83"/>
                  </a:lnTo>
                  <a:lnTo>
                    <a:pt x="33" y="72"/>
                  </a:lnTo>
                  <a:lnTo>
                    <a:pt x="33" y="60"/>
                  </a:lnTo>
                  <a:lnTo>
                    <a:pt x="31" y="53"/>
                  </a:lnTo>
                  <a:lnTo>
                    <a:pt x="31" y="47"/>
                  </a:lnTo>
                  <a:lnTo>
                    <a:pt x="31" y="41"/>
                  </a:lnTo>
                  <a:lnTo>
                    <a:pt x="31" y="36"/>
                  </a:lnTo>
                  <a:lnTo>
                    <a:pt x="31" y="28"/>
                  </a:lnTo>
                  <a:lnTo>
                    <a:pt x="33" y="22"/>
                  </a:lnTo>
                  <a:lnTo>
                    <a:pt x="33" y="15"/>
                  </a:lnTo>
                  <a:lnTo>
                    <a:pt x="33" y="9"/>
                  </a:lnTo>
                  <a:lnTo>
                    <a:pt x="4" y="0"/>
                  </a:lnTo>
                  <a:lnTo>
                    <a:pt x="4" y="0"/>
                  </a:lnTo>
                  <a:close/>
                </a:path>
              </a:pathLst>
            </a:custGeom>
            <a:solidFill>
              <a:srgbClr val="000000"/>
            </a:solidFill>
            <a:ln w="9525">
              <a:noFill/>
              <a:round/>
              <a:headEnd/>
              <a:tailEnd/>
            </a:ln>
          </p:spPr>
          <p:txBody>
            <a:bodyPr/>
            <a:lstStyle/>
            <a:p>
              <a:endParaRPr lang="pt-BR"/>
            </a:p>
          </p:txBody>
        </p:sp>
        <p:sp>
          <p:nvSpPr>
            <p:cNvPr id="2128917" name="Freeform 21"/>
            <p:cNvSpPr>
              <a:spLocks/>
            </p:cNvSpPr>
            <p:nvPr/>
          </p:nvSpPr>
          <p:spPr bwMode="auto">
            <a:xfrm>
              <a:off x="2500" y="2821"/>
              <a:ext cx="138" cy="333"/>
            </a:xfrm>
            <a:custGeom>
              <a:avLst/>
              <a:gdLst/>
              <a:ahLst/>
              <a:cxnLst>
                <a:cxn ang="0">
                  <a:pos x="253" y="3"/>
                </a:cxn>
                <a:cxn ang="0">
                  <a:pos x="232" y="17"/>
                </a:cxn>
                <a:cxn ang="0">
                  <a:pos x="213" y="30"/>
                </a:cxn>
                <a:cxn ang="0">
                  <a:pos x="194" y="45"/>
                </a:cxn>
                <a:cxn ang="0">
                  <a:pos x="173" y="62"/>
                </a:cxn>
                <a:cxn ang="0">
                  <a:pos x="154" y="83"/>
                </a:cxn>
                <a:cxn ang="0">
                  <a:pos x="139" y="106"/>
                </a:cxn>
                <a:cxn ang="0">
                  <a:pos x="128" y="131"/>
                </a:cxn>
                <a:cxn ang="0">
                  <a:pos x="120" y="157"/>
                </a:cxn>
                <a:cxn ang="0">
                  <a:pos x="120" y="186"/>
                </a:cxn>
                <a:cxn ang="0">
                  <a:pos x="126" y="209"/>
                </a:cxn>
                <a:cxn ang="0">
                  <a:pos x="133" y="228"/>
                </a:cxn>
                <a:cxn ang="0">
                  <a:pos x="150" y="252"/>
                </a:cxn>
                <a:cxn ang="0">
                  <a:pos x="177" y="275"/>
                </a:cxn>
                <a:cxn ang="0">
                  <a:pos x="200" y="304"/>
                </a:cxn>
                <a:cxn ang="0">
                  <a:pos x="207" y="319"/>
                </a:cxn>
                <a:cxn ang="0">
                  <a:pos x="215" y="342"/>
                </a:cxn>
                <a:cxn ang="0">
                  <a:pos x="217" y="365"/>
                </a:cxn>
                <a:cxn ang="0">
                  <a:pos x="215" y="387"/>
                </a:cxn>
                <a:cxn ang="0">
                  <a:pos x="209" y="408"/>
                </a:cxn>
                <a:cxn ang="0">
                  <a:pos x="190" y="441"/>
                </a:cxn>
                <a:cxn ang="0">
                  <a:pos x="158" y="469"/>
                </a:cxn>
                <a:cxn ang="0">
                  <a:pos x="133" y="486"/>
                </a:cxn>
                <a:cxn ang="0">
                  <a:pos x="112" y="498"/>
                </a:cxn>
                <a:cxn ang="0">
                  <a:pos x="93" y="509"/>
                </a:cxn>
                <a:cxn ang="0">
                  <a:pos x="61" y="528"/>
                </a:cxn>
                <a:cxn ang="0">
                  <a:pos x="44" y="539"/>
                </a:cxn>
                <a:cxn ang="0">
                  <a:pos x="19" y="560"/>
                </a:cxn>
                <a:cxn ang="0">
                  <a:pos x="6" y="585"/>
                </a:cxn>
                <a:cxn ang="0">
                  <a:pos x="0" y="610"/>
                </a:cxn>
                <a:cxn ang="0">
                  <a:pos x="6" y="640"/>
                </a:cxn>
                <a:cxn ang="0">
                  <a:pos x="46" y="655"/>
                </a:cxn>
                <a:cxn ang="0">
                  <a:pos x="35" y="638"/>
                </a:cxn>
                <a:cxn ang="0">
                  <a:pos x="31" y="619"/>
                </a:cxn>
                <a:cxn ang="0">
                  <a:pos x="38" y="589"/>
                </a:cxn>
                <a:cxn ang="0">
                  <a:pos x="55" y="566"/>
                </a:cxn>
                <a:cxn ang="0">
                  <a:pos x="76" y="547"/>
                </a:cxn>
                <a:cxn ang="0">
                  <a:pos x="109" y="528"/>
                </a:cxn>
                <a:cxn ang="0">
                  <a:pos x="139" y="507"/>
                </a:cxn>
                <a:cxn ang="0">
                  <a:pos x="168" y="488"/>
                </a:cxn>
                <a:cxn ang="0">
                  <a:pos x="192" y="471"/>
                </a:cxn>
                <a:cxn ang="0">
                  <a:pos x="213" y="454"/>
                </a:cxn>
                <a:cxn ang="0">
                  <a:pos x="236" y="424"/>
                </a:cxn>
                <a:cxn ang="0">
                  <a:pos x="246" y="404"/>
                </a:cxn>
                <a:cxn ang="0">
                  <a:pos x="249" y="384"/>
                </a:cxn>
                <a:cxn ang="0">
                  <a:pos x="249" y="361"/>
                </a:cxn>
                <a:cxn ang="0">
                  <a:pos x="246" y="336"/>
                </a:cxn>
                <a:cxn ang="0">
                  <a:pos x="240" y="311"/>
                </a:cxn>
                <a:cxn ang="0">
                  <a:pos x="228" y="290"/>
                </a:cxn>
                <a:cxn ang="0">
                  <a:pos x="209" y="262"/>
                </a:cxn>
                <a:cxn ang="0">
                  <a:pos x="187" y="232"/>
                </a:cxn>
                <a:cxn ang="0">
                  <a:pos x="166" y="205"/>
                </a:cxn>
                <a:cxn ang="0">
                  <a:pos x="156" y="173"/>
                </a:cxn>
                <a:cxn ang="0">
                  <a:pos x="158" y="148"/>
                </a:cxn>
                <a:cxn ang="0">
                  <a:pos x="166" y="127"/>
                </a:cxn>
                <a:cxn ang="0">
                  <a:pos x="175" y="106"/>
                </a:cxn>
                <a:cxn ang="0">
                  <a:pos x="202" y="72"/>
                </a:cxn>
                <a:cxn ang="0">
                  <a:pos x="230" y="47"/>
                </a:cxn>
                <a:cxn ang="0">
                  <a:pos x="255" y="30"/>
                </a:cxn>
                <a:cxn ang="0">
                  <a:pos x="274" y="22"/>
                </a:cxn>
                <a:cxn ang="0">
                  <a:pos x="261" y="0"/>
                </a:cxn>
              </a:cxnLst>
              <a:rect l="0" t="0" r="r" b="b"/>
              <a:pathLst>
                <a:path w="278" h="665">
                  <a:moveTo>
                    <a:pt x="261" y="0"/>
                  </a:moveTo>
                  <a:lnTo>
                    <a:pt x="259" y="0"/>
                  </a:lnTo>
                  <a:lnTo>
                    <a:pt x="253" y="3"/>
                  </a:lnTo>
                  <a:lnTo>
                    <a:pt x="247" y="5"/>
                  </a:lnTo>
                  <a:lnTo>
                    <a:pt x="238" y="13"/>
                  </a:lnTo>
                  <a:lnTo>
                    <a:pt x="232" y="17"/>
                  </a:lnTo>
                  <a:lnTo>
                    <a:pt x="226" y="21"/>
                  </a:lnTo>
                  <a:lnTo>
                    <a:pt x="219" y="24"/>
                  </a:lnTo>
                  <a:lnTo>
                    <a:pt x="213" y="30"/>
                  </a:lnTo>
                  <a:lnTo>
                    <a:pt x="206" y="32"/>
                  </a:lnTo>
                  <a:lnTo>
                    <a:pt x="202" y="38"/>
                  </a:lnTo>
                  <a:lnTo>
                    <a:pt x="194" y="45"/>
                  </a:lnTo>
                  <a:lnTo>
                    <a:pt x="188" y="51"/>
                  </a:lnTo>
                  <a:lnTo>
                    <a:pt x="181" y="57"/>
                  </a:lnTo>
                  <a:lnTo>
                    <a:pt x="173" y="62"/>
                  </a:lnTo>
                  <a:lnTo>
                    <a:pt x="168" y="70"/>
                  </a:lnTo>
                  <a:lnTo>
                    <a:pt x="162" y="78"/>
                  </a:lnTo>
                  <a:lnTo>
                    <a:pt x="154" y="83"/>
                  </a:lnTo>
                  <a:lnTo>
                    <a:pt x="149" y="91"/>
                  </a:lnTo>
                  <a:lnTo>
                    <a:pt x="143" y="98"/>
                  </a:lnTo>
                  <a:lnTo>
                    <a:pt x="139" y="106"/>
                  </a:lnTo>
                  <a:lnTo>
                    <a:pt x="133" y="114"/>
                  </a:lnTo>
                  <a:lnTo>
                    <a:pt x="130" y="123"/>
                  </a:lnTo>
                  <a:lnTo>
                    <a:pt x="128" y="131"/>
                  </a:lnTo>
                  <a:lnTo>
                    <a:pt x="124" y="140"/>
                  </a:lnTo>
                  <a:lnTo>
                    <a:pt x="120" y="148"/>
                  </a:lnTo>
                  <a:lnTo>
                    <a:pt x="120" y="157"/>
                  </a:lnTo>
                  <a:lnTo>
                    <a:pt x="120" y="167"/>
                  </a:lnTo>
                  <a:lnTo>
                    <a:pt x="120" y="178"/>
                  </a:lnTo>
                  <a:lnTo>
                    <a:pt x="120" y="186"/>
                  </a:lnTo>
                  <a:lnTo>
                    <a:pt x="122" y="193"/>
                  </a:lnTo>
                  <a:lnTo>
                    <a:pt x="124" y="201"/>
                  </a:lnTo>
                  <a:lnTo>
                    <a:pt x="126" y="209"/>
                  </a:lnTo>
                  <a:lnTo>
                    <a:pt x="128" y="214"/>
                  </a:lnTo>
                  <a:lnTo>
                    <a:pt x="130" y="222"/>
                  </a:lnTo>
                  <a:lnTo>
                    <a:pt x="133" y="228"/>
                  </a:lnTo>
                  <a:lnTo>
                    <a:pt x="135" y="233"/>
                  </a:lnTo>
                  <a:lnTo>
                    <a:pt x="143" y="243"/>
                  </a:lnTo>
                  <a:lnTo>
                    <a:pt x="150" y="252"/>
                  </a:lnTo>
                  <a:lnTo>
                    <a:pt x="160" y="260"/>
                  </a:lnTo>
                  <a:lnTo>
                    <a:pt x="168" y="270"/>
                  </a:lnTo>
                  <a:lnTo>
                    <a:pt x="177" y="275"/>
                  </a:lnTo>
                  <a:lnTo>
                    <a:pt x="185" y="285"/>
                  </a:lnTo>
                  <a:lnTo>
                    <a:pt x="192" y="292"/>
                  </a:lnTo>
                  <a:lnTo>
                    <a:pt x="200" y="304"/>
                  </a:lnTo>
                  <a:lnTo>
                    <a:pt x="202" y="308"/>
                  </a:lnTo>
                  <a:lnTo>
                    <a:pt x="206" y="313"/>
                  </a:lnTo>
                  <a:lnTo>
                    <a:pt x="207" y="319"/>
                  </a:lnTo>
                  <a:lnTo>
                    <a:pt x="211" y="327"/>
                  </a:lnTo>
                  <a:lnTo>
                    <a:pt x="213" y="334"/>
                  </a:lnTo>
                  <a:lnTo>
                    <a:pt x="215" y="342"/>
                  </a:lnTo>
                  <a:lnTo>
                    <a:pt x="215" y="349"/>
                  </a:lnTo>
                  <a:lnTo>
                    <a:pt x="219" y="359"/>
                  </a:lnTo>
                  <a:lnTo>
                    <a:pt x="217" y="365"/>
                  </a:lnTo>
                  <a:lnTo>
                    <a:pt x="217" y="374"/>
                  </a:lnTo>
                  <a:lnTo>
                    <a:pt x="215" y="380"/>
                  </a:lnTo>
                  <a:lnTo>
                    <a:pt x="215" y="387"/>
                  </a:lnTo>
                  <a:lnTo>
                    <a:pt x="213" y="395"/>
                  </a:lnTo>
                  <a:lnTo>
                    <a:pt x="211" y="403"/>
                  </a:lnTo>
                  <a:lnTo>
                    <a:pt x="209" y="408"/>
                  </a:lnTo>
                  <a:lnTo>
                    <a:pt x="206" y="416"/>
                  </a:lnTo>
                  <a:lnTo>
                    <a:pt x="198" y="427"/>
                  </a:lnTo>
                  <a:lnTo>
                    <a:pt x="190" y="441"/>
                  </a:lnTo>
                  <a:lnTo>
                    <a:pt x="179" y="450"/>
                  </a:lnTo>
                  <a:lnTo>
                    <a:pt x="171" y="462"/>
                  </a:lnTo>
                  <a:lnTo>
                    <a:pt x="158" y="469"/>
                  </a:lnTo>
                  <a:lnTo>
                    <a:pt x="147" y="479"/>
                  </a:lnTo>
                  <a:lnTo>
                    <a:pt x="139" y="482"/>
                  </a:lnTo>
                  <a:lnTo>
                    <a:pt x="133" y="486"/>
                  </a:lnTo>
                  <a:lnTo>
                    <a:pt x="126" y="490"/>
                  </a:lnTo>
                  <a:lnTo>
                    <a:pt x="120" y="494"/>
                  </a:lnTo>
                  <a:lnTo>
                    <a:pt x="112" y="498"/>
                  </a:lnTo>
                  <a:lnTo>
                    <a:pt x="107" y="501"/>
                  </a:lnTo>
                  <a:lnTo>
                    <a:pt x="99" y="505"/>
                  </a:lnTo>
                  <a:lnTo>
                    <a:pt x="93" y="509"/>
                  </a:lnTo>
                  <a:lnTo>
                    <a:pt x="80" y="517"/>
                  </a:lnTo>
                  <a:lnTo>
                    <a:pt x="69" y="524"/>
                  </a:lnTo>
                  <a:lnTo>
                    <a:pt x="61" y="528"/>
                  </a:lnTo>
                  <a:lnTo>
                    <a:pt x="55" y="532"/>
                  </a:lnTo>
                  <a:lnTo>
                    <a:pt x="50" y="536"/>
                  </a:lnTo>
                  <a:lnTo>
                    <a:pt x="44" y="539"/>
                  </a:lnTo>
                  <a:lnTo>
                    <a:pt x="35" y="545"/>
                  </a:lnTo>
                  <a:lnTo>
                    <a:pt x="27" y="553"/>
                  </a:lnTo>
                  <a:lnTo>
                    <a:pt x="19" y="560"/>
                  </a:lnTo>
                  <a:lnTo>
                    <a:pt x="14" y="568"/>
                  </a:lnTo>
                  <a:lnTo>
                    <a:pt x="8" y="576"/>
                  </a:lnTo>
                  <a:lnTo>
                    <a:pt x="6" y="585"/>
                  </a:lnTo>
                  <a:lnTo>
                    <a:pt x="2" y="593"/>
                  </a:lnTo>
                  <a:lnTo>
                    <a:pt x="0" y="602"/>
                  </a:lnTo>
                  <a:lnTo>
                    <a:pt x="0" y="610"/>
                  </a:lnTo>
                  <a:lnTo>
                    <a:pt x="2" y="621"/>
                  </a:lnTo>
                  <a:lnTo>
                    <a:pt x="2" y="631"/>
                  </a:lnTo>
                  <a:lnTo>
                    <a:pt x="6" y="640"/>
                  </a:lnTo>
                  <a:lnTo>
                    <a:pt x="8" y="652"/>
                  </a:lnTo>
                  <a:lnTo>
                    <a:pt x="16" y="665"/>
                  </a:lnTo>
                  <a:lnTo>
                    <a:pt x="46" y="655"/>
                  </a:lnTo>
                  <a:lnTo>
                    <a:pt x="42" y="652"/>
                  </a:lnTo>
                  <a:lnTo>
                    <a:pt x="38" y="644"/>
                  </a:lnTo>
                  <a:lnTo>
                    <a:pt x="35" y="638"/>
                  </a:lnTo>
                  <a:lnTo>
                    <a:pt x="33" y="633"/>
                  </a:lnTo>
                  <a:lnTo>
                    <a:pt x="31" y="625"/>
                  </a:lnTo>
                  <a:lnTo>
                    <a:pt x="31" y="619"/>
                  </a:lnTo>
                  <a:lnTo>
                    <a:pt x="31" y="608"/>
                  </a:lnTo>
                  <a:lnTo>
                    <a:pt x="35" y="598"/>
                  </a:lnTo>
                  <a:lnTo>
                    <a:pt x="38" y="589"/>
                  </a:lnTo>
                  <a:lnTo>
                    <a:pt x="48" y="577"/>
                  </a:lnTo>
                  <a:lnTo>
                    <a:pt x="50" y="572"/>
                  </a:lnTo>
                  <a:lnTo>
                    <a:pt x="55" y="566"/>
                  </a:lnTo>
                  <a:lnTo>
                    <a:pt x="61" y="560"/>
                  </a:lnTo>
                  <a:lnTo>
                    <a:pt x="71" y="555"/>
                  </a:lnTo>
                  <a:lnTo>
                    <a:pt x="76" y="547"/>
                  </a:lnTo>
                  <a:lnTo>
                    <a:pt x="86" y="541"/>
                  </a:lnTo>
                  <a:lnTo>
                    <a:pt x="95" y="534"/>
                  </a:lnTo>
                  <a:lnTo>
                    <a:pt x="109" y="528"/>
                  </a:lnTo>
                  <a:lnTo>
                    <a:pt x="118" y="522"/>
                  </a:lnTo>
                  <a:lnTo>
                    <a:pt x="130" y="515"/>
                  </a:lnTo>
                  <a:lnTo>
                    <a:pt x="139" y="507"/>
                  </a:lnTo>
                  <a:lnTo>
                    <a:pt x="150" y="501"/>
                  </a:lnTo>
                  <a:lnTo>
                    <a:pt x="158" y="494"/>
                  </a:lnTo>
                  <a:lnTo>
                    <a:pt x="168" y="488"/>
                  </a:lnTo>
                  <a:lnTo>
                    <a:pt x="175" y="482"/>
                  </a:lnTo>
                  <a:lnTo>
                    <a:pt x="185" y="477"/>
                  </a:lnTo>
                  <a:lnTo>
                    <a:pt x="192" y="471"/>
                  </a:lnTo>
                  <a:lnTo>
                    <a:pt x="198" y="465"/>
                  </a:lnTo>
                  <a:lnTo>
                    <a:pt x="206" y="460"/>
                  </a:lnTo>
                  <a:lnTo>
                    <a:pt x="213" y="454"/>
                  </a:lnTo>
                  <a:lnTo>
                    <a:pt x="223" y="441"/>
                  </a:lnTo>
                  <a:lnTo>
                    <a:pt x="234" y="429"/>
                  </a:lnTo>
                  <a:lnTo>
                    <a:pt x="236" y="424"/>
                  </a:lnTo>
                  <a:lnTo>
                    <a:pt x="240" y="418"/>
                  </a:lnTo>
                  <a:lnTo>
                    <a:pt x="242" y="410"/>
                  </a:lnTo>
                  <a:lnTo>
                    <a:pt x="246" y="404"/>
                  </a:lnTo>
                  <a:lnTo>
                    <a:pt x="246" y="397"/>
                  </a:lnTo>
                  <a:lnTo>
                    <a:pt x="247" y="391"/>
                  </a:lnTo>
                  <a:lnTo>
                    <a:pt x="249" y="384"/>
                  </a:lnTo>
                  <a:lnTo>
                    <a:pt x="251" y="376"/>
                  </a:lnTo>
                  <a:lnTo>
                    <a:pt x="249" y="368"/>
                  </a:lnTo>
                  <a:lnTo>
                    <a:pt x="249" y="361"/>
                  </a:lnTo>
                  <a:lnTo>
                    <a:pt x="247" y="353"/>
                  </a:lnTo>
                  <a:lnTo>
                    <a:pt x="247" y="346"/>
                  </a:lnTo>
                  <a:lnTo>
                    <a:pt x="246" y="336"/>
                  </a:lnTo>
                  <a:lnTo>
                    <a:pt x="244" y="328"/>
                  </a:lnTo>
                  <a:lnTo>
                    <a:pt x="242" y="319"/>
                  </a:lnTo>
                  <a:lnTo>
                    <a:pt x="240" y="311"/>
                  </a:lnTo>
                  <a:lnTo>
                    <a:pt x="236" y="302"/>
                  </a:lnTo>
                  <a:lnTo>
                    <a:pt x="232" y="296"/>
                  </a:lnTo>
                  <a:lnTo>
                    <a:pt x="228" y="290"/>
                  </a:lnTo>
                  <a:lnTo>
                    <a:pt x="225" y="285"/>
                  </a:lnTo>
                  <a:lnTo>
                    <a:pt x="217" y="273"/>
                  </a:lnTo>
                  <a:lnTo>
                    <a:pt x="209" y="262"/>
                  </a:lnTo>
                  <a:lnTo>
                    <a:pt x="202" y="252"/>
                  </a:lnTo>
                  <a:lnTo>
                    <a:pt x="192" y="241"/>
                  </a:lnTo>
                  <a:lnTo>
                    <a:pt x="187" y="232"/>
                  </a:lnTo>
                  <a:lnTo>
                    <a:pt x="179" y="224"/>
                  </a:lnTo>
                  <a:lnTo>
                    <a:pt x="171" y="213"/>
                  </a:lnTo>
                  <a:lnTo>
                    <a:pt x="166" y="205"/>
                  </a:lnTo>
                  <a:lnTo>
                    <a:pt x="160" y="193"/>
                  </a:lnTo>
                  <a:lnTo>
                    <a:pt x="158" y="184"/>
                  </a:lnTo>
                  <a:lnTo>
                    <a:pt x="156" y="173"/>
                  </a:lnTo>
                  <a:lnTo>
                    <a:pt x="156" y="161"/>
                  </a:lnTo>
                  <a:lnTo>
                    <a:pt x="156" y="154"/>
                  </a:lnTo>
                  <a:lnTo>
                    <a:pt x="158" y="148"/>
                  </a:lnTo>
                  <a:lnTo>
                    <a:pt x="160" y="142"/>
                  </a:lnTo>
                  <a:lnTo>
                    <a:pt x="162" y="136"/>
                  </a:lnTo>
                  <a:lnTo>
                    <a:pt x="166" y="127"/>
                  </a:lnTo>
                  <a:lnTo>
                    <a:pt x="168" y="119"/>
                  </a:lnTo>
                  <a:lnTo>
                    <a:pt x="171" y="112"/>
                  </a:lnTo>
                  <a:lnTo>
                    <a:pt x="175" y="106"/>
                  </a:lnTo>
                  <a:lnTo>
                    <a:pt x="183" y="93"/>
                  </a:lnTo>
                  <a:lnTo>
                    <a:pt x="192" y="83"/>
                  </a:lnTo>
                  <a:lnTo>
                    <a:pt x="202" y="72"/>
                  </a:lnTo>
                  <a:lnTo>
                    <a:pt x="211" y="62"/>
                  </a:lnTo>
                  <a:lnTo>
                    <a:pt x="221" y="53"/>
                  </a:lnTo>
                  <a:lnTo>
                    <a:pt x="230" y="47"/>
                  </a:lnTo>
                  <a:lnTo>
                    <a:pt x="240" y="40"/>
                  </a:lnTo>
                  <a:lnTo>
                    <a:pt x="247" y="36"/>
                  </a:lnTo>
                  <a:lnTo>
                    <a:pt x="255" y="30"/>
                  </a:lnTo>
                  <a:lnTo>
                    <a:pt x="263" y="26"/>
                  </a:lnTo>
                  <a:lnTo>
                    <a:pt x="268" y="24"/>
                  </a:lnTo>
                  <a:lnTo>
                    <a:pt x="274" y="22"/>
                  </a:lnTo>
                  <a:lnTo>
                    <a:pt x="276" y="21"/>
                  </a:lnTo>
                  <a:lnTo>
                    <a:pt x="278" y="21"/>
                  </a:lnTo>
                  <a:lnTo>
                    <a:pt x="261" y="0"/>
                  </a:lnTo>
                  <a:lnTo>
                    <a:pt x="261" y="0"/>
                  </a:lnTo>
                  <a:close/>
                </a:path>
              </a:pathLst>
            </a:custGeom>
            <a:solidFill>
              <a:srgbClr val="000000"/>
            </a:solidFill>
            <a:ln w="9525">
              <a:noFill/>
              <a:round/>
              <a:headEnd/>
              <a:tailEnd/>
            </a:ln>
          </p:spPr>
          <p:txBody>
            <a:bodyPr/>
            <a:lstStyle/>
            <a:p>
              <a:endParaRPr lang="pt-BR"/>
            </a:p>
          </p:txBody>
        </p:sp>
        <p:sp>
          <p:nvSpPr>
            <p:cNvPr id="2128918" name="Freeform 22"/>
            <p:cNvSpPr>
              <a:spLocks/>
            </p:cNvSpPr>
            <p:nvPr/>
          </p:nvSpPr>
          <p:spPr bwMode="auto">
            <a:xfrm>
              <a:off x="2396" y="2750"/>
              <a:ext cx="106" cy="70"/>
            </a:xfrm>
            <a:custGeom>
              <a:avLst/>
              <a:gdLst/>
              <a:ahLst/>
              <a:cxnLst>
                <a:cxn ang="0">
                  <a:pos x="8" y="139"/>
                </a:cxn>
                <a:cxn ang="0">
                  <a:pos x="17" y="137"/>
                </a:cxn>
                <a:cxn ang="0">
                  <a:pos x="27" y="137"/>
                </a:cxn>
                <a:cxn ang="0">
                  <a:pos x="40" y="133"/>
                </a:cxn>
                <a:cxn ang="0">
                  <a:pos x="55" y="129"/>
                </a:cxn>
                <a:cxn ang="0">
                  <a:pos x="70" y="122"/>
                </a:cxn>
                <a:cxn ang="0">
                  <a:pos x="88" y="114"/>
                </a:cxn>
                <a:cxn ang="0">
                  <a:pos x="103" y="101"/>
                </a:cxn>
                <a:cxn ang="0">
                  <a:pos x="120" y="93"/>
                </a:cxn>
                <a:cxn ang="0">
                  <a:pos x="137" y="89"/>
                </a:cxn>
                <a:cxn ang="0">
                  <a:pos x="154" y="89"/>
                </a:cxn>
                <a:cxn ang="0">
                  <a:pos x="169" y="91"/>
                </a:cxn>
                <a:cxn ang="0">
                  <a:pos x="183" y="95"/>
                </a:cxn>
                <a:cxn ang="0">
                  <a:pos x="196" y="101"/>
                </a:cxn>
                <a:cxn ang="0">
                  <a:pos x="207" y="105"/>
                </a:cxn>
                <a:cxn ang="0">
                  <a:pos x="213" y="106"/>
                </a:cxn>
                <a:cxn ang="0">
                  <a:pos x="213" y="93"/>
                </a:cxn>
                <a:cxn ang="0">
                  <a:pos x="203" y="74"/>
                </a:cxn>
                <a:cxn ang="0">
                  <a:pos x="196" y="61"/>
                </a:cxn>
                <a:cxn ang="0">
                  <a:pos x="183" y="48"/>
                </a:cxn>
                <a:cxn ang="0">
                  <a:pos x="167" y="32"/>
                </a:cxn>
                <a:cxn ang="0">
                  <a:pos x="148" y="21"/>
                </a:cxn>
                <a:cxn ang="0">
                  <a:pos x="127" y="11"/>
                </a:cxn>
                <a:cxn ang="0">
                  <a:pos x="112" y="4"/>
                </a:cxn>
                <a:cxn ang="0">
                  <a:pos x="99" y="0"/>
                </a:cxn>
                <a:cxn ang="0">
                  <a:pos x="86" y="0"/>
                </a:cxn>
                <a:cxn ang="0">
                  <a:pos x="70" y="4"/>
                </a:cxn>
                <a:cxn ang="0">
                  <a:pos x="55" y="11"/>
                </a:cxn>
                <a:cxn ang="0">
                  <a:pos x="42" y="21"/>
                </a:cxn>
                <a:cxn ang="0">
                  <a:pos x="23" y="36"/>
                </a:cxn>
                <a:cxn ang="0">
                  <a:pos x="12" y="53"/>
                </a:cxn>
                <a:cxn ang="0">
                  <a:pos x="4" y="72"/>
                </a:cxn>
                <a:cxn ang="0">
                  <a:pos x="0" y="89"/>
                </a:cxn>
                <a:cxn ang="0">
                  <a:pos x="0" y="106"/>
                </a:cxn>
                <a:cxn ang="0">
                  <a:pos x="2" y="122"/>
                </a:cxn>
                <a:cxn ang="0">
                  <a:pos x="4" y="137"/>
                </a:cxn>
                <a:cxn ang="0">
                  <a:pos x="6" y="141"/>
                </a:cxn>
              </a:cxnLst>
              <a:rect l="0" t="0" r="r" b="b"/>
              <a:pathLst>
                <a:path w="213" h="141">
                  <a:moveTo>
                    <a:pt x="6" y="141"/>
                  </a:moveTo>
                  <a:lnTo>
                    <a:pt x="8" y="139"/>
                  </a:lnTo>
                  <a:lnTo>
                    <a:pt x="13" y="139"/>
                  </a:lnTo>
                  <a:lnTo>
                    <a:pt x="17" y="137"/>
                  </a:lnTo>
                  <a:lnTo>
                    <a:pt x="21" y="137"/>
                  </a:lnTo>
                  <a:lnTo>
                    <a:pt x="27" y="137"/>
                  </a:lnTo>
                  <a:lnTo>
                    <a:pt x="34" y="137"/>
                  </a:lnTo>
                  <a:lnTo>
                    <a:pt x="40" y="133"/>
                  </a:lnTo>
                  <a:lnTo>
                    <a:pt x="48" y="131"/>
                  </a:lnTo>
                  <a:lnTo>
                    <a:pt x="55" y="129"/>
                  </a:lnTo>
                  <a:lnTo>
                    <a:pt x="63" y="127"/>
                  </a:lnTo>
                  <a:lnTo>
                    <a:pt x="70" y="122"/>
                  </a:lnTo>
                  <a:lnTo>
                    <a:pt x="80" y="120"/>
                  </a:lnTo>
                  <a:lnTo>
                    <a:pt x="88" y="114"/>
                  </a:lnTo>
                  <a:lnTo>
                    <a:pt x="97" y="108"/>
                  </a:lnTo>
                  <a:lnTo>
                    <a:pt x="103" y="101"/>
                  </a:lnTo>
                  <a:lnTo>
                    <a:pt x="112" y="97"/>
                  </a:lnTo>
                  <a:lnTo>
                    <a:pt x="120" y="93"/>
                  </a:lnTo>
                  <a:lnTo>
                    <a:pt x="129" y="91"/>
                  </a:lnTo>
                  <a:lnTo>
                    <a:pt x="137" y="89"/>
                  </a:lnTo>
                  <a:lnTo>
                    <a:pt x="145" y="89"/>
                  </a:lnTo>
                  <a:lnTo>
                    <a:pt x="154" y="89"/>
                  </a:lnTo>
                  <a:lnTo>
                    <a:pt x="162" y="91"/>
                  </a:lnTo>
                  <a:lnTo>
                    <a:pt x="169" y="91"/>
                  </a:lnTo>
                  <a:lnTo>
                    <a:pt x="177" y="93"/>
                  </a:lnTo>
                  <a:lnTo>
                    <a:pt x="183" y="95"/>
                  </a:lnTo>
                  <a:lnTo>
                    <a:pt x="190" y="99"/>
                  </a:lnTo>
                  <a:lnTo>
                    <a:pt x="196" y="101"/>
                  </a:lnTo>
                  <a:lnTo>
                    <a:pt x="202" y="103"/>
                  </a:lnTo>
                  <a:lnTo>
                    <a:pt x="207" y="105"/>
                  </a:lnTo>
                  <a:lnTo>
                    <a:pt x="211" y="108"/>
                  </a:lnTo>
                  <a:lnTo>
                    <a:pt x="213" y="106"/>
                  </a:lnTo>
                  <a:lnTo>
                    <a:pt x="213" y="101"/>
                  </a:lnTo>
                  <a:lnTo>
                    <a:pt x="213" y="93"/>
                  </a:lnTo>
                  <a:lnTo>
                    <a:pt x="209" y="82"/>
                  </a:lnTo>
                  <a:lnTo>
                    <a:pt x="203" y="74"/>
                  </a:lnTo>
                  <a:lnTo>
                    <a:pt x="200" y="68"/>
                  </a:lnTo>
                  <a:lnTo>
                    <a:pt x="196" y="61"/>
                  </a:lnTo>
                  <a:lnTo>
                    <a:pt x="190" y="53"/>
                  </a:lnTo>
                  <a:lnTo>
                    <a:pt x="183" y="48"/>
                  </a:lnTo>
                  <a:lnTo>
                    <a:pt x="175" y="40"/>
                  </a:lnTo>
                  <a:lnTo>
                    <a:pt x="167" y="32"/>
                  </a:lnTo>
                  <a:lnTo>
                    <a:pt x="158" y="29"/>
                  </a:lnTo>
                  <a:lnTo>
                    <a:pt x="148" y="21"/>
                  </a:lnTo>
                  <a:lnTo>
                    <a:pt x="137" y="15"/>
                  </a:lnTo>
                  <a:lnTo>
                    <a:pt x="127" y="11"/>
                  </a:lnTo>
                  <a:lnTo>
                    <a:pt x="122" y="8"/>
                  </a:lnTo>
                  <a:lnTo>
                    <a:pt x="112" y="4"/>
                  </a:lnTo>
                  <a:lnTo>
                    <a:pt x="107" y="2"/>
                  </a:lnTo>
                  <a:lnTo>
                    <a:pt x="99" y="0"/>
                  </a:lnTo>
                  <a:lnTo>
                    <a:pt x="93" y="0"/>
                  </a:lnTo>
                  <a:lnTo>
                    <a:pt x="86" y="0"/>
                  </a:lnTo>
                  <a:lnTo>
                    <a:pt x="78" y="2"/>
                  </a:lnTo>
                  <a:lnTo>
                    <a:pt x="70" y="4"/>
                  </a:lnTo>
                  <a:lnTo>
                    <a:pt x="65" y="8"/>
                  </a:lnTo>
                  <a:lnTo>
                    <a:pt x="55" y="11"/>
                  </a:lnTo>
                  <a:lnTo>
                    <a:pt x="50" y="15"/>
                  </a:lnTo>
                  <a:lnTo>
                    <a:pt x="42" y="21"/>
                  </a:lnTo>
                  <a:lnTo>
                    <a:pt x="32" y="30"/>
                  </a:lnTo>
                  <a:lnTo>
                    <a:pt x="23" y="36"/>
                  </a:lnTo>
                  <a:lnTo>
                    <a:pt x="17" y="46"/>
                  </a:lnTo>
                  <a:lnTo>
                    <a:pt x="12" y="53"/>
                  </a:lnTo>
                  <a:lnTo>
                    <a:pt x="8" y="63"/>
                  </a:lnTo>
                  <a:lnTo>
                    <a:pt x="4" y="72"/>
                  </a:lnTo>
                  <a:lnTo>
                    <a:pt x="2" y="80"/>
                  </a:lnTo>
                  <a:lnTo>
                    <a:pt x="0" y="89"/>
                  </a:lnTo>
                  <a:lnTo>
                    <a:pt x="0" y="99"/>
                  </a:lnTo>
                  <a:lnTo>
                    <a:pt x="0" y="106"/>
                  </a:lnTo>
                  <a:lnTo>
                    <a:pt x="0" y="114"/>
                  </a:lnTo>
                  <a:lnTo>
                    <a:pt x="2" y="122"/>
                  </a:lnTo>
                  <a:lnTo>
                    <a:pt x="2" y="127"/>
                  </a:lnTo>
                  <a:lnTo>
                    <a:pt x="4" y="137"/>
                  </a:lnTo>
                  <a:lnTo>
                    <a:pt x="6" y="141"/>
                  </a:lnTo>
                  <a:lnTo>
                    <a:pt x="6" y="141"/>
                  </a:lnTo>
                  <a:close/>
                </a:path>
              </a:pathLst>
            </a:custGeom>
            <a:solidFill>
              <a:srgbClr val="808080"/>
            </a:solidFill>
            <a:ln w="9525">
              <a:noFill/>
              <a:round/>
              <a:headEnd/>
              <a:tailEnd/>
            </a:ln>
          </p:spPr>
          <p:txBody>
            <a:bodyPr/>
            <a:lstStyle/>
            <a:p>
              <a:endParaRPr lang="pt-BR"/>
            </a:p>
          </p:txBody>
        </p:sp>
        <p:sp>
          <p:nvSpPr>
            <p:cNvPr id="2128919" name="Freeform 23"/>
            <p:cNvSpPr>
              <a:spLocks/>
            </p:cNvSpPr>
            <p:nvPr/>
          </p:nvSpPr>
          <p:spPr bwMode="auto">
            <a:xfrm>
              <a:off x="2424" y="2835"/>
              <a:ext cx="21" cy="15"/>
            </a:xfrm>
            <a:custGeom>
              <a:avLst/>
              <a:gdLst/>
              <a:ahLst/>
              <a:cxnLst>
                <a:cxn ang="0">
                  <a:pos x="10" y="31"/>
                </a:cxn>
                <a:cxn ang="0">
                  <a:pos x="10" y="29"/>
                </a:cxn>
                <a:cxn ang="0">
                  <a:pos x="17" y="23"/>
                </a:cxn>
                <a:cxn ang="0">
                  <a:pos x="21" y="19"/>
                </a:cxn>
                <a:cxn ang="0">
                  <a:pos x="27" y="17"/>
                </a:cxn>
                <a:cxn ang="0">
                  <a:pos x="34" y="14"/>
                </a:cxn>
                <a:cxn ang="0">
                  <a:pos x="44" y="12"/>
                </a:cxn>
                <a:cxn ang="0">
                  <a:pos x="40" y="2"/>
                </a:cxn>
                <a:cxn ang="0">
                  <a:pos x="36" y="0"/>
                </a:cxn>
                <a:cxn ang="0">
                  <a:pos x="29" y="0"/>
                </a:cxn>
                <a:cxn ang="0">
                  <a:pos x="21" y="0"/>
                </a:cxn>
                <a:cxn ang="0">
                  <a:pos x="15" y="4"/>
                </a:cxn>
                <a:cxn ang="0">
                  <a:pos x="6" y="6"/>
                </a:cxn>
                <a:cxn ang="0">
                  <a:pos x="0" y="12"/>
                </a:cxn>
                <a:cxn ang="0">
                  <a:pos x="10" y="31"/>
                </a:cxn>
                <a:cxn ang="0">
                  <a:pos x="10" y="31"/>
                </a:cxn>
              </a:cxnLst>
              <a:rect l="0" t="0" r="r" b="b"/>
              <a:pathLst>
                <a:path w="44" h="31">
                  <a:moveTo>
                    <a:pt x="10" y="31"/>
                  </a:moveTo>
                  <a:lnTo>
                    <a:pt x="10" y="29"/>
                  </a:lnTo>
                  <a:lnTo>
                    <a:pt x="17" y="23"/>
                  </a:lnTo>
                  <a:lnTo>
                    <a:pt x="21" y="19"/>
                  </a:lnTo>
                  <a:lnTo>
                    <a:pt x="27" y="17"/>
                  </a:lnTo>
                  <a:lnTo>
                    <a:pt x="34" y="14"/>
                  </a:lnTo>
                  <a:lnTo>
                    <a:pt x="44" y="12"/>
                  </a:lnTo>
                  <a:lnTo>
                    <a:pt x="40" y="2"/>
                  </a:lnTo>
                  <a:lnTo>
                    <a:pt x="36" y="0"/>
                  </a:lnTo>
                  <a:lnTo>
                    <a:pt x="29" y="0"/>
                  </a:lnTo>
                  <a:lnTo>
                    <a:pt x="21" y="0"/>
                  </a:lnTo>
                  <a:lnTo>
                    <a:pt x="15" y="4"/>
                  </a:lnTo>
                  <a:lnTo>
                    <a:pt x="6" y="6"/>
                  </a:lnTo>
                  <a:lnTo>
                    <a:pt x="0" y="12"/>
                  </a:lnTo>
                  <a:lnTo>
                    <a:pt x="10" y="31"/>
                  </a:lnTo>
                  <a:lnTo>
                    <a:pt x="10" y="31"/>
                  </a:lnTo>
                  <a:close/>
                </a:path>
              </a:pathLst>
            </a:custGeom>
            <a:solidFill>
              <a:srgbClr val="000000"/>
            </a:solidFill>
            <a:ln w="9525">
              <a:noFill/>
              <a:round/>
              <a:headEnd/>
              <a:tailEnd/>
            </a:ln>
          </p:spPr>
          <p:txBody>
            <a:bodyPr/>
            <a:lstStyle/>
            <a:p>
              <a:endParaRPr lang="pt-BR"/>
            </a:p>
          </p:txBody>
        </p:sp>
        <p:sp>
          <p:nvSpPr>
            <p:cNvPr id="2128920" name="Freeform 24"/>
            <p:cNvSpPr>
              <a:spLocks/>
            </p:cNvSpPr>
            <p:nvPr/>
          </p:nvSpPr>
          <p:spPr bwMode="auto">
            <a:xfrm>
              <a:off x="2387" y="2741"/>
              <a:ext cx="324" cy="404"/>
            </a:xfrm>
            <a:custGeom>
              <a:avLst/>
              <a:gdLst/>
              <a:ahLst/>
              <a:cxnLst>
                <a:cxn ang="0">
                  <a:pos x="105" y="272"/>
                </a:cxn>
                <a:cxn ang="0">
                  <a:pos x="57" y="213"/>
                </a:cxn>
                <a:cxn ang="0">
                  <a:pos x="29" y="160"/>
                </a:cxn>
                <a:cxn ang="0">
                  <a:pos x="25" y="101"/>
                </a:cxn>
                <a:cxn ang="0">
                  <a:pos x="55" y="57"/>
                </a:cxn>
                <a:cxn ang="0">
                  <a:pos x="107" y="42"/>
                </a:cxn>
                <a:cxn ang="0">
                  <a:pos x="152" y="57"/>
                </a:cxn>
                <a:cxn ang="0">
                  <a:pos x="186" y="89"/>
                </a:cxn>
                <a:cxn ang="0">
                  <a:pos x="221" y="133"/>
                </a:cxn>
                <a:cxn ang="0">
                  <a:pos x="268" y="171"/>
                </a:cxn>
                <a:cxn ang="0">
                  <a:pos x="308" y="186"/>
                </a:cxn>
                <a:cxn ang="0">
                  <a:pos x="365" y="201"/>
                </a:cxn>
                <a:cxn ang="0">
                  <a:pos x="420" y="217"/>
                </a:cxn>
                <a:cxn ang="0">
                  <a:pos x="458" y="228"/>
                </a:cxn>
                <a:cxn ang="0">
                  <a:pos x="510" y="258"/>
                </a:cxn>
                <a:cxn ang="0">
                  <a:pos x="563" y="314"/>
                </a:cxn>
                <a:cxn ang="0">
                  <a:pos x="597" y="382"/>
                </a:cxn>
                <a:cxn ang="0">
                  <a:pos x="616" y="452"/>
                </a:cxn>
                <a:cxn ang="0">
                  <a:pos x="618" y="525"/>
                </a:cxn>
                <a:cxn ang="0">
                  <a:pos x="606" y="582"/>
                </a:cxn>
                <a:cxn ang="0">
                  <a:pos x="586" y="625"/>
                </a:cxn>
                <a:cxn ang="0">
                  <a:pos x="532" y="679"/>
                </a:cxn>
                <a:cxn ang="0">
                  <a:pos x="489" y="699"/>
                </a:cxn>
                <a:cxn ang="0">
                  <a:pos x="447" y="715"/>
                </a:cxn>
                <a:cxn ang="0">
                  <a:pos x="405" y="728"/>
                </a:cxn>
                <a:cxn ang="0">
                  <a:pos x="350" y="747"/>
                </a:cxn>
                <a:cxn ang="0">
                  <a:pos x="300" y="779"/>
                </a:cxn>
                <a:cxn ang="0">
                  <a:pos x="327" y="793"/>
                </a:cxn>
                <a:cxn ang="0">
                  <a:pos x="373" y="766"/>
                </a:cxn>
                <a:cxn ang="0">
                  <a:pos x="420" y="747"/>
                </a:cxn>
                <a:cxn ang="0">
                  <a:pos x="483" y="726"/>
                </a:cxn>
                <a:cxn ang="0">
                  <a:pos x="540" y="705"/>
                </a:cxn>
                <a:cxn ang="0">
                  <a:pos x="580" y="677"/>
                </a:cxn>
                <a:cxn ang="0">
                  <a:pos x="610" y="641"/>
                </a:cxn>
                <a:cxn ang="0">
                  <a:pos x="631" y="595"/>
                </a:cxn>
                <a:cxn ang="0">
                  <a:pos x="644" y="540"/>
                </a:cxn>
                <a:cxn ang="0">
                  <a:pos x="648" y="469"/>
                </a:cxn>
                <a:cxn ang="0">
                  <a:pos x="643" y="420"/>
                </a:cxn>
                <a:cxn ang="0">
                  <a:pos x="622" y="348"/>
                </a:cxn>
                <a:cxn ang="0">
                  <a:pos x="578" y="277"/>
                </a:cxn>
                <a:cxn ang="0">
                  <a:pos x="513" y="222"/>
                </a:cxn>
                <a:cxn ang="0">
                  <a:pos x="472" y="201"/>
                </a:cxn>
                <a:cxn ang="0">
                  <a:pos x="428" y="184"/>
                </a:cxn>
                <a:cxn ang="0">
                  <a:pos x="378" y="171"/>
                </a:cxn>
                <a:cxn ang="0">
                  <a:pos x="327" y="162"/>
                </a:cxn>
                <a:cxn ang="0">
                  <a:pos x="283" y="154"/>
                </a:cxn>
                <a:cxn ang="0">
                  <a:pos x="240" y="106"/>
                </a:cxn>
                <a:cxn ang="0">
                  <a:pos x="205" y="51"/>
                </a:cxn>
                <a:cxn ang="0">
                  <a:pos x="167" y="15"/>
                </a:cxn>
                <a:cxn ang="0">
                  <a:pos x="108" y="0"/>
                </a:cxn>
                <a:cxn ang="0">
                  <a:pos x="63" y="15"/>
                </a:cxn>
                <a:cxn ang="0">
                  <a:pos x="25" y="49"/>
                </a:cxn>
                <a:cxn ang="0">
                  <a:pos x="2" y="104"/>
                </a:cxn>
                <a:cxn ang="0">
                  <a:pos x="2" y="148"/>
                </a:cxn>
                <a:cxn ang="0">
                  <a:pos x="21" y="198"/>
                </a:cxn>
                <a:cxn ang="0">
                  <a:pos x="46" y="239"/>
                </a:cxn>
                <a:cxn ang="0">
                  <a:pos x="97" y="296"/>
                </a:cxn>
                <a:cxn ang="0">
                  <a:pos x="135" y="300"/>
                </a:cxn>
              </a:cxnLst>
              <a:rect l="0" t="0" r="r" b="b"/>
              <a:pathLst>
                <a:path w="648" h="808">
                  <a:moveTo>
                    <a:pt x="135" y="300"/>
                  </a:moveTo>
                  <a:lnTo>
                    <a:pt x="131" y="296"/>
                  </a:lnTo>
                  <a:lnTo>
                    <a:pt x="124" y="291"/>
                  </a:lnTo>
                  <a:lnTo>
                    <a:pt x="118" y="285"/>
                  </a:lnTo>
                  <a:lnTo>
                    <a:pt x="112" y="277"/>
                  </a:lnTo>
                  <a:lnTo>
                    <a:pt x="105" y="272"/>
                  </a:lnTo>
                  <a:lnTo>
                    <a:pt x="99" y="264"/>
                  </a:lnTo>
                  <a:lnTo>
                    <a:pt x="89" y="255"/>
                  </a:lnTo>
                  <a:lnTo>
                    <a:pt x="82" y="245"/>
                  </a:lnTo>
                  <a:lnTo>
                    <a:pt x="74" y="236"/>
                  </a:lnTo>
                  <a:lnTo>
                    <a:pt x="67" y="224"/>
                  </a:lnTo>
                  <a:lnTo>
                    <a:pt x="57" y="213"/>
                  </a:lnTo>
                  <a:lnTo>
                    <a:pt x="51" y="201"/>
                  </a:lnTo>
                  <a:lnTo>
                    <a:pt x="44" y="190"/>
                  </a:lnTo>
                  <a:lnTo>
                    <a:pt x="38" y="179"/>
                  </a:lnTo>
                  <a:lnTo>
                    <a:pt x="34" y="171"/>
                  </a:lnTo>
                  <a:lnTo>
                    <a:pt x="31" y="165"/>
                  </a:lnTo>
                  <a:lnTo>
                    <a:pt x="29" y="160"/>
                  </a:lnTo>
                  <a:lnTo>
                    <a:pt x="27" y="154"/>
                  </a:lnTo>
                  <a:lnTo>
                    <a:pt x="23" y="142"/>
                  </a:lnTo>
                  <a:lnTo>
                    <a:pt x="23" y="131"/>
                  </a:lnTo>
                  <a:lnTo>
                    <a:pt x="21" y="120"/>
                  </a:lnTo>
                  <a:lnTo>
                    <a:pt x="23" y="110"/>
                  </a:lnTo>
                  <a:lnTo>
                    <a:pt x="25" y="101"/>
                  </a:lnTo>
                  <a:lnTo>
                    <a:pt x="29" y="91"/>
                  </a:lnTo>
                  <a:lnTo>
                    <a:pt x="31" y="84"/>
                  </a:lnTo>
                  <a:lnTo>
                    <a:pt x="36" y="74"/>
                  </a:lnTo>
                  <a:lnTo>
                    <a:pt x="40" y="68"/>
                  </a:lnTo>
                  <a:lnTo>
                    <a:pt x="48" y="63"/>
                  </a:lnTo>
                  <a:lnTo>
                    <a:pt x="55" y="57"/>
                  </a:lnTo>
                  <a:lnTo>
                    <a:pt x="63" y="53"/>
                  </a:lnTo>
                  <a:lnTo>
                    <a:pt x="70" y="47"/>
                  </a:lnTo>
                  <a:lnTo>
                    <a:pt x="80" y="47"/>
                  </a:lnTo>
                  <a:lnTo>
                    <a:pt x="89" y="44"/>
                  </a:lnTo>
                  <a:lnTo>
                    <a:pt x="99" y="44"/>
                  </a:lnTo>
                  <a:lnTo>
                    <a:pt x="107" y="42"/>
                  </a:lnTo>
                  <a:lnTo>
                    <a:pt x="116" y="44"/>
                  </a:lnTo>
                  <a:lnTo>
                    <a:pt x="122" y="44"/>
                  </a:lnTo>
                  <a:lnTo>
                    <a:pt x="131" y="46"/>
                  </a:lnTo>
                  <a:lnTo>
                    <a:pt x="137" y="49"/>
                  </a:lnTo>
                  <a:lnTo>
                    <a:pt x="146" y="53"/>
                  </a:lnTo>
                  <a:lnTo>
                    <a:pt x="152" y="57"/>
                  </a:lnTo>
                  <a:lnTo>
                    <a:pt x="158" y="59"/>
                  </a:lnTo>
                  <a:lnTo>
                    <a:pt x="164" y="65"/>
                  </a:lnTo>
                  <a:lnTo>
                    <a:pt x="169" y="70"/>
                  </a:lnTo>
                  <a:lnTo>
                    <a:pt x="175" y="76"/>
                  </a:lnTo>
                  <a:lnTo>
                    <a:pt x="181" y="84"/>
                  </a:lnTo>
                  <a:lnTo>
                    <a:pt x="186" y="89"/>
                  </a:lnTo>
                  <a:lnTo>
                    <a:pt x="192" y="97"/>
                  </a:lnTo>
                  <a:lnTo>
                    <a:pt x="196" y="103"/>
                  </a:lnTo>
                  <a:lnTo>
                    <a:pt x="202" y="110"/>
                  </a:lnTo>
                  <a:lnTo>
                    <a:pt x="205" y="116"/>
                  </a:lnTo>
                  <a:lnTo>
                    <a:pt x="211" y="123"/>
                  </a:lnTo>
                  <a:lnTo>
                    <a:pt x="221" y="133"/>
                  </a:lnTo>
                  <a:lnTo>
                    <a:pt x="232" y="144"/>
                  </a:lnTo>
                  <a:lnTo>
                    <a:pt x="242" y="152"/>
                  </a:lnTo>
                  <a:lnTo>
                    <a:pt x="251" y="160"/>
                  </a:lnTo>
                  <a:lnTo>
                    <a:pt x="255" y="163"/>
                  </a:lnTo>
                  <a:lnTo>
                    <a:pt x="261" y="167"/>
                  </a:lnTo>
                  <a:lnTo>
                    <a:pt x="268" y="171"/>
                  </a:lnTo>
                  <a:lnTo>
                    <a:pt x="276" y="175"/>
                  </a:lnTo>
                  <a:lnTo>
                    <a:pt x="281" y="177"/>
                  </a:lnTo>
                  <a:lnTo>
                    <a:pt x="287" y="179"/>
                  </a:lnTo>
                  <a:lnTo>
                    <a:pt x="293" y="181"/>
                  </a:lnTo>
                  <a:lnTo>
                    <a:pt x="302" y="184"/>
                  </a:lnTo>
                  <a:lnTo>
                    <a:pt x="308" y="186"/>
                  </a:lnTo>
                  <a:lnTo>
                    <a:pt x="318" y="190"/>
                  </a:lnTo>
                  <a:lnTo>
                    <a:pt x="325" y="192"/>
                  </a:lnTo>
                  <a:lnTo>
                    <a:pt x="335" y="196"/>
                  </a:lnTo>
                  <a:lnTo>
                    <a:pt x="344" y="198"/>
                  </a:lnTo>
                  <a:lnTo>
                    <a:pt x="354" y="200"/>
                  </a:lnTo>
                  <a:lnTo>
                    <a:pt x="365" y="201"/>
                  </a:lnTo>
                  <a:lnTo>
                    <a:pt x="376" y="205"/>
                  </a:lnTo>
                  <a:lnTo>
                    <a:pt x="386" y="207"/>
                  </a:lnTo>
                  <a:lnTo>
                    <a:pt x="399" y="211"/>
                  </a:lnTo>
                  <a:lnTo>
                    <a:pt x="405" y="213"/>
                  </a:lnTo>
                  <a:lnTo>
                    <a:pt x="413" y="215"/>
                  </a:lnTo>
                  <a:lnTo>
                    <a:pt x="420" y="217"/>
                  </a:lnTo>
                  <a:lnTo>
                    <a:pt x="428" y="219"/>
                  </a:lnTo>
                  <a:lnTo>
                    <a:pt x="432" y="220"/>
                  </a:lnTo>
                  <a:lnTo>
                    <a:pt x="439" y="222"/>
                  </a:lnTo>
                  <a:lnTo>
                    <a:pt x="445" y="224"/>
                  </a:lnTo>
                  <a:lnTo>
                    <a:pt x="452" y="226"/>
                  </a:lnTo>
                  <a:lnTo>
                    <a:pt x="458" y="228"/>
                  </a:lnTo>
                  <a:lnTo>
                    <a:pt x="466" y="232"/>
                  </a:lnTo>
                  <a:lnTo>
                    <a:pt x="472" y="234"/>
                  </a:lnTo>
                  <a:lnTo>
                    <a:pt x="477" y="238"/>
                  </a:lnTo>
                  <a:lnTo>
                    <a:pt x="489" y="245"/>
                  </a:lnTo>
                  <a:lnTo>
                    <a:pt x="500" y="251"/>
                  </a:lnTo>
                  <a:lnTo>
                    <a:pt x="510" y="258"/>
                  </a:lnTo>
                  <a:lnTo>
                    <a:pt x="521" y="268"/>
                  </a:lnTo>
                  <a:lnTo>
                    <a:pt x="529" y="276"/>
                  </a:lnTo>
                  <a:lnTo>
                    <a:pt x="538" y="285"/>
                  </a:lnTo>
                  <a:lnTo>
                    <a:pt x="546" y="293"/>
                  </a:lnTo>
                  <a:lnTo>
                    <a:pt x="555" y="304"/>
                  </a:lnTo>
                  <a:lnTo>
                    <a:pt x="563" y="314"/>
                  </a:lnTo>
                  <a:lnTo>
                    <a:pt x="568" y="325"/>
                  </a:lnTo>
                  <a:lnTo>
                    <a:pt x="576" y="336"/>
                  </a:lnTo>
                  <a:lnTo>
                    <a:pt x="584" y="348"/>
                  </a:lnTo>
                  <a:lnTo>
                    <a:pt x="587" y="359"/>
                  </a:lnTo>
                  <a:lnTo>
                    <a:pt x="591" y="371"/>
                  </a:lnTo>
                  <a:lnTo>
                    <a:pt x="597" y="382"/>
                  </a:lnTo>
                  <a:lnTo>
                    <a:pt x="601" y="393"/>
                  </a:lnTo>
                  <a:lnTo>
                    <a:pt x="605" y="405"/>
                  </a:lnTo>
                  <a:lnTo>
                    <a:pt x="608" y="418"/>
                  </a:lnTo>
                  <a:lnTo>
                    <a:pt x="610" y="430"/>
                  </a:lnTo>
                  <a:lnTo>
                    <a:pt x="614" y="441"/>
                  </a:lnTo>
                  <a:lnTo>
                    <a:pt x="616" y="452"/>
                  </a:lnTo>
                  <a:lnTo>
                    <a:pt x="616" y="466"/>
                  </a:lnTo>
                  <a:lnTo>
                    <a:pt x="618" y="477"/>
                  </a:lnTo>
                  <a:lnTo>
                    <a:pt x="618" y="488"/>
                  </a:lnTo>
                  <a:lnTo>
                    <a:pt x="618" y="502"/>
                  </a:lnTo>
                  <a:lnTo>
                    <a:pt x="618" y="513"/>
                  </a:lnTo>
                  <a:lnTo>
                    <a:pt x="618" y="525"/>
                  </a:lnTo>
                  <a:lnTo>
                    <a:pt x="618" y="536"/>
                  </a:lnTo>
                  <a:lnTo>
                    <a:pt x="616" y="545"/>
                  </a:lnTo>
                  <a:lnTo>
                    <a:pt x="612" y="555"/>
                  </a:lnTo>
                  <a:lnTo>
                    <a:pt x="610" y="564"/>
                  </a:lnTo>
                  <a:lnTo>
                    <a:pt x="610" y="574"/>
                  </a:lnTo>
                  <a:lnTo>
                    <a:pt x="606" y="582"/>
                  </a:lnTo>
                  <a:lnTo>
                    <a:pt x="605" y="589"/>
                  </a:lnTo>
                  <a:lnTo>
                    <a:pt x="601" y="599"/>
                  </a:lnTo>
                  <a:lnTo>
                    <a:pt x="599" y="606"/>
                  </a:lnTo>
                  <a:lnTo>
                    <a:pt x="593" y="612"/>
                  </a:lnTo>
                  <a:lnTo>
                    <a:pt x="589" y="620"/>
                  </a:lnTo>
                  <a:lnTo>
                    <a:pt x="586" y="625"/>
                  </a:lnTo>
                  <a:lnTo>
                    <a:pt x="584" y="633"/>
                  </a:lnTo>
                  <a:lnTo>
                    <a:pt x="574" y="644"/>
                  </a:lnTo>
                  <a:lnTo>
                    <a:pt x="565" y="656"/>
                  </a:lnTo>
                  <a:lnTo>
                    <a:pt x="555" y="663"/>
                  </a:lnTo>
                  <a:lnTo>
                    <a:pt x="546" y="673"/>
                  </a:lnTo>
                  <a:lnTo>
                    <a:pt x="532" y="679"/>
                  </a:lnTo>
                  <a:lnTo>
                    <a:pt x="521" y="688"/>
                  </a:lnTo>
                  <a:lnTo>
                    <a:pt x="515" y="690"/>
                  </a:lnTo>
                  <a:lnTo>
                    <a:pt x="510" y="692"/>
                  </a:lnTo>
                  <a:lnTo>
                    <a:pt x="502" y="694"/>
                  </a:lnTo>
                  <a:lnTo>
                    <a:pt x="496" y="698"/>
                  </a:lnTo>
                  <a:lnTo>
                    <a:pt x="489" y="699"/>
                  </a:lnTo>
                  <a:lnTo>
                    <a:pt x="483" y="703"/>
                  </a:lnTo>
                  <a:lnTo>
                    <a:pt x="475" y="705"/>
                  </a:lnTo>
                  <a:lnTo>
                    <a:pt x="470" y="709"/>
                  </a:lnTo>
                  <a:lnTo>
                    <a:pt x="462" y="711"/>
                  </a:lnTo>
                  <a:lnTo>
                    <a:pt x="454" y="713"/>
                  </a:lnTo>
                  <a:lnTo>
                    <a:pt x="447" y="715"/>
                  </a:lnTo>
                  <a:lnTo>
                    <a:pt x="441" y="717"/>
                  </a:lnTo>
                  <a:lnTo>
                    <a:pt x="433" y="718"/>
                  </a:lnTo>
                  <a:lnTo>
                    <a:pt x="428" y="722"/>
                  </a:lnTo>
                  <a:lnTo>
                    <a:pt x="420" y="722"/>
                  </a:lnTo>
                  <a:lnTo>
                    <a:pt x="413" y="726"/>
                  </a:lnTo>
                  <a:lnTo>
                    <a:pt x="405" y="728"/>
                  </a:lnTo>
                  <a:lnTo>
                    <a:pt x="399" y="730"/>
                  </a:lnTo>
                  <a:lnTo>
                    <a:pt x="392" y="732"/>
                  </a:lnTo>
                  <a:lnTo>
                    <a:pt x="386" y="736"/>
                  </a:lnTo>
                  <a:lnTo>
                    <a:pt x="373" y="739"/>
                  </a:lnTo>
                  <a:lnTo>
                    <a:pt x="361" y="743"/>
                  </a:lnTo>
                  <a:lnTo>
                    <a:pt x="350" y="747"/>
                  </a:lnTo>
                  <a:lnTo>
                    <a:pt x="338" y="753"/>
                  </a:lnTo>
                  <a:lnTo>
                    <a:pt x="329" y="758"/>
                  </a:lnTo>
                  <a:lnTo>
                    <a:pt x="319" y="764"/>
                  </a:lnTo>
                  <a:lnTo>
                    <a:pt x="312" y="768"/>
                  </a:lnTo>
                  <a:lnTo>
                    <a:pt x="306" y="774"/>
                  </a:lnTo>
                  <a:lnTo>
                    <a:pt x="300" y="779"/>
                  </a:lnTo>
                  <a:lnTo>
                    <a:pt x="297" y="787"/>
                  </a:lnTo>
                  <a:lnTo>
                    <a:pt x="310" y="808"/>
                  </a:lnTo>
                  <a:lnTo>
                    <a:pt x="312" y="806"/>
                  </a:lnTo>
                  <a:lnTo>
                    <a:pt x="318" y="800"/>
                  </a:lnTo>
                  <a:lnTo>
                    <a:pt x="319" y="796"/>
                  </a:lnTo>
                  <a:lnTo>
                    <a:pt x="327" y="793"/>
                  </a:lnTo>
                  <a:lnTo>
                    <a:pt x="333" y="789"/>
                  </a:lnTo>
                  <a:lnTo>
                    <a:pt x="340" y="783"/>
                  </a:lnTo>
                  <a:lnTo>
                    <a:pt x="350" y="777"/>
                  </a:lnTo>
                  <a:lnTo>
                    <a:pt x="361" y="772"/>
                  </a:lnTo>
                  <a:lnTo>
                    <a:pt x="367" y="768"/>
                  </a:lnTo>
                  <a:lnTo>
                    <a:pt x="373" y="766"/>
                  </a:lnTo>
                  <a:lnTo>
                    <a:pt x="378" y="762"/>
                  </a:lnTo>
                  <a:lnTo>
                    <a:pt x="388" y="760"/>
                  </a:lnTo>
                  <a:lnTo>
                    <a:pt x="394" y="756"/>
                  </a:lnTo>
                  <a:lnTo>
                    <a:pt x="403" y="753"/>
                  </a:lnTo>
                  <a:lnTo>
                    <a:pt x="411" y="749"/>
                  </a:lnTo>
                  <a:lnTo>
                    <a:pt x="420" y="747"/>
                  </a:lnTo>
                  <a:lnTo>
                    <a:pt x="430" y="743"/>
                  </a:lnTo>
                  <a:lnTo>
                    <a:pt x="441" y="741"/>
                  </a:lnTo>
                  <a:lnTo>
                    <a:pt x="451" y="737"/>
                  </a:lnTo>
                  <a:lnTo>
                    <a:pt x="462" y="736"/>
                  </a:lnTo>
                  <a:lnTo>
                    <a:pt x="473" y="730"/>
                  </a:lnTo>
                  <a:lnTo>
                    <a:pt x="483" y="726"/>
                  </a:lnTo>
                  <a:lnTo>
                    <a:pt x="492" y="722"/>
                  </a:lnTo>
                  <a:lnTo>
                    <a:pt x="504" y="720"/>
                  </a:lnTo>
                  <a:lnTo>
                    <a:pt x="511" y="715"/>
                  </a:lnTo>
                  <a:lnTo>
                    <a:pt x="521" y="711"/>
                  </a:lnTo>
                  <a:lnTo>
                    <a:pt x="530" y="709"/>
                  </a:lnTo>
                  <a:lnTo>
                    <a:pt x="540" y="705"/>
                  </a:lnTo>
                  <a:lnTo>
                    <a:pt x="546" y="699"/>
                  </a:lnTo>
                  <a:lnTo>
                    <a:pt x="553" y="696"/>
                  </a:lnTo>
                  <a:lnTo>
                    <a:pt x="559" y="690"/>
                  </a:lnTo>
                  <a:lnTo>
                    <a:pt x="567" y="688"/>
                  </a:lnTo>
                  <a:lnTo>
                    <a:pt x="572" y="682"/>
                  </a:lnTo>
                  <a:lnTo>
                    <a:pt x="580" y="677"/>
                  </a:lnTo>
                  <a:lnTo>
                    <a:pt x="586" y="671"/>
                  </a:lnTo>
                  <a:lnTo>
                    <a:pt x="591" y="667"/>
                  </a:lnTo>
                  <a:lnTo>
                    <a:pt x="595" y="660"/>
                  </a:lnTo>
                  <a:lnTo>
                    <a:pt x="601" y="654"/>
                  </a:lnTo>
                  <a:lnTo>
                    <a:pt x="605" y="646"/>
                  </a:lnTo>
                  <a:lnTo>
                    <a:pt x="610" y="641"/>
                  </a:lnTo>
                  <a:lnTo>
                    <a:pt x="612" y="633"/>
                  </a:lnTo>
                  <a:lnTo>
                    <a:pt x="616" y="625"/>
                  </a:lnTo>
                  <a:lnTo>
                    <a:pt x="620" y="620"/>
                  </a:lnTo>
                  <a:lnTo>
                    <a:pt x="625" y="612"/>
                  </a:lnTo>
                  <a:lnTo>
                    <a:pt x="627" y="603"/>
                  </a:lnTo>
                  <a:lnTo>
                    <a:pt x="631" y="595"/>
                  </a:lnTo>
                  <a:lnTo>
                    <a:pt x="633" y="585"/>
                  </a:lnTo>
                  <a:lnTo>
                    <a:pt x="637" y="578"/>
                  </a:lnTo>
                  <a:lnTo>
                    <a:pt x="637" y="568"/>
                  </a:lnTo>
                  <a:lnTo>
                    <a:pt x="641" y="559"/>
                  </a:lnTo>
                  <a:lnTo>
                    <a:pt x="643" y="547"/>
                  </a:lnTo>
                  <a:lnTo>
                    <a:pt x="644" y="540"/>
                  </a:lnTo>
                  <a:lnTo>
                    <a:pt x="646" y="528"/>
                  </a:lnTo>
                  <a:lnTo>
                    <a:pt x="648" y="515"/>
                  </a:lnTo>
                  <a:lnTo>
                    <a:pt x="648" y="504"/>
                  </a:lnTo>
                  <a:lnTo>
                    <a:pt x="648" y="494"/>
                  </a:lnTo>
                  <a:lnTo>
                    <a:pt x="648" y="481"/>
                  </a:lnTo>
                  <a:lnTo>
                    <a:pt x="648" y="469"/>
                  </a:lnTo>
                  <a:lnTo>
                    <a:pt x="648" y="456"/>
                  </a:lnTo>
                  <a:lnTo>
                    <a:pt x="648" y="445"/>
                  </a:lnTo>
                  <a:lnTo>
                    <a:pt x="644" y="439"/>
                  </a:lnTo>
                  <a:lnTo>
                    <a:pt x="644" y="433"/>
                  </a:lnTo>
                  <a:lnTo>
                    <a:pt x="643" y="426"/>
                  </a:lnTo>
                  <a:lnTo>
                    <a:pt x="643" y="420"/>
                  </a:lnTo>
                  <a:lnTo>
                    <a:pt x="639" y="407"/>
                  </a:lnTo>
                  <a:lnTo>
                    <a:pt x="637" y="395"/>
                  </a:lnTo>
                  <a:lnTo>
                    <a:pt x="633" y="382"/>
                  </a:lnTo>
                  <a:lnTo>
                    <a:pt x="631" y="371"/>
                  </a:lnTo>
                  <a:lnTo>
                    <a:pt x="625" y="359"/>
                  </a:lnTo>
                  <a:lnTo>
                    <a:pt x="622" y="348"/>
                  </a:lnTo>
                  <a:lnTo>
                    <a:pt x="614" y="334"/>
                  </a:lnTo>
                  <a:lnTo>
                    <a:pt x="608" y="323"/>
                  </a:lnTo>
                  <a:lnTo>
                    <a:pt x="601" y="312"/>
                  </a:lnTo>
                  <a:lnTo>
                    <a:pt x="595" y="300"/>
                  </a:lnTo>
                  <a:lnTo>
                    <a:pt x="586" y="289"/>
                  </a:lnTo>
                  <a:lnTo>
                    <a:pt x="578" y="277"/>
                  </a:lnTo>
                  <a:lnTo>
                    <a:pt x="568" y="268"/>
                  </a:lnTo>
                  <a:lnTo>
                    <a:pt x="559" y="258"/>
                  </a:lnTo>
                  <a:lnTo>
                    <a:pt x="548" y="249"/>
                  </a:lnTo>
                  <a:lnTo>
                    <a:pt x="538" y="239"/>
                  </a:lnTo>
                  <a:lnTo>
                    <a:pt x="525" y="230"/>
                  </a:lnTo>
                  <a:lnTo>
                    <a:pt x="513" y="222"/>
                  </a:lnTo>
                  <a:lnTo>
                    <a:pt x="506" y="219"/>
                  </a:lnTo>
                  <a:lnTo>
                    <a:pt x="500" y="215"/>
                  </a:lnTo>
                  <a:lnTo>
                    <a:pt x="492" y="211"/>
                  </a:lnTo>
                  <a:lnTo>
                    <a:pt x="487" y="207"/>
                  </a:lnTo>
                  <a:lnTo>
                    <a:pt x="479" y="205"/>
                  </a:lnTo>
                  <a:lnTo>
                    <a:pt x="472" y="201"/>
                  </a:lnTo>
                  <a:lnTo>
                    <a:pt x="466" y="198"/>
                  </a:lnTo>
                  <a:lnTo>
                    <a:pt x="458" y="196"/>
                  </a:lnTo>
                  <a:lnTo>
                    <a:pt x="449" y="192"/>
                  </a:lnTo>
                  <a:lnTo>
                    <a:pt x="441" y="190"/>
                  </a:lnTo>
                  <a:lnTo>
                    <a:pt x="433" y="186"/>
                  </a:lnTo>
                  <a:lnTo>
                    <a:pt x="428" y="184"/>
                  </a:lnTo>
                  <a:lnTo>
                    <a:pt x="420" y="181"/>
                  </a:lnTo>
                  <a:lnTo>
                    <a:pt x="413" y="181"/>
                  </a:lnTo>
                  <a:lnTo>
                    <a:pt x="407" y="177"/>
                  </a:lnTo>
                  <a:lnTo>
                    <a:pt x="401" y="177"/>
                  </a:lnTo>
                  <a:lnTo>
                    <a:pt x="388" y="173"/>
                  </a:lnTo>
                  <a:lnTo>
                    <a:pt x="378" y="171"/>
                  </a:lnTo>
                  <a:lnTo>
                    <a:pt x="367" y="169"/>
                  </a:lnTo>
                  <a:lnTo>
                    <a:pt x="359" y="167"/>
                  </a:lnTo>
                  <a:lnTo>
                    <a:pt x="350" y="165"/>
                  </a:lnTo>
                  <a:lnTo>
                    <a:pt x="340" y="163"/>
                  </a:lnTo>
                  <a:lnTo>
                    <a:pt x="335" y="162"/>
                  </a:lnTo>
                  <a:lnTo>
                    <a:pt x="327" y="162"/>
                  </a:lnTo>
                  <a:lnTo>
                    <a:pt x="319" y="160"/>
                  </a:lnTo>
                  <a:lnTo>
                    <a:pt x="314" y="160"/>
                  </a:lnTo>
                  <a:lnTo>
                    <a:pt x="308" y="160"/>
                  </a:lnTo>
                  <a:lnTo>
                    <a:pt x="304" y="160"/>
                  </a:lnTo>
                  <a:lnTo>
                    <a:pt x="293" y="156"/>
                  </a:lnTo>
                  <a:lnTo>
                    <a:pt x="283" y="154"/>
                  </a:lnTo>
                  <a:lnTo>
                    <a:pt x="276" y="148"/>
                  </a:lnTo>
                  <a:lnTo>
                    <a:pt x="266" y="142"/>
                  </a:lnTo>
                  <a:lnTo>
                    <a:pt x="259" y="131"/>
                  </a:lnTo>
                  <a:lnTo>
                    <a:pt x="249" y="122"/>
                  </a:lnTo>
                  <a:lnTo>
                    <a:pt x="243" y="112"/>
                  </a:lnTo>
                  <a:lnTo>
                    <a:pt x="240" y="106"/>
                  </a:lnTo>
                  <a:lnTo>
                    <a:pt x="234" y="97"/>
                  </a:lnTo>
                  <a:lnTo>
                    <a:pt x="230" y="87"/>
                  </a:lnTo>
                  <a:lnTo>
                    <a:pt x="222" y="76"/>
                  </a:lnTo>
                  <a:lnTo>
                    <a:pt x="217" y="68"/>
                  </a:lnTo>
                  <a:lnTo>
                    <a:pt x="211" y="59"/>
                  </a:lnTo>
                  <a:lnTo>
                    <a:pt x="205" y="51"/>
                  </a:lnTo>
                  <a:lnTo>
                    <a:pt x="198" y="44"/>
                  </a:lnTo>
                  <a:lnTo>
                    <a:pt x="192" y="36"/>
                  </a:lnTo>
                  <a:lnTo>
                    <a:pt x="186" y="30"/>
                  </a:lnTo>
                  <a:lnTo>
                    <a:pt x="181" y="27"/>
                  </a:lnTo>
                  <a:lnTo>
                    <a:pt x="173" y="21"/>
                  </a:lnTo>
                  <a:lnTo>
                    <a:pt x="167" y="15"/>
                  </a:lnTo>
                  <a:lnTo>
                    <a:pt x="160" y="11"/>
                  </a:lnTo>
                  <a:lnTo>
                    <a:pt x="154" y="9"/>
                  </a:lnTo>
                  <a:lnTo>
                    <a:pt x="143" y="6"/>
                  </a:lnTo>
                  <a:lnTo>
                    <a:pt x="131" y="2"/>
                  </a:lnTo>
                  <a:lnTo>
                    <a:pt x="120" y="0"/>
                  </a:lnTo>
                  <a:lnTo>
                    <a:pt x="108" y="0"/>
                  </a:lnTo>
                  <a:lnTo>
                    <a:pt x="99" y="0"/>
                  </a:lnTo>
                  <a:lnTo>
                    <a:pt x="89" y="2"/>
                  </a:lnTo>
                  <a:lnTo>
                    <a:pt x="80" y="6"/>
                  </a:lnTo>
                  <a:lnTo>
                    <a:pt x="72" y="9"/>
                  </a:lnTo>
                  <a:lnTo>
                    <a:pt x="67" y="11"/>
                  </a:lnTo>
                  <a:lnTo>
                    <a:pt x="63" y="15"/>
                  </a:lnTo>
                  <a:lnTo>
                    <a:pt x="55" y="17"/>
                  </a:lnTo>
                  <a:lnTo>
                    <a:pt x="50" y="23"/>
                  </a:lnTo>
                  <a:lnTo>
                    <a:pt x="42" y="28"/>
                  </a:lnTo>
                  <a:lnTo>
                    <a:pt x="36" y="36"/>
                  </a:lnTo>
                  <a:lnTo>
                    <a:pt x="31" y="42"/>
                  </a:lnTo>
                  <a:lnTo>
                    <a:pt x="25" y="49"/>
                  </a:lnTo>
                  <a:lnTo>
                    <a:pt x="17" y="59"/>
                  </a:lnTo>
                  <a:lnTo>
                    <a:pt x="13" y="70"/>
                  </a:lnTo>
                  <a:lnTo>
                    <a:pt x="8" y="80"/>
                  </a:lnTo>
                  <a:lnTo>
                    <a:pt x="4" y="91"/>
                  </a:lnTo>
                  <a:lnTo>
                    <a:pt x="2" y="97"/>
                  </a:lnTo>
                  <a:lnTo>
                    <a:pt x="2" y="104"/>
                  </a:lnTo>
                  <a:lnTo>
                    <a:pt x="2" y="112"/>
                  </a:lnTo>
                  <a:lnTo>
                    <a:pt x="2" y="118"/>
                  </a:lnTo>
                  <a:lnTo>
                    <a:pt x="0" y="125"/>
                  </a:lnTo>
                  <a:lnTo>
                    <a:pt x="0" y="133"/>
                  </a:lnTo>
                  <a:lnTo>
                    <a:pt x="2" y="139"/>
                  </a:lnTo>
                  <a:lnTo>
                    <a:pt x="2" y="148"/>
                  </a:lnTo>
                  <a:lnTo>
                    <a:pt x="4" y="154"/>
                  </a:lnTo>
                  <a:lnTo>
                    <a:pt x="6" y="163"/>
                  </a:lnTo>
                  <a:lnTo>
                    <a:pt x="10" y="171"/>
                  </a:lnTo>
                  <a:lnTo>
                    <a:pt x="13" y="181"/>
                  </a:lnTo>
                  <a:lnTo>
                    <a:pt x="17" y="190"/>
                  </a:lnTo>
                  <a:lnTo>
                    <a:pt x="21" y="198"/>
                  </a:lnTo>
                  <a:lnTo>
                    <a:pt x="25" y="205"/>
                  </a:lnTo>
                  <a:lnTo>
                    <a:pt x="29" y="213"/>
                  </a:lnTo>
                  <a:lnTo>
                    <a:pt x="32" y="219"/>
                  </a:lnTo>
                  <a:lnTo>
                    <a:pt x="36" y="226"/>
                  </a:lnTo>
                  <a:lnTo>
                    <a:pt x="42" y="234"/>
                  </a:lnTo>
                  <a:lnTo>
                    <a:pt x="46" y="239"/>
                  </a:lnTo>
                  <a:lnTo>
                    <a:pt x="55" y="251"/>
                  </a:lnTo>
                  <a:lnTo>
                    <a:pt x="63" y="264"/>
                  </a:lnTo>
                  <a:lnTo>
                    <a:pt x="72" y="272"/>
                  </a:lnTo>
                  <a:lnTo>
                    <a:pt x="82" y="281"/>
                  </a:lnTo>
                  <a:lnTo>
                    <a:pt x="89" y="289"/>
                  </a:lnTo>
                  <a:lnTo>
                    <a:pt x="97" y="296"/>
                  </a:lnTo>
                  <a:lnTo>
                    <a:pt x="105" y="300"/>
                  </a:lnTo>
                  <a:lnTo>
                    <a:pt x="110" y="306"/>
                  </a:lnTo>
                  <a:lnTo>
                    <a:pt x="120" y="312"/>
                  </a:lnTo>
                  <a:lnTo>
                    <a:pt x="122" y="314"/>
                  </a:lnTo>
                  <a:lnTo>
                    <a:pt x="135" y="300"/>
                  </a:lnTo>
                  <a:lnTo>
                    <a:pt x="135" y="300"/>
                  </a:lnTo>
                  <a:close/>
                </a:path>
              </a:pathLst>
            </a:custGeom>
            <a:solidFill>
              <a:srgbClr val="000000"/>
            </a:solidFill>
            <a:ln w="9525">
              <a:noFill/>
              <a:round/>
              <a:headEnd/>
              <a:tailEnd/>
            </a:ln>
          </p:spPr>
          <p:txBody>
            <a:bodyPr/>
            <a:lstStyle/>
            <a:p>
              <a:endParaRPr lang="pt-BR"/>
            </a:p>
          </p:txBody>
        </p:sp>
        <p:sp>
          <p:nvSpPr>
            <p:cNvPr id="2128921" name="Freeform 25"/>
            <p:cNvSpPr>
              <a:spLocks/>
            </p:cNvSpPr>
            <p:nvPr/>
          </p:nvSpPr>
          <p:spPr bwMode="auto">
            <a:xfrm>
              <a:off x="2392" y="2788"/>
              <a:ext cx="104" cy="38"/>
            </a:xfrm>
            <a:custGeom>
              <a:avLst/>
              <a:gdLst/>
              <a:ahLst/>
              <a:cxnLst>
                <a:cxn ang="0">
                  <a:pos x="14" y="76"/>
                </a:cxn>
                <a:cxn ang="0">
                  <a:pos x="14" y="74"/>
                </a:cxn>
                <a:cxn ang="0">
                  <a:pos x="21" y="74"/>
                </a:cxn>
                <a:cxn ang="0">
                  <a:pos x="25" y="72"/>
                </a:cxn>
                <a:cxn ang="0">
                  <a:pos x="31" y="72"/>
                </a:cxn>
                <a:cxn ang="0">
                  <a:pos x="37" y="70"/>
                </a:cxn>
                <a:cxn ang="0">
                  <a:pos x="44" y="70"/>
                </a:cxn>
                <a:cxn ang="0">
                  <a:pos x="50" y="67"/>
                </a:cxn>
                <a:cxn ang="0">
                  <a:pos x="56" y="65"/>
                </a:cxn>
                <a:cxn ang="0">
                  <a:pos x="63" y="63"/>
                </a:cxn>
                <a:cxn ang="0">
                  <a:pos x="69" y="61"/>
                </a:cxn>
                <a:cxn ang="0">
                  <a:pos x="77" y="57"/>
                </a:cxn>
                <a:cxn ang="0">
                  <a:pos x="82" y="53"/>
                </a:cxn>
                <a:cxn ang="0">
                  <a:pos x="90" y="49"/>
                </a:cxn>
                <a:cxn ang="0">
                  <a:pos x="96" y="46"/>
                </a:cxn>
                <a:cxn ang="0">
                  <a:pos x="101" y="42"/>
                </a:cxn>
                <a:cxn ang="0">
                  <a:pos x="107" y="38"/>
                </a:cxn>
                <a:cxn ang="0">
                  <a:pos x="113" y="34"/>
                </a:cxn>
                <a:cxn ang="0">
                  <a:pos x="120" y="30"/>
                </a:cxn>
                <a:cxn ang="0">
                  <a:pos x="126" y="29"/>
                </a:cxn>
                <a:cxn ang="0">
                  <a:pos x="132" y="25"/>
                </a:cxn>
                <a:cxn ang="0">
                  <a:pos x="139" y="23"/>
                </a:cxn>
                <a:cxn ang="0">
                  <a:pos x="147" y="23"/>
                </a:cxn>
                <a:cxn ang="0">
                  <a:pos x="154" y="21"/>
                </a:cxn>
                <a:cxn ang="0">
                  <a:pos x="162" y="21"/>
                </a:cxn>
                <a:cxn ang="0">
                  <a:pos x="168" y="21"/>
                </a:cxn>
                <a:cxn ang="0">
                  <a:pos x="177" y="21"/>
                </a:cxn>
                <a:cxn ang="0">
                  <a:pos x="183" y="21"/>
                </a:cxn>
                <a:cxn ang="0">
                  <a:pos x="191" y="23"/>
                </a:cxn>
                <a:cxn ang="0">
                  <a:pos x="200" y="23"/>
                </a:cxn>
                <a:cxn ang="0">
                  <a:pos x="208" y="25"/>
                </a:cxn>
                <a:cxn ang="0">
                  <a:pos x="200" y="6"/>
                </a:cxn>
                <a:cxn ang="0">
                  <a:pos x="196" y="4"/>
                </a:cxn>
                <a:cxn ang="0">
                  <a:pos x="191" y="4"/>
                </a:cxn>
                <a:cxn ang="0">
                  <a:pos x="185" y="2"/>
                </a:cxn>
                <a:cxn ang="0">
                  <a:pos x="181" y="2"/>
                </a:cxn>
                <a:cxn ang="0">
                  <a:pos x="175" y="2"/>
                </a:cxn>
                <a:cxn ang="0">
                  <a:pos x="170" y="2"/>
                </a:cxn>
                <a:cxn ang="0">
                  <a:pos x="162" y="0"/>
                </a:cxn>
                <a:cxn ang="0">
                  <a:pos x="153" y="0"/>
                </a:cxn>
                <a:cxn ang="0">
                  <a:pos x="145" y="0"/>
                </a:cxn>
                <a:cxn ang="0">
                  <a:pos x="137" y="2"/>
                </a:cxn>
                <a:cxn ang="0">
                  <a:pos x="128" y="4"/>
                </a:cxn>
                <a:cxn ang="0">
                  <a:pos x="118" y="8"/>
                </a:cxn>
                <a:cxn ang="0">
                  <a:pos x="109" y="10"/>
                </a:cxn>
                <a:cxn ang="0">
                  <a:pos x="101" y="15"/>
                </a:cxn>
                <a:cxn ang="0">
                  <a:pos x="90" y="17"/>
                </a:cxn>
                <a:cxn ang="0">
                  <a:pos x="84" y="21"/>
                </a:cxn>
                <a:cxn ang="0">
                  <a:pos x="77" y="25"/>
                </a:cxn>
                <a:cxn ang="0">
                  <a:pos x="69" y="29"/>
                </a:cxn>
                <a:cxn ang="0">
                  <a:pos x="58" y="30"/>
                </a:cxn>
                <a:cxn ang="0">
                  <a:pos x="50" y="36"/>
                </a:cxn>
                <a:cxn ang="0">
                  <a:pos x="39" y="38"/>
                </a:cxn>
                <a:cxn ang="0">
                  <a:pos x="29" y="40"/>
                </a:cxn>
                <a:cxn ang="0">
                  <a:pos x="21" y="40"/>
                </a:cxn>
                <a:cxn ang="0">
                  <a:pos x="16" y="40"/>
                </a:cxn>
                <a:cxn ang="0">
                  <a:pos x="8" y="40"/>
                </a:cxn>
                <a:cxn ang="0">
                  <a:pos x="0" y="40"/>
                </a:cxn>
                <a:cxn ang="0">
                  <a:pos x="14" y="76"/>
                </a:cxn>
                <a:cxn ang="0">
                  <a:pos x="14" y="76"/>
                </a:cxn>
              </a:cxnLst>
              <a:rect l="0" t="0" r="r" b="b"/>
              <a:pathLst>
                <a:path w="208" h="76">
                  <a:moveTo>
                    <a:pt x="14" y="76"/>
                  </a:moveTo>
                  <a:lnTo>
                    <a:pt x="14" y="74"/>
                  </a:lnTo>
                  <a:lnTo>
                    <a:pt x="21" y="74"/>
                  </a:lnTo>
                  <a:lnTo>
                    <a:pt x="25" y="72"/>
                  </a:lnTo>
                  <a:lnTo>
                    <a:pt x="31" y="72"/>
                  </a:lnTo>
                  <a:lnTo>
                    <a:pt x="37" y="70"/>
                  </a:lnTo>
                  <a:lnTo>
                    <a:pt x="44" y="70"/>
                  </a:lnTo>
                  <a:lnTo>
                    <a:pt x="50" y="67"/>
                  </a:lnTo>
                  <a:lnTo>
                    <a:pt x="56" y="65"/>
                  </a:lnTo>
                  <a:lnTo>
                    <a:pt x="63" y="63"/>
                  </a:lnTo>
                  <a:lnTo>
                    <a:pt x="69" y="61"/>
                  </a:lnTo>
                  <a:lnTo>
                    <a:pt x="77" y="57"/>
                  </a:lnTo>
                  <a:lnTo>
                    <a:pt x="82" y="53"/>
                  </a:lnTo>
                  <a:lnTo>
                    <a:pt x="90" y="49"/>
                  </a:lnTo>
                  <a:lnTo>
                    <a:pt x="96" y="46"/>
                  </a:lnTo>
                  <a:lnTo>
                    <a:pt x="101" y="42"/>
                  </a:lnTo>
                  <a:lnTo>
                    <a:pt x="107" y="38"/>
                  </a:lnTo>
                  <a:lnTo>
                    <a:pt x="113" y="34"/>
                  </a:lnTo>
                  <a:lnTo>
                    <a:pt x="120" y="30"/>
                  </a:lnTo>
                  <a:lnTo>
                    <a:pt x="126" y="29"/>
                  </a:lnTo>
                  <a:lnTo>
                    <a:pt x="132" y="25"/>
                  </a:lnTo>
                  <a:lnTo>
                    <a:pt x="139" y="23"/>
                  </a:lnTo>
                  <a:lnTo>
                    <a:pt x="147" y="23"/>
                  </a:lnTo>
                  <a:lnTo>
                    <a:pt x="154" y="21"/>
                  </a:lnTo>
                  <a:lnTo>
                    <a:pt x="162" y="21"/>
                  </a:lnTo>
                  <a:lnTo>
                    <a:pt x="168" y="21"/>
                  </a:lnTo>
                  <a:lnTo>
                    <a:pt x="177" y="21"/>
                  </a:lnTo>
                  <a:lnTo>
                    <a:pt x="183" y="21"/>
                  </a:lnTo>
                  <a:lnTo>
                    <a:pt x="191" y="23"/>
                  </a:lnTo>
                  <a:lnTo>
                    <a:pt x="200" y="23"/>
                  </a:lnTo>
                  <a:lnTo>
                    <a:pt x="208" y="25"/>
                  </a:lnTo>
                  <a:lnTo>
                    <a:pt x="200" y="6"/>
                  </a:lnTo>
                  <a:lnTo>
                    <a:pt x="196" y="4"/>
                  </a:lnTo>
                  <a:lnTo>
                    <a:pt x="191" y="4"/>
                  </a:lnTo>
                  <a:lnTo>
                    <a:pt x="185" y="2"/>
                  </a:lnTo>
                  <a:lnTo>
                    <a:pt x="181" y="2"/>
                  </a:lnTo>
                  <a:lnTo>
                    <a:pt x="175" y="2"/>
                  </a:lnTo>
                  <a:lnTo>
                    <a:pt x="170" y="2"/>
                  </a:lnTo>
                  <a:lnTo>
                    <a:pt x="162" y="0"/>
                  </a:lnTo>
                  <a:lnTo>
                    <a:pt x="153" y="0"/>
                  </a:lnTo>
                  <a:lnTo>
                    <a:pt x="145" y="0"/>
                  </a:lnTo>
                  <a:lnTo>
                    <a:pt x="137" y="2"/>
                  </a:lnTo>
                  <a:lnTo>
                    <a:pt x="128" y="4"/>
                  </a:lnTo>
                  <a:lnTo>
                    <a:pt x="118" y="8"/>
                  </a:lnTo>
                  <a:lnTo>
                    <a:pt x="109" y="10"/>
                  </a:lnTo>
                  <a:lnTo>
                    <a:pt x="101" y="15"/>
                  </a:lnTo>
                  <a:lnTo>
                    <a:pt x="90" y="17"/>
                  </a:lnTo>
                  <a:lnTo>
                    <a:pt x="84" y="21"/>
                  </a:lnTo>
                  <a:lnTo>
                    <a:pt x="77" y="25"/>
                  </a:lnTo>
                  <a:lnTo>
                    <a:pt x="69" y="29"/>
                  </a:lnTo>
                  <a:lnTo>
                    <a:pt x="58" y="30"/>
                  </a:lnTo>
                  <a:lnTo>
                    <a:pt x="50" y="36"/>
                  </a:lnTo>
                  <a:lnTo>
                    <a:pt x="39" y="38"/>
                  </a:lnTo>
                  <a:lnTo>
                    <a:pt x="29" y="40"/>
                  </a:lnTo>
                  <a:lnTo>
                    <a:pt x="21" y="40"/>
                  </a:lnTo>
                  <a:lnTo>
                    <a:pt x="16" y="40"/>
                  </a:lnTo>
                  <a:lnTo>
                    <a:pt x="8" y="40"/>
                  </a:lnTo>
                  <a:lnTo>
                    <a:pt x="0" y="40"/>
                  </a:lnTo>
                  <a:lnTo>
                    <a:pt x="14" y="76"/>
                  </a:lnTo>
                  <a:lnTo>
                    <a:pt x="14" y="76"/>
                  </a:lnTo>
                  <a:close/>
                </a:path>
              </a:pathLst>
            </a:custGeom>
            <a:solidFill>
              <a:srgbClr val="000000"/>
            </a:solidFill>
            <a:ln w="9525">
              <a:noFill/>
              <a:round/>
              <a:headEnd/>
              <a:tailEnd/>
            </a:ln>
          </p:spPr>
          <p:txBody>
            <a:bodyPr/>
            <a:lstStyle/>
            <a:p>
              <a:endParaRPr lang="pt-BR"/>
            </a:p>
          </p:txBody>
        </p:sp>
        <p:sp>
          <p:nvSpPr>
            <p:cNvPr id="2128922" name="Freeform 26"/>
            <p:cNvSpPr>
              <a:spLocks/>
            </p:cNvSpPr>
            <p:nvPr/>
          </p:nvSpPr>
          <p:spPr bwMode="auto">
            <a:xfrm>
              <a:off x="2280" y="2858"/>
              <a:ext cx="145" cy="276"/>
            </a:xfrm>
            <a:custGeom>
              <a:avLst/>
              <a:gdLst/>
              <a:ahLst/>
              <a:cxnLst>
                <a:cxn ang="0">
                  <a:pos x="261" y="2"/>
                </a:cxn>
                <a:cxn ang="0">
                  <a:pos x="244" y="5"/>
                </a:cxn>
                <a:cxn ang="0">
                  <a:pos x="217" y="13"/>
                </a:cxn>
                <a:cxn ang="0">
                  <a:pos x="186" y="24"/>
                </a:cxn>
                <a:cxn ang="0">
                  <a:pos x="156" y="43"/>
                </a:cxn>
                <a:cxn ang="0">
                  <a:pos x="120" y="64"/>
                </a:cxn>
                <a:cxn ang="0">
                  <a:pos x="86" y="91"/>
                </a:cxn>
                <a:cxn ang="0">
                  <a:pos x="55" y="125"/>
                </a:cxn>
                <a:cxn ang="0">
                  <a:pos x="36" y="150"/>
                </a:cxn>
                <a:cxn ang="0">
                  <a:pos x="27" y="173"/>
                </a:cxn>
                <a:cxn ang="0">
                  <a:pos x="17" y="196"/>
                </a:cxn>
                <a:cxn ang="0">
                  <a:pos x="10" y="218"/>
                </a:cxn>
                <a:cxn ang="0">
                  <a:pos x="4" y="245"/>
                </a:cxn>
                <a:cxn ang="0">
                  <a:pos x="0" y="270"/>
                </a:cxn>
                <a:cxn ang="0">
                  <a:pos x="0" y="294"/>
                </a:cxn>
                <a:cxn ang="0">
                  <a:pos x="0" y="317"/>
                </a:cxn>
                <a:cxn ang="0">
                  <a:pos x="4" y="340"/>
                </a:cxn>
                <a:cxn ang="0">
                  <a:pos x="8" y="361"/>
                </a:cxn>
                <a:cxn ang="0">
                  <a:pos x="14" y="382"/>
                </a:cxn>
                <a:cxn ang="0">
                  <a:pos x="21" y="403"/>
                </a:cxn>
                <a:cxn ang="0">
                  <a:pos x="31" y="424"/>
                </a:cxn>
                <a:cxn ang="0">
                  <a:pos x="46" y="448"/>
                </a:cxn>
                <a:cxn ang="0">
                  <a:pos x="71" y="481"/>
                </a:cxn>
                <a:cxn ang="0">
                  <a:pos x="101" y="507"/>
                </a:cxn>
                <a:cxn ang="0">
                  <a:pos x="135" y="530"/>
                </a:cxn>
                <a:cxn ang="0">
                  <a:pos x="169" y="543"/>
                </a:cxn>
                <a:cxn ang="0">
                  <a:pos x="196" y="549"/>
                </a:cxn>
                <a:cxn ang="0">
                  <a:pos x="215" y="551"/>
                </a:cxn>
                <a:cxn ang="0">
                  <a:pos x="234" y="551"/>
                </a:cxn>
                <a:cxn ang="0">
                  <a:pos x="232" y="526"/>
                </a:cxn>
                <a:cxn ang="0">
                  <a:pos x="211" y="522"/>
                </a:cxn>
                <a:cxn ang="0">
                  <a:pos x="183" y="515"/>
                </a:cxn>
                <a:cxn ang="0">
                  <a:pos x="152" y="502"/>
                </a:cxn>
                <a:cxn ang="0">
                  <a:pos x="122" y="483"/>
                </a:cxn>
                <a:cxn ang="0">
                  <a:pos x="95" y="460"/>
                </a:cxn>
                <a:cxn ang="0">
                  <a:pos x="72" y="435"/>
                </a:cxn>
                <a:cxn ang="0">
                  <a:pos x="53" y="407"/>
                </a:cxn>
                <a:cxn ang="0">
                  <a:pos x="38" y="376"/>
                </a:cxn>
                <a:cxn ang="0">
                  <a:pos x="29" y="338"/>
                </a:cxn>
                <a:cxn ang="0">
                  <a:pos x="25" y="311"/>
                </a:cxn>
                <a:cxn ang="0">
                  <a:pos x="25" y="287"/>
                </a:cxn>
                <a:cxn ang="0">
                  <a:pos x="29" y="268"/>
                </a:cxn>
                <a:cxn ang="0">
                  <a:pos x="33" y="245"/>
                </a:cxn>
                <a:cxn ang="0">
                  <a:pos x="42" y="226"/>
                </a:cxn>
                <a:cxn ang="0">
                  <a:pos x="52" y="205"/>
                </a:cxn>
                <a:cxn ang="0">
                  <a:pos x="63" y="186"/>
                </a:cxn>
                <a:cxn ang="0">
                  <a:pos x="93" y="152"/>
                </a:cxn>
                <a:cxn ang="0">
                  <a:pos x="126" y="121"/>
                </a:cxn>
                <a:cxn ang="0">
                  <a:pos x="160" y="93"/>
                </a:cxn>
                <a:cxn ang="0">
                  <a:pos x="196" y="70"/>
                </a:cxn>
                <a:cxn ang="0">
                  <a:pos x="228" y="51"/>
                </a:cxn>
                <a:cxn ang="0">
                  <a:pos x="259" y="36"/>
                </a:cxn>
                <a:cxn ang="0">
                  <a:pos x="282" y="24"/>
                </a:cxn>
                <a:cxn ang="0">
                  <a:pos x="272" y="0"/>
                </a:cxn>
              </a:cxnLst>
              <a:rect l="0" t="0" r="r" b="b"/>
              <a:pathLst>
                <a:path w="289" h="551">
                  <a:moveTo>
                    <a:pt x="272" y="0"/>
                  </a:moveTo>
                  <a:lnTo>
                    <a:pt x="268" y="0"/>
                  </a:lnTo>
                  <a:lnTo>
                    <a:pt x="261" y="2"/>
                  </a:lnTo>
                  <a:lnTo>
                    <a:pt x="255" y="2"/>
                  </a:lnTo>
                  <a:lnTo>
                    <a:pt x="249" y="4"/>
                  </a:lnTo>
                  <a:lnTo>
                    <a:pt x="244" y="5"/>
                  </a:lnTo>
                  <a:lnTo>
                    <a:pt x="236" y="9"/>
                  </a:lnTo>
                  <a:lnTo>
                    <a:pt x="226" y="11"/>
                  </a:lnTo>
                  <a:lnTo>
                    <a:pt x="217" y="13"/>
                  </a:lnTo>
                  <a:lnTo>
                    <a:pt x="207" y="17"/>
                  </a:lnTo>
                  <a:lnTo>
                    <a:pt x="198" y="21"/>
                  </a:lnTo>
                  <a:lnTo>
                    <a:pt x="186" y="24"/>
                  </a:lnTo>
                  <a:lnTo>
                    <a:pt x="175" y="30"/>
                  </a:lnTo>
                  <a:lnTo>
                    <a:pt x="166" y="36"/>
                  </a:lnTo>
                  <a:lnTo>
                    <a:pt x="156" y="43"/>
                  </a:lnTo>
                  <a:lnTo>
                    <a:pt x="143" y="49"/>
                  </a:lnTo>
                  <a:lnTo>
                    <a:pt x="131" y="57"/>
                  </a:lnTo>
                  <a:lnTo>
                    <a:pt x="120" y="64"/>
                  </a:lnTo>
                  <a:lnTo>
                    <a:pt x="109" y="74"/>
                  </a:lnTo>
                  <a:lnTo>
                    <a:pt x="97" y="81"/>
                  </a:lnTo>
                  <a:lnTo>
                    <a:pt x="86" y="91"/>
                  </a:lnTo>
                  <a:lnTo>
                    <a:pt x="74" y="100"/>
                  </a:lnTo>
                  <a:lnTo>
                    <a:pt x="67" y="114"/>
                  </a:lnTo>
                  <a:lnTo>
                    <a:pt x="55" y="125"/>
                  </a:lnTo>
                  <a:lnTo>
                    <a:pt x="46" y="137"/>
                  </a:lnTo>
                  <a:lnTo>
                    <a:pt x="42" y="142"/>
                  </a:lnTo>
                  <a:lnTo>
                    <a:pt x="36" y="150"/>
                  </a:lnTo>
                  <a:lnTo>
                    <a:pt x="34" y="158"/>
                  </a:lnTo>
                  <a:lnTo>
                    <a:pt x="31" y="165"/>
                  </a:lnTo>
                  <a:lnTo>
                    <a:pt x="27" y="173"/>
                  </a:lnTo>
                  <a:lnTo>
                    <a:pt x="23" y="178"/>
                  </a:lnTo>
                  <a:lnTo>
                    <a:pt x="19" y="186"/>
                  </a:lnTo>
                  <a:lnTo>
                    <a:pt x="17" y="196"/>
                  </a:lnTo>
                  <a:lnTo>
                    <a:pt x="14" y="201"/>
                  </a:lnTo>
                  <a:lnTo>
                    <a:pt x="12" y="211"/>
                  </a:lnTo>
                  <a:lnTo>
                    <a:pt x="10" y="218"/>
                  </a:lnTo>
                  <a:lnTo>
                    <a:pt x="8" y="230"/>
                  </a:lnTo>
                  <a:lnTo>
                    <a:pt x="4" y="237"/>
                  </a:lnTo>
                  <a:lnTo>
                    <a:pt x="4" y="245"/>
                  </a:lnTo>
                  <a:lnTo>
                    <a:pt x="2" y="253"/>
                  </a:lnTo>
                  <a:lnTo>
                    <a:pt x="2" y="260"/>
                  </a:lnTo>
                  <a:lnTo>
                    <a:pt x="0" y="270"/>
                  </a:lnTo>
                  <a:lnTo>
                    <a:pt x="0" y="277"/>
                  </a:lnTo>
                  <a:lnTo>
                    <a:pt x="0" y="285"/>
                  </a:lnTo>
                  <a:lnTo>
                    <a:pt x="0" y="294"/>
                  </a:lnTo>
                  <a:lnTo>
                    <a:pt x="0" y="300"/>
                  </a:lnTo>
                  <a:lnTo>
                    <a:pt x="0" y="308"/>
                  </a:lnTo>
                  <a:lnTo>
                    <a:pt x="0" y="317"/>
                  </a:lnTo>
                  <a:lnTo>
                    <a:pt x="2" y="325"/>
                  </a:lnTo>
                  <a:lnTo>
                    <a:pt x="2" y="332"/>
                  </a:lnTo>
                  <a:lnTo>
                    <a:pt x="4" y="340"/>
                  </a:lnTo>
                  <a:lnTo>
                    <a:pt x="4" y="348"/>
                  </a:lnTo>
                  <a:lnTo>
                    <a:pt x="8" y="355"/>
                  </a:lnTo>
                  <a:lnTo>
                    <a:pt x="8" y="361"/>
                  </a:lnTo>
                  <a:lnTo>
                    <a:pt x="10" y="369"/>
                  </a:lnTo>
                  <a:lnTo>
                    <a:pt x="10" y="376"/>
                  </a:lnTo>
                  <a:lnTo>
                    <a:pt x="14" y="382"/>
                  </a:lnTo>
                  <a:lnTo>
                    <a:pt x="15" y="389"/>
                  </a:lnTo>
                  <a:lnTo>
                    <a:pt x="19" y="397"/>
                  </a:lnTo>
                  <a:lnTo>
                    <a:pt x="21" y="403"/>
                  </a:lnTo>
                  <a:lnTo>
                    <a:pt x="25" y="410"/>
                  </a:lnTo>
                  <a:lnTo>
                    <a:pt x="29" y="416"/>
                  </a:lnTo>
                  <a:lnTo>
                    <a:pt x="31" y="424"/>
                  </a:lnTo>
                  <a:lnTo>
                    <a:pt x="34" y="429"/>
                  </a:lnTo>
                  <a:lnTo>
                    <a:pt x="38" y="435"/>
                  </a:lnTo>
                  <a:lnTo>
                    <a:pt x="46" y="448"/>
                  </a:lnTo>
                  <a:lnTo>
                    <a:pt x="55" y="460"/>
                  </a:lnTo>
                  <a:lnTo>
                    <a:pt x="61" y="471"/>
                  </a:lnTo>
                  <a:lnTo>
                    <a:pt x="71" y="481"/>
                  </a:lnTo>
                  <a:lnTo>
                    <a:pt x="82" y="490"/>
                  </a:lnTo>
                  <a:lnTo>
                    <a:pt x="91" y="500"/>
                  </a:lnTo>
                  <a:lnTo>
                    <a:pt x="101" y="507"/>
                  </a:lnTo>
                  <a:lnTo>
                    <a:pt x="110" y="515"/>
                  </a:lnTo>
                  <a:lnTo>
                    <a:pt x="122" y="522"/>
                  </a:lnTo>
                  <a:lnTo>
                    <a:pt x="135" y="530"/>
                  </a:lnTo>
                  <a:lnTo>
                    <a:pt x="147" y="534"/>
                  </a:lnTo>
                  <a:lnTo>
                    <a:pt x="158" y="540"/>
                  </a:lnTo>
                  <a:lnTo>
                    <a:pt x="169" y="543"/>
                  </a:lnTo>
                  <a:lnTo>
                    <a:pt x="183" y="547"/>
                  </a:lnTo>
                  <a:lnTo>
                    <a:pt x="188" y="547"/>
                  </a:lnTo>
                  <a:lnTo>
                    <a:pt x="196" y="549"/>
                  </a:lnTo>
                  <a:lnTo>
                    <a:pt x="202" y="549"/>
                  </a:lnTo>
                  <a:lnTo>
                    <a:pt x="207" y="551"/>
                  </a:lnTo>
                  <a:lnTo>
                    <a:pt x="215" y="551"/>
                  </a:lnTo>
                  <a:lnTo>
                    <a:pt x="221" y="551"/>
                  </a:lnTo>
                  <a:lnTo>
                    <a:pt x="228" y="551"/>
                  </a:lnTo>
                  <a:lnTo>
                    <a:pt x="234" y="551"/>
                  </a:lnTo>
                  <a:lnTo>
                    <a:pt x="244" y="528"/>
                  </a:lnTo>
                  <a:lnTo>
                    <a:pt x="242" y="528"/>
                  </a:lnTo>
                  <a:lnTo>
                    <a:pt x="232" y="526"/>
                  </a:lnTo>
                  <a:lnTo>
                    <a:pt x="224" y="524"/>
                  </a:lnTo>
                  <a:lnTo>
                    <a:pt x="219" y="524"/>
                  </a:lnTo>
                  <a:lnTo>
                    <a:pt x="211" y="522"/>
                  </a:lnTo>
                  <a:lnTo>
                    <a:pt x="202" y="522"/>
                  </a:lnTo>
                  <a:lnTo>
                    <a:pt x="192" y="519"/>
                  </a:lnTo>
                  <a:lnTo>
                    <a:pt x="183" y="515"/>
                  </a:lnTo>
                  <a:lnTo>
                    <a:pt x="173" y="511"/>
                  </a:lnTo>
                  <a:lnTo>
                    <a:pt x="164" y="507"/>
                  </a:lnTo>
                  <a:lnTo>
                    <a:pt x="152" y="502"/>
                  </a:lnTo>
                  <a:lnTo>
                    <a:pt x="143" y="496"/>
                  </a:lnTo>
                  <a:lnTo>
                    <a:pt x="131" y="488"/>
                  </a:lnTo>
                  <a:lnTo>
                    <a:pt x="122" y="483"/>
                  </a:lnTo>
                  <a:lnTo>
                    <a:pt x="112" y="475"/>
                  </a:lnTo>
                  <a:lnTo>
                    <a:pt x="105" y="467"/>
                  </a:lnTo>
                  <a:lnTo>
                    <a:pt x="95" y="460"/>
                  </a:lnTo>
                  <a:lnTo>
                    <a:pt x="88" y="452"/>
                  </a:lnTo>
                  <a:lnTo>
                    <a:pt x="80" y="443"/>
                  </a:lnTo>
                  <a:lnTo>
                    <a:pt x="72" y="435"/>
                  </a:lnTo>
                  <a:lnTo>
                    <a:pt x="67" y="426"/>
                  </a:lnTo>
                  <a:lnTo>
                    <a:pt x="61" y="418"/>
                  </a:lnTo>
                  <a:lnTo>
                    <a:pt x="53" y="407"/>
                  </a:lnTo>
                  <a:lnTo>
                    <a:pt x="48" y="397"/>
                  </a:lnTo>
                  <a:lnTo>
                    <a:pt x="42" y="386"/>
                  </a:lnTo>
                  <a:lnTo>
                    <a:pt x="38" y="376"/>
                  </a:lnTo>
                  <a:lnTo>
                    <a:pt x="34" y="363"/>
                  </a:lnTo>
                  <a:lnTo>
                    <a:pt x="31" y="351"/>
                  </a:lnTo>
                  <a:lnTo>
                    <a:pt x="29" y="338"/>
                  </a:lnTo>
                  <a:lnTo>
                    <a:pt x="27" y="327"/>
                  </a:lnTo>
                  <a:lnTo>
                    <a:pt x="25" y="319"/>
                  </a:lnTo>
                  <a:lnTo>
                    <a:pt x="25" y="311"/>
                  </a:lnTo>
                  <a:lnTo>
                    <a:pt x="25" y="302"/>
                  </a:lnTo>
                  <a:lnTo>
                    <a:pt x="25" y="296"/>
                  </a:lnTo>
                  <a:lnTo>
                    <a:pt x="25" y="287"/>
                  </a:lnTo>
                  <a:lnTo>
                    <a:pt x="25" y="281"/>
                  </a:lnTo>
                  <a:lnTo>
                    <a:pt x="25" y="273"/>
                  </a:lnTo>
                  <a:lnTo>
                    <a:pt x="29" y="268"/>
                  </a:lnTo>
                  <a:lnTo>
                    <a:pt x="29" y="258"/>
                  </a:lnTo>
                  <a:lnTo>
                    <a:pt x="31" y="253"/>
                  </a:lnTo>
                  <a:lnTo>
                    <a:pt x="33" y="245"/>
                  </a:lnTo>
                  <a:lnTo>
                    <a:pt x="36" y="237"/>
                  </a:lnTo>
                  <a:lnTo>
                    <a:pt x="38" y="232"/>
                  </a:lnTo>
                  <a:lnTo>
                    <a:pt x="42" y="226"/>
                  </a:lnTo>
                  <a:lnTo>
                    <a:pt x="46" y="218"/>
                  </a:lnTo>
                  <a:lnTo>
                    <a:pt x="48" y="213"/>
                  </a:lnTo>
                  <a:lnTo>
                    <a:pt x="52" y="205"/>
                  </a:lnTo>
                  <a:lnTo>
                    <a:pt x="55" y="199"/>
                  </a:lnTo>
                  <a:lnTo>
                    <a:pt x="59" y="192"/>
                  </a:lnTo>
                  <a:lnTo>
                    <a:pt x="63" y="186"/>
                  </a:lnTo>
                  <a:lnTo>
                    <a:pt x="72" y="175"/>
                  </a:lnTo>
                  <a:lnTo>
                    <a:pt x="84" y="163"/>
                  </a:lnTo>
                  <a:lnTo>
                    <a:pt x="93" y="152"/>
                  </a:lnTo>
                  <a:lnTo>
                    <a:pt x="103" y="142"/>
                  </a:lnTo>
                  <a:lnTo>
                    <a:pt x="114" y="131"/>
                  </a:lnTo>
                  <a:lnTo>
                    <a:pt x="126" y="121"/>
                  </a:lnTo>
                  <a:lnTo>
                    <a:pt x="137" y="112"/>
                  </a:lnTo>
                  <a:lnTo>
                    <a:pt x="148" y="102"/>
                  </a:lnTo>
                  <a:lnTo>
                    <a:pt x="160" y="93"/>
                  </a:lnTo>
                  <a:lnTo>
                    <a:pt x="173" y="85"/>
                  </a:lnTo>
                  <a:lnTo>
                    <a:pt x="185" y="78"/>
                  </a:lnTo>
                  <a:lnTo>
                    <a:pt x="196" y="70"/>
                  </a:lnTo>
                  <a:lnTo>
                    <a:pt x="207" y="62"/>
                  </a:lnTo>
                  <a:lnTo>
                    <a:pt x="219" y="57"/>
                  </a:lnTo>
                  <a:lnTo>
                    <a:pt x="228" y="51"/>
                  </a:lnTo>
                  <a:lnTo>
                    <a:pt x="238" y="45"/>
                  </a:lnTo>
                  <a:lnTo>
                    <a:pt x="247" y="40"/>
                  </a:lnTo>
                  <a:lnTo>
                    <a:pt x="259" y="36"/>
                  </a:lnTo>
                  <a:lnTo>
                    <a:pt x="266" y="32"/>
                  </a:lnTo>
                  <a:lnTo>
                    <a:pt x="276" y="28"/>
                  </a:lnTo>
                  <a:lnTo>
                    <a:pt x="282" y="24"/>
                  </a:lnTo>
                  <a:lnTo>
                    <a:pt x="289" y="24"/>
                  </a:lnTo>
                  <a:lnTo>
                    <a:pt x="272" y="0"/>
                  </a:lnTo>
                  <a:lnTo>
                    <a:pt x="272" y="0"/>
                  </a:lnTo>
                  <a:close/>
                </a:path>
              </a:pathLst>
            </a:custGeom>
            <a:solidFill>
              <a:srgbClr val="000000"/>
            </a:solidFill>
            <a:ln w="9525">
              <a:noFill/>
              <a:round/>
              <a:headEnd/>
              <a:tailEnd/>
            </a:ln>
          </p:spPr>
          <p:txBody>
            <a:bodyPr/>
            <a:lstStyle/>
            <a:p>
              <a:endParaRPr lang="pt-BR"/>
            </a:p>
          </p:txBody>
        </p:sp>
        <p:sp>
          <p:nvSpPr>
            <p:cNvPr id="2128923" name="Freeform 27"/>
            <p:cNvSpPr>
              <a:spLocks/>
            </p:cNvSpPr>
            <p:nvPr/>
          </p:nvSpPr>
          <p:spPr bwMode="auto">
            <a:xfrm>
              <a:off x="2360" y="2974"/>
              <a:ext cx="60" cy="140"/>
            </a:xfrm>
            <a:custGeom>
              <a:avLst/>
              <a:gdLst/>
              <a:ahLst/>
              <a:cxnLst>
                <a:cxn ang="0">
                  <a:pos x="116" y="0"/>
                </a:cxn>
                <a:cxn ang="0">
                  <a:pos x="108" y="3"/>
                </a:cxn>
                <a:cxn ang="0">
                  <a:pos x="91" y="11"/>
                </a:cxn>
                <a:cxn ang="0">
                  <a:pos x="72" y="21"/>
                </a:cxn>
                <a:cxn ang="0">
                  <a:pos x="51" y="36"/>
                </a:cxn>
                <a:cxn ang="0">
                  <a:pos x="30" y="53"/>
                </a:cxn>
                <a:cxn ang="0">
                  <a:pos x="13" y="74"/>
                </a:cxn>
                <a:cxn ang="0">
                  <a:pos x="4" y="93"/>
                </a:cxn>
                <a:cxn ang="0">
                  <a:pos x="2" y="106"/>
                </a:cxn>
                <a:cxn ang="0">
                  <a:pos x="0" y="121"/>
                </a:cxn>
                <a:cxn ang="0">
                  <a:pos x="0" y="135"/>
                </a:cxn>
                <a:cxn ang="0">
                  <a:pos x="2" y="148"/>
                </a:cxn>
                <a:cxn ang="0">
                  <a:pos x="4" y="159"/>
                </a:cxn>
                <a:cxn ang="0">
                  <a:pos x="9" y="178"/>
                </a:cxn>
                <a:cxn ang="0">
                  <a:pos x="17" y="201"/>
                </a:cxn>
                <a:cxn ang="0">
                  <a:pos x="28" y="222"/>
                </a:cxn>
                <a:cxn ang="0">
                  <a:pos x="42" y="239"/>
                </a:cxn>
                <a:cxn ang="0">
                  <a:pos x="55" y="256"/>
                </a:cxn>
                <a:cxn ang="0">
                  <a:pos x="68" y="271"/>
                </a:cxn>
                <a:cxn ang="0">
                  <a:pos x="93" y="271"/>
                </a:cxn>
                <a:cxn ang="0">
                  <a:pos x="87" y="266"/>
                </a:cxn>
                <a:cxn ang="0">
                  <a:pos x="80" y="254"/>
                </a:cxn>
                <a:cxn ang="0">
                  <a:pos x="66" y="233"/>
                </a:cxn>
                <a:cxn ang="0">
                  <a:pos x="55" y="213"/>
                </a:cxn>
                <a:cxn ang="0">
                  <a:pos x="47" y="197"/>
                </a:cxn>
                <a:cxn ang="0">
                  <a:pos x="42" y="184"/>
                </a:cxn>
                <a:cxn ang="0">
                  <a:pos x="38" y="171"/>
                </a:cxn>
                <a:cxn ang="0">
                  <a:pos x="34" y="157"/>
                </a:cxn>
                <a:cxn ang="0">
                  <a:pos x="30" y="144"/>
                </a:cxn>
                <a:cxn ang="0">
                  <a:pos x="30" y="129"/>
                </a:cxn>
                <a:cxn ang="0">
                  <a:pos x="36" y="106"/>
                </a:cxn>
                <a:cxn ang="0">
                  <a:pos x="40" y="93"/>
                </a:cxn>
                <a:cxn ang="0">
                  <a:pos x="44" y="81"/>
                </a:cxn>
                <a:cxn ang="0">
                  <a:pos x="57" y="66"/>
                </a:cxn>
                <a:cxn ang="0">
                  <a:pos x="70" y="55"/>
                </a:cxn>
                <a:cxn ang="0">
                  <a:pos x="85" y="47"/>
                </a:cxn>
                <a:cxn ang="0">
                  <a:pos x="99" y="41"/>
                </a:cxn>
                <a:cxn ang="0">
                  <a:pos x="110" y="40"/>
                </a:cxn>
                <a:cxn ang="0">
                  <a:pos x="120" y="40"/>
                </a:cxn>
                <a:cxn ang="0">
                  <a:pos x="120" y="0"/>
                </a:cxn>
              </a:cxnLst>
              <a:rect l="0" t="0" r="r" b="b"/>
              <a:pathLst>
                <a:path w="120" h="279">
                  <a:moveTo>
                    <a:pt x="120" y="0"/>
                  </a:moveTo>
                  <a:lnTo>
                    <a:pt x="116" y="0"/>
                  </a:lnTo>
                  <a:lnTo>
                    <a:pt x="114" y="2"/>
                  </a:lnTo>
                  <a:lnTo>
                    <a:pt x="108" y="3"/>
                  </a:lnTo>
                  <a:lnTo>
                    <a:pt x="101" y="7"/>
                  </a:lnTo>
                  <a:lnTo>
                    <a:pt x="91" y="11"/>
                  </a:lnTo>
                  <a:lnTo>
                    <a:pt x="82" y="15"/>
                  </a:lnTo>
                  <a:lnTo>
                    <a:pt x="72" y="21"/>
                  </a:lnTo>
                  <a:lnTo>
                    <a:pt x="63" y="28"/>
                  </a:lnTo>
                  <a:lnTo>
                    <a:pt x="51" y="36"/>
                  </a:lnTo>
                  <a:lnTo>
                    <a:pt x="40" y="43"/>
                  </a:lnTo>
                  <a:lnTo>
                    <a:pt x="30" y="53"/>
                  </a:lnTo>
                  <a:lnTo>
                    <a:pt x="23" y="64"/>
                  </a:lnTo>
                  <a:lnTo>
                    <a:pt x="13" y="74"/>
                  </a:lnTo>
                  <a:lnTo>
                    <a:pt x="7" y="87"/>
                  </a:lnTo>
                  <a:lnTo>
                    <a:pt x="4" y="93"/>
                  </a:lnTo>
                  <a:lnTo>
                    <a:pt x="4" y="100"/>
                  </a:lnTo>
                  <a:lnTo>
                    <a:pt x="2" y="106"/>
                  </a:lnTo>
                  <a:lnTo>
                    <a:pt x="2" y="116"/>
                  </a:lnTo>
                  <a:lnTo>
                    <a:pt x="0" y="121"/>
                  </a:lnTo>
                  <a:lnTo>
                    <a:pt x="0" y="127"/>
                  </a:lnTo>
                  <a:lnTo>
                    <a:pt x="0" y="135"/>
                  </a:lnTo>
                  <a:lnTo>
                    <a:pt x="2" y="142"/>
                  </a:lnTo>
                  <a:lnTo>
                    <a:pt x="2" y="148"/>
                  </a:lnTo>
                  <a:lnTo>
                    <a:pt x="2" y="154"/>
                  </a:lnTo>
                  <a:lnTo>
                    <a:pt x="4" y="159"/>
                  </a:lnTo>
                  <a:lnTo>
                    <a:pt x="6" y="167"/>
                  </a:lnTo>
                  <a:lnTo>
                    <a:pt x="9" y="178"/>
                  </a:lnTo>
                  <a:lnTo>
                    <a:pt x="13" y="190"/>
                  </a:lnTo>
                  <a:lnTo>
                    <a:pt x="17" y="201"/>
                  </a:lnTo>
                  <a:lnTo>
                    <a:pt x="23" y="213"/>
                  </a:lnTo>
                  <a:lnTo>
                    <a:pt x="28" y="222"/>
                  </a:lnTo>
                  <a:lnTo>
                    <a:pt x="34" y="230"/>
                  </a:lnTo>
                  <a:lnTo>
                    <a:pt x="42" y="239"/>
                  </a:lnTo>
                  <a:lnTo>
                    <a:pt x="47" y="249"/>
                  </a:lnTo>
                  <a:lnTo>
                    <a:pt x="55" y="256"/>
                  </a:lnTo>
                  <a:lnTo>
                    <a:pt x="63" y="264"/>
                  </a:lnTo>
                  <a:lnTo>
                    <a:pt x="68" y="271"/>
                  </a:lnTo>
                  <a:lnTo>
                    <a:pt x="78" y="279"/>
                  </a:lnTo>
                  <a:lnTo>
                    <a:pt x="93" y="271"/>
                  </a:lnTo>
                  <a:lnTo>
                    <a:pt x="89" y="270"/>
                  </a:lnTo>
                  <a:lnTo>
                    <a:pt x="87" y="266"/>
                  </a:lnTo>
                  <a:lnTo>
                    <a:pt x="84" y="260"/>
                  </a:lnTo>
                  <a:lnTo>
                    <a:pt x="80" y="254"/>
                  </a:lnTo>
                  <a:lnTo>
                    <a:pt x="72" y="245"/>
                  </a:lnTo>
                  <a:lnTo>
                    <a:pt x="66" y="233"/>
                  </a:lnTo>
                  <a:lnTo>
                    <a:pt x="61" y="222"/>
                  </a:lnTo>
                  <a:lnTo>
                    <a:pt x="55" y="213"/>
                  </a:lnTo>
                  <a:lnTo>
                    <a:pt x="51" y="205"/>
                  </a:lnTo>
                  <a:lnTo>
                    <a:pt x="47" y="197"/>
                  </a:lnTo>
                  <a:lnTo>
                    <a:pt x="45" y="192"/>
                  </a:lnTo>
                  <a:lnTo>
                    <a:pt x="42" y="184"/>
                  </a:lnTo>
                  <a:lnTo>
                    <a:pt x="40" y="176"/>
                  </a:lnTo>
                  <a:lnTo>
                    <a:pt x="38" y="171"/>
                  </a:lnTo>
                  <a:lnTo>
                    <a:pt x="36" y="163"/>
                  </a:lnTo>
                  <a:lnTo>
                    <a:pt x="34" y="157"/>
                  </a:lnTo>
                  <a:lnTo>
                    <a:pt x="32" y="150"/>
                  </a:lnTo>
                  <a:lnTo>
                    <a:pt x="30" y="144"/>
                  </a:lnTo>
                  <a:lnTo>
                    <a:pt x="30" y="137"/>
                  </a:lnTo>
                  <a:lnTo>
                    <a:pt x="30" y="129"/>
                  </a:lnTo>
                  <a:lnTo>
                    <a:pt x="30" y="118"/>
                  </a:lnTo>
                  <a:lnTo>
                    <a:pt x="36" y="106"/>
                  </a:lnTo>
                  <a:lnTo>
                    <a:pt x="36" y="98"/>
                  </a:lnTo>
                  <a:lnTo>
                    <a:pt x="40" y="93"/>
                  </a:lnTo>
                  <a:lnTo>
                    <a:pt x="40" y="87"/>
                  </a:lnTo>
                  <a:lnTo>
                    <a:pt x="44" y="81"/>
                  </a:lnTo>
                  <a:lnTo>
                    <a:pt x="49" y="74"/>
                  </a:lnTo>
                  <a:lnTo>
                    <a:pt x="57" y="66"/>
                  </a:lnTo>
                  <a:lnTo>
                    <a:pt x="63" y="59"/>
                  </a:lnTo>
                  <a:lnTo>
                    <a:pt x="70" y="55"/>
                  </a:lnTo>
                  <a:lnTo>
                    <a:pt x="78" y="49"/>
                  </a:lnTo>
                  <a:lnTo>
                    <a:pt x="85" y="47"/>
                  </a:lnTo>
                  <a:lnTo>
                    <a:pt x="91" y="43"/>
                  </a:lnTo>
                  <a:lnTo>
                    <a:pt x="99" y="41"/>
                  </a:lnTo>
                  <a:lnTo>
                    <a:pt x="104" y="40"/>
                  </a:lnTo>
                  <a:lnTo>
                    <a:pt x="110" y="40"/>
                  </a:lnTo>
                  <a:lnTo>
                    <a:pt x="116" y="40"/>
                  </a:lnTo>
                  <a:lnTo>
                    <a:pt x="120" y="40"/>
                  </a:lnTo>
                  <a:lnTo>
                    <a:pt x="120" y="0"/>
                  </a:lnTo>
                  <a:lnTo>
                    <a:pt x="120" y="0"/>
                  </a:lnTo>
                  <a:close/>
                </a:path>
              </a:pathLst>
            </a:custGeom>
            <a:solidFill>
              <a:srgbClr val="000000"/>
            </a:solidFill>
            <a:ln w="9525">
              <a:noFill/>
              <a:round/>
              <a:headEnd/>
              <a:tailEnd/>
            </a:ln>
          </p:spPr>
          <p:txBody>
            <a:bodyPr/>
            <a:lstStyle/>
            <a:p>
              <a:endParaRPr lang="pt-BR"/>
            </a:p>
          </p:txBody>
        </p:sp>
        <p:sp>
          <p:nvSpPr>
            <p:cNvPr id="2128924" name="Freeform 28"/>
            <p:cNvSpPr>
              <a:spLocks/>
            </p:cNvSpPr>
            <p:nvPr/>
          </p:nvSpPr>
          <p:spPr bwMode="auto">
            <a:xfrm>
              <a:off x="2366" y="3030"/>
              <a:ext cx="218" cy="46"/>
            </a:xfrm>
            <a:custGeom>
              <a:avLst/>
              <a:gdLst/>
              <a:ahLst/>
              <a:cxnLst>
                <a:cxn ang="0">
                  <a:pos x="0" y="0"/>
                </a:cxn>
                <a:cxn ang="0">
                  <a:pos x="437" y="66"/>
                </a:cxn>
                <a:cxn ang="0">
                  <a:pos x="398" y="91"/>
                </a:cxn>
                <a:cxn ang="0">
                  <a:pos x="8" y="34"/>
                </a:cxn>
                <a:cxn ang="0">
                  <a:pos x="0" y="0"/>
                </a:cxn>
                <a:cxn ang="0">
                  <a:pos x="0" y="0"/>
                </a:cxn>
              </a:cxnLst>
              <a:rect l="0" t="0" r="r" b="b"/>
              <a:pathLst>
                <a:path w="437" h="91">
                  <a:moveTo>
                    <a:pt x="0" y="0"/>
                  </a:moveTo>
                  <a:lnTo>
                    <a:pt x="437" y="66"/>
                  </a:lnTo>
                  <a:lnTo>
                    <a:pt x="398" y="91"/>
                  </a:lnTo>
                  <a:lnTo>
                    <a:pt x="8" y="34"/>
                  </a:lnTo>
                  <a:lnTo>
                    <a:pt x="0" y="0"/>
                  </a:lnTo>
                  <a:lnTo>
                    <a:pt x="0" y="0"/>
                  </a:lnTo>
                  <a:close/>
                </a:path>
              </a:pathLst>
            </a:custGeom>
            <a:solidFill>
              <a:srgbClr val="000000"/>
            </a:solidFill>
            <a:ln w="9525">
              <a:noFill/>
              <a:round/>
              <a:headEnd/>
              <a:tailEnd/>
            </a:ln>
          </p:spPr>
          <p:txBody>
            <a:bodyPr/>
            <a:lstStyle/>
            <a:p>
              <a:endParaRPr lang="pt-BR"/>
            </a:p>
          </p:txBody>
        </p:sp>
        <p:sp>
          <p:nvSpPr>
            <p:cNvPr id="2128925" name="Freeform 29"/>
            <p:cNvSpPr>
              <a:spLocks/>
            </p:cNvSpPr>
            <p:nvPr/>
          </p:nvSpPr>
          <p:spPr bwMode="auto">
            <a:xfrm>
              <a:off x="1966" y="3180"/>
              <a:ext cx="629" cy="238"/>
            </a:xfrm>
            <a:custGeom>
              <a:avLst/>
              <a:gdLst/>
              <a:ahLst/>
              <a:cxnLst>
                <a:cxn ang="0">
                  <a:pos x="353" y="0"/>
                </a:cxn>
                <a:cxn ang="0">
                  <a:pos x="1256" y="130"/>
                </a:cxn>
                <a:cxn ang="0">
                  <a:pos x="1055" y="477"/>
                </a:cxn>
                <a:cxn ang="0">
                  <a:pos x="0" y="379"/>
                </a:cxn>
                <a:cxn ang="0">
                  <a:pos x="353" y="0"/>
                </a:cxn>
                <a:cxn ang="0">
                  <a:pos x="353" y="0"/>
                </a:cxn>
              </a:cxnLst>
              <a:rect l="0" t="0" r="r" b="b"/>
              <a:pathLst>
                <a:path w="1256" h="477">
                  <a:moveTo>
                    <a:pt x="353" y="0"/>
                  </a:moveTo>
                  <a:lnTo>
                    <a:pt x="1256" y="130"/>
                  </a:lnTo>
                  <a:lnTo>
                    <a:pt x="1055" y="477"/>
                  </a:lnTo>
                  <a:lnTo>
                    <a:pt x="0" y="379"/>
                  </a:lnTo>
                  <a:lnTo>
                    <a:pt x="353" y="0"/>
                  </a:lnTo>
                  <a:lnTo>
                    <a:pt x="353" y="0"/>
                  </a:lnTo>
                  <a:close/>
                </a:path>
              </a:pathLst>
            </a:custGeom>
            <a:solidFill>
              <a:srgbClr val="D99966"/>
            </a:solidFill>
            <a:ln w="9525">
              <a:noFill/>
              <a:round/>
              <a:headEnd/>
              <a:tailEnd/>
            </a:ln>
          </p:spPr>
          <p:txBody>
            <a:bodyPr/>
            <a:lstStyle/>
            <a:p>
              <a:endParaRPr lang="pt-BR"/>
            </a:p>
          </p:txBody>
        </p:sp>
        <p:sp>
          <p:nvSpPr>
            <p:cNvPr id="2128926" name="Freeform 30"/>
            <p:cNvSpPr>
              <a:spLocks/>
            </p:cNvSpPr>
            <p:nvPr/>
          </p:nvSpPr>
          <p:spPr bwMode="auto">
            <a:xfrm>
              <a:off x="2242" y="2930"/>
              <a:ext cx="288" cy="294"/>
            </a:xfrm>
            <a:custGeom>
              <a:avLst/>
              <a:gdLst/>
              <a:ahLst/>
              <a:cxnLst>
                <a:cxn ang="0">
                  <a:pos x="0" y="196"/>
                </a:cxn>
                <a:cxn ang="0">
                  <a:pos x="0" y="209"/>
                </a:cxn>
                <a:cxn ang="0">
                  <a:pos x="0" y="223"/>
                </a:cxn>
                <a:cxn ang="0">
                  <a:pos x="0" y="240"/>
                </a:cxn>
                <a:cxn ang="0">
                  <a:pos x="0" y="261"/>
                </a:cxn>
                <a:cxn ang="0">
                  <a:pos x="0" y="285"/>
                </a:cxn>
                <a:cxn ang="0">
                  <a:pos x="0" y="303"/>
                </a:cxn>
                <a:cxn ang="0">
                  <a:pos x="0" y="318"/>
                </a:cxn>
                <a:cxn ang="0">
                  <a:pos x="2" y="329"/>
                </a:cxn>
                <a:cxn ang="0">
                  <a:pos x="2" y="342"/>
                </a:cxn>
                <a:cxn ang="0">
                  <a:pos x="4" y="356"/>
                </a:cxn>
                <a:cxn ang="0">
                  <a:pos x="6" y="369"/>
                </a:cxn>
                <a:cxn ang="0">
                  <a:pos x="6" y="382"/>
                </a:cxn>
                <a:cxn ang="0">
                  <a:pos x="10" y="396"/>
                </a:cxn>
                <a:cxn ang="0">
                  <a:pos x="10" y="409"/>
                </a:cxn>
                <a:cxn ang="0">
                  <a:pos x="13" y="422"/>
                </a:cxn>
                <a:cxn ang="0">
                  <a:pos x="19" y="441"/>
                </a:cxn>
                <a:cxn ang="0">
                  <a:pos x="25" y="464"/>
                </a:cxn>
                <a:cxn ang="0">
                  <a:pos x="32" y="485"/>
                </a:cxn>
                <a:cxn ang="0">
                  <a:pos x="44" y="502"/>
                </a:cxn>
                <a:cxn ang="0">
                  <a:pos x="51" y="512"/>
                </a:cxn>
                <a:cxn ang="0">
                  <a:pos x="63" y="514"/>
                </a:cxn>
                <a:cxn ang="0">
                  <a:pos x="84" y="519"/>
                </a:cxn>
                <a:cxn ang="0">
                  <a:pos x="103" y="521"/>
                </a:cxn>
                <a:cxn ang="0">
                  <a:pos x="118" y="525"/>
                </a:cxn>
                <a:cxn ang="0">
                  <a:pos x="133" y="529"/>
                </a:cxn>
                <a:cxn ang="0">
                  <a:pos x="150" y="531"/>
                </a:cxn>
                <a:cxn ang="0">
                  <a:pos x="171" y="534"/>
                </a:cxn>
                <a:cxn ang="0">
                  <a:pos x="192" y="536"/>
                </a:cxn>
                <a:cxn ang="0">
                  <a:pos x="213" y="540"/>
                </a:cxn>
                <a:cxn ang="0">
                  <a:pos x="234" y="544"/>
                </a:cxn>
                <a:cxn ang="0">
                  <a:pos x="255" y="548"/>
                </a:cxn>
                <a:cxn ang="0">
                  <a:pos x="278" y="552"/>
                </a:cxn>
                <a:cxn ang="0">
                  <a:pos x="299" y="555"/>
                </a:cxn>
                <a:cxn ang="0">
                  <a:pos x="320" y="557"/>
                </a:cxn>
                <a:cxn ang="0">
                  <a:pos x="342" y="561"/>
                </a:cxn>
                <a:cxn ang="0">
                  <a:pos x="363" y="565"/>
                </a:cxn>
                <a:cxn ang="0">
                  <a:pos x="382" y="567"/>
                </a:cxn>
                <a:cxn ang="0">
                  <a:pos x="403" y="571"/>
                </a:cxn>
                <a:cxn ang="0">
                  <a:pos x="420" y="572"/>
                </a:cxn>
                <a:cxn ang="0">
                  <a:pos x="439" y="576"/>
                </a:cxn>
                <a:cxn ang="0">
                  <a:pos x="456" y="578"/>
                </a:cxn>
                <a:cxn ang="0">
                  <a:pos x="470" y="582"/>
                </a:cxn>
                <a:cxn ang="0">
                  <a:pos x="483" y="584"/>
                </a:cxn>
                <a:cxn ang="0">
                  <a:pos x="494" y="586"/>
                </a:cxn>
                <a:cxn ang="0">
                  <a:pos x="508" y="588"/>
                </a:cxn>
                <a:cxn ang="0">
                  <a:pos x="519" y="590"/>
                </a:cxn>
                <a:cxn ang="0">
                  <a:pos x="576" y="297"/>
                </a:cxn>
                <a:cxn ang="0">
                  <a:pos x="361" y="0"/>
                </a:cxn>
                <a:cxn ang="0">
                  <a:pos x="2" y="194"/>
                </a:cxn>
              </a:cxnLst>
              <a:rect l="0" t="0" r="r" b="b"/>
              <a:pathLst>
                <a:path w="576" h="590">
                  <a:moveTo>
                    <a:pt x="2" y="194"/>
                  </a:moveTo>
                  <a:lnTo>
                    <a:pt x="0" y="196"/>
                  </a:lnTo>
                  <a:lnTo>
                    <a:pt x="0" y="206"/>
                  </a:lnTo>
                  <a:lnTo>
                    <a:pt x="0" y="209"/>
                  </a:lnTo>
                  <a:lnTo>
                    <a:pt x="0" y="217"/>
                  </a:lnTo>
                  <a:lnTo>
                    <a:pt x="0" y="223"/>
                  </a:lnTo>
                  <a:lnTo>
                    <a:pt x="0" y="232"/>
                  </a:lnTo>
                  <a:lnTo>
                    <a:pt x="0" y="240"/>
                  </a:lnTo>
                  <a:lnTo>
                    <a:pt x="0" y="251"/>
                  </a:lnTo>
                  <a:lnTo>
                    <a:pt x="0" y="261"/>
                  </a:lnTo>
                  <a:lnTo>
                    <a:pt x="0" y="274"/>
                  </a:lnTo>
                  <a:lnTo>
                    <a:pt x="0" y="285"/>
                  </a:lnTo>
                  <a:lnTo>
                    <a:pt x="0" y="297"/>
                  </a:lnTo>
                  <a:lnTo>
                    <a:pt x="0" y="303"/>
                  </a:lnTo>
                  <a:lnTo>
                    <a:pt x="0" y="310"/>
                  </a:lnTo>
                  <a:lnTo>
                    <a:pt x="0" y="318"/>
                  </a:lnTo>
                  <a:lnTo>
                    <a:pt x="2" y="323"/>
                  </a:lnTo>
                  <a:lnTo>
                    <a:pt x="2" y="329"/>
                  </a:lnTo>
                  <a:lnTo>
                    <a:pt x="2" y="337"/>
                  </a:lnTo>
                  <a:lnTo>
                    <a:pt x="2" y="342"/>
                  </a:lnTo>
                  <a:lnTo>
                    <a:pt x="4" y="350"/>
                  </a:lnTo>
                  <a:lnTo>
                    <a:pt x="4" y="356"/>
                  </a:lnTo>
                  <a:lnTo>
                    <a:pt x="4" y="361"/>
                  </a:lnTo>
                  <a:lnTo>
                    <a:pt x="6" y="369"/>
                  </a:lnTo>
                  <a:lnTo>
                    <a:pt x="6" y="377"/>
                  </a:lnTo>
                  <a:lnTo>
                    <a:pt x="6" y="382"/>
                  </a:lnTo>
                  <a:lnTo>
                    <a:pt x="8" y="388"/>
                  </a:lnTo>
                  <a:lnTo>
                    <a:pt x="10" y="396"/>
                  </a:lnTo>
                  <a:lnTo>
                    <a:pt x="10" y="403"/>
                  </a:lnTo>
                  <a:lnTo>
                    <a:pt x="10" y="409"/>
                  </a:lnTo>
                  <a:lnTo>
                    <a:pt x="12" y="415"/>
                  </a:lnTo>
                  <a:lnTo>
                    <a:pt x="13" y="422"/>
                  </a:lnTo>
                  <a:lnTo>
                    <a:pt x="15" y="430"/>
                  </a:lnTo>
                  <a:lnTo>
                    <a:pt x="19" y="441"/>
                  </a:lnTo>
                  <a:lnTo>
                    <a:pt x="21" y="453"/>
                  </a:lnTo>
                  <a:lnTo>
                    <a:pt x="25" y="464"/>
                  </a:lnTo>
                  <a:lnTo>
                    <a:pt x="31" y="476"/>
                  </a:lnTo>
                  <a:lnTo>
                    <a:pt x="32" y="485"/>
                  </a:lnTo>
                  <a:lnTo>
                    <a:pt x="38" y="495"/>
                  </a:lnTo>
                  <a:lnTo>
                    <a:pt x="44" y="502"/>
                  </a:lnTo>
                  <a:lnTo>
                    <a:pt x="51" y="512"/>
                  </a:lnTo>
                  <a:lnTo>
                    <a:pt x="51" y="512"/>
                  </a:lnTo>
                  <a:lnTo>
                    <a:pt x="57" y="514"/>
                  </a:lnTo>
                  <a:lnTo>
                    <a:pt x="63" y="514"/>
                  </a:lnTo>
                  <a:lnTo>
                    <a:pt x="72" y="517"/>
                  </a:lnTo>
                  <a:lnTo>
                    <a:pt x="84" y="519"/>
                  </a:lnTo>
                  <a:lnTo>
                    <a:pt x="95" y="521"/>
                  </a:lnTo>
                  <a:lnTo>
                    <a:pt x="103" y="521"/>
                  </a:lnTo>
                  <a:lnTo>
                    <a:pt x="110" y="525"/>
                  </a:lnTo>
                  <a:lnTo>
                    <a:pt x="118" y="525"/>
                  </a:lnTo>
                  <a:lnTo>
                    <a:pt x="128" y="529"/>
                  </a:lnTo>
                  <a:lnTo>
                    <a:pt x="133" y="529"/>
                  </a:lnTo>
                  <a:lnTo>
                    <a:pt x="143" y="531"/>
                  </a:lnTo>
                  <a:lnTo>
                    <a:pt x="150" y="531"/>
                  </a:lnTo>
                  <a:lnTo>
                    <a:pt x="162" y="533"/>
                  </a:lnTo>
                  <a:lnTo>
                    <a:pt x="171" y="534"/>
                  </a:lnTo>
                  <a:lnTo>
                    <a:pt x="181" y="536"/>
                  </a:lnTo>
                  <a:lnTo>
                    <a:pt x="192" y="536"/>
                  </a:lnTo>
                  <a:lnTo>
                    <a:pt x="202" y="540"/>
                  </a:lnTo>
                  <a:lnTo>
                    <a:pt x="213" y="540"/>
                  </a:lnTo>
                  <a:lnTo>
                    <a:pt x="223" y="542"/>
                  </a:lnTo>
                  <a:lnTo>
                    <a:pt x="234" y="544"/>
                  </a:lnTo>
                  <a:lnTo>
                    <a:pt x="243" y="546"/>
                  </a:lnTo>
                  <a:lnTo>
                    <a:pt x="255" y="548"/>
                  </a:lnTo>
                  <a:lnTo>
                    <a:pt x="266" y="550"/>
                  </a:lnTo>
                  <a:lnTo>
                    <a:pt x="278" y="552"/>
                  </a:lnTo>
                  <a:lnTo>
                    <a:pt x="289" y="555"/>
                  </a:lnTo>
                  <a:lnTo>
                    <a:pt x="299" y="555"/>
                  </a:lnTo>
                  <a:lnTo>
                    <a:pt x="310" y="557"/>
                  </a:lnTo>
                  <a:lnTo>
                    <a:pt x="320" y="557"/>
                  </a:lnTo>
                  <a:lnTo>
                    <a:pt x="331" y="561"/>
                  </a:lnTo>
                  <a:lnTo>
                    <a:pt x="342" y="561"/>
                  </a:lnTo>
                  <a:lnTo>
                    <a:pt x="352" y="563"/>
                  </a:lnTo>
                  <a:lnTo>
                    <a:pt x="363" y="565"/>
                  </a:lnTo>
                  <a:lnTo>
                    <a:pt x="373" y="567"/>
                  </a:lnTo>
                  <a:lnTo>
                    <a:pt x="382" y="567"/>
                  </a:lnTo>
                  <a:lnTo>
                    <a:pt x="394" y="571"/>
                  </a:lnTo>
                  <a:lnTo>
                    <a:pt x="403" y="571"/>
                  </a:lnTo>
                  <a:lnTo>
                    <a:pt x="413" y="572"/>
                  </a:lnTo>
                  <a:lnTo>
                    <a:pt x="420" y="572"/>
                  </a:lnTo>
                  <a:lnTo>
                    <a:pt x="430" y="574"/>
                  </a:lnTo>
                  <a:lnTo>
                    <a:pt x="439" y="576"/>
                  </a:lnTo>
                  <a:lnTo>
                    <a:pt x="449" y="578"/>
                  </a:lnTo>
                  <a:lnTo>
                    <a:pt x="456" y="578"/>
                  </a:lnTo>
                  <a:lnTo>
                    <a:pt x="464" y="580"/>
                  </a:lnTo>
                  <a:lnTo>
                    <a:pt x="470" y="582"/>
                  </a:lnTo>
                  <a:lnTo>
                    <a:pt x="477" y="582"/>
                  </a:lnTo>
                  <a:lnTo>
                    <a:pt x="483" y="584"/>
                  </a:lnTo>
                  <a:lnTo>
                    <a:pt x="489" y="584"/>
                  </a:lnTo>
                  <a:lnTo>
                    <a:pt x="494" y="586"/>
                  </a:lnTo>
                  <a:lnTo>
                    <a:pt x="500" y="588"/>
                  </a:lnTo>
                  <a:lnTo>
                    <a:pt x="508" y="588"/>
                  </a:lnTo>
                  <a:lnTo>
                    <a:pt x="515" y="590"/>
                  </a:lnTo>
                  <a:lnTo>
                    <a:pt x="519" y="590"/>
                  </a:lnTo>
                  <a:lnTo>
                    <a:pt x="521" y="590"/>
                  </a:lnTo>
                  <a:lnTo>
                    <a:pt x="576" y="297"/>
                  </a:lnTo>
                  <a:lnTo>
                    <a:pt x="415" y="126"/>
                  </a:lnTo>
                  <a:lnTo>
                    <a:pt x="361" y="0"/>
                  </a:lnTo>
                  <a:lnTo>
                    <a:pt x="2" y="95"/>
                  </a:lnTo>
                  <a:lnTo>
                    <a:pt x="2" y="194"/>
                  </a:lnTo>
                  <a:lnTo>
                    <a:pt x="2" y="194"/>
                  </a:lnTo>
                  <a:close/>
                </a:path>
              </a:pathLst>
            </a:custGeom>
            <a:solidFill>
              <a:srgbClr val="0D2F8D"/>
            </a:solidFill>
            <a:ln w="9525">
              <a:noFill/>
              <a:round/>
              <a:headEnd/>
              <a:tailEnd/>
            </a:ln>
          </p:spPr>
          <p:txBody>
            <a:bodyPr/>
            <a:lstStyle/>
            <a:p>
              <a:endParaRPr lang="pt-BR"/>
            </a:p>
          </p:txBody>
        </p:sp>
        <p:sp>
          <p:nvSpPr>
            <p:cNvPr id="2128927" name="Freeform 31"/>
            <p:cNvSpPr>
              <a:spLocks/>
            </p:cNvSpPr>
            <p:nvPr/>
          </p:nvSpPr>
          <p:spPr bwMode="auto">
            <a:xfrm>
              <a:off x="2087" y="2930"/>
              <a:ext cx="305" cy="356"/>
            </a:xfrm>
            <a:custGeom>
              <a:avLst/>
              <a:gdLst/>
              <a:ahLst/>
              <a:cxnLst>
                <a:cxn ang="0">
                  <a:pos x="394" y="29"/>
                </a:cxn>
                <a:cxn ang="0">
                  <a:pos x="367" y="36"/>
                </a:cxn>
                <a:cxn ang="0">
                  <a:pos x="342" y="42"/>
                </a:cxn>
                <a:cxn ang="0">
                  <a:pos x="316" y="52"/>
                </a:cxn>
                <a:cxn ang="0">
                  <a:pos x="284" y="65"/>
                </a:cxn>
                <a:cxn ang="0">
                  <a:pos x="249" y="84"/>
                </a:cxn>
                <a:cxn ang="0">
                  <a:pos x="213" y="107"/>
                </a:cxn>
                <a:cxn ang="0">
                  <a:pos x="187" y="122"/>
                </a:cxn>
                <a:cxn ang="0">
                  <a:pos x="169" y="137"/>
                </a:cxn>
                <a:cxn ang="0">
                  <a:pos x="150" y="152"/>
                </a:cxn>
                <a:cxn ang="0">
                  <a:pos x="118" y="181"/>
                </a:cxn>
                <a:cxn ang="0">
                  <a:pos x="103" y="202"/>
                </a:cxn>
                <a:cxn ang="0">
                  <a:pos x="84" y="223"/>
                </a:cxn>
                <a:cxn ang="0">
                  <a:pos x="67" y="244"/>
                </a:cxn>
                <a:cxn ang="0">
                  <a:pos x="54" y="266"/>
                </a:cxn>
                <a:cxn ang="0">
                  <a:pos x="42" y="291"/>
                </a:cxn>
                <a:cxn ang="0">
                  <a:pos x="31" y="316"/>
                </a:cxn>
                <a:cxn ang="0">
                  <a:pos x="21" y="341"/>
                </a:cxn>
                <a:cxn ang="0">
                  <a:pos x="14" y="367"/>
                </a:cxn>
                <a:cxn ang="0">
                  <a:pos x="10" y="396"/>
                </a:cxn>
                <a:cxn ang="0">
                  <a:pos x="2" y="424"/>
                </a:cxn>
                <a:cxn ang="0">
                  <a:pos x="0" y="455"/>
                </a:cxn>
                <a:cxn ang="0">
                  <a:pos x="2" y="485"/>
                </a:cxn>
                <a:cxn ang="0">
                  <a:pos x="17" y="515"/>
                </a:cxn>
                <a:cxn ang="0">
                  <a:pos x="33" y="544"/>
                </a:cxn>
                <a:cxn ang="0">
                  <a:pos x="46" y="569"/>
                </a:cxn>
                <a:cxn ang="0">
                  <a:pos x="59" y="591"/>
                </a:cxn>
                <a:cxn ang="0">
                  <a:pos x="74" y="612"/>
                </a:cxn>
                <a:cxn ang="0">
                  <a:pos x="97" y="643"/>
                </a:cxn>
                <a:cxn ang="0">
                  <a:pos x="118" y="669"/>
                </a:cxn>
                <a:cxn ang="0">
                  <a:pos x="143" y="692"/>
                </a:cxn>
                <a:cxn ang="0">
                  <a:pos x="169" y="709"/>
                </a:cxn>
                <a:cxn ang="0">
                  <a:pos x="183" y="711"/>
                </a:cxn>
                <a:cxn ang="0">
                  <a:pos x="257" y="652"/>
                </a:cxn>
                <a:cxn ang="0">
                  <a:pos x="240" y="630"/>
                </a:cxn>
                <a:cxn ang="0">
                  <a:pos x="227" y="610"/>
                </a:cxn>
                <a:cxn ang="0">
                  <a:pos x="215" y="588"/>
                </a:cxn>
                <a:cxn ang="0">
                  <a:pos x="204" y="563"/>
                </a:cxn>
                <a:cxn ang="0">
                  <a:pos x="196" y="534"/>
                </a:cxn>
                <a:cxn ang="0">
                  <a:pos x="190" y="504"/>
                </a:cxn>
                <a:cxn ang="0">
                  <a:pos x="192" y="476"/>
                </a:cxn>
                <a:cxn ang="0">
                  <a:pos x="204" y="445"/>
                </a:cxn>
                <a:cxn ang="0">
                  <a:pos x="225" y="419"/>
                </a:cxn>
                <a:cxn ang="0">
                  <a:pos x="251" y="390"/>
                </a:cxn>
                <a:cxn ang="0">
                  <a:pos x="284" y="365"/>
                </a:cxn>
                <a:cxn ang="0">
                  <a:pos x="320" y="342"/>
                </a:cxn>
                <a:cxn ang="0">
                  <a:pos x="358" y="323"/>
                </a:cxn>
                <a:cxn ang="0">
                  <a:pos x="388" y="306"/>
                </a:cxn>
                <a:cxn ang="0">
                  <a:pos x="407" y="301"/>
                </a:cxn>
                <a:cxn ang="0">
                  <a:pos x="439" y="282"/>
                </a:cxn>
                <a:cxn ang="0">
                  <a:pos x="470" y="272"/>
                </a:cxn>
                <a:cxn ang="0">
                  <a:pos x="495" y="263"/>
                </a:cxn>
                <a:cxn ang="0">
                  <a:pos x="512" y="257"/>
                </a:cxn>
                <a:cxn ang="0">
                  <a:pos x="610" y="0"/>
                </a:cxn>
              </a:cxnLst>
              <a:rect l="0" t="0" r="r" b="b"/>
              <a:pathLst>
                <a:path w="610" h="713">
                  <a:moveTo>
                    <a:pt x="610" y="0"/>
                  </a:moveTo>
                  <a:lnTo>
                    <a:pt x="396" y="29"/>
                  </a:lnTo>
                  <a:lnTo>
                    <a:pt x="394" y="29"/>
                  </a:lnTo>
                  <a:lnTo>
                    <a:pt x="388" y="31"/>
                  </a:lnTo>
                  <a:lnTo>
                    <a:pt x="377" y="31"/>
                  </a:lnTo>
                  <a:lnTo>
                    <a:pt x="367" y="36"/>
                  </a:lnTo>
                  <a:lnTo>
                    <a:pt x="358" y="36"/>
                  </a:lnTo>
                  <a:lnTo>
                    <a:pt x="352" y="38"/>
                  </a:lnTo>
                  <a:lnTo>
                    <a:pt x="342" y="42"/>
                  </a:lnTo>
                  <a:lnTo>
                    <a:pt x="335" y="44"/>
                  </a:lnTo>
                  <a:lnTo>
                    <a:pt x="325" y="48"/>
                  </a:lnTo>
                  <a:lnTo>
                    <a:pt x="316" y="52"/>
                  </a:lnTo>
                  <a:lnTo>
                    <a:pt x="304" y="57"/>
                  </a:lnTo>
                  <a:lnTo>
                    <a:pt x="295" y="63"/>
                  </a:lnTo>
                  <a:lnTo>
                    <a:pt x="284" y="65"/>
                  </a:lnTo>
                  <a:lnTo>
                    <a:pt x="272" y="71"/>
                  </a:lnTo>
                  <a:lnTo>
                    <a:pt x="261" y="76"/>
                  </a:lnTo>
                  <a:lnTo>
                    <a:pt x="249" y="84"/>
                  </a:lnTo>
                  <a:lnTo>
                    <a:pt x="236" y="92"/>
                  </a:lnTo>
                  <a:lnTo>
                    <a:pt x="225" y="97"/>
                  </a:lnTo>
                  <a:lnTo>
                    <a:pt x="213" y="107"/>
                  </a:lnTo>
                  <a:lnTo>
                    <a:pt x="202" y="116"/>
                  </a:lnTo>
                  <a:lnTo>
                    <a:pt x="194" y="118"/>
                  </a:lnTo>
                  <a:lnTo>
                    <a:pt x="187" y="122"/>
                  </a:lnTo>
                  <a:lnTo>
                    <a:pt x="181" y="128"/>
                  </a:lnTo>
                  <a:lnTo>
                    <a:pt x="175" y="131"/>
                  </a:lnTo>
                  <a:lnTo>
                    <a:pt x="169" y="137"/>
                  </a:lnTo>
                  <a:lnTo>
                    <a:pt x="162" y="143"/>
                  </a:lnTo>
                  <a:lnTo>
                    <a:pt x="156" y="147"/>
                  </a:lnTo>
                  <a:lnTo>
                    <a:pt x="150" y="152"/>
                  </a:lnTo>
                  <a:lnTo>
                    <a:pt x="137" y="164"/>
                  </a:lnTo>
                  <a:lnTo>
                    <a:pt x="126" y="175"/>
                  </a:lnTo>
                  <a:lnTo>
                    <a:pt x="118" y="181"/>
                  </a:lnTo>
                  <a:lnTo>
                    <a:pt x="112" y="187"/>
                  </a:lnTo>
                  <a:lnTo>
                    <a:pt x="107" y="194"/>
                  </a:lnTo>
                  <a:lnTo>
                    <a:pt x="103" y="202"/>
                  </a:lnTo>
                  <a:lnTo>
                    <a:pt x="95" y="208"/>
                  </a:lnTo>
                  <a:lnTo>
                    <a:pt x="90" y="215"/>
                  </a:lnTo>
                  <a:lnTo>
                    <a:pt x="84" y="223"/>
                  </a:lnTo>
                  <a:lnTo>
                    <a:pt x="78" y="228"/>
                  </a:lnTo>
                  <a:lnTo>
                    <a:pt x="71" y="236"/>
                  </a:lnTo>
                  <a:lnTo>
                    <a:pt x="67" y="244"/>
                  </a:lnTo>
                  <a:lnTo>
                    <a:pt x="61" y="251"/>
                  </a:lnTo>
                  <a:lnTo>
                    <a:pt x="59" y="261"/>
                  </a:lnTo>
                  <a:lnTo>
                    <a:pt x="54" y="266"/>
                  </a:lnTo>
                  <a:lnTo>
                    <a:pt x="48" y="276"/>
                  </a:lnTo>
                  <a:lnTo>
                    <a:pt x="44" y="284"/>
                  </a:lnTo>
                  <a:lnTo>
                    <a:pt x="42" y="291"/>
                  </a:lnTo>
                  <a:lnTo>
                    <a:pt x="38" y="299"/>
                  </a:lnTo>
                  <a:lnTo>
                    <a:pt x="35" y="308"/>
                  </a:lnTo>
                  <a:lnTo>
                    <a:pt x="31" y="316"/>
                  </a:lnTo>
                  <a:lnTo>
                    <a:pt x="29" y="325"/>
                  </a:lnTo>
                  <a:lnTo>
                    <a:pt x="25" y="333"/>
                  </a:lnTo>
                  <a:lnTo>
                    <a:pt x="21" y="341"/>
                  </a:lnTo>
                  <a:lnTo>
                    <a:pt x="19" y="350"/>
                  </a:lnTo>
                  <a:lnTo>
                    <a:pt x="17" y="360"/>
                  </a:lnTo>
                  <a:lnTo>
                    <a:pt x="14" y="367"/>
                  </a:lnTo>
                  <a:lnTo>
                    <a:pt x="12" y="377"/>
                  </a:lnTo>
                  <a:lnTo>
                    <a:pt x="10" y="386"/>
                  </a:lnTo>
                  <a:lnTo>
                    <a:pt x="10" y="396"/>
                  </a:lnTo>
                  <a:lnTo>
                    <a:pt x="6" y="405"/>
                  </a:lnTo>
                  <a:lnTo>
                    <a:pt x="6" y="415"/>
                  </a:lnTo>
                  <a:lnTo>
                    <a:pt x="2" y="424"/>
                  </a:lnTo>
                  <a:lnTo>
                    <a:pt x="2" y="434"/>
                  </a:lnTo>
                  <a:lnTo>
                    <a:pt x="2" y="445"/>
                  </a:lnTo>
                  <a:lnTo>
                    <a:pt x="0" y="455"/>
                  </a:lnTo>
                  <a:lnTo>
                    <a:pt x="0" y="466"/>
                  </a:lnTo>
                  <a:lnTo>
                    <a:pt x="0" y="476"/>
                  </a:lnTo>
                  <a:lnTo>
                    <a:pt x="2" y="485"/>
                  </a:lnTo>
                  <a:lnTo>
                    <a:pt x="10" y="495"/>
                  </a:lnTo>
                  <a:lnTo>
                    <a:pt x="12" y="506"/>
                  </a:lnTo>
                  <a:lnTo>
                    <a:pt x="17" y="515"/>
                  </a:lnTo>
                  <a:lnTo>
                    <a:pt x="23" y="525"/>
                  </a:lnTo>
                  <a:lnTo>
                    <a:pt x="27" y="534"/>
                  </a:lnTo>
                  <a:lnTo>
                    <a:pt x="33" y="544"/>
                  </a:lnTo>
                  <a:lnTo>
                    <a:pt x="38" y="553"/>
                  </a:lnTo>
                  <a:lnTo>
                    <a:pt x="42" y="561"/>
                  </a:lnTo>
                  <a:lnTo>
                    <a:pt x="46" y="569"/>
                  </a:lnTo>
                  <a:lnTo>
                    <a:pt x="50" y="576"/>
                  </a:lnTo>
                  <a:lnTo>
                    <a:pt x="55" y="584"/>
                  </a:lnTo>
                  <a:lnTo>
                    <a:pt x="59" y="591"/>
                  </a:lnTo>
                  <a:lnTo>
                    <a:pt x="65" y="599"/>
                  </a:lnTo>
                  <a:lnTo>
                    <a:pt x="69" y="605"/>
                  </a:lnTo>
                  <a:lnTo>
                    <a:pt x="74" y="612"/>
                  </a:lnTo>
                  <a:lnTo>
                    <a:pt x="82" y="624"/>
                  </a:lnTo>
                  <a:lnTo>
                    <a:pt x="90" y="635"/>
                  </a:lnTo>
                  <a:lnTo>
                    <a:pt x="97" y="643"/>
                  </a:lnTo>
                  <a:lnTo>
                    <a:pt x="105" y="654"/>
                  </a:lnTo>
                  <a:lnTo>
                    <a:pt x="112" y="662"/>
                  </a:lnTo>
                  <a:lnTo>
                    <a:pt x="118" y="669"/>
                  </a:lnTo>
                  <a:lnTo>
                    <a:pt x="126" y="677"/>
                  </a:lnTo>
                  <a:lnTo>
                    <a:pt x="133" y="683"/>
                  </a:lnTo>
                  <a:lnTo>
                    <a:pt x="143" y="692"/>
                  </a:lnTo>
                  <a:lnTo>
                    <a:pt x="154" y="700"/>
                  </a:lnTo>
                  <a:lnTo>
                    <a:pt x="162" y="704"/>
                  </a:lnTo>
                  <a:lnTo>
                    <a:pt x="169" y="709"/>
                  </a:lnTo>
                  <a:lnTo>
                    <a:pt x="175" y="711"/>
                  </a:lnTo>
                  <a:lnTo>
                    <a:pt x="181" y="711"/>
                  </a:lnTo>
                  <a:lnTo>
                    <a:pt x="183" y="711"/>
                  </a:lnTo>
                  <a:lnTo>
                    <a:pt x="183" y="713"/>
                  </a:lnTo>
                  <a:lnTo>
                    <a:pt x="259" y="654"/>
                  </a:lnTo>
                  <a:lnTo>
                    <a:pt x="257" y="652"/>
                  </a:lnTo>
                  <a:lnTo>
                    <a:pt x="253" y="647"/>
                  </a:lnTo>
                  <a:lnTo>
                    <a:pt x="246" y="639"/>
                  </a:lnTo>
                  <a:lnTo>
                    <a:pt x="240" y="630"/>
                  </a:lnTo>
                  <a:lnTo>
                    <a:pt x="236" y="624"/>
                  </a:lnTo>
                  <a:lnTo>
                    <a:pt x="230" y="616"/>
                  </a:lnTo>
                  <a:lnTo>
                    <a:pt x="227" y="610"/>
                  </a:lnTo>
                  <a:lnTo>
                    <a:pt x="223" y="605"/>
                  </a:lnTo>
                  <a:lnTo>
                    <a:pt x="219" y="597"/>
                  </a:lnTo>
                  <a:lnTo>
                    <a:pt x="215" y="588"/>
                  </a:lnTo>
                  <a:lnTo>
                    <a:pt x="211" y="580"/>
                  </a:lnTo>
                  <a:lnTo>
                    <a:pt x="208" y="572"/>
                  </a:lnTo>
                  <a:lnTo>
                    <a:pt x="204" y="563"/>
                  </a:lnTo>
                  <a:lnTo>
                    <a:pt x="200" y="553"/>
                  </a:lnTo>
                  <a:lnTo>
                    <a:pt x="196" y="544"/>
                  </a:lnTo>
                  <a:lnTo>
                    <a:pt x="196" y="534"/>
                  </a:lnTo>
                  <a:lnTo>
                    <a:pt x="192" y="525"/>
                  </a:lnTo>
                  <a:lnTo>
                    <a:pt x="192" y="515"/>
                  </a:lnTo>
                  <a:lnTo>
                    <a:pt x="190" y="504"/>
                  </a:lnTo>
                  <a:lnTo>
                    <a:pt x="192" y="495"/>
                  </a:lnTo>
                  <a:lnTo>
                    <a:pt x="192" y="485"/>
                  </a:lnTo>
                  <a:lnTo>
                    <a:pt x="192" y="476"/>
                  </a:lnTo>
                  <a:lnTo>
                    <a:pt x="196" y="464"/>
                  </a:lnTo>
                  <a:lnTo>
                    <a:pt x="200" y="455"/>
                  </a:lnTo>
                  <a:lnTo>
                    <a:pt x="204" y="445"/>
                  </a:lnTo>
                  <a:lnTo>
                    <a:pt x="209" y="436"/>
                  </a:lnTo>
                  <a:lnTo>
                    <a:pt x="215" y="426"/>
                  </a:lnTo>
                  <a:lnTo>
                    <a:pt x="225" y="419"/>
                  </a:lnTo>
                  <a:lnTo>
                    <a:pt x="232" y="407"/>
                  </a:lnTo>
                  <a:lnTo>
                    <a:pt x="242" y="399"/>
                  </a:lnTo>
                  <a:lnTo>
                    <a:pt x="251" y="390"/>
                  </a:lnTo>
                  <a:lnTo>
                    <a:pt x="263" y="382"/>
                  </a:lnTo>
                  <a:lnTo>
                    <a:pt x="274" y="373"/>
                  </a:lnTo>
                  <a:lnTo>
                    <a:pt x="284" y="365"/>
                  </a:lnTo>
                  <a:lnTo>
                    <a:pt x="295" y="358"/>
                  </a:lnTo>
                  <a:lnTo>
                    <a:pt x="308" y="350"/>
                  </a:lnTo>
                  <a:lnTo>
                    <a:pt x="320" y="342"/>
                  </a:lnTo>
                  <a:lnTo>
                    <a:pt x="333" y="335"/>
                  </a:lnTo>
                  <a:lnTo>
                    <a:pt x="344" y="329"/>
                  </a:lnTo>
                  <a:lnTo>
                    <a:pt x="358" y="323"/>
                  </a:lnTo>
                  <a:lnTo>
                    <a:pt x="369" y="316"/>
                  </a:lnTo>
                  <a:lnTo>
                    <a:pt x="380" y="310"/>
                  </a:lnTo>
                  <a:lnTo>
                    <a:pt x="388" y="306"/>
                  </a:lnTo>
                  <a:lnTo>
                    <a:pt x="394" y="304"/>
                  </a:lnTo>
                  <a:lnTo>
                    <a:pt x="400" y="303"/>
                  </a:lnTo>
                  <a:lnTo>
                    <a:pt x="407" y="301"/>
                  </a:lnTo>
                  <a:lnTo>
                    <a:pt x="417" y="293"/>
                  </a:lnTo>
                  <a:lnTo>
                    <a:pt x="428" y="287"/>
                  </a:lnTo>
                  <a:lnTo>
                    <a:pt x="439" y="282"/>
                  </a:lnTo>
                  <a:lnTo>
                    <a:pt x="451" y="278"/>
                  </a:lnTo>
                  <a:lnTo>
                    <a:pt x="460" y="276"/>
                  </a:lnTo>
                  <a:lnTo>
                    <a:pt x="470" y="272"/>
                  </a:lnTo>
                  <a:lnTo>
                    <a:pt x="479" y="268"/>
                  </a:lnTo>
                  <a:lnTo>
                    <a:pt x="487" y="266"/>
                  </a:lnTo>
                  <a:lnTo>
                    <a:pt x="495" y="263"/>
                  </a:lnTo>
                  <a:lnTo>
                    <a:pt x="502" y="261"/>
                  </a:lnTo>
                  <a:lnTo>
                    <a:pt x="506" y="259"/>
                  </a:lnTo>
                  <a:lnTo>
                    <a:pt x="512" y="257"/>
                  </a:lnTo>
                  <a:lnTo>
                    <a:pt x="519" y="255"/>
                  </a:lnTo>
                  <a:lnTo>
                    <a:pt x="523" y="255"/>
                  </a:lnTo>
                  <a:lnTo>
                    <a:pt x="610" y="0"/>
                  </a:lnTo>
                  <a:lnTo>
                    <a:pt x="610" y="0"/>
                  </a:lnTo>
                  <a:close/>
                </a:path>
              </a:pathLst>
            </a:custGeom>
            <a:solidFill>
              <a:srgbClr val="0D2F8D"/>
            </a:solidFill>
            <a:ln w="9525">
              <a:noFill/>
              <a:round/>
              <a:headEnd/>
              <a:tailEnd/>
            </a:ln>
          </p:spPr>
          <p:txBody>
            <a:bodyPr/>
            <a:lstStyle/>
            <a:p>
              <a:endParaRPr lang="pt-BR"/>
            </a:p>
          </p:txBody>
        </p:sp>
        <p:sp>
          <p:nvSpPr>
            <p:cNvPr id="2128928" name="Freeform 32"/>
            <p:cNvSpPr>
              <a:spLocks/>
            </p:cNvSpPr>
            <p:nvPr/>
          </p:nvSpPr>
          <p:spPr bwMode="auto">
            <a:xfrm>
              <a:off x="2366" y="2914"/>
              <a:ext cx="248" cy="377"/>
            </a:xfrm>
            <a:custGeom>
              <a:avLst/>
              <a:gdLst/>
              <a:ahLst/>
              <a:cxnLst>
                <a:cxn ang="0">
                  <a:pos x="137" y="2"/>
                </a:cxn>
                <a:cxn ang="0">
                  <a:pos x="164" y="9"/>
                </a:cxn>
                <a:cxn ang="0">
                  <a:pos x="190" y="17"/>
                </a:cxn>
                <a:cxn ang="0">
                  <a:pos x="221" y="28"/>
                </a:cxn>
                <a:cxn ang="0">
                  <a:pos x="253" y="42"/>
                </a:cxn>
                <a:cxn ang="0">
                  <a:pos x="287" y="61"/>
                </a:cxn>
                <a:cxn ang="0">
                  <a:pos x="322" y="80"/>
                </a:cxn>
                <a:cxn ang="0">
                  <a:pos x="354" y="104"/>
                </a:cxn>
                <a:cxn ang="0">
                  <a:pos x="386" y="133"/>
                </a:cxn>
                <a:cxn ang="0">
                  <a:pos x="417" y="165"/>
                </a:cxn>
                <a:cxn ang="0">
                  <a:pos x="443" y="201"/>
                </a:cxn>
                <a:cxn ang="0">
                  <a:pos x="466" y="245"/>
                </a:cxn>
                <a:cxn ang="0">
                  <a:pos x="483" y="293"/>
                </a:cxn>
                <a:cxn ang="0">
                  <a:pos x="493" y="346"/>
                </a:cxn>
                <a:cxn ang="0">
                  <a:pos x="494" y="401"/>
                </a:cxn>
                <a:cxn ang="0">
                  <a:pos x="493" y="452"/>
                </a:cxn>
                <a:cxn ang="0">
                  <a:pos x="487" y="496"/>
                </a:cxn>
                <a:cxn ang="0">
                  <a:pos x="477" y="534"/>
                </a:cxn>
                <a:cxn ang="0">
                  <a:pos x="466" y="566"/>
                </a:cxn>
                <a:cxn ang="0">
                  <a:pos x="451" y="593"/>
                </a:cxn>
                <a:cxn ang="0">
                  <a:pos x="428" y="625"/>
                </a:cxn>
                <a:cxn ang="0">
                  <a:pos x="390" y="654"/>
                </a:cxn>
                <a:cxn ang="0">
                  <a:pos x="350" y="671"/>
                </a:cxn>
                <a:cxn ang="0">
                  <a:pos x="316" y="680"/>
                </a:cxn>
                <a:cxn ang="0">
                  <a:pos x="285" y="688"/>
                </a:cxn>
                <a:cxn ang="0">
                  <a:pos x="253" y="698"/>
                </a:cxn>
                <a:cxn ang="0">
                  <a:pos x="215" y="711"/>
                </a:cxn>
                <a:cxn ang="0">
                  <a:pos x="179" y="728"/>
                </a:cxn>
                <a:cxn ang="0">
                  <a:pos x="141" y="745"/>
                </a:cxn>
                <a:cxn ang="0">
                  <a:pos x="126" y="753"/>
                </a:cxn>
                <a:cxn ang="0">
                  <a:pos x="71" y="677"/>
                </a:cxn>
                <a:cxn ang="0">
                  <a:pos x="84" y="652"/>
                </a:cxn>
                <a:cxn ang="0">
                  <a:pos x="109" y="635"/>
                </a:cxn>
                <a:cxn ang="0">
                  <a:pos x="141" y="618"/>
                </a:cxn>
                <a:cxn ang="0">
                  <a:pos x="166" y="604"/>
                </a:cxn>
                <a:cxn ang="0">
                  <a:pos x="196" y="591"/>
                </a:cxn>
                <a:cxn ang="0">
                  <a:pos x="223" y="570"/>
                </a:cxn>
                <a:cxn ang="0">
                  <a:pos x="244" y="544"/>
                </a:cxn>
                <a:cxn ang="0">
                  <a:pos x="259" y="511"/>
                </a:cxn>
                <a:cxn ang="0">
                  <a:pos x="270" y="475"/>
                </a:cxn>
                <a:cxn ang="0">
                  <a:pos x="274" y="439"/>
                </a:cxn>
                <a:cxn ang="0">
                  <a:pos x="270" y="401"/>
                </a:cxn>
                <a:cxn ang="0">
                  <a:pos x="263" y="363"/>
                </a:cxn>
                <a:cxn ang="0">
                  <a:pos x="249" y="331"/>
                </a:cxn>
                <a:cxn ang="0">
                  <a:pos x="230" y="300"/>
                </a:cxn>
                <a:cxn ang="0">
                  <a:pos x="194" y="268"/>
                </a:cxn>
                <a:cxn ang="0">
                  <a:pos x="156" y="249"/>
                </a:cxn>
                <a:cxn ang="0">
                  <a:pos x="126" y="236"/>
                </a:cxn>
                <a:cxn ang="0">
                  <a:pos x="92" y="211"/>
                </a:cxn>
                <a:cxn ang="0">
                  <a:pos x="50" y="186"/>
                </a:cxn>
                <a:cxn ang="0">
                  <a:pos x="17" y="169"/>
                </a:cxn>
                <a:cxn ang="0">
                  <a:pos x="122" y="0"/>
                </a:cxn>
              </a:cxnLst>
              <a:rect l="0" t="0" r="r" b="b"/>
              <a:pathLst>
                <a:path w="496" h="753">
                  <a:moveTo>
                    <a:pt x="122" y="0"/>
                  </a:moveTo>
                  <a:lnTo>
                    <a:pt x="126" y="0"/>
                  </a:lnTo>
                  <a:lnTo>
                    <a:pt x="130" y="0"/>
                  </a:lnTo>
                  <a:lnTo>
                    <a:pt x="137" y="2"/>
                  </a:lnTo>
                  <a:lnTo>
                    <a:pt x="145" y="4"/>
                  </a:lnTo>
                  <a:lnTo>
                    <a:pt x="154" y="6"/>
                  </a:lnTo>
                  <a:lnTo>
                    <a:pt x="158" y="7"/>
                  </a:lnTo>
                  <a:lnTo>
                    <a:pt x="164" y="9"/>
                  </a:lnTo>
                  <a:lnTo>
                    <a:pt x="171" y="9"/>
                  </a:lnTo>
                  <a:lnTo>
                    <a:pt x="179" y="13"/>
                  </a:lnTo>
                  <a:lnTo>
                    <a:pt x="185" y="15"/>
                  </a:lnTo>
                  <a:lnTo>
                    <a:pt x="190" y="17"/>
                  </a:lnTo>
                  <a:lnTo>
                    <a:pt x="198" y="19"/>
                  </a:lnTo>
                  <a:lnTo>
                    <a:pt x="206" y="23"/>
                  </a:lnTo>
                  <a:lnTo>
                    <a:pt x="211" y="25"/>
                  </a:lnTo>
                  <a:lnTo>
                    <a:pt x="221" y="28"/>
                  </a:lnTo>
                  <a:lnTo>
                    <a:pt x="228" y="32"/>
                  </a:lnTo>
                  <a:lnTo>
                    <a:pt x="236" y="36"/>
                  </a:lnTo>
                  <a:lnTo>
                    <a:pt x="244" y="40"/>
                  </a:lnTo>
                  <a:lnTo>
                    <a:pt x="253" y="42"/>
                  </a:lnTo>
                  <a:lnTo>
                    <a:pt x="261" y="46"/>
                  </a:lnTo>
                  <a:lnTo>
                    <a:pt x="270" y="51"/>
                  </a:lnTo>
                  <a:lnTo>
                    <a:pt x="278" y="53"/>
                  </a:lnTo>
                  <a:lnTo>
                    <a:pt x="287" y="61"/>
                  </a:lnTo>
                  <a:lnTo>
                    <a:pt x="295" y="65"/>
                  </a:lnTo>
                  <a:lnTo>
                    <a:pt x="304" y="70"/>
                  </a:lnTo>
                  <a:lnTo>
                    <a:pt x="312" y="74"/>
                  </a:lnTo>
                  <a:lnTo>
                    <a:pt x="322" y="80"/>
                  </a:lnTo>
                  <a:lnTo>
                    <a:pt x="329" y="85"/>
                  </a:lnTo>
                  <a:lnTo>
                    <a:pt x="339" y="93"/>
                  </a:lnTo>
                  <a:lnTo>
                    <a:pt x="344" y="99"/>
                  </a:lnTo>
                  <a:lnTo>
                    <a:pt x="354" y="104"/>
                  </a:lnTo>
                  <a:lnTo>
                    <a:pt x="361" y="112"/>
                  </a:lnTo>
                  <a:lnTo>
                    <a:pt x="371" y="120"/>
                  </a:lnTo>
                  <a:lnTo>
                    <a:pt x="379" y="125"/>
                  </a:lnTo>
                  <a:lnTo>
                    <a:pt x="386" y="133"/>
                  </a:lnTo>
                  <a:lnTo>
                    <a:pt x="394" y="141"/>
                  </a:lnTo>
                  <a:lnTo>
                    <a:pt x="401" y="148"/>
                  </a:lnTo>
                  <a:lnTo>
                    <a:pt x="409" y="156"/>
                  </a:lnTo>
                  <a:lnTo>
                    <a:pt x="417" y="165"/>
                  </a:lnTo>
                  <a:lnTo>
                    <a:pt x="424" y="175"/>
                  </a:lnTo>
                  <a:lnTo>
                    <a:pt x="432" y="184"/>
                  </a:lnTo>
                  <a:lnTo>
                    <a:pt x="437" y="194"/>
                  </a:lnTo>
                  <a:lnTo>
                    <a:pt x="443" y="201"/>
                  </a:lnTo>
                  <a:lnTo>
                    <a:pt x="449" y="213"/>
                  </a:lnTo>
                  <a:lnTo>
                    <a:pt x="455" y="222"/>
                  </a:lnTo>
                  <a:lnTo>
                    <a:pt x="460" y="234"/>
                  </a:lnTo>
                  <a:lnTo>
                    <a:pt x="466" y="245"/>
                  </a:lnTo>
                  <a:lnTo>
                    <a:pt x="470" y="257"/>
                  </a:lnTo>
                  <a:lnTo>
                    <a:pt x="475" y="270"/>
                  </a:lnTo>
                  <a:lnTo>
                    <a:pt x="479" y="279"/>
                  </a:lnTo>
                  <a:lnTo>
                    <a:pt x="483" y="293"/>
                  </a:lnTo>
                  <a:lnTo>
                    <a:pt x="487" y="304"/>
                  </a:lnTo>
                  <a:lnTo>
                    <a:pt x="489" y="317"/>
                  </a:lnTo>
                  <a:lnTo>
                    <a:pt x="491" y="333"/>
                  </a:lnTo>
                  <a:lnTo>
                    <a:pt x="493" y="346"/>
                  </a:lnTo>
                  <a:lnTo>
                    <a:pt x="494" y="359"/>
                  </a:lnTo>
                  <a:lnTo>
                    <a:pt x="496" y="374"/>
                  </a:lnTo>
                  <a:lnTo>
                    <a:pt x="494" y="388"/>
                  </a:lnTo>
                  <a:lnTo>
                    <a:pt x="494" y="401"/>
                  </a:lnTo>
                  <a:lnTo>
                    <a:pt x="494" y="414"/>
                  </a:lnTo>
                  <a:lnTo>
                    <a:pt x="494" y="428"/>
                  </a:lnTo>
                  <a:lnTo>
                    <a:pt x="494" y="439"/>
                  </a:lnTo>
                  <a:lnTo>
                    <a:pt x="493" y="452"/>
                  </a:lnTo>
                  <a:lnTo>
                    <a:pt x="493" y="464"/>
                  </a:lnTo>
                  <a:lnTo>
                    <a:pt x="493" y="475"/>
                  </a:lnTo>
                  <a:lnTo>
                    <a:pt x="489" y="485"/>
                  </a:lnTo>
                  <a:lnTo>
                    <a:pt x="487" y="496"/>
                  </a:lnTo>
                  <a:lnTo>
                    <a:pt x="485" y="506"/>
                  </a:lnTo>
                  <a:lnTo>
                    <a:pt x="483" y="517"/>
                  </a:lnTo>
                  <a:lnTo>
                    <a:pt x="481" y="525"/>
                  </a:lnTo>
                  <a:lnTo>
                    <a:pt x="477" y="534"/>
                  </a:lnTo>
                  <a:lnTo>
                    <a:pt x="475" y="544"/>
                  </a:lnTo>
                  <a:lnTo>
                    <a:pt x="474" y="551"/>
                  </a:lnTo>
                  <a:lnTo>
                    <a:pt x="470" y="559"/>
                  </a:lnTo>
                  <a:lnTo>
                    <a:pt x="466" y="566"/>
                  </a:lnTo>
                  <a:lnTo>
                    <a:pt x="462" y="572"/>
                  </a:lnTo>
                  <a:lnTo>
                    <a:pt x="460" y="580"/>
                  </a:lnTo>
                  <a:lnTo>
                    <a:pt x="455" y="585"/>
                  </a:lnTo>
                  <a:lnTo>
                    <a:pt x="451" y="593"/>
                  </a:lnTo>
                  <a:lnTo>
                    <a:pt x="447" y="599"/>
                  </a:lnTo>
                  <a:lnTo>
                    <a:pt x="445" y="604"/>
                  </a:lnTo>
                  <a:lnTo>
                    <a:pt x="436" y="614"/>
                  </a:lnTo>
                  <a:lnTo>
                    <a:pt x="428" y="625"/>
                  </a:lnTo>
                  <a:lnTo>
                    <a:pt x="418" y="633"/>
                  </a:lnTo>
                  <a:lnTo>
                    <a:pt x="409" y="642"/>
                  </a:lnTo>
                  <a:lnTo>
                    <a:pt x="399" y="648"/>
                  </a:lnTo>
                  <a:lnTo>
                    <a:pt x="390" y="654"/>
                  </a:lnTo>
                  <a:lnTo>
                    <a:pt x="380" y="660"/>
                  </a:lnTo>
                  <a:lnTo>
                    <a:pt x="371" y="665"/>
                  </a:lnTo>
                  <a:lnTo>
                    <a:pt x="360" y="667"/>
                  </a:lnTo>
                  <a:lnTo>
                    <a:pt x="350" y="671"/>
                  </a:lnTo>
                  <a:lnTo>
                    <a:pt x="342" y="673"/>
                  </a:lnTo>
                  <a:lnTo>
                    <a:pt x="333" y="677"/>
                  </a:lnTo>
                  <a:lnTo>
                    <a:pt x="323" y="679"/>
                  </a:lnTo>
                  <a:lnTo>
                    <a:pt x="316" y="680"/>
                  </a:lnTo>
                  <a:lnTo>
                    <a:pt x="306" y="682"/>
                  </a:lnTo>
                  <a:lnTo>
                    <a:pt x="301" y="684"/>
                  </a:lnTo>
                  <a:lnTo>
                    <a:pt x="291" y="686"/>
                  </a:lnTo>
                  <a:lnTo>
                    <a:pt x="285" y="688"/>
                  </a:lnTo>
                  <a:lnTo>
                    <a:pt x="280" y="688"/>
                  </a:lnTo>
                  <a:lnTo>
                    <a:pt x="276" y="692"/>
                  </a:lnTo>
                  <a:lnTo>
                    <a:pt x="264" y="694"/>
                  </a:lnTo>
                  <a:lnTo>
                    <a:pt x="253" y="698"/>
                  </a:lnTo>
                  <a:lnTo>
                    <a:pt x="242" y="701"/>
                  </a:lnTo>
                  <a:lnTo>
                    <a:pt x="230" y="707"/>
                  </a:lnTo>
                  <a:lnTo>
                    <a:pt x="223" y="709"/>
                  </a:lnTo>
                  <a:lnTo>
                    <a:pt x="215" y="711"/>
                  </a:lnTo>
                  <a:lnTo>
                    <a:pt x="209" y="713"/>
                  </a:lnTo>
                  <a:lnTo>
                    <a:pt x="202" y="717"/>
                  </a:lnTo>
                  <a:lnTo>
                    <a:pt x="190" y="722"/>
                  </a:lnTo>
                  <a:lnTo>
                    <a:pt x="179" y="728"/>
                  </a:lnTo>
                  <a:lnTo>
                    <a:pt x="168" y="734"/>
                  </a:lnTo>
                  <a:lnTo>
                    <a:pt x="158" y="737"/>
                  </a:lnTo>
                  <a:lnTo>
                    <a:pt x="147" y="741"/>
                  </a:lnTo>
                  <a:lnTo>
                    <a:pt x="141" y="745"/>
                  </a:lnTo>
                  <a:lnTo>
                    <a:pt x="133" y="747"/>
                  </a:lnTo>
                  <a:lnTo>
                    <a:pt x="130" y="751"/>
                  </a:lnTo>
                  <a:lnTo>
                    <a:pt x="126" y="753"/>
                  </a:lnTo>
                  <a:lnTo>
                    <a:pt x="126" y="753"/>
                  </a:lnTo>
                  <a:lnTo>
                    <a:pt x="78" y="686"/>
                  </a:lnTo>
                  <a:lnTo>
                    <a:pt x="76" y="686"/>
                  </a:lnTo>
                  <a:lnTo>
                    <a:pt x="73" y="682"/>
                  </a:lnTo>
                  <a:lnTo>
                    <a:pt x="71" y="677"/>
                  </a:lnTo>
                  <a:lnTo>
                    <a:pt x="73" y="669"/>
                  </a:lnTo>
                  <a:lnTo>
                    <a:pt x="74" y="661"/>
                  </a:lnTo>
                  <a:lnTo>
                    <a:pt x="82" y="656"/>
                  </a:lnTo>
                  <a:lnTo>
                    <a:pt x="84" y="652"/>
                  </a:lnTo>
                  <a:lnTo>
                    <a:pt x="90" y="648"/>
                  </a:lnTo>
                  <a:lnTo>
                    <a:pt x="95" y="644"/>
                  </a:lnTo>
                  <a:lnTo>
                    <a:pt x="103" y="640"/>
                  </a:lnTo>
                  <a:lnTo>
                    <a:pt x="109" y="635"/>
                  </a:lnTo>
                  <a:lnTo>
                    <a:pt x="116" y="631"/>
                  </a:lnTo>
                  <a:lnTo>
                    <a:pt x="126" y="625"/>
                  </a:lnTo>
                  <a:lnTo>
                    <a:pt x="137" y="620"/>
                  </a:lnTo>
                  <a:lnTo>
                    <a:pt x="141" y="618"/>
                  </a:lnTo>
                  <a:lnTo>
                    <a:pt x="147" y="614"/>
                  </a:lnTo>
                  <a:lnTo>
                    <a:pt x="152" y="612"/>
                  </a:lnTo>
                  <a:lnTo>
                    <a:pt x="160" y="608"/>
                  </a:lnTo>
                  <a:lnTo>
                    <a:pt x="166" y="604"/>
                  </a:lnTo>
                  <a:lnTo>
                    <a:pt x="173" y="602"/>
                  </a:lnTo>
                  <a:lnTo>
                    <a:pt x="181" y="601"/>
                  </a:lnTo>
                  <a:lnTo>
                    <a:pt x="188" y="597"/>
                  </a:lnTo>
                  <a:lnTo>
                    <a:pt x="196" y="591"/>
                  </a:lnTo>
                  <a:lnTo>
                    <a:pt x="202" y="587"/>
                  </a:lnTo>
                  <a:lnTo>
                    <a:pt x="209" y="582"/>
                  </a:lnTo>
                  <a:lnTo>
                    <a:pt x="217" y="578"/>
                  </a:lnTo>
                  <a:lnTo>
                    <a:pt x="223" y="570"/>
                  </a:lnTo>
                  <a:lnTo>
                    <a:pt x="230" y="564"/>
                  </a:lnTo>
                  <a:lnTo>
                    <a:pt x="234" y="557"/>
                  </a:lnTo>
                  <a:lnTo>
                    <a:pt x="242" y="551"/>
                  </a:lnTo>
                  <a:lnTo>
                    <a:pt x="244" y="544"/>
                  </a:lnTo>
                  <a:lnTo>
                    <a:pt x="249" y="536"/>
                  </a:lnTo>
                  <a:lnTo>
                    <a:pt x="253" y="528"/>
                  </a:lnTo>
                  <a:lnTo>
                    <a:pt x="257" y="519"/>
                  </a:lnTo>
                  <a:lnTo>
                    <a:pt x="259" y="511"/>
                  </a:lnTo>
                  <a:lnTo>
                    <a:pt x="263" y="502"/>
                  </a:lnTo>
                  <a:lnTo>
                    <a:pt x="264" y="494"/>
                  </a:lnTo>
                  <a:lnTo>
                    <a:pt x="268" y="487"/>
                  </a:lnTo>
                  <a:lnTo>
                    <a:pt x="270" y="475"/>
                  </a:lnTo>
                  <a:lnTo>
                    <a:pt x="270" y="466"/>
                  </a:lnTo>
                  <a:lnTo>
                    <a:pt x="272" y="456"/>
                  </a:lnTo>
                  <a:lnTo>
                    <a:pt x="274" y="449"/>
                  </a:lnTo>
                  <a:lnTo>
                    <a:pt x="274" y="439"/>
                  </a:lnTo>
                  <a:lnTo>
                    <a:pt x="274" y="429"/>
                  </a:lnTo>
                  <a:lnTo>
                    <a:pt x="274" y="420"/>
                  </a:lnTo>
                  <a:lnTo>
                    <a:pt x="274" y="410"/>
                  </a:lnTo>
                  <a:lnTo>
                    <a:pt x="270" y="401"/>
                  </a:lnTo>
                  <a:lnTo>
                    <a:pt x="270" y="391"/>
                  </a:lnTo>
                  <a:lnTo>
                    <a:pt x="268" y="382"/>
                  </a:lnTo>
                  <a:lnTo>
                    <a:pt x="266" y="372"/>
                  </a:lnTo>
                  <a:lnTo>
                    <a:pt x="263" y="363"/>
                  </a:lnTo>
                  <a:lnTo>
                    <a:pt x="261" y="355"/>
                  </a:lnTo>
                  <a:lnTo>
                    <a:pt x="257" y="346"/>
                  </a:lnTo>
                  <a:lnTo>
                    <a:pt x="255" y="338"/>
                  </a:lnTo>
                  <a:lnTo>
                    <a:pt x="249" y="331"/>
                  </a:lnTo>
                  <a:lnTo>
                    <a:pt x="247" y="323"/>
                  </a:lnTo>
                  <a:lnTo>
                    <a:pt x="242" y="317"/>
                  </a:lnTo>
                  <a:lnTo>
                    <a:pt x="238" y="312"/>
                  </a:lnTo>
                  <a:lnTo>
                    <a:pt x="230" y="300"/>
                  </a:lnTo>
                  <a:lnTo>
                    <a:pt x="223" y="291"/>
                  </a:lnTo>
                  <a:lnTo>
                    <a:pt x="211" y="281"/>
                  </a:lnTo>
                  <a:lnTo>
                    <a:pt x="202" y="274"/>
                  </a:lnTo>
                  <a:lnTo>
                    <a:pt x="194" y="268"/>
                  </a:lnTo>
                  <a:lnTo>
                    <a:pt x="185" y="262"/>
                  </a:lnTo>
                  <a:lnTo>
                    <a:pt x="173" y="257"/>
                  </a:lnTo>
                  <a:lnTo>
                    <a:pt x="164" y="253"/>
                  </a:lnTo>
                  <a:lnTo>
                    <a:pt x="156" y="249"/>
                  </a:lnTo>
                  <a:lnTo>
                    <a:pt x="149" y="245"/>
                  </a:lnTo>
                  <a:lnTo>
                    <a:pt x="139" y="241"/>
                  </a:lnTo>
                  <a:lnTo>
                    <a:pt x="133" y="238"/>
                  </a:lnTo>
                  <a:lnTo>
                    <a:pt x="126" y="236"/>
                  </a:lnTo>
                  <a:lnTo>
                    <a:pt x="122" y="232"/>
                  </a:lnTo>
                  <a:lnTo>
                    <a:pt x="112" y="224"/>
                  </a:lnTo>
                  <a:lnTo>
                    <a:pt x="103" y="217"/>
                  </a:lnTo>
                  <a:lnTo>
                    <a:pt x="92" y="211"/>
                  </a:lnTo>
                  <a:lnTo>
                    <a:pt x="82" y="205"/>
                  </a:lnTo>
                  <a:lnTo>
                    <a:pt x="71" y="198"/>
                  </a:lnTo>
                  <a:lnTo>
                    <a:pt x="61" y="192"/>
                  </a:lnTo>
                  <a:lnTo>
                    <a:pt x="50" y="186"/>
                  </a:lnTo>
                  <a:lnTo>
                    <a:pt x="42" y="182"/>
                  </a:lnTo>
                  <a:lnTo>
                    <a:pt x="31" y="177"/>
                  </a:lnTo>
                  <a:lnTo>
                    <a:pt x="25" y="173"/>
                  </a:lnTo>
                  <a:lnTo>
                    <a:pt x="17" y="169"/>
                  </a:lnTo>
                  <a:lnTo>
                    <a:pt x="12" y="167"/>
                  </a:lnTo>
                  <a:lnTo>
                    <a:pt x="2" y="161"/>
                  </a:lnTo>
                  <a:lnTo>
                    <a:pt x="0" y="161"/>
                  </a:lnTo>
                  <a:lnTo>
                    <a:pt x="122" y="0"/>
                  </a:lnTo>
                  <a:lnTo>
                    <a:pt x="122" y="0"/>
                  </a:lnTo>
                  <a:close/>
                </a:path>
              </a:pathLst>
            </a:custGeom>
            <a:solidFill>
              <a:srgbClr val="0D2F8D"/>
            </a:solidFill>
            <a:ln w="9525">
              <a:noFill/>
              <a:round/>
              <a:headEnd/>
              <a:tailEnd/>
            </a:ln>
          </p:spPr>
          <p:txBody>
            <a:bodyPr/>
            <a:lstStyle/>
            <a:p>
              <a:endParaRPr lang="pt-BR"/>
            </a:p>
          </p:txBody>
        </p:sp>
        <p:sp>
          <p:nvSpPr>
            <p:cNvPr id="2128929" name="Freeform 33"/>
            <p:cNvSpPr>
              <a:spLocks/>
            </p:cNvSpPr>
            <p:nvPr/>
          </p:nvSpPr>
          <p:spPr bwMode="auto">
            <a:xfrm>
              <a:off x="2367" y="3239"/>
              <a:ext cx="87" cy="85"/>
            </a:xfrm>
            <a:custGeom>
              <a:avLst/>
              <a:gdLst/>
              <a:ahLst/>
              <a:cxnLst>
                <a:cxn ang="0">
                  <a:pos x="118" y="0"/>
                </a:cxn>
                <a:cxn ang="0">
                  <a:pos x="114" y="0"/>
                </a:cxn>
                <a:cxn ang="0">
                  <a:pos x="109" y="2"/>
                </a:cxn>
                <a:cxn ang="0">
                  <a:pos x="101" y="6"/>
                </a:cxn>
                <a:cxn ang="0">
                  <a:pos x="90" y="13"/>
                </a:cxn>
                <a:cxn ang="0">
                  <a:pos x="82" y="15"/>
                </a:cxn>
                <a:cxn ang="0">
                  <a:pos x="76" y="19"/>
                </a:cxn>
                <a:cxn ang="0">
                  <a:pos x="69" y="23"/>
                </a:cxn>
                <a:cxn ang="0">
                  <a:pos x="63" y="29"/>
                </a:cxn>
                <a:cxn ang="0">
                  <a:pos x="55" y="32"/>
                </a:cxn>
                <a:cxn ang="0">
                  <a:pos x="50" y="38"/>
                </a:cxn>
                <a:cxn ang="0">
                  <a:pos x="44" y="44"/>
                </a:cxn>
                <a:cxn ang="0">
                  <a:pos x="38" y="50"/>
                </a:cxn>
                <a:cxn ang="0">
                  <a:pos x="31" y="55"/>
                </a:cxn>
                <a:cxn ang="0">
                  <a:pos x="23" y="61"/>
                </a:cxn>
                <a:cxn ang="0">
                  <a:pos x="17" y="67"/>
                </a:cxn>
                <a:cxn ang="0">
                  <a:pos x="15" y="74"/>
                </a:cxn>
                <a:cxn ang="0">
                  <a:pos x="10" y="82"/>
                </a:cxn>
                <a:cxn ang="0">
                  <a:pos x="6" y="88"/>
                </a:cxn>
                <a:cxn ang="0">
                  <a:pos x="2" y="97"/>
                </a:cxn>
                <a:cxn ang="0">
                  <a:pos x="2" y="105"/>
                </a:cxn>
                <a:cxn ang="0">
                  <a:pos x="0" y="112"/>
                </a:cxn>
                <a:cxn ang="0">
                  <a:pos x="0" y="118"/>
                </a:cxn>
                <a:cxn ang="0">
                  <a:pos x="0" y="126"/>
                </a:cxn>
                <a:cxn ang="0">
                  <a:pos x="4" y="135"/>
                </a:cxn>
                <a:cxn ang="0">
                  <a:pos x="6" y="145"/>
                </a:cxn>
                <a:cxn ang="0">
                  <a:pos x="12" y="152"/>
                </a:cxn>
                <a:cxn ang="0">
                  <a:pos x="17" y="162"/>
                </a:cxn>
                <a:cxn ang="0">
                  <a:pos x="27" y="171"/>
                </a:cxn>
                <a:cxn ang="0">
                  <a:pos x="175" y="80"/>
                </a:cxn>
                <a:cxn ang="0">
                  <a:pos x="118" y="0"/>
                </a:cxn>
                <a:cxn ang="0">
                  <a:pos x="118" y="0"/>
                </a:cxn>
              </a:cxnLst>
              <a:rect l="0" t="0" r="r" b="b"/>
              <a:pathLst>
                <a:path w="175" h="171">
                  <a:moveTo>
                    <a:pt x="118" y="0"/>
                  </a:moveTo>
                  <a:lnTo>
                    <a:pt x="114" y="0"/>
                  </a:lnTo>
                  <a:lnTo>
                    <a:pt x="109" y="2"/>
                  </a:lnTo>
                  <a:lnTo>
                    <a:pt x="101" y="6"/>
                  </a:lnTo>
                  <a:lnTo>
                    <a:pt x="90" y="13"/>
                  </a:lnTo>
                  <a:lnTo>
                    <a:pt x="82" y="15"/>
                  </a:lnTo>
                  <a:lnTo>
                    <a:pt x="76" y="19"/>
                  </a:lnTo>
                  <a:lnTo>
                    <a:pt x="69" y="23"/>
                  </a:lnTo>
                  <a:lnTo>
                    <a:pt x="63" y="29"/>
                  </a:lnTo>
                  <a:lnTo>
                    <a:pt x="55" y="32"/>
                  </a:lnTo>
                  <a:lnTo>
                    <a:pt x="50" y="38"/>
                  </a:lnTo>
                  <a:lnTo>
                    <a:pt x="44" y="44"/>
                  </a:lnTo>
                  <a:lnTo>
                    <a:pt x="38" y="50"/>
                  </a:lnTo>
                  <a:lnTo>
                    <a:pt x="31" y="55"/>
                  </a:lnTo>
                  <a:lnTo>
                    <a:pt x="23" y="61"/>
                  </a:lnTo>
                  <a:lnTo>
                    <a:pt x="17" y="67"/>
                  </a:lnTo>
                  <a:lnTo>
                    <a:pt x="15" y="74"/>
                  </a:lnTo>
                  <a:lnTo>
                    <a:pt x="10" y="82"/>
                  </a:lnTo>
                  <a:lnTo>
                    <a:pt x="6" y="88"/>
                  </a:lnTo>
                  <a:lnTo>
                    <a:pt x="2" y="97"/>
                  </a:lnTo>
                  <a:lnTo>
                    <a:pt x="2" y="105"/>
                  </a:lnTo>
                  <a:lnTo>
                    <a:pt x="0" y="112"/>
                  </a:lnTo>
                  <a:lnTo>
                    <a:pt x="0" y="118"/>
                  </a:lnTo>
                  <a:lnTo>
                    <a:pt x="0" y="126"/>
                  </a:lnTo>
                  <a:lnTo>
                    <a:pt x="4" y="135"/>
                  </a:lnTo>
                  <a:lnTo>
                    <a:pt x="6" y="145"/>
                  </a:lnTo>
                  <a:lnTo>
                    <a:pt x="12" y="152"/>
                  </a:lnTo>
                  <a:lnTo>
                    <a:pt x="17" y="162"/>
                  </a:lnTo>
                  <a:lnTo>
                    <a:pt x="27" y="171"/>
                  </a:lnTo>
                  <a:lnTo>
                    <a:pt x="175" y="80"/>
                  </a:lnTo>
                  <a:lnTo>
                    <a:pt x="118" y="0"/>
                  </a:lnTo>
                  <a:lnTo>
                    <a:pt x="118" y="0"/>
                  </a:lnTo>
                  <a:close/>
                </a:path>
              </a:pathLst>
            </a:custGeom>
            <a:solidFill>
              <a:srgbClr val="E6B380"/>
            </a:solidFill>
            <a:ln w="9525">
              <a:noFill/>
              <a:round/>
              <a:headEnd/>
              <a:tailEnd/>
            </a:ln>
          </p:spPr>
          <p:txBody>
            <a:bodyPr/>
            <a:lstStyle/>
            <a:p>
              <a:endParaRPr lang="pt-BR"/>
            </a:p>
          </p:txBody>
        </p:sp>
        <p:sp>
          <p:nvSpPr>
            <p:cNvPr id="2128930" name="Freeform 34"/>
            <p:cNvSpPr>
              <a:spLocks/>
            </p:cNvSpPr>
            <p:nvPr/>
          </p:nvSpPr>
          <p:spPr bwMode="auto">
            <a:xfrm>
              <a:off x="2140" y="3220"/>
              <a:ext cx="99" cy="74"/>
            </a:xfrm>
            <a:custGeom>
              <a:avLst/>
              <a:gdLst/>
              <a:ahLst/>
              <a:cxnLst>
                <a:cxn ang="0">
                  <a:pos x="118" y="0"/>
                </a:cxn>
                <a:cxn ang="0">
                  <a:pos x="197" y="131"/>
                </a:cxn>
                <a:cxn ang="0">
                  <a:pos x="196" y="133"/>
                </a:cxn>
                <a:cxn ang="0">
                  <a:pos x="186" y="139"/>
                </a:cxn>
                <a:cxn ang="0">
                  <a:pos x="180" y="141"/>
                </a:cxn>
                <a:cxn ang="0">
                  <a:pos x="173" y="145"/>
                </a:cxn>
                <a:cxn ang="0">
                  <a:pos x="161" y="146"/>
                </a:cxn>
                <a:cxn ang="0">
                  <a:pos x="154" y="148"/>
                </a:cxn>
                <a:cxn ang="0">
                  <a:pos x="146" y="146"/>
                </a:cxn>
                <a:cxn ang="0">
                  <a:pos x="139" y="146"/>
                </a:cxn>
                <a:cxn ang="0">
                  <a:pos x="133" y="145"/>
                </a:cxn>
                <a:cxn ang="0">
                  <a:pos x="125" y="143"/>
                </a:cxn>
                <a:cxn ang="0">
                  <a:pos x="118" y="141"/>
                </a:cxn>
                <a:cxn ang="0">
                  <a:pos x="108" y="139"/>
                </a:cxn>
                <a:cxn ang="0">
                  <a:pos x="101" y="135"/>
                </a:cxn>
                <a:cxn ang="0">
                  <a:pos x="91" y="131"/>
                </a:cxn>
                <a:cxn ang="0">
                  <a:pos x="82" y="126"/>
                </a:cxn>
                <a:cxn ang="0">
                  <a:pos x="70" y="122"/>
                </a:cxn>
                <a:cxn ang="0">
                  <a:pos x="59" y="114"/>
                </a:cxn>
                <a:cxn ang="0">
                  <a:pos x="49" y="108"/>
                </a:cxn>
                <a:cxn ang="0">
                  <a:pos x="36" y="99"/>
                </a:cxn>
                <a:cxn ang="0">
                  <a:pos x="24" y="89"/>
                </a:cxn>
                <a:cxn ang="0">
                  <a:pos x="17" y="84"/>
                </a:cxn>
                <a:cxn ang="0">
                  <a:pos x="11" y="80"/>
                </a:cxn>
                <a:cxn ang="0">
                  <a:pos x="5" y="76"/>
                </a:cxn>
                <a:cxn ang="0">
                  <a:pos x="0" y="70"/>
                </a:cxn>
                <a:cxn ang="0">
                  <a:pos x="118" y="0"/>
                </a:cxn>
                <a:cxn ang="0">
                  <a:pos x="118" y="0"/>
                </a:cxn>
              </a:cxnLst>
              <a:rect l="0" t="0" r="r" b="b"/>
              <a:pathLst>
                <a:path w="197" h="148">
                  <a:moveTo>
                    <a:pt x="118" y="0"/>
                  </a:moveTo>
                  <a:lnTo>
                    <a:pt x="197" y="131"/>
                  </a:lnTo>
                  <a:lnTo>
                    <a:pt x="196" y="133"/>
                  </a:lnTo>
                  <a:lnTo>
                    <a:pt x="186" y="139"/>
                  </a:lnTo>
                  <a:lnTo>
                    <a:pt x="180" y="141"/>
                  </a:lnTo>
                  <a:lnTo>
                    <a:pt x="173" y="145"/>
                  </a:lnTo>
                  <a:lnTo>
                    <a:pt x="161" y="146"/>
                  </a:lnTo>
                  <a:lnTo>
                    <a:pt x="154" y="148"/>
                  </a:lnTo>
                  <a:lnTo>
                    <a:pt x="146" y="146"/>
                  </a:lnTo>
                  <a:lnTo>
                    <a:pt x="139" y="146"/>
                  </a:lnTo>
                  <a:lnTo>
                    <a:pt x="133" y="145"/>
                  </a:lnTo>
                  <a:lnTo>
                    <a:pt x="125" y="143"/>
                  </a:lnTo>
                  <a:lnTo>
                    <a:pt x="118" y="141"/>
                  </a:lnTo>
                  <a:lnTo>
                    <a:pt x="108" y="139"/>
                  </a:lnTo>
                  <a:lnTo>
                    <a:pt x="101" y="135"/>
                  </a:lnTo>
                  <a:lnTo>
                    <a:pt x="91" y="131"/>
                  </a:lnTo>
                  <a:lnTo>
                    <a:pt x="82" y="126"/>
                  </a:lnTo>
                  <a:lnTo>
                    <a:pt x="70" y="122"/>
                  </a:lnTo>
                  <a:lnTo>
                    <a:pt x="59" y="114"/>
                  </a:lnTo>
                  <a:lnTo>
                    <a:pt x="49" y="108"/>
                  </a:lnTo>
                  <a:lnTo>
                    <a:pt x="36" y="99"/>
                  </a:lnTo>
                  <a:lnTo>
                    <a:pt x="24" y="89"/>
                  </a:lnTo>
                  <a:lnTo>
                    <a:pt x="17" y="84"/>
                  </a:lnTo>
                  <a:lnTo>
                    <a:pt x="11" y="80"/>
                  </a:lnTo>
                  <a:lnTo>
                    <a:pt x="5" y="76"/>
                  </a:lnTo>
                  <a:lnTo>
                    <a:pt x="0" y="70"/>
                  </a:lnTo>
                  <a:lnTo>
                    <a:pt x="118" y="0"/>
                  </a:lnTo>
                  <a:lnTo>
                    <a:pt x="118" y="0"/>
                  </a:lnTo>
                  <a:close/>
                </a:path>
              </a:pathLst>
            </a:custGeom>
            <a:solidFill>
              <a:srgbClr val="E6B380"/>
            </a:solidFill>
            <a:ln w="9525">
              <a:noFill/>
              <a:round/>
              <a:headEnd/>
              <a:tailEnd/>
            </a:ln>
          </p:spPr>
          <p:txBody>
            <a:bodyPr/>
            <a:lstStyle/>
            <a:p>
              <a:endParaRPr lang="pt-BR"/>
            </a:p>
          </p:txBody>
        </p:sp>
        <p:sp>
          <p:nvSpPr>
            <p:cNvPr id="2128931" name="Freeform 35"/>
            <p:cNvSpPr>
              <a:spLocks/>
            </p:cNvSpPr>
            <p:nvPr/>
          </p:nvSpPr>
          <p:spPr bwMode="auto">
            <a:xfrm>
              <a:off x="2220" y="2850"/>
              <a:ext cx="190" cy="146"/>
            </a:xfrm>
            <a:custGeom>
              <a:avLst/>
              <a:gdLst/>
              <a:ahLst/>
              <a:cxnLst>
                <a:cxn ang="0">
                  <a:pos x="0" y="47"/>
                </a:cxn>
                <a:cxn ang="0">
                  <a:pos x="6" y="62"/>
                </a:cxn>
                <a:cxn ang="0">
                  <a:pos x="8" y="72"/>
                </a:cxn>
                <a:cxn ang="0">
                  <a:pos x="12" y="85"/>
                </a:cxn>
                <a:cxn ang="0">
                  <a:pos x="18" y="100"/>
                </a:cxn>
                <a:cxn ang="0">
                  <a:pos x="27" y="117"/>
                </a:cxn>
                <a:cxn ang="0">
                  <a:pos x="33" y="135"/>
                </a:cxn>
                <a:cxn ang="0">
                  <a:pos x="42" y="154"/>
                </a:cxn>
                <a:cxn ang="0">
                  <a:pos x="54" y="175"/>
                </a:cxn>
                <a:cxn ang="0">
                  <a:pos x="67" y="195"/>
                </a:cxn>
                <a:cxn ang="0">
                  <a:pos x="80" y="216"/>
                </a:cxn>
                <a:cxn ang="0">
                  <a:pos x="95" y="239"/>
                </a:cxn>
                <a:cxn ang="0">
                  <a:pos x="113" y="260"/>
                </a:cxn>
                <a:cxn ang="0">
                  <a:pos x="132" y="285"/>
                </a:cxn>
                <a:cxn ang="0">
                  <a:pos x="145" y="277"/>
                </a:cxn>
                <a:cxn ang="0">
                  <a:pos x="156" y="266"/>
                </a:cxn>
                <a:cxn ang="0">
                  <a:pos x="170" y="254"/>
                </a:cxn>
                <a:cxn ang="0">
                  <a:pos x="181" y="243"/>
                </a:cxn>
                <a:cxn ang="0">
                  <a:pos x="192" y="232"/>
                </a:cxn>
                <a:cxn ang="0">
                  <a:pos x="204" y="222"/>
                </a:cxn>
                <a:cxn ang="0">
                  <a:pos x="381" y="133"/>
                </a:cxn>
                <a:cxn ang="0">
                  <a:pos x="367" y="131"/>
                </a:cxn>
                <a:cxn ang="0">
                  <a:pos x="352" y="127"/>
                </a:cxn>
                <a:cxn ang="0">
                  <a:pos x="337" y="123"/>
                </a:cxn>
                <a:cxn ang="0">
                  <a:pos x="316" y="116"/>
                </a:cxn>
                <a:cxn ang="0">
                  <a:pos x="299" y="100"/>
                </a:cxn>
                <a:cxn ang="0">
                  <a:pos x="280" y="81"/>
                </a:cxn>
                <a:cxn ang="0">
                  <a:pos x="272" y="70"/>
                </a:cxn>
                <a:cxn ang="0">
                  <a:pos x="267" y="59"/>
                </a:cxn>
                <a:cxn ang="0">
                  <a:pos x="261" y="43"/>
                </a:cxn>
                <a:cxn ang="0">
                  <a:pos x="253" y="32"/>
                </a:cxn>
                <a:cxn ang="0">
                  <a:pos x="240" y="15"/>
                </a:cxn>
                <a:cxn ang="0">
                  <a:pos x="217" y="2"/>
                </a:cxn>
                <a:cxn ang="0">
                  <a:pos x="202" y="2"/>
                </a:cxn>
                <a:cxn ang="0">
                  <a:pos x="194" y="7"/>
                </a:cxn>
                <a:cxn ang="0">
                  <a:pos x="0" y="41"/>
                </a:cxn>
              </a:cxnLst>
              <a:rect l="0" t="0" r="r" b="b"/>
              <a:pathLst>
                <a:path w="381" h="292">
                  <a:moveTo>
                    <a:pt x="0" y="41"/>
                  </a:moveTo>
                  <a:lnTo>
                    <a:pt x="0" y="47"/>
                  </a:lnTo>
                  <a:lnTo>
                    <a:pt x="2" y="53"/>
                  </a:lnTo>
                  <a:lnTo>
                    <a:pt x="6" y="62"/>
                  </a:lnTo>
                  <a:lnTo>
                    <a:pt x="6" y="66"/>
                  </a:lnTo>
                  <a:lnTo>
                    <a:pt x="8" y="72"/>
                  </a:lnTo>
                  <a:lnTo>
                    <a:pt x="8" y="79"/>
                  </a:lnTo>
                  <a:lnTo>
                    <a:pt x="12" y="85"/>
                  </a:lnTo>
                  <a:lnTo>
                    <a:pt x="16" y="93"/>
                  </a:lnTo>
                  <a:lnTo>
                    <a:pt x="18" y="100"/>
                  </a:lnTo>
                  <a:lnTo>
                    <a:pt x="21" y="108"/>
                  </a:lnTo>
                  <a:lnTo>
                    <a:pt x="27" y="117"/>
                  </a:lnTo>
                  <a:lnTo>
                    <a:pt x="29" y="125"/>
                  </a:lnTo>
                  <a:lnTo>
                    <a:pt x="33" y="135"/>
                  </a:lnTo>
                  <a:lnTo>
                    <a:pt x="38" y="144"/>
                  </a:lnTo>
                  <a:lnTo>
                    <a:pt x="42" y="154"/>
                  </a:lnTo>
                  <a:lnTo>
                    <a:pt x="48" y="163"/>
                  </a:lnTo>
                  <a:lnTo>
                    <a:pt x="54" y="175"/>
                  </a:lnTo>
                  <a:lnTo>
                    <a:pt x="59" y="184"/>
                  </a:lnTo>
                  <a:lnTo>
                    <a:pt x="67" y="195"/>
                  </a:lnTo>
                  <a:lnTo>
                    <a:pt x="73" y="207"/>
                  </a:lnTo>
                  <a:lnTo>
                    <a:pt x="80" y="216"/>
                  </a:lnTo>
                  <a:lnTo>
                    <a:pt x="86" y="228"/>
                  </a:lnTo>
                  <a:lnTo>
                    <a:pt x="95" y="239"/>
                  </a:lnTo>
                  <a:lnTo>
                    <a:pt x="103" y="249"/>
                  </a:lnTo>
                  <a:lnTo>
                    <a:pt x="113" y="260"/>
                  </a:lnTo>
                  <a:lnTo>
                    <a:pt x="122" y="271"/>
                  </a:lnTo>
                  <a:lnTo>
                    <a:pt x="132" y="285"/>
                  </a:lnTo>
                  <a:lnTo>
                    <a:pt x="135" y="283"/>
                  </a:lnTo>
                  <a:lnTo>
                    <a:pt x="145" y="277"/>
                  </a:lnTo>
                  <a:lnTo>
                    <a:pt x="151" y="271"/>
                  </a:lnTo>
                  <a:lnTo>
                    <a:pt x="156" y="266"/>
                  </a:lnTo>
                  <a:lnTo>
                    <a:pt x="162" y="260"/>
                  </a:lnTo>
                  <a:lnTo>
                    <a:pt x="170" y="254"/>
                  </a:lnTo>
                  <a:lnTo>
                    <a:pt x="175" y="249"/>
                  </a:lnTo>
                  <a:lnTo>
                    <a:pt x="181" y="243"/>
                  </a:lnTo>
                  <a:lnTo>
                    <a:pt x="187" y="235"/>
                  </a:lnTo>
                  <a:lnTo>
                    <a:pt x="192" y="232"/>
                  </a:lnTo>
                  <a:lnTo>
                    <a:pt x="202" y="224"/>
                  </a:lnTo>
                  <a:lnTo>
                    <a:pt x="204" y="222"/>
                  </a:lnTo>
                  <a:lnTo>
                    <a:pt x="284" y="292"/>
                  </a:lnTo>
                  <a:lnTo>
                    <a:pt x="381" y="133"/>
                  </a:lnTo>
                  <a:lnTo>
                    <a:pt x="377" y="131"/>
                  </a:lnTo>
                  <a:lnTo>
                    <a:pt x="367" y="131"/>
                  </a:lnTo>
                  <a:lnTo>
                    <a:pt x="360" y="129"/>
                  </a:lnTo>
                  <a:lnTo>
                    <a:pt x="352" y="127"/>
                  </a:lnTo>
                  <a:lnTo>
                    <a:pt x="344" y="125"/>
                  </a:lnTo>
                  <a:lnTo>
                    <a:pt x="337" y="123"/>
                  </a:lnTo>
                  <a:lnTo>
                    <a:pt x="325" y="119"/>
                  </a:lnTo>
                  <a:lnTo>
                    <a:pt x="316" y="116"/>
                  </a:lnTo>
                  <a:lnTo>
                    <a:pt x="308" y="108"/>
                  </a:lnTo>
                  <a:lnTo>
                    <a:pt x="299" y="100"/>
                  </a:lnTo>
                  <a:lnTo>
                    <a:pt x="289" y="91"/>
                  </a:lnTo>
                  <a:lnTo>
                    <a:pt x="280" y="81"/>
                  </a:lnTo>
                  <a:lnTo>
                    <a:pt x="276" y="76"/>
                  </a:lnTo>
                  <a:lnTo>
                    <a:pt x="272" y="70"/>
                  </a:lnTo>
                  <a:lnTo>
                    <a:pt x="268" y="64"/>
                  </a:lnTo>
                  <a:lnTo>
                    <a:pt x="267" y="59"/>
                  </a:lnTo>
                  <a:lnTo>
                    <a:pt x="263" y="49"/>
                  </a:lnTo>
                  <a:lnTo>
                    <a:pt x="261" y="43"/>
                  </a:lnTo>
                  <a:lnTo>
                    <a:pt x="257" y="36"/>
                  </a:lnTo>
                  <a:lnTo>
                    <a:pt x="253" y="32"/>
                  </a:lnTo>
                  <a:lnTo>
                    <a:pt x="246" y="22"/>
                  </a:lnTo>
                  <a:lnTo>
                    <a:pt x="240" y="15"/>
                  </a:lnTo>
                  <a:lnTo>
                    <a:pt x="229" y="5"/>
                  </a:lnTo>
                  <a:lnTo>
                    <a:pt x="217" y="2"/>
                  </a:lnTo>
                  <a:lnTo>
                    <a:pt x="208" y="0"/>
                  </a:lnTo>
                  <a:lnTo>
                    <a:pt x="202" y="2"/>
                  </a:lnTo>
                  <a:lnTo>
                    <a:pt x="196" y="5"/>
                  </a:lnTo>
                  <a:lnTo>
                    <a:pt x="194" y="7"/>
                  </a:lnTo>
                  <a:lnTo>
                    <a:pt x="0" y="41"/>
                  </a:lnTo>
                  <a:lnTo>
                    <a:pt x="0" y="41"/>
                  </a:lnTo>
                  <a:close/>
                </a:path>
              </a:pathLst>
            </a:custGeom>
            <a:solidFill>
              <a:srgbClr val="FFC4B8"/>
            </a:solidFill>
            <a:ln w="9525">
              <a:noFill/>
              <a:round/>
              <a:headEnd/>
              <a:tailEnd/>
            </a:ln>
          </p:spPr>
          <p:txBody>
            <a:bodyPr/>
            <a:lstStyle/>
            <a:p>
              <a:endParaRPr lang="pt-BR"/>
            </a:p>
          </p:txBody>
        </p:sp>
        <p:sp>
          <p:nvSpPr>
            <p:cNvPr id="2128932" name="Freeform 36"/>
            <p:cNvSpPr>
              <a:spLocks/>
            </p:cNvSpPr>
            <p:nvPr/>
          </p:nvSpPr>
          <p:spPr bwMode="auto">
            <a:xfrm>
              <a:off x="2303" y="2913"/>
              <a:ext cx="127" cy="159"/>
            </a:xfrm>
            <a:custGeom>
              <a:avLst/>
              <a:gdLst/>
              <a:ahLst/>
              <a:cxnLst>
                <a:cxn ang="0">
                  <a:pos x="255" y="19"/>
                </a:cxn>
                <a:cxn ang="0">
                  <a:pos x="251" y="23"/>
                </a:cxn>
                <a:cxn ang="0">
                  <a:pos x="241" y="31"/>
                </a:cxn>
                <a:cxn ang="0">
                  <a:pos x="236" y="38"/>
                </a:cxn>
                <a:cxn ang="0">
                  <a:pos x="230" y="46"/>
                </a:cxn>
                <a:cxn ang="0">
                  <a:pos x="222" y="53"/>
                </a:cxn>
                <a:cxn ang="0">
                  <a:pos x="215" y="65"/>
                </a:cxn>
                <a:cxn ang="0">
                  <a:pos x="207" y="74"/>
                </a:cxn>
                <a:cxn ang="0">
                  <a:pos x="199" y="86"/>
                </a:cxn>
                <a:cxn ang="0">
                  <a:pos x="196" y="91"/>
                </a:cxn>
                <a:cxn ang="0">
                  <a:pos x="192" y="97"/>
                </a:cxn>
                <a:cxn ang="0">
                  <a:pos x="188" y="105"/>
                </a:cxn>
                <a:cxn ang="0">
                  <a:pos x="186" y="110"/>
                </a:cxn>
                <a:cxn ang="0">
                  <a:pos x="182" y="118"/>
                </a:cxn>
                <a:cxn ang="0">
                  <a:pos x="178" y="124"/>
                </a:cxn>
                <a:cxn ang="0">
                  <a:pos x="175" y="131"/>
                </a:cxn>
                <a:cxn ang="0">
                  <a:pos x="173" y="137"/>
                </a:cxn>
                <a:cxn ang="0">
                  <a:pos x="169" y="145"/>
                </a:cxn>
                <a:cxn ang="0">
                  <a:pos x="167" y="152"/>
                </a:cxn>
                <a:cxn ang="0">
                  <a:pos x="165" y="160"/>
                </a:cxn>
                <a:cxn ang="0">
                  <a:pos x="165" y="167"/>
                </a:cxn>
                <a:cxn ang="0">
                  <a:pos x="161" y="173"/>
                </a:cxn>
                <a:cxn ang="0">
                  <a:pos x="161" y="181"/>
                </a:cxn>
                <a:cxn ang="0">
                  <a:pos x="159" y="188"/>
                </a:cxn>
                <a:cxn ang="0">
                  <a:pos x="159" y="194"/>
                </a:cxn>
                <a:cxn ang="0">
                  <a:pos x="158" y="202"/>
                </a:cxn>
                <a:cxn ang="0">
                  <a:pos x="156" y="209"/>
                </a:cxn>
                <a:cxn ang="0">
                  <a:pos x="156" y="215"/>
                </a:cxn>
                <a:cxn ang="0">
                  <a:pos x="156" y="222"/>
                </a:cxn>
                <a:cxn ang="0">
                  <a:pos x="156" y="228"/>
                </a:cxn>
                <a:cxn ang="0">
                  <a:pos x="156" y="236"/>
                </a:cxn>
                <a:cxn ang="0">
                  <a:pos x="156" y="242"/>
                </a:cxn>
                <a:cxn ang="0">
                  <a:pos x="156" y="247"/>
                </a:cxn>
                <a:cxn ang="0">
                  <a:pos x="156" y="259"/>
                </a:cxn>
                <a:cxn ang="0">
                  <a:pos x="158" y="272"/>
                </a:cxn>
                <a:cxn ang="0">
                  <a:pos x="158" y="280"/>
                </a:cxn>
                <a:cxn ang="0">
                  <a:pos x="159" y="289"/>
                </a:cxn>
                <a:cxn ang="0">
                  <a:pos x="159" y="299"/>
                </a:cxn>
                <a:cxn ang="0">
                  <a:pos x="161" y="306"/>
                </a:cxn>
                <a:cxn ang="0">
                  <a:pos x="163" y="316"/>
                </a:cxn>
                <a:cxn ang="0">
                  <a:pos x="165" y="319"/>
                </a:cxn>
                <a:cxn ang="0">
                  <a:pos x="15" y="280"/>
                </a:cxn>
                <a:cxn ang="0">
                  <a:pos x="13" y="278"/>
                </a:cxn>
                <a:cxn ang="0">
                  <a:pos x="11" y="276"/>
                </a:cxn>
                <a:cxn ang="0">
                  <a:pos x="11" y="272"/>
                </a:cxn>
                <a:cxn ang="0">
                  <a:pos x="11" y="266"/>
                </a:cxn>
                <a:cxn ang="0">
                  <a:pos x="9" y="257"/>
                </a:cxn>
                <a:cxn ang="0">
                  <a:pos x="7" y="249"/>
                </a:cxn>
                <a:cxn ang="0">
                  <a:pos x="6" y="240"/>
                </a:cxn>
                <a:cxn ang="0">
                  <a:pos x="6" y="232"/>
                </a:cxn>
                <a:cxn ang="0">
                  <a:pos x="2" y="221"/>
                </a:cxn>
                <a:cxn ang="0">
                  <a:pos x="2" y="211"/>
                </a:cxn>
                <a:cxn ang="0">
                  <a:pos x="0" y="200"/>
                </a:cxn>
                <a:cxn ang="0">
                  <a:pos x="0" y="192"/>
                </a:cxn>
                <a:cxn ang="0">
                  <a:pos x="0" y="181"/>
                </a:cxn>
                <a:cxn ang="0">
                  <a:pos x="0" y="173"/>
                </a:cxn>
                <a:cxn ang="0">
                  <a:pos x="0" y="165"/>
                </a:cxn>
                <a:cxn ang="0">
                  <a:pos x="2" y="160"/>
                </a:cxn>
                <a:cxn ang="0">
                  <a:pos x="36" y="101"/>
                </a:cxn>
                <a:cxn ang="0">
                  <a:pos x="106" y="156"/>
                </a:cxn>
                <a:cxn ang="0">
                  <a:pos x="247" y="0"/>
                </a:cxn>
                <a:cxn ang="0">
                  <a:pos x="255" y="19"/>
                </a:cxn>
                <a:cxn ang="0">
                  <a:pos x="255" y="19"/>
                </a:cxn>
              </a:cxnLst>
              <a:rect l="0" t="0" r="r" b="b"/>
              <a:pathLst>
                <a:path w="255" h="319">
                  <a:moveTo>
                    <a:pt x="255" y="19"/>
                  </a:moveTo>
                  <a:lnTo>
                    <a:pt x="251" y="23"/>
                  </a:lnTo>
                  <a:lnTo>
                    <a:pt x="241" y="31"/>
                  </a:lnTo>
                  <a:lnTo>
                    <a:pt x="236" y="38"/>
                  </a:lnTo>
                  <a:lnTo>
                    <a:pt x="230" y="46"/>
                  </a:lnTo>
                  <a:lnTo>
                    <a:pt x="222" y="53"/>
                  </a:lnTo>
                  <a:lnTo>
                    <a:pt x="215" y="65"/>
                  </a:lnTo>
                  <a:lnTo>
                    <a:pt x="207" y="74"/>
                  </a:lnTo>
                  <a:lnTo>
                    <a:pt x="199" y="86"/>
                  </a:lnTo>
                  <a:lnTo>
                    <a:pt x="196" y="91"/>
                  </a:lnTo>
                  <a:lnTo>
                    <a:pt x="192" y="97"/>
                  </a:lnTo>
                  <a:lnTo>
                    <a:pt x="188" y="105"/>
                  </a:lnTo>
                  <a:lnTo>
                    <a:pt x="186" y="110"/>
                  </a:lnTo>
                  <a:lnTo>
                    <a:pt x="182" y="118"/>
                  </a:lnTo>
                  <a:lnTo>
                    <a:pt x="178" y="124"/>
                  </a:lnTo>
                  <a:lnTo>
                    <a:pt x="175" y="131"/>
                  </a:lnTo>
                  <a:lnTo>
                    <a:pt x="173" y="137"/>
                  </a:lnTo>
                  <a:lnTo>
                    <a:pt x="169" y="145"/>
                  </a:lnTo>
                  <a:lnTo>
                    <a:pt x="167" y="152"/>
                  </a:lnTo>
                  <a:lnTo>
                    <a:pt x="165" y="160"/>
                  </a:lnTo>
                  <a:lnTo>
                    <a:pt x="165" y="167"/>
                  </a:lnTo>
                  <a:lnTo>
                    <a:pt x="161" y="173"/>
                  </a:lnTo>
                  <a:lnTo>
                    <a:pt x="161" y="181"/>
                  </a:lnTo>
                  <a:lnTo>
                    <a:pt x="159" y="188"/>
                  </a:lnTo>
                  <a:lnTo>
                    <a:pt x="159" y="194"/>
                  </a:lnTo>
                  <a:lnTo>
                    <a:pt x="158" y="202"/>
                  </a:lnTo>
                  <a:lnTo>
                    <a:pt x="156" y="209"/>
                  </a:lnTo>
                  <a:lnTo>
                    <a:pt x="156" y="215"/>
                  </a:lnTo>
                  <a:lnTo>
                    <a:pt x="156" y="222"/>
                  </a:lnTo>
                  <a:lnTo>
                    <a:pt x="156" y="228"/>
                  </a:lnTo>
                  <a:lnTo>
                    <a:pt x="156" y="236"/>
                  </a:lnTo>
                  <a:lnTo>
                    <a:pt x="156" y="242"/>
                  </a:lnTo>
                  <a:lnTo>
                    <a:pt x="156" y="247"/>
                  </a:lnTo>
                  <a:lnTo>
                    <a:pt x="156" y="259"/>
                  </a:lnTo>
                  <a:lnTo>
                    <a:pt x="158" y="272"/>
                  </a:lnTo>
                  <a:lnTo>
                    <a:pt x="158" y="280"/>
                  </a:lnTo>
                  <a:lnTo>
                    <a:pt x="159" y="289"/>
                  </a:lnTo>
                  <a:lnTo>
                    <a:pt x="159" y="299"/>
                  </a:lnTo>
                  <a:lnTo>
                    <a:pt x="161" y="306"/>
                  </a:lnTo>
                  <a:lnTo>
                    <a:pt x="163" y="316"/>
                  </a:lnTo>
                  <a:lnTo>
                    <a:pt x="165" y="319"/>
                  </a:lnTo>
                  <a:lnTo>
                    <a:pt x="15" y="280"/>
                  </a:lnTo>
                  <a:lnTo>
                    <a:pt x="13" y="278"/>
                  </a:lnTo>
                  <a:lnTo>
                    <a:pt x="11" y="276"/>
                  </a:lnTo>
                  <a:lnTo>
                    <a:pt x="11" y="272"/>
                  </a:lnTo>
                  <a:lnTo>
                    <a:pt x="11" y="266"/>
                  </a:lnTo>
                  <a:lnTo>
                    <a:pt x="9" y="257"/>
                  </a:lnTo>
                  <a:lnTo>
                    <a:pt x="7" y="249"/>
                  </a:lnTo>
                  <a:lnTo>
                    <a:pt x="6" y="240"/>
                  </a:lnTo>
                  <a:lnTo>
                    <a:pt x="6" y="232"/>
                  </a:lnTo>
                  <a:lnTo>
                    <a:pt x="2" y="221"/>
                  </a:lnTo>
                  <a:lnTo>
                    <a:pt x="2" y="211"/>
                  </a:lnTo>
                  <a:lnTo>
                    <a:pt x="0" y="200"/>
                  </a:lnTo>
                  <a:lnTo>
                    <a:pt x="0" y="192"/>
                  </a:lnTo>
                  <a:lnTo>
                    <a:pt x="0" y="181"/>
                  </a:lnTo>
                  <a:lnTo>
                    <a:pt x="0" y="173"/>
                  </a:lnTo>
                  <a:lnTo>
                    <a:pt x="0" y="165"/>
                  </a:lnTo>
                  <a:lnTo>
                    <a:pt x="2" y="160"/>
                  </a:lnTo>
                  <a:lnTo>
                    <a:pt x="36" y="101"/>
                  </a:lnTo>
                  <a:lnTo>
                    <a:pt x="106" y="156"/>
                  </a:lnTo>
                  <a:lnTo>
                    <a:pt x="247" y="0"/>
                  </a:lnTo>
                  <a:lnTo>
                    <a:pt x="255" y="19"/>
                  </a:lnTo>
                  <a:lnTo>
                    <a:pt x="255" y="19"/>
                  </a:lnTo>
                  <a:close/>
                </a:path>
              </a:pathLst>
            </a:custGeom>
            <a:solidFill>
              <a:srgbClr val="0D2F8D"/>
            </a:solidFill>
            <a:ln w="9525">
              <a:noFill/>
              <a:round/>
              <a:headEnd/>
              <a:tailEnd/>
            </a:ln>
          </p:spPr>
          <p:txBody>
            <a:bodyPr/>
            <a:lstStyle/>
            <a:p>
              <a:endParaRPr lang="pt-BR"/>
            </a:p>
          </p:txBody>
        </p:sp>
        <p:sp>
          <p:nvSpPr>
            <p:cNvPr id="2128933" name="Freeform 37"/>
            <p:cNvSpPr>
              <a:spLocks/>
            </p:cNvSpPr>
            <p:nvPr/>
          </p:nvSpPr>
          <p:spPr bwMode="auto">
            <a:xfrm>
              <a:off x="2336" y="2908"/>
              <a:ext cx="101" cy="124"/>
            </a:xfrm>
            <a:custGeom>
              <a:avLst/>
              <a:gdLst/>
              <a:ahLst/>
              <a:cxnLst>
                <a:cxn ang="0">
                  <a:pos x="164" y="0"/>
                </a:cxn>
                <a:cxn ang="0">
                  <a:pos x="162" y="0"/>
                </a:cxn>
                <a:cxn ang="0">
                  <a:pos x="158" y="3"/>
                </a:cxn>
                <a:cxn ang="0">
                  <a:pos x="151" y="9"/>
                </a:cxn>
                <a:cxn ang="0">
                  <a:pos x="143" y="17"/>
                </a:cxn>
                <a:cxn ang="0">
                  <a:pos x="137" y="20"/>
                </a:cxn>
                <a:cxn ang="0">
                  <a:pos x="132" y="26"/>
                </a:cxn>
                <a:cxn ang="0">
                  <a:pos x="126" y="34"/>
                </a:cxn>
                <a:cxn ang="0">
                  <a:pos x="120" y="40"/>
                </a:cxn>
                <a:cxn ang="0">
                  <a:pos x="112" y="47"/>
                </a:cxn>
                <a:cxn ang="0">
                  <a:pos x="107" y="53"/>
                </a:cxn>
                <a:cxn ang="0">
                  <a:pos x="99" y="60"/>
                </a:cxn>
                <a:cxn ang="0">
                  <a:pos x="93" y="70"/>
                </a:cxn>
                <a:cxn ang="0">
                  <a:pos x="86" y="78"/>
                </a:cxn>
                <a:cxn ang="0">
                  <a:pos x="78" y="87"/>
                </a:cxn>
                <a:cxn ang="0">
                  <a:pos x="73" y="97"/>
                </a:cxn>
                <a:cxn ang="0">
                  <a:pos x="65" y="106"/>
                </a:cxn>
                <a:cxn ang="0">
                  <a:pos x="57" y="116"/>
                </a:cxn>
                <a:cxn ang="0">
                  <a:pos x="52" y="127"/>
                </a:cxn>
                <a:cxn ang="0">
                  <a:pos x="44" y="136"/>
                </a:cxn>
                <a:cxn ang="0">
                  <a:pos x="38" y="148"/>
                </a:cxn>
                <a:cxn ang="0">
                  <a:pos x="31" y="159"/>
                </a:cxn>
                <a:cxn ang="0">
                  <a:pos x="25" y="169"/>
                </a:cxn>
                <a:cxn ang="0">
                  <a:pos x="19" y="180"/>
                </a:cxn>
                <a:cxn ang="0">
                  <a:pos x="16" y="192"/>
                </a:cxn>
                <a:cxn ang="0">
                  <a:pos x="10" y="203"/>
                </a:cxn>
                <a:cxn ang="0">
                  <a:pos x="6" y="216"/>
                </a:cxn>
                <a:cxn ang="0">
                  <a:pos x="2" y="228"/>
                </a:cxn>
                <a:cxn ang="0">
                  <a:pos x="0" y="241"/>
                </a:cxn>
                <a:cxn ang="0">
                  <a:pos x="25" y="249"/>
                </a:cxn>
                <a:cxn ang="0">
                  <a:pos x="25" y="245"/>
                </a:cxn>
                <a:cxn ang="0">
                  <a:pos x="29" y="241"/>
                </a:cxn>
                <a:cxn ang="0">
                  <a:pos x="31" y="233"/>
                </a:cxn>
                <a:cxn ang="0">
                  <a:pos x="36" y="224"/>
                </a:cxn>
                <a:cxn ang="0">
                  <a:pos x="40" y="218"/>
                </a:cxn>
                <a:cxn ang="0">
                  <a:pos x="44" y="212"/>
                </a:cxn>
                <a:cxn ang="0">
                  <a:pos x="46" y="205"/>
                </a:cxn>
                <a:cxn ang="0">
                  <a:pos x="52" y="199"/>
                </a:cxn>
                <a:cxn ang="0">
                  <a:pos x="55" y="192"/>
                </a:cxn>
                <a:cxn ang="0">
                  <a:pos x="61" y="182"/>
                </a:cxn>
                <a:cxn ang="0">
                  <a:pos x="65" y="174"/>
                </a:cxn>
                <a:cxn ang="0">
                  <a:pos x="73" y="167"/>
                </a:cxn>
                <a:cxn ang="0">
                  <a:pos x="76" y="155"/>
                </a:cxn>
                <a:cxn ang="0">
                  <a:pos x="82" y="146"/>
                </a:cxn>
                <a:cxn ang="0">
                  <a:pos x="90" y="138"/>
                </a:cxn>
                <a:cxn ang="0">
                  <a:pos x="95" y="129"/>
                </a:cxn>
                <a:cxn ang="0">
                  <a:pos x="103" y="117"/>
                </a:cxn>
                <a:cxn ang="0">
                  <a:pos x="111" y="108"/>
                </a:cxn>
                <a:cxn ang="0">
                  <a:pos x="118" y="97"/>
                </a:cxn>
                <a:cxn ang="0">
                  <a:pos x="126" y="87"/>
                </a:cxn>
                <a:cxn ang="0">
                  <a:pos x="133" y="76"/>
                </a:cxn>
                <a:cxn ang="0">
                  <a:pos x="143" y="66"/>
                </a:cxn>
                <a:cxn ang="0">
                  <a:pos x="151" y="55"/>
                </a:cxn>
                <a:cxn ang="0">
                  <a:pos x="162" y="45"/>
                </a:cxn>
                <a:cxn ang="0">
                  <a:pos x="170" y="34"/>
                </a:cxn>
                <a:cxn ang="0">
                  <a:pos x="181" y="24"/>
                </a:cxn>
                <a:cxn ang="0">
                  <a:pos x="190" y="13"/>
                </a:cxn>
                <a:cxn ang="0">
                  <a:pos x="202" y="5"/>
                </a:cxn>
                <a:cxn ang="0">
                  <a:pos x="164" y="0"/>
                </a:cxn>
                <a:cxn ang="0">
                  <a:pos x="164" y="0"/>
                </a:cxn>
              </a:cxnLst>
              <a:rect l="0" t="0" r="r" b="b"/>
              <a:pathLst>
                <a:path w="202" h="249">
                  <a:moveTo>
                    <a:pt x="164" y="0"/>
                  </a:moveTo>
                  <a:lnTo>
                    <a:pt x="162" y="0"/>
                  </a:lnTo>
                  <a:lnTo>
                    <a:pt x="158" y="3"/>
                  </a:lnTo>
                  <a:lnTo>
                    <a:pt x="151" y="9"/>
                  </a:lnTo>
                  <a:lnTo>
                    <a:pt x="143" y="17"/>
                  </a:lnTo>
                  <a:lnTo>
                    <a:pt x="137" y="20"/>
                  </a:lnTo>
                  <a:lnTo>
                    <a:pt x="132" y="26"/>
                  </a:lnTo>
                  <a:lnTo>
                    <a:pt x="126" y="34"/>
                  </a:lnTo>
                  <a:lnTo>
                    <a:pt x="120" y="40"/>
                  </a:lnTo>
                  <a:lnTo>
                    <a:pt x="112" y="47"/>
                  </a:lnTo>
                  <a:lnTo>
                    <a:pt x="107" y="53"/>
                  </a:lnTo>
                  <a:lnTo>
                    <a:pt x="99" y="60"/>
                  </a:lnTo>
                  <a:lnTo>
                    <a:pt x="93" y="70"/>
                  </a:lnTo>
                  <a:lnTo>
                    <a:pt x="86" y="78"/>
                  </a:lnTo>
                  <a:lnTo>
                    <a:pt x="78" y="87"/>
                  </a:lnTo>
                  <a:lnTo>
                    <a:pt x="73" y="97"/>
                  </a:lnTo>
                  <a:lnTo>
                    <a:pt x="65" y="106"/>
                  </a:lnTo>
                  <a:lnTo>
                    <a:pt x="57" y="116"/>
                  </a:lnTo>
                  <a:lnTo>
                    <a:pt x="52" y="127"/>
                  </a:lnTo>
                  <a:lnTo>
                    <a:pt x="44" y="136"/>
                  </a:lnTo>
                  <a:lnTo>
                    <a:pt x="38" y="148"/>
                  </a:lnTo>
                  <a:lnTo>
                    <a:pt x="31" y="159"/>
                  </a:lnTo>
                  <a:lnTo>
                    <a:pt x="25" y="169"/>
                  </a:lnTo>
                  <a:lnTo>
                    <a:pt x="19" y="180"/>
                  </a:lnTo>
                  <a:lnTo>
                    <a:pt x="16" y="192"/>
                  </a:lnTo>
                  <a:lnTo>
                    <a:pt x="10" y="203"/>
                  </a:lnTo>
                  <a:lnTo>
                    <a:pt x="6" y="216"/>
                  </a:lnTo>
                  <a:lnTo>
                    <a:pt x="2" y="228"/>
                  </a:lnTo>
                  <a:lnTo>
                    <a:pt x="0" y="241"/>
                  </a:lnTo>
                  <a:lnTo>
                    <a:pt x="25" y="249"/>
                  </a:lnTo>
                  <a:lnTo>
                    <a:pt x="25" y="245"/>
                  </a:lnTo>
                  <a:lnTo>
                    <a:pt x="29" y="241"/>
                  </a:lnTo>
                  <a:lnTo>
                    <a:pt x="31" y="233"/>
                  </a:lnTo>
                  <a:lnTo>
                    <a:pt x="36" y="224"/>
                  </a:lnTo>
                  <a:lnTo>
                    <a:pt x="40" y="218"/>
                  </a:lnTo>
                  <a:lnTo>
                    <a:pt x="44" y="212"/>
                  </a:lnTo>
                  <a:lnTo>
                    <a:pt x="46" y="205"/>
                  </a:lnTo>
                  <a:lnTo>
                    <a:pt x="52" y="199"/>
                  </a:lnTo>
                  <a:lnTo>
                    <a:pt x="55" y="192"/>
                  </a:lnTo>
                  <a:lnTo>
                    <a:pt x="61" y="182"/>
                  </a:lnTo>
                  <a:lnTo>
                    <a:pt x="65" y="174"/>
                  </a:lnTo>
                  <a:lnTo>
                    <a:pt x="73" y="167"/>
                  </a:lnTo>
                  <a:lnTo>
                    <a:pt x="76" y="155"/>
                  </a:lnTo>
                  <a:lnTo>
                    <a:pt x="82" y="146"/>
                  </a:lnTo>
                  <a:lnTo>
                    <a:pt x="90" y="138"/>
                  </a:lnTo>
                  <a:lnTo>
                    <a:pt x="95" y="129"/>
                  </a:lnTo>
                  <a:lnTo>
                    <a:pt x="103" y="117"/>
                  </a:lnTo>
                  <a:lnTo>
                    <a:pt x="111" y="108"/>
                  </a:lnTo>
                  <a:lnTo>
                    <a:pt x="118" y="97"/>
                  </a:lnTo>
                  <a:lnTo>
                    <a:pt x="126" y="87"/>
                  </a:lnTo>
                  <a:lnTo>
                    <a:pt x="133" y="76"/>
                  </a:lnTo>
                  <a:lnTo>
                    <a:pt x="143" y="66"/>
                  </a:lnTo>
                  <a:lnTo>
                    <a:pt x="151" y="55"/>
                  </a:lnTo>
                  <a:lnTo>
                    <a:pt x="162" y="45"/>
                  </a:lnTo>
                  <a:lnTo>
                    <a:pt x="170" y="34"/>
                  </a:lnTo>
                  <a:lnTo>
                    <a:pt x="181" y="24"/>
                  </a:lnTo>
                  <a:lnTo>
                    <a:pt x="190" y="13"/>
                  </a:lnTo>
                  <a:lnTo>
                    <a:pt x="202" y="5"/>
                  </a:lnTo>
                  <a:lnTo>
                    <a:pt x="164" y="0"/>
                  </a:lnTo>
                  <a:lnTo>
                    <a:pt x="164" y="0"/>
                  </a:lnTo>
                  <a:close/>
                </a:path>
              </a:pathLst>
            </a:custGeom>
            <a:solidFill>
              <a:srgbClr val="000000"/>
            </a:solidFill>
            <a:ln w="9525">
              <a:noFill/>
              <a:round/>
              <a:headEnd/>
              <a:tailEnd/>
            </a:ln>
          </p:spPr>
          <p:txBody>
            <a:bodyPr/>
            <a:lstStyle/>
            <a:p>
              <a:endParaRPr lang="pt-BR"/>
            </a:p>
          </p:txBody>
        </p:sp>
        <p:sp>
          <p:nvSpPr>
            <p:cNvPr id="2128934" name="Freeform 38"/>
            <p:cNvSpPr>
              <a:spLocks/>
            </p:cNvSpPr>
            <p:nvPr/>
          </p:nvSpPr>
          <p:spPr bwMode="auto">
            <a:xfrm>
              <a:off x="2316" y="2956"/>
              <a:ext cx="52" cy="45"/>
            </a:xfrm>
            <a:custGeom>
              <a:avLst/>
              <a:gdLst/>
              <a:ahLst/>
              <a:cxnLst>
                <a:cxn ang="0">
                  <a:pos x="27" y="0"/>
                </a:cxn>
                <a:cxn ang="0">
                  <a:pos x="103" y="72"/>
                </a:cxn>
                <a:cxn ang="0">
                  <a:pos x="80" y="89"/>
                </a:cxn>
                <a:cxn ang="0">
                  <a:pos x="0" y="19"/>
                </a:cxn>
                <a:cxn ang="0">
                  <a:pos x="27" y="0"/>
                </a:cxn>
                <a:cxn ang="0">
                  <a:pos x="27" y="0"/>
                </a:cxn>
              </a:cxnLst>
              <a:rect l="0" t="0" r="r" b="b"/>
              <a:pathLst>
                <a:path w="103" h="89">
                  <a:moveTo>
                    <a:pt x="27" y="0"/>
                  </a:moveTo>
                  <a:lnTo>
                    <a:pt x="103" y="72"/>
                  </a:lnTo>
                  <a:lnTo>
                    <a:pt x="80" y="89"/>
                  </a:lnTo>
                  <a:lnTo>
                    <a:pt x="0" y="19"/>
                  </a:lnTo>
                  <a:lnTo>
                    <a:pt x="27" y="0"/>
                  </a:lnTo>
                  <a:lnTo>
                    <a:pt x="27" y="0"/>
                  </a:lnTo>
                  <a:close/>
                </a:path>
              </a:pathLst>
            </a:custGeom>
            <a:solidFill>
              <a:srgbClr val="000000"/>
            </a:solidFill>
            <a:ln w="9525">
              <a:noFill/>
              <a:round/>
              <a:headEnd/>
              <a:tailEnd/>
            </a:ln>
          </p:spPr>
          <p:txBody>
            <a:bodyPr/>
            <a:lstStyle/>
            <a:p>
              <a:endParaRPr lang="pt-BR"/>
            </a:p>
          </p:txBody>
        </p:sp>
        <p:sp>
          <p:nvSpPr>
            <p:cNvPr id="2128935" name="Freeform 39"/>
            <p:cNvSpPr>
              <a:spLocks/>
            </p:cNvSpPr>
            <p:nvPr/>
          </p:nvSpPr>
          <p:spPr bwMode="auto">
            <a:xfrm>
              <a:off x="2235" y="3039"/>
              <a:ext cx="44" cy="148"/>
            </a:xfrm>
            <a:custGeom>
              <a:avLst/>
              <a:gdLst/>
              <a:ahLst/>
              <a:cxnLst>
                <a:cxn ang="0">
                  <a:pos x="4" y="0"/>
                </a:cxn>
                <a:cxn ang="0">
                  <a:pos x="2" y="13"/>
                </a:cxn>
                <a:cxn ang="0">
                  <a:pos x="0" y="30"/>
                </a:cxn>
                <a:cxn ang="0">
                  <a:pos x="0" y="46"/>
                </a:cxn>
                <a:cxn ang="0">
                  <a:pos x="0" y="63"/>
                </a:cxn>
                <a:cxn ang="0">
                  <a:pos x="2" y="84"/>
                </a:cxn>
                <a:cxn ang="0">
                  <a:pos x="2" y="104"/>
                </a:cxn>
                <a:cxn ang="0">
                  <a:pos x="6" y="127"/>
                </a:cxn>
                <a:cxn ang="0">
                  <a:pos x="7" y="150"/>
                </a:cxn>
                <a:cxn ang="0">
                  <a:pos x="11" y="169"/>
                </a:cxn>
                <a:cxn ang="0">
                  <a:pos x="13" y="182"/>
                </a:cxn>
                <a:cxn ang="0">
                  <a:pos x="17" y="196"/>
                </a:cxn>
                <a:cxn ang="0">
                  <a:pos x="21" y="207"/>
                </a:cxn>
                <a:cxn ang="0">
                  <a:pos x="25" y="220"/>
                </a:cxn>
                <a:cxn ang="0">
                  <a:pos x="28" y="236"/>
                </a:cxn>
                <a:cxn ang="0">
                  <a:pos x="34" y="247"/>
                </a:cxn>
                <a:cxn ang="0">
                  <a:pos x="38" y="262"/>
                </a:cxn>
                <a:cxn ang="0">
                  <a:pos x="45" y="276"/>
                </a:cxn>
                <a:cxn ang="0">
                  <a:pos x="51" y="289"/>
                </a:cxn>
                <a:cxn ang="0">
                  <a:pos x="87" y="296"/>
                </a:cxn>
                <a:cxn ang="0">
                  <a:pos x="83" y="291"/>
                </a:cxn>
                <a:cxn ang="0">
                  <a:pos x="78" y="276"/>
                </a:cxn>
                <a:cxn ang="0">
                  <a:pos x="72" y="266"/>
                </a:cxn>
                <a:cxn ang="0">
                  <a:pos x="68" y="253"/>
                </a:cxn>
                <a:cxn ang="0">
                  <a:pos x="64" y="238"/>
                </a:cxn>
                <a:cxn ang="0">
                  <a:pos x="61" y="222"/>
                </a:cxn>
                <a:cxn ang="0">
                  <a:pos x="55" y="201"/>
                </a:cxn>
                <a:cxn ang="0">
                  <a:pos x="49" y="180"/>
                </a:cxn>
                <a:cxn ang="0">
                  <a:pos x="45" y="158"/>
                </a:cxn>
                <a:cxn ang="0">
                  <a:pos x="44" y="133"/>
                </a:cxn>
                <a:cxn ang="0">
                  <a:pos x="42" y="118"/>
                </a:cxn>
                <a:cxn ang="0">
                  <a:pos x="40" y="104"/>
                </a:cxn>
                <a:cxn ang="0">
                  <a:pos x="40" y="89"/>
                </a:cxn>
                <a:cxn ang="0">
                  <a:pos x="40" y="74"/>
                </a:cxn>
                <a:cxn ang="0">
                  <a:pos x="40" y="59"/>
                </a:cxn>
                <a:cxn ang="0">
                  <a:pos x="40" y="44"/>
                </a:cxn>
                <a:cxn ang="0">
                  <a:pos x="40" y="27"/>
                </a:cxn>
                <a:cxn ang="0">
                  <a:pos x="42" y="11"/>
                </a:cxn>
                <a:cxn ang="0">
                  <a:pos x="6" y="0"/>
                </a:cxn>
              </a:cxnLst>
              <a:rect l="0" t="0" r="r" b="b"/>
              <a:pathLst>
                <a:path w="87" h="296">
                  <a:moveTo>
                    <a:pt x="6" y="0"/>
                  </a:moveTo>
                  <a:lnTo>
                    <a:pt x="4" y="0"/>
                  </a:lnTo>
                  <a:lnTo>
                    <a:pt x="2" y="6"/>
                  </a:lnTo>
                  <a:lnTo>
                    <a:pt x="2" y="13"/>
                  </a:lnTo>
                  <a:lnTo>
                    <a:pt x="2" y="25"/>
                  </a:lnTo>
                  <a:lnTo>
                    <a:pt x="0" y="30"/>
                  </a:lnTo>
                  <a:lnTo>
                    <a:pt x="0" y="38"/>
                  </a:lnTo>
                  <a:lnTo>
                    <a:pt x="0" y="46"/>
                  </a:lnTo>
                  <a:lnTo>
                    <a:pt x="0" y="55"/>
                  </a:lnTo>
                  <a:lnTo>
                    <a:pt x="0" y="63"/>
                  </a:lnTo>
                  <a:lnTo>
                    <a:pt x="0" y="72"/>
                  </a:lnTo>
                  <a:lnTo>
                    <a:pt x="2" y="84"/>
                  </a:lnTo>
                  <a:lnTo>
                    <a:pt x="2" y="95"/>
                  </a:lnTo>
                  <a:lnTo>
                    <a:pt x="2" y="104"/>
                  </a:lnTo>
                  <a:lnTo>
                    <a:pt x="4" y="116"/>
                  </a:lnTo>
                  <a:lnTo>
                    <a:pt x="6" y="127"/>
                  </a:lnTo>
                  <a:lnTo>
                    <a:pt x="7" y="139"/>
                  </a:lnTo>
                  <a:lnTo>
                    <a:pt x="7" y="150"/>
                  </a:lnTo>
                  <a:lnTo>
                    <a:pt x="11" y="163"/>
                  </a:lnTo>
                  <a:lnTo>
                    <a:pt x="11" y="169"/>
                  </a:lnTo>
                  <a:lnTo>
                    <a:pt x="13" y="175"/>
                  </a:lnTo>
                  <a:lnTo>
                    <a:pt x="13" y="182"/>
                  </a:lnTo>
                  <a:lnTo>
                    <a:pt x="17" y="190"/>
                  </a:lnTo>
                  <a:lnTo>
                    <a:pt x="17" y="196"/>
                  </a:lnTo>
                  <a:lnTo>
                    <a:pt x="19" y="203"/>
                  </a:lnTo>
                  <a:lnTo>
                    <a:pt x="21" y="207"/>
                  </a:lnTo>
                  <a:lnTo>
                    <a:pt x="23" y="215"/>
                  </a:lnTo>
                  <a:lnTo>
                    <a:pt x="25" y="220"/>
                  </a:lnTo>
                  <a:lnTo>
                    <a:pt x="26" y="228"/>
                  </a:lnTo>
                  <a:lnTo>
                    <a:pt x="28" y="236"/>
                  </a:lnTo>
                  <a:lnTo>
                    <a:pt x="32" y="241"/>
                  </a:lnTo>
                  <a:lnTo>
                    <a:pt x="34" y="247"/>
                  </a:lnTo>
                  <a:lnTo>
                    <a:pt x="36" y="255"/>
                  </a:lnTo>
                  <a:lnTo>
                    <a:pt x="38" y="262"/>
                  </a:lnTo>
                  <a:lnTo>
                    <a:pt x="42" y="268"/>
                  </a:lnTo>
                  <a:lnTo>
                    <a:pt x="45" y="276"/>
                  </a:lnTo>
                  <a:lnTo>
                    <a:pt x="49" y="283"/>
                  </a:lnTo>
                  <a:lnTo>
                    <a:pt x="51" y="289"/>
                  </a:lnTo>
                  <a:lnTo>
                    <a:pt x="55" y="296"/>
                  </a:lnTo>
                  <a:lnTo>
                    <a:pt x="87" y="296"/>
                  </a:lnTo>
                  <a:lnTo>
                    <a:pt x="85" y="295"/>
                  </a:lnTo>
                  <a:lnTo>
                    <a:pt x="83" y="291"/>
                  </a:lnTo>
                  <a:lnTo>
                    <a:pt x="80" y="283"/>
                  </a:lnTo>
                  <a:lnTo>
                    <a:pt x="78" y="276"/>
                  </a:lnTo>
                  <a:lnTo>
                    <a:pt x="76" y="270"/>
                  </a:lnTo>
                  <a:lnTo>
                    <a:pt x="72" y="266"/>
                  </a:lnTo>
                  <a:lnTo>
                    <a:pt x="70" y="258"/>
                  </a:lnTo>
                  <a:lnTo>
                    <a:pt x="68" y="253"/>
                  </a:lnTo>
                  <a:lnTo>
                    <a:pt x="66" y="245"/>
                  </a:lnTo>
                  <a:lnTo>
                    <a:pt x="64" y="238"/>
                  </a:lnTo>
                  <a:lnTo>
                    <a:pt x="61" y="230"/>
                  </a:lnTo>
                  <a:lnTo>
                    <a:pt x="61" y="222"/>
                  </a:lnTo>
                  <a:lnTo>
                    <a:pt x="57" y="211"/>
                  </a:lnTo>
                  <a:lnTo>
                    <a:pt x="55" y="201"/>
                  </a:lnTo>
                  <a:lnTo>
                    <a:pt x="51" y="190"/>
                  </a:lnTo>
                  <a:lnTo>
                    <a:pt x="49" y="180"/>
                  </a:lnTo>
                  <a:lnTo>
                    <a:pt x="47" y="169"/>
                  </a:lnTo>
                  <a:lnTo>
                    <a:pt x="45" y="158"/>
                  </a:lnTo>
                  <a:lnTo>
                    <a:pt x="44" y="144"/>
                  </a:lnTo>
                  <a:lnTo>
                    <a:pt x="44" y="133"/>
                  </a:lnTo>
                  <a:lnTo>
                    <a:pt x="44" y="125"/>
                  </a:lnTo>
                  <a:lnTo>
                    <a:pt x="42" y="118"/>
                  </a:lnTo>
                  <a:lnTo>
                    <a:pt x="40" y="110"/>
                  </a:lnTo>
                  <a:lnTo>
                    <a:pt x="40" y="104"/>
                  </a:lnTo>
                  <a:lnTo>
                    <a:pt x="40" y="95"/>
                  </a:lnTo>
                  <a:lnTo>
                    <a:pt x="40" y="89"/>
                  </a:lnTo>
                  <a:lnTo>
                    <a:pt x="40" y="82"/>
                  </a:lnTo>
                  <a:lnTo>
                    <a:pt x="40" y="74"/>
                  </a:lnTo>
                  <a:lnTo>
                    <a:pt x="40" y="66"/>
                  </a:lnTo>
                  <a:lnTo>
                    <a:pt x="40" y="59"/>
                  </a:lnTo>
                  <a:lnTo>
                    <a:pt x="40" y="51"/>
                  </a:lnTo>
                  <a:lnTo>
                    <a:pt x="40" y="44"/>
                  </a:lnTo>
                  <a:lnTo>
                    <a:pt x="40" y="34"/>
                  </a:lnTo>
                  <a:lnTo>
                    <a:pt x="40" y="27"/>
                  </a:lnTo>
                  <a:lnTo>
                    <a:pt x="40" y="19"/>
                  </a:lnTo>
                  <a:lnTo>
                    <a:pt x="42" y="11"/>
                  </a:lnTo>
                  <a:lnTo>
                    <a:pt x="6" y="0"/>
                  </a:lnTo>
                  <a:lnTo>
                    <a:pt x="6" y="0"/>
                  </a:lnTo>
                  <a:close/>
                </a:path>
              </a:pathLst>
            </a:custGeom>
            <a:solidFill>
              <a:srgbClr val="000000"/>
            </a:solidFill>
            <a:ln w="9525">
              <a:noFill/>
              <a:round/>
              <a:headEnd/>
              <a:tailEnd/>
            </a:ln>
          </p:spPr>
          <p:txBody>
            <a:bodyPr/>
            <a:lstStyle/>
            <a:p>
              <a:endParaRPr lang="pt-BR"/>
            </a:p>
          </p:txBody>
        </p:sp>
        <p:sp>
          <p:nvSpPr>
            <p:cNvPr id="2128936" name="Freeform 40"/>
            <p:cNvSpPr>
              <a:spLocks/>
            </p:cNvSpPr>
            <p:nvPr/>
          </p:nvSpPr>
          <p:spPr bwMode="auto">
            <a:xfrm>
              <a:off x="2356" y="2911"/>
              <a:ext cx="171" cy="413"/>
            </a:xfrm>
            <a:custGeom>
              <a:avLst/>
              <a:gdLst/>
              <a:ahLst/>
              <a:cxnLst>
                <a:cxn ang="0">
                  <a:pos x="295" y="6"/>
                </a:cxn>
                <a:cxn ang="0">
                  <a:pos x="264" y="27"/>
                </a:cxn>
                <a:cxn ang="0">
                  <a:pos x="236" y="50"/>
                </a:cxn>
                <a:cxn ang="0">
                  <a:pos x="204" y="78"/>
                </a:cxn>
                <a:cxn ang="0">
                  <a:pos x="177" y="112"/>
                </a:cxn>
                <a:cxn ang="0">
                  <a:pos x="158" y="152"/>
                </a:cxn>
                <a:cxn ang="0">
                  <a:pos x="150" y="196"/>
                </a:cxn>
                <a:cxn ang="0">
                  <a:pos x="154" y="240"/>
                </a:cxn>
                <a:cxn ang="0">
                  <a:pos x="168" y="272"/>
                </a:cxn>
                <a:cxn ang="0">
                  <a:pos x="185" y="299"/>
                </a:cxn>
                <a:cxn ang="0">
                  <a:pos x="223" y="337"/>
                </a:cxn>
                <a:cxn ang="0">
                  <a:pos x="247" y="365"/>
                </a:cxn>
                <a:cxn ang="0">
                  <a:pos x="263" y="392"/>
                </a:cxn>
                <a:cxn ang="0">
                  <a:pos x="274" y="426"/>
                </a:cxn>
                <a:cxn ang="0">
                  <a:pos x="274" y="468"/>
                </a:cxn>
                <a:cxn ang="0">
                  <a:pos x="263" y="504"/>
                </a:cxn>
                <a:cxn ang="0">
                  <a:pos x="245" y="534"/>
                </a:cxn>
                <a:cxn ang="0">
                  <a:pos x="221" y="563"/>
                </a:cxn>
                <a:cxn ang="0">
                  <a:pos x="190" y="586"/>
                </a:cxn>
                <a:cxn ang="0">
                  <a:pos x="158" y="609"/>
                </a:cxn>
                <a:cxn ang="0">
                  <a:pos x="126" y="626"/>
                </a:cxn>
                <a:cxn ang="0">
                  <a:pos x="93" y="645"/>
                </a:cxn>
                <a:cxn ang="0">
                  <a:pos x="63" y="664"/>
                </a:cxn>
                <a:cxn ang="0">
                  <a:pos x="25" y="696"/>
                </a:cxn>
                <a:cxn ang="0">
                  <a:pos x="4" y="738"/>
                </a:cxn>
                <a:cxn ang="0">
                  <a:pos x="4" y="785"/>
                </a:cxn>
                <a:cxn ang="0">
                  <a:pos x="14" y="818"/>
                </a:cxn>
                <a:cxn ang="0">
                  <a:pos x="48" y="802"/>
                </a:cxn>
                <a:cxn ang="0">
                  <a:pos x="38" y="770"/>
                </a:cxn>
                <a:cxn ang="0">
                  <a:pos x="48" y="732"/>
                </a:cxn>
                <a:cxn ang="0">
                  <a:pos x="71" y="702"/>
                </a:cxn>
                <a:cxn ang="0">
                  <a:pos x="109" y="669"/>
                </a:cxn>
                <a:cxn ang="0">
                  <a:pos x="137" y="654"/>
                </a:cxn>
                <a:cxn ang="0">
                  <a:pos x="164" y="637"/>
                </a:cxn>
                <a:cxn ang="0">
                  <a:pos x="188" y="620"/>
                </a:cxn>
                <a:cxn ang="0">
                  <a:pos x="234" y="590"/>
                </a:cxn>
                <a:cxn ang="0">
                  <a:pos x="266" y="559"/>
                </a:cxn>
                <a:cxn ang="0">
                  <a:pos x="293" y="531"/>
                </a:cxn>
                <a:cxn ang="0">
                  <a:pos x="308" y="498"/>
                </a:cxn>
                <a:cxn ang="0">
                  <a:pos x="316" y="462"/>
                </a:cxn>
                <a:cxn ang="0">
                  <a:pos x="314" y="424"/>
                </a:cxn>
                <a:cxn ang="0">
                  <a:pos x="301" y="379"/>
                </a:cxn>
                <a:cxn ang="0">
                  <a:pos x="283" y="344"/>
                </a:cxn>
                <a:cxn ang="0">
                  <a:pos x="264" y="316"/>
                </a:cxn>
                <a:cxn ang="0">
                  <a:pos x="244" y="291"/>
                </a:cxn>
                <a:cxn ang="0">
                  <a:pos x="209" y="246"/>
                </a:cxn>
                <a:cxn ang="0">
                  <a:pos x="200" y="219"/>
                </a:cxn>
                <a:cxn ang="0">
                  <a:pos x="198" y="190"/>
                </a:cxn>
                <a:cxn ang="0">
                  <a:pos x="207" y="156"/>
                </a:cxn>
                <a:cxn ang="0">
                  <a:pos x="221" y="122"/>
                </a:cxn>
                <a:cxn ang="0">
                  <a:pos x="242" y="92"/>
                </a:cxn>
                <a:cxn ang="0">
                  <a:pos x="264" y="69"/>
                </a:cxn>
                <a:cxn ang="0">
                  <a:pos x="308" y="35"/>
                </a:cxn>
                <a:cxn ang="0">
                  <a:pos x="337" y="21"/>
                </a:cxn>
                <a:cxn ang="0">
                  <a:pos x="312" y="0"/>
                </a:cxn>
              </a:cxnLst>
              <a:rect l="0" t="0" r="r" b="b"/>
              <a:pathLst>
                <a:path w="342" h="827">
                  <a:moveTo>
                    <a:pt x="312" y="0"/>
                  </a:moveTo>
                  <a:lnTo>
                    <a:pt x="310" y="0"/>
                  </a:lnTo>
                  <a:lnTo>
                    <a:pt x="304" y="2"/>
                  </a:lnTo>
                  <a:lnTo>
                    <a:pt x="295" y="6"/>
                  </a:lnTo>
                  <a:lnTo>
                    <a:pt x="285" y="15"/>
                  </a:lnTo>
                  <a:lnTo>
                    <a:pt x="278" y="17"/>
                  </a:lnTo>
                  <a:lnTo>
                    <a:pt x="272" y="21"/>
                  </a:lnTo>
                  <a:lnTo>
                    <a:pt x="264" y="27"/>
                  </a:lnTo>
                  <a:lnTo>
                    <a:pt x="257" y="33"/>
                  </a:lnTo>
                  <a:lnTo>
                    <a:pt x="249" y="36"/>
                  </a:lnTo>
                  <a:lnTo>
                    <a:pt x="242" y="44"/>
                  </a:lnTo>
                  <a:lnTo>
                    <a:pt x="236" y="50"/>
                  </a:lnTo>
                  <a:lnTo>
                    <a:pt x="228" y="57"/>
                  </a:lnTo>
                  <a:lnTo>
                    <a:pt x="221" y="63"/>
                  </a:lnTo>
                  <a:lnTo>
                    <a:pt x="213" y="71"/>
                  </a:lnTo>
                  <a:lnTo>
                    <a:pt x="204" y="78"/>
                  </a:lnTo>
                  <a:lnTo>
                    <a:pt x="198" y="86"/>
                  </a:lnTo>
                  <a:lnTo>
                    <a:pt x="190" y="93"/>
                  </a:lnTo>
                  <a:lnTo>
                    <a:pt x="183" y="103"/>
                  </a:lnTo>
                  <a:lnTo>
                    <a:pt x="177" y="112"/>
                  </a:lnTo>
                  <a:lnTo>
                    <a:pt x="171" y="122"/>
                  </a:lnTo>
                  <a:lnTo>
                    <a:pt x="166" y="131"/>
                  </a:lnTo>
                  <a:lnTo>
                    <a:pt x="162" y="141"/>
                  </a:lnTo>
                  <a:lnTo>
                    <a:pt x="158" y="152"/>
                  </a:lnTo>
                  <a:lnTo>
                    <a:pt x="154" y="164"/>
                  </a:lnTo>
                  <a:lnTo>
                    <a:pt x="150" y="175"/>
                  </a:lnTo>
                  <a:lnTo>
                    <a:pt x="150" y="185"/>
                  </a:lnTo>
                  <a:lnTo>
                    <a:pt x="150" y="196"/>
                  </a:lnTo>
                  <a:lnTo>
                    <a:pt x="150" y="209"/>
                  </a:lnTo>
                  <a:lnTo>
                    <a:pt x="150" y="219"/>
                  </a:lnTo>
                  <a:lnTo>
                    <a:pt x="152" y="230"/>
                  </a:lnTo>
                  <a:lnTo>
                    <a:pt x="154" y="240"/>
                  </a:lnTo>
                  <a:lnTo>
                    <a:pt x="156" y="249"/>
                  </a:lnTo>
                  <a:lnTo>
                    <a:pt x="160" y="257"/>
                  </a:lnTo>
                  <a:lnTo>
                    <a:pt x="162" y="266"/>
                  </a:lnTo>
                  <a:lnTo>
                    <a:pt x="168" y="272"/>
                  </a:lnTo>
                  <a:lnTo>
                    <a:pt x="171" y="282"/>
                  </a:lnTo>
                  <a:lnTo>
                    <a:pt x="175" y="287"/>
                  </a:lnTo>
                  <a:lnTo>
                    <a:pt x="181" y="293"/>
                  </a:lnTo>
                  <a:lnTo>
                    <a:pt x="185" y="299"/>
                  </a:lnTo>
                  <a:lnTo>
                    <a:pt x="190" y="304"/>
                  </a:lnTo>
                  <a:lnTo>
                    <a:pt x="202" y="316"/>
                  </a:lnTo>
                  <a:lnTo>
                    <a:pt x="213" y="327"/>
                  </a:lnTo>
                  <a:lnTo>
                    <a:pt x="223" y="337"/>
                  </a:lnTo>
                  <a:lnTo>
                    <a:pt x="234" y="346"/>
                  </a:lnTo>
                  <a:lnTo>
                    <a:pt x="238" y="352"/>
                  </a:lnTo>
                  <a:lnTo>
                    <a:pt x="242" y="358"/>
                  </a:lnTo>
                  <a:lnTo>
                    <a:pt x="247" y="365"/>
                  </a:lnTo>
                  <a:lnTo>
                    <a:pt x="253" y="371"/>
                  </a:lnTo>
                  <a:lnTo>
                    <a:pt x="257" y="377"/>
                  </a:lnTo>
                  <a:lnTo>
                    <a:pt x="261" y="384"/>
                  </a:lnTo>
                  <a:lnTo>
                    <a:pt x="263" y="392"/>
                  </a:lnTo>
                  <a:lnTo>
                    <a:pt x="268" y="399"/>
                  </a:lnTo>
                  <a:lnTo>
                    <a:pt x="270" y="407"/>
                  </a:lnTo>
                  <a:lnTo>
                    <a:pt x="272" y="418"/>
                  </a:lnTo>
                  <a:lnTo>
                    <a:pt x="274" y="426"/>
                  </a:lnTo>
                  <a:lnTo>
                    <a:pt x="276" y="437"/>
                  </a:lnTo>
                  <a:lnTo>
                    <a:pt x="276" y="447"/>
                  </a:lnTo>
                  <a:lnTo>
                    <a:pt x="276" y="458"/>
                  </a:lnTo>
                  <a:lnTo>
                    <a:pt x="274" y="468"/>
                  </a:lnTo>
                  <a:lnTo>
                    <a:pt x="272" y="477"/>
                  </a:lnTo>
                  <a:lnTo>
                    <a:pt x="268" y="485"/>
                  </a:lnTo>
                  <a:lnTo>
                    <a:pt x="266" y="495"/>
                  </a:lnTo>
                  <a:lnTo>
                    <a:pt x="263" y="504"/>
                  </a:lnTo>
                  <a:lnTo>
                    <a:pt x="261" y="514"/>
                  </a:lnTo>
                  <a:lnTo>
                    <a:pt x="255" y="519"/>
                  </a:lnTo>
                  <a:lnTo>
                    <a:pt x="251" y="527"/>
                  </a:lnTo>
                  <a:lnTo>
                    <a:pt x="245" y="534"/>
                  </a:lnTo>
                  <a:lnTo>
                    <a:pt x="240" y="542"/>
                  </a:lnTo>
                  <a:lnTo>
                    <a:pt x="234" y="548"/>
                  </a:lnTo>
                  <a:lnTo>
                    <a:pt x="228" y="555"/>
                  </a:lnTo>
                  <a:lnTo>
                    <a:pt x="221" y="563"/>
                  </a:lnTo>
                  <a:lnTo>
                    <a:pt x="215" y="569"/>
                  </a:lnTo>
                  <a:lnTo>
                    <a:pt x="207" y="574"/>
                  </a:lnTo>
                  <a:lnTo>
                    <a:pt x="198" y="580"/>
                  </a:lnTo>
                  <a:lnTo>
                    <a:pt x="190" y="586"/>
                  </a:lnTo>
                  <a:lnTo>
                    <a:pt x="183" y="593"/>
                  </a:lnTo>
                  <a:lnTo>
                    <a:pt x="175" y="597"/>
                  </a:lnTo>
                  <a:lnTo>
                    <a:pt x="168" y="603"/>
                  </a:lnTo>
                  <a:lnTo>
                    <a:pt x="158" y="609"/>
                  </a:lnTo>
                  <a:lnTo>
                    <a:pt x="150" y="612"/>
                  </a:lnTo>
                  <a:lnTo>
                    <a:pt x="141" y="616"/>
                  </a:lnTo>
                  <a:lnTo>
                    <a:pt x="133" y="622"/>
                  </a:lnTo>
                  <a:lnTo>
                    <a:pt x="126" y="626"/>
                  </a:lnTo>
                  <a:lnTo>
                    <a:pt x="118" y="631"/>
                  </a:lnTo>
                  <a:lnTo>
                    <a:pt x="109" y="635"/>
                  </a:lnTo>
                  <a:lnTo>
                    <a:pt x="101" y="641"/>
                  </a:lnTo>
                  <a:lnTo>
                    <a:pt x="93" y="645"/>
                  </a:lnTo>
                  <a:lnTo>
                    <a:pt x="86" y="650"/>
                  </a:lnTo>
                  <a:lnTo>
                    <a:pt x="78" y="654"/>
                  </a:lnTo>
                  <a:lnTo>
                    <a:pt x="71" y="658"/>
                  </a:lnTo>
                  <a:lnTo>
                    <a:pt x="63" y="664"/>
                  </a:lnTo>
                  <a:lnTo>
                    <a:pt x="57" y="668"/>
                  </a:lnTo>
                  <a:lnTo>
                    <a:pt x="44" y="677"/>
                  </a:lnTo>
                  <a:lnTo>
                    <a:pt x="36" y="688"/>
                  </a:lnTo>
                  <a:lnTo>
                    <a:pt x="25" y="696"/>
                  </a:lnTo>
                  <a:lnTo>
                    <a:pt x="17" y="706"/>
                  </a:lnTo>
                  <a:lnTo>
                    <a:pt x="12" y="717"/>
                  </a:lnTo>
                  <a:lnTo>
                    <a:pt x="8" y="728"/>
                  </a:lnTo>
                  <a:lnTo>
                    <a:pt x="4" y="738"/>
                  </a:lnTo>
                  <a:lnTo>
                    <a:pt x="2" y="749"/>
                  </a:lnTo>
                  <a:lnTo>
                    <a:pt x="0" y="761"/>
                  </a:lnTo>
                  <a:lnTo>
                    <a:pt x="2" y="774"/>
                  </a:lnTo>
                  <a:lnTo>
                    <a:pt x="4" y="785"/>
                  </a:lnTo>
                  <a:lnTo>
                    <a:pt x="6" y="797"/>
                  </a:lnTo>
                  <a:lnTo>
                    <a:pt x="8" y="804"/>
                  </a:lnTo>
                  <a:lnTo>
                    <a:pt x="10" y="812"/>
                  </a:lnTo>
                  <a:lnTo>
                    <a:pt x="14" y="818"/>
                  </a:lnTo>
                  <a:lnTo>
                    <a:pt x="17" y="827"/>
                  </a:lnTo>
                  <a:lnTo>
                    <a:pt x="57" y="816"/>
                  </a:lnTo>
                  <a:lnTo>
                    <a:pt x="53" y="812"/>
                  </a:lnTo>
                  <a:lnTo>
                    <a:pt x="48" y="802"/>
                  </a:lnTo>
                  <a:lnTo>
                    <a:pt x="44" y="795"/>
                  </a:lnTo>
                  <a:lnTo>
                    <a:pt x="40" y="789"/>
                  </a:lnTo>
                  <a:lnTo>
                    <a:pt x="38" y="780"/>
                  </a:lnTo>
                  <a:lnTo>
                    <a:pt x="38" y="770"/>
                  </a:lnTo>
                  <a:lnTo>
                    <a:pt x="38" y="757"/>
                  </a:lnTo>
                  <a:lnTo>
                    <a:pt x="42" y="745"/>
                  </a:lnTo>
                  <a:lnTo>
                    <a:pt x="44" y="738"/>
                  </a:lnTo>
                  <a:lnTo>
                    <a:pt x="48" y="732"/>
                  </a:lnTo>
                  <a:lnTo>
                    <a:pt x="52" y="725"/>
                  </a:lnTo>
                  <a:lnTo>
                    <a:pt x="59" y="717"/>
                  </a:lnTo>
                  <a:lnTo>
                    <a:pt x="63" y="709"/>
                  </a:lnTo>
                  <a:lnTo>
                    <a:pt x="71" y="702"/>
                  </a:lnTo>
                  <a:lnTo>
                    <a:pt x="78" y="694"/>
                  </a:lnTo>
                  <a:lnTo>
                    <a:pt x="90" y="687"/>
                  </a:lnTo>
                  <a:lnTo>
                    <a:pt x="97" y="679"/>
                  </a:lnTo>
                  <a:lnTo>
                    <a:pt x="109" y="669"/>
                  </a:lnTo>
                  <a:lnTo>
                    <a:pt x="116" y="666"/>
                  </a:lnTo>
                  <a:lnTo>
                    <a:pt x="122" y="662"/>
                  </a:lnTo>
                  <a:lnTo>
                    <a:pt x="130" y="658"/>
                  </a:lnTo>
                  <a:lnTo>
                    <a:pt x="137" y="654"/>
                  </a:lnTo>
                  <a:lnTo>
                    <a:pt x="143" y="648"/>
                  </a:lnTo>
                  <a:lnTo>
                    <a:pt x="150" y="645"/>
                  </a:lnTo>
                  <a:lnTo>
                    <a:pt x="156" y="641"/>
                  </a:lnTo>
                  <a:lnTo>
                    <a:pt x="164" y="637"/>
                  </a:lnTo>
                  <a:lnTo>
                    <a:pt x="169" y="631"/>
                  </a:lnTo>
                  <a:lnTo>
                    <a:pt x="177" y="628"/>
                  </a:lnTo>
                  <a:lnTo>
                    <a:pt x="183" y="624"/>
                  </a:lnTo>
                  <a:lnTo>
                    <a:pt x="188" y="620"/>
                  </a:lnTo>
                  <a:lnTo>
                    <a:pt x="200" y="612"/>
                  </a:lnTo>
                  <a:lnTo>
                    <a:pt x="211" y="605"/>
                  </a:lnTo>
                  <a:lnTo>
                    <a:pt x="221" y="597"/>
                  </a:lnTo>
                  <a:lnTo>
                    <a:pt x="234" y="590"/>
                  </a:lnTo>
                  <a:lnTo>
                    <a:pt x="242" y="582"/>
                  </a:lnTo>
                  <a:lnTo>
                    <a:pt x="251" y="574"/>
                  </a:lnTo>
                  <a:lnTo>
                    <a:pt x="259" y="567"/>
                  </a:lnTo>
                  <a:lnTo>
                    <a:pt x="266" y="559"/>
                  </a:lnTo>
                  <a:lnTo>
                    <a:pt x="274" y="552"/>
                  </a:lnTo>
                  <a:lnTo>
                    <a:pt x="280" y="546"/>
                  </a:lnTo>
                  <a:lnTo>
                    <a:pt x="287" y="536"/>
                  </a:lnTo>
                  <a:lnTo>
                    <a:pt x="293" y="531"/>
                  </a:lnTo>
                  <a:lnTo>
                    <a:pt x="297" y="521"/>
                  </a:lnTo>
                  <a:lnTo>
                    <a:pt x="303" y="514"/>
                  </a:lnTo>
                  <a:lnTo>
                    <a:pt x="304" y="504"/>
                  </a:lnTo>
                  <a:lnTo>
                    <a:pt x="308" y="498"/>
                  </a:lnTo>
                  <a:lnTo>
                    <a:pt x="310" y="489"/>
                  </a:lnTo>
                  <a:lnTo>
                    <a:pt x="312" y="479"/>
                  </a:lnTo>
                  <a:lnTo>
                    <a:pt x="314" y="472"/>
                  </a:lnTo>
                  <a:lnTo>
                    <a:pt x="316" y="462"/>
                  </a:lnTo>
                  <a:lnTo>
                    <a:pt x="316" y="453"/>
                  </a:lnTo>
                  <a:lnTo>
                    <a:pt x="316" y="443"/>
                  </a:lnTo>
                  <a:lnTo>
                    <a:pt x="314" y="432"/>
                  </a:lnTo>
                  <a:lnTo>
                    <a:pt x="314" y="424"/>
                  </a:lnTo>
                  <a:lnTo>
                    <a:pt x="310" y="411"/>
                  </a:lnTo>
                  <a:lnTo>
                    <a:pt x="308" y="401"/>
                  </a:lnTo>
                  <a:lnTo>
                    <a:pt x="304" y="390"/>
                  </a:lnTo>
                  <a:lnTo>
                    <a:pt x="301" y="379"/>
                  </a:lnTo>
                  <a:lnTo>
                    <a:pt x="295" y="369"/>
                  </a:lnTo>
                  <a:lnTo>
                    <a:pt x="293" y="361"/>
                  </a:lnTo>
                  <a:lnTo>
                    <a:pt x="287" y="352"/>
                  </a:lnTo>
                  <a:lnTo>
                    <a:pt x="283" y="344"/>
                  </a:lnTo>
                  <a:lnTo>
                    <a:pt x="278" y="337"/>
                  </a:lnTo>
                  <a:lnTo>
                    <a:pt x="274" y="329"/>
                  </a:lnTo>
                  <a:lnTo>
                    <a:pt x="268" y="323"/>
                  </a:lnTo>
                  <a:lnTo>
                    <a:pt x="264" y="316"/>
                  </a:lnTo>
                  <a:lnTo>
                    <a:pt x="259" y="310"/>
                  </a:lnTo>
                  <a:lnTo>
                    <a:pt x="253" y="303"/>
                  </a:lnTo>
                  <a:lnTo>
                    <a:pt x="249" y="297"/>
                  </a:lnTo>
                  <a:lnTo>
                    <a:pt x="244" y="291"/>
                  </a:lnTo>
                  <a:lnTo>
                    <a:pt x="234" y="280"/>
                  </a:lnTo>
                  <a:lnTo>
                    <a:pt x="225" y="270"/>
                  </a:lnTo>
                  <a:lnTo>
                    <a:pt x="215" y="257"/>
                  </a:lnTo>
                  <a:lnTo>
                    <a:pt x="209" y="246"/>
                  </a:lnTo>
                  <a:lnTo>
                    <a:pt x="206" y="238"/>
                  </a:lnTo>
                  <a:lnTo>
                    <a:pt x="204" y="232"/>
                  </a:lnTo>
                  <a:lnTo>
                    <a:pt x="202" y="225"/>
                  </a:lnTo>
                  <a:lnTo>
                    <a:pt x="200" y="219"/>
                  </a:lnTo>
                  <a:lnTo>
                    <a:pt x="198" y="211"/>
                  </a:lnTo>
                  <a:lnTo>
                    <a:pt x="198" y="204"/>
                  </a:lnTo>
                  <a:lnTo>
                    <a:pt x="198" y="198"/>
                  </a:lnTo>
                  <a:lnTo>
                    <a:pt x="198" y="190"/>
                  </a:lnTo>
                  <a:lnTo>
                    <a:pt x="198" y="181"/>
                  </a:lnTo>
                  <a:lnTo>
                    <a:pt x="200" y="173"/>
                  </a:lnTo>
                  <a:lnTo>
                    <a:pt x="204" y="166"/>
                  </a:lnTo>
                  <a:lnTo>
                    <a:pt x="207" y="156"/>
                  </a:lnTo>
                  <a:lnTo>
                    <a:pt x="209" y="147"/>
                  </a:lnTo>
                  <a:lnTo>
                    <a:pt x="213" y="137"/>
                  </a:lnTo>
                  <a:lnTo>
                    <a:pt x="217" y="128"/>
                  </a:lnTo>
                  <a:lnTo>
                    <a:pt x="221" y="122"/>
                  </a:lnTo>
                  <a:lnTo>
                    <a:pt x="225" y="112"/>
                  </a:lnTo>
                  <a:lnTo>
                    <a:pt x="230" y="105"/>
                  </a:lnTo>
                  <a:lnTo>
                    <a:pt x="236" y="97"/>
                  </a:lnTo>
                  <a:lnTo>
                    <a:pt x="242" y="92"/>
                  </a:lnTo>
                  <a:lnTo>
                    <a:pt x="245" y="86"/>
                  </a:lnTo>
                  <a:lnTo>
                    <a:pt x="251" y="78"/>
                  </a:lnTo>
                  <a:lnTo>
                    <a:pt x="257" y="73"/>
                  </a:lnTo>
                  <a:lnTo>
                    <a:pt x="264" y="69"/>
                  </a:lnTo>
                  <a:lnTo>
                    <a:pt x="276" y="57"/>
                  </a:lnTo>
                  <a:lnTo>
                    <a:pt x="287" y="50"/>
                  </a:lnTo>
                  <a:lnTo>
                    <a:pt x="297" y="42"/>
                  </a:lnTo>
                  <a:lnTo>
                    <a:pt x="308" y="35"/>
                  </a:lnTo>
                  <a:lnTo>
                    <a:pt x="316" y="29"/>
                  </a:lnTo>
                  <a:lnTo>
                    <a:pt x="325" y="27"/>
                  </a:lnTo>
                  <a:lnTo>
                    <a:pt x="331" y="23"/>
                  </a:lnTo>
                  <a:lnTo>
                    <a:pt x="337" y="21"/>
                  </a:lnTo>
                  <a:lnTo>
                    <a:pt x="341" y="21"/>
                  </a:lnTo>
                  <a:lnTo>
                    <a:pt x="342" y="21"/>
                  </a:lnTo>
                  <a:lnTo>
                    <a:pt x="312" y="0"/>
                  </a:lnTo>
                  <a:lnTo>
                    <a:pt x="312" y="0"/>
                  </a:lnTo>
                  <a:close/>
                </a:path>
              </a:pathLst>
            </a:custGeom>
            <a:solidFill>
              <a:srgbClr val="000000"/>
            </a:solidFill>
            <a:ln w="9525">
              <a:noFill/>
              <a:round/>
              <a:headEnd/>
              <a:tailEnd/>
            </a:ln>
          </p:spPr>
          <p:txBody>
            <a:bodyPr/>
            <a:lstStyle/>
            <a:p>
              <a:endParaRPr lang="pt-BR"/>
            </a:p>
          </p:txBody>
        </p:sp>
        <p:sp>
          <p:nvSpPr>
            <p:cNvPr id="2128937" name="Freeform 41"/>
            <p:cNvSpPr>
              <a:spLocks/>
            </p:cNvSpPr>
            <p:nvPr/>
          </p:nvSpPr>
          <p:spPr bwMode="auto">
            <a:xfrm>
              <a:off x="2225" y="2814"/>
              <a:ext cx="135" cy="87"/>
            </a:xfrm>
            <a:custGeom>
              <a:avLst/>
              <a:gdLst/>
              <a:ahLst/>
              <a:cxnLst>
                <a:cxn ang="0">
                  <a:pos x="9" y="175"/>
                </a:cxn>
                <a:cxn ang="0">
                  <a:pos x="19" y="175"/>
                </a:cxn>
                <a:cxn ang="0">
                  <a:pos x="34" y="173"/>
                </a:cxn>
                <a:cxn ang="0">
                  <a:pos x="49" y="170"/>
                </a:cxn>
                <a:cxn ang="0">
                  <a:pos x="70" y="164"/>
                </a:cxn>
                <a:cxn ang="0">
                  <a:pos x="89" y="154"/>
                </a:cxn>
                <a:cxn ang="0">
                  <a:pos x="110" y="143"/>
                </a:cxn>
                <a:cxn ang="0">
                  <a:pos x="131" y="128"/>
                </a:cxn>
                <a:cxn ang="0">
                  <a:pos x="152" y="116"/>
                </a:cxn>
                <a:cxn ang="0">
                  <a:pos x="173" y="111"/>
                </a:cxn>
                <a:cxn ang="0">
                  <a:pos x="194" y="111"/>
                </a:cxn>
                <a:cxn ang="0">
                  <a:pos x="215" y="114"/>
                </a:cxn>
                <a:cxn ang="0">
                  <a:pos x="232" y="120"/>
                </a:cxn>
                <a:cxn ang="0">
                  <a:pos x="249" y="126"/>
                </a:cxn>
                <a:cxn ang="0">
                  <a:pos x="262" y="132"/>
                </a:cxn>
                <a:cxn ang="0">
                  <a:pos x="270" y="133"/>
                </a:cxn>
                <a:cxn ang="0">
                  <a:pos x="268" y="122"/>
                </a:cxn>
                <a:cxn ang="0">
                  <a:pos x="266" y="109"/>
                </a:cxn>
                <a:cxn ang="0">
                  <a:pos x="258" y="94"/>
                </a:cxn>
                <a:cxn ang="0">
                  <a:pos x="245" y="75"/>
                </a:cxn>
                <a:cxn ang="0">
                  <a:pos x="230" y="57"/>
                </a:cxn>
                <a:cxn ang="0">
                  <a:pos x="211" y="40"/>
                </a:cxn>
                <a:cxn ang="0">
                  <a:pos x="192" y="29"/>
                </a:cxn>
                <a:cxn ang="0">
                  <a:pos x="179" y="21"/>
                </a:cxn>
                <a:cxn ang="0">
                  <a:pos x="162" y="14"/>
                </a:cxn>
                <a:cxn ang="0">
                  <a:pos x="143" y="4"/>
                </a:cxn>
                <a:cxn ang="0">
                  <a:pos x="125" y="0"/>
                </a:cxn>
                <a:cxn ang="0">
                  <a:pos x="108" y="0"/>
                </a:cxn>
                <a:cxn ang="0">
                  <a:pos x="91" y="4"/>
                </a:cxn>
                <a:cxn ang="0">
                  <a:pos x="72" y="14"/>
                </a:cxn>
                <a:cxn ang="0">
                  <a:pos x="53" y="27"/>
                </a:cxn>
                <a:cxn ang="0">
                  <a:pos x="30" y="46"/>
                </a:cxn>
                <a:cxn ang="0">
                  <a:pos x="13" y="67"/>
                </a:cxn>
                <a:cxn ang="0">
                  <a:pos x="6" y="90"/>
                </a:cxn>
                <a:cxn ang="0">
                  <a:pos x="0" y="113"/>
                </a:cxn>
                <a:cxn ang="0">
                  <a:pos x="0" y="133"/>
                </a:cxn>
                <a:cxn ang="0">
                  <a:pos x="2" y="152"/>
                </a:cxn>
                <a:cxn ang="0">
                  <a:pos x="4" y="166"/>
                </a:cxn>
                <a:cxn ang="0">
                  <a:pos x="6" y="173"/>
                </a:cxn>
                <a:cxn ang="0">
                  <a:pos x="8" y="175"/>
                </a:cxn>
              </a:cxnLst>
              <a:rect l="0" t="0" r="r" b="b"/>
              <a:pathLst>
                <a:path w="270" h="175">
                  <a:moveTo>
                    <a:pt x="8" y="175"/>
                  </a:moveTo>
                  <a:lnTo>
                    <a:pt x="9" y="175"/>
                  </a:lnTo>
                  <a:lnTo>
                    <a:pt x="17" y="175"/>
                  </a:lnTo>
                  <a:lnTo>
                    <a:pt x="19" y="175"/>
                  </a:lnTo>
                  <a:lnTo>
                    <a:pt x="27" y="173"/>
                  </a:lnTo>
                  <a:lnTo>
                    <a:pt x="34" y="173"/>
                  </a:lnTo>
                  <a:lnTo>
                    <a:pt x="44" y="173"/>
                  </a:lnTo>
                  <a:lnTo>
                    <a:pt x="49" y="170"/>
                  </a:lnTo>
                  <a:lnTo>
                    <a:pt x="59" y="168"/>
                  </a:lnTo>
                  <a:lnTo>
                    <a:pt x="70" y="164"/>
                  </a:lnTo>
                  <a:lnTo>
                    <a:pt x="80" y="160"/>
                  </a:lnTo>
                  <a:lnTo>
                    <a:pt x="89" y="154"/>
                  </a:lnTo>
                  <a:lnTo>
                    <a:pt x="99" y="149"/>
                  </a:lnTo>
                  <a:lnTo>
                    <a:pt x="110" y="143"/>
                  </a:lnTo>
                  <a:lnTo>
                    <a:pt x="122" y="135"/>
                  </a:lnTo>
                  <a:lnTo>
                    <a:pt x="131" y="128"/>
                  </a:lnTo>
                  <a:lnTo>
                    <a:pt x="143" y="122"/>
                  </a:lnTo>
                  <a:lnTo>
                    <a:pt x="152" y="116"/>
                  </a:lnTo>
                  <a:lnTo>
                    <a:pt x="163" y="114"/>
                  </a:lnTo>
                  <a:lnTo>
                    <a:pt x="173" y="111"/>
                  </a:lnTo>
                  <a:lnTo>
                    <a:pt x="184" y="111"/>
                  </a:lnTo>
                  <a:lnTo>
                    <a:pt x="194" y="111"/>
                  </a:lnTo>
                  <a:lnTo>
                    <a:pt x="205" y="114"/>
                  </a:lnTo>
                  <a:lnTo>
                    <a:pt x="215" y="114"/>
                  </a:lnTo>
                  <a:lnTo>
                    <a:pt x="224" y="116"/>
                  </a:lnTo>
                  <a:lnTo>
                    <a:pt x="232" y="120"/>
                  </a:lnTo>
                  <a:lnTo>
                    <a:pt x="241" y="122"/>
                  </a:lnTo>
                  <a:lnTo>
                    <a:pt x="249" y="126"/>
                  </a:lnTo>
                  <a:lnTo>
                    <a:pt x="257" y="128"/>
                  </a:lnTo>
                  <a:lnTo>
                    <a:pt x="262" y="132"/>
                  </a:lnTo>
                  <a:lnTo>
                    <a:pt x="268" y="135"/>
                  </a:lnTo>
                  <a:lnTo>
                    <a:pt x="270" y="133"/>
                  </a:lnTo>
                  <a:lnTo>
                    <a:pt x="270" y="128"/>
                  </a:lnTo>
                  <a:lnTo>
                    <a:pt x="268" y="122"/>
                  </a:lnTo>
                  <a:lnTo>
                    <a:pt x="268" y="116"/>
                  </a:lnTo>
                  <a:lnTo>
                    <a:pt x="266" y="109"/>
                  </a:lnTo>
                  <a:lnTo>
                    <a:pt x="262" y="101"/>
                  </a:lnTo>
                  <a:lnTo>
                    <a:pt x="258" y="94"/>
                  </a:lnTo>
                  <a:lnTo>
                    <a:pt x="253" y="84"/>
                  </a:lnTo>
                  <a:lnTo>
                    <a:pt x="245" y="75"/>
                  </a:lnTo>
                  <a:lnTo>
                    <a:pt x="239" y="67"/>
                  </a:lnTo>
                  <a:lnTo>
                    <a:pt x="230" y="57"/>
                  </a:lnTo>
                  <a:lnTo>
                    <a:pt x="220" y="50"/>
                  </a:lnTo>
                  <a:lnTo>
                    <a:pt x="211" y="40"/>
                  </a:lnTo>
                  <a:lnTo>
                    <a:pt x="200" y="33"/>
                  </a:lnTo>
                  <a:lnTo>
                    <a:pt x="192" y="29"/>
                  </a:lnTo>
                  <a:lnTo>
                    <a:pt x="184" y="25"/>
                  </a:lnTo>
                  <a:lnTo>
                    <a:pt x="179" y="21"/>
                  </a:lnTo>
                  <a:lnTo>
                    <a:pt x="173" y="19"/>
                  </a:lnTo>
                  <a:lnTo>
                    <a:pt x="162" y="14"/>
                  </a:lnTo>
                  <a:lnTo>
                    <a:pt x="152" y="10"/>
                  </a:lnTo>
                  <a:lnTo>
                    <a:pt x="143" y="4"/>
                  </a:lnTo>
                  <a:lnTo>
                    <a:pt x="135" y="2"/>
                  </a:lnTo>
                  <a:lnTo>
                    <a:pt x="125" y="0"/>
                  </a:lnTo>
                  <a:lnTo>
                    <a:pt x="118" y="0"/>
                  </a:lnTo>
                  <a:lnTo>
                    <a:pt x="108" y="0"/>
                  </a:lnTo>
                  <a:lnTo>
                    <a:pt x="99" y="0"/>
                  </a:lnTo>
                  <a:lnTo>
                    <a:pt x="91" y="4"/>
                  </a:lnTo>
                  <a:lnTo>
                    <a:pt x="82" y="8"/>
                  </a:lnTo>
                  <a:lnTo>
                    <a:pt x="72" y="14"/>
                  </a:lnTo>
                  <a:lnTo>
                    <a:pt x="63" y="19"/>
                  </a:lnTo>
                  <a:lnTo>
                    <a:pt x="53" y="27"/>
                  </a:lnTo>
                  <a:lnTo>
                    <a:pt x="42" y="37"/>
                  </a:lnTo>
                  <a:lnTo>
                    <a:pt x="30" y="46"/>
                  </a:lnTo>
                  <a:lnTo>
                    <a:pt x="21" y="56"/>
                  </a:lnTo>
                  <a:lnTo>
                    <a:pt x="13" y="67"/>
                  </a:lnTo>
                  <a:lnTo>
                    <a:pt x="9" y="78"/>
                  </a:lnTo>
                  <a:lnTo>
                    <a:pt x="6" y="90"/>
                  </a:lnTo>
                  <a:lnTo>
                    <a:pt x="2" y="101"/>
                  </a:lnTo>
                  <a:lnTo>
                    <a:pt x="0" y="113"/>
                  </a:lnTo>
                  <a:lnTo>
                    <a:pt x="0" y="124"/>
                  </a:lnTo>
                  <a:lnTo>
                    <a:pt x="0" y="133"/>
                  </a:lnTo>
                  <a:lnTo>
                    <a:pt x="0" y="143"/>
                  </a:lnTo>
                  <a:lnTo>
                    <a:pt x="2" y="152"/>
                  </a:lnTo>
                  <a:lnTo>
                    <a:pt x="4" y="160"/>
                  </a:lnTo>
                  <a:lnTo>
                    <a:pt x="4" y="166"/>
                  </a:lnTo>
                  <a:lnTo>
                    <a:pt x="6" y="171"/>
                  </a:lnTo>
                  <a:lnTo>
                    <a:pt x="6" y="173"/>
                  </a:lnTo>
                  <a:lnTo>
                    <a:pt x="8" y="175"/>
                  </a:lnTo>
                  <a:lnTo>
                    <a:pt x="8" y="175"/>
                  </a:lnTo>
                  <a:close/>
                </a:path>
              </a:pathLst>
            </a:custGeom>
            <a:solidFill>
              <a:srgbClr val="FFB300"/>
            </a:solidFill>
            <a:ln w="9525">
              <a:noFill/>
              <a:round/>
              <a:headEnd/>
              <a:tailEnd/>
            </a:ln>
          </p:spPr>
          <p:txBody>
            <a:bodyPr/>
            <a:lstStyle/>
            <a:p>
              <a:endParaRPr lang="pt-BR"/>
            </a:p>
          </p:txBody>
        </p:sp>
        <p:sp>
          <p:nvSpPr>
            <p:cNvPr id="2128938" name="Freeform 42"/>
            <p:cNvSpPr>
              <a:spLocks/>
            </p:cNvSpPr>
            <p:nvPr/>
          </p:nvSpPr>
          <p:spPr bwMode="auto">
            <a:xfrm>
              <a:off x="2260" y="2919"/>
              <a:ext cx="28" cy="21"/>
            </a:xfrm>
            <a:custGeom>
              <a:avLst/>
              <a:gdLst/>
              <a:ahLst/>
              <a:cxnLst>
                <a:cxn ang="0">
                  <a:pos x="10" y="42"/>
                </a:cxn>
                <a:cxn ang="0">
                  <a:pos x="12" y="38"/>
                </a:cxn>
                <a:cxn ang="0">
                  <a:pos x="21" y="33"/>
                </a:cxn>
                <a:cxn ang="0">
                  <a:pos x="27" y="27"/>
                </a:cxn>
                <a:cxn ang="0">
                  <a:pos x="34" y="23"/>
                </a:cxn>
                <a:cxn ang="0">
                  <a:pos x="44" y="19"/>
                </a:cxn>
                <a:cxn ang="0">
                  <a:pos x="55" y="18"/>
                </a:cxn>
                <a:cxn ang="0">
                  <a:pos x="50" y="4"/>
                </a:cxn>
                <a:cxn ang="0">
                  <a:pos x="48" y="2"/>
                </a:cxn>
                <a:cxn ang="0">
                  <a:pos x="44" y="2"/>
                </a:cxn>
                <a:cxn ang="0">
                  <a:pos x="40" y="0"/>
                </a:cxn>
                <a:cxn ang="0">
                  <a:pos x="34" y="2"/>
                </a:cxn>
                <a:cxn ang="0">
                  <a:pos x="27" y="2"/>
                </a:cxn>
                <a:cxn ang="0">
                  <a:pos x="17" y="6"/>
                </a:cxn>
                <a:cxn ang="0">
                  <a:pos x="10" y="10"/>
                </a:cxn>
                <a:cxn ang="0">
                  <a:pos x="0" y="18"/>
                </a:cxn>
                <a:cxn ang="0">
                  <a:pos x="10" y="42"/>
                </a:cxn>
                <a:cxn ang="0">
                  <a:pos x="10" y="42"/>
                </a:cxn>
              </a:cxnLst>
              <a:rect l="0" t="0" r="r" b="b"/>
              <a:pathLst>
                <a:path w="55" h="42">
                  <a:moveTo>
                    <a:pt x="10" y="42"/>
                  </a:moveTo>
                  <a:lnTo>
                    <a:pt x="12" y="38"/>
                  </a:lnTo>
                  <a:lnTo>
                    <a:pt x="21" y="33"/>
                  </a:lnTo>
                  <a:lnTo>
                    <a:pt x="27" y="27"/>
                  </a:lnTo>
                  <a:lnTo>
                    <a:pt x="34" y="23"/>
                  </a:lnTo>
                  <a:lnTo>
                    <a:pt x="44" y="19"/>
                  </a:lnTo>
                  <a:lnTo>
                    <a:pt x="55" y="18"/>
                  </a:lnTo>
                  <a:lnTo>
                    <a:pt x="50" y="4"/>
                  </a:lnTo>
                  <a:lnTo>
                    <a:pt x="48" y="2"/>
                  </a:lnTo>
                  <a:lnTo>
                    <a:pt x="44" y="2"/>
                  </a:lnTo>
                  <a:lnTo>
                    <a:pt x="40" y="0"/>
                  </a:lnTo>
                  <a:lnTo>
                    <a:pt x="34" y="2"/>
                  </a:lnTo>
                  <a:lnTo>
                    <a:pt x="27" y="2"/>
                  </a:lnTo>
                  <a:lnTo>
                    <a:pt x="17" y="6"/>
                  </a:lnTo>
                  <a:lnTo>
                    <a:pt x="10" y="10"/>
                  </a:lnTo>
                  <a:lnTo>
                    <a:pt x="0" y="18"/>
                  </a:lnTo>
                  <a:lnTo>
                    <a:pt x="10" y="42"/>
                  </a:lnTo>
                  <a:lnTo>
                    <a:pt x="10" y="42"/>
                  </a:lnTo>
                  <a:close/>
                </a:path>
              </a:pathLst>
            </a:custGeom>
            <a:solidFill>
              <a:srgbClr val="000000"/>
            </a:solidFill>
            <a:ln w="9525">
              <a:noFill/>
              <a:round/>
              <a:headEnd/>
              <a:tailEnd/>
            </a:ln>
          </p:spPr>
          <p:txBody>
            <a:bodyPr/>
            <a:lstStyle/>
            <a:p>
              <a:endParaRPr lang="pt-BR"/>
            </a:p>
          </p:txBody>
        </p:sp>
        <p:sp>
          <p:nvSpPr>
            <p:cNvPr id="2128939" name="Freeform 43"/>
            <p:cNvSpPr>
              <a:spLocks/>
            </p:cNvSpPr>
            <p:nvPr/>
          </p:nvSpPr>
          <p:spPr bwMode="auto">
            <a:xfrm>
              <a:off x="2213" y="2802"/>
              <a:ext cx="410" cy="512"/>
            </a:xfrm>
            <a:custGeom>
              <a:avLst/>
              <a:gdLst/>
              <a:ahLst/>
              <a:cxnLst>
                <a:cxn ang="0">
                  <a:pos x="114" y="323"/>
                </a:cxn>
                <a:cxn ang="0">
                  <a:pos x="69" y="264"/>
                </a:cxn>
                <a:cxn ang="0">
                  <a:pos x="36" y="201"/>
                </a:cxn>
                <a:cxn ang="0">
                  <a:pos x="27" y="144"/>
                </a:cxn>
                <a:cxn ang="0">
                  <a:pos x="52" y="85"/>
                </a:cxn>
                <a:cxn ang="0">
                  <a:pos x="135" y="55"/>
                </a:cxn>
                <a:cxn ang="0">
                  <a:pos x="207" y="81"/>
                </a:cxn>
                <a:cxn ang="0">
                  <a:pos x="263" y="146"/>
                </a:cxn>
                <a:cxn ang="0">
                  <a:pos x="314" y="195"/>
                </a:cxn>
                <a:cxn ang="0">
                  <a:pos x="373" y="228"/>
                </a:cxn>
                <a:cxn ang="0">
                  <a:pos x="455" y="252"/>
                </a:cxn>
                <a:cxn ang="0">
                  <a:pos x="512" y="268"/>
                </a:cxn>
                <a:cxn ang="0">
                  <a:pos x="580" y="290"/>
                </a:cxn>
                <a:cxn ang="0">
                  <a:pos x="639" y="323"/>
                </a:cxn>
                <a:cxn ang="0">
                  <a:pos x="698" y="380"/>
                </a:cxn>
                <a:cxn ang="0">
                  <a:pos x="734" y="433"/>
                </a:cxn>
                <a:cxn ang="0">
                  <a:pos x="759" y="490"/>
                </a:cxn>
                <a:cxn ang="0">
                  <a:pos x="776" y="551"/>
                </a:cxn>
                <a:cxn ang="0">
                  <a:pos x="783" y="612"/>
                </a:cxn>
                <a:cxn ang="0">
                  <a:pos x="781" y="669"/>
                </a:cxn>
                <a:cxn ang="0">
                  <a:pos x="761" y="758"/>
                </a:cxn>
                <a:cxn ang="0">
                  <a:pos x="721" y="823"/>
                </a:cxn>
                <a:cxn ang="0">
                  <a:pos x="667" y="864"/>
                </a:cxn>
                <a:cxn ang="0">
                  <a:pos x="603" y="895"/>
                </a:cxn>
                <a:cxn ang="0">
                  <a:pos x="531" y="916"/>
                </a:cxn>
                <a:cxn ang="0">
                  <a:pos x="464" y="939"/>
                </a:cxn>
                <a:cxn ang="0">
                  <a:pos x="411" y="963"/>
                </a:cxn>
                <a:cxn ang="0">
                  <a:pos x="403" y="1013"/>
                </a:cxn>
                <a:cxn ang="0">
                  <a:pos x="458" y="977"/>
                </a:cxn>
                <a:cxn ang="0">
                  <a:pos x="534" y="944"/>
                </a:cxn>
                <a:cxn ang="0">
                  <a:pos x="601" y="923"/>
                </a:cxn>
                <a:cxn ang="0">
                  <a:pos x="660" y="901"/>
                </a:cxn>
                <a:cxn ang="0">
                  <a:pos x="734" y="857"/>
                </a:cxn>
                <a:cxn ang="0">
                  <a:pos x="781" y="794"/>
                </a:cxn>
                <a:cxn ang="0">
                  <a:pos x="808" y="720"/>
                </a:cxn>
                <a:cxn ang="0">
                  <a:pos x="820" y="653"/>
                </a:cxn>
                <a:cxn ang="0">
                  <a:pos x="821" y="595"/>
                </a:cxn>
                <a:cxn ang="0">
                  <a:pos x="814" y="532"/>
                </a:cxn>
                <a:cxn ang="0">
                  <a:pos x="799" y="471"/>
                </a:cxn>
                <a:cxn ang="0">
                  <a:pos x="772" y="408"/>
                </a:cxn>
                <a:cxn ang="0">
                  <a:pos x="734" y="351"/>
                </a:cxn>
                <a:cxn ang="0">
                  <a:pos x="666" y="292"/>
                </a:cxn>
                <a:cxn ang="0">
                  <a:pos x="599" y="254"/>
                </a:cxn>
                <a:cxn ang="0">
                  <a:pos x="523" y="228"/>
                </a:cxn>
                <a:cxn ang="0">
                  <a:pos x="466" y="212"/>
                </a:cxn>
                <a:cxn ang="0">
                  <a:pos x="399" y="203"/>
                </a:cxn>
                <a:cxn ang="0">
                  <a:pos x="340" y="178"/>
                </a:cxn>
                <a:cxn ang="0">
                  <a:pos x="293" y="110"/>
                </a:cxn>
                <a:cxn ang="0">
                  <a:pos x="244" y="45"/>
                </a:cxn>
                <a:cxn ang="0">
                  <a:pos x="181" y="5"/>
                </a:cxn>
                <a:cxn ang="0">
                  <a:pos x="124" y="0"/>
                </a:cxn>
                <a:cxn ang="0">
                  <a:pos x="63" y="28"/>
                </a:cxn>
                <a:cxn ang="0">
                  <a:pos x="17" y="89"/>
                </a:cxn>
                <a:cxn ang="0">
                  <a:pos x="0" y="150"/>
                </a:cxn>
                <a:cxn ang="0">
                  <a:pos x="17" y="230"/>
                </a:cxn>
                <a:cxn ang="0">
                  <a:pos x="59" y="304"/>
                </a:cxn>
                <a:cxn ang="0">
                  <a:pos x="105" y="357"/>
                </a:cxn>
                <a:cxn ang="0">
                  <a:pos x="154" y="397"/>
                </a:cxn>
              </a:cxnLst>
              <a:rect l="0" t="0" r="r" b="b"/>
              <a:pathLst>
                <a:path w="821" h="1022">
                  <a:moveTo>
                    <a:pt x="171" y="380"/>
                  </a:moveTo>
                  <a:lnTo>
                    <a:pt x="166" y="376"/>
                  </a:lnTo>
                  <a:lnTo>
                    <a:pt x="156" y="366"/>
                  </a:lnTo>
                  <a:lnTo>
                    <a:pt x="149" y="359"/>
                  </a:lnTo>
                  <a:lnTo>
                    <a:pt x="143" y="351"/>
                  </a:lnTo>
                  <a:lnTo>
                    <a:pt x="133" y="344"/>
                  </a:lnTo>
                  <a:lnTo>
                    <a:pt x="124" y="334"/>
                  </a:lnTo>
                  <a:lnTo>
                    <a:pt x="114" y="323"/>
                  </a:lnTo>
                  <a:lnTo>
                    <a:pt x="105" y="311"/>
                  </a:lnTo>
                  <a:lnTo>
                    <a:pt x="97" y="304"/>
                  </a:lnTo>
                  <a:lnTo>
                    <a:pt x="93" y="298"/>
                  </a:lnTo>
                  <a:lnTo>
                    <a:pt x="90" y="292"/>
                  </a:lnTo>
                  <a:lnTo>
                    <a:pt x="84" y="287"/>
                  </a:lnTo>
                  <a:lnTo>
                    <a:pt x="78" y="277"/>
                  </a:lnTo>
                  <a:lnTo>
                    <a:pt x="74" y="271"/>
                  </a:lnTo>
                  <a:lnTo>
                    <a:pt x="69" y="264"/>
                  </a:lnTo>
                  <a:lnTo>
                    <a:pt x="63" y="258"/>
                  </a:lnTo>
                  <a:lnTo>
                    <a:pt x="59" y="249"/>
                  </a:lnTo>
                  <a:lnTo>
                    <a:pt x="53" y="243"/>
                  </a:lnTo>
                  <a:lnTo>
                    <a:pt x="52" y="233"/>
                  </a:lnTo>
                  <a:lnTo>
                    <a:pt x="48" y="228"/>
                  </a:lnTo>
                  <a:lnTo>
                    <a:pt x="42" y="218"/>
                  </a:lnTo>
                  <a:lnTo>
                    <a:pt x="38" y="211"/>
                  </a:lnTo>
                  <a:lnTo>
                    <a:pt x="36" y="201"/>
                  </a:lnTo>
                  <a:lnTo>
                    <a:pt x="34" y="195"/>
                  </a:lnTo>
                  <a:lnTo>
                    <a:pt x="31" y="186"/>
                  </a:lnTo>
                  <a:lnTo>
                    <a:pt x="31" y="180"/>
                  </a:lnTo>
                  <a:lnTo>
                    <a:pt x="29" y="173"/>
                  </a:lnTo>
                  <a:lnTo>
                    <a:pt x="29" y="165"/>
                  </a:lnTo>
                  <a:lnTo>
                    <a:pt x="27" y="159"/>
                  </a:lnTo>
                  <a:lnTo>
                    <a:pt x="27" y="152"/>
                  </a:lnTo>
                  <a:lnTo>
                    <a:pt x="27" y="144"/>
                  </a:lnTo>
                  <a:lnTo>
                    <a:pt x="27" y="138"/>
                  </a:lnTo>
                  <a:lnTo>
                    <a:pt x="27" y="133"/>
                  </a:lnTo>
                  <a:lnTo>
                    <a:pt x="31" y="127"/>
                  </a:lnTo>
                  <a:lnTo>
                    <a:pt x="31" y="121"/>
                  </a:lnTo>
                  <a:lnTo>
                    <a:pt x="34" y="116"/>
                  </a:lnTo>
                  <a:lnTo>
                    <a:pt x="38" y="104"/>
                  </a:lnTo>
                  <a:lnTo>
                    <a:pt x="44" y="95"/>
                  </a:lnTo>
                  <a:lnTo>
                    <a:pt x="52" y="85"/>
                  </a:lnTo>
                  <a:lnTo>
                    <a:pt x="59" y="79"/>
                  </a:lnTo>
                  <a:lnTo>
                    <a:pt x="69" y="72"/>
                  </a:lnTo>
                  <a:lnTo>
                    <a:pt x="80" y="68"/>
                  </a:lnTo>
                  <a:lnTo>
                    <a:pt x="90" y="62"/>
                  </a:lnTo>
                  <a:lnTo>
                    <a:pt x="103" y="60"/>
                  </a:lnTo>
                  <a:lnTo>
                    <a:pt x="112" y="57"/>
                  </a:lnTo>
                  <a:lnTo>
                    <a:pt x="124" y="55"/>
                  </a:lnTo>
                  <a:lnTo>
                    <a:pt x="135" y="55"/>
                  </a:lnTo>
                  <a:lnTo>
                    <a:pt x="147" y="55"/>
                  </a:lnTo>
                  <a:lnTo>
                    <a:pt x="156" y="55"/>
                  </a:lnTo>
                  <a:lnTo>
                    <a:pt x="166" y="59"/>
                  </a:lnTo>
                  <a:lnTo>
                    <a:pt x="175" y="62"/>
                  </a:lnTo>
                  <a:lnTo>
                    <a:pt x="185" y="66"/>
                  </a:lnTo>
                  <a:lnTo>
                    <a:pt x="192" y="70"/>
                  </a:lnTo>
                  <a:lnTo>
                    <a:pt x="202" y="76"/>
                  </a:lnTo>
                  <a:lnTo>
                    <a:pt x="207" y="81"/>
                  </a:lnTo>
                  <a:lnTo>
                    <a:pt x="217" y="89"/>
                  </a:lnTo>
                  <a:lnTo>
                    <a:pt x="223" y="95"/>
                  </a:lnTo>
                  <a:lnTo>
                    <a:pt x="230" y="102"/>
                  </a:lnTo>
                  <a:lnTo>
                    <a:pt x="236" y="112"/>
                  </a:lnTo>
                  <a:lnTo>
                    <a:pt x="245" y="121"/>
                  </a:lnTo>
                  <a:lnTo>
                    <a:pt x="251" y="129"/>
                  </a:lnTo>
                  <a:lnTo>
                    <a:pt x="257" y="138"/>
                  </a:lnTo>
                  <a:lnTo>
                    <a:pt x="263" y="146"/>
                  </a:lnTo>
                  <a:lnTo>
                    <a:pt x="268" y="154"/>
                  </a:lnTo>
                  <a:lnTo>
                    <a:pt x="276" y="161"/>
                  </a:lnTo>
                  <a:lnTo>
                    <a:pt x="282" y="169"/>
                  </a:lnTo>
                  <a:lnTo>
                    <a:pt x="287" y="174"/>
                  </a:lnTo>
                  <a:lnTo>
                    <a:pt x="295" y="180"/>
                  </a:lnTo>
                  <a:lnTo>
                    <a:pt x="301" y="186"/>
                  </a:lnTo>
                  <a:lnTo>
                    <a:pt x="306" y="190"/>
                  </a:lnTo>
                  <a:lnTo>
                    <a:pt x="314" y="195"/>
                  </a:lnTo>
                  <a:lnTo>
                    <a:pt x="320" y="201"/>
                  </a:lnTo>
                  <a:lnTo>
                    <a:pt x="325" y="203"/>
                  </a:lnTo>
                  <a:lnTo>
                    <a:pt x="333" y="209"/>
                  </a:lnTo>
                  <a:lnTo>
                    <a:pt x="340" y="212"/>
                  </a:lnTo>
                  <a:lnTo>
                    <a:pt x="350" y="218"/>
                  </a:lnTo>
                  <a:lnTo>
                    <a:pt x="356" y="220"/>
                  </a:lnTo>
                  <a:lnTo>
                    <a:pt x="363" y="224"/>
                  </a:lnTo>
                  <a:lnTo>
                    <a:pt x="373" y="228"/>
                  </a:lnTo>
                  <a:lnTo>
                    <a:pt x="382" y="231"/>
                  </a:lnTo>
                  <a:lnTo>
                    <a:pt x="390" y="233"/>
                  </a:lnTo>
                  <a:lnTo>
                    <a:pt x="401" y="237"/>
                  </a:lnTo>
                  <a:lnTo>
                    <a:pt x="411" y="241"/>
                  </a:lnTo>
                  <a:lnTo>
                    <a:pt x="424" y="245"/>
                  </a:lnTo>
                  <a:lnTo>
                    <a:pt x="436" y="249"/>
                  </a:lnTo>
                  <a:lnTo>
                    <a:pt x="447" y="251"/>
                  </a:lnTo>
                  <a:lnTo>
                    <a:pt x="455" y="252"/>
                  </a:lnTo>
                  <a:lnTo>
                    <a:pt x="462" y="254"/>
                  </a:lnTo>
                  <a:lnTo>
                    <a:pt x="468" y="256"/>
                  </a:lnTo>
                  <a:lnTo>
                    <a:pt x="475" y="258"/>
                  </a:lnTo>
                  <a:lnTo>
                    <a:pt x="481" y="260"/>
                  </a:lnTo>
                  <a:lnTo>
                    <a:pt x="489" y="262"/>
                  </a:lnTo>
                  <a:lnTo>
                    <a:pt x="496" y="264"/>
                  </a:lnTo>
                  <a:lnTo>
                    <a:pt x="506" y="266"/>
                  </a:lnTo>
                  <a:lnTo>
                    <a:pt x="512" y="268"/>
                  </a:lnTo>
                  <a:lnTo>
                    <a:pt x="521" y="270"/>
                  </a:lnTo>
                  <a:lnTo>
                    <a:pt x="529" y="271"/>
                  </a:lnTo>
                  <a:lnTo>
                    <a:pt x="540" y="275"/>
                  </a:lnTo>
                  <a:lnTo>
                    <a:pt x="548" y="277"/>
                  </a:lnTo>
                  <a:lnTo>
                    <a:pt x="555" y="279"/>
                  </a:lnTo>
                  <a:lnTo>
                    <a:pt x="565" y="283"/>
                  </a:lnTo>
                  <a:lnTo>
                    <a:pt x="572" y="287"/>
                  </a:lnTo>
                  <a:lnTo>
                    <a:pt x="580" y="290"/>
                  </a:lnTo>
                  <a:lnTo>
                    <a:pt x="588" y="292"/>
                  </a:lnTo>
                  <a:lnTo>
                    <a:pt x="595" y="296"/>
                  </a:lnTo>
                  <a:lnTo>
                    <a:pt x="603" y="302"/>
                  </a:lnTo>
                  <a:lnTo>
                    <a:pt x="610" y="304"/>
                  </a:lnTo>
                  <a:lnTo>
                    <a:pt x="618" y="308"/>
                  </a:lnTo>
                  <a:lnTo>
                    <a:pt x="624" y="313"/>
                  </a:lnTo>
                  <a:lnTo>
                    <a:pt x="631" y="317"/>
                  </a:lnTo>
                  <a:lnTo>
                    <a:pt x="639" y="323"/>
                  </a:lnTo>
                  <a:lnTo>
                    <a:pt x="645" y="328"/>
                  </a:lnTo>
                  <a:lnTo>
                    <a:pt x="652" y="332"/>
                  </a:lnTo>
                  <a:lnTo>
                    <a:pt x="660" y="338"/>
                  </a:lnTo>
                  <a:lnTo>
                    <a:pt x="669" y="349"/>
                  </a:lnTo>
                  <a:lnTo>
                    <a:pt x="681" y="361"/>
                  </a:lnTo>
                  <a:lnTo>
                    <a:pt x="686" y="366"/>
                  </a:lnTo>
                  <a:lnTo>
                    <a:pt x="692" y="372"/>
                  </a:lnTo>
                  <a:lnTo>
                    <a:pt x="698" y="380"/>
                  </a:lnTo>
                  <a:lnTo>
                    <a:pt x="704" y="385"/>
                  </a:lnTo>
                  <a:lnTo>
                    <a:pt x="707" y="391"/>
                  </a:lnTo>
                  <a:lnTo>
                    <a:pt x="711" y="397"/>
                  </a:lnTo>
                  <a:lnTo>
                    <a:pt x="715" y="404"/>
                  </a:lnTo>
                  <a:lnTo>
                    <a:pt x="721" y="412"/>
                  </a:lnTo>
                  <a:lnTo>
                    <a:pt x="724" y="418"/>
                  </a:lnTo>
                  <a:lnTo>
                    <a:pt x="728" y="425"/>
                  </a:lnTo>
                  <a:lnTo>
                    <a:pt x="734" y="433"/>
                  </a:lnTo>
                  <a:lnTo>
                    <a:pt x="738" y="441"/>
                  </a:lnTo>
                  <a:lnTo>
                    <a:pt x="740" y="446"/>
                  </a:lnTo>
                  <a:lnTo>
                    <a:pt x="743" y="454"/>
                  </a:lnTo>
                  <a:lnTo>
                    <a:pt x="747" y="462"/>
                  </a:lnTo>
                  <a:lnTo>
                    <a:pt x="751" y="467"/>
                  </a:lnTo>
                  <a:lnTo>
                    <a:pt x="753" y="475"/>
                  </a:lnTo>
                  <a:lnTo>
                    <a:pt x="757" y="482"/>
                  </a:lnTo>
                  <a:lnTo>
                    <a:pt x="759" y="490"/>
                  </a:lnTo>
                  <a:lnTo>
                    <a:pt x="762" y="498"/>
                  </a:lnTo>
                  <a:lnTo>
                    <a:pt x="762" y="505"/>
                  </a:lnTo>
                  <a:lnTo>
                    <a:pt x="766" y="513"/>
                  </a:lnTo>
                  <a:lnTo>
                    <a:pt x="768" y="520"/>
                  </a:lnTo>
                  <a:lnTo>
                    <a:pt x="770" y="528"/>
                  </a:lnTo>
                  <a:lnTo>
                    <a:pt x="772" y="536"/>
                  </a:lnTo>
                  <a:lnTo>
                    <a:pt x="774" y="543"/>
                  </a:lnTo>
                  <a:lnTo>
                    <a:pt x="776" y="551"/>
                  </a:lnTo>
                  <a:lnTo>
                    <a:pt x="778" y="560"/>
                  </a:lnTo>
                  <a:lnTo>
                    <a:pt x="778" y="566"/>
                  </a:lnTo>
                  <a:lnTo>
                    <a:pt x="778" y="574"/>
                  </a:lnTo>
                  <a:lnTo>
                    <a:pt x="780" y="581"/>
                  </a:lnTo>
                  <a:lnTo>
                    <a:pt x="780" y="589"/>
                  </a:lnTo>
                  <a:lnTo>
                    <a:pt x="780" y="596"/>
                  </a:lnTo>
                  <a:lnTo>
                    <a:pt x="781" y="604"/>
                  </a:lnTo>
                  <a:lnTo>
                    <a:pt x="783" y="612"/>
                  </a:lnTo>
                  <a:lnTo>
                    <a:pt x="783" y="619"/>
                  </a:lnTo>
                  <a:lnTo>
                    <a:pt x="783" y="627"/>
                  </a:lnTo>
                  <a:lnTo>
                    <a:pt x="783" y="634"/>
                  </a:lnTo>
                  <a:lnTo>
                    <a:pt x="783" y="640"/>
                  </a:lnTo>
                  <a:lnTo>
                    <a:pt x="783" y="648"/>
                  </a:lnTo>
                  <a:lnTo>
                    <a:pt x="781" y="655"/>
                  </a:lnTo>
                  <a:lnTo>
                    <a:pt x="781" y="663"/>
                  </a:lnTo>
                  <a:lnTo>
                    <a:pt x="781" y="669"/>
                  </a:lnTo>
                  <a:lnTo>
                    <a:pt x="781" y="678"/>
                  </a:lnTo>
                  <a:lnTo>
                    <a:pt x="780" y="690"/>
                  </a:lnTo>
                  <a:lnTo>
                    <a:pt x="778" y="703"/>
                  </a:lnTo>
                  <a:lnTo>
                    <a:pt x="774" y="714"/>
                  </a:lnTo>
                  <a:lnTo>
                    <a:pt x="772" y="726"/>
                  </a:lnTo>
                  <a:lnTo>
                    <a:pt x="768" y="737"/>
                  </a:lnTo>
                  <a:lnTo>
                    <a:pt x="764" y="747"/>
                  </a:lnTo>
                  <a:lnTo>
                    <a:pt x="761" y="758"/>
                  </a:lnTo>
                  <a:lnTo>
                    <a:pt x="757" y="768"/>
                  </a:lnTo>
                  <a:lnTo>
                    <a:pt x="753" y="775"/>
                  </a:lnTo>
                  <a:lnTo>
                    <a:pt x="747" y="785"/>
                  </a:lnTo>
                  <a:lnTo>
                    <a:pt x="743" y="794"/>
                  </a:lnTo>
                  <a:lnTo>
                    <a:pt x="740" y="802"/>
                  </a:lnTo>
                  <a:lnTo>
                    <a:pt x="734" y="809"/>
                  </a:lnTo>
                  <a:lnTo>
                    <a:pt x="726" y="815"/>
                  </a:lnTo>
                  <a:lnTo>
                    <a:pt x="721" y="823"/>
                  </a:lnTo>
                  <a:lnTo>
                    <a:pt x="717" y="830"/>
                  </a:lnTo>
                  <a:lnTo>
                    <a:pt x="709" y="836"/>
                  </a:lnTo>
                  <a:lnTo>
                    <a:pt x="704" y="842"/>
                  </a:lnTo>
                  <a:lnTo>
                    <a:pt x="696" y="845"/>
                  </a:lnTo>
                  <a:lnTo>
                    <a:pt x="688" y="851"/>
                  </a:lnTo>
                  <a:lnTo>
                    <a:pt x="681" y="857"/>
                  </a:lnTo>
                  <a:lnTo>
                    <a:pt x="675" y="861"/>
                  </a:lnTo>
                  <a:lnTo>
                    <a:pt x="667" y="864"/>
                  </a:lnTo>
                  <a:lnTo>
                    <a:pt x="660" y="870"/>
                  </a:lnTo>
                  <a:lnTo>
                    <a:pt x="650" y="874"/>
                  </a:lnTo>
                  <a:lnTo>
                    <a:pt x="645" y="878"/>
                  </a:lnTo>
                  <a:lnTo>
                    <a:pt x="635" y="880"/>
                  </a:lnTo>
                  <a:lnTo>
                    <a:pt x="628" y="884"/>
                  </a:lnTo>
                  <a:lnTo>
                    <a:pt x="618" y="887"/>
                  </a:lnTo>
                  <a:lnTo>
                    <a:pt x="610" y="891"/>
                  </a:lnTo>
                  <a:lnTo>
                    <a:pt x="603" y="895"/>
                  </a:lnTo>
                  <a:lnTo>
                    <a:pt x="595" y="897"/>
                  </a:lnTo>
                  <a:lnTo>
                    <a:pt x="584" y="901"/>
                  </a:lnTo>
                  <a:lnTo>
                    <a:pt x="576" y="903"/>
                  </a:lnTo>
                  <a:lnTo>
                    <a:pt x="565" y="904"/>
                  </a:lnTo>
                  <a:lnTo>
                    <a:pt x="557" y="908"/>
                  </a:lnTo>
                  <a:lnTo>
                    <a:pt x="548" y="910"/>
                  </a:lnTo>
                  <a:lnTo>
                    <a:pt x="540" y="912"/>
                  </a:lnTo>
                  <a:lnTo>
                    <a:pt x="531" y="916"/>
                  </a:lnTo>
                  <a:lnTo>
                    <a:pt x="523" y="920"/>
                  </a:lnTo>
                  <a:lnTo>
                    <a:pt x="513" y="922"/>
                  </a:lnTo>
                  <a:lnTo>
                    <a:pt x="506" y="923"/>
                  </a:lnTo>
                  <a:lnTo>
                    <a:pt x="496" y="927"/>
                  </a:lnTo>
                  <a:lnTo>
                    <a:pt x="489" y="931"/>
                  </a:lnTo>
                  <a:lnTo>
                    <a:pt x="479" y="933"/>
                  </a:lnTo>
                  <a:lnTo>
                    <a:pt x="472" y="935"/>
                  </a:lnTo>
                  <a:lnTo>
                    <a:pt x="464" y="939"/>
                  </a:lnTo>
                  <a:lnTo>
                    <a:pt x="458" y="942"/>
                  </a:lnTo>
                  <a:lnTo>
                    <a:pt x="449" y="944"/>
                  </a:lnTo>
                  <a:lnTo>
                    <a:pt x="443" y="948"/>
                  </a:lnTo>
                  <a:lnTo>
                    <a:pt x="436" y="950"/>
                  </a:lnTo>
                  <a:lnTo>
                    <a:pt x="430" y="954"/>
                  </a:lnTo>
                  <a:lnTo>
                    <a:pt x="422" y="958"/>
                  </a:lnTo>
                  <a:lnTo>
                    <a:pt x="417" y="960"/>
                  </a:lnTo>
                  <a:lnTo>
                    <a:pt x="411" y="963"/>
                  </a:lnTo>
                  <a:lnTo>
                    <a:pt x="405" y="967"/>
                  </a:lnTo>
                  <a:lnTo>
                    <a:pt x="396" y="975"/>
                  </a:lnTo>
                  <a:lnTo>
                    <a:pt x="388" y="980"/>
                  </a:lnTo>
                  <a:lnTo>
                    <a:pt x="380" y="988"/>
                  </a:lnTo>
                  <a:lnTo>
                    <a:pt x="377" y="998"/>
                  </a:lnTo>
                  <a:lnTo>
                    <a:pt x="394" y="1022"/>
                  </a:lnTo>
                  <a:lnTo>
                    <a:pt x="396" y="1018"/>
                  </a:lnTo>
                  <a:lnTo>
                    <a:pt x="403" y="1013"/>
                  </a:lnTo>
                  <a:lnTo>
                    <a:pt x="407" y="1007"/>
                  </a:lnTo>
                  <a:lnTo>
                    <a:pt x="415" y="1003"/>
                  </a:lnTo>
                  <a:lnTo>
                    <a:pt x="422" y="998"/>
                  </a:lnTo>
                  <a:lnTo>
                    <a:pt x="434" y="992"/>
                  </a:lnTo>
                  <a:lnTo>
                    <a:pt x="437" y="986"/>
                  </a:lnTo>
                  <a:lnTo>
                    <a:pt x="443" y="984"/>
                  </a:lnTo>
                  <a:lnTo>
                    <a:pt x="451" y="980"/>
                  </a:lnTo>
                  <a:lnTo>
                    <a:pt x="458" y="977"/>
                  </a:lnTo>
                  <a:lnTo>
                    <a:pt x="464" y="971"/>
                  </a:lnTo>
                  <a:lnTo>
                    <a:pt x="474" y="969"/>
                  </a:lnTo>
                  <a:lnTo>
                    <a:pt x="481" y="965"/>
                  </a:lnTo>
                  <a:lnTo>
                    <a:pt x="493" y="961"/>
                  </a:lnTo>
                  <a:lnTo>
                    <a:pt x="502" y="958"/>
                  </a:lnTo>
                  <a:lnTo>
                    <a:pt x="512" y="952"/>
                  </a:lnTo>
                  <a:lnTo>
                    <a:pt x="523" y="948"/>
                  </a:lnTo>
                  <a:lnTo>
                    <a:pt x="534" y="944"/>
                  </a:lnTo>
                  <a:lnTo>
                    <a:pt x="546" y="941"/>
                  </a:lnTo>
                  <a:lnTo>
                    <a:pt x="559" y="937"/>
                  </a:lnTo>
                  <a:lnTo>
                    <a:pt x="565" y="933"/>
                  </a:lnTo>
                  <a:lnTo>
                    <a:pt x="572" y="933"/>
                  </a:lnTo>
                  <a:lnTo>
                    <a:pt x="580" y="931"/>
                  </a:lnTo>
                  <a:lnTo>
                    <a:pt x="588" y="929"/>
                  </a:lnTo>
                  <a:lnTo>
                    <a:pt x="593" y="925"/>
                  </a:lnTo>
                  <a:lnTo>
                    <a:pt x="601" y="923"/>
                  </a:lnTo>
                  <a:lnTo>
                    <a:pt x="607" y="922"/>
                  </a:lnTo>
                  <a:lnTo>
                    <a:pt x="612" y="920"/>
                  </a:lnTo>
                  <a:lnTo>
                    <a:pt x="618" y="916"/>
                  </a:lnTo>
                  <a:lnTo>
                    <a:pt x="626" y="916"/>
                  </a:lnTo>
                  <a:lnTo>
                    <a:pt x="631" y="912"/>
                  </a:lnTo>
                  <a:lnTo>
                    <a:pt x="639" y="910"/>
                  </a:lnTo>
                  <a:lnTo>
                    <a:pt x="648" y="906"/>
                  </a:lnTo>
                  <a:lnTo>
                    <a:pt x="660" y="901"/>
                  </a:lnTo>
                  <a:lnTo>
                    <a:pt x="671" y="897"/>
                  </a:lnTo>
                  <a:lnTo>
                    <a:pt x="683" y="891"/>
                  </a:lnTo>
                  <a:lnTo>
                    <a:pt x="692" y="885"/>
                  </a:lnTo>
                  <a:lnTo>
                    <a:pt x="702" y="880"/>
                  </a:lnTo>
                  <a:lnTo>
                    <a:pt x="709" y="874"/>
                  </a:lnTo>
                  <a:lnTo>
                    <a:pt x="719" y="868"/>
                  </a:lnTo>
                  <a:lnTo>
                    <a:pt x="726" y="863"/>
                  </a:lnTo>
                  <a:lnTo>
                    <a:pt x="734" y="857"/>
                  </a:lnTo>
                  <a:lnTo>
                    <a:pt x="742" y="849"/>
                  </a:lnTo>
                  <a:lnTo>
                    <a:pt x="749" y="844"/>
                  </a:lnTo>
                  <a:lnTo>
                    <a:pt x="755" y="836"/>
                  </a:lnTo>
                  <a:lnTo>
                    <a:pt x="761" y="826"/>
                  </a:lnTo>
                  <a:lnTo>
                    <a:pt x="766" y="819"/>
                  </a:lnTo>
                  <a:lnTo>
                    <a:pt x="772" y="811"/>
                  </a:lnTo>
                  <a:lnTo>
                    <a:pt x="778" y="802"/>
                  </a:lnTo>
                  <a:lnTo>
                    <a:pt x="781" y="794"/>
                  </a:lnTo>
                  <a:lnTo>
                    <a:pt x="787" y="785"/>
                  </a:lnTo>
                  <a:lnTo>
                    <a:pt x="791" y="775"/>
                  </a:lnTo>
                  <a:lnTo>
                    <a:pt x="795" y="764"/>
                  </a:lnTo>
                  <a:lnTo>
                    <a:pt x="799" y="752"/>
                  </a:lnTo>
                  <a:lnTo>
                    <a:pt x="800" y="743"/>
                  </a:lnTo>
                  <a:lnTo>
                    <a:pt x="806" y="731"/>
                  </a:lnTo>
                  <a:lnTo>
                    <a:pt x="806" y="726"/>
                  </a:lnTo>
                  <a:lnTo>
                    <a:pt x="808" y="720"/>
                  </a:lnTo>
                  <a:lnTo>
                    <a:pt x="810" y="712"/>
                  </a:lnTo>
                  <a:lnTo>
                    <a:pt x="812" y="707"/>
                  </a:lnTo>
                  <a:lnTo>
                    <a:pt x="814" y="693"/>
                  </a:lnTo>
                  <a:lnTo>
                    <a:pt x="818" y="682"/>
                  </a:lnTo>
                  <a:lnTo>
                    <a:pt x="818" y="674"/>
                  </a:lnTo>
                  <a:lnTo>
                    <a:pt x="820" y="667"/>
                  </a:lnTo>
                  <a:lnTo>
                    <a:pt x="820" y="661"/>
                  </a:lnTo>
                  <a:lnTo>
                    <a:pt x="820" y="653"/>
                  </a:lnTo>
                  <a:lnTo>
                    <a:pt x="820" y="646"/>
                  </a:lnTo>
                  <a:lnTo>
                    <a:pt x="821" y="638"/>
                  </a:lnTo>
                  <a:lnTo>
                    <a:pt x="821" y="631"/>
                  </a:lnTo>
                  <a:lnTo>
                    <a:pt x="821" y="625"/>
                  </a:lnTo>
                  <a:lnTo>
                    <a:pt x="821" y="615"/>
                  </a:lnTo>
                  <a:lnTo>
                    <a:pt x="821" y="610"/>
                  </a:lnTo>
                  <a:lnTo>
                    <a:pt x="821" y="600"/>
                  </a:lnTo>
                  <a:lnTo>
                    <a:pt x="821" y="595"/>
                  </a:lnTo>
                  <a:lnTo>
                    <a:pt x="820" y="587"/>
                  </a:lnTo>
                  <a:lnTo>
                    <a:pt x="820" y="579"/>
                  </a:lnTo>
                  <a:lnTo>
                    <a:pt x="820" y="572"/>
                  </a:lnTo>
                  <a:lnTo>
                    <a:pt x="820" y="564"/>
                  </a:lnTo>
                  <a:lnTo>
                    <a:pt x="818" y="557"/>
                  </a:lnTo>
                  <a:lnTo>
                    <a:pt x="816" y="547"/>
                  </a:lnTo>
                  <a:lnTo>
                    <a:pt x="816" y="539"/>
                  </a:lnTo>
                  <a:lnTo>
                    <a:pt x="814" y="532"/>
                  </a:lnTo>
                  <a:lnTo>
                    <a:pt x="812" y="524"/>
                  </a:lnTo>
                  <a:lnTo>
                    <a:pt x="810" y="517"/>
                  </a:lnTo>
                  <a:lnTo>
                    <a:pt x="810" y="509"/>
                  </a:lnTo>
                  <a:lnTo>
                    <a:pt x="808" y="501"/>
                  </a:lnTo>
                  <a:lnTo>
                    <a:pt x="804" y="494"/>
                  </a:lnTo>
                  <a:lnTo>
                    <a:pt x="802" y="486"/>
                  </a:lnTo>
                  <a:lnTo>
                    <a:pt x="800" y="477"/>
                  </a:lnTo>
                  <a:lnTo>
                    <a:pt x="799" y="471"/>
                  </a:lnTo>
                  <a:lnTo>
                    <a:pt x="795" y="462"/>
                  </a:lnTo>
                  <a:lnTo>
                    <a:pt x="793" y="454"/>
                  </a:lnTo>
                  <a:lnTo>
                    <a:pt x="789" y="446"/>
                  </a:lnTo>
                  <a:lnTo>
                    <a:pt x="787" y="441"/>
                  </a:lnTo>
                  <a:lnTo>
                    <a:pt x="783" y="433"/>
                  </a:lnTo>
                  <a:lnTo>
                    <a:pt x="780" y="423"/>
                  </a:lnTo>
                  <a:lnTo>
                    <a:pt x="776" y="416"/>
                  </a:lnTo>
                  <a:lnTo>
                    <a:pt x="772" y="408"/>
                  </a:lnTo>
                  <a:lnTo>
                    <a:pt x="766" y="401"/>
                  </a:lnTo>
                  <a:lnTo>
                    <a:pt x="762" y="393"/>
                  </a:lnTo>
                  <a:lnTo>
                    <a:pt x="757" y="387"/>
                  </a:lnTo>
                  <a:lnTo>
                    <a:pt x="753" y="380"/>
                  </a:lnTo>
                  <a:lnTo>
                    <a:pt x="747" y="372"/>
                  </a:lnTo>
                  <a:lnTo>
                    <a:pt x="743" y="366"/>
                  </a:lnTo>
                  <a:lnTo>
                    <a:pt x="738" y="359"/>
                  </a:lnTo>
                  <a:lnTo>
                    <a:pt x="734" y="351"/>
                  </a:lnTo>
                  <a:lnTo>
                    <a:pt x="721" y="340"/>
                  </a:lnTo>
                  <a:lnTo>
                    <a:pt x="709" y="328"/>
                  </a:lnTo>
                  <a:lnTo>
                    <a:pt x="704" y="321"/>
                  </a:lnTo>
                  <a:lnTo>
                    <a:pt x="696" y="313"/>
                  </a:lnTo>
                  <a:lnTo>
                    <a:pt x="688" y="308"/>
                  </a:lnTo>
                  <a:lnTo>
                    <a:pt x="683" y="302"/>
                  </a:lnTo>
                  <a:lnTo>
                    <a:pt x="675" y="296"/>
                  </a:lnTo>
                  <a:lnTo>
                    <a:pt x="666" y="292"/>
                  </a:lnTo>
                  <a:lnTo>
                    <a:pt x="658" y="287"/>
                  </a:lnTo>
                  <a:lnTo>
                    <a:pt x="650" y="281"/>
                  </a:lnTo>
                  <a:lnTo>
                    <a:pt x="641" y="275"/>
                  </a:lnTo>
                  <a:lnTo>
                    <a:pt x="633" y="271"/>
                  </a:lnTo>
                  <a:lnTo>
                    <a:pt x="626" y="266"/>
                  </a:lnTo>
                  <a:lnTo>
                    <a:pt x="618" y="262"/>
                  </a:lnTo>
                  <a:lnTo>
                    <a:pt x="607" y="258"/>
                  </a:lnTo>
                  <a:lnTo>
                    <a:pt x="599" y="254"/>
                  </a:lnTo>
                  <a:lnTo>
                    <a:pt x="590" y="251"/>
                  </a:lnTo>
                  <a:lnTo>
                    <a:pt x="580" y="247"/>
                  </a:lnTo>
                  <a:lnTo>
                    <a:pt x="570" y="243"/>
                  </a:lnTo>
                  <a:lnTo>
                    <a:pt x="559" y="239"/>
                  </a:lnTo>
                  <a:lnTo>
                    <a:pt x="550" y="235"/>
                  </a:lnTo>
                  <a:lnTo>
                    <a:pt x="540" y="233"/>
                  </a:lnTo>
                  <a:lnTo>
                    <a:pt x="532" y="230"/>
                  </a:lnTo>
                  <a:lnTo>
                    <a:pt x="523" y="228"/>
                  </a:lnTo>
                  <a:lnTo>
                    <a:pt x="515" y="224"/>
                  </a:lnTo>
                  <a:lnTo>
                    <a:pt x="508" y="224"/>
                  </a:lnTo>
                  <a:lnTo>
                    <a:pt x="500" y="220"/>
                  </a:lnTo>
                  <a:lnTo>
                    <a:pt x="493" y="218"/>
                  </a:lnTo>
                  <a:lnTo>
                    <a:pt x="485" y="216"/>
                  </a:lnTo>
                  <a:lnTo>
                    <a:pt x="479" y="216"/>
                  </a:lnTo>
                  <a:lnTo>
                    <a:pt x="474" y="214"/>
                  </a:lnTo>
                  <a:lnTo>
                    <a:pt x="466" y="212"/>
                  </a:lnTo>
                  <a:lnTo>
                    <a:pt x="460" y="212"/>
                  </a:lnTo>
                  <a:lnTo>
                    <a:pt x="455" y="212"/>
                  </a:lnTo>
                  <a:lnTo>
                    <a:pt x="443" y="209"/>
                  </a:lnTo>
                  <a:lnTo>
                    <a:pt x="434" y="207"/>
                  </a:lnTo>
                  <a:lnTo>
                    <a:pt x="422" y="207"/>
                  </a:lnTo>
                  <a:lnTo>
                    <a:pt x="415" y="205"/>
                  </a:lnTo>
                  <a:lnTo>
                    <a:pt x="405" y="203"/>
                  </a:lnTo>
                  <a:lnTo>
                    <a:pt x="399" y="203"/>
                  </a:lnTo>
                  <a:lnTo>
                    <a:pt x="392" y="201"/>
                  </a:lnTo>
                  <a:lnTo>
                    <a:pt x="386" y="201"/>
                  </a:lnTo>
                  <a:lnTo>
                    <a:pt x="379" y="199"/>
                  </a:lnTo>
                  <a:lnTo>
                    <a:pt x="373" y="197"/>
                  </a:lnTo>
                  <a:lnTo>
                    <a:pt x="367" y="195"/>
                  </a:lnTo>
                  <a:lnTo>
                    <a:pt x="361" y="193"/>
                  </a:lnTo>
                  <a:lnTo>
                    <a:pt x="350" y="186"/>
                  </a:lnTo>
                  <a:lnTo>
                    <a:pt x="340" y="178"/>
                  </a:lnTo>
                  <a:lnTo>
                    <a:pt x="335" y="173"/>
                  </a:lnTo>
                  <a:lnTo>
                    <a:pt x="329" y="167"/>
                  </a:lnTo>
                  <a:lnTo>
                    <a:pt x="323" y="159"/>
                  </a:lnTo>
                  <a:lnTo>
                    <a:pt x="318" y="152"/>
                  </a:lnTo>
                  <a:lnTo>
                    <a:pt x="310" y="142"/>
                  </a:lnTo>
                  <a:lnTo>
                    <a:pt x="304" y="133"/>
                  </a:lnTo>
                  <a:lnTo>
                    <a:pt x="299" y="121"/>
                  </a:lnTo>
                  <a:lnTo>
                    <a:pt x="293" y="110"/>
                  </a:lnTo>
                  <a:lnTo>
                    <a:pt x="287" y="102"/>
                  </a:lnTo>
                  <a:lnTo>
                    <a:pt x="283" y="95"/>
                  </a:lnTo>
                  <a:lnTo>
                    <a:pt x="280" y="89"/>
                  </a:lnTo>
                  <a:lnTo>
                    <a:pt x="276" y="83"/>
                  </a:lnTo>
                  <a:lnTo>
                    <a:pt x="268" y="72"/>
                  </a:lnTo>
                  <a:lnTo>
                    <a:pt x="261" y="62"/>
                  </a:lnTo>
                  <a:lnTo>
                    <a:pt x="251" y="53"/>
                  </a:lnTo>
                  <a:lnTo>
                    <a:pt x="244" y="45"/>
                  </a:lnTo>
                  <a:lnTo>
                    <a:pt x="236" y="38"/>
                  </a:lnTo>
                  <a:lnTo>
                    <a:pt x="228" y="32"/>
                  </a:lnTo>
                  <a:lnTo>
                    <a:pt x="221" y="24"/>
                  </a:lnTo>
                  <a:lnTo>
                    <a:pt x="213" y="20"/>
                  </a:lnTo>
                  <a:lnTo>
                    <a:pt x="204" y="15"/>
                  </a:lnTo>
                  <a:lnTo>
                    <a:pt x="198" y="11"/>
                  </a:lnTo>
                  <a:lnTo>
                    <a:pt x="190" y="9"/>
                  </a:lnTo>
                  <a:lnTo>
                    <a:pt x="181" y="5"/>
                  </a:lnTo>
                  <a:lnTo>
                    <a:pt x="175" y="1"/>
                  </a:lnTo>
                  <a:lnTo>
                    <a:pt x="168" y="1"/>
                  </a:lnTo>
                  <a:lnTo>
                    <a:pt x="160" y="0"/>
                  </a:lnTo>
                  <a:lnTo>
                    <a:pt x="152" y="0"/>
                  </a:lnTo>
                  <a:lnTo>
                    <a:pt x="145" y="0"/>
                  </a:lnTo>
                  <a:lnTo>
                    <a:pt x="139" y="0"/>
                  </a:lnTo>
                  <a:lnTo>
                    <a:pt x="131" y="0"/>
                  </a:lnTo>
                  <a:lnTo>
                    <a:pt x="124" y="0"/>
                  </a:lnTo>
                  <a:lnTo>
                    <a:pt x="118" y="1"/>
                  </a:lnTo>
                  <a:lnTo>
                    <a:pt x="114" y="3"/>
                  </a:lnTo>
                  <a:lnTo>
                    <a:pt x="103" y="5"/>
                  </a:lnTo>
                  <a:lnTo>
                    <a:pt x="91" y="9"/>
                  </a:lnTo>
                  <a:lnTo>
                    <a:pt x="84" y="15"/>
                  </a:lnTo>
                  <a:lnTo>
                    <a:pt x="78" y="19"/>
                  </a:lnTo>
                  <a:lnTo>
                    <a:pt x="71" y="22"/>
                  </a:lnTo>
                  <a:lnTo>
                    <a:pt x="63" y="28"/>
                  </a:lnTo>
                  <a:lnTo>
                    <a:pt x="55" y="36"/>
                  </a:lnTo>
                  <a:lnTo>
                    <a:pt x="48" y="43"/>
                  </a:lnTo>
                  <a:lnTo>
                    <a:pt x="38" y="53"/>
                  </a:lnTo>
                  <a:lnTo>
                    <a:pt x="31" y="64"/>
                  </a:lnTo>
                  <a:lnTo>
                    <a:pt x="27" y="68"/>
                  </a:lnTo>
                  <a:lnTo>
                    <a:pt x="23" y="74"/>
                  </a:lnTo>
                  <a:lnTo>
                    <a:pt x="19" y="81"/>
                  </a:lnTo>
                  <a:lnTo>
                    <a:pt x="17" y="89"/>
                  </a:lnTo>
                  <a:lnTo>
                    <a:pt x="14" y="95"/>
                  </a:lnTo>
                  <a:lnTo>
                    <a:pt x="10" y="100"/>
                  </a:lnTo>
                  <a:lnTo>
                    <a:pt x="6" y="108"/>
                  </a:lnTo>
                  <a:lnTo>
                    <a:pt x="6" y="116"/>
                  </a:lnTo>
                  <a:lnTo>
                    <a:pt x="4" y="123"/>
                  </a:lnTo>
                  <a:lnTo>
                    <a:pt x="2" y="131"/>
                  </a:lnTo>
                  <a:lnTo>
                    <a:pt x="0" y="138"/>
                  </a:lnTo>
                  <a:lnTo>
                    <a:pt x="0" y="150"/>
                  </a:lnTo>
                  <a:lnTo>
                    <a:pt x="0" y="157"/>
                  </a:lnTo>
                  <a:lnTo>
                    <a:pt x="0" y="167"/>
                  </a:lnTo>
                  <a:lnTo>
                    <a:pt x="2" y="176"/>
                  </a:lnTo>
                  <a:lnTo>
                    <a:pt x="4" y="186"/>
                  </a:lnTo>
                  <a:lnTo>
                    <a:pt x="6" y="195"/>
                  </a:lnTo>
                  <a:lnTo>
                    <a:pt x="10" y="207"/>
                  </a:lnTo>
                  <a:lnTo>
                    <a:pt x="12" y="218"/>
                  </a:lnTo>
                  <a:lnTo>
                    <a:pt x="17" y="230"/>
                  </a:lnTo>
                  <a:lnTo>
                    <a:pt x="21" y="239"/>
                  </a:lnTo>
                  <a:lnTo>
                    <a:pt x="27" y="249"/>
                  </a:lnTo>
                  <a:lnTo>
                    <a:pt x="31" y="260"/>
                  </a:lnTo>
                  <a:lnTo>
                    <a:pt x="36" y="270"/>
                  </a:lnTo>
                  <a:lnTo>
                    <a:pt x="42" y="277"/>
                  </a:lnTo>
                  <a:lnTo>
                    <a:pt x="48" y="287"/>
                  </a:lnTo>
                  <a:lnTo>
                    <a:pt x="53" y="296"/>
                  </a:lnTo>
                  <a:lnTo>
                    <a:pt x="59" y="304"/>
                  </a:lnTo>
                  <a:lnTo>
                    <a:pt x="65" y="311"/>
                  </a:lnTo>
                  <a:lnTo>
                    <a:pt x="71" y="319"/>
                  </a:lnTo>
                  <a:lnTo>
                    <a:pt x="76" y="325"/>
                  </a:lnTo>
                  <a:lnTo>
                    <a:pt x="82" y="332"/>
                  </a:lnTo>
                  <a:lnTo>
                    <a:pt x="88" y="338"/>
                  </a:lnTo>
                  <a:lnTo>
                    <a:pt x="93" y="346"/>
                  </a:lnTo>
                  <a:lnTo>
                    <a:pt x="99" y="351"/>
                  </a:lnTo>
                  <a:lnTo>
                    <a:pt x="105" y="357"/>
                  </a:lnTo>
                  <a:lnTo>
                    <a:pt x="114" y="366"/>
                  </a:lnTo>
                  <a:lnTo>
                    <a:pt x="124" y="374"/>
                  </a:lnTo>
                  <a:lnTo>
                    <a:pt x="131" y="380"/>
                  </a:lnTo>
                  <a:lnTo>
                    <a:pt x="139" y="387"/>
                  </a:lnTo>
                  <a:lnTo>
                    <a:pt x="145" y="391"/>
                  </a:lnTo>
                  <a:lnTo>
                    <a:pt x="150" y="393"/>
                  </a:lnTo>
                  <a:lnTo>
                    <a:pt x="152" y="397"/>
                  </a:lnTo>
                  <a:lnTo>
                    <a:pt x="154" y="397"/>
                  </a:lnTo>
                  <a:lnTo>
                    <a:pt x="171" y="380"/>
                  </a:lnTo>
                  <a:lnTo>
                    <a:pt x="171" y="380"/>
                  </a:lnTo>
                  <a:close/>
                </a:path>
              </a:pathLst>
            </a:custGeom>
            <a:solidFill>
              <a:srgbClr val="000000"/>
            </a:solidFill>
            <a:ln w="9525">
              <a:noFill/>
              <a:round/>
              <a:headEnd/>
              <a:tailEnd/>
            </a:ln>
          </p:spPr>
          <p:txBody>
            <a:bodyPr/>
            <a:lstStyle/>
            <a:p>
              <a:endParaRPr lang="pt-BR"/>
            </a:p>
          </p:txBody>
        </p:sp>
        <p:sp>
          <p:nvSpPr>
            <p:cNvPr id="2128940" name="Freeform 44"/>
            <p:cNvSpPr>
              <a:spLocks/>
            </p:cNvSpPr>
            <p:nvPr/>
          </p:nvSpPr>
          <p:spPr bwMode="auto">
            <a:xfrm>
              <a:off x="2220" y="2861"/>
              <a:ext cx="130" cy="48"/>
            </a:xfrm>
            <a:custGeom>
              <a:avLst/>
              <a:gdLst/>
              <a:ahLst/>
              <a:cxnLst>
                <a:cxn ang="0">
                  <a:pos x="18" y="95"/>
                </a:cxn>
                <a:cxn ang="0">
                  <a:pos x="29" y="92"/>
                </a:cxn>
                <a:cxn ang="0">
                  <a:pos x="44" y="90"/>
                </a:cxn>
                <a:cxn ang="0">
                  <a:pos x="59" y="84"/>
                </a:cxn>
                <a:cxn ang="0">
                  <a:pos x="78" y="78"/>
                </a:cxn>
                <a:cxn ang="0">
                  <a:pos x="95" y="73"/>
                </a:cxn>
                <a:cxn ang="0">
                  <a:pos x="113" y="63"/>
                </a:cxn>
                <a:cxn ang="0">
                  <a:pos x="128" y="52"/>
                </a:cxn>
                <a:cxn ang="0">
                  <a:pos x="143" y="42"/>
                </a:cxn>
                <a:cxn ang="0">
                  <a:pos x="160" y="37"/>
                </a:cxn>
                <a:cxn ang="0">
                  <a:pos x="177" y="31"/>
                </a:cxn>
                <a:cxn ang="0">
                  <a:pos x="194" y="27"/>
                </a:cxn>
                <a:cxn ang="0">
                  <a:pos x="213" y="27"/>
                </a:cxn>
                <a:cxn ang="0">
                  <a:pos x="232" y="27"/>
                </a:cxn>
                <a:cxn ang="0">
                  <a:pos x="251" y="29"/>
                </a:cxn>
                <a:cxn ang="0">
                  <a:pos x="251" y="8"/>
                </a:cxn>
                <a:cxn ang="0">
                  <a:pos x="240" y="4"/>
                </a:cxn>
                <a:cxn ang="0">
                  <a:pos x="229" y="2"/>
                </a:cxn>
                <a:cxn ang="0">
                  <a:pos x="213" y="0"/>
                </a:cxn>
                <a:cxn ang="0">
                  <a:pos x="192" y="0"/>
                </a:cxn>
                <a:cxn ang="0">
                  <a:pos x="172" y="2"/>
                </a:cxn>
                <a:cxn ang="0">
                  <a:pos x="149" y="8"/>
                </a:cxn>
                <a:cxn ang="0">
                  <a:pos x="126" y="19"/>
                </a:cxn>
                <a:cxn ang="0">
                  <a:pos x="103" y="27"/>
                </a:cxn>
                <a:cxn ang="0">
                  <a:pos x="86" y="37"/>
                </a:cxn>
                <a:cxn ang="0">
                  <a:pos x="73" y="42"/>
                </a:cxn>
                <a:cxn ang="0">
                  <a:pos x="61" y="46"/>
                </a:cxn>
                <a:cxn ang="0">
                  <a:pos x="48" y="48"/>
                </a:cxn>
                <a:cxn ang="0">
                  <a:pos x="35" y="50"/>
                </a:cxn>
                <a:cxn ang="0">
                  <a:pos x="18" y="50"/>
                </a:cxn>
                <a:cxn ang="0">
                  <a:pos x="0" y="50"/>
                </a:cxn>
                <a:cxn ang="0">
                  <a:pos x="16" y="95"/>
                </a:cxn>
              </a:cxnLst>
              <a:rect l="0" t="0" r="r" b="b"/>
              <a:pathLst>
                <a:path w="261" h="95">
                  <a:moveTo>
                    <a:pt x="16" y="95"/>
                  </a:moveTo>
                  <a:lnTo>
                    <a:pt x="18" y="95"/>
                  </a:lnTo>
                  <a:lnTo>
                    <a:pt x="25" y="94"/>
                  </a:lnTo>
                  <a:lnTo>
                    <a:pt x="29" y="92"/>
                  </a:lnTo>
                  <a:lnTo>
                    <a:pt x="37" y="90"/>
                  </a:lnTo>
                  <a:lnTo>
                    <a:pt x="44" y="90"/>
                  </a:lnTo>
                  <a:lnTo>
                    <a:pt x="54" y="88"/>
                  </a:lnTo>
                  <a:lnTo>
                    <a:pt x="59" y="84"/>
                  </a:lnTo>
                  <a:lnTo>
                    <a:pt x="69" y="82"/>
                  </a:lnTo>
                  <a:lnTo>
                    <a:pt x="78" y="78"/>
                  </a:lnTo>
                  <a:lnTo>
                    <a:pt x="88" y="76"/>
                  </a:lnTo>
                  <a:lnTo>
                    <a:pt x="95" y="73"/>
                  </a:lnTo>
                  <a:lnTo>
                    <a:pt x="103" y="67"/>
                  </a:lnTo>
                  <a:lnTo>
                    <a:pt x="113" y="63"/>
                  </a:lnTo>
                  <a:lnTo>
                    <a:pt x="122" y="57"/>
                  </a:lnTo>
                  <a:lnTo>
                    <a:pt x="128" y="52"/>
                  </a:lnTo>
                  <a:lnTo>
                    <a:pt x="135" y="46"/>
                  </a:lnTo>
                  <a:lnTo>
                    <a:pt x="143" y="42"/>
                  </a:lnTo>
                  <a:lnTo>
                    <a:pt x="151" y="38"/>
                  </a:lnTo>
                  <a:lnTo>
                    <a:pt x="160" y="37"/>
                  </a:lnTo>
                  <a:lnTo>
                    <a:pt x="168" y="33"/>
                  </a:lnTo>
                  <a:lnTo>
                    <a:pt x="177" y="31"/>
                  </a:lnTo>
                  <a:lnTo>
                    <a:pt x="187" y="31"/>
                  </a:lnTo>
                  <a:lnTo>
                    <a:pt x="194" y="27"/>
                  </a:lnTo>
                  <a:lnTo>
                    <a:pt x="204" y="27"/>
                  </a:lnTo>
                  <a:lnTo>
                    <a:pt x="213" y="27"/>
                  </a:lnTo>
                  <a:lnTo>
                    <a:pt x="223" y="27"/>
                  </a:lnTo>
                  <a:lnTo>
                    <a:pt x="232" y="27"/>
                  </a:lnTo>
                  <a:lnTo>
                    <a:pt x="242" y="27"/>
                  </a:lnTo>
                  <a:lnTo>
                    <a:pt x="251" y="29"/>
                  </a:lnTo>
                  <a:lnTo>
                    <a:pt x="261" y="33"/>
                  </a:lnTo>
                  <a:lnTo>
                    <a:pt x="251" y="8"/>
                  </a:lnTo>
                  <a:lnTo>
                    <a:pt x="248" y="6"/>
                  </a:lnTo>
                  <a:lnTo>
                    <a:pt x="240" y="4"/>
                  </a:lnTo>
                  <a:lnTo>
                    <a:pt x="234" y="2"/>
                  </a:lnTo>
                  <a:lnTo>
                    <a:pt x="229" y="2"/>
                  </a:lnTo>
                  <a:lnTo>
                    <a:pt x="219" y="0"/>
                  </a:lnTo>
                  <a:lnTo>
                    <a:pt x="213" y="0"/>
                  </a:lnTo>
                  <a:lnTo>
                    <a:pt x="202" y="0"/>
                  </a:lnTo>
                  <a:lnTo>
                    <a:pt x="192" y="0"/>
                  </a:lnTo>
                  <a:lnTo>
                    <a:pt x="183" y="0"/>
                  </a:lnTo>
                  <a:lnTo>
                    <a:pt x="172" y="2"/>
                  </a:lnTo>
                  <a:lnTo>
                    <a:pt x="160" y="4"/>
                  </a:lnTo>
                  <a:lnTo>
                    <a:pt x="149" y="8"/>
                  </a:lnTo>
                  <a:lnTo>
                    <a:pt x="137" y="12"/>
                  </a:lnTo>
                  <a:lnTo>
                    <a:pt x="126" y="19"/>
                  </a:lnTo>
                  <a:lnTo>
                    <a:pt x="113" y="23"/>
                  </a:lnTo>
                  <a:lnTo>
                    <a:pt x="103" y="27"/>
                  </a:lnTo>
                  <a:lnTo>
                    <a:pt x="94" y="31"/>
                  </a:lnTo>
                  <a:lnTo>
                    <a:pt x="86" y="37"/>
                  </a:lnTo>
                  <a:lnTo>
                    <a:pt x="80" y="38"/>
                  </a:lnTo>
                  <a:lnTo>
                    <a:pt x="73" y="42"/>
                  </a:lnTo>
                  <a:lnTo>
                    <a:pt x="67" y="44"/>
                  </a:lnTo>
                  <a:lnTo>
                    <a:pt x="61" y="46"/>
                  </a:lnTo>
                  <a:lnTo>
                    <a:pt x="54" y="48"/>
                  </a:lnTo>
                  <a:lnTo>
                    <a:pt x="48" y="48"/>
                  </a:lnTo>
                  <a:lnTo>
                    <a:pt x="42" y="48"/>
                  </a:lnTo>
                  <a:lnTo>
                    <a:pt x="35" y="50"/>
                  </a:lnTo>
                  <a:lnTo>
                    <a:pt x="27" y="50"/>
                  </a:lnTo>
                  <a:lnTo>
                    <a:pt x="18" y="50"/>
                  </a:lnTo>
                  <a:lnTo>
                    <a:pt x="8" y="50"/>
                  </a:lnTo>
                  <a:lnTo>
                    <a:pt x="0" y="50"/>
                  </a:lnTo>
                  <a:lnTo>
                    <a:pt x="16" y="95"/>
                  </a:lnTo>
                  <a:lnTo>
                    <a:pt x="16" y="95"/>
                  </a:lnTo>
                  <a:close/>
                </a:path>
              </a:pathLst>
            </a:custGeom>
            <a:solidFill>
              <a:srgbClr val="000000"/>
            </a:solidFill>
            <a:ln w="9525">
              <a:noFill/>
              <a:round/>
              <a:headEnd/>
              <a:tailEnd/>
            </a:ln>
          </p:spPr>
          <p:txBody>
            <a:bodyPr/>
            <a:lstStyle/>
            <a:p>
              <a:endParaRPr lang="pt-BR"/>
            </a:p>
          </p:txBody>
        </p:sp>
        <p:sp>
          <p:nvSpPr>
            <p:cNvPr id="2128941" name="Freeform 45"/>
            <p:cNvSpPr>
              <a:spLocks/>
            </p:cNvSpPr>
            <p:nvPr/>
          </p:nvSpPr>
          <p:spPr bwMode="auto">
            <a:xfrm>
              <a:off x="2077" y="2951"/>
              <a:ext cx="183" cy="348"/>
            </a:xfrm>
            <a:custGeom>
              <a:avLst/>
              <a:gdLst/>
              <a:ahLst/>
              <a:cxnLst>
                <a:cxn ang="0">
                  <a:pos x="325" y="2"/>
                </a:cxn>
                <a:cxn ang="0">
                  <a:pos x="289" y="15"/>
                </a:cxn>
                <a:cxn ang="0">
                  <a:pos x="259" y="25"/>
                </a:cxn>
                <a:cxn ang="0">
                  <a:pos x="232" y="36"/>
                </a:cxn>
                <a:cxn ang="0">
                  <a:pos x="204" y="50"/>
                </a:cxn>
                <a:cxn ang="0">
                  <a:pos x="175" y="67"/>
                </a:cxn>
                <a:cxn ang="0">
                  <a:pos x="147" y="86"/>
                </a:cxn>
                <a:cxn ang="0">
                  <a:pos x="118" y="108"/>
                </a:cxn>
                <a:cxn ang="0">
                  <a:pos x="92" y="135"/>
                </a:cxn>
                <a:cxn ang="0">
                  <a:pos x="65" y="166"/>
                </a:cxn>
                <a:cxn ang="0">
                  <a:pos x="42" y="198"/>
                </a:cxn>
                <a:cxn ang="0">
                  <a:pos x="25" y="236"/>
                </a:cxn>
                <a:cxn ang="0">
                  <a:pos x="12" y="280"/>
                </a:cxn>
                <a:cxn ang="0">
                  <a:pos x="2" y="321"/>
                </a:cxn>
                <a:cxn ang="0">
                  <a:pos x="0" y="361"/>
                </a:cxn>
                <a:cxn ang="0">
                  <a:pos x="0" y="401"/>
                </a:cxn>
                <a:cxn ang="0">
                  <a:pos x="6" y="441"/>
                </a:cxn>
                <a:cxn ang="0">
                  <a:pos x="16" y="477"/>
                </a:cxn>
                <a:cxn ang="0">
                  <a:pos x="29" y="511"/>
                </a:cxn>
                <a:cxn ang="0">
                  <a:pos x="44" y="544"/>
                </a:cxn>
                <a:cxn ang="0">
                  <a:pos x="63" y="574"/>
                </a:cxn>
                <a:cxn ang="0">
                  <a:pos x="86" y="601"/>
                </a:cxn>
                <a:cxn ang="0">
                  <a:pos x="111" y="626"/>
                </a:cxn>
                <a:cxn ang="0">
                  <a:pos x="137" y="646"/>
                </a:cxn>
                <a:cxn ang="0">
                  <a:pos x="166" y="665"/>
                </a:cxn>
                <a:cxn ang="0">
                  <a:pos x="196" y="679"/>
                </a:cxn>
                <a:cxn ang="0">
                  <a:pos x="227" y="690"/>
                </a:cxn>
                <a:cxn ang="0">
                  <a:pos x="257" y="696"/>
                </a:cxn>
                <a:cxn ang="0">
                  <a:pos x="291" y="696"/>
                </a:cxn>
                <a:cxn ang="0">
                  <a:pos x="306" y="667"/>
                </a:cxn>
                <a:cxn ang="0">
                  <a:pos x="278" y="664"/>
                </a:cxn>
                <a:cxn ang="0">
                  <a:pos x="234" y="652"/>
                </a:cxn>
                <a:cxn ang="0">
                  <a:pos x="210" y="643"/>
                </a:cxn>
                <a:cxn ang="0">
                  <a:pos x="181" y="627"/>
                </a:cxn>
                <a:cxn ang="0">
                  <a:pos x="156" y="612"/>
                </a:cxn>
                <a:cxn ang="0">
                  <a:pos x="122" y="572"/>
                </a:cxn>
                <a:cxn ang="0">
                  <a:pos x="105" y="529"/>
                </a:cxn>
                <a:cxn ang="0">
                  <a:pos x="97" y="500"/>
                </a:cxn>
                <a:cxn ang="0">
                  <a:pos x="95" y="473"/>
                </a:cxn>
                <a:cxn ang="0">
                  <a:pos x="92" y="443"/>
                </a:cxn>
                <a:cxn ang="0">
                  <a:pos x="90" y="411"/>
                </a:cxn>
                <a:cxn ang="0">
                  <a:pos x="84" y="371"/>
                </a:cxn>
                <a:cxn ang="0">
                  <a:pos x="88" y="335"/>
                </a:cxn>
                <a:cxn ang="0">
                  <a:pos x="95" y="299"/>
                </a:cxn>
                <a:cxn ang="0">
                  <a:pos x="109" y="266"/>
                </a:cxn>
                <a:cxn ang="0">
                  <a:pos x="124" y="234"/>
                </a:cxn>
                <a:cxn ang="0">
                  <a:pos x="143" y="205"/>
                </a:cxn>
                <a:cxn ang="0">
                  <a:pos x="164" y="177"/>
                </a:cxn>
                <a:cxn ang="0">
                  <a:pos x="198" y="139"/>
                </a:cxn>
                <a:cxn ang="0">
                  <a:pos x="225" y="118"/>
                </a:cxn>
                <a:cxn ang="0">
                  <a:pos x="261" y="88"/>
                </a:cxn>
                <a:cxn ang="0">
                  <a:pos x="287" y="70"/>
                </a:cxn>
                <a:cxn ang="0">
                  <a:pos x="331" y="44"/>
                </a:cxn>
                <a:cxn ang="0">
                  <a:pos x="367" y="29"/>
                </a:cxn>
              </a:cxnLst>
              <a:rect l="0" t="0" r="r" b="b"/>
              <a:pathLst>
                <a:path w="367" h="698">
                  <a:moveTo>
                    <a:pt x="346" y="0"/>
                  </a:moveTo>
                  <a:lnTo>
                    <a:pt x="343" y="0"/>
                  </a:lnTo>
                  <a:lnTo>
                    <a:pt x="335" y="2"/>
                  </a:lnTo>
                  <a:lnTo>
                    <a:pt x="325" y="2"/>
                  </a:lnTo>
                  <a:lnTo>
                    <a:pt x="320" y="6"/>
                  </a:lnTo>
                  <a:lnTo>
                    <a:pt x="310" y="8"/>
                  </a:lnTo>
                  <a:lnTo>
                    <a:pt x="303" y="12"/>
                  </a:lnTo>
                  <a:lnTo>
                    <a:pt x="289" y="15"/>
                  </a:lnTo>
                  <a:lnTo>
                    <a:pt x="278" y="17"/>
                  </a:lnTo>
                  <a:lnTo>
                    <a:pt x="272" y="21"/>
                  </a:lnTo>
                  <a:lnTo>
                    <a:pt x="267" y="23"/>
                  </a:lnTo>
                  <a:lnTo>
                    <a:pt x="259" y="25"/>
                  </a:lnTo>
                  <a:lnTo>
                    <a:pt x="253" y="29"/>
                  </a:lnTo>
                  <a:lnTo>
                    <a:pt x="246" y="31"/>
                  </a:lnTo>
                  <a:lnTo>
                    <a:pt x="240" y="32"/>
                  </a:lnTo>
                  <a:lnTo>
                    <a:pt x="232" y="36"/>
                  </a:lnTo>
                  <a:lnTo>
                    <a:pt x="225" y="40"/>
                  </a:lnTo>
                  <a:lnTo>
                    <a:pt x="219" y="44"/>
                  </a:lnTo>
                  <a:lnTo>
                    <a:pt x="211" y="48"/>
                  </a:lnTo>
                  <a:lnTo>
                    <a:pt x="204" y="50"/>
                  </a:lnTo>
                  <a:lnTo>
                    <a:pt x="198" y="55"/>
                  </a:lnTo>
                  <a:lnTo>
                    <a:pt x="190" y="59"/>
                  </a:lnTo>
                  <a:lnTo>
                    <a:pt x="183" y="61"/>
                  </a:lnTo>
                  <a:lnTo>
                    <a:pt x="175" y="67"/>
                  </a:lnTo>
                  <a:lnTo>
                    <a:pt x="170" y="70"/>
                  </a:lnTo>
                  <a:lnTo>
                    <a:pt x="160" y="74"/>
                  </a:lnTo>
                  <a:lnTo>
                    <a:pt x="154" y="80"/>
                  </a:lnTo>
                  <a:lnTo>
                    <a:pt x="147" y="86"/>
                  </a:lnTo>
                  <a:lnTo>
                    <a:pt x="139" y="91"/>
                  </a:lnTo>
                  <a:lnTo>
                    <a:pt x="132" y="97"/>
                  </a:lnTo>
                  <a:lnTo>
                    <a:pt x="124" y="103"/>
                  </a:lnTo>
                  <a:lnTo>
                    <a:pt x="118" y="108"/>
                  </a:lnTo>
                  <a:lnTo>
                    <a:pt x="111" y="116"/>
                  </a:lnTo>
                  <a:lnTo>
                    <a:pt x="105" y="122"/>
                  </a:lnTo>
                  <a:lnTo>
                    <a:pt x="97" y="127"/>
                  </a:lnTo>
                  <a:lnTo>
                    <a:pt x="92" y="135"/>
                  </a:lnTo>
                  <a:lnTo>
                    <a:pt x="86" y="143"/>
                  </a:lnTo>
                  <a:lnTo>
                    <a:pt x="78" y="150"/>
                  </a:lnTo>
                  <a:lnTo>
                    <a:pt x="71" y="156"/>
                  </a:lnTo>
                  <a:lnTo>
                    <a:pt x="65" y="166"/>
                  </a:lnTo>
                  <a:lnTo>
                    <a:pt x="59" y="175"/>
                  </a:lnTo>
                  <a:lnTo>
                    <a:pt x="54" y="181"/>
                  </a:lnTo>
                  <a:lnTo>
                    <a:pt x="48" y="190"/>
                  </a:lnTo>
                  <a:lnTo>
                    <a:pt x="42" y="198"/>
                  </a:lnTo>
                  <a:lnTo>
                    <a:pt x="38" y="209"/>
                  </a:lnTo>
                  <a:lnTo>
                    <a:pt x="33" y="217"/>
                  </a:lnTo>
                  <a:lnTo>
                    <a:pt x="29" y="226"/>
                  </a:lnTo>
                  <a:lnTo>
                    <a:pt x="25" y="236"/>
                  </a:lnTo>
                  <a:lnTo>
                    <a:pt x="21" y="247"/>
                  </a:lnTo>
                  <a:lnTo>
                    <a:pt x="18" y="259"/>
                  </a:lnTo>
                  <a:lnTo>
                    <a:pt x="16" y="268"/>
                  </a:lnTo>
                  <a:lnTo>
                    <a:pt x="12" y="280"/>
                  </a:lnTo>
                  <a:lnTo>
                    <a:pt x="10" y="291"/>
                  </a:lnTo>
                  <a:lnTo>
                    <a:pt x="6" y="300"/>
                  </a:lnTo>
                  <a:lnTo>
                    <a:pt x="4" y="312"/>
                  </a:lnTo>
                  <a:lnTo>
                    <a:pt x="2" y="321"/>
                  </a:lnTo>
                  <a:lnTo>
                    <a:pt x="2" y="331"/>
                  </a:lnTo>
                  <a:lnTo>
                    <a:pt x="0" y="340"/>
                  </a:lnTo>
                  <a:lnTo>
                    <a:pt x="0" y="352"/>
                  </a:lnTo>
                  <a:lnTo>
                    <a:pt x="0" y="361"/>
                  </a:lnTo>
                  <a:lnTo>
                    <a:pt x="0" y="373"/>
                  </a:lnTo>
                  <a:lnTo>
                    <a:pt x="0" y="382"/>
                  </a:lnTo>
                  <a:lnTo>
                    <a:pt x="0" y="392"/>
                  </a:lnTo>
                  <a:lnTo>
                    <a:pt x="0" y="401"/>
                  </a:lnTo>
                  <a:lnTo>
                    <a:pt x="2" y="413"/>
                  </a:lnTo>
                  <a:lnTo>
                    <a:pt x="2" y="420"/>
                  </a:lnTo>
                  <a:lnTo>
                    <a:pt x="4" y="432"/>
                  </a:lnTo>
                  <a:lnTo>
                    <a:pt x="6" y="441"/>
                  </a:lnTo>
                  <a:lnTo>
                    <a:pt x="10" y="451"/>
                  </a:lnTo>
                  <a:lnTo>
                    <a:pt x="10" y="460"/>
                  </a:lnTo>
                  <a:lnTo>
                    <a:pt x="12" y="468"/>
                  </a:lnTo>
                  <a:lnTo>
                    <a:pt x="16" y="477"/>
                  </a:lnTo>
                  <a:lnTo>
                    <a:pt x="18" y="487"/>
                  </a:lnTo>
                  <a:lnTo>
                    <a:pt x="21" y="494"/>
                  </a:lnTo>
                  <a:lnTo>
                    <a:pt x="25" y="504"/>
                  </a:lnTo>
                  <a:lnTo>
                    <a:pt x="29" y="511"/>
                  </a:lnTo>
                  <a:lnTo>
                    <a:pt x="33" y="521"/>
                  </a:lnTo>
                  <a:lnTo>
                    <a:pt x="37" y="529"/>
                  </a:lnTo>
                  <a:lnTo>
                    <a:pt x="38" y="536"/>
                  </a:lnTo>
                  <a:lnTo>
                    <a:pt x="44" y="544"/>
                  </a:lnTo>
                  <a:lnTo>
                    <a:pt x="50" y="551"/>
                  </a:lnTo>
                  <a:lnTo>
                    <a:pt x="54" y="559"/>
                  </a:lnTo>
                  <a:lnTo>
                    <a:pt x="59" y="567"/>
                  </a:lnTo>
                  <a:lnTo>
                    <a:pt x="63" y="574"/>
                  </a:lnTo>
                  <a:lnTo>
                    <a:pt x="71" y="584"/>
                  </a:lnTo>
                  <a:lnTo>
                    <a:pt x="75" y="589"/>
                  </a:lnTo>
                  <a:lnTo>
                    <a:pt x="80" y="595"/>
                  </a:lnTo>
                  <a:lnTo>
                    <a:pt x="86" y="601"/>
                  </a:lnTo>
                  <a:lnTo>
                    <a:pt x="92" y="608"/>
                  </a:lnTo>
                  <a:lnTo>
                    <a:pt x="97" y="614"/>
                  </a:lnTo>
                  <a:lnTo>
                    <a:pt x="103" y="620"/>
                  </a:lnTo>
                  <a:lnTo>
                    <a:pt x="111" y="626"/>
                  </a:lnTo>
                  <a:lnTo>
                    <a:pt x="116" y="633"/>
                  </a:lnTo>
                  <a:lnTo>
                    <a:pt x="122" y="637"/>
                  </a:lnTo>
                  <a:lnTo>
                    <a:pt x="130" y="643"/>
                  </a:lnTo>
                  <a:lnTo>
                    <a:pt x="137" y="646"/>
                  </a:lnTo>
                  <a:lnTo>
                    <a:pt x="143" y="652"/>
                  </a:lnTo>
                  <a:lnTo>
                    <a:pt x="151" y="656"/>
                  </a:lnTo>
                  <a:lnTo>
                    <a:pt x="158" y="662"/>
                  </a:lnTo>
                  <a:lnTo>
                    <a:pt x="166" y="665"/>
                  </a:lnTo>
                  <a:lnTo>
                    <a:pt x="173" y="669"/>
                  </a:lnTo>
                  <a:lnTo>
                    <a:pt x="181" y="673"/>
                  </a:lnTo>
                  <a:lnTo>
                    <a:pt x="187" y="675"/>
                  </a:lnTo>
                  <a:lnTo>
                    <a:pt x="196" y="679"/>
                  </a:lnTo>
                  <a:lnTo>
                    <a:pt x="204" y="683"/>
                  </a:lnTo>
                  <a:lnTo>
                    <a:pt x="210" y="684"/>
                  </a:lnTo>
                  <a:lnTo>
                    <a:pt x="219" y="688"/>
                  </a:lnTo>
                  <a:lnTo>
                    <a:pt x="227" y="690"/>
                  </a:lnTo>
                  <a:lnTo>
                    <a:pt x="234" y="692"/>
                  </a:lnTo>
                  <a:lnTo>
                    <a:pt x="242" y="694"/>
                  </a:lnTo>
                  <a:lnTo>
                    <a:pt x="251" y="694"/>
                  </a:lnTo>
                  <a:lnTo>
                    <a:pt x="257" y="696"/>
                  </a:lnTo>
                  <a:lnTo>
                    <a:pt x="267" y="696"/>
                  </a:lnTo>
                  <a:lnTo>
                    <a:pt x="276" y="696"/>
                  </a:lnTo>
                  <a:lnTo>
                    <a:pt x="284" y="696"/>
                  </a:lnTo>
                  <a:lnTo>
                    <a:pt x="291" y="696"/>
                  </a:lnTo>
                  <a:lnTo>
                    <a:pt x="301" y="698"/>
                  </a:lnTo>
                  <a:lnTo>
                    <a:pt x="310" y="667"/>
                  </a:lnTo>
                  <a:lnTo>
                    <a:pt x="308" y="667"/>
                  </a:lnTo>
                  <a:lnTo>
                    <a:pt x="306" y="667"/>
                  </a:lnTo>
                  <a:lnTo>
                    <a:pt x="303" y="665"/>
                  </a:lnTo>
                  <a:lnTo>
                    <a:pt x="295" y="665"/>
                  </a:lnTo>
                  <a:lnTo>
                    <a:pt x="287" y="664"/>
                  </a:lnTo>
                  <a:lnTo>
                    <a:pt x="278" y="664"/>
                  </a:lnTo>
                  <a:lnTo>
                    <a:pt x="268" y="662"/>
                  </a:lnTo>
                  <a:lnTo>
                    <a:pt x="259" y="660"/>
                  </a:lnTo>
                  <a:lnTo>
                    <a:pt x="246" y="656"/>
                  </a:lnTo>
                  <a:lnTo>
                    <a:pt x="234" y="652"/>
                  </a:lnTo>
                  <a:lnTo>
                    <a:pt x="229" y="648"/>
                  </a:lnTo>
                  <a:lnTo>
                    <a:pt x="223" y="646"/>
                  </a:lnTo>
                  <a:lnTo>
                    <a:pt x="215" y="645"/>
                  </a:lnTo>
                  <a:lnTo>
                    <a:pt x="210" y="643"/>
                  </a:lnTo>
                  <a:lnTo>
                    <a:pt x="202" y="639"/>
                  </a:lnTo>
                  <a:lnTo>
                    <a:pt x="196" y="635"/>
                  </a:lnTo>
                  <a:lnTo>
                    <a:pt x="189" y="631"/>
                  </a:lnTo>
                  <a:lnTo>
                    <a:pt x="181" y="627"/>
                  </a:lnTo>
                  <a:lnTo>
                    <a:pt x="175" y="624"/>
                  </a:lnTo>
                  <a:lnTo>
                    <a:pt x="170" y="620"/>
                  </a:lnTo>
                  <a:lnTo>
                    <a:pt x="162" y="616"/>
                  </a:lnTo>
                  <a:lnTo>
                    <a:pt x="156" y="612"/>
                  </a:lnTo>
                  <a:lnTo>
                    <a:pt x="145" y="601"/>
                  </a:lnTo>
                  <a:lnTo>
                    <a:pt x="135" y="593"/>
                  </a:lnTo>
                  <a:lnTo>
                    <a:pt x="128" y="582"/>
                  </a:lnTo>
                  <a:lnTo>
                    <a:pt x="122" y="572"/>
                  </a:lnTo>
                  <a:lnTo>
                    <a:pt x="114" y="561"/>
                  </a:lnTo>
                  <a:lnTo>
                    <a:pt x="111" y="551"/>
                  </a:lnTo>
                  <a:lnTo>
                    <a:pt x="107" y="540"/>
                  </a:lnTo>
                  <a:lnTo>
                    <a:pt x="105" y="529"/>
                  </a:lnTo>
                  <a:lnTo>
                    <a:pt x="101" y="521"/>
                  </a:lnTo>
                  <a:lnTo>
                    <a:pt x="101" y="513"/>
                  </a:lnTo>
                  <a:lnTo>
                    <a:pt x="97" y="506"/>
                  </a:lnTo>
                  <a:lnTo>
                    <a:pt x="97" y="500"/>
                  </a:lnTo>
                  <a:lnTo>
                    <a:pt x="97" y="494"/>
                  </a:lnTo>
                  <a:lnTo>
                    <a:pt x="95" y="487"/>
                  </a:lnTo>
                  <a:lnTo>
                    <a:pt x="95" y="479"/>
                  </a:lnTo>
                  <a:lnTo>
                    <a:pt x="95" y="473"/>
                  </a:lnTo>
                  <a:lnTo>
                    <a:pt x="94" y="466"/>
                  </a:lnTo>
                  <a:lnTo>
                    <a:pt x="92" y="458"/>
                  </a:lnTo>
                  <a:lnTo>
                    <a:pt x="92" y="451"/>
                  </a:lnTo>
                  <a:lnTo>
                    <a:pt x="92" y="443"/>
                  </a:lnTo>
                  <a:lnTo>
                    <a:pt x="90" y="435"/>
                  </a:lnTo>
                  <a:lnTo>
                    <a:pt x="90" y="426"/>
                  </a:lnTo>
                  <a:lnTo>
                    <a:pt x="90" y="418"/>
                  </a:lnTo>
                  <a:lnTo>
                    <a:pt x="90" y="411"/>
                  </a:lnTo>
                  <a:lnTo>
                    <a:pt x="86" y="399"/>
                  </a:lnTo>
                  <a:lnTo>
                    <a:pt x="86" y="390"/>
                  </a:lnTo>
                  <a:lnTo>
                    <a:pt x="84" y="380"/>
                  </a:lnTo>
                  <a:lnTo>
                    <a:pt x="84" y="371"/>
                  </a:lnTo>
                  <a:lnTo>
                    <a:pt x="84" y="361"/>
                  </a:lnTo>
                  <a:lnTo>
                    <a:pt x="84" y="352"/>
                  </a:lnTo>
                  <a:lnTo>
                    <a:pt x="86" y="342"/>
                  </a:lnTo>
                  <a:lnTo>
                    <a:pt x="88" y="335"/>
                  </a:lnTo>
                  <a:lnTo>
                    <a:pt x="90" y="323"/>
                  </a:lnTo>
                  <a:lnTo>
                    <a:pt x="92" y="316"/>
                  </a:lnTo>
                  <a:lnTo>
                    <a:pt x="92" y="306"/>
                  </a:lnTo>
                  <a:lnTo>
                    <a:pt x="95" y="299"/>
                  </a:lnTo>
                  <a:lnTo>
                    <a:pt x="97" y="289"/>
                  </a:lnTo>
                  <a:lnTo>
                    <a:pt x="101" y="281"/>
                  </a:lnTo>
                  <a:lnTo>
                    <a:pt x="105" y="272"/>
                  </a:lnTo>
                  <a:lnTo>
                    <a:pt x="109" y="266"/>
                  </a:lnTo>
                  <a:lnTo>
                    <a:pt x="113" y="257"/>
                  </a:lnTo>
                  <a:lnTo>
                    <a:pt x="116" y="249"/>
                  </a:lnTo>
                  <a:lnTo>
                    <a:pt x="118" y="240"/>
                  </a:lnTo>
                  <a:lnTo>
                    <a:pt x="124" y="234"/>
                  </a:lnTo>
                  <a:lnTo>
                    <a:pt x="128" y="226"/>
                  </a:lnTo>
                  <a:lnTo>
                    <a:pt x="133" y="219"/>
                  </a:lnTo>
                  <a:lnTo>
                    <a:pt x="137" y="213"/>
                  </a:lnTo>
                  <a:lnTo>
                    <a:pt x="143" y="205"/>
                  </a:lnTo>
                  <a:lnTo>
                    <a:pt x="147" y="198"/>
                  </a:lnTo>
                  <a:lnTo>
                    <a:pt x="152" y="192"/>
                  </a:lnTo>
                  <a:lnTo>
                    <a:pt x="156" y="185"/>
                  </a:lnTo>
                  <a:lnTo>
                    <a:pt x="164" y="177"/>
                  </a:lnTo>
                  <a:lnTo>
                    <a:pt x="175" y="166"/>
                  </a:lnTo>
                  <a:lnTo>
                    <a:pt x="189" y="154"/>
                  </a:lnTo>
                  <a:lnTo>
                    <a:pt x="192" y="146"/>
                  </a:lnTo>
                  <a:lnTo>
                    <a:pt x="198" y="139"/>
                  </a:lnTo>
                  <a:lnTo>
                    <a:pt x="204" y="133"/>
                  </a:lnTo>
                  <a:lnTo>
                    <a:pt x="211" y="127"/>
                  </a:lnTo>
                  <a:lnTo>
                    <a:pt x="217" y="122"/>
                  </a:lnTo>
                  <a:lnTo>
                    <a:pt x="225" y="118"/>
                  </a:lnTo>
                  <a:lnTo>
                    <a:pt x="230" y="112"/>
                  </a:lnTo>
                  <a:lnTo>
                    <a:pt x="236" y="107"/>
                  </a:lnTo>
                  <a:lnTo>
                    <a:pt x="249" y="97"/>
                  </a:lnTo>
                  <a:lnTo>
                    <a:pt x="261" y="88"/>
                  </a:lnTo>
                  <a:lnTo>
                    <a:pt x="267" y="84"/>
                  </a:lnTo>
                  <a:lnTo>
                    <a:pt x="274" y="78"/>
                  </a:lnTo>
                  <a:lnTo>
                    <a:pt x="280" y="74"/>
                  </a:lnTo>
                  <a:lnTo>
                    <a:pt x="287" y="70"/>
                  </a:lnTo>
                  <a:lnTo>
                    <a:pt x="299" y="63"/>
                  </a:lnTo>
                  <a:lnTo>
                    <a:pt x="310" y="55"/>
                  </a:lnTo>
                  <a:lnTo>
                    <a:pt x="320" y="50"/>
                  </a:lnTo>
                  <a:lnTo>
                    <a:pt x="331" y="44"/>
                  </a:lnTo>
                  <a:lnTo>
                    <a:pt x="341" y="38"/>
                  </a:lnTo>
                  <a:lnTo>
                    <a:pt x="350" y="34"/>
                  </a:lnTo>
                  <a:lnTo>
                    <a:pt x="358" y="31"/>
                  </a:lnTo>
                  <a:lnTo>
                    <a:pt x="367" y="29"/>
                  </a:lnTo>
                  <a:lnTo>
                    <a:pt x="346" y="0"/>
                  </a:lnTo>
                  <a:lnTo>
                    <a:pt x="346" y="0"/>
                  </a:lnTo>
                  <a:close/>
                </a:path>
              </a:pathLst>
            </a:custGeom>
            <a:solidFill>
              <a:srgbClr val="000000"/>
            </a:solidFill>
            <a:ln w="9525">
              <a:noFill/>
              <a:round/>
              <a:headEnd/>
              <a:tailEnd/>
            </a:ln>
          </p:spPr>
          <p:txBody>
            <a:bodyPr/>
            <a:lstStyle/>
            <a:p>
              <a:endParaRPr lang="pt-BR"/>
            </a:p>
          </p:txBody>
        </p:sp>
        <p:sp>
          <p:nvSpPr>
            <p:cNvPr id="2128942" name="Freeform 46"/>
            <p:cNvSpPr>
              <a:spLocks/>
            </p:cNvSpPr>
            <p:nvPr/>
          </p:nvSpPr>
          <p:spPr bwMode="auto">
            <a:xfrm>
              <a:off x="2180" y="3097"/>
              <a:ext cx="75" cy="177"/>
            </a:xfrm>
            <a:custGeom>
              <a:avLst/>
              <a:gdLst/>
              <a:ahLst/>
              <a:cxnLst>
                <a:cxn ang="0">
                  <a:pos x="146" y="0"/>
                </a:cxn>
                <a:cxn ang="0">
                  <a:pos x="135" y="4"/>
                </a:cxn>
                <a:cxn ang="0">
                  <a:pos x="114" y="11"/>
                </a:cxn>
                <a:cxn ang="0">
                  <a:pos x="95" y="21"/>
                </a:cxn>
                <a:cxn ang="0">
                  <a:pos x="81" y="30"/>
                </a:cxn>
                <a:cxn ang="0">
                  <a:pos x="70" y="38"/>
                </a:cxn>
                <a:cxn ang="0">
                  <a:pos x="55" y="47"/>
                </a:cxn>
                <a:cxn ang="0">
                  <a:pos x="41" y="59"/>
                </a:cxn>
                <a:cxn ang="0">
                  <a:pos x="30" y="74"/>
                </a:cxn>
                <a:cxn ang="0">
                  <a:pos x="21" y="87"/>
                </a:cxn>
                <a:cxn ang="0">
                  <a:pos x="11" y="101"/>
                </a:cxn>
                <a:cxn ang="0">
                  <a:pos x="3" y="118"/>
                </a:cxn>
                <a:cxn ang="0">
                  <a:pos x="0" y="135"/>
                </a:cxn>
                <a:cxn ang="0">
                  <a:pos x="0" y="154"/>
                </a:cxn>
                <a:cxn ang="0">
                  <a:pos x="0" y="171"/>
                </a:cxn>
                <a:cxn ang="0">
                  <a:pos x="0" y="186"/>
                </a:cxn>
                <a:cxn ang="0">
                  <a:pos x="2" y="203"/>
                </a:cxn>
                <a:cxn ang="0">
                  <a:pos x="5" y="220"/>
                </a:cxn>
                <a:cxn ang="0">
                  <a:pos x="11" y="234"/>
                </a:cxn>
                <a:cxn ang="0">
                  <a:pos x="17" y="249"/>
                </a:cxn>
                <a:cxn ang="0">
                  <a:pos x="22" y="262"/>
                </a:cxn>
                <a:cxn ang="0">
                  <a:pos x="34" y="281"/>
                </a:cxn>
                <a:cxn ang="0">
                  <a:pos x="49" y="304"/>
                </a:cxn>
                <a:cxn ang="0">
                  <a:pos x="66" y="325"/>
                </a:cxn>
                <a:cxn ang="0">
                  <a:pos x="85" y="344"/>
                </a:cxn>
                <a:cxn ang="0">
                  <a:pos x="116" y="344"/>
                </a:cxn>
                <a:cxn ang="0">
                  <a:pos x="110" y="338"/>
                </a:cxn>
                <a:cxn ang="0">
                  <a:pos x="98" y="321"/>
                </a:cxn>
                <a:cxn ang="0">
                  <a:pos x="83" y="298"/>
                </a:cxn>
                <a:cxn ang="0">
                  <a:pos x="76" y="283"/>
                </a:cxn>
                <a:cxn ang="0">
                  <a:pos x="68" y="270"/>
                </a:cxn>
                <a:cxn ang="0">
                  <a:pos x="59" y="253"/>
                </a:cxn>
                <a:cxn ang="0">
                  <a:pos x="53" y="236"/>
                </a:cxn>
                <a:cxn ang="0">
                  <a:pos x="45" y="218"/>
                </a:cxn>
                <a:cxn ang="0">
                  <a:pos x="41" y="201"/>
                </a:cxn>
                <a:cxn ang="0">
                  <a:pos x="38" y="184"/>
                </a:cxn>
                <a:cxn ang="0">
                  <a:pos x="36" y="167"/>
                </a:cxn>
                <a:cxn ang="0">
                  <a:pos x="38" y="148"/>
                </a:cxn>
                <a:cxn ang="0">
                  <a:pos x="41" y="133"/>
                </a:cxn>
                <a:cxn ang="0">
                  <a:pos x="47" y="120"/>
                </a:cxn>
                <a:cxn ang="0">
                  <a:pos x="53" y="106"/>
                </a:cxn>
                <a:cxn ang="0">
                  <a:pos x="68" y="85"/>
                </a:cxn>
                <a:cxn ang="0">
                  <a:pos x="85" y="70"/>
                </a:cxn>
                <a:cxn ang="0">
                  <a:pos x="106" y="61"/>
                </a:cxn>
                <a:cxn ang="0">
                  <a:pos x="121" y="55"/>
                </a:cxn>
                <a:cxn ang="0">
                  <a:pos x="135" y="53"/>
                </a:cxn>
                <a:cxn ang="0">
                  <a:pos x="150" y="51"/>
                </a:cxn>
                <a:cxn ang="0">
                  <a:pos x="148" y="0"/>
                </a:cxn>
              </a:cxnLst>
              <a:rect l="0" t="0" r="r" b="b"/>
              <a:pathLst>
                <a:path w="150" h="353">
                  <a:moveTo>
                    <a:pt x="148" y="0"/>
                  </a:moveTo>
                  <a:lnTo>
                    <a:pt x="146" y="0"/>
                  </a:lnTo>
                  <a:lnTo>
                    <a:pt x="142" y="0"/>
                  </a:lnTo>
                  <a:lnTo>
                    <a:pt x="135" y="4"/>
                  </a:lnTo>
                  <a:lnTo>
                    <a:pt x="125" y="7"/>
                  </a:lnTo>
                  <a:lnTo>
                    <a:pt x="114" y="11"/>
                  </a:lnTo>
                  <a:lnTo>
                    <a:pt x="102" y="19"/>
                  </a:lnTo>
                  <a:lnTo>
                    <a:pt x="95" y="21"/>
                  </a:lnTo>
                  <a:lnTo>
                    <a:pt x="89" y="25"/>
                  </a:lnTo>
                  <a:lnTo>
                    <a:pt x="81" y="30"/>
                  </a:lnTo>
                  <a:lnTo>
                    <a:pt x="76" y="36"/>
                  </a:lnTo>
                  <a:lnTo>
                    <a:pt x="70" y="38"/>
                  </a:lnTo>
                  <a:lnTo>
                    <a:pt x="62" y="44"/>
                  </a:lnTo>
                  <a:lnTo>
                    <a:pt x="55" y="47"/>
                  </a:lnTo>
                  <a:lnTo>
                    <a:pt x="49" y="55"/>
                  </a:lnTo>
                  <a:lnTo>
                    <a:pt x="41" y="59"/>
                  </a:lnTo>
                  <a:lnTo>
                    <a:pt x="36" y="66"/>
                  </a:lnTo>
                  <a:lnTo>
                    <a:pt x="30" y="74"/>
                  </a:lnTo>
                  <a:lnTo>
                    <a:pt x="26" y="80"/>
                  </a:lnTo>
                  <a:lnTo>
                    <a:pt x="21" y="87"/>
                  </a:lnTo>
                  <a:lnTo>
                    <a:pt x="15" y="95"/>
                  </a:lnTo>
                  <a:lnTo>
                    <a:pt x="11" y="101"/>
                  </a:lnTo>
                  <a:lnTo>
                    <a:pt x="7" y="110"/>
                  </a:lnTo>
                  <a:lnTo>
                    <a:pt x="3" y="118"/>
                  </a:lnTo>
                  <a:lnTo>
                    <a:pt x="2" y="127"/>
                  </a:lnTo>
                  <a:lnTo>
                    <a:pt x="0" y="135"/>
                  </a:lnTo>
                  <a:lnTo>
                    <a:pt x="0" y="146"/>
                  </a:lnTo>
                  <a:lnTo>
                    <a:pt x="0" y="154"/>
                  </a:lnTo>
                  <a:lnTo>
                    <a:pt x="0" y="163"/>
                  </a:lnTo>
                  <a:lnTo>
                    <a:pt x="0" y="171"/>
                  </a:lnTo>
                  <a:lnTo>
                    <a:pt x="0" y="180"/>
                  </a:lnTo>
                  <a:lnTo>
                    <a:pt x="0" y="186"/>
                  </a:lnTo>
                  <a:lnTo>
                    <a:pt x="2" y="196"/>
                  </a:lnTo>
                  <a:lnTo>
                    <a:pt x="2" y="203"/>
                  </a:lnTo>
                  <a:lnTo>
                    <a:pt x="5" y="213"/>
                  </a:lnTo>
                  <a:lnTo>
                    <a:pt x="5" y="220"/>
                  </a:lnTo>
                  <a:lnTo>
                    <a:pt x="9" y="226"/>
                  </a:lnTo>
                  <a:lnTo>
                    <a:pt x="11" y="234"/>
                  </a:lnTo>
                  <a:lnTo>
                    <a:pt x="15" y="241"/>
                  </a:lnTo>
                  <a:lnTo>
                    <a:pt x="17" y="249"/>
                  </a:lnTo>
                  <a:lnTo>
                    <a:pt x="21" y="255"/>
                  </a:lnTo>
                  <a:lnTo>
                    <a:pt x="22" y="262"/>
                  </a:lnTo>
                  <a:lnTo>
                    <a:pt x="26" y="270"/>
                  </a:lnTo>
                  <a:lnTo>
                    <a:pt x="34" y="281"/>
                  </a:lnTo>
                  <a:lnTo>
                    <a:pt x="41" y="295"/>
                  </a:lnTo>
                  <a:lnTo>
                    <a:pt x="49" y="304"/>
                  </a:lnTo>
                  <a:lnTo>
                    <a:pt x="59" y="315"/>
                  </a:lnTo>
                  <a:lnTo>
                    <a:pt x="66" y="325"/>
                  </a:lnTo>
                  <a:lnTo>
                    <a:pt x="76" y="334"/>
                  </a:lnTo>
                  <a:lnTo>
                    <a:pt x="85" y="344"/>
                  </a:lnTo>
                  <a:lnTo>
                    <a:pt x="95" y="353"/>
                  </a:lnTo>
                  <a:lnTo>
                    <a:pt x="116" y="344"/>
                  </a:lnTo>
                  <a:lnTo>
                    <a:pt x="112" y="342"/>
                  </a:lnTo>
                  <a:lnTo>
                    <a:pt x="110" y="338"/>
                  </a:lnTo>
                  <a:lnTo>
                    <a:pt x="104" y="329"/>
                  </a:lnTo>
                  <a:lnTo>
                    <a:pt x="98" y="321"/>
                  </a:lnTo>
                  <a:lnTo>
                    <a:pt x="91" y="310"/>
                  </a:lnTo>
                  <a:lnTo>
                    <a:pt x="83" y="298"/>
                  </a:lnTo>
                  <a:lnTo>
                    <a:pt x="79" y="291"/>
                  </a:lnTo>
                  <a:lnTo>
                    <a:pt x="76" y="283"/>
                  </a:lnTo>
                  <a:lnTo>
                    <a:pt x="72" y="275"/>
                  </a:lnTo>
                  <a:lnTo>
                    <a:pt x="68" y="270"/>
                  </a:lnTo>
                  <a:lnTo>
                    <a:pt x="64" y="260"/>
                  </a:lnTo>
                  <a:lnTo>
                    <a:pt x="59" y="253"/>
                  </a:lnTo>
                  <a:lnTo>
                    <a:pt x="55" y="243"/>
                  </a:lnTo>
                  <a:lnTo>
                    <a:pt x="53" y="236"/>
                  </a:lnTo>
                  <a:lnTo>
                    <a:pt x="49" y="226"/>
                  </a:lnTo>
                  <a:lnTo>
                    <a:pt x="45" y="218"/>
                  </a:lnTo>
                  <a:lnTo>
                    <a:pt x="43" y="209"/>
                  </a:lnTo>
                  <a:lnTo>
                    <a:pt x="41" y="201"/>
                  </a:lnTo>
                  <a:lnTo>
                    <a:pt x="38" y="192"/>
                  </a:lnTo>
                  <a:lnTo>
                    <a:pt x="38" y="184"/>
                  </a:lnTo>
                  <a:lnTo>
                    <a:pt x="36" y="175"/>
                  </a:lnTo>
                  <a:lnTo>
                    <a:pt x="36" y="167"/>
                  </a:lnTo>
                  <a:lnTo>
                    <a:pt x="36" y="158"/>
                  </a:lnTo>
                  <a:lnTo>
                    <a:pt x="38" y="148"/>
                  </a:lnTo>
                  <a:lnTo>
                    <a:pt x="38" y="141"/>
                  </a:lnTo>
                  <a:lnTo>
                    <a:pt x="41" y="133"/>
                  </a:lnTo>
                  <a:lnTo>
                    <a:pt x="43" y="125"/>
                  </a:lnTo>
                  <a:lnTo>
                    <a:pt x="47" y="120"/>
                  </a:lnTo>
                  <a:lnTo>
                    <a:pt x="49" y="112"/>
                  </a:lnTo>
                  <a:lnTo>
                    <a:pt x="53" y="106"/>
                  </a:lnTo>
                  <a:lnTo>
                    <a:pt x="60" y="95"/>
                  </a:lnTo>
                  <a:lnTo>
                    <a:pt x="68" y="85"/>
                  </a:lnTo>
                  <a:lnTo>
                    <a:pt x="76" y="76"/>
                  </a:lnTo>
                  <a:lnTo>
                    <a:pt x="85" y="70"/>
                  </a:lnTo>
                  <a:lnTo>
                    <a:pt x="95" y="64"/>
                  </a:lnTo>
                  <a:lnTo>
                    <a:pt x="106" y="61"/>
                  </a:lnTo>
                  <a:lnTo>
                    <a:pt x="114" y="57"/>
                  </a:lnTo>
                  <a:lnTo>
                    <a:pt x="121" y="55"/>
                  </a:lnTo>
                  <a:lnTo>
                    <a:pt x="129" y="53"/>
                  </a:lnTo>
                  <a:lnTo>
                    <a:pt x="135" y="53"/>
                  </a:lnTo>
                  <a:lnTo>
                    <a:pt x="144" y="51"/>
                  </a:lnTo>
                  <a:lnTo>
                    <a:pt x="150" y="51"/>
                  </a:lnTo>
                  <a:lnTo>
                    <a:pt x="148" y="0"/>
                  </a:lnTo>
                  <a:lnTo>
                    <a:pt x="148" y="0"/>
                  </a:lnTo>
                  <a:close/>
                </a:path>
              </a:pathLst>
            </a:custGeom>
            <a:solidFill>
              <a:srgbClr val="000000"/>
            </a:solidFill>
            <a:ln w="9525">
              <a:noFill/>
              <a:round/>
              <a:headEnd/>
              <a:tailEnd/>
            </a:ln>
          </p:spPr>
          <p:txBody>
            <a:bodyPr/>
            <a:lstStyle/>
            <a:p>
              <a:endParaRPr lang="pt-BR"/>
            </a:p>
          </p:txBody>
        </p:sp>
        <p:sp>
          <p:nvSpPr>
            <p:cNvPr id="2128943" name="Freeform 47"/>
            <p:cNvSpPr>
              <a:spLocks/>
            </p:cNvSpPr>
            <p:nvPr/>
          </p:nvSpPr>
          <p:spPr bwMode="auto">
            <a:xfrm>
              <a:off x="2186" y="3168"/>
              <a:ext cx="278" cy="58"/>
            </a:xfrm>
            <a:custGeom>
              <a:avLst/>
              <a:gdLst/>
              <a:ahLst/>
              <a:cxnLst>
                <a:cxn ang="0">
                  <a:pos x="0" y="0"/>
                </a:cxn>
                <a:cxn ang="0">
                  <a:pos x="555" y="84"/>
                </a:cxn>
                <a:cxn ang="0">
                  <a:pos x="502" y="116"/>
                </a:cxn>
                <a:cxn ang="0">
                  <a:pos x="10" y="42"/>
                </a:cxn>
                <a:cxn ang="0">
                  <a:pos x="0" y="0"/>
                </a:cxn>
                <a:cxn ang="0">
                  <a:pos x="0" y="0"/>
                </a:cxn>
              </a:cxnLst>
              <a:rect l="0" t="0" r="r" b="b"/>
              <a:pathLst>
                <a:path w="555" h="116">
                  <a:moveTo>
                    <a:pt x="0" y="0"/>
                  </a:moveTo>
                  <a:lnTo>
                    <a:pt x="555" y="84"/>
                  </a:lnTo>
                  <a:lnTo>
                    <a:pt x="502" y="116"/>
                  </a:lnTo>
                  <a:lnTo>
                    <a:pt x="10" y="42"/>
                  </a:lnTo>
                  <a:lnTo>
                    <a:pt x="0" y="0"/>
                  </a:lnTo>
                  <a:lnTo>
                    <a:pt x="0" y="0"/>
                  </a:lnTo>
                  <a:close/>
                </a:path>
              </a:pathLst>
            </a:custGeom>
            <a:solidFill>
              <a:srgbClr val="000000"/>
            </a:solidFill>
            <a:ln w="9525">
              <a:noFill/>
              <a:round/>
              <a:headEnd/>
              <a:tailEnd/>
            </a:ln>
          </p:spPr>
          <p:txBody>
            <a:bodyPr/>
            <a:lstStyle/>
            <a:p>
              <a:endParaRPr lang="pt-BR"/>
            </a:p>
          </p:txBody>
        </p:sp>
        <p:sp>
          <p:nvSpPr>
            <p:cNvPr id="2128944" name="Freeform 48"/>
            <p:cNvSpPr>
              <a:spLocks/>
            </p:cNvSpPr>
            <p:nvPr/>
          </p:nvSpPr>
          <p:spPr bwMode="auto">
            <a:xfrm>
              <a:off x="1110" y="2438"/>
              <a:ext cx="366" cy="1131"/>
            </a:xfrm>
            <a:custGeom>
              <a:avLst/>
              <a:gdLst/>
              <a:ahLst/>
              <a:cxnLst>
                <a:cxn ang="0">
                  <a:pos x="27" y="0"/>
                </a:cxn>
                <a:cxn ang="0">
                  <a:pos x="31" y="0"/>
                </a:cxn>
                <a:cxn ang="0">
                  <a:pos x="34" y="0"/>
                </a:cxn>
                <a:cxn ang="0">
                  <a:pos x="42" y="0"/>
                </a:cxn>
                <a:cxn ang="0">
                  <a:pos x="52" y="0"/>
                </a:cxn>
                <a:cxn ang="0">
                  <a:pos x="61" y="0"/>
                </a:cxn>
                <a:cxn ang="0">
                  <a:pos x="67" y="0"/>
                </a:cxn>
                <a:cxn ang="0">
                  <a:pos x="72" y="1"/>
                </a:cxn>
                <a:cxn ang="0">
                  <a:pos x="80" y="1"/>
                </a:cxn>
                <a:cxn ang="0">
                  <a:pos x="88" y="3"/>
                </a:cxn>
                <a:cxn ang="0">
                  <a:pos x="95" y="3"/>
                </a:cxn>
                <a:cxn ang="0">
                  <a:pos x="101" y="3"/>
                </a:cxn>
                <a:cxn ang="0">
                  <a:pos x="110" y="3"/>
                </a:cxn>
                <a:cxn ang="0">
                  <a:pos x="118" y="5"/>
                </a:cxn>
                <a:cxn ang="0">
                  <a:pos x="128" y="5"/>
                </a:cxn>
                <a:cxn ang="0">
                  <a:pos x="137" y="7"/>
                </a:cxn>
                <a:cxn ang="0">
                  <a:pos x="147" y="7"/>
                </a:cxn>
                <a:cxn ang="0">
                  <a:pos x="158" y="11"/>
                </a:cxn>
                <a:cxn ang="0">
                  <a:pos x="168" y="11"/>
                </a:cxn>
                <a:cxn ang="0">
                  <a:pos x="177" y="13"/>
                </a:cxn>
                <a:cxn ang="0">
                  <a:pos x="188" y="13"/>
                </a:cxn>
                <a:cxn ang="0">
                  <a:pos x="200" y="15"/>
                </a:cxn>
                <a:cxn ang="0">
                  <a:pos x="211" y="15"/>
                </a:cxn>
                <a:cxn ang="0">
                  <a:pos x="223" y="19"/>
                </a:cxn>
                <a:cxn ang="0">
                  <a:pos x="234" y="19"/>
                </a:cxn>
                <a:cxn ang="0">
                  <a:pos x="249" y="22"/>
                </a:cxn>
                <a:cxn ang="0">
                  <a:pos x="261" y="24"/>
                </a:cxn>
                <a:cxn ang="0">
                  <a:pos x="272" y="26"/>
                </a:cxn>
                <a:cxn ang="0">
                  <a:pos x="285" y="28"/>
                </a:cxn>
                <a:cxn ang="0">
                  <a:pos x="299" y="30"/>
                </a:cxn>
                <a:cxn ang="0">
                  <a:pos x="312" y="34"/>
                </a:cxn>
                <a:cxn ang="0">
                  <a:pos x="325" y="36"/>
                </a:cxn>
                <a:cxn ang="0">
                  <a:pos x="340" y="38"/>
                </a:cxn>
                <a:cxn ang="0">
                  <a:pos x="356" y="41"/>
                </a:cxn>
                <a:cxn ang="0">
                  <a:pos x="369" y="43"/>
                </a:cxn>
                <a:cxn ang="0">
                  <a:pos x="382" y="47"/>
                </a:cxn>
                <a:cxn ang="0">
                  <a:pos x="398" y="51"/>
                </a:cxn>
                <a:cxn ang="0">
                  <a:pos x="413" y="55"/>
                </a:cxn>
                <a:cxn ang="0">
                  <a:pos x="426" y="57"/>
                </a:cxn>
                <a:cxn ang="0">
                  <a:pos x="443" y="60"/>
                </a:cxn>
                <a:cxn ang="0">
                  <a:pos x="458" y="64"/>
                </a:cxn>
                <a:cxn ang="0">
                  <a:pos x="474" y="70"/>
                </a:cxn>
                <a:cxn ang="0">
                  <a:pos x="489" y="72"/>
                </a:cxn>
                <a:cxn ang="0">
                  <a:pos x="504" y="76"/>
                </a:cxn>
                <a:cxn ang="0">
                  <a:pos x="519" y="81"/>
                </a:cxn>
                <a:cxn ang="0">
                  <a:pos x="536" y="85"/>
                </a:cxn>
                <a:cxn ang="0">
                  <a:pos x="550" y="91"/>
                </a:cxn>
                <a:cxn ang="0">
                  <a:pos x="569" y="96"/>
                </a:cxn>
                <a:cxn ang="0">
                  <a:pos x="584" y="100"/>
                </a:cxn>
                <a:cxn ang="0">
                  <a:pos x="601" y="106"/>
                </a:cxn>
                <a:cxn ang="0">
                  <a:pos x="616" y="110"/>
                </a:cxn>
                <a:cxn ang="0">
                  <a:pos x="633" y="117"/>
                </a:cxn>
                <a:cxn ang="0">
                  <a:pos x="648" y="123"/>
                </a:cxn>
                <a:cxn ang="0">
                  <a:pos x="666" y="129"/>
                </a:cxn>
                <a:cxn ang="0">
                  <a:pos x="683" y="135"/>
                </a:cxn>
                <a:cxn ang="0">
                  <a:pos x="698" y="142"/>
                </a:cxn>
                <a:cxn ang="0">
                  <a:pos x="715" y="150"/>
                </a:cxn>
                <a:cxn ang="0">
                  <a:pos x="732" y="155"/>
                </a:cxn>
                <a:cxn ang="0">
                  <a:pos x="688" y="2087"/>
                </a:cxn>
                <a:cxn ang="0">
                  <a:pos x="0" y="2262"/>
                </a:cxn>
                <a:cxn ang="0">
                  <a:pos x="27" y="0"/>
                </a:cxn>
                <a:cxn ang="0">
                  <a:pos x="27" y="0"/>
                </a:cxn>
              </a:cxnLst>
              <a:rect l="0" t="0" r="r" b="b"/>
              <a:pathLst>
                <a:path w="732" h="2262">
                  <a:moveTo>
                    <a:pt x="27" y="0"/>
                  </a:moveTo>
                  <a:lnTo>
                    <a:pt x="31" y="0"/>
                  </a:lnTo>
                  <a:lnTo>
                    <a:pt x="34" y="0"/>
                  </a:lnTo>
                  <a:lnTo>
                    <a:pt x="42" y="0"/>
                  </a:lnTo>
                  <a:lnTo>
                    <a:pt x="52" y="0"/>
                  </a:lnTo>
                  <a:lnTo>
                    <a:pt x="61" y="0"/>
                  </a:lnTo>
                  <a:lnTo>
                    <a:pt x="67" y="0"/>
                  </a:lnTo>
                  <a:lnTo>
                    <a:pt x="72" y="1"/>
                  </a:lnTo>
                  <a:lnTo>
                    <a:pt x="80" y="1"/>
                  </a:lnTo>
                  <a:lnTo>
                    <a:pt x="88" y="3"/>
                  </a:lnTo>
                  <a:lnTo>
                    <a:pt x="95" y="3"/>
                  </a:lnTo>
                  <a:lnTo>
                    <a:pt x="101" y="3"/>
                  </a:lnTo>
                  <a:lnTo>
                    <a:pt x="110" y="3"/>
                  </a:lnTo>
                  <a:lnTo>
                    <a:pt x="118" y="5"/>
                  </a:lnTo>
                  <a:lnTo>
                    <a:pt x="128" y="5"/>
                  </a:lnTo>
                  <a:lnTo>
                    <a:pt x="137" y="7"/>
                  </a:lnTo>
                  <a:lnTo>
                    <a:pt x="147" y="7"/>
                  </a:lnTo>
                  <a:lnTo>
                    <a:pt x="158" y="11"/>
                  </a:lnTo>
                  <a:lnTo>
                    <a:pt x="168" y="11"/>
                  </a:lnTo>
                  <a:lnTo>
                    <a:pt x="177" y="13"/>
                  </a:lnTo>
                  <a:lnTo>
                    <a:pt x="188" y="13"/>
                  </a:lnTo>
                  <a:lnTo>
                    <a:pt x="200" y="15"/>
                  </a:lnTo>
                  <a:lnTo>
                    <a:pt x="211" y="15"/>
                  </a:lnTo>
                  <a:lnTo>
                    <a:pt x="223" y="19"/>
                  </a:lnTo>
                  <a:lnTo>
                    <a:pt x="234" y="19"/>
                  </a:lnTo>
                  <a:lnTo>
                    <a:pt x="249" y="22"/>
                  </a:lnTo>
                  <a:lnTo>
                    <a:pt x="261" y="24"/>
                  </a:lnTo>
                  <a:lnTo>
                    <a:pt x="272" y="26"/>
                  </a:lnTo>
                  <a:lnTo>
                    <a:pt x="285" y="28"/>
                  </a:lnTo>
                  <a:lnTo>
                    <a:pt x="299" y="30"/>
                  </a:lnTo>
                  <a:lnTo>
                    <a:pt x="312" y="34"/>
                  </a:lnTo>
                  <a:lnTo>
                    <a:pt x="325" y="36"/>
                  </a:lnTo>
                  <a:lnTo>
                    <a:pt x="340" y="38"/>
                  </a:lnTo>
                  <a:lnTo>
                    <a:pt x="356" y="41"/>
                  </a:lnTo>
                  <a:lnTo>
                    <a:pt x="369" y="43"/>
                  </a:lnTo>
                  <a:lnTo>
                    <a:pt x="382" y="47"/>
                  </a:lnTo>
                  <a:lnTo>
                    <a:pt x="398" y="51"/>
                  </a:lnTo>
                  <a:lnTo>
                    <a:pt x="413" y="55"/>
                  </a:lnTo>
                  <a:lnTo>
                    <a:pt x="426" y="57"/>
                  </a:lnTo>
                  <a:lnTo>
                    <a:pt x="443" y="60"/>
                  </a:lnTo>
                  <a:lnTo>
                    <a:pt x="458" y="64"/>
                  </a:lnTo>
                  <a:lnTo>
                    <a:pt x="474" y="70"/>
                  </a:lnTo>
                  <a:lnTo>
                    <a:pt x="489" y="72"/>
                  </a:lnTo>
                  <a:lnTo>
                    <a:pt x="504" y="76"/>
                  </a:lnTo>
                  <a:lnTo>
                    <a:pt x="519" y="81"/>
                  </a:lnTo>
                  <a:lnTo>
                    <a:pt x="536" y="85"/>
                  </a:lnTo>
                  <a:lnTo>
                    <a:pt x="550" y="91"/>
                  </a:lnTo>
                  <a:lnTo>
                    <a:pt x="569" y="96"/>
                  </a:lnTo>
                  <a:lnTo>
                    <a:pt x="584" y="100"/>
                  </a:lnTo>
                  <a:lnTo>
                    <a:pt x="601" y="106"/>
                  </a:lnTo>
                  <a:lnTo>
                    <a:pt x="616" y="110"/>
                  </a:lnTo>
                  <a:lnTo>
                    <a:pt x="633" y="117"/>
                  </a:lnTo>
                  <a:lnTo>
                    <a:pt x="648" y="123"/>
                  </a:lnTo>
                  <a:lnTo>
                    <a:pt x="666" y="129"/>
                  </a:lnTo>
                  <a:lnTo>
                    <a:pt x="683" y="135"/>
                  </a:lnTo>
                  <a:lnTo>
                    <a:pt x="698" y="142"/>
                  </a:lnTo>
                  <a:lnTo>
                    <a:pt x="715" y="150"/>
                  </a:lnTo>
                  <a:lnTo>
                    <a:pt x="732" y="155"/>
                  </a:lnTo>
                  <a:lnTo>
                    <a:pt x="688" y="2087"/>
                  </a:lnTo>
                  <a:lnTo>
                    <a:pt x="0" y="2262"/>
                  </a:lnTo>
                  <a:lnTo>
                    <a:pt x="27" y="0"/>
                  </a:lnTo>
                  <a:lnTo>
                    <a:pt x="27" y="0"/>
                  </a:lnTo>
                  <a:close/>
                </a:path>
              </a:pathLst>
            </a:custGeom>
            <a:solidFill>
              <a:srgbClr val="A68500"/>
            </a:solidFill>
            <a:ln w="9525">
              <a:noFill/>
              <a:round/>
              <a:headEnd/>
              <a:tailEnd/>
            </a:ln>
          </p:spPr>
          <p:txBody>
            <a:bodyPr/>
            <a:lstStyle/>
            <a:p>
              <a:endParaRPr lang="pt-BR"/>
            </a:p>
          </p:txBody>
        </p:sp>
        <p:sp>
          <p:nvSpPr>
            <p:cNvPr id="2128945" name="Freeform 49"/>
            <p:cNvSpPr>
              <a:spLocks/>
            </p:cNvSpPr>
            <p:nvPr/>
          </p:nvSpPr>
          <p:spPr bwMode="auto">
            <a:xfrm>
              <a:off x="1121" y="2437"/>
              <a:ext cx="314" cy="212"/>
            </a:xfrm>
            <a:custGeom>
              <a:avLst/>
              <a:gdLst/>
              <a:ahLst/>
              <a:cxnLst>
                <a:cxn ang="0">
                  <a:pos x="0" y="403"/>
                </a:cxn>
                <a:cxn ang="0">
                  <a:pos x="624" y="123"/>
                </a:cxn>
                <a:cxn ang="0">
                  <a:pos x="601" y="116"/>
                </a:cxn>
                <a:cxn ang="0">
                  <a:pos x="576" y="106"/>
                </a:cxn>
                <a:cxn ang="0">
                  <a:pos x="563" y="102"/>
                </a:cxn>
                <a:cxn ang="0">
                  <a:pos x="549" y="98"/>
                </a:cxn>
                <a:cxn ang="0">
                  <a:pos x="538" y="95"/>
                </a:cxn>
                <a:cxn ang="0">
                  <a:pos x="525" y="91"/>
                </a:cxn>
                <a:cxn ang="0">
                  <a:pos x="510" y="85"/>
                </a:cxn>
                <a:cxn ang="0">
                  <a:pos x="496" y="81"/>
                </a:cxn>
                <a:cxn ang="0">
                  <a:pos x="481" y="78"/>
                </a:cxn>
                <a:cxn ang="0">
                  <a:pos x="466" y="74"/>
                </a:cxn>
                <a:cxn ang="0">
                  <a:pos x="451" y="68"/>
                </a:cxn>
                <a:cxn ang="0">
                  <a:pos x="434" y="64"/>
                </a:cxn>
                <a:cxn ang="0">
                  <a:pos x="416" y="59"/>
                </a:cxn>
                <a:cxn ang="0">
                  <a:pos x="399" y="57"/>
                </a:cxn>
                <a:cxn ang="0">
                  <a:pos x="380" y="51"/>
                </a:cxn>
                <a:cxn ang="0">
                  <a:pos x="361" y="47"/>
                </a:cxn>
                <a:cxn ang="0">
                  <a:pos x="342" y="41"/>
                </a:cxn>
                <a:cxn ang="0">
                  <a:pos x="323" y="40"/>
                </a:cxn>
                <a:cxn ang="0">
                  <a:pos x="300" y="34"/>
                </a:cxn>
                <a:cxn ang="0">
                  <a:pos x="278" y="30"/>
                </a:cxn>
                <a:cxn ang="0">
                  <a:pos x="255" y="26"/>
                </a:cxn>
                <a:cxn ang="0">
                  <a:pos x="232" y="22"/>
                </a:cxn>
                <a:cxn ang="0">
                  <a:pos x="207" y="19"/>
                </a:cxn>
                <a:cxn ang="0">
                  <a:pos x="181" y="15"/>
                </a:cxn>
                <a:cxn ang="0">
                  <a:pos x="154" y="13"/>
                </a:cxn>
                <a:cxn ang="0">
                  <a:pos x="128" y="9"/>
                </a:cxn>
                <a:cxn ang="0">
                  <a:pos x="97" y="5"/>
                </a:cxn>
                <a:cxn ang="0">
                  <a:pos x="69" y="3"/>
                </a:cxn>
                <a:cxn ang="0">
                  <a:pos x="38" y="2"/>
                </a:cxn>
                <a:cxn ang="0">
                  <a:pos x="6" y="0"/>
                </a:cxn>
              </a:cxnLst>
              <a:rect l="0" t="0" r="r" b="b"/>
              <a:pathLst>
                <a:path w="629" h="424">
                  <a:moveTo>
                    <a:pt x="6" y="0"/>
                  </a:moveTo>
                  <a:lnTo>
                    <a:pt x="0" y="403"/>
                  </a:lnTo>
                  <a:lnTo>
                    <a:pt x="629" y="424"/>
                  </a:lnTo>
                  <a:lnTo>
                    <a:pt x="624" y="123"/>
                  </a:lnTo>
                  <a:lnTo>
                    <a:pt x="612" y="119"/>
                  </a:lnTo>
                  <a:lnTo>
                    <a:pt x="601" y="116"/>
                  </a:lnTo>
                  <a:lnTo>
                    <a:pt x="588" y="110"/>
                  </a:lnTo>
                  <a:lnTo>
                    <a:pt x="576" y="106"/>
                  </a:lnTo>
                  <a:lnTo>
                    <a:pt x="569" y="104"/>
                  </a:lnTo>
                  <a:lnTo>
                    <a:pt x="563" y="102"/>
                  </a:lnTo>
                  <a:lnTo>
                    <a:pt x="555" y="100"/>
                  </a:lnTo>
                  <a:lnTo>
                    <a:pt x="549" y="98"/>
                  </a:lnTo>
                  <a:lnTo>
                    <a:pt x="544" y="97"/>
                  </a:lnTo>
                  <a:lnTo>
                    <a:pt x="538" y="95"/>
                  </a:lnTo>
                  <a:lnTo>
                    <a:pt x="530" y="93"/>
                  </a:lnTo>
                  <a:lnTo>
                    <a:pt x="525" y="91"/>
                  </a:lnTo>
                  <a:lnTo>
                    <a:pt x="517" y="87"/>
                  </a:lnTo>
                  <a:lnTo>
                    <a:pt x="510" y="85"/>
                  </a:lnTo>
                  <a:lnTo>
                    <a:pt x="502" y="83"/>
                  </a:lnTo>
                  <a:lnTo>
                    <a:pt x="496" y="81"/>
                  </a:lnTo>
                  <a:lnTo>
                    <a:pt x="489" y="79"/>
                  </a:lnTo>
                  <a:lnTo>
                    <a:pt x="481" y="78"/>
                  </a:lnTo>
                  <a:lnTo>
                    <a:pt x="473" y="74"/>
                  </a:lnTo>
                  <a:lnTo>
                    <a:pt x="466" y="74"/>
                  </a:lnTo>
                  <a:lnTo>
                    <a:pt x="456" y="70"/>
                  </a:lnTo>
                  <a:lnTo>
                    <a:pt x="451" y="68"/>
                  </a:lnTo>
                  <a:lnTo>
                    <a:pt x="441" y="66"/>
                  </a:lnTo>
                  <a:lnTo>
                    <a:pt x="434" y="64"/>
                  </a:lnTo>
                  <a:lnTo>
                    <a:pt x="424" y="62"/>
                  </a:lnTo>
                  <a:lnTo>
                    <a:pt x="416" y="59"/>
                  </a:lnTo>
                  <a:lnTo>
                    <a:pt x="409" y="57"/>
                  </a:lnTo>
                  <a:lnTo>
                    <a:pt x="399" y="57"/>
                  </a:lnTo>
                  <a:lnTo>
                    <a:pt x="390" y="53"/>
                  </a:lnTo>
                  <a:lnTo>
                    <a:pt x="380" y="51"/>
                  </a:lnTo>
                  <a:lnTo>
                    <a:pt x="371" y="47"/>
                  </a:lnTo>
                  <a:lnTo>
                    <a:pt x="361" y="47"/>
                  </a:lnTo>
                  <a:lnTo>
                    <a:pt x="352" y="43"/>
                  </a:lnTo>
                  <a:lnTo>
                    <a:pt x="342" y="41"/>
                  </a:lnTo>
                  <a:lnTo>
                    <a:pt x="331" y="40"/>
                  </a:lnTo>
                  <a:lnTo>
                    <a:pt x="323" y="40"/>
                  </a:lnTo>
                  <a:lnTo>
                    <a:pt x="310" y="36"/>
                  </a:lnTo>
                  <a:lnTo>
                    <a:pt x="300" y="34"/>
                  </a:lnTo>
                  <a:lnTo>
                    <a:pt x="289" y="30"/>
                  </a:lnTo>
                  <a:lnTo>
                    <a:pt x="278" y="30"/>
                  </a:lnTo>
                  <a:lnTo>
                    <a:pt x="266" y="26"/>
                  </a:lnTo>
                  <a:lnTo>
                    <a:pt x="255" y="26"/>
                  </a:lnTo>
                  <a:lnTo>
                    <a:pt x="243" y="24"/>
                  </a:lnTo>
                  <a:lnTo>
                    <a:pt x="232" y="22"/>
                  </a:lnTo>
                  <a:lnTo>
                    <a:pt x="219" y="21"/>
                  </a:lnTo>
                  <a:lnTo>
                    <a:pt x="207" y="19"/>
                  </a:lnTo>
                  <a:lnTo>
                    <a:pt x="194" y="17"/>
                  </a:lnTo>
                  <a:lnTo>
                    <a:pt x="181" y="15"/>
                  </a:lnTo>
                  <a:lnTo>
                    <a:pt x="167" y="13"/>
                  </a:lnTo>
                  <a:lnTo>
                    <a:pt x="154" y="13"/>
                  </a:lnTo>
                  <a:lnTo>
                    <a:pt x="141" y="9"/>
                  </a:lnTo>
                  <a:lnTo>
                    <a:pt x="128" y="9"/>
                  </a:lnTo>
                  <a:lnTo>
                    <a:pt x="112" y="7"/>
                  </a:lnTo>
                  <a:lnTo>
                    <a:pt x="97" y="5"/>
                  </a:lnTo>
                  <a:lnTo>
                    <a:pt x="84" y="3"/>
                  </a:lnTo>
                  <a:lnTo>
                    <a:pt x="69" y="3"/>
                  </a:lnTo>
                  <a:lnTo>
                    <a:pt x="53" y="3"/>
                  </a:lnTo>
                  <a:lnTo>
                    <a:pt x="38" y="2"/>
                  </a:lnTo>
                  <a:lnTo>
                    <a:pt x="21" y="0"/>
                  </a:lnTo>
                  <a:lnTo>
                    <a:pt x="6" y="0"/>
                  </a:lnTo>
                  <a:lnTo>
                    <a:pt x="6" y="0"/>
                  </a:lnTo>
                  <a:close/>
                </a:path>
              </a:pathLst>
            </a:custGeom>
            <a:solidFill>
              <a:srgbClr val="9973AD"/>
            </a:solidFill>
            <a:ln w="9525">
              <a:noFill/>
              <a:round/>
              <a:headEnd/>
              <a:tailEnd/>
            </a:ln>
          </p:spPr>
          <p:txBody>
            <a:bodyPr/>
            <a:lstStyle/>
            <a:p>
              <a:endParaRPr lang="pt-BR"/>
            </a:p>
          </p:txBody>
        </p:sp>
        <p:sp>
          <p:nvSpPr>
            <p:cNvPr id="2128946" name="Freeform 50"/>
            <p:cNvSpPr>
              <a:spLocks/>
            </p:cNvSpPr>
            <p:nvPr/>
          </p:nvSpPr>
          <p:spPr bwMode="auto">
            <a:xfrm>
              <a:off x="1117" y="2716"/>
              <a:ext cx="324" cy="222"/>
            </a:xfrm>
            <a:custGeom>
              <a:avLst/>
              <a:gdLst/>
              <a:ahLst/>
              <a:cxnLst>
                <a:cxn ang="0">
                  <a:pos x="7" y="0"/>
                </a:cxn>
                <a:cxn ang="0">
                  <a:pos x="0" y="444"/>
                </a:cxn>
                <a:cxn ang="0">
                  <a:pos x="636" y="370"/>
                </a:cxn>
                <a:cxn ang="0">
                  <a:pos x="648" y="3"/>
                </a:cxn>
                <a:cxn ang="0">
                  <a:pos x="7" y="0"/>
                </a:cxn>
                <a:cxn ang="0">
                  <a:pos x="7" y="0"/>
                </a:cxn>
              </a:cxnLst>
              <a:rect l="0" t="0" r="r" b="b"/>
              <a:pathLst>
                <a:path w="648" h="444">
                  <a:moveTo>
                    <a:pt x="7" y="0"/>
                  </a:moveTo>
                  <a:lnTo>
                    <a:pt x="0" y="444"/>
                  </a:lnTo>
                  <a:lnTo>
                    <a:pt x="636" y="370"/>
                  </a:lnTo>
                  <a:lnTo>
                    <a:pt x="648" y="3"/>
                  </a:lnTo>
                  <a:lnTo>
                    <a:pt x="7" y="0"/>
                  </a:lnTo>
                  <a:lnTo>
                    <a:pt x="7" y="0"/>
                  </a:lnTo>
                  <a:close/>
                </a:path>
              </a:pathLst>
            </a:custGeom>
            <a:solidFill>
              <a:srgbClr val="9973AD"/>
            </a:solidFill>
            <a:ln w="9525">
              <a:noFill/>
              <a:round/>
              <a:headEnd/>
              <a:tailEnd/>
            </a:ln>
          </p:spPr>
          <p:txBody>
            <a:bodyPr/>
            <a:lstStyle/>
            <a:p>
              <a:endParaRPr lang="pt-BR"/>
            </a:p>
          </p:txBody>
        </p:sp>
        <p:sp>
          <p:nvSpPr>
            <p:cNvPr id="2128947" name="Freeform 51"/>
            <p:cNvSpPr>
              <a:spLocks/>
            </p:cNvSpPr>
            <p:nvPr/>
          </p:nvSpPr>
          <p:spPr bwMode="auto">
            <a:xfrm>
              <a:off x="1113" y="2966"/>
              <a:ext cx="377" cy="268"/>
            </a:xfrm>
            <a:custGeom>
              <a:avLst/>
              <a:gdLst/>
              <a:ahLst/>
              <a:cxnLst>
                <a:cxn ang="0">
                  <a:pos x="8" y="108"/>
                </a:cxn>
                <a:cxn ang="0">
                  <a:pos x="0" y="536"/>
                </a:cxn>
                <a:cxn ang="0">
                  <a:pos x="755" y="363"/>
                </a:cxn>
                <a:cxn ang="0">
                  <a:pos x="726" y="0"/>
                </a:cxn>
                <a:cxn ang="0">
                  <a:pos x="8" y="108"/>
                </a:cxn>
                <a:cxn ang="0">
                  <a:pos x="8" y="108"/>
                </a:cxn>
              </a:cxnLst>
              <a:rect l="0" t="0" r="r" b="b"/>
              <a:pathLst>
                <a:path w="755" h="536">
                  <a:moveTo>
                    <a:pt x="8" y="108"/>
                  </a:moveTo>
                  <a:lnTo>
                    <a:pt x="0" y="536"/>
                  </a:lnTo>
                  <a:lnTo>
                    <a:pt x="755" y="363"/>
                  </a:lnTo>
                  <a:lnTo>
                    <a:pt x="726" y="0"/>
                  </a:lnTo>
                  <a:lnTo>
                    <a:pt x="8" y="108"/>
                  </a:lnTo>
                  <a:lnTo>
                    <a:pt x="8" y="108"/>
                  </a:lnTo>
                  <a:close/>
                </a:path>
              </a:pathLst>
            </a:custGeom>
            <a:solidFill>
              <a:srgbClr val="9973AD"/>
            </a:solidFill>
            <a:ln w="9525">
              <a:noFill/>
              <a:round/>
              <a:headEnd/>
              <a:tailEnd/>
            </a:ln>
          </p:spPr>
          <p:txBody>
            <a:bodyPr/>
            <a:lstStyle/>
            <a:p>
              <a:endParaRPr lang="pt-BR"/>
            </a:p>
          </p:txBody>
        </p:sp>
        <p:sp>
          <p:nvSpPr>
            <p:cNvPr id="2128948" name="Freeform 52"/>
            <p:cNvSpPr>
              <a:spLocks/>
            </p:cNvSpPr>
            <p:nvPr/>
          </p:nvSpPr>
          <p:spPr bwMode="auto">
            <a:xfrm>
              <a:off x="1110" y="3258"/>
              <a:ext cx="378" cy="265"/>
            </a:xfrm>
            <a:custGeom>
              <a:avLst/>
              <a:gdLst/>
              <a:ahLst/>
              <a:cxnLst>
                <a:cxn ang="0">
                  <a:pos x="6" y="108"/>
                </a:cxn>
                <a:cxn ang="0">
                  <a:pos x="0" y="530"/>
                </a:cxn>
                <a:cxn ang="0">
                  <a:pos x="757" y="363"/>
                </a:cxn>
                <a:cxn ang="0">
                  <a:pos x="728" y="0"/>
                </a:cxn>
                <a:cxn ang="0">
                  <a:pos x="6" y="108"/>
                </a:cxn>
                <a:cxn ang="0">
                  <a:pos x="6" y="108"/>
                </a:cxn>
              </a:cxnLst>
              <a:rect l="0" t="0" r="r" b="b"/>
              <a:pathLst>
                <a:path w="757" h="530">
                  <a:moveTo>
                    <a:pt x="6" y="108"/>
                  </a:moveTo>
                  <a:lnTo>
                    <a:pt x="0" y="530"/>
                  </a:lnTo>
                  <a:lnTo>
                    <a:pt x="757" y="363"/>
                  </a:lnTo>
                  <a:lnTo>
                    <a:pt x="728" y="0"/>
                  </a:lnTo>
                  <a:lnTo>
                    <a:pt x="6" y="108"/>
                  </a:lnTo>
                  <a:lnTo>
                    <a:pt x="6" y="108"/>
                  </a:lnTo>
                  <a:close/>
                </a:path>
              </a:pathLst>
            </a:custGeom>
            <a:solidFill>
              <a:srgbClr val="9973AD"/>
            </a:solidFill>
            <a:ln w="9525">
              <a:noFill/>
              <a:round/>
              <a:headEnd/>
              <a:tailEnd/>
            </a:ln>
          </p:spPr>
          <p:txBody>
            <a:bodyPr/>
            <a:lstStyle/>
            <a:p>
              <a:endParaRPr lang="pt-BR"/>
            </a:p>
          </p:txBody>
        </p:sp>
        <p:sp>
          <p:nvSpPr>
            <p:cNvPr id="2128949" name="Freeform 53"/>
            <p:cNvSpPr>
              <a:spLocks/>
            </p:cNvSpPr>
            <p:nvPr/>
          </p:nvSpPr>
          <p:spPr bwMode="auto">
            <a:xfrm>
              <a:off x="1105" y="2473"/>
              <a:ext cx="344" cy="188"/>
            </a:xfrm>
            <a:custGeom>
              <a:avLst/>
              <a:gdLst/>
              <a:ahLst/>
              <a:cxnLst>
                <a:cxn ang="0">
                  <a:pos x="9" y="344"/>
                </a:cxn>
                <a:cxn ang="0">
                  <a:pos x="675" y="374"/>
                </a:cxn>
                <a:cxn ang="0">
                  <a:pos x="688" y="6"/>
                </a:cxn>
                <a:cxn ang="0">
                  <a:pos x="650" y="0"/>
                </a:cxn>
                <a:cxn ang="0">
                  <a:pos x="640" y="340"/>
                </a:cxn>
                <a:cxn ang="0">
                  <a:pos x="0" y="298"/>
                </a:cxn>
                <a:cxn ang="0">
                  <a:pos x="9" y="344"/>
                </a:cxn>
                <a:cxn ang="0">
                  <a:pos x="9" y="344"/>
                </a:cxn>
              </a:cxnLst>
              <a:rect l="0" t="0" r="r" b="b"/>
              <a:pathLst>
                <a:path w="688" h="374">
                  <a:moveTo>
                    <a:pt x="9" y="344"/>
                  </a:moveTo>
                  <a:lnTo>
                    <a:pt x="675" y="374"/>
                  </a:lnTo>
                  <a:lnTo>
                    <a:pt x="688" y="6"/>
                  </a:lnTo>
                  <a:lnTo>
                    <a:pt x="650" y="0"/>
                  </a:lnTo>
                  <a:lnTo>
                    <a:pt x="640" y="340"/>
                  </a:lnTo>
                  <a:lnTo>
                    <a:pt x="0" y="298"/>
                  </a:lnTo>
                  <a:lnTo>
                    <a:pt x="9" y="344"/>
                  </a:lnTo>
                  <a:lnTo>
                    <a:pt x="9" y="344"/>
                  </a:lnTo>
                  <a:close/>
                </a:path>
              </a:pathLst>
            </a:custGeom>
            <a:solidFill>
              <a:srgbClr val="000000"/>
            </a:solidFill>
            <a:ln w="9525">
              <a:noFill/>
              <a:round/>
              <a:headEnd/>
              <a:tailEnd/>
            </a:ln>
          </p:spPr>
          <p:txBody>
            <a:bodyPr/>
            <a:lstStyle/>
            <a:p>
              <a:endParaRPr lang="pt-BR"/>
            </a:p>
          </p:txBody>
        </p:sp>
        <p:sp>
          <p:nvSpPr>
            <p:cNvPr id="2128950" name="Freeform 54"/>
            <p:cNvSpPr>
              <a:spLocks/>
            </p:cNvSpPr>
            <p:nvPr/>
          </p:nvSpPr>
          <p:spPr bwMode="auto">
            <a:xfrm>
              <a:off x="1207" y="2554"/>
              <a:ext cx="62" cy="111"/>
            </a:xfrm>
            <a:custGeom>
              <a:avLst/>
              <a:gdLst/>
              <a:ahLst/>
              <a:cxnLst>
                <a:cxn ang="0">
                  <a:pos x="0" y="223"/>
                </a:cxn>
                <a:cxn ang="0">
                  <a:pos x="27" y="0"/>
                </a:cxn>
                <a:cxn ang="0">
                  <a:pos x="31" y="0"/>
                </a:cxn>
                <a:cxn ang="0">
                  <a:pos x="34" y="0"/>
                </a:cxn>
                <a:cxn ang="0">
                  <a:pos x="42" y="4"/>
                </a:cxn>
                <a:cxn ang="0">
                  <a:pos x="50" y="8"/>
                </a:cxn>
                <a:cxn ang="0">
                  <a:pos x="57" y="14"/>
                </a:cxn>
                <a:cxn ang="0">
                  <a:pos x="67" y="19"/>
                </a:cxn>
                <a:cxn ang="0">
                  <a:pos x="76" y="31"/>
                </a:cxn>
                <a:cxn ang="0">
                  <a:pos x="80" y="35"/>
                </a:cxn>
                <a:cxn ang="0">
                  <a:pos x="84" y="40"/>
                </a:cxn>
                <a:cxn ang="0">
                  <a:pos x="89" y="48"/>
                </a:cxn>
                <a:cxn ang="0">
                  <a:pos x="93" y="56"/>
                </a:cxn>
                <a:cxn ang="0">
                  <a:pos x="97" y="63"/>
                </a:cxn>
                <a:cxn ang="0">
                  <a:pos x="101" y="73"/>
                </a:cxn>
                <a:cxn ang="0">
                  <a:pos x="105" y="80"/>
                </a:cxn>
                <a:cxn ang="0">
                  <a:pos x="108" y="94"/>
                </a:cxn>
                <a:cxn ang="0">
                  <a:pos x="110" y="103"/>
                </a:cxn>
                <a:cxn ang="0">
                  <a:pos x="114" y="115"/>
                </a:cxn>
                <a:cxn ang="0">
                  <a:pos x="114" y="120"/>
                </a:cxn>
                <a:cxn ang="0">
                  <a:pos x="118" y="128"/>
                </a:cxn>
                <a:cxn ang="0">
                  <a:pos x="118" y="135"/>
                </a:cxn>
                <a:cxn ang="0">
                  <a:pos x="120" y="143"/>
                </a:cxn>
                <a:cxn ang="0">
                  <a:pos x="120" y="149"/>
                </a:cxn>
                <a:cxn ang="0">
                  <a:pos x="120" y="156"/>
                </a:cxn>
                <a:cxn ang="0">
                  <a:pos x="120" y="164"/>
                </a:cxn>
                <a:cxn ang="0">
                  <a:pos x="122" y="173"/>
                </a:cxn>
                <a:cxn ang="0">
                  <a:pos x="122" y="179"/>
                </a:cxn>
                <a:cxn ang="0">
                  <a:pos x="124" y="189"/>
                </a:cxn>
                <a:cxn ang="0">
                  <a:pos x="124" y="198"/>
                </a:cxn>
                <a:cxn ang="0">
                  <a:pos x="124" y="210"/>
                </a:cxn>
                <a:cxn ang="0">
                  <a:pos x="0" y="223"/>
                </a:cxn>
                <a:cxn ang="0">
                  <a:pos x="0" y="223"/>
                </a:cxn>
              </a:cxnLst>
              <a:rect l="0" t="0" r="r" b="b"/>
              <a:pathLst>
                <a:path w="124" h="223">
                  <a:moveTo>
                    <a:pt x="0" y="223"/>
                  </a:moveTo>
                  <a:lnTo>
                    <a:pt x="27" y="0"/>
                  </a:lnTo>
                  <a:lnTo>
                    <a:pt x="31" y="0"/>
                  </a:lnTo>
                  <a:lnTo>
                    <a:pt x="34" y="0"/>
                  </a:lnTo>
                  <a:lnTo>
                    <a:pt x="42" y="4"/>
                  </a:lnTo>
                  <a:lnTo>
                    <a:pt x="50" y="8"/>
                  </a:lnTo>
                  <a:lnTo>
                    <a:pt x="57" y="14"/>
                  </a:lnTo>
                  <a:lnTo>
                    <a:pt x="67" y="19"/>
                  </a:lnTo>
                  <a:lnTo>
                    <a:pt x="76" y="31"/>
                  </a:lnTo>
                  <a:lnTo>
                    <a:pt x="80" y="35"/>
                  </a:lnTo>
                  <a:lnTo>
                    <a:pt x="84" y="40"/>
                  </a:lnTo>
                  <a:lnTo>
                    <a:pt x="89" y="48"/>
                  </a:lnTo>
                  <a:lnTo>
                    <a:pt x="93" y="56"/>
                  </a:lnTo>
                  <a:lnTo>
                    <a:pt x="97" y="63"/>
                  </a:lnTo>
                  <a:lnTo>
                    <a:pt x="101" y="73"/>
                  </a:lnTo>
                  <a:lnTo>
                    <a:pt x="105" y="80"/>
                  </a:lnTo>
                  <a:lnTo>
                    <a:pt x="108" y="94"/>
                  </a:lnTo>
                  <a:lnTo>
                    <a:pt x="110" y="103"/>
                  </a:lnTo>
                  <a:lnTo>
                    <a:pt x="114" y="115"/>
                  </a:lnTo>
                  <a:lnTo>
                    <a:pt x="114" y="120"/>
                  </a:lnTo>
                  <a:lnTo>
                    <a:pt x="118" y="128"/>
                  </a:lnTo>
                  <a:lnTo>
                    <a:pt x="118" y="135"/>
                  </a:lnTo>
                  <a:lnTo>
                    <a:pt x="120" y="143"/>
                  </a:lnTo>
                  <a:lnTo>
                    <a:pt x="120" y="149"/>
                  </a:lnTo>
                  <a:lnTo>
                    <a:pt x="120" y="156"/>
                  </a:lnTo>
                  <a:lnTo>
                    <a:pt x="120" y="164"/>
                  </a:lnTo>
                  <a:lnTo>
                    <a:pt x="122" y="173"/>
                  </a:lnTo>
                  <a:lnTo>
                    <a:pt x="122" y="179"/>
                  </a:lnTo>
                  <a:lnTo>
                    <a:pt x="124" y="189"/>
                  </a:lnTo>
                  <a:lnTo>
                    <a:pt x="124" y="198"/>
                  </a:lnTo>
                  <a:lnTo>
                    <a:pt x="124" y="210"/>
                  </a:lnTo>
                  <a:lnTo>
                    <a:pt x="0" y="223"/>
                  </a:lnTo>
                  <a:lnTo>
                    <a:pt x="0" y="223"/>
                  </a:lnTo>
                  <a:close/>
                </a:path>
              </a:pathLst>
            </a:custGeom>
            <a:solidFill>
              <a:srgbClr val="FFC4B8"/>
            </a:solidFill>
            <a:ln w="9525">
              <a:noFill/>
              <a:round/>
              <a:headEnd/>
              <a:tailEnd/>
            </a:ln>
          </p:spPr>
          <p:txBody>
            <a:bodyPr/>
            <a:lstStyle/>
            <a:p>
              <a:endParaRPr lang="pt-BR"/>
            </a:p>
          </p:txBody>
        </p:sp>
        <p:sp>
          <p:nvSpPr>
            <p:cNvPr id="2128951" name="Freeform 55"/>
            <p:cNvSpPr>
              <a:spLocks/>
            </p:cNvSpPr>
            <p:nvPr/>
          </p:nvSpPr>
          <p:spPr bwMode="auto">
            <a:xfrm>
              <a:off x="1101" y="2694"/>
              <a:ext cx="344" cy="257"/>
            </a:xfrm>
            <a:custGeom>
              <a:avLst/>
              <a:gdLst/>
              <a:ahLst/>
              <a:cxnLst>
                <a:cxn ang="0">
                  <a:pos x="0" y="0"/>
                </a:cxn>
                <a:cxn ang="0">
                  <a:pos x="688" y="23"/>
                </a:cxn>
                <a:cxn ang="0">
                  <a:pos x="675" y="443"/>
                </a:cxn>
                <a:cxn ang="0">
                  <a:pos x="23" y="513"/>
                </a:cxn>
                <a:cxn ang="0">
                  <a:pos x="19" y="468"/>
                </a:cxn>
                <a:cxn ang="0">
                  <a:pos x="637" y="405"/>
                </a:cxn>
                <a:cxn ang="0">
                  <a:pos x="647" y="59"/>
                </a:cxn>
                <a:cxn ang="0">
                  <a:pos x="2" y="44"/>
                </a:cxn>
                <a:cxn ang="0">
                  <a:pos x="0" y="0"/>
                </a:cxn>
                <a:cxn ang="0">
                  <a:pos x="0" y="0"/>
                </a:cxn>
              </a:cxnLst>
              <a:rect l="0" t="0" r="r" b="b"/>
              <a:pathLst>
                <a:path w="688" h="513">
                  <a:moveTo>
                    <a:pt x="0" y="0"/>
                  </a:moveTo>
                  <a:lnTo>
                    <a:pt x="688" y="23"/>
                  </a:lnTo>
                  <a:lnTo>
                    <a:pt x="675" y="443"/>
                  </a:lnTo>
                  <a:lnTo>
                    <a:pt x="23" y="513"/>
                  </a:lnTo>
                  <a:lnTo>
                    <a:pt x="19" y="468"/>
                  </a:lnTo>
                  <a:lnTo>
                    <a:pt x="637" y="405"/>
                  </a:lnTo>
                  <a:lnTo>
                    <a:pt x="647" y="59"/>
                  </a:lnTo>
                  <a:lnTo>
                    <a:pt x="2" y="44"/>
                  </a:lnTo>
                  <a:lnTo>
                    <a:pt x="0" y="0"/>
                  </a:lnTo>
                  <a:lnTo>
                    <a:pt x="0" y="0"/>
                  </a:lnTo>
                  <a:close/>
                </a:path>
              </a:pathLst>
            </a:custGeom>
            <a:solidFill>
              <a:srgbClr val="000000"/>
            </a:solidFill>
            <a:ln w="9525">
              <a:noFill/>
              <a:round/>
              <a:headEnd/>
              <a:tailEnd/>
            </a:ln>
          </p:spPr>
          <p:txBody>
            <a:bodyPr/>
            <a:lstStyle/>
            <a:p>
              <a:endParaRPr lang="pt-BR"/>
            </a:p>
          </p:txBody>
        </p:sp>
        <p:sp>
          <p:nvSpPr>
            <p:cNvPr id="2128952" name="Freeform 56"/>
            <p:cNvSpPr>
              <a:spLocks/>
            </p:cNvSpPr>
            <p:nvPr/>
          </p:nvSpPr>
          <p:spPr bwMode="auto">
            <a:xfrm>
              <a:off x="1085" y="2970"/>
              <a:ext cx="387" cy="278"/>
            </a:xfrm>
            <a:custGeom>
              <a:avLst/>
              <a:gdLst/>
              <a:ahLst/>
              <a:cxnLst>
                <a:cxn ang="0">
                  <a:pos x="32" y="80"/>
                </a:cxn>
                <a:cxn ang="0">
                  <a:pos x="707" y="0"/>
                </a:cxn>
                <a:cxn ang="0">
                  <a:pos x="773" y="416"/>
                </a:cxn>
                <a:cxn ang="0">
                  <a:pos x="0" y="557"/>
                </a:cxn>
                <a:cxn ang="0">
                  <a:pos x="0" y="504"/>
                </a:cxn>
                <a:cxn ang="0">
                  <a:pos x="718" y="378"/>
                </a:cxn>
                <a:cxn ang="0">
                  <a:pos x="692" y="42"/>
                </a:cxn>
                <a:cxn ang="0">
                  <a:pos x="36" y="128"/>
                </a:cxn>
                <a:cxn ang="0">
                  <a:pos x="32" y="80"/>
                </a:cxn>
                <a:cxn ang="0">
                  <a:pos x="32" y="80"/>
                </a:cxn>
              </a:cxnLst>
              <a:rect l="0" t="0" r="r" b="b"/>
              <a:pathLst>
                <a:path w="773" h="557">
                  <a:moveTo>
                    <a:pt x="32" y="80"/>
                  </a:moveTo>
                  <a:lnTo>
                    <a:pt x="707" y="0"/>
                  </a:lnTo>
                  <a:lnTo>
                    <a:pt x="773" y="416"/>
                  </a:lnTo>
                  <a:lnTo>
                    <a:pt x="0" y="557"/>
                  </a:lnTo>
                  <a:lnTo>
                    <a:pt x="0" y="504"/>
                  </a:lnTo>
                  <a:lnTo>
                    <a:pt x="718" y="378"/>
                  </a:lnTo>
                  <a:lnTo>
                    <a:pt x="692" y="42"/>
                  </a:lnTo>
                  <a:lnTo>
                    <a:pt x="36" y="128"/>
                  </a:lnTo>
                  <a:lnTo>
                    <a:pt x="32" y="80"/>
                  </a:lnTo>
                  <a:lnTo>
                    <a:pt x="32" y="80"/>
                  </a:lnTo>
                  <a:close/>
                </a:path>
              </a:pathLst>
            </a:custGeom>
            <a:solidFill>
              <a:srgbClr val="000000"/>
            </a:solidFill>
            <a:ln w="9525">
              <a:noFill/>
              <a:round/>
              <a:headEnd/>
              <a:tailEnd/>
            </a:ln>
          </p:spPr>
          <p:txBody>
            <a:bodyPr/>
            <a:lstStyle/>
            <a:p>
              <a:endParaRPr lang="pt-BR"/>
            </a:p>
          </p:txBody>
        </p:sp>
        <p:sp>
          <p:nvSpPr>
            <p:cNvPr id="2128953" name="Freeform 57"/>
            <p:cNvSpPr>
              <a:spLocks/>
            </p:cNvSpPr>
            <p:nvPr/>
          </p:nvSpPr>
          <p:spPr bwMode="auto">
            <a:xfrm>
              <a:off x="1102" y="3227"/>
              <a:ext cx="387" cy="315"/>
            </a:xfrm>
            <a:custGeom>
              <a:avLst/>
              <a:gdLst/>
              <a:ahLst/>
              <a:cxnLst>
                <a:cxn ang="0">
                  <a:pos x="6" y="156"/>
                </a:cxn>
                <a:cxn ang="0">
                  <a:pos x="776" y="0"/>
                </a:cxn>
                <a:cxn ang="0">
                  <a:pos x="713" y="445"/>
                </a:cxn>
                <a:cxn ang="0">
                  <a:pos x="0" y="629"/>
                </a:cxn>
                <a:cxn ang="0">
                  <a:pos x="4" y="567"/>
                </a:cxn>
                <a:cxn ang="0">
                  <a:pos x="711" y="399"/>
                </a:cxn>
                <a:cxn ang="0">
                  <a:pos x="698" y="63"/>
                </a:cxn>
                <a:cxn ang="0">
                  <a:pos x="6" y="215"/>
                </a:cxn>
                <a:cxn ang="0">
                  <a:pos x="6" y="156"/>
                </a:cxn>
                <a:cxn ang="0">
                  <a:pos x="6" y="156"/>
                </a:cxn>
              </a:cxnLst>
              <a:rect l="0" t="0" r="r" b="b"/>
              <a:pathLst>
                <a:path w="776" h="629">
                  <a:moveTo>
                    <a:pt x="6" y="156"/>
                  </a:moveTo>
                  <a:lnTo>
                    <a:pt x="776" y="0"/>
                  </a:lnTo>
                  <a:lnTo>
                    <a:pt x="713" y="445"/>
                  </a:lnTo>
                  <a:lnTo>
                    <a:pt x="0" y="629"/>
                  </a:lnTo>
                  <a:lnTo>
                    <a:pt x="4" y="567"/>
                  </a:lnTo>
                  <a:lnTo>
                    <a:pt x="711" y="399"/>
                  </a:lnTo>
                  <a:lnTo>
                    <a:pt x="698" y="63"/>
                  </a:lnTo>
                  <a:lnTo>
                    <a:pt x="6" y="215"/>
                  </a:lnTo>
                  <a:lnTo>
                    <a:pt x="6" y="156"/>
                  </a:lnTo>
                  <a:lnTo>
                    <a:pt x="6" y="156"/>
                  </a:lnTo>
                  <a:close/>
                </a:path>
              </a:pathLst>
            </a:custGeom>
            <a:solidFill>
              <a:srgbClr val="000000"/>
            </a:solidFill>
            <a:ln w="9525">
              <a:noFill/>
              <a:round/>
              <a:headEnd/>
              <a:tailEnd/>
            </a:ln>
          </p:spPr>
          <p:txBody>
            <a:bodyPr/>
            <a:lstStyle/>
            <a:p>
              <a:endParaRPr lang="pt-BR"/>
            </a:p>
          </p:txBody>
        </p:sp>
        <p:sp>
          <p:nvSpPr>
            <p:cNvPr id="2128954" name="Freeform 58"/>
            <p:cNvSpPr>
              <a:spLocks/>
            </p:cNvSpPr>
            <p:nvPr/>
          </p:nvSpPr>
          <p:spPr bwMode="auto">
            <a:xfrm>
              <a:off x="1162" y="2426"/>
              <a:ext cx="26" cy="209"/>
            </a:xfrm>
            <a:custGeom>
              <a:avLst/>
              <a:gdLst/>
              <a:ahLst/>
              <a:cxnLst>
                <a:cxn ang="0">
                  <a:pos x="5" y="0"/>
                </a:cxn>
                <a:cxn ang="0">
                  <a:pos x="0" y="414"/>
                </a:cxn>
                <a:cxn ang="0">
                  <a:pos x="40" y="418"/>
                </a:cxn>
                <a:cxn ang="0">
                  <a:pos x="51" y="7"/>
                </a:cxn>
                <a:cxn ang="0">
                  <a:pos x="5" y="0"/>
                </a:cxn>
                <a:cxn ang="0">
                  <a:pos x="5" y="0"/>
                </a:cxn>
              </a:cxnLst>
              <a:rect l="0" t="0" r="r" b="b"/>
              <a:pathLst>
                <a:path w="51" h="418">
                  <a:moveTo>
                    <a:pt x="5" y="0"/>
                  </a:moveTo>
                  <a:lnTo>
                    <a:pt x="0" y="414"/>
                  </a:lnTo>
                  <a:lnTo>
                    <a:pt x="40" y="418"/>
                  </a:lnTo>
                  <a:lnTo>
                    <a:pt x="51" y="7"/>
                  </a:lnTo>
                  <a:lnTo>
                    <a:pt x="5" y="0"/>
                  </a:lnTo>
                  <a:lnTo>
                    <a:pt x="5" y="0"/>
                  </a:lnTo>
                  <a:close/>
                </a:path>
              </a:pathLst>
            </a:custGeom>
            <a:solidFill>
              <a:srgbClr val="000000"/>
            </a:solidFill>
            <a:ln w="9525">
              <a:noFill/>
              <a:round/>
              <a:headEnd/>
              <a:tailEnd/>
            </a:ln>
          </p:spPr>
          <p:txBody>
            <a:bodyPr/>
            <a:lstStyle/>
            <a:p>
              <a:endParaRPr lang="pt-BR"/>
            </a:p>
          </p:txBody>
        </p:sp>
        <p:sp>
          <p:nvSpPr>
            <p:cNvPr id="2128955" name="Freeform 59"/>
            <p:cNvSpPr>
              <a:spLocks/>
            </p:cNvSpPr>
            <p:nvPr/>
          </p:nvSpPr>
          <p:spPr bwMode="auto">
            <a:xfrm>
              <a:off x="1267" y="2453"/>
              <a:ext cx="104" cy="197"/>
            </a:xfrm>
            <a:custGeom>
              <a:avLst/>
              <a:gdLst/>
              <a:ahLst/>
              <a:cxnLst>
                <a:cxn ang="0">
                  <a:pos x="0" y="0"/>
                </a:cxn>
                <a:cxn ang="0">
                  <a:pos x="2" y="382"/>
                </a:cxn>
                <a:cxn ang="0">
                  <a:pos x="192" y="395"/>
                </a:cxn>
                <a:cxn ang="0">
                  <a:pos x="209" y="0"/>
                </a:cxn>
                <a:cxn ang="0">
                  <a:pos x="0" y="0"/>
                </a:cxn>
                <a:cxn ang="0">
                  <a:pos x="0" y="0"/>
                </a:cxn>
              </a:cxnLst>
              <a:rect l="0" t="0" r="r" b="b"/>
              <a:pathLst>
                <a:path w="209" h="395">
                  <a:moveTo>
                    <a:pt x="0" y="0"/>
                  </a:moveTo>
                  <a:lnTo>
                    <a:pt x="2" y="382"/>
                  </a:lnTo>
                  <a:lnTo>
                    <a:pt x="192" y="395"/>
                  </a:lnTo>
                  <a:lnTo>
                    <a:pt x="209" y="0"/>
                  </a:lnTo>
                  <a:lnTo>
                    <a:pt x="0" y="0"/>
                  </a:lnTo>
                  <a:lnTo>
                    <a:pt x="0" y="0"/>
                  </a:lnTo>
                  <a:close/>
                </a:path>
              </a:pathLst>
            </a:custGeom>
            <a:solidFill>
              <a:srgbClr val="000000"/>
            </a:solidFill>
            <a:ln w="9525">
              <a:noFill/>
              <a:round/>
              <a:headEnd/>
              <a:tailEnd/>
            </a:ln>
          </p:spPr>
          <p:txBody>
            <a:bodyPr/>
            <a:lstStyle/>
            <a:p>
              <a:endParaRPr lang="pt-BR"/>
            </a:p>
          </p:txBody>
        </p:sp>
        <p:sp>
          <p:nvSpPr>
            <p:cNvPr id="2128956" name="Freeform 60"/>
            <p:cNvSpPr>
              <a:spLocks/>
            </p:cNvSpPr>
            <p:nvPr/>
          </p:nvSpPr>
          <p:spPr bwMode="auto">
            <a:xfrm>
              <a:off x="1388" y="2467"/>
              <a:ext cx="27" cy="185"/>
            </a:xfrm>
            <a:custGeom>
              <a:avLst/>
              <a:gdLst/>
              <a:ahLst/>
              <a:cxnLst>
                <a:cxn ang="0">
                  <a:pos x="17" y="7"/>
                </a:cxn>
                <a:cxn ang="0">
                  <a:pos x="0" y="370"/>
                </a:cxn>
                <a:cxn ang="0">
                  <a:pos x="44" y="366"/>
                </a:cxn>
                <a:cxn ang="0">
                  <a:pos x="55" y="0"/>
                </a:cxn>
                <a:cxn ang="0">
                  <a:pos x="17" y="7"/>
                </a:cxn>
                <a:cxn ang="0">
                  <a:pos x="17" y="7"/>
                </a:cxn>
              </a:cxnLst>
              <a:rect l="0" t="0" r="r" b="b"/>
              <a:pathLst>
                <a:path w="55" h="370">
                  <a:moveTo>
                    <a:pt x="17" y="7"/>
                  </a:moveTo>
                  <a:lnTo>
                    <a:pt x="0" y="370"/>
                  </a:lnTo>
                  <a:lnTo>
                    <a:pt x="44" y="366"/>
                  </a:lnTo>
                  <a:lnTo>
                    <a:pt x="55" y="0"/>
                  </a:lnTo>
                  <a:lnTo>
                    <a:pt x="17" y="7"/>
                  </a:lnTo>
                  <a:lnTo>
                    <a:pt x="17" y="7"/>
                  </a:lnTo>
                  <a:close/>
                </a:path>
              </a:pathLst>
            </a:custGeom>
            <a:solidFill>
              <a:srgbClr val="000000"/>
            </a:solidFill>
            <a:ln w="9525">
              <a:noFill/>
              <a:round/>
              <a:headEnd/>
              <a:tailEnd/>
            </a:ln>
          </p:spPr>
          <p:txBody>
            <a:bodyPr/>
            <a:lstStyle/>
            <a:p>
              <a:endParaRPr lang="pt-BR"/>
            </a:p>
          </p:txBody>
        </p:sp>
        <p:sp>
          <p:nvSpPr>
            <p:cNvPr id="2128957" name="Freeform 61"/>
            <p:cNvSpPr>
              <a:spLocks/>
            </p:cNvSpPr>
            <p:nvPr/>
          </p:nvSpPr>
          <p:spPr bwMode="auto">
            <a:xfrm>
              <a:off x="1146" y="2706"/>
              <a:ext cx="22" cy="227"/>
            </a:xfrm>
            <a:custGeom>
              <a:avLst/>
              <a:gdLst/>
              <a:ahLst/>
              <a:cxnLst>
                <a:cxn ang="0">
                  <a:pos x="2" y="0"/>
                </a:cxn>
                <a:cxn ang="0">
                  <a:pos x="0" y="452"/>
                </a:cxn>
                <a:cxn ang="0">
                  <a:pos x="40" y="446"/>
                </a:cxn>
                <a:cxn ang="0">
                  <a:pos x="44" y="2"/>
                </a:cxn>
                <a:cxn ang="0">
                  <a:pos x="2" y="0"/>
                </a:cxn>
                <a:cxn ang="0">
                  <a:pos x="2" y="0"/>
                </a:cxn>
              </a:cxnLst>
              <a:rect l="0" t="0" r="r" b="b"/>
              <a:pathLst>
                <a:path w="44" h="452">
                  <a:moveTo>
                    <a:pt x="2" y="0"/>
                  </a:moveTo>
                  <a:lnTo>
                    <a:pt x="0" y="452"/>
                  </a:lnTo>
                  <a:lnTo>
                    <a:pt x="40" y="446"/>
                  </a:lnTo>
                  <a:lnTo>
                    <a:pt x="44" y="2"/>
                  </a:lnTo>
                  <a:lnTo>
                    <a:pt x="2" y="0"/>
                  </a:lnTo>
                  <a:lnTo>
                    <a:pt x="2" y="0"/>
                  </a:lnTo>
                  <a:close/>
                </a:path>
              </a:pathLst>
            </a:custGeom>
            <a:solidFill>
              <a:srgbClr val="000000"/>
            </a:solidFill>
            <a:ln w="9525">
              <a:noFill/>
              <a:round/>
              <a:headEnd/>
              <a:tailEnd/>
            </a:ln>
          </p:spPr>
          <p:txBody>
            <a:bodyPr/>
            <a:lstStyle/>
            <a:p>
              <a:endParaRPr lang="pt-BR"/>
            </a:p>
          </p:txBody>
        </p:sp>
        <p:sp>
          <p:nvSpPr>
            <p:cNvPr id="2128958" name="Freeform 62"/>
            <p:cNvSpPr>
              <a:spLocks/>
            </p:cNvSpPr>
            <p:nvPr/>
          </p:nvSpPr>
          <p:spPr bwMode="auto">
            <a:xfrm>
              <a:off x="1257" y="2758"/>
              <a:ext cx="25" cy="158"/>
            </a:xfrm>
            <a:custGeom>
              <a:avLst/>
              <a:gdLst/>
              <a:ahLst/>
              <a:cxnLst>
                <a:cxn ang="0">
                  <a:pos x="4" y="0"/>
                </a:cxn>
                <a:cxn ang="0">
                  <a:pos x="0" y="318"/>
                </a:cxn>
                <a:cxn ang="0">
                  <a:pos x="25" y="318"/>
                </a:cxn>
                <a:cxn ang="0">
                  <a:pos x="49" y="6"/>
                </a:cxn>
                <a:cxn ang="0">
                  <a:pos x="4" y="0"/>
                </a:cxn>
                <a:cxn ang="0">
                  <a:pos x="4" y="0"/>
                </a:cxn>
              </a:cxnLst>
              <a:rect l="0" t="0" r="r" b="b"/>
              <a:pathLst>
                <a:path w="49" h="318">
                  <a:moveTo>
                    <a:pt x="4" y="0"/>
                  </a:moveTo>
                  <a:lnTo>
                    <a:pt x="0" y="318"/>
                  </a:lnTo>
                  <a:lnTo>
                    <a:pt x="25" y="318"/>
                  </a:lnTo>
                  <a:lnTo>
                    <a:pt x="49" y="6"/>
                  </a:lnTo>
                  <a:lnTo>
                    <a:pt x="4" y="0"/>
                  </a:lnTo>
                  <a:lnTo>
                    <a:pt x="4" y="0"/>
                  </a:lnTo>
                  <a:close/>
                </a:path>
              </a:pathLst>
            </a:custGeom>
            <a:solidFill>
              <a:srgbClr val="000000"/>
            </a:solidFill>
            <a:ln w="9525">
              <a:noFill/>
              <a:round/>
              <a:headEnd/>
              <a:tailEnd/>
            </a:ln>
          </p:spPr>
          <p:txBody>
            <a:bodyPr/>
            <a:lstStyle/>
            <a:p>
              <a:endParaRPr lang="pt-BR"/>
            </a:p>
          </p:txBody>
        </p:sp>
        <p:sp>
          <p:nvSpPr>
            <p:cNvPr id="2128959" name="Freeform 63"/>
            <p:cNvSpPr>
              <a:spLocks/>
            </p:cNvSpPr>
            <p:nvPr/>
          </p:nvSpPr>
          <p:spPr bwMode="auto">
            <a:xfrm>
              <a:off x="1191" y="2655"/>
              <a:ext cx="598" cy="605"/>
            </a:xfrm>
            <a:custGeom>
              <a:avLst/>
              <a:gdLst/>
              <a:ahLst/>
              <a:cxnLst>
                <a:cxn ang="0">
                  <a:pos x="156" y="27"/>
                </a:cxn>
                <a:cxn ang="0">
                  <a:pos x="158" y="61"/>
                </a:cxn>
                <a:cxn ang="0">
                  <a:pos x="161" y="91"/>
                </a:cxn>
                <a:cxn ang="0">
                  <a:pos x="169" y="125"/>
                </a:cxn>
                <a:cxn ang="0">
                  <a:pos x="178" y="163"/>
                </a:cxn>
                <a:cxn ang="0">
                  <a:pos x="190" y="205"/>
                </a:cxn>
                <a:cxn ang="0">
                  <a:pos x="207" y="245"/>
                </a:cxn>
                <a:cxn ang="0">
                  <a:pos x="228" y="285"/>
                </a:cxn>
                <a:cxn ang="0">
                  <a:pos x="253" y="321"/>
                </a:cxn>
                <a:cxn ang="0">
                  <a:pos x="283" y="357"/>
                </a:cxn>
                <a:cxn ang="0">
                  <a:pos x="319" y="386"/>
                </a:cxn>
                <a:cxn ang="0">
                  <a:pos x="361" y="409"/>
                </a:cxn>
                <a:cxn ang="0">
                  <a:pos x="412" y="426"/>
                </a:cxn>
                <a:cxn ang="0">
                  <a:pos x="467" y="433"/>
                </a:cxn>
                <a:cxn ang="0">
                  <a:pos x="532" y="433"/>
                </a:cxn>
                <a:cxn ang="0">
                  <a:pos x="595" y="428"/>
                </a:cxn>
                <a:cxn ang="0">
                  <a:pos x="659" y="424"/>
                </a:cxn>
                <a:cxn ang="0">
                  <a:pos x="722" y="420"/>
                </a:cxn>
                <a:cxn ang="0">
                  <a:pos x="785" y="418"/>
                </a:cxn>
                <a:cxn ang="0">
                  <a:pos x="846" y="418"/>
                </a:cxn>
                <a:cxn ang="0">
                  <a:pos x="903" y="422"/>
                </a:cxn>
                <a:cxn ang="0">
                  <a:pos x="958" y="430"/>
                </a:cxn>
                <a:cxn ang="0">
                  <a:pos x="1007" y="443"/>
                </a:cxn>
                <a:cxn ang="0">
                  <a:pos x="1053" y="460"/>
                </a:cxn>
                <a:cxn ang="0">
                  <a:pos x="1095" y="487"/>
                </a:cxn>
                <a:cxn ang="0">
                  <a:pos x="1129" y="521"/>
                </a:cxn>
                <a:cxn ang="0">
                  <a:pos x="1157" y="565"/>
                </a:cxn>
                <a:cxn ang="0">
                  <a:pos x="1176" y="620"/>
                </a:cxn>
                <a:cxn ang="0">
                  <a:pos x="1190" y="684"/>
                </a:cxn>
                <a:cxn ang="0">
                  <a:pos x="1195" y="762"/>
                </a:cxn>
                <a:cxn ang="0">
                  <a:pos x="1192" y="848"/>
                </a:cxn>
                <a:cxn ang="0">
                  <a:pos x="1184" y="924"/>
                </a:cxn>
                <a:cxn ang="0">
                  <a:pos x="1176" y="988"/>
                </a:cxn>
                <a:cxn ang="0">
                  <a:pos x="1167" y="1042"/>
                </a:cxn>
                <a:cxn ang="0">
                  <a:pos x="1157" y="1085"/>
                </a:cxn>
                <a:cxn ang="0">
                  <a:pos x="1144" y="1120"/>
                </a:cxn>
                <a:cxn ang="0">
                  <a:pos x="1129" y="1158"/>
                </a:cxn>
                <a:cxn ang="0">
                  <a:pos x="1097" y="1190"/>
                </a:cxn>
                <a:cxn ang="0">
                  <a:pos x="1066" y="1184"/>
                </a:cxn>
                <a:cxn ang="0">
                  <a:pos x="361" y="760"/>
                </a:cxn>
                <a:cxn ang="0">
                  <a:pos x="342" y="755"/>
                </a:cxn>
                <a:cxn ang="0">
                  <a:pos x="306" y="741"/>
                </a:cxn>
                <a:cxn ang="0">
                  <a:pos x="275" y="728"/>
                </a:cxn>
                <a:cxn ang="0">
                  <a:pos x="243" y="709"/>
                </a:cxn>
                <a:cxn ang="0">
                  <a:pos x="205" y="682"/>
                </a:cxn>
                <a:cxn ang="0">
                  <a:pos x="169" y="652"/>
                </a:cxn>
                <a:cxn ang="0">
                  <a:pos x="131" y="612"/>
                </a:cxn>
                <a:cxn ang="0">
                  <a:pos x="97" y="565"/>
                </a:cxn>
                <a:cxn ang="0">
                  <a:pos x="64" y="509"/>
                </a:cxn>
                <a:cxn ang="0">
                  <a:pos x="38" y="443"/>
                </a:cxn>
                <a:cxn ang="0">
                  <a:pos x="17" y="367"/>
                </a:cxn>
                <a:cxn ang="0">
                  <a:pos x="4" y="279"/>
                </a:cxn>
                <a:cxn ang="0">
                  <a:pos x="0" y="181"/>
                </a:cxn>
                <a:cxn ang="0">
                  <a:pos x="7" y="68"/>
                </a:cxn>
                <a:cxn ang="0">
                  <a:pos x="21" y="4"/>
                </a:cxn>
                <a:cxn ang="0">
                  <a:pos x="61" y="0"/>
                </a:cxn>
                <a:cxn ang="0">
                  <a:pos x="87" y="0"/>
                </a:cxn>
                <a:cxn ang="0">
                  <a:pos x="112" y="2"/>
                </a:cxn>
                <a:cxn ang="0">
                  <a:pos x="150" y="8"/>
                </a:cxn>
              </a:cxnLst>
              <a:rect l="0" t="0" r="r" b="b"/>
              <a:pathLst>
                <a:path w="1195" h="1211">
                  <a:moveTo>
                    <a:pt x="156" y="8"/>
                  </a:moveTo>
                  <a:lnTo>
                    <a:pt x="156" y="11"/>
                  </a:lnTo>
                  <a:lnTo>
                    <a:pt x="156" y="17"/>
                  </a:lnTo>
                  <a:lnTo>
                    <a:pt x="156" y="27"/>
                  </a:lnTo>
                  <a:lnTo>
                    <a:pt x="156" y="36"/>
                  </a:lnTo>
                  <a:lnTo>
                    <a:pt x="158" y="47"/>
                  </a:lnTo>
                  <a:lnTo>
                    <a:pt x="158" y="53"/>
                  </a:lnTo>
                  <a:lnTo>
                    <a:pt x="158" y="61"/>
                  </a:lnTo>
                  <a:lnTo>
                    <a:pt x="159" y="68"/>
                  </a:lnTo>
                  <a:lnTo>
                    <a:pt x="161" y="76"/>
                  </a:lnTo>
                  <a:lnTo>
                    <a:pt x="161" y="84"/>
                  </a:lnTo>
                  <a:lnTo>
                    <a:pt x="161" y="91"/>
                  </a:lnTo>
                  <a:lnTo>
                    <a:pt x="163" y="99"/>
                  </a:lnTo>
                  <a:lnTo>
                    <a:pt x="165" y="108"/>
                  </a:lnTo>
                  <a:lnTo>
                    <a:pt x="167" y="116"/>
                  </a:lnTo>
                  <a:lnTo>
                    <a:pt x="169" y="125"/>
                  </a:lnTo>
                  <a:lnTo>
                    <a:pt x="169" y="135"/>
                  </a:lnTo>
                  <a:lnTo>
                    <a:pt x="173" y="146"/>
                  </a:lnTo>
                  <a:lnTo>
                    <a:pt x="175" y="156"/>
                  </a:lnTo>
                  <a:lnTo>
                    <a:pt x="178" y="163"/>
                  </a:lnTo>
                  <a:lnTo>
                    <a:pt x="182" y="173"/>
                  </a:lnTo>
                  <a:lnTo>
                    <a:pt x="184" y="184"/>
                  </a:lnTo>
                  <a:lnTo>
                    <a:pt x="188" y="194"/>
                  </a:lnTo>
                  <a:lnTo>
                    <a:pt x="190" y="205"/>
                  </a:lnTo>
                  <a:lnTo>
                    <a:pt x="196" y="215"/>
                  </a:lnTo>
                  <a:lnTo>
                    <a:pt x="199" y="226"/>
                  </a:lnTo>
                  <a:lnTo>
                    <a:pt x="203" y="236"/>
                  </a:lnTo>
                  <a:lnTo>
                    <a:pt x="207" y="245"/>
                  </a:lnTo>
                  <a:lnTo>
                    <a:pt x="211" y="255"/>
                  </a:lnTo>
                  <a:lnTo>
                    <a:pt x="217" y="264"/>
                  </a:lnTo>
                  <a:lnTo>
                    <a:pt x="222" y="274"/>
                  </a:lnTo>
                  <a:lnTo>
                    <a:pt x="228" y="285"/>
                  </a:lnTo>
                  <a:lnTo>
                    <a:pt x="234" y="295"/>
                  </a:lnTo>
                  <a:lnTo>
                    <a:pt x="241" y="304"/>
                  </a:lnTo>
                  <a:lnTo>
                    <a:pt x="247" y="312"/>
                  </a:lnTo>
                  <a:lnTo>
                    <a:pt x="253" y="321"/>
                  </a:lnTo>
                  <a:lnTo>
                    <a:pt x="260" y="331"/>
                  </a:lnTo>
                  <a:lnTo>
                    <a:pt x="268" y="340"/>
                  </a:lnTo>
                  <a:lnTo>
                    <a:pt x="275" y="348"/>
                  </a:lnTo>
                  <a:lnTo>
                    <a:pt x="283" y="357"/>
                  </a:lnTo>
                  <a:lnTo>
                    <a:pt x="291" y="365"/>
                  </a:lnTo>
                  <a:lnTo>
                    <a:pt x="302" y="373"/>
                  </a:lnTo>
                  <a:lnTo>
                    <a:pt x="310" y="378"/>
                  </a:lnTo>
                  <a:lnTo>
                    <a:pt x="319" y="386"/>
                  </a:lnTo>
                  <a:lnTo>
                    <a:pt x="329" y="392"/>
                  </a:lnTo>
                  <a:lnTo>
                    <a:pt x="342" y="399"/>
                  </a:lnTo>
                  <a:lnTo>
                    <a:pt x="351" y="405"/>
                  </a:lnTo>
                  <a:lnTo>
                    <a:pt x="361" y="409"/>
                  </a:lnTo>
                  <a:lnTo>
                    <a:pt x="374" y="412"/>
                  </a:lnTo>
                  <a:lnTo>
                    <a:pt x="388" y="418"/>
                  </a:lnTo>
                  <a:lnTo>
                    <a:pt x="399" y="422"/>
                  </a:lnTo>
                  <a:lnTo>
                    <a:pt x="412" y="426"/>
                  </a:lnTo>
                  <a:lnTo>
                    <a:pt x="426" y="428"/>
                  </a:lnTo>
                  <a:lnTo>
                    <a:pt x="439" y="431"/>
                  </a:lnTo>
                  <a:lnTo>
                    <a:pt x="454" y="433"/>
                  </a:lnTo>
                  <a:lnTo>
                    <a:pt x="467" y="433"/>
                  </a:lnTo>
                  <a:lnTo>
                    <a:pt x="483" y="433"/>
                  </a:lnTo>
                  <a:lnTo>
                    <a:pt x="500" y="435"/>
                  </a:lnTo>
                  <a:lnTo>
                    <a:pt x="515" y="433"/>
                  </a:lnTo>
                  <a:lnTo>
                    <a:pt x="532" y="433"/>
                  </a:lnTo>
                  <a:lnTo>
                    <a:pt x="547" y="431"/>
                  </a:lnTo>
                  <a:lnTo>
                    <a:pt x="562" y="431"/>
                  </a:lnTo>
                  <a:lnTo>
                    <a:pt x="578" y="430"/>
                  </a:lnTo>
                  <a:lnTo>
                    <a:pt x="595" y="428"/>
                  </a:lnTo>
                  <a:lnTo>
                    <a:pt x="610" y="428"/>
                  </a:lnTo>
                  <a:lnTo>
                    <a:pt x="627" y="428"/>
                  </a:lnTo>
                  <a:lnTo>
                    <a:pt x="642" y="424"/>
                  </a:lnTo>
                  <a:lnTo>
                    <a:pt x="659" y="424"/>
                  </a:lnTo>
                  <a:lnTo>
                    <a:pt x="675" y="422"/>
                  </a:lnTo>
                  <a:lnTo>
                    <a:pt x="692" y="422"/>
                  </a:lnTo>
                  <a:lnTo>
                    <a:pt x="707" y="422"/>
                  </a:lnTo>
                  <a:lnTo>
                    <a:pt x="722" y="420"/>
                  </a:lnTo>
                  <a:lnTo>
                    <a:pt x="739" y="420"/>
                  </a:lnTo>
                  <a:lnTo>
                    <a:pt x="754" y="420"/>
                  </a:lnTo>
                  <a:lnTo>
                    <a:pt x="770" y="418"/>
                  </a:lnTo>
                  <a:lnTo>
                    <a:pt x="785" y="418"/>
                  </a:lnTo>
                  <a:lnTo>
                    <a:pt x="800" y="418"/>
                  </a:lnTo>
                  <a:lnTo>
                    <a:pt x="817" y="418"/>
                  </a:lnTo>
                  <a:lnTo>
                    <a:pt x="830" y="418"/>
                  </a:lnTo>
                  <a:lnTo>
                    <a:pt x="846" y="418"/>
                  </a:lnTo>
                  <a:lnTo>
                    <a:pt x="861" y="418"/>
                  </a:lnTo>
                  <a:lnTo>
                    <a:pt x="876" y="420"/>
                  </a:lnTo>
                  <a:lnTo>
                    <a:pt x="889" y="420"/>
                  </a:lnTo>
                  <a:lnTo>
                    <a:pt x="903" y="422"/>
                  </a:lnTo>
                  <a:lnTo>
                    <a:pt x="918" y="422"/>
                  </a:lnTo>
                  <a:lnTo>
                    <a:pt x="931" y="424"/>
                  </a:lnTo>
                  <a:lnTo>
                    <a:pt x="945" y="428"/>
                  </a:lnTo>
                  <a:lnTo>
                    <a:pt x="958" y="430"/>
                  </a:lnTo>
                  <a:lnTo>
                    <a:pt x="971" y="433"/>
                  </a:lnTo>
                  <a:lnTo>
                    <a:pt x="984" y="437"/>
                  </a:lnTo>
                  <a:lnTo>
                    <a:pt x="996" y="439"/>
                  </a:lnTo>
                  <a:lnTo>
                    <a:pt x="1007" y="443"/>
                  </a:lnTo>
                  <a:lnTo>
                    <a:pt x="1019" y="445"/>
                  </a:lnTo>
                  <a:lnTo>
                    <a:pt x="1032" y="450"/>
                  </a:lnTo>
                  <a:lnTo>
                    <a:pt x="1041" y="454"/>
                  </a:lnTo>
                  <a:lnTo>
                    <a:pt x="1053" y="460"/>
                  </a:lnTo>
                  <a:lnTo>
                    <a:pt x="1062" y="466"/>
                  </a:lnTo>
                  <a:lnTo>
                    <a:pt x="1074" y="473"/>
                  </a:lnTo>
                  <a:lnTo>
                    <a:pt x="1083" y="479"/>
                  </a:lnTo>
                  <a:lnTo>
                    <a:pt x="1095" y="487"/>
                  </a:lnTo>
                  <a:lnTo>
                    <a:pt x="1104" y="494"/>
                  </a:lnTo>
                  <a:lnTo>
                    <a:pt x="1112" y="504"/>
                  </a:lnTo>
                  <a:lnTo>
                    <a:pt x="1121" y="511"/>
                  </a:lnTo>
                  <a:lnTo>
                    <a:pt x="1129" y="521"/>
                  </a:lnTo>
                  <a:lnTo>
                    <a:pt x="1137" y="532"/>
                  </a:lnTo>
                  <a:lnTo>
                    <a:pt x="1144" y="544"/>
                  </a:lnTo>
                  <a:lnTo>
                    <a:pt x="1150" y="553"/>
                  </a:lnTo>
                  <a:lnTo>
                    <a:pt x="1157" y="565"/>
                  </a:lnTo>
                  <a:lnTo>
                    <a:pt x="1161" y="578"/>
                  </a:lnTo>
                  <a:lnTo>
                    <a:pt x="1167" y="591"/>
                  </a:lnTo>
                  <a:lnTo>
                    <a:pt x="1171" y="604"/>
                  </a:lnTo>
                  <a:lnTo>
                    <a:pt x="1176" y="620"/>
                  </a:lnTo>
                  <a:lnTo>
                    <a:pt x="1180" y="633"/>
                  </a:lnTo>
                  <a:lnTo>
                    <a:pt x="1184" y="650"/>
                  </a:lnTo>
                  <a:lnTo>
                    <a:pt x="1186" y="667"/>
                  </a:lnTo>
                  <a:lnTo>
                    <a:pt x="1190" y="684"/>
                  </a:lnTo>
                  <a:lnTo>
                    <a:pt x="1192" y="701"/>
                  </a:lnTo>
                  <a:lnTo>
                    <a:pt x="1194" y="720"/>
                  </a:lnTo>
                  <a:lnTo>
                    <a:pt x="1194" y="741"/>
                  </a:lnTo>
                  <a:lnTo>
                    <a:pt x="1195" y="762"/>
                  </a:lnTo>
                  <a:lnTo>
                    <a:pt x="1195" y="783"/>
                  </a:lnTo>
                  <a:lnTo>
                    <a:pt x="1195" y="806"/>
                  </a:lnTo>
                  <a:lnTo>
                    <a:pt x="1192" y="827"/>
                  </a:lnTo>
                  <a:lnTo>
                    <a:pt x="1192" y="848"/>
                  </a:lnTo>
                  <a:lnTo>
                    <a:pt x="1190" y="867"/>
                  </a:lnTo>
                  <a:lnTo>
                    <a:pt x="1188" y="888"/>
                  </a:lnTo>
                  <a:lnTo>
                    <a:pt x="1186" y="905"/>
                  </a:lnTo>
                  <a:lnTo>
                    <a:pt x="1184" y="924"/>
                  </a:lnTo>
                  <a:lnTo>
                    <a:pt x="1182" y="941"/>
                  </a:lnTo>
                  <a:lnTo>
                    <a:pt x="1180" y="958"/>
                  </a:lnTo>
                  <a:lnTo>
                    <a:pt x="1178" y="973"/>
                  </a:lnTo>
                  <a:lnTo>
                    <a:pt x="1176" y="988"/>
                  </a:lnTo>
                  <a:lnTo>
                    <a:pt x="1173" y="1004"/>
                  </a:lnTo>
                  <a:lnTo>
                    <a:pt x="1171" y="1017"/>
                  </a:lnTo>
                  <a:lnTo>
                    <a:pt x="1169" y="1030"/>
                  </a:lnTo>
                  <a:lnTo>
                    <a:pt x="1167" y="1042"/>
                  </a:lnTo>
                  <a:lnTo>
                    <a:pt x="1163" y="1053"/>
                  </a:lnTo>
                  <a:lnTo>
                    <a:pt x="1163" y="1066"/>
                  </a:lnTo>
                  <a:lnTo>
                    <a:pt x="1159" y="1076"/>
                  </a:lnTo>
                  <a:lnTo>
                    <a:pt x="1157" y="1085"/>
                  </a:lnTo>
                  <a:lnTo>
                    <a:pt x="1154" y="1095"/>
                  </a:lnTo>
                  <a:lnTo>
                    <a:pt x="1152" y="1104"/>
                  </a:lnTo>
                  <a:lnTo>
                    <a:pt x="1148" y="1112"/>
                  </a:lnTo>
                  <a:lnTo>
                    <a:pt x="1144" y="1120"/>
                  </a:lnTo>
                  <a:lnTo>
                    <a:pt x="1142" y="1127"/>
                  </a:lnTo>
                  <a:lnTo>
                    <a:pt x="1140" y="1135"/>
                  </a:lnTo>
                  <a:lnTo>
                    <a:pt x="1135" y="1146"/>
                  </a:lnTo>
                  <a:lnTo>
                    <a:pt x="1129" y="1158"/>
                  </a:lnTo>
                  <a:lnTo>
                    <a:pt x="1123" y="1165"/>
                  </a:lnTo>
                  <a:lnTo>
                    <a:pt x="1118" y="1175"/>
                  </a:lnTo>
                  <a:lnTo>
                    <a:pt x="1106" y="1184"/>
                  </a:lnTo>
                  <a:lnTo>
                    <a:pt x="1097" y="1190"/>
                  </a:lnTo>
                  <a:lnTo>
                    <a:pt x="1085" y="1190"/>
                  </a:lnTo>
                  <a:lnTo>
                    <a:pt x="1078" y="1190"/>
                  </a:lnTo>
                  <a:lnTo>
                    <a:pt x="1070" y="1186"/>
                  </a:lnTo>
                  <a:lnTo>
                    <a:pt x="1066" y="1184"/>
                  </a:lnTo>
                  <a:lnTo>
                    <a:pt x="1062" y="1182"/>
                  </a:lnTo>
                  <a:lnTo>
                    <a:pt x="918" y="1211"/>
                  </a:lnTo>
                  <a:lnTo>
                    <a:pt x="779" y="734"/>
                  </a:lnTo>
                  <a:lnTo>
                    <a:pt x="361" y="760"/>
                  </a:lnTo>
                  <a:lnTo>
                    <a:pt x="359" y="760"/>
                  </a:lnTo>
                  <a:lnTo>
                    <a:pt x="355" y="758"/>
                  </a:lnTo>
                  <a:lnTo>
                    <a:pt x="350" y="757"/>
                  </a:lnTo>
                  <a:lnTo>
                    <a:pt x="342" y="755"/>
                  </a:lnTo>
                  <a:lnTo>
                    <a:pt x="332" y="751"/>
                  </a:lnTo>
                  <a:lnTo>
                    <a:pt x="321" y="747"/>
                  </a:lnTo>
                  <a:lnTo>
                    <a:pt x="313" y="745"/>
                  </a:lnTo>
                  <a:lnTo>
                    <a:pt x="306" y="741"/>
                  </a:lnTo>
                  <a:lnTo>
                    <a:pt x="300" y="739"/>
                  </a:lnTo>
                  <a:lnTo>
                    <a:pt x="294" y="736"/>
                  </a:lnTo>
                  <a:lnTo>
                    <a:pt x="285" y="732"/>
                  </a:lnTo>
                  <a:lnTo>
                    <a:pt x="275" y="728"/>
                  </a:lnTo>
                  <a:lnTo>
                    <a:pt x="268" y="724"/>
                  </a:lnTo>
                  <a:lnTo>
                    <a:pt x="260" y="718"/>
                  </a:lnTo>
                  <a:lnTo>
                    <a:pt x="251" y="713"/>
                  </a:lnTo>
                  <a:lnTo>
                    <a:pt x="243" y="709"/>
                  </a:lnTo>
                  <a:lnTo>
                    <a:pt x="234" y="703"/>
                  </a:lnTo>
                  <a:lnTo>
                    <a:pt x="226" y="698"/>
                  </a:lnTo>
                  <a:lnTo>
                    <a:pt x="215" y="690"/>
                  </a:lnTo>
                  <a:lnTo>
                    <a:pt x="205" y="682"/>
                  </a:lnTo>
                  <a:lnTo>
                    <a:pt x="196" y="677"/>
                  </a:lnTo>
                  <a:lnTo>
                    <a:pt x="188" y="669"/>
                  </a:lnTo>
                  <a:lnTo>
                    <a:pt x="178" y="660"/>
                  </a:lnTo>
                  <a:lnTo>
                    <a:pt x="169" y="652"/>
                  </a:lnTo>
                  <a:lnTo>
                    <a:pt x="159" y="642"/>
                  </a:lnTo>
                  <a:lnTo>
                    <a:pt x="152" y="635"/>
                  </a:lnTo>
                  <a:lnTo>
                    <a:pt x="140" y="623"/>
                  </a:lnTo>
                  <a:lnTo>
                    <a:pt x="131" y="612"/>
                  </a:lnTo>
                  <a:lnTo>
                    <a:pt x="123" y="601"/>
                  </a:lnTo>
                  <a:lnTo>
                    <a:pt x="114" y="591"/>
                  </a:lnTo>
                  <a:lnTo>
                    <a:pt x="104" y="578"/>
                  </a:lnTo>
                  <a:lnTo>
                    <a:pt x="97" y="565"/>
                  </a:lnTo>
                  <a:lnTo>
                    <a:pt x="87" y="553"/>
                  </a:lnTo>
                  <a:lnTo>
                    <a:pt x="82" y="540"/>
                  </a:lnTo>
                  <a:lnTo>
                    <a:pt x="72" y="525"/>
                  </a:lnTo>
                  <a:lnTo>
                    <a:pt x="64" y="509"/>
                  </a:lnTo>
                  <a:lnTo>
                    <a:pt x="57" y="492"/>
                  </a:lnTo>
                  <a:lnTo>
                    <a:pt x="51" y="477"/>
                  </a:lnTo>
                  <a:lnTo>
                    <a:pt x="44" y="460"/>
                  </a:lnTo>
                  <a:lnTo>
                    <a:pt x="38" y="443"/>
                  </a:lnTo>
                  <a:lnTo>
                    <a:pt x="32" y="424"/>
                  </a:lnTo>
                  <a:lnTo>
                    <a:pt x="28" y="407"/>
                  </a:lnTo>
                  <a:lnTo>
                    <a:pt x="23" y="386"/>
                  </a:lnTo>
                  <a:lnTo>
                    <a:pt x="17" y="367"/>
                  </a:lnTo>
                  <a:lnTo>
                    <a:pt x="13" y="346"/>
                  </a:lnTo>
                  <a:lnTo>
                    <a:pt x="9" y="325"/>
                  </a:lnTo>
                  <a:lnTo>
                    <a:pt x="7" y="302"/>
                  </a:lnTo>
                  <a:lnTo>
                    <a:pt x="4" y="279"/>
                  </a:lnTo>
                  <a:lnTo>
                    <a:pt x="2" y="257"/>
                  </a:lnTo>
                  <a:lnTo>
                    <a:pt x="2" y="232"/>
                  </a:lnTo>
                  <a:lnTo>
                    <a:pt x="0" y="205"/>
                  </a:lnTo>
                  <a:lnTo>
                    <a:pt x="0" y="181"/>
                  </a:lnTo>
                  <a:lnTo>
                    <a:pt x="0" y="154"/>
                  </a:lnTo>
                  <a:lnTo>
                    <a:pt x="2" y="127"/>
                  </a:lnTo>
                  <a:lnTo>
                    <a:pt x="4" y="99"/>
                  </a:lnTo>
                  <a:lnTo>
                    <a:pt x="7" y="68"/>
                  </a:lnTo>
                  <a:lnTo>
                    <a:pt x="9" y="40"/>
                  </a:lnTo>
                  <a:lnTo>
                    <a:pt x="15" y="9"/>
                  </a:lnTo>
                  <a:lnTo>
                    <a:pt x="15" y="6"/>
                  </a:lnTo>
                  <a:lnTo>
                    <a:pt x="21" y="4"/>
                  </a:lnTo>
                  <a:lnTo>
                    <a:pt x="28" y="0"/>
                  </a:lnTo>
                  <a:lnTo>
                    <a:pt x="38" y="0"/>
                  </a:lnTo>
                  <a:lnTo>
                    <a:pt x="47" y="0"/>
                  </a:lnTo>
                  <a:lnTo>
                    <a:pt x="61" y="0"/>
                  </a:lnTo>
                  <a:lnTo>
                    <a:pt x="66" y="0"/>
                  </a:lnTo>
                  <a:lnTo>
                    <a:pt x="72" y="0"/>
                  </a:lnTo>
                  <a:lnTo>
                    <a:pt x="80" y="0"/>
                  </a:lnTo>
                  <a:lnTo>
                    <a:pt x="87" y="0"/>
                  </a:lnTo>
                  <a:lnTo>
                    <a:pt x="93" y="0"/>
                  </a:lnTo>
                  <a:lnTo>
                    <a:pt x="99" y="0"/>
                  </a:lnTo>
                  <a:lnTo>
                    <a:pt x="104" y="0"/>
                  </a:lnTo>
                  <a:lnTo>
                    <a:pt x="112" y="2"/>
                  </a:lnTo>
                  <a:lnTo>
                    <a:pt x="123" y="4"/>
                  </a:lnTo>
                  <a:lnTo>
                    <a:pt x="135" y="4"/>
                  </a:lnTo>
                  <a:lnTo>
                    <a:pt x="142" y="6"/>
                  </a:lnTo>
                  <a:lnTo>
                    <a:pt x="150" y="8"/>
                  </a:lnTo>
                  <a:lnTo>
                    <a:pt x="154" y="8"/>
                  </a:lnTo>
                  <a:lnTo>
                    <a:pt x="156" y="8"/>
                  </a:lnTo>
                  <a:lnTo>
                    <a:pt x="156" y="8"/>
                  </a:lnTo>
                  <a:close/>
                </a:path>
              </a:pathLst>
            </a:custGeom>
            <a:solidFill>
              <a:srgbClr val="0D2F8D"/>
            </a:solidFill>
            <a:ln w="9525">
              <a:noFill/>
              <a:round/>
              <a:headEnd/>
              <a:tailEnd/>
            </a:ln>
          </p:spPr>
          <p:txBody>
            <a:bodyPr/>
            <a:lstStyle/>
            <a:p>
              <a:endParaRPr lang="pt-BR"/>
            </a:p>
          </p:txBody>
        </p:sp>
        <p:sp>
          <p:nvSpPr>
            <p:cNvPr id="2128960" name="Freeform 64"/>
            <p:cNvSpPr>
              <a:spLocks/>
            </p:cNvSpPr>
            <p:nvPr/>
          </p:nvSpPr>
          <p:spPr bwMode="auto">
            <a:xfrm>
              <a:off x="1664" y="3182"/>
              <a:ext cx="159" cy="243"/>
            </a:xfrm>
            <a:custGeom>
              <a:avLst/>
              <a:gdLst/>
              <a:ahLst/>
              <a:cxnLst>
                <a:cxn ang="0">
                  <a:pos x="0" y="38"/>
                </a:cxn>
                <a:cxn ang="0">
                  <a:pos x="318" y="0"/>
                </a:cxn>
                <a:cxn ang="0">
                  <a:pos x="318" y="432"/>
                </a:cxn>
                <a:cxn ang="0">
                  <a:pos x="65" y="487"/>
                </a:cxn>
                <a:cxn ang="0">
                  <a:pos x="0" y="38"/>
                </a:cxn>
                <a:cxn ang="0">
                  <a:pos x="0" y="38"/>
                </a:cxn>
              </a:cxnLst>
              <a:rect l="0" t="0" r="r" b="b"/>
              <a:pathLst>
                <a:path w="318" h="487">
                  <a:moveTo>
                    <a:pt x="0" y="38"/>
                  </a:moveTo>
                  <a:lnTo>
                    <a:pt x="318" y="0"/>
                  </a:lnTo>
                  <a:lnTo>
                    <a:pt x="318" y="432"/>
                  </a:lnTo>
                  <a:lnTo>
                    <a:pt x="65" y="487"/>
                  </a:lnTo>
                  <a:lnTo>
                    <a:pt x="0" y="38"/>
                  </a:lnTo>
                  <a:lnTo>
                    <a:pt x="0" y="38"/>
                  </a:lnTo>
                  <a:close/>
                </a:path>
              </a:pathLst>
            </a:custGeom>
            <a:solidFill>
              <a:srgbClr val="7D6BD6"/>
            </a:solidFill>
            <a:ln w="9525">
              <a:noFill/>
              <a:round/>
              <a:headEnd/>
              <a:tailEnd/>
            </a:ln>
          </p:spPr>
          <p:txBody>
            <a:bodyPr/>
            <a:lstStyle/>
            <a:p>
              <a:endParaRPr lang="pt-BR"/>
            </a:p>
          </p:txBody>
        </p:sp>
        <p:sp>
          <p:nvSpPr>
            <p:cNvPr id="2128961" name="Freeform 65"/>
            <p:cNvSpPr>
              <a:spLocks/>
            </p:cNvSpPr>
            <p:nvPr/>
          </p:nvSpPr>
          <p:spPr bwMode="auto">
            <a:xfrm>
              <a:off x="1672" y="3232"/>
              <a:ext cx="121" cy="197"/>
            </a:xfrm>
            <a:custGeom>
              <a:avLst/>
              <a:gdLst/>
              <a:ahLst/>
              <a:cxnLst>
                <a:cxn ang="0">
                  <a:pos x="0" y="13"/>
                </a:cxn>
                <a:cxn ang="0">
                  <a:pos x="243" y="0"/>
                </a:cxn>
                <a:cxn ang="0">
                  <a:pos x="235" y="348"/>
                </a:cxn>
                <a:cxn ang="0">
                  <a:pos x="45" y="393"/>
                </a:cxn>
                <a:cxn ang="0">
                  <a:pos x="0" y="13"/>
                </a:cxn>
                <a:cxn ang="0">
                  <a:pos x="0" y="13"/>
                </a:cxn>
              </a:cxnLst>
              <a:rect l="0" t="0" r="r" b="b"/>
              <a:pathLst>
                <a:path w="243" h="393">
                  <a:moveTo>
                    <a:pt x="0" y="13"/>
                  </a:moveTo>
                  <a:lnTo>
                    <a:pt x="243" y="0"/>
                  </a:lnTo>
                  <a:lnTo>
                    <a:pt x="235" y="348"/>
                  </a:lnTo>
                  <a:lnTo>
                    <a:pt x="45" y="393"/>
                  </a:lnTo>
                  <a:lnTo>
                    <a:pt x="0" y="13"/>
                  </a:lnTo>
                  <a:lnTo>
                    <a:pt x="0" y="13"/>
                  </a:lnTo>
                  <a:close/>
                </a:path>
              </a:pathLst>
            </a:custGeom>
            <a:solidFill>
              <a:srgbClr val="9973AD"/>
            </a:solidFill>
            <a:ln w="9525">
              <a:noFill/>
              <a:round/>
              <a:headEnd/>
              <a:tailEnd/>
            </a:ln>
          </p:spPr>
          <p:txBody>
            <a:bodyPr/>
            <a:lstStyle/>
            <a:p>
              <a:endParaRPr lang="pt-BR"/>
            </a:p>
          </p:txBody>
        </p:sp>
        <p:sp>
          <p:nvSpPr>
            <p:cNvPr id="2128962" name="Freeform 66"/>
            <p:cNvSpPr>
              <a:spLocks/>
            </p:cNvSpPr>
            <p:nvPr/>
          </p:nvSpPr>
          <p:spPr bwMode="auto">
            <a:xfrm>
              <a:off x="1323" y="2707"/>
              <a:ext cx="21" cy="137"/>
            </a:xfrm>
            <a:custGeom>
              <a:avLst/>
              <a:gdLst/>
              <a:ahLst/>
              <a:cxnLst>
                <a:cxn ang="0">
                  <a:pos x="4" y="0"/>
                </a:cxn>
                <a:cxn ang="0">
                  <a:pos x="0" y="258"/>
                </a:cxn>
                <a:cxn ang="0">
                  <a:pos x="42" y="273"/>
                </a:cxn>
                <a:cxn ang="0">
                  <a:pos x="42" y="0"/>
                </a:cxn>
                <a:cxn ang="0">
                  <a:pos x="4" y="0"/>
                </a:cxn>
                <a:cxn ang="0">
                  <a:pos x="4" y="0"/>
                </a:cxn>
              </a:cxnLst>
              <a:rect l="0" t="0" r="r" b="b"/>
              <a:pathLst>
                <a:path w="42" h="273">
                  <a:moveTo>
                    <a:pt x="4" y="0"/>
                  </a:moveTo>
                  <a:lnTo>
                    <a:pt x="0" y="258"/>
                  </a:lnTo>
                  <a:lnTo>
                    <a:pt x="42" y="273"/>
                  </a:lnTo>
                  <a:lnTo>
                    <a:pt x="42" y="0"/>
                  </a:lnTo>
                  <a:lnTo>
                    <a:pt x="4" y="0"/>
                  </a:lnTo>
                  <a:lnTo>
                    <a:pt x="4" y="0"/>
                  </a:lnTo>
                  <a:close/>
                </a:path>
              </a:pathLst>
            </a:custGeom>
            <a:solidFill>
              <a:srgbClr val="000000"/>
            </a:solidFill>
            <a:ln w="9525">
              <a:noFill/>
              <a:round/>
              <a:headEnd/>
              <a:tailEnd/>
            </a:ln>
          </p:spPr>
          <p:txBody>
            <a:bodyPr/>
            <a:lstStyle/>
            <a:p>
              <a:endParaRPr lang="pt-BR"/>
            </a:p>
          </p:txBody>
        </p:sp>
        <p:sp>
          <p:nvSpPr>
            <p:cNvPr id="2128963" name="Freeform 67"/>
            <p:cNvSpPr>
              <a:spLocks/>
            </p:cNvSpPr>
            <p:nvPr/>
          </p:nvSpPr>
          <p:spPr bwMode="auto">
            <a:xfrm>
              <a:off x="1142" y="3009"/>
              <a:ext cx="25" cy="212"/>
            </a:xfrm>
            <a:custGeom>
              <a:avLst/>
              <a:gdLst/>
              <a:ahLst/>
              <a:cxnLst>
                <a:cxn ang="0">
                  <a:pos x="4" y="0"/>
                </a:cxn>
                <a:cxn ang="0">
                  <a:pos x="0" y="424"/>
                </a:cxn>
                <a:cxn ang="0">
                  <a:pos x="34" y="411"/>
                </a:cxn>
                <a:cxn ang="0">
                  <a:pos x="49" y="4"/>
                </a:cxn>
                <a:cxn ang="0">
                  <a:pos x="4" y="0"/>
                </a:cxn>
                <a:cxn ang="0">
                  <a:pos x="4" y="0"/>
                </a:cxn>
              </a:cxnLst>
              <a:rect l="0" t="0" r="r" b="b"/>
              <a:pathLst>
                <a:path w="49" h="424">
                  <a:moveTo>
                    <a:pt x="4" y="0"/>
                  </a:moveTo>
                  <a:lnTo>
                    <a:pt x="0" y="424"/>
                  </a:lnTo>
                  <a:lnTo>
                    <a:pt x="34" y="411"/>
                  </a:lnTo>
                  <a:lnTo>
                    <a:pt x="49" y="4"/>
                  </a:lnTo>
                  <a:lnTo>
                    <a:pt x="4" y="0"/>
                  </a:lnTo>
                  <a:lnTo>
                    <a:pt x="4" y="0"/>
                  </a:lnTo>
                  <a:close/>
                </a:path>
              </a:pathLst>
            </a:custGeom>
            <a:solidFill>
              <a:srgbClr val="000000"/>
            </a:solidFill>
            <a:ln w="9525">
              <a:noFill/>
              <a:round/>
              <a:headEnd/>
              <a:tailEnd/>
            </a:ln>
          </p:spPr>
          <p:txBody>
            <a:bodyPr/>
            <a:lstStyle/>
            <a:p>
              <a:endParaRPr lang="pt-BR"/>
            </a:p>
          </p:txBody>
        </p:sp>
        <p:sp>
          <p:nvSpPr>
            <p:cNvPr id="2128964" name="Freeform 68"/>
            <p:cNvSpPr>
              <a:spLocks/>
            </p:cNvSpPr>
            <p:nvPr/>
          </p:nvSpPr>
          <p:spPr bwMode="auto">
            <a:xfrm>
              <a:off x="1192" y="3011"/>
              <a:ext cx="22" cy="202"/>
            </a:xfrm>
            <a:custGeom>
              <a:avLst/>
              <a:gdLst/>
              <a:ahLst/>
              <a:cxnLst>
                <a:cxn ang="0">
                  <a:pos x="2" y="0"/>
                </a:cxn>
                <a:cxn ang="0">
                  <a:pos x="0" y="403"/>
                </a:cxn>
                <a:cxn ang="0">
                  <a:pos x="36" y="399"/>
                </a:cxn>
                <a:cxn ang="0">
                  <a:pos x="43" y="0"/>
                </a:cxn>
                <a:cxn ang="0">
                  <a:pos x="2" y="0"/>
                </a:cxn>
                <a:cxn ang="0">
                  <a:pos x="2" y="0"/>
                </a:cxn>
              </a:cxnLst>
              <a:rect l="0" t="0" r="r" b="b"/>
              <a:pathLst>
                <a:path w="43" h="403">
                  <a:moveTo>
                    <a:pt x="2" y="0"/>
                  </a:moveTo>
                  <a:lnTo>
                    <a:pt x="0" y="403"/>
                  </a:lnTo>
                  <a:lnTo>
                    <a:pt x="36" y="399"/>
                  </a:lnTo>
                  <a:lnTo>
                    <a:pt x="43" y="0"/>
                  </a:lnTo>
                  <a:lnTo>
                    <a:pt x="2" y="0"/>
                  </a:lnTo>
                  <a:lnTo>
                    <a:pt x="2" y="0"/>
                  </a:lnTo>
                  <a:close/>
                </a:path>
              </a:pathLst>
            </a:custGeom>
            <a:solidFill>
              <a:srgbClr val="000000"/>
            </a:solidFill>
            <a:ln w="9525">
              <a:noFill/>
              <a:round/>
              <a:headEnd/>
              <a:tailEnd/>
            </a:ln>
          </p:spPr>
          <p:txBody>
            <a:bodyPr/>
            <a:lstStyle/>
            <a:p>
              <a:endParaRPr lang="pt-BR"/>
            </a:p>
          </p:txBody>
        </p:sp>
        <p:sp>
          <p:nvSpPr>
            <p:cNvPr id="2128965" name="Freeform 69"/>
            <p:cNvSpPr>
              <a:spLocks/>
            </p:cNvSpPr>
            <p:nvPr/>
          </p:nvSpPr>
          <p:spPr bwMode="auto">
            <a:xfrm>
              <a:off x="1302" y="3005"/>
              <a:ext cx="21" cy="195"/>
            </a:xfrm>
            <a:custGeom>
              <a:avLst/>
              <a:gdLst/>
              <a:ahLst/>
              <a:cxnLst>
                <a:cxn ang="0">
                  <a:pos x="0" y="0"/>
                </a:cxn>
                <a:cxn ang="0">
                  <a:pos x="0" y="388"/>
                </a:cxn>
                <a:cxn ang="0">
                  <a:pos x="34" y="390"/>
                </a:cxn>
                <a:cxn ang="0">
                  <a:pos x="42" y="2"/>
                </a:cxn>
                <a:cxn ang="0">
                  <a:pos x="0" y="0"/>
                </a:cxn>
                <a:cxn ang="0">
                  <a:pos x="0" y="0"/>
                </a:cxn>
              </a:cxnLst>
              <a:rect l="0" t="0" r="r" b="b"/>
              <a:pathLst>
                <a:path w="42" h="390">
                  <a:moveTo>
                    <a:pt x="0" y="0"/>
                  </a:moveTo>
                  <a:lnTo>
                    <a:pt x="0" y="388"/>
                  </a:lnTo>
                  <a:lnTo>
                    <a:pt x="34" y="390"/>
                  </a:lnTo>
                  <a:lnTo>
                    <a:pt x="42" y="2"/>
                  </a:lnTo>
                  <a:lnTo>
                    <a:pt x="0" y="0"/>
                  </a:lnTo>
                  <a:lnTo>
                    <a:pt x="0" y="0"/>
                  </a:lnTo>
                  <a:close/>
                </a:path>
              </a:pathLst>
            </a:custGeom>
            <a:solidFill>
              <a:srgbClr val="000000"/>
            </a:solidFill>
            <a:ln w="9525">
              <a:noFill/>
              <a:round/>
              <a:headEnd/>
              <a:tailEnd/>
            </a:ln>
          </p:spPr>
          <p:txBody>
            <a:bodyPr/>
            <a:lstStyle/>
            <a:p>
              <a:endParaRPr lang="pt-BR"/>
            </a:p>
          </p:txBody>
        </p:sp>
        <p:sp>
          <p:nvSpPr>
            <p:cNvPr id="2128966" name="Freeform 70"/>
            <p:cNvSpPr>
              <a:spLocks/>
            </p:cNvSpPr>
            <p:nvPr/>
          </p:nvSpPr>
          <p:spPr bwMode="auto">
            <a:xfrm>
              <a:off x="1762" y="3381"/>
              <a:ext cx="734" cy="237"/>
            </a:xfrm>
            <a:custGeom>
              <a:avLst/>
              <a:gdLst/>
              <a:ahLst/>
              <a:cxnLst>
                <a:cxn ang="0">
                  <a:pos x="428" y="0"/>
                </a:cxn>
                <a:cxn ang="0">
                  <a:pos x="1468" y="63"/>
                </a:cxn>
                <a:cxn ang="0">
                  <a:pos x="1291" y="474"/>
                </a:cxn>
                <a:cxn ang="0">
                  <a:pos x="0" y="407"/>
                </a:cxn>
                <a:cxn ang="0">
                  <a:pos x="428" y="0"/>
                </a:cxn>
                <a:cxn ang="0">
                  <a:pos x="428" y="0"/>
                </a:cxn>
              </a:cxnLst>
              <a:rect l="0" t="0" r="r" b="b"/>
              <a:pathLst>
                <a:path w="1468" h="474">
                  <a:moveTo>
                    <a:pt x="428" y="0"/>
                  </a:moveTo>
                  <a:lnTo>
                    <a:pt x="1468" y="63"/>
                  </a:lnTo>
                  <a:lnTo>
                    <a:pt x="1291" y="474"/>
                  </a:lnTo>
                  <a:lnTo>
                    <a:pt x="0" y="407"/>
                  </a:lnTo>
                  <a:lnTo>
                    <a:pt x="428" y="0"/>
                  </a:lnTo>
                  <a:lnTo>
                    <a:pt x="428" y="0"/>
                  </a:lnTo>
                  <a:close/>
                </a:path>
              </a:pathLst>
            </a:custGeom>
            <a:solidFill>
              <a:srgbClr val="CC804D"/>
            </a:solidFill>
            <a:ln w="9525">
              <a:noFill/>
              <a:round/>
              <a:headEnd/>
              <a:tailEnd/>
            </a:ln>
          </p:spPr>
          <p:txBody>
            <a:bodyPr/>
            <a:lstStyle/>
            <a:p>
              <a:endParaRPr lang="pt-BR"/>
            </a:p>
          </p:txBody>
        </p:sp>
        <p:sp>
          <p:nvSpPr>
            <p:cNvPr id="2128967" name="Freeform 71"/>
            <p:cNvSpPr>
              <a:spLocks/>
            </p:cNvSpPr>
            <p:nvPr/>
          </p:nvSpPr>
          <p:spPr bwMode="auto">
            <a:xfrm>
              <a:off x="2069" y="3062"/>
              <a:ext cx="343" cy="331"/>
            </a:xfrm>
            <a:custGeom>
              <a:avLst/>
              <a:gdLst/>
              <a:ahLst/>
              <a:cxnLst>
                <a:cxn ang="0">
                  <a:pos x="12" y="266"/>
                </a:cxn>
                <a:cxn ang="0">
                  <a:pos x="12" y="281"/>
                </a:cxn>
                <a:cxn ang="0">
                  <a:pos x="12" y="296"/>
                </a:cxn>
                <a:cxn ang="0">
                  <a:pos x="14" y="317"/>
                </a:cxn>
                <a:cxn ang="0">
                  <a:pos x="15" y="334"/>
                </a:cxn>
                <a:cxn ang="0">
                  <a:pos x="17" y="347"/>
                </a:cxn>
                <a:cxn ang="0">
                  <a:pos x="19" y="361"/>
                </a:cxn>
                <a:cxn ang="0">
                  <a:pos x="19" y="376"/>
                </a:cxn>
                <a:cxn ang="0">
                  <a:pos x="21" y="389"/>
                </a:cxn>
                <a:cxn ang="0">
                  <a:pos x="25" y="404"/>
                </a:cxn>
                <a:cxn ang="0">
                  <a:pos x="27" y="420"/>
                </a:cxn>
                <a:cxn ang="0">
                  <a:pos x="29" y="435"/>
                </a:cxn>
                <a:cxn ang="0">
                  <a:pos x="33" y="450"/>
                </a:cxn>
                <a:cxn ang="0">
                  <a:pos x="36" y="465"/>
                </a:cxn>
                <a:cxn ang="0">
                  <a:pos x="38" y="480"/>
                </a:cxn>
                <a:cxn ang="0">
                  <a:pos x="42" y="494"/>
                </a:cxn>
                <a:cxn ang="0">
                  <a:pos x="46" y="509"/>
                </a:cxn>
                <a:cxn ang="0">
                  <a:pos x="52" y="524"/>
                </a:cxn>
                <a:cxn ang="0">
                  <a:pos x="55" y="539"/>
                </a:cxn>
                <a:cxn ang="0">
                  <a:pos x="59" y="553"/>
                </a:cxn>
                <a:cxn ang="0">
                  <a:pos x="67" y="566"/>
                </a:cxn>
                <a:cxn ang="0">
                  <a:pos x="71" y="577"/>
                </a:cxn>
                <a:cxn ang="0">
                  <a:pos x="80" y="595"/>
                </a:cxn>
                <a:cxn ang="0">
                  <a:pos x="93" y="615"/>
                </a:cxn>
                <a:cxn ang="0">
                  <a:pos x="103" y="625"/>
                </a:cxn>
                <a:cxn ang="0">
                  <a:pos x="116" y="627"/>
                </a:cxn>
                <a:cxn ang="0">
                  <a:pos x="131" y="627"/>
                </a:cxn>
                <a:cxn ang="0">
                  <a:pos x="145" y="629"/>
                </a:cxn>
                <a:cxn ang="0">
                  <a:pos x="162" y="631"/>
                </a:cxn>
                <a:cxn ang="0">
                  <a:pos x="181" y="633"/>
                </a:cxn>
                <a:cxn ang="0">
                  <a:pos x="200" y="634"/>
                </a:cxn>
                <a:cxn ang="0">
                  <a:pos x="221" y="634"/>
                </a:cxn>
                <a:cxn ang="0">
                  <a:pos x="242" y="636"/>
                </a:cxn>
                <a:cxn ang="0">
                  <a:pos x="266" y="638"/>
                </a:cxn>
                <a:cxn ang="0">
                  <a:pos x="291" y="640"/>
                </a:cxn>
                <a:cxn ang="0">
                  <a:pos x="314" y="642"/>
                </a:cxn>
                <a:cxn ang="0">
                  <a:pos x="340" y="642"/>
                </a:cxn>
                <a:cxn ang="0">
                  <a:pos x="367" y="646"/>
                </a:cxn>
                <a:cxn ang="0">
                  <a:pos x="392" y="646"/>
                </a:cxn>
                <a:cxn ang="0">
                  <a:pos x="416" y="648"/>
                </a:cxn>
                <a:cxn ang="0">
                  <a:pos x="441" y="648"/>
                </a:cxn>
                <a:cxn ang="0">
                  <a:pos x="468" y="652"/>
                </a:cxn>
                <a:cxn ang="0">
                  <a:pos x="491" y="652"/>
                </a:cxn>
                <a:cxn ang="0">
                  <a:pos x="513" y="653"/>
                </a:cxn>
                <a:cxn ang="0">
                  <a:pos x="536" y="653"/>
                </a:cxn>
                <a:cxn ang="0">
                  <a:pos x="555" y="657"/>
                </a:cxn>
                <a:cxn ang="0">
                  <a:pos x="574" y="657"/>
                </a:cxn>
                <a:cxn ang="0">
                  <a:pos x="591" y="657"/>
                </a:cxn>
                <a:cxn ang="0">
                  <a:pos x="607" y="659"/>
                </a:cxn>
                <a:cxn ang="0">
                  <a:pos x="622" y="659"/>
                </a:cxn>
                <a:cxn ang="0">
                  <a:pos x="637" y="661"/>
                </a:cxn>
                <a:cxn ang="0">
                  <a:pos x="650" y="661"/>
                </a:cxn>
                <a:cxn ang="0">
                  <a:pos x="686" y="319"/>
                </a:cxn>
                <a:cxn ang="0">
                  <a:pos x="403" y="0"/>
                </a:cxn>
                <a:cxn ang="0">
                  <a:pos x="12" y="264"/>
                </a:cxn>
              </a:cxnLst>
              <a:rect l="0" t="0" r="r" b="b"/>
              <a:pathLst>
                <a:path w="686" h="663">
                  <a:moveTo>
                    <a:pt x="12" y="264"/>
                  </a:moveTo>
                  <a:lnTo>
                    <a:pt x="12" y="266"/>
                  </a:lnTo>
                  <a:lnTo>
                    <a:pt x="12" y="275"/>
                  </a:lnTo>
                  <a:lnTo>
                    <a:pt x="12" y="281"/>
                  </a:lnTo>
                  <a:lnTo>
                    <a:pt x="12" y="288"/>
                  </a:lnTo>
                  <a:lnTo>
                    <a:pt x="12" y="296"/>
                  </a:lnTo>
                  <a:lnTo>
                    <a:pt x="14" y="307"/>
                  </a:lnTo>
                  <a:lnTo>
                    <a:pt x="14" y="317"/>
                  </a:lnTo>
                  <a:lnTo>
                    <a:pt x="15" y="328"/>
                  </a:lnTo>
                  <a:lnTo>
                    <a:pt x="15" y="334"/>
                  </a:lnTo>
                  <a:lnTo>
                    <a:pt x="15" y="340"/>
                  </a:lnTo>
                  <a:lnTo>
                    <a:pt x="17" y="347"/>
                  </a:lnTo>
                  <a:lnTo>
                    <a:pt x="19" y="355"/>
                  </a:lnTo>
                  <a:lnTo>
                    <a:pt x="19" y="361"/>
                  </a:lnTo>
                  <a:lnTo>
                    <a:pt x="19" y="368"/>
                  </a:lnTo>
                  <a:lnTo>
                    <a:pt x="19" y="376"/>
                  </a:lnTo>
                  <a:lnTo>
                    <a:pt x="21" y="382"/>
                  </a:lnTo>
                  <a:lnTo>
                    <a:pt x="21" y="389"/>
                  </a:lnTo>
                  <a:lnTo>
                    <a:pt x="23" y="397"/>
                  </a:lnTo>
                  <a:lnTo>
                    <a:pt x="25" y="404"/>
                  </a:lnTo>
                  <a:lnTo>
                    <a:pt x="27" y="414"/>
                  </a:lnTo>
                  <a:lnTo>
                    <a:pt x="27" y="420"/>
                  </a:lnTo>
                  <a:lnTo>
                    <a:pt x="29" y="427"/>
                  </a:lnTo>
                  <a:lnTo>
                    <a:pt x="29" y="435"/>
                  </a:lnTo>
                  <a:lnTo>
                    <a:pt x="31" y="442"/>
                  </a:lnTo>
                  <a:lnTo>
                    <a:pt x="33" y="450"/>
                  </a:lnTo>
                  <a:lnTo>
                    <a:pt x="34" y="458"/>
                  </a:lnTo>
                  <a:lnTo>
                    <a:pt x="36" y="465"/>
                  </a:lnTo>
                  <a:lnTo>
                    <a:pt x="38" y="473"/>
                  </a:lnTo>
                  <a:lnTo>
                    <a:pt x="38" y="480"/>
                  </a:lnTo>
                  <a:lnTo>
                    <a:pt x="42" y="488"/>
                  </a:lnTo>
                  <a:lnTo>
                    <a:pt x="42" y="494"/>
                  </a:lnTo>
                  <a:lnTo>
                    <a:pt x="46" y="503"/>
                  </a:lnTo>
                  <a:lnTo>
                    <a:pt x="46" y="509"/>
                  </a:lnTo>
                  <a:lnTo>
                    <a:pt x="48" y="518"/>
                  </a:lnTo>
                  <a:lnTo>
                    <a:pt x="52" y="524"/>
                  </a:lnTo>
                  <a:lnTo>
                    <a:pt x="53" y="534"/>
                  </a:lnTo>
                  <a:lnTo>
                    <a:pt x="55" y="539"/>
                  </a:lnTo>
                  <a:lnTo>
                    <a:pt x="57" y="545"/>
                  </a:lnTo>
                  <a:lnTo>
                    <a:pt x="59" y="553"/>
                  </a:lnTo>
                  <a:lnTo>
                    <a:pt x="63" y="560"/>
                  </a:lnTo>
                  <a:lnTo>
                    <a:pt x="67" y="566"/>
                  </a:lnTo>
                  <a:lnTo>
                    <a:pt x="69" y="572"/>
                  </a:lnTo>
                  <a:lnTo>
                    <a:pt x="71" y="577"/>
                  </a:lnTo>
                  <a:lnTo>
                    <a:pt x="74" y="585"/>
                  </a:lnTo>
                  <a:lnTo>
                    <a:pt x="80" y="595"/>
                  </a:lnTo>
                  <a:lnTo>
                    <a:pt x="86" y="606"/>
                  </a:lnTo>
                  <a:lnTo>
                    <a:pt x="93" y="615"/>
                  </a:lnTo>
                  <a:lnTo>
                    <a:pt x="101" y="625"/>
                  </a:lnTo>
                  <a:lnTo>
                    <a:pt x="103" y="625"/>
                  </a:lnTo>
                  <a:lnTo>
                    <a:pt x="109" y="625"/>
                  </a:lnTo>
                  <a:lnTo>
                    <a:pt x="116" y="627"/>
                  </a:lnTo>
                  <a:lnTo>
                    <a:pt x="128" y="627"/>
                  </a:lnTo>
                  <a:lnTo>
                    <a:pt x="131" y="627"/>
                  </a:lnTo>
                  <a:lnTo>
                    <a:pt x="139" y="629"/>
                  </a:lnTo>
                  <a:lnTo>
                    <a:pt x="145" y="629"/>
                  </a:lnTo>
                  <a:lnTo>
                    <a:pt x="154" y="631"/>
                  </a:lnTo>
                  <a:lnTo>
                    <a:pt x="162" y="631"/>
                  </a:lnTo>
                  <a:lnTo>
                    <a:pt x="171" y="631"/>
                  </a:lnTo>
                  <a:lnTo>
                    <a:pt x="181" y="633"/>
                  </a:lnTo>
                  <a:lnTo>
                    <a:pt x="190" y="634"/>
                  </a:lnTo>
                  <a:lnTo>
                    <a:pt x="200" y="634"/>
                  </a:lnTo>
                  <a:lnTo>
                    <a:pt x="211" y="634"/>
                  </a:lnTo>
                  <a:lnTo>
                    <a:pt x="221" y="634"/>
                  </a:lnTo>
                  <a:lnTo>
                    <a:pt x="232" y="636"/>
                  </a:lnTo>
                  <a:lnTo>
                    <a:pt x="242" y="636"/>
                  </a:lnTo>
                  <a:lnTo>
                    <a:pt x="255" y="636"/>
                  </a:lnTo>
                  <a:lnTo>
                    <a:pt x="266" y="638"/>
                  </a:lnTo>
                  <a:lnTo>
                    <a:pt x="278" y="640"/>
                  </a:lnTo>
                  <a:lnTo>
                    <a:pt x="291" y="640"/>
                  </a:lnTo>
                  <a:lnTo>
                    <a:pt x="302" y="640"/>
                  </a:lnTo>
                  <a:lnTo>
                    <a:pt x="314" y="642"/>
                  </a:lnTo>
                  <a:lnTo>
                    <a:pt x="329" y="642"/>
                  </a:lnTo>
                  <a:lnTo>
                    <a:pt x="340" y="642"/>
                  </a:lnTo>
                  <a:lnTo>
                    <a:pt x="354" y="644"/>
                  </a:lnTo>
                  <a:lnTo>
                    <a:pt x="367" y="646"/>
                  </a:lnTo>
                  <a:lnTo>
                    <a:pt x="380" y="646"/>
                  </a:lnTo>
                  <a:lnTo>
                    <a:pt x="392" y="646"/>
                  </a:lnTo>
                  <a:lnTo>
                    <a:pt x="405" y="648"/>
                  </a:lnTo>
                  <a:lnTo>
                    <a:pt x="416" y="648"/>
                  </a:lnTo>
                  <a:lnTo>
                    <a:pt x="430" y="648"/>
                  </a:lnTo>
                  <a:lnTo>
                    <a:pt x="441" y="648"/>
                  </a:lnTo>
                  <a:lnTo>
                    <a:pt x="455" y="650"/>
                  </a:lnTo>
                  <a:lnTo>
                    <a:pt x="468" y="652"/>
                  </a:lnTo>
                  <a:lnTo>
                    <a:pt x="479" y="652"/>
                  </a:lnTo>
                  <a:lnTo>
                    <a:pt x="491" y="652"/>
                  </a:lnTo>
                  <a:lnTo>
                    <a:pt x="502" y="653"/>
                  </a:lnTo>
                  <a:lnTo>
                    <a:pt x="513" y="653"/>
                  </a:lnTo>
                  <a:lnTo>
                    <a:pt x="525" y="653"/>
                  </a:lnTo>
                  <a:lnTo>
                    <a:pt x="536" y="653"/>
                  </a:lnTo>
                  <a:lnTo>
                    <a:pt x="546" y="655"/>
                  </a:lnTo>
                  <a:lnTo>
                    <a:pt x="555" y="657"/>
                  </a:lnTo>
                  <a:lnTo>
                    <a:pt x="567" y="657"/>
                  </a:lnTo>
                  <a:lnTo>
                    <a:pt x="574" y="657"/>
                  </a:lnTo>
                  <a:lnTo>
                    <a:pt x="584" y="657"/>
                  </a:lnTo>
                  <a:lnTo>
                    <a:pt x="591" y="657"/>
                  </a:lnTo>
                  <a:lnTo>
                    <a:pt x="601" y="659"/>
                  </a:lnTo>
                  <a:lnTo>
                    <a:pt x="607" y="659"/>
                  </a:lnTo>
                  <a:lnTo>
                    <a:pt x="614" y="659"/>
                  </a:lnTo>
                  <a:lnTo>
                    <a:pt x="622" y="659"/>
                  </a:lnTo>
                  <a:lnTo>
                    <a:pt x="627" y="661"/>
                  </a:lnTo>
                  <a:lnTo>
                    <a:pt x="637" y="661"/>
                  </a:lnTo>
                  <a:lnTo>
                    <a:pt x="645" y="661"/>
                  </a:lnTo>
                  <a:lnTo>
                    <a:pt x="650" y="661"/>
                  </a:lnTo>
                  <a:lnTo>
                    <a:pt x="652" y="663"/>
                  </a:lnTo>
                  <a:lnTo>
                    <a:pt x="686" y="319"/>
                  </a:lnTo>
                  <a:lnTo>
                    <a:pt x="479" y="138"/>
                  </a:lnTo>
                  <a:lnTo>
                    <a:pt x="403" y="0"/>
                  </a:lnTo>
                  <a:lnTo>
                    <a:pt x="0" y="150"/>
                  </a:lnTo>
                  <a:lnTo>
                    <a:pt x="12" y="264"/>
                  </a:lnTo>
                  <a:lnTo>
                    <a:pt x="12" y="264"/>
                  </a:lnTo>
                  <a:close/>
                </a:path>
              </a:pathLst>
            </a:custGeom>
            <a:solidFill>
              <a:srgbClr val="0D2F8D"/>
            </a:solidFill>
            <a:ln w="9525">
              <a:noFill/>
              <a:round/>
              <a:headEnd/>
              <a:tailEnd/>
            </a:ln>
          </p:spPr>
          <p:txBody>
            <a:bodyPr/>
            <a:lstStyle/>
            <a:p>
              <a:endParaRPr lang="pt-BR"/>
            </a:p>
          </p:txBody>
        </p:sp>
        <p:sp>
          <p:nvSpPr>
            <p:cNvPr id="2128968" name="Freeform 72"/>
            <p:cNvSpPr>
              <a:spLocks/>
            </p:cNvSpPr>
            <p:nvPr/>
          </p:nvSpPr>
          <p:spPr bwMode="auto">
            <a:xfrm>
              <a:off x="1887" y="3396"/>
              <a:ext cx="529" cy="173"/>
            </a:xfrm>
            <a:custGeom>
              <a:avLst/>
              <a:gdLst/>
              <a:ahLst/>
              <a:cxnLst>
                <a:cxn ang="0">
                  <a:pos x="614" y="93"/>
                </a:cxn>
                <a:cxn ang="0">
                  <a:pos x="584" y="72"/>
                </a:cxn>
                <a:cxn ang="0">
                  <a:pos x="550" y="53"/>
                </a:cxn>
                <a:cxn ang="0">
                  <a:pos x="504" y="32"/>
                </a:cxn>
                <a:cxn ang="0">
                  <a:pos x="474" y="21"/>
                </a:cxn>
                <a:cxn ang="0">
                  <a:pos x="447" y="13"/>
                </a:cxn>
                <a:cxn ang="0">
                  <a:pos x="418" y="5"/>
                </a:cxn>
                <a:cxn ang="0">
                  <a:pos x="390" y="2"/>
                </a:cxn>
                <a:cxn ang="0">
                  <a:pos x="358" y="0"/>
                </a:cxn>
                <a:cxn ang="0">
                  <a:pos x="321" y="2"/>
                </a:cxn>
                <a:cxn ang="0">
                  <a:pos x="23" y="285"/>
                </a:cxn>
                <a:cxn ang="0">
                  <a:pos x="61" y="275"/>
                </a:cxn>
                <a:cxn ang="0">
                  <a:pos x="93" y="271"/>
                </a:cxn>
                <a:cxn ang="0">
                  <a:pos x="124" y="270"/>
                </a:cxn>
                <a:cxn ang="0">
                  <a:pos x="156" y="270"/>
                </a:cxn>
                <a:cxn ang="0">
                  <a:pos x="192" y="270"/>
                </a:cxn>
                <a:cxn ang="0">
                  <a:pos x="232" y="273"/>
                </a:cxn>
                <a:cxn ang="0">
                  <a:pos x="276" y="279"/>
                </a:cxn>
                <a:cxn ang="0">
                  <a:pos x="321" y="289"/>
                </a:cxn>
                <a:cxn ang="0">
                  <a:pos x="371" y="300"/>
                </a:cxn>
                <a:cxn ang="0">
                  <a:pos x="422" y="317"/>
                </a:cxn>
                <a:cxn ang="0">
                  <a:pos x="477" y="338"/>
                </a:cxn>
                <a:cxn ang="0">
                  <a:pos x="508" y="336"/>
                </a:cxn>
                <a:cxn ang="0">
                  <a:pos x="544" y="327"/>
                </a:cxn>
                <a:cxn ang="0">
                  <a:pos x="586" y="315"/>
                </a:cxn>
                <a:cxn ang="0">
                  <a:pos x="614" y="311"/>
                </a:cxn>
                <a:cxn ang="0">
                  <a:pos x="643" y="308"/>
                </a:cxn>
                <a:cxn ang="0">
                  <a:pos x="675" y="306"/>
                </a:cxn>
                <a:cxn ang="0">
                  <a:pos x="711" y="304"/>
                </a:cxn>
                <a:cxn ang="0">
                  <a:pos x="745" y="304"/>
                </a:cxn>
                <a:cxn ang="0">
                  <a:pos x="781" y="304"/>
                </a:cxn>
                <a:cxn ang="0">
                  <a:pos x="820" y="308"/>
                </a:cxn>
                <a:cxn ang="0">
                  <a:pos x="858" y="311"/>
                </a:cxn>
                <a:cxn ang="0">
                  <a:pos x="896" y="319"/>
                </a:cxn>
                <a:cxn ang="0">
                  <a:pos x="934" y="328"/>
                </a:cxn>
                <a:cxn ang="0">
                  <a:pos x="968" y="334"/>
                </a:cxn>
                <a:cxn ang="0">
                  <a:pos x="987" y="304"/>
                </a:cxn>
                <a:cxn ang="0">
                  <a:pos x="1004" y="258"/>
                </a:cxn>
                <a:cxn ang="0">
                  <a:pos x="1013" y="226"/>
                </a:cxn>
                <a:cxn ang="0">
                  <a:pos x="1021" y="199"/>
                </a:cxn>
                <a:cxn ang="0">
                  <a:pos x="1029" y="171"/>
                </a:cxn>
                <a:cxn ang="0">
                  <a:pos x="1034" y="142"/>
                </a:cxn>
                <a:cxn ang="0">
                  <a:pos x="1040" y="116"/>
                </a:cxn>
                <a:cxn ang="0">
                  <a:pos x="1050" y="76"/>
                </a:cxn>
                <a:cxn ang="0">
                  <a:pos x="1057" y="41"/>
                </a:cxn>
                <a:cxn ang="0">
                  <a:pos x="1048" y="38"/>
                </a:cxn>
                <a:cxn ang="0">
                  <a:pos x="1013" y="36"/>
                </a:cxn>
                <a:cxn ang="0">
                  <a:pos x="983" y="36"/>
                </a:cxn>
                <a:cxn ang="0">
                  <a:pos x="949" y="36"/>
                </a:cxn>
                <a:cxn ang="0">
                  <a:pos x="909" y="38"/>
                </a:cxn>
                <a:cxn ang="0">
                  <a:pos x="861" y="45"/>
                </a:cxn>
                <a:cxn ang="0">
                  <a:pos x="821" y="53"/>
                </a:cxn>
                <a:cxn ang="0">
                  <a:pos x="791" y="59"/>
                </a:cxn>
                <a:cxn ang="0">
                  <a:pos x="747" y="66"/>
                </a:cxn>
                <a:cxn ang="0">
                  <a:pos x="711" y="76"/>
                </a:cxn>
                <a:cxn ang="0">
                  <a:pos x="685" y="83"/>
                </a:cxn>
                <a:cxn ang="0">
                  <a:pos x="647" y="95"/>
                </a:cxn>
                <a:cxn ang="0">
                  <a:pos x="629" y="104"/>
                </a:cxn>
              </a:cxnLst>
              <a:rect l="0" t="0" r="r" b="b"/>
              <a:pathLst>
                <a:path w="1059" h="346">
                  <a:moveTo>
                    <a:pt x="629" y="104"/>
                  </a:moveTo>
                  <a:lnTo>
                    <a:pt x="628" y="102"/>
                  </a:lnTo>
                  <a:lnTo>
                    <a:pt x="622" y="98"/>
                  </a:lnTo>
                  <a:lnTo>
                    <a:pt x="614" y="93"/>
                  </a:lnTo>
                  <a:lnTo>
                    <a:pt x="605" y="85"/>
                  </a:lnTo>
                  <a:lnTo>
                    <a:pt x="599" y="81"/>
                  </a:lnTo>
                  <a:lnTo>
                    <a:pt x="591" y="78"/>
                  </a:lnTo>
                  <a:lnTo>
                    <a:pt x="584" y="72"/>
                  </a:lnTo>
                  <a:lnTo>
                    <a:pt x="576" y="68"/>
                  </a:lnTo>
                  <a:lnTo>
                    <a:pt x="567" y="62"/>
                  </a:lnTo>
                  <a:lnTo>
                    <a:pt x="557" y="57"/>
                  </a:lnTo>
                  <a:lnTo>
                    <a:pt x="550" y="53"/>
                  </a:lnTo>
                  <a:lnTo>
                    <a:pt x="540" y="47"/>
                  </a:lnTo>
                  <a:lnTo>
                    <a:pt x="529" y="41"/>
                  </a:lnTo>
                  <a:lnTo>
                    <a:pt x="517" y="38"/>
                  </a:lnTo>
                  <a:lnTo>
                    <a:pt x="504" y="32"/>
                  </a:lnTo>
                  <a:lnTo>
                    <a:pt x="493" y="28"/>
                  </a:lnTo>
                  <a:lnTo>
                    <a:pt x="487" y="24"/>
                  </a:lnTo>
                  <a:lnTo>
                    <a:pt x="481" y="22"/>
                  </a:lnTo>
                  <a:lnTo>
                    <a:pt x="474" y="21"/>
                  </a:lnTo>
                  <a:lnTo>
                    <a:pt x="468" y="19"/>
                  </a:lnTo>
                  <a:lnTo>
                    <a:pt x="460" y="17"/>
                  </a:lnTo>
                  <a:lnTo>
                    <a:pt x="455" y="15"/>
                  </a:lnTo>
                  <a:lnTo>
                    <a:pt x="447" y="13"/>
                  </a:lnTo>
                  <a:lnTo>
                    <a:pt x="441" y="11"/>
                  </a:lnTo>
                  <a:lnTo>
                    <a:pt x="434" y="9"/>
                  </a:lnTo>
                  <a:lnTo>
                    <a:pt x="426" y="9"/>
                  </a:lnTo>
                  <a:lnTo>
                    <a:pt x="418" y="5"/>
                  </a:lnTo>
                  <a:lnTo>
                    <a:pt x="413" y="5"/>
                  </a:lnTo>
                  <a:lnTo>
                    <a:pt x="403" y="3"/>
                  </a:lnTo>
                  <a:lnTo>
                    <a:pt x="398" y="3"/>
                  </a:lnTo>
                  <a:lnTo>
                    <a:pt x="390" y="2"/>
                  </a:lnTo>
                  <a:lnTo>
                    <a:pt x="382" y="2"/>
                  </a:lnTo>
                  <a:lnTo>
                    <a:pt x="375" y="0"/>
                  </a:lnTo>
                  <a:lnTo>
                    <a:pt x="365" y="0"/>
                  </a:lnTo>
                  <a:lnTo>
                    <a:pt x="358" y="0"/>
                  </a:lnTo>
                  <a:lnTo>
                    <a:pt x="350" y="0"/>
                  </a:lnTo>
                  <a:lnTo>
                    <a:pt x="342" y="0"/>
                  </a:lnTo>
                  <a:lnTo>
                    <a:pt x="337" y="0"/>
                  </a:lnTo>
                  <a:lnTo>
                    <a:pt x="321" y="2"/>
                  </a:lnTo>
                  <a:lnTo>
                    <a:pt x="0" y="294"/>
                  </a:lnTo>
                  <a:lnTo>
                    <a:pt x="6" y="290"/>
                  </a:lnTo>
                  <a:lnTo>
                    <a:pt x="17" y="289"/>
                  </a:lnTo>
                  <a:lnTo>
                    <a:pt x="23" y="285"/>
                  </a:lnTo>
                  <a:lnTo>
                    <a:pt x="33" y="285"/>
                  </a:lnTo>
                  <a:lnTo>
                    <a:pt x="40" y="281"/>
                  </a:lnTo>
                  <a:lnTo>
                    <a:pt x="50" y="279"/>
                  </a:lnTo>
                  <a:lnTo>
                    <a:pt x="61" y="275"/>
                  </a:lnTo>
                  <a:lnTo>
                    <a:pt x="72" y="275"/>
                  </a:lnTo>
                  <a:lnTo>
                    <a:pt x="78" y="273"/>
                  </a:lnTo>
                  <a:lnTo>
                    <a:pt x="86" y="273"/>
                  </a:lnTo>
                  <a:lnTo>
                    <a:pt x="93" y="271"/>
                  </a:lnTo>
                  <a:lnTo>
                    <a:pt x="101" y="271"/>
                  </a:lnTo>
                  <a:lnTo>
                    <a:pt x="109" y="270"/>
                  </a:lnTo>
                  <a:lnTo>
                    <a:pt x="114" y="270"/>
                  </a:lnTo>
                  <a:lnTo>
                    <a:pt x="124" y="270"/>
                  </a:lnTo>
                  <a:lnTo>
                    <a:pt x="131" y="270"/>
                  </a:lnTo>
                  <a:lnTo>
                    <a:pt x="139" y="270"/>
                  </a:lnTo>
                  <a:lnTo>
                    <a:pt x="147" y="270"/>
                  </a:lnTo>
                  <a:lnTo>
                    <a:pt x="156" y="270"/>
                  </a:lnTo>
                  <a:lnTo>
                    <a:pt x="166" y="270"/>
                  </a:lnTo>
                  <a:lnTo>
                    <a:pt x="173" y="270"/>
                  </a:lnTo>
                  <a:lnTo>
                    <a:pt x="183" y="270"/>
                  </a:lnTo>
                  <a:lnTo>
                    <a:pt x="192" y="270"/>
                  </a:lnTo>
                  <a:lnTo>
                    <a:pt x="204" y="270"/>
                  </a:lnTo>
                  <a:lnTo>
                    <a:pt x="211" y="270"/>
                  </a:lnTo>
                  <a:lnTo>
                    <a:pt x="221" y="271"/>
                  </a:lnTo>
                  <a:lnTo>
                    <a:pt x="232" y="273"/>
                  </a:lnTo>
                  <a:lnTo>
                    <a:pt x="244" y="273"/>
                  </a:lnTo>
                  <a:lnTo>
                    <a:pt x="253" y="275"/>
                  </a:lnTo>
                  <a:lnTo>
                    <a:pt x="264" y="277"/>
                  </a:lnTo>
                  <a:lnTo>
                    <a:pt x="276" y="279"/>
                  </a:lnTo>
                  <a:lnTo>
                    <a:pt x="287" y="281"/>
                  </a:lnTo>
                  <a:lnTo>
                    <a:pt x="299" y="283"/>
                  </a:lnTo>
                  <a:lnTo>
                    <a:pt x="310" y="285"/>
                  </a:lnTo>
                  <a:lnTo>
                    <a:pt x="321" y="289"/>
                  </a:lnTo>
                  <a:lnTo>
                    <a:pt x="333" y="290"/>
                  </a:lnTo>
                  <a:lnTo>
                    <a:pt x="344" y="294"/>
                  </a:lnTo>
                  <a:lnTo>
                    <a:pt x="358" y="296"/>
                  </a:lnTo>
                  <a:lnTo>
                    <a:pt x="371" y="300"/>
                  </a:lnTo>
                  <a:lnTo>
                    <a:pt x="384" y="306"/>
                  </a:lnTo>
                  <a:lnTo>
                    <a:pt x="396" y="308"/>
                  </a:lnTo>
                  <a:lnTo>
                    <a:pt x="409" y="311"/>
                  </a:lnTo>
                  <a:lnTo>
                    <a:pt x="422" y="317"/>
                  </a:lnTo>
                  <a:lnTo>
                    <a:pt x="436" y="323"/>
                  </a:lnTo>
                  <a:lnTo>
                    <a:pt x="451" y="327"/>
                  </a:lnTo>
                  <a:lnTo>
                    <a:pt x="464" y="332"/>
                  </a:lnTo>
                  <a:lnTo>
                    <a:pt x="477" y="338"/>
                  </a:lnTo>
                  <a:lnTo>
                    <a:pt x="493" y="346"/>
                  </a:lnTo>
                  <a:lnTo>
                    <a:pt x="496" y="342"/>
                  </a:lnTo>
                  <a:lnTo>
                    <a:pt x="502" y="340"/>
                  </a:lnTo>
                  <a:lnTo>
                    <a:pt x="508" y="336"/>
                  </a:lnTo>
                  <a:lnTo>
                    <a:pt x="517" y="334"/>
                  </a:lnTo>
                  <a:lnTo>
                    <a:pt x="523" y="330"/>
                  </a:lnTo>
                  <a:lnTo>
                    <a:pt x="534" y="328"/>
                  </a:lnTo>
                  <a:lnTo>
                    <a:pt x="544" y="327"/>
                  </a:lnTo>
                  <a:lnTo>
                    <a:pt x="555" y="323"/>
                  </a:lnTo>
                  <a:lnTo>
                    <a:pt x="567" y="321"/>
                  </a:lnTo>
                  <a:lnTo>
                    <a:pt x="578" y="317"/>
                  </a:lnTo>
                  <a:lnTo>
                    <a:pt x="586" y="315"/>
                  </a:lnTo>
                  <a:lnTo>
                    <a:pt x="593" y="315"/>
                  </a:lnTo>
                  <a:lnTo>
                    <a:pt x="599" y="313"/>
                  </a:lnTo>
                  <a:lnTo>
                    <a:pt x="607" y="313"/>
                  </a:lnTo>
                  <a:lnTo>
                    <a:pt x="614" y="311"/>
                  </a:lnTo>
                  <a:lnTo>
                    <a:pt x="620" y="311"/>
                  </a:lnTo>
                  <a:lnTo>
                    <a:pt x="629" y="309"/>
                  </a:lnTo>
                  <a:lnTo>
                    <a:pt x="637" y="309"/>
                  </a:lnTo>
                  <a:lnTo>
                    <a:pt x="643" y="308"/>
                  </a:lnTo>
                  <a:lnTo>
                    <a:pt x="652" y="308"/>
                  </a:lnTo>
                  <a:lnTo>
                    <a:pt x="660" y="308"/>
                  </a:lnTo>
                  <a:lnTo>
                    <a:pt x="669" y="308"/>
                  </a:lnTo>
                  <a:lnTo>
                    <a:pt x="675" y="306"/>
                  </a:lnTo>
                  <a:lnTo>
                    <a:pt x="685" y="306"/>
                  </a:lnTo>
                  <a:lnTo>
                    <a:pt x="694" y="304"/>
                  </a:lnTo>
                  <a:lnTo>
                    <a:pt x="704" y="304"/>
                  </a:lnTo>
                  <a:lnTo>
                    <a:pt x="711" y="304"/>
                  </a:lnTo>
                  <a:lnTo>
                    <a:pt x="721" y="304"/>
                  </a:lnTo>
                  <a:lnTo>
                    <a:pt x="728" y="304"/>
                  </a:lnTo>
                  <a:lnTo>
                    <a:pt x="738" y="304"/>
                  </a:lnTo>
                  <a:lnTo>
                    <a:pt x="745" y="304"/>
                  </a:lnTo>
                  <a:lnTo>
                    <a:pt x="755" y="304"/>
                  </a:lnTo>
                  <a:lnTo>
                    <a:pt x="764" y="304"/>
                  </a:lnTo>
                  <a:lnTo>
                    <a:pt x="774" y="304"/>
                  </a:lnTo>
                  <a:lnTo>
                    <a:pt x="781" y="304"/>
                  </a:lnTo>
                  <a:lnTo>
                    <a:pt x="791" y="306"/>
                  </a:lnTo>
                  <a:lnTo>
                    <a:pt x="801" y="306"/>
                  </a:lnTo>
                  <a:lnTo>
                    <a:pt x="812" y="308"/>
                  </a:lnTo>
                  <a:lnTo>
                    <a:pt x="820" y="308"/>
                  </a:lnTo>
                  <a:lnTo>
                    <a:pt x="829" y="308"/>
                  </a:lnTo>
                  <a:lnTo>
                    <a:pt x="839" y="309"/>
                  </a:lnTo>
                  <a:lnTo>
                    <a:pt x="848" y="311"/>
                  </a:lnTo>
                  <a:lnTo>
                    <a:pt x="858" y="311"/>
                  </a:lnTo>
                  <a:lnTo>
                    <a:pt x="867" y="315"/>
                  </a:lnTo>
                  <a:lnTo>
                    <a:pt x="877" y="315"/>
                  </a:lnTo>
                  <a:lnTo>
                    <a:pt x="886" y="317"/>
                  </a:lnTo>
                  <a:lnTo>
                    <a:pt x="896" y="319"/>
                  </a:lnTo>
                  <a:lnTo>
                    <a:pt x="903" y="321"/>
                  </a:lnTo>
                  <a:lnTo>
                    <a:pt x="913" y="323"/>
                  </a:lnTo>
                  <a:lnTo>
                    <a:pt x="924" y="327"/>
                  </a:lnTo>
                  <a:lnTo>
                    <a:pt x="934" y="328"/>
                  </a:lnTo>
                  <a:lnTo>
                    <a:pt x="943" y="330"/>
                  </a:lnTo>
                  <a:lnTo>
                    <a:pt x="951" y="334"/>
                  </a:lnTo>
                  <a:lnTo>
                    <a:pt x="962" y="338"/>
                  </a:lnTo>
                  <a:lnTo>
                    <a:pt x="968" y="334"/>
                  </a:lnTo>
                  <a:lnTo>
                    <a:pt x="975" y="327"/>
                  </a:lnTo>
                  <a:lnTo>
                    <a:pt x="979" y="319"/>
                  </a:lnTo>
                  <a:lnTo>
                    <a:pt x="983" y="311"/>
                  </a:lnTo>
                  <a:lnTo>
                    <a:pt x="987" y="304"/>
                  </a:lnTo>
                  <a:lnTo>
                    <a:pt x="992" y="294"/>
                  </a:lnTo>
                  <a:lnTo>
                    <a:pt x="994" y="283"/>
                  </a:lnTo>
                  <a:lnTo>
                    <a:pt x="1000" y="271"/>
                  </a:lnTo>
                  <a:lnTo>
                    <a:pt x="1004" y="258"/>
                  </a:lnTo>
                  <a:lnTo>
                    <a:pt x="1008" y="247"/>
                  </a:lnTo>
                  <a:lnTo>
                    <a:pt x="1010" y="239"/>
                  </a:lnTo>
                  <a:lnTo>
                    <a:pt x="1011" y="233"/>
                  </a:lnTo>
                  <a:lnTo>
                    <a:pt x="1013" y="226"/>
                  </a:lnTo>
                  <a:lnTo>
                    <a:pt x="1015" y="220"/>
                  </a:lnTo>
                  <a:lnTo>
                    <a:pt x="1017" y="213"/>
                  </a:lnTo>
                  <a:lnTo>
                    <a:pt x="1019" y="205"/>
                  </a:lnTo>
                  <a:lnTo>
                    <a:pt x="1021" y="199"/>
                  </a:lnTo>
                  <a:lnTo>
                    <a:pt x="1025" y="194"/>
                  </a:lnTo>
                  <a:lnTo>
                    <a:pt x="1025" y="184"/>
                  </a:lnTo>
                  <a:lnTo>
                    <a:pt x="1027" y="178"/>
                  </a:lnTo>
                  <a:lnTo>
                    <a:pt x="1029" y="171"/>
                  </a:lnTo>
                  <a:lnTo>
                    <a:pt x="1031" y="163"/>
                  </a:lnTo>
                  <a:lnTo>
                    <a:pt x="1031" y="157"/>
                  </a:lnTo>
                  <a:lnTo>
                    <a:pt x="1034" y="150"/>
                  </a:lnTo>
                  <a:lnTo>
                    <a:pt x="1034" y="142"/>
                  </a:lnTo>
                  <a:lnTo>
                    <a:pt x="1036" y="137"/>
                  </a:lnTo>
                  <a:lnTo>
                    <a:pt x="1038" y="129"/>
                  </a:lnTo>
                  <a:lnTo>
                    <a:pt x="1040" y="121"/>
                  </a:lnTo>
                  <a:lnTo>
                    <a:pt x="1040" y="116"/>
                  </a:lnTo>
                  <a:lnTo>
                    <a:pt x="1042" y="110"/>
                  </a:lnTo>
                  <a:lnTo>
                    <a:pt x="1046" y="98"/>
                  </a:lnTo>
                  <a:lnTo>
                    <a:pt x="1048" y="87"/>
                  </a:lnTo>
                  <a:lnTo>
                    <a:pt x="1050" y="76"/>
                  </a:lnTo>
                  <a:lnTo>
                    <a:pt x="1051" y="66"/>
                  </a:lnTo>
                  <a:lnTo>
                    <a:pt x="1053" y="59"/>
                  </a:lnTo>
                  <a:lnTo>
                    <a:pt x="1055" y="53"/>
                  </a:lnTo>
                  <a:lnTo>
                    <a:pt x="1057" y="41"/>
                  </a:lnTo>
                  <a:lnTo>
                    <a:pt x="1059" y="40"/>
                  </a:lnTo>
                  <a:lnTo>
                    <a:pt x="1057" y="38"/>
                  </a:lnTo>
                  <a:lnTo>
                    <a:pt x="1053" y="38"/>
                  </a:lnTo>
                  <a:lnTo>
                    <a:pt x="1048" y="38"/>
                  </a:lnTo>
                  <a:lnTo>
                    <a:pt x="1042" y="38"/>
                  </a:lnTo>
                  <a:lnTo>
                    <a:pt x="1031" y="36"/>
                  </a:lnTo>
                  <a:lnTo>
                    <a:pt x="1021" y="36"/>
                  </a:lnTo>
                  <a:lnTo>
                    <a:pt x="1013" y="36"/>
                  </a:lnTo>
                  <a:lnTo>
                    <a:pt x="1008" y="36"/>
                  </a:lnTo>
                  <a:lnTo>
                    <a:pt x="1000" y="36"/>
                  </a:lnTo>
                  <a:lnTo>
                    <a:pt x="992" y="36"/>
                  </a:lnTo>
                  <a:lnTo>
                    <a:pt x="983" y="36"/>
                  </a:lnTo>
                  <a:lnTo>
                    <a:pt x="975" y="36"/>
                  </a:lnTo>
                  <a:lnTo>
                    <a:pt x="966" y="36"/>
                  </a:lnTo>
                  <a:lnTo>
                    <a:pt x="958" y="36"/>
                  </a:lnTo>
                  <a:lnTo>
                    <a:pt x="949" y="36"/>
                  </a:lnTo>
                  <a:lnTo>
                    <a:pt x="939" y="36"/>
                  </a:lnTo>
                  <a:lnTo>
                    <a:pt x="930" y="38"/>
                  </a:lnTo>
                  <a:lnTo>
                    <a:pt x="920" y="38"/>
                  </a:lnTo>
                  <a:lnTo>
                    <a:pt x="909" y="38"/>
                  </a:lnTo>
                  <a:lnTo>
                    <a:pt x="897" y="41"/>
                  </a:lnTo>
                  <a:lnTo>
                    <a:pt x="886" y="41"/>
                  </a:lnTo>
                  <a:lnTo>
                    <a:pt x="875" y="43"/>
                  </a:lnTo>
                  <a:lnTo>
                    <a:pt x="861" y="45"/>
                  </a:lnTo>
                  <a:lnTo>
                    <a:pt x="850" y="47"/>
                  </a:lnTo>
                  <a:lnTo>
                    <a:pt x="839" y="49"/>
                  </a:lnTo>
                  <a:lnTo>
                    <a:pt x="827" y="53"/>
                  </a:lnTo>
                  <a:lnTo>
                    <a:pt x="821" y="53"/>
                  </a:lnTo>
                  <a:lnTo>
                    <a:pt x="814" y="53"/>
                  </a:lnTo>
                  <a:lnTo>
                    <a:pt x="808" y="55"/>
                  </a:lnTo>
                  <a:lnTo>
                    <a:pt x="802" y="57"/>
                  </a:lnTo>
                  <a:lnTo>
                    <a:pt x="791" y="59"/>
                  </a:lnTo>
                  <a:lnTo>
                    <a:pt x="780" y="60"/>
                  </a:lnTo>
                  <a:lnTo>
                    <a:pt x="768" y="62"/>
                  </a:lnTo>
                  <a:lnTo>
                    <a:pt x="759" y="66"/>
                  </a:lnTo>
                  <a:lnTo>
                    <a:pt x="747" y="66"/>
                  </a:lnTo>
                  <a:lnTo>
                    <a:pt x="740" y="70"/>
                  </a:lnTo>
                  <a:lnTo>
                    <a:pt x="730" y="72"/>
                  </a:lnTo>
                  <a:lnTo>
                    <a:pt x="721" y="74"/>
                  </a:lnTo>
                  <a:lnTo>
                    <a:pt x="711" y="76"/>
                  </a:lnTo>
                  <a:lnTo>
                    <a:pt x="705" y="78"/>
                  </a:lnTo>
                  <a:lnTo>
                    <a:pt x="696" y="79"/>
                  </a:lnTo>
                  <a:lnTo>
                    <a:pt x="690" y="83"/>
                  </a:lnTo>
                  <a:lnTo>
                    <a:pt x="685" y="83"/>
                  </a:lnTo>
                  <a:lnTo>
                    <a:pt x="679" y="87"/>
                  </a:lnTo>
                  <a:lnTo>
                    <a:pt x="666" y="89"/>
                  </a:lnTo>
                  <a:lnTo>
                    <a:pt x="656" y="93"/>
                  </a:lnTo>
                  <a:lnTo>
                    <a:pt x="647" y="95"/>
                  </a:lnTo>
                  <a:lnTo>
                    <a:pt x="641" y="98"/>
                  </a:lnTo>
                  <a:lnTo>
                    <a:pt x="631" y="102"/>
                  </a:lnTo>
                  <a:lnTo>
                    <a:pt x="629" y="104"/>
                  </a:lnTo>
                  <a:lnTo>
                    <a:pt x="629" y="104"/>
                  </a:lnTo>
                  <a:close/>
                </a:path>
              </a:pathLst>
            </a:custGeom>
            <a:solidFill>
              <a:srgbClr val="E6E6E6"/>
            </a:solidFill>
            <a:ln w="9525">
              <a:noFill/>
              <a:round/>
              <a:headEnd/>
              <a:tailEnd/>
            </a:ln>
          </p:spPr>
          <p:txBody>
            <a:bodyPr/>
            <a:lstStyle/>
            <a:p>
              <a:endParaRPr lang="pt-BR"/>
            </a:p>
          </p:txBody>
        </p:sp>
        <p:sp>
          <p:nvSpPr>
            <p:cNvPr id="2128969" name="Freeform 73"/>
            <p:cNvSpPr>
              <a:spLocks/>
            </p:cNvSpPr>
            <p:nvPr/>
          </p:nvSpPr>
          <p:spPr bwMode="auto">
            <a:xfrm>
              <a:off x="1832" y="3368"/>
              <a:ext cx="242" cy="232"/>
            </a:xfrm>
            <a:custGeom>
              <a:avLst/>
              <a:gdLst/>
              <a:ahLst/>
              <a:cxnLst>
                <a:cxn ang="0">
                  <a:pos x="439" y="0"/>
                </a:cxn>
                <a:cxn ang="0">
                  <a:pos x="0" y="458"/>
                </a:cxn>
                <a:cxn ang="0">
                  <a:pos x="57" y="463"/>
                </a:cxn>
                <a:cxn ang="0">
                  <a:pos x="483" y="17"/>
                </a:cxn>
                <a:cxn ang="0">
                  <a:pos x="439" y="0"/>
                </a:cxn>
                <a:cxn ang="0">
                  <a:pos x="439" y="0"/>
                </a:cxn>
              </a:cxnLst>
              <a:rect l="0" t="0" r="r" b="b"/>
              <a:pathLst>
                <a:path w="483" h="463">
                  <a:moveTo>
                    <a:pt x="439" y="0"/>
                  </a:moveTo>
                  <a:lnTo>
                    <a:pt x="0" y="458"/>
                  </a:lnTo>
                  <a:lnTo>
                    <a:pt x="57" y="463"/>
                  </a:lnTo>
                  <a:lnTo>
                    <a:pt x="483" y="17"/>
                  </a:lnTo>
                  <a:lnTo>
                    <a:pt x="439" y="0"/>
                  </a:lnTo>
                  <a:lnTo>
                    <a:pt x="439" y="0"/>
                  </a:lnTo>
                  <a:close/>
                </a:path>
              </a:pathLst>
            </a:custGeom>
            <a:solidFill>
              <a:srgbClr val="000000"/>
            </a:solidFill>
            <a:ln w="9525">
              <a:noFill/>
              <a:round/>
              <a:headEnd/>
              <a:tailEnd/>
            </a:ln>
          </p:spPr>
          <p:txBody>
            <a:bodyPr/>
            <a:lstStyle/>
            <a:p>
              <a:endParaRPr lang="pt-BR"/>
            </a:p>
          </p:txBody>
        </p:sp>
        <p:sp>
          <p:nvSpPr>
            <p:cNvPr id="2128970" name="Freeform 74"/>
            <p:cNvSpPr>
              <a:spLocks/>
            </p:cNvSpPr>
            <p:nvPr/>
          </p:nvSpPr>
          <p:spPr bwMode="auto">
            <a:xfrm>
              <a:off x="1909" y="3066"/>
              <a:ext cx="328" cy="434"/>
            </a:xfrm>
            <a:custGeom>
              <a:avLst/>
              <a:gdLst/>
              <a:ahLst/>
              <a:cxnLst>
                <a:cxn ang="0">
                  <a:pos x="405" y="57"/>
                </a:cxn>
                <a:cxn ang="0">
                  <a:pos x="390" y="63"/>
                </a:cxn>
                <a:cxn ang="0">
                  <a:pos x="367" y="70"/>
                </a:cxn>
                <a:cxn ang="0">
                  <a:pos x="340" y="84"/>
                </a:cxn>
                <a:cxn ang="0">
                  <a:pos x="308" y="101"/>
                </a:cxn>
                <a:cxn ang="0">
                  <a:pos x="285" y="114"/>
                </a:cxn>
                <a:cxn ang="0">
                  <a:pos x="264" y="124"/>
                </a:cxn>
                <a:cxn ang="0">
                  <a:pos x="245" y="137"/>
                </a:cxn>
                <a:cxn ang="0">
                  <a:pos x="226" y="150"/>
                </a:cxn>
                <a:cxn ang="0">
                  <a:pos x="205" y="167"/>
                </a:cxn>
                <a:cxn ang="0">
                  <a:pos x="186" y="183"/>
                </a:cxn>
                <a:cxn ang="0">
                  <a:pos x="165" y="200"/>
                </a:cxn>
                <a:cxn ang="0">
                  <a:pos x="144" y="221"/>
                </a:cxn>
                <a:cxn ang="0">
                  <a:pos x="125" y="240"/>
                </a:cxn>
                <a:cxn ang="0">
                  <a:pos x="106" y="262"/>
                </a:cxn>
                <a:cxn ang="0">
                  <a:pos x="89" y="287"/>
                </a:cxn>
                <a:cxn ang="0">
                  <a:pos x="68" y="314"/>
                </a:cxn>
                <a:cxn ang="0">
                  <a:pos x="53" y="342"/>
                </a:cxn>
                <a:cxn ang="0">
                  <a:pos x="40" y="371"/>
                </a:cxn>
                <a:cxn ang="0">
                  <a:pos x="28" y="399"/>
                </a:cxn>
                <a:cxn ang="0">
                  <a:pos x="19" y="430"/>
                </a:cxn>
                <a:cxn ang="0">
                  <a:pos x="11" y="460"/>
                </a:cxn>
                <a:cxn ang="0">
                  <a:pos x="6" y="491"/>
                </a:cxn>
                <a:cxn ang="0">
                  <a:pos x="4" y="523"/>
                </a:cxn>
                <a:cxn ang="0">
                  <a:pos x="0" y="555"/>
                </a:cxn>
                <a:cxn ang="0">
                  <a:pos x="0" y="589"/>
                </a:cxn>
                <a:cxn ang="0">
                  <a:pos x="6" y="626"/>
                </a:cxn>
                <a:cxn ang="0">
                  <a:pos x="26" y="660"/>
                </a:cxn>
                <a:cxn ang="0">
                  <a:pos x="47" y="688"/>
                </a:cxn>
                <a:cxn ang="0">
                  <a:pos x="66" y="717"/>
                </a:cxn>
                <a:cxn ang="0">
                  <a:pos x="83" y="741"/>
                </a:cxn>
                <a:cxn ang="0">
                  <a:pos x="101" y="764"/>
                </a:cxn>
                <a:cxn ang="0">
                  <a:pos x="131" y="799"/>
                </a:cxn>
                <a:cxn ang="0">
                  <a:pos x="160" y="825"/>
                </a:cxn>
                <a:cxn ang="0">
                  <a:pos x="182" y="844"/>
                </a:cxn>
                <a:cxn ang="0">
                  <a:pos x="203" y="856"/>
                </a:cxn>
                <a:cxn ang="0">
                  <a:pos x="228" y="867"/>
                </a:cxn>
                <a:cxn ang="0">
                  <a:pos x="239" y="869"/>
                </a:cxn>
                <a:cxn ang="0">
                  <a:pos x="314" y="785"/>
                </a:cxn>
                <a:cxn ang="0">
                  <a:pos x="291" y="760"/>
                </a:cxn>
                <a:cxn ang="0">
                  <a:pos x="275" y="738"/>
                </a:cxn>
                <a:cxn ang="0">
                  <a:pos x="258" y="711"/>
                </a:cxn>
                <a:cxn ang="0">
                  <a:pos x="243" y="681"/>
                </a:cxn>
                <a:cxn ang="0">
                  <a:pos x="232" y="648"/>
                </a:cxn>
                <a:cxn ang="0">
                  <a:pos x="226" y="616"/>
                </a:cxn>
                <a:cxn ang="0">
                  <a:pos x="228" y="580"/>
                </a:cxn>
                <a:cxn ang="0">
                  <a:pos x="239" y="546"/>
                </a:cxn>
                <a:cxn ang="0">
                  <a:pos x="264" y="511"/>
                </a:cxn>
                <a:cxn ang="0">
                  <a:pos x="294" y="479"/>
                </a:cxn>
                <a:cxn ang="0">
                  <a:pos x="323" y="451"/>
                </a:cxn>
                <a:cxn ang="0">
                  <a:pos x="344" y="437"/>
                </a:cxn>
                <a:cxn ang="0">
                  <a:pos x="363" y="420"/>
                </a:cxn>
                <a:cxn ang="0">
                  <a:pos x="384" y="407"/>
                </a:cxn>
                <a:cxn ang="0">
                  <a:pos x="403" y="394"/>
                </a:cxn>
                <a:cxn ang="0">
                  <a:pos x="424" y="380"/>
                </a:cxn>
                <a:cxn ang="0">
                  <a:pos x="445" y="371"/>
                </a:cxn>
                <a:cxn ang="0">
                  <a:pos x="477" y="352"/>
                </a:cxn>
                <a:cxn ang="0">
                  <a:pos x="511" y="333"/>
                </a:cxn>
                <a:cxn ang="0">
                  <a:pos x="542" y="318"/>
                </a:cxn>
                <a:cxn ang="0">
                  <a:pos x="563" y="308"/>
                </a:cxn>
                <a:cxn ang="0">
                  <a:pos x="580" y="302"/>
                </a:cxn>
              </a:cxnLst>
              <a:rect l="0" t="0" r="r" b="b"/>
              <a:pathLst>
                <a:path w="656" h="869">
                  <a:moveTo>
                    <a:pt x="656" y="0"/>
                  </a:moveTo>
                  <a:lnTo>
                    <a:pt x="409" y="57"/>
                  </a:lnTo>
                  <a:lnTo>
                    <a:pt x="405" y="57"/>
                  </a:lnTo>
                  <a:lnTo>
                    <a:pt x="399" y="61"/>
                  </a:lnTo>
                  <a:lnTo>
                    <a:pt x="393" y="61"/>
                  </a:lnTo>
                  <a:lnTo>
                    <a:pt x="390" y="63"/>
                  </a:lnTo>
                  <a:lnTo>
                    <a:pt x="382" y="65"/>
                  </a:lnTo>
                  <a:lnTo>
                    <a:pt x="376" y="69"/>
                  </a:lnTo>
                  <a:lnTo>
                    <a:pt x="367" y="70"/>
                  </a:lnTo>
                  <a:lnTo>
                    <a:pt x="359" y="74"/>
                  </a:lnTo>
                  <a:lnTo>
                    <a:pt x="350" y="78"/>
                  </a:lnTo>
                  <a:lnTo>
                    <a:pt x="340" y="84"/>
                  </a:lnTo>
                  <a:lnTo>
                    <a:pt x="329" y="88"/>
                  </a:lnTo>
                  <a:lnTo>
                    <a:pt x="319" y="93"/>
                  </a:lnTo>
                  <a:lnTo>
                    <a:pt x="308" y="101"/>
                  </a:lnTo>
                  <a:lnTo>
                    <a:pt x="296" y="108"/>
                  </a:lnTo>
                  <a:lnTo>
                    <a:pt x="291" y="110"/>
                  </a:lnTo>
                  <a:lnTo>
                    <a:pt x="285" y="114"/>
                  </a:lnTo>
                  <a:lnTo>
                    <a:pt x="277" y="116"/>
                  </a:lnTo>
                  <a:lnTo>
                    <a:pt x="272" y="120"/>
                  </a:lnTo>
                  <a:lnTo>
                    <a:pt x="264" y="124"/>
                  </a:lnTo>
                  <a:lnTo>
                    <a:pt x="258" y="127"/>
                  </a:lnTo>
                  <a:lnTo>
                    <a:pt x="253" y="133"/>
                  </a:lnTo>
                  <a:lnTo>
                    <a:pt x="245" y="137"/>
                  </a:lnTo>
                  <a:lnTo>
                    <a:pt x="239" y="141"/>
                  </a:lnTo>
                  <a:lnTo>
                    <a:pt x="232" y="147"/>
                  </a:lnTo>
                  <a:lnTo>
                    <a:pt x="226" y="150"/>
                  </a:lnTo>
                  <a:lnTo>
                    <a:pt x="218" y="156"/>
                  </a:lnTo>
                  <a:lnTo>
                    <a:pt x="213" y="162"/>
                  </a:lnTo>
                  <a:lnTo>
                    <a:pt x="205" y="167"/>
                  </a:lnTo>
                  <a:lnTo>
                    <a:pt x="199" y="171"/>
                  </a:lnTo>
                  <a:lnTo>
                    <a:pt x="192" y="179"/>
                  </a:lnTo>
                  <a:lnTo>
                    <a:pt x="186" y="183"/>
                  </a:lnTo>
                  <a:lnTo>
                    <a:pt x="179" y="188"/>
                  </a:lnTo>
                  <a:lnTo>
                    <a:pt x="173" y="194"/>
                  </a:lnTo>
                  <a:lnTo>
                    <a:pt x="165" y="200"/>
                  </a:lnTo>
                  <a:lnTo>
                    <a:pt x="158" y="205"/>
                  </a:lnTo>
                  <a:lnTo>
                    <a:pt x="152" y="213"/>
                  </a:lnTo>
                  <a:lnTo>
                    <a:pt x="144" y="221"/>
                  </a:lnTo>
                  <a:lnTo>
                    <a:pt x="141" y="226"/>
                  </a:lnTo>
                  <a:lnTo>
                    <a:pt x="133" y="232"/>
                  </a:lnTo>
                  <a:lnTo>
                    <a:pt x="125" y="240"/>
                  </a:lnTo>
                  <a:lnTo>
                    <a:pt x="118" y="247"/>
                  </a:lnTo>
                  <a:lnTo>
                    <a:pt x="112" y="255"/>
                  </a:lnTo>
                  <a:lnTo>
                    <a:pt x="106" y="262"/>
                  </a:lnTo>
                  <a:lnTo>
                    <a:pt x="101" y="270"/>
                  </a:lnTo>
                  <a:lnTo>
                    <a:pt x="95" y="278"/>
                  </a:lnTo>
                  <a:lnTo>
                    <a:pt x="89" y="287"/>
                  </a:lnTo>
                  <a:lnTo>
                    <a:pt x="83" y="295"/>
                  </a:lnTo>
                  <a:lnTo>
                    <a:pt x="76" y="304"/>
                  </a:lnTo>
                  <a:lnTo>
                    <a:pt x="68" y="314"/>
                  </a:lnTo>
                  <a:lnTo>
                    <a:pt x="64" y="323"/>
                  </a:lnTo>
                  <a:lnTo>
                    <a:pt x="57" y="333"/>
                  </a:lnTo>
                  <a:lnTo>
                    <a:pt x="53" y="342"/>
                  </a:lnTo>
                  <a:lnTo>
                    <a:pt x="47" y="352"/>
                  </a:lnTo>
                  <a:lnTo>
                    <a:pt x="45" y="361"/>
                  </a:lnTo>
                  <a:lnTo>
                    <a:pt x="40" y="371"/>
                  </a:lnTo>
                  <a:lnTo>
                    <a:pt x="36" y="380"/>
                  </a:lnTo>
                  <a:lnTo>
                    <a:pt x="32" y="390"/>
                  </a:lnTo>
                  <a:lnTo>
                    <a:pt x="28" y="399"/>
                  </a:lnTo>
                  <a:lnTo>
                    <a:pt x="25" y="409"/>
                  </a:lnTo>
                  <a:lnTo>
                    <a:pt x="21" y="418"/>
                  </a:lnTo>
                  <a:lnTo>
                    <a:pt x="19" y="430"/>
                  </a:lnTo>
                  <a:lnTo>
                    <a:pt x="17" y="439"/>
                  </a:lnTo>
                  <a:lnTo>
                    <a:pt x="13" y="449"/>
                  </a:lnTo>
                  <a:lnTo>
                    <a:pt x="11" y="460"/>
                  </a:lnTo>
                  <a:lnTo>
                    <a:pt x="9" y="470"/>
                  </a:lnTo>
                  <a:lnTo>
                    <a:pt x="7" y="481"/>
                  </a:lnTo>
                  <a:lnTo>
                    <a:pt x="6" y="491"/>
                  </a:lnTo>
                  <a:lnTo>
                    <a:pt x="6" y="502"/>
                  </a:lnTo>
                  <a:lnTo>
                    <a:pt x="4" y="511"/>
                  </a:lnTo>
                  <a:lnTo>
                    <a:pt x="4" y="523"/>
                  </a:lnTo>
                  <a:lnTo>
                    <a:pt x="2" y="534"/>
                  </a:lnTo>
                  <a:lnTo>
                    <a:pt x="0" y="544"/>
                  </a:lnTo>
                  <a:lnTo>
                    <a:pt x="0" y="555"/>
                  </a:lnTo>
                  <a:lnTo>
                    <a:pt x="0" y="567"/>
                  </a:lnTo>
                  <a:lnTo>
                    <a:pt x="0" y="578"/>
                  </a:lnTo>
                  <a:lnTo>
                    <a:pt x="0" y="589"/>
                  </a:lnTo>
                  <a:lnTo>
                    <a:pt x="0" y="601"/>
                  </a:lnTo>
                  <a:lnTo>
                    <a:pt x="0" y="614"/>
                  </a:lnTo>
                  <a:lnTo>
                    <a:pt x="6" y="626"/>
                  </a:lnTo>
                  <a:lnTo>
                    <a:pt x="13" y="637"/>
                  </a:lnTo>
                  <a:lnTo>
                    <a:pt x="21" y="646"/>
                  </a:lnTo>
                  <a:lnTo>
                    <a:pt x="26" y="660"/>
                  </a:lnTo>
                  <a:lnTo>
                    <a:pt x="32" y="669"/>
                  </a:lnTo>
                  <a:lnTo>
                    <a:pt x="40" y="681"/>
                  </a:lnTo>
                  <a:lnTo>
                    <a:pt x="47" y="688"/>
                  </a:lnTo>
                  <a:lnTo>
                    <a:pt x="53" y="700"/>
                  </a:lnTo>
                  <a:lnTo>
                    <a:pt x="59" y="707"/>
                  </a:lnTo>
                  <a:lnTo>
                    <a:pt x="66" y="717"/>
                  </a:lnTo>
                  <a:lnTo>
                    <a:pt x="72" y="724"/>
                  </a:lnTo>
                  <a:lnTo>
                    <a:pt x="78" y="734"/>
                  </a:lnTo>
                  <a:lnTo>
                    <a:pt x="83" y="741"/>
                  </a:lnTo>
                  <a:lnTo>
                    <a:pt x="89" y="749"/>
                  </a:lnTo>
                  <a:lnTo>
                    <a:pt x="95" y="757"/>
                  </a:lnTo>
                  <a:lnTo>
                    <a:pt x="101" y="764"/>
                  </a:lnTo>
                  <a:lnTo>
                    <a:pt x="112" y="776"/>
                  </a:lnTo>
                  <a:lnTo>
                    <a:pt x="122" y="789"/>
                  </a:lnTo>
                  <a:lnTo>
                    <a:pt x="131" y="799"/>
                  </a:lnTo>
                  <a:lnTo>
                    <a:pt x="142" y="810"/>
                  </a:lnTo>
                  <a:lnTo>
                    <a:pt x="150" y="818"/>
                  </a:lnTo>
                  <a:lnTo>
                    <a:pt x="160" y="825"/>
                  </a:lnTo>
                  <a:lnTo>
                    <a:pt x="167" y="833"/>
                  </a:lnTo>
                  <a:lnTo>
                    <a:pt x="177" y="840"/>
                  </a:lnTo>
                  <a:lnTo>
                    <a:pt x="182" y="844"/>
                  </a:lnTo>
                  <a:lnTo>
                    <a:pt x="190" y="848"/>
                  </a:lnTo>
                  <a:lnTo>
                    <a:pt x="196" y="852"/>
                  </a:lnTo>
                  <a:lnTo>
                    <a:pt x="203" y="856"/>
                  </a:lnTo>
                  <a:lnTo>
                    <a:pt x="213" y="861"/>
                  </a:lnTo>
                  <a:lnTo>
                    <a:pt x="222" y="865"/>
                  </a:lnTo>
                  <a:lnTo>
                    <a:pt x="228" y="867"/>
                  </a:lnTo>
                  <a:lnTo>
                    <a:pt x="234" y="867"/>
                  </a:lnTo>
                  <a:lnTo>
                    <a:pt x="237" y="867"/>
                  </a:lnTo>
                  <a:lnTo>
                    <a:pt x="239" y="869"/>
                  </a:lnTo>
                  <a:lnTo>
                    <a:pt x="319" y="793"/>
                  </a:lnTo>
                  <a:lnTo>
                    <a:pt x="317" y="789"/>
                  </a:lnTo>
                  <a:lnTo>
                    <a:pt x="314" y="785"/>
                  </a:lnTo>
                  <a:lnTo>
                    <a:pt x="304" y="778"/>
                  </a:lnTo>
                  <a:lnTo>
                    <a:pt x="296" y="766"/>
                  </a:lnTo>
                  <a:lnTo>
                    <a:pt x="291" y="760"/>
                  </a:lnTo>
                  <a:lnTo>
                    <a:pt x="285" y="753"/>
                  </a:lnTo>
                  <a:lnTo>
                    <a:pt x="279" y="745"/>
                  </a:lnTo>
                  <a:lnTo>
                    <a:pt x="275" y="738"/>
                  </a:lnTo>
                  <a:lnTo>
                    <a:pt x="268" y="728"/>
                  </a:lnTo>
                  <a:lnTo>
                    <a:pt x="264" y="721"/>
                  </a:lnTo>
                  <a:lnTo>
                    <a:pt x="258" y="711"/>
                  </a:lnTo>
                  <a:lnTo>
                    <a:pt x="253" y="703"/>
                  </a:lnTo>
                  <a:lnTo>
                    <a:pt x="247" y="692"/>
                  </a:lnTo>
                  <a:lnTo>
                    <a:pt x="243" y="681"/>
                  </a:lnTo>
                  <a:lnTo>
                    <a:pt x="237" y="671"/>
                  </a:lnTo>
                  <a:lnTo>
                    <a:pt x="234" y="660"/>
                  </a:lnTo>
                  <a:lnTo>
                    <a:pt x="232" y="648"/>
                  </a:lnTo>
                  <a:lnTo>
                    <a:pt x="228" y="639"/>
                  </a:lnTo>
                  <a:lnTo>
                    <a:pt x="226" y="627"/>
                  </a:lnTo>
                  <a:lnTo>
                    <a:pt x="226" y="616"/>
                  </a:lnTo>
                  <a:lnTo>
                    <a:pt x="226" y="603"/>
                  </a:lnTo>
                  <a:lnTo>
                    <a:pt x="226" y="591"/>
                  </a:lnTo>
                  <a:lnTo>
                    <a:pt x="228" y="580"/>
                  </a:lnTo>
                  <a:lnTo>
                    <a:pt x="232" y="569"/>
                  </a:lnTo>
                  <a:lnTo>
                    <a:pt x="234" y="557"/>
                  </a:lnTo>
                  <a:lnTo>
                    <a:pt x="239" y="546"/>
                  </a:lnTo>
                  <a:lnTo>
                    <a:pt x="247" y="534"/>
                  </a:lnTo>
                  <a:lnTo>
                    <a:pt x="256" y="523"/>
                  </a:lnTo>
                  <a:lnTo>
                    <a:pt x="264" y="511"/>
                  </a:lnTo>
                  <a:lnTo>
                    <a:pt x="274" y="498"/>
                  </a:lnTo>
                  <a:lnTo>
                    <a:pt x="285" y="489"/>
                  </a:lnTo>
                  <a:lnTo>
                    <a:pt x="294" y="479"/>
                  </a:lnTo>
                  <a:lnTo>
                    <a:pt x="304" y="466"/>
                  </a:lnTo>
                  <a:lnTo>
                    <a:pt x="317" y="456"/>
                  </a:lnTo>
                  <a:lnTo>
                    <a:pt x="323" y="451"/>
                  </a:lnTo>
                  <a:lnTo>
                    <a:pt x="331" y="445"/>
                  </a:lnTo>
                  <a:lnTo>
                    <a:pt x="338" y="439"/>
                  </a:lnTo>
                  <a:lnTo>
                    <a:pt x="344" y="437"/>
                  </a:lnTo>
                  <a:lnTo>
                    <a:pt x="350" y="432"/>
                  </a:lnTo>
                  <a:lnTo>
                    <a:pt x="357" y="426"/>
                  </a:lnTo>
                  <a:lnTo>
                    <a:pt x="363" y="420"/>
                  </a:lnTo>
                  <a:lnTo>
                    <a:pt x="371" y="416"/>
                  </a:lnTo>
                  <a:lnTo>
                    <a:pt x="376" y="411"/>
                  </a:lnTo>
                  <a:lnTo>
                    <a:pt x="384" y="407"/>
                  </a:lnTo>
                  <a:lnTo>
                    <a:pt x="390" y="401"/>
                  </a:lnTo>
                  <a:lnTo>
                    <a:pt x="397" y="397"/>
                  </a:lnTo>
                  <a:lnTo>
                    <a:pt x="403" y="394"/>
                  </a:lnTo>
                  <a:lnTo>
                    <a:pt x="410" y="390"/>
                  </a:lnTo>
                  <a:lnTo>
                    <a:pt x="416" y="384"/>
                  </a:lnTo>
                  <a:lnTo>
                    <a:pt x="424" y="380"/>
                  </a:lnTo>
                  <a:lnTo>
                    <a:pt x="431" y="378"/>
                  </a:lnTo>
                  <a:lnTo>
                    <a:pt x="439" y="375"/>
                  </a:lnTo>
                  <a:lnTo>
                    <a:pt x="445" y="371"/>
                  </a:lnTo>
                  <a:lnTo>
                    <a:pt x="452" y="367"/>
                  </a:lnTo>
                  <a:lnTo>
                    <a:pt x="464" y="359"/>
                  </a:lnTo>
                  <a:lnTo>
                    <a:pt x="477" y="352"/>
                  </a:lnTo>
                  <a:lnTo>
                    <a:pt x="488" y="344"/>
                  </a:lnTo>
                  <a:lnTo>
                    <a:pt x="500" y="338"/>
                  </a:lnTo>
                  <a:lnTo>
                    <a:pt x="511" y="333"/>
                  </a:lnTo>
                  <a:lnTo>
                    <a:pt x="521" y="327"/>
                  </a:lnTo>
                  <a:lnTo>
                    <a:pt x="532" y="321"/>
                  </a:lnTo>
                  <a:lnTo>
                    <a:pt x="542" y="318"/>
                  </a:lnTo>
                  <a:lnTo>
                    <a:pt x="549" y="314"/>
                  </a:lnTo>
                  <a:lnTo>
                    <a:pt x="557" y="310"/>
                  </a:lnTo>
                  <a:lnTo>
                    <a:pt x="563" y="308"/>
                  </a:lnTo>
                  <a:lnTo>
                    <a:pt x="570" y="306"/>
                  </a:lnTo>
                  <a:lnTo>
                    <a:pt x="576" y="302"/>
                  </a:lnTo>
                  <a:lnTo>
                    <a:pt x="580" y="302"/>
                  </a:lnTo>
                  <a:lnTo>
                    <a:pt x="656" y="0"/>
                  </a:lnTo>
                  <a:lnTo>
                    <a:pt x="656" y="0"/>
                  </a:lnTo>
                  <a:close/>
                </a:path>
              </a:pathLst>
            </a:custGeom>
            <a:solidFill>
              <a:srgbClr val="0D2F8D"/>
            </a:solidFill>
            <a:ln w="9525">
              <a:noFill/>
              <a:round/>
              <a:headEnd/>
              <a:tailEnd/>
            </a:ln>
          </p:spPr>
          <p:txBody>
            <a:bodyPr/>
            <a:lstStyle/>
            <a:p>
              <a:endParaRPr lang="pt-BR"/>
            </a:p>
          </p:txBody>
        </p:sp>
        <p:sp>
          <p:nvSpPr>
            <p:cNvPr id="2128971" name="Freeform 75"/>
            <p:cNvSpPr>
              <a:spLocks/>
            </p:cNvSpPr>
            <p:nvPr/>
          </p:nvSpPr>
          <p:spPr bwMode="auto">
            <a:xfrm>
              <a:off x="2213" y="3044"/>
              <a:ext cx="300" cy="435"/>
            </a:xfrm>
            <a:custGeom>
              <a:avLst/>
              <a:gdLst/>
              <a:ahLst/>
              <a:cxnLst>
                <a:cxn ang="0">
                  <a:pos x="143" y="2"/>
                </a:cxn>
                <a:cxn ang="0">
                  <a:pos x="177" y="8"/>
                </a:cxn>
                <a:cxn ang="0">
                  <a:pos x="207" y="16"/>
                </a:cxn>
                <a:cxn ang="0">
                  <a:pos x="242" y="23"/>
                </a:cxn>
                <a:cxn ang="0">
                  <a:pos x="280" y="37"/>
                </a:cxn>
                <a:cxn ang="0">
                  <a:pos x="321" y="54"/>
                </a:cxn>
                <a:cxn ang="0">
                  <a:pos x="363" y="73"/>
                </a:cxn>
                <a:cxn ang="0">
                  <a:pos x="405" y="97"/>
                </a:cxn>
                <a:cxn ang="0">
                  <a:pos x="445" y="126"/>
                </a:cxn>
                <a:cxn ang="0">
                  <a:pos x="483" y="160"/>
                </a:cxn>
                <a:cxn ang="0">
                  <a:pos x="517" y="202"/>
                </a:cxn>
                <a:cxn ang="0">
                  <a:pos x="548" y="248"/>
                </a:cxn>
                <a:cxn ang="0">
                  <a:pos x="570" y="301"/>
                </a:cxn>
                <a:cxn ang="0">
                  <a:pos x="590" y="360"/>
                </a:cxn>
                <a:cxn ang="0">
                  <a:pos x="597" y="424"/>
                </a:cxn>
                <a:cxn ang="0">
                  <a:pos x="601" y="483"/>
                </a:cxn>
                <a:cxn ang="0">
                  <a:pos x="599" y="535"/>
                </a:cxn>
                <a:cxn ang="0">
                  <a:pos x="593" y="578"/>
                </a:cxn>
                <a:cxn ang="0">
                  <a:pos x="582" y="616"/>
                </a:cxn>
                <a:cxn ang="0">
                  <a:pos x="570" y="651"/>
                </a:cxn>
                <a:cxn ang="0">
                  <a:pos x="553" y="677"/>
                </a:cxn>
                <a:cxn ang="0">
                  <a:pos x="527" y="711"/>
                </a:cxn>
                <a:cxn ang="0">
                  <a:pos x="485" y="740"/>
                </a:cxn>
                <a:cxn ang="0">
                  <a:pos x="443" y="759"/>
                </a:cxn>
                <a:cxn ang="0">
                  <a:pos x="405" y="770"/>
                </a:cxn>
                <a:cxn ang="0">
                  <a:pos x="377" y="780"/>
                </a:cxn>
                <a:cxn ang="0">
                  <a:pos x="352" y="791"/>
                </a:cxn>
                <a:cxn ang="0">
                  <a:pos x="325" y="804"/>
                </a:cxn>
                <a:cxn ang="0">
                  <a:pos x="295" y="820"/>
                </a:cxn>
                <a:cxn ang="0">
                  <a:pos x="270" y="835"/>
                </a:cxn>
                <a:cxn ang="0">
                  <a:pos x="245" y="848"/>
                </a:cxn>
                <a:cxn ang="0">
                  <a:pos x="213" y="867"/>
                </a:cxn>
                <a:cxn ang="0">
                  <a:pos x="145" y="797"/>
                </a:cxn>
                <a:cxn ang="0">
                  <a:pos x="143" y="770"/>
                </a:cxn>
                <a:cxn ang="0">
                  <a:pos x="164" y="747"/>
                </a:cxn>
                <a:cxn ang="0">
                  <a:pos x="198" y="723"/>
                </a:cxn>
                <a:cxn ang="0">
                  <a:pos x="226" y="704"/>
                </a:cxn>
                <a:cxn ang="0">
                  <a:pos x="257" y="685"/>
                </a:cxn>
                <a:cxn ang="0">
                  <a:pos x="289" y="662"/>
                </a:cxn>
                <a:cxn ang="0">
                  <a:pos x="316" y="632"/>
                </a:cxn>
                <a:cxn ang="0">
                  <a:pos x="333" y="597"/>
                </a:cxn>
                <a:cxn ang="0">
                  <a:pos x="344" y="555"/>
                </a:cxn>
                <a:cxn ang="0">
                  <a:pos x="346" y="514"/>
                </a:cxn>
                <a:cxn ang="0">
                  <a:pos x="342" y="468"/>
                </a:cxn>
                <a:cxn ang="0">
                  <a:pos x="333" y="426"/>
                </a:cxn>
                <a:cxn ang="0">
                  <a:pos x="318" y="386"/>
                </a:cxn>
                <a:cxn ang="0">
                  <a:pos x="297" y="354"/>
                </a:cxn>
                <a:cxn ang="0">
                  <a:pos x="276" y="329"/>
                </a:cxn>
                <a:cxn ang="0">
                  <a:pos x="236" y="303"/>
                </a:cxn>
                <a:cxn ang="0">
                  <a:pos x="190" y="284"/>
                </a:cxn>
                <a:cxn ang="0">
                  <a:pos x="156" y="272"/>
                </a:cxn>
                <a:cxn ang="0">
                  <a:pos x="131" y="259"/>
                </a:cxn>
                <a:cxn ang="0">
                  <a:pos x="107" y="244"/>
                </a:cxn>
                <a:cxn ang="0">
                  <a:pos x="80" y="232"/>
                </a:cxn>
                <a:cxn ang="0">
                  <a:pos x="40" y="213"/>
                </a:cxn>
                <a:cxn ang="0">
                  <a:pos x="8" y="202"/>
                </a:cxn>
                <a:cxn ang="0">
                  <a:pos x="126" y="0"/>
                </a:cxn>
              </a:cxnLst>
              <a:rect l="0" t="0" r="r" b="b"/>
              <a:pathLst>
                <a:path w="601" h="871">
                  <a:moveTo>
                    <a:pt x="126" y="0"/>
                  </a:moveTo>
                  <a:lnTo>
                    <a:pt x="129" y="0"/>
                  </a:lnTo>
                  <a:lnTo>
                    <a:pt x="135" y="0"/>
                  </a:lnTo>
                  <a:lnTo>
                    <a:pt x="143" y="2"/>
                  </a:lnTo>
                  <a:lnTo>
                    <a:pt x="152" y="2"/>
                  </a:lnTo>
                  <a:lnTo>
                    <a:pt x="164" y="4"/>
                  </a:lnTo>
                  <a:lnTo>
                    <a:pt x="169" y="6"/>
                  </a:lnTo>
                  <a:lnTo>
                    <a:pt x="177" y="8"/>
                  </a:lnTo>
                  <a:lnTo>
                    <a:pt x="183" y="10"/>
                  </a:lnTo>
                  <a:lnTo>
                    <a:pt x="192" y="12"/>
                  </a:lnTo>
                  <a:lnTo>
                    <a:pt x="198" y="12"/>
                  </a:lnTo>
                  <a:lnTo>
                    <a:pt x="207" y="16"/>
                  </a:lnTo>
                  <a:lnTo>
                    <a:pt x="215" y="16"/>
                  </a:lnTo>
                  <a:lnTo>
                    <a:pt x="225" y="18"/>
                  </a:lnTo>
                  <a:lnTo>
                    <a:pt x="232" y="21"/>
                  </a:lnTo>
                  <a:lnTo>
                    <a:pt x="242" y="23"/>
                  </a:lnTo>
                  <a:lnTo>
                    <a:pt x="251" y="27"/>
                  </a:lnTo>
                  <a:lnTo>
                    <a:pt x="261" y="31"/>
                  </a:lnTo>
                  <a:lnTo>
                    <a:pt x="270" y="33"/>
                  </a:lnTo>
                  <a:lnTo>
                    <a:pt x="280" y="37"/>
                  </a:lnTo>
                  <a:lnTo>
                    <a:pt x="291" y="38"/>
                  </a:lnTo>
                  <a:lnTo>
                    <a:pt x="301" y="44"/>
                  </a:lnTo>
                  <a:lnTo>
                    <a:pt x="310" y="48"/>
                  </a:lnTo>
                  <a:lnTo>
                    <a:pt x="321" y="54"/>
                  </a:lnTo>
                  <a:lnTo>
                    <a:pt x="331" y="57"/>
                  </a:lnTo>
                  <a:lnTo>
                    <a:pt x="342" y="63"/>
                  </a:lnTo>
                  <a:lnTo>
                    <a:pt x="352" y="67"/>
                  </a:lnTo>
                  <a:lnTo>
                    <a:pt x="363" y="73"/>
                  </a:lnTo>
                  <a:lnTo>
                    <a:pt x="373" y="78"/>
                  </a:lnTo>
                  <a:lnTo>
                    <a:pt x="384" y="84"/>
                  </a:lnTo>
                  <a:lnTo>
                    <a:pt x="394" y="90"/>
                  </a:lnTo>
                  <a:lnTo>
                    <a:pt x="405" y="97"/>
                  </a:lnTo>
                  <a:lnTo>
                    <a:pt x="415" y="105"/>
                  </a:lnTo>
                  <a:lnTo>
                    <a:pt x="426" y="113"/>
                  </a:lnTo>
                  <a:lnTo>
                    <a:pt x="436" y="118"/>
                  </a:lnTo>
                  <a:lnTo>
                    <a:pt x="445" y="126"/>
                  </a:lnTo>
                  <a:lnTo>
                    <a:pt x="455" y="133"/>
                  </a:lnTo>
                  <a:lnTo>
                    <a:pt x="464" y="143"/>
                  </a:lnTo>
                  <a:lnTo>
                    <a:pt x="474" y="152"/>
                  </a:lnTo>
                  <a:lnTo>
                    <a:pt x="483" y="160"/>
                  </a:lnTo>
                  <a:lnTo>
                    <a:pt x="493" y="171"/>
                  </a:lnTo>
                  <a:lnTo>
                    <a:pt x="502" y="181"/>
                  </a:lnTo>
                  <a:lnTo>
                    <a:pt x="510" y="191"/>
                  </a:lnTo>
                  <a:lnTo>
                    <a:pt x="517" y="202"/>
                  </a:lnTo>
                  <a:lnTo>
                    <a:pt x="525" y="211"/>
                  </a:lnTo>
                  <a:lnTo>
                    <a:pt x="532" y="223"/>
                  </a:lnTo>
                  <a:lnTo>
                    <a:pt x="540" y="234"/>
                  </a:lnTo>
                  <a:lnTo>
                    <a:pt x="548" y="248"/>
                  </a:lnTo>
                  <a:lnTo>
                    <a:pt x="553" y="259"/>
                  </a:lnTo>
                  <a:lnTo>
                    <a:pt x="561" y="274"/>
                  </a:lnTo>
                  <a:lnTo>
                    <a:pt x="565" y="286"/>
                  </a:lnTo>
                  <a:lnTo>
                    <a:pt x="570" y="301"/>
                  </a:lnTo>
                  <a:lnTo>
                    <a:pt x="576" y="314"/>
                  </a:lnTo>
                  <a:lnTo>
                    <a:pt x="582" y="329"/>
                  </a:lnTo>
                  <a:lnTo>
                    <a:pt x="586" y="344"/>
                  </a:lnTo>
                  <a:lnTo>
                    <a:pt x="590" y="360"/>
                  </a:lnTo>
                  <a:lnTo>
                    <a:pt x="591" y="377"/>
                  </a:lnTo>
                  <a:lnTo>
                    <a:pt x="595" y="394"/>
                  </a:lnTo>
                  <a:lnTo>
                    <a:pt x="597" y="409"/>
                  </a:lnTo>
                  <a:lnTo>
                    <a:pt x="597" y="424"/>
                  </a:lnTo>
                  <a:lnTo>
                    <a:pt x="599" y="440"/>
                  </a:lnTo>
                  <a:lnTo>
                    <a:pt x="601" y="455"/>
                  </a:lnTo>
                  <a:lnTo>
                    <a:pt x="601" y="468"/>
                  </a:lnTo>
                  <a:lnTo>
                    <a:pt x="601" y="483"/>
                  </a:lnTo>
                  <a:lnTo>
                    <a:pt x="601" y="497"/>
                  </a:lnTo>
                  <a:lnTo>
                    <a:pt x="601" y="510"/>
                  </a:lnTo>
                  <a:lnTo>
                    <a:pt x="601" y="523"/>
                  </a:lnTo>
                  <a:lnTo>
                    <a:pt x="599" y="535"/>
                  </a:lnTo>
                  <a:lnTo>
                    <a:pt x="597" y="546"/>
                  </a:lnTo>
                  <a:lnTo>
                    <a:pt x="597" y="557"/>
                  </a:lnTo>
                  <a:lnTo>
                    <a:pt x="595" y="569"/>
                  </a:lnTo>
                  <a:lnTo>
                    <a:pt x="593" y="578"/>
                  </a:lnTo>
                  <a:lnTo>
                    <a:pt x="591" y="590"/>
                  </a:lnTo>
                  <a:lnTo>
                    <a:pt x="590" y="599"/>
                  </a:lnTo>
                  <a:lnTo>
                    <a:pt x="586" y="609"/>
                  </a:lnTo>
                  <a:lnTo>
                    <a:pt x="582" y="616"/>
                  </a:lnTo>
                  <a:lnTo>
                    <a:pt x="580" y="626"/>
                  </a:lnTo>
                  <a:lnTo>
                    <a:pt x="576" y="635"/>
                  </a:lnTo>
                  <a:lnTo>
                    <a:pt x="574" y="641"/>
                  </a:lnTo>
                  <a:lnTo>
                    <a:pt x="570" y="651"/>
                  </a:lnTo>
                  <a:lnTo>
                    <a:pt x="567" y="656"/>
                  </a:lnTo>
                  <a:lnTo>
                    <a:pt x="563" y="664"/>
                  </a:lnTo>
                  <a:lnTo>
                    <a:pt x="559" y="671"/>
                  </a:lnTo>
                  <a:lnTo>
                    <a:pt x="553" y="677"/>
                  </a:lnTo>
                  <a:lnTo>
                    <a:pt x="550" y="683"/>
                  </a:lnTo>
                  <a:lnTo>
                    <a:pt x="546" y="689"/>
                  </a:lnTo>
                  <a:lnTo>
                    <a:pt x="536" y="700"/>
                  </a:lnTo>
                  <a:lnTo>
                    <a:pt x="527" y="711"/>
                  </a:lnTo>
                  <a:lnTo>
                    <a:pt x="515" y="717"/>
                  </a:lnTo>
                  <a:lnTo>
                    <a:pt x="506" y="727"/>
                  </a:lnTo>
                  <a:lnTo>
                    <a:pt x="494" y="732"/>
                  </a:lnTo>
                  <a:lnTo>
                    <a:pt x="485" y="740"/>
                  </a:lnTo>
                  <a:lnTo>
                    <a:pt x="474" y="744"/>
                  </a:lnTo>
                  <a:lnTo>
                    <a:pt x="464" y="751"/>
                  </a:lnTo>
                  <a:lnTo>
                    <a:pt x="453" y="753"/>
                  </a:lnTo>
                  <a:lnTo>
                    <a:pt x="443" y="759"/>
                  </a:lnTo>
                  <a:lnTo>
                    <a:pt x="432" y="761"/>
                  </a:lnTo>
                  <a:lnTo>
                    <a:pt x="422" y="765"/>
                  </a:lnTo>
                  <a:lnTo>
                    <a:pt x="413" y="766"/>
                  </a:lnTo>
                  <a:lnTo>
                    <a:pt x="405" y="770"/>
                  </a:lnTo>
                  <a:lnTo>
                    <a:pt x="396" y="772"/>
                  </a:lnTo>
                  <a:lnTo>
                    <a:pt x="388" y="774"/>
                  </a:lnTo>
                  <a:lnTo>
                    <a:pt x="382" y="778"/>
                  </a:lnTo>
                  <a:lnTo>
                    <a:pt x="377" y="780"/>
                  </a:lnTo>
                  <a:lnTo>
                    <a:pt x="369" y="782"/>
                  </a:lnTo>
                  <a:lnTo>
                    <a:pt x="363" y="784"/>
                  </a:lnTo>
                  <a:lnTo>
                    <a:pt x="358" y="787"/>
                  </a:lnTo>
                  <a:lnTo>
                    <a:pt x="352" y="791"/>
                  </a:lnTo>
                  <a:lnTo>
                    <a:pt x="344" y="795"/>
                  </a:lnTo>
                  <a:lnTo>
                    <a:pt x="337" y="799"/>
                  </a:lnTo>
                  <a:lnTo>
                    <a:pt x="331" y="801"/>
                  </a:lnTo>
                  <a:lnTo>
                    <a:pt x="325" y="804"/>
                  </a:lnTo>
                  <a:lnTo>
                    <a:pt x="316" y="808"/>
                  </a:lnTo>
                  <a:lnTo>
                    <a:pt x="310" y="812"/>
                  </a:lnTo>
                  <a:lnTo>
                    <a:pt x="302" y="816"/>
                  </a:lnTo>
                  <a:lnTo>
                    <a:pt x="295" y="820"/>
                  </a:lnTo>
                  <a:lnTo>
                    <a:pt x="289" y="823"/>
                  </a:lnTo>
                  <a:lnTo>
                    <a:pt x="282" y="827"/>
                  </a:lnTo>
                  <a:lnTo>
                    <a:pt x="276" y="831"/>
                  </a:lnTo>
                  <a:lnTo>
                    <a:pt x="270" y="835"/>
                  </a:lnTo>
                  <a:lnTo>
                    <a:pt x="263" y="837"/>
                  </a:lnTo>
                  <a:lnTo>
                    <a:pt x="257" y="841"/>
                  </a:lnTo>
                  <a:lnTo>
                    <a:pt x="251" y="844"/>
                  </a:lnTo>
                  <a:lnTo>
                    <a:pt x="245" y="848"/>
                  </a:lnTo>
                  <a:lnTo>
                    <a:pt x="234" y="854"/>
                  </a:lnTo>
                  <a:lnTo>
                    <a:pt x="226" y="860"/>
                  </a:lnTo>
                  <a:lnTo>
                    <a:pt x="219" y="863"/>
                  </a:lnTo>
                  <a:lnTo>
                    <a:pt x="213" y="867"/>
                  </a:lnTo>
                  <a:lnTo>
                    <a:pt x="209" y="869"/>
                  </a:lnTo>
                  <a:lnTo>
                    <a:pt x="209" y="871"/>
                  </a:lnTo>
                  <a:lnTo>
                    <a:pt x="149" y="799"/>
                  </a:lnTo>
                  <a:lnTo>
                    <a:pt x="145" y="797"/>
                  </a:lnTo>
                  <a:lnTo>
                    <a:pt x="141" y="793"/>
                  </a:lnTo>
                  <a:lnTo>
                    <a:pt x="137" y="787"/>
                  </a:lnTo>
                  <a:lnTo>
                    <a:pt x="139" y="778"/>
                  </a:lnTo>
                  <a:lnTo>
                    <a:pt x="143" y="770"/>
                  </a:lnTo>
                  <a:lnTo>
                    <a:pt x="149" y="763"/>
                  </a:lnTo>
                  <a:lnTo>
                    <a:pt x="152" y="757"/>
                  </a:lnTo>
                  <a:lnTo>
                    <a:pt x="158" y="753"/>
                  </a:lnTo>
                  <a:lnTo>
                    <a:pt x="164" y="747"/>
                  </a:lnTo>
                  <a:lnTo>
                    <a:pt x="171" y="742"/>
                  </a:lnTo>
                  <a:lnTo>
                    <a:pt x="179" y="736"/>
                  </a:lnTo>
                  <a:lnTo>
                    <a:pt x="188" y="730"/>
                  </a:lnTo>
                  <a:lnTo>
                    <a:pt x="198" y="723"/>
                  </a:lnTo>
                  <a:lnTo>
                    <a:pt x="209" y="715"/>
                  </a:lnTo>
                  <a:lnTo>
                    <a:pt x="213" y="711"/>
                  </a:lnTo>
                  <a:lnTo>
                    <a:pt x="219" y="708"/>
                  </a:lnTo>
                  <a:lnTo>
                    <a:pt x="226" y="704"/>
                  </a:lnTo>
                  <a:lnTo>
                    <a:pt x="234" y="700"/>
                  </a:lnTo>
                  <a:lnTo>
                    <a:pt x="240" y="694"/>
                  </a:lnTo>
                  <a:lnTo>
                    <a:pt x="249" y="690"/>
                  </a:lnTo>
                  <a:lnTo>
                    <a:pt x="257" y="685"/>
                  </a:lnTo>
                  <a:lnTo>
                    <a:pt x="266" y="683"/>
                  </a:lnTo>
                  <a:lnTo>
                    <a:pt x="274" y="675"/>
                  </a:lnTo>
                  <a:lnTo>
                    <a:pt x="282" y="670"/>
                  </a:lnTo>
                  <a:lnTo>
                    <a:pt x="289" y="662"/>
                  </a:lnTo>
                  <a:lnTo>
                    <a:pt x="297" y="656"/>
                  </a:lnTo>
                  <a:lnTo>
                    <a:pt x="302" y="649"/>
                  </a:lnTo>
                  <a:lnTo>
                    <a:pt x="310" y="641"/>
                  </a:lnTo>
                  <a:lnTo>
                    <a:pt x="316" y="632"/>
                  </a:lnTo>
                  <a:lnTo>
                    <a:pt x="321" y="624"/>
                  </a:lnTo>
                  <a:lnTo>
                    <a:pt x="325" y="614"/>
                  </a:lnTo>
                  <a:lnTo>
                    <a:pt x="329" y="605"/>
                  </a:lnTo>
                  <a:lnTo>
                    <a:pt x="333" y="597"/>
                  </a:lnTo>
                  <a:lnTo>
                    <a:pt x="337" y="588"/>
                  </a:lnTo>
                  <a:lnTo>
                    <a:pt x="340" y="576"/>
                  </a:lnTo>
                  <a:lnTo>
                    <a:pt x="342" y="567"/>
                  </a:lnTo>
                  <a:lnTo>
                    <a:pt x="344" y="555"/>
                  </a:lnTo>
                  <a:lnTo>
                    <a:pt x="346" y="546"/>
                  </a:lnTo>
                  <a:lnTo>
                    <a:pt x="346" y="535"/>
                  </a:lnTo>
                  <a:lnTo>
                    <a:pt x="346" y="523"/>
                  </a:lnTo>
                  <a:lnTo>
                    <a:pt x="346" y="514"/>
                  </a:lnTo>
                  <a:lnTo>
                    <a:pt x="348" y="502"/>
                  </a:lnTo>
                  <a:lnTo>
                    <a:pt x="346" y="491"/>
                  </a:lnTo>
                  <a:lnTo>
                    <a:pt x="344" y="479"/>
                  </a:lnTo>
                  <a:lnTo>
                    <a:pt x="342" y="468"/>
                  </a:lnTo>
                  <a:lnTo>
                    <a:pt x="342" y="459"/>
                  </a:lnTo>
                  <a:lnTo>
                    <a:pt x="339" y="447"/>
                  </a:lnTo>
                  <a:lnTo>
                    <a:pt x="337" y="436"/>
                  </a:lnTo>
                  <a:lnTo>
                    <a:pt x="333" y="426"/>
                  </a:lnTo>
                  <a:lnTo>
                    <a:pt x="331" y="415"/>
                  </a:lnTo>
                  <a:lnTo>
                    <a:pt x="325" y="405"/>
                  </a:lnTo>
                  <a:lnTo>
                    <a:pt x="323" y="396"/>
                  </a:lnTo>
                  <a:lnTo>
                    <a:pt x="318" y="386"/>
                  </a:lnTo>
                  <a:lnTo>
                    <a:pt x="314" y="377"/>
                  </a:lnTo>
                  <a:lnTo>
                    <a:pt x="308" y="369"/>
                  </a:lnTo>
                  <a:lnTo>
                    <a:pt x="302" y="362"/>
                  </a:lnTo>
                  <a:lnTo>
                    <a:pt x="297" y="354"/>
                  </a:lnTo>
                  <a:lnTo>
                    <a:pt x="293" y="348"/>
                  </a:lnTo>
                  <a:lnTo>
                    <a:pt x="287" y="343"/>
                  </a:lnTo>
                  <a:lnTo>
                    <a:pt x="282" y="335"/>
                  </a:lnTo>
                  <a:lnTo>
                    <a:pt x="276" y="329"/>
                  </a:lnTo>
                  <a:lnTo>
                    <a:pt x="272" y="327"/>
                  </a:lnTo>
                  <a:lnTo>
                    <a:pt x="259" y="316"/>
                  </a:lnTo>
                  <a:lnTo>
                    <a:pt x="249" y="308"/>
                  </a:lnTo>
                  <a:lnTo>
                    <a:pt x="236" y="303"/>
                  </a:lnTo>
                  <a:lnTo>
                    <a:pt x="225" y="297"/>
                  </a:lnTo>
                  <a:lnTo>
                    <a:pt x="213" y="291"/>
                  </a:lnTo>
                  <a:lnTo>
                    <a:pt x="202" y="287"/>
                  </a:lnTo>
                  <a:lnTo>
                    <a:pt x="190" y="284"/>
                  </a:lnTo>
                  <a:lnTo>
                    <a:pt x="181" y="282"/>
                  </a:lnTo>
                  <a:lnTo>
                    <a:pt x="171" y="278"/>
                  </a:lnTo>
                  <a:lnTo>
                    <a:pt x="164" y="274"/>
                  </a:lnTo>
                  <a:lnTo>
                    <a:pt x="156" y="272"/>
                  </a:lnTo>
                  <a:lnTo>
                    <a:pt x="150" y="270"/>
                  </a:lnTo>
                  <a:lnTo>
                    <a:pt x="145" y="265"/>
                  </a:lnTo>
                  <a:lnTo>
                    <a:pt x="139" y="261"/>
                  </a:lnTo>
                  <a:lnTo>
                    <a:pt x="131" y="259"/>
                  </a:lnTo>
                  <a:lnTo>
                    <a:pt x="126" y="255"/>
                  </a:lnTo>
                  <a:lnTo>
                    <a:pt x="118" y="251"/>
                  </a:lnTo>
                  <a:lnTo>
                    <a:pt x="112" y="248"/>
                  </a:lnTo>
                  <a:lnTo>
                    <a:pt x="107" y="244"/>
                  </a:lnTo>
                  <a:lnTo>
                    <a:pt x="101" y="242"/>
                  </a:lnTo>
                  <a:lnTo>
                    <a:pt x="93" y="238"/>
                  </a:lnTo>
                  <a:lnTo>
                    <a:pt x="86" y="234"/>
                  </a:lnTo>
                  <a:lnTo>
                    <a:pt x="80" y="232"/>
                  </a:lnTo>
                  <a:lnTo>
                    <a:pt x="74" y="229"/>
                  </a:lnTo>
                  <a:lnTo>
                    <a:pt x="63" y="223"/>
                  </a:lnTo>
                  <a:lnTo>
                    <a:pt x="52" y="221"/>
                  </a:lnTo>
                  <a:lnTo>
                    <a:pt x="40" y="213"/>
                  </a:lnTo>
                  <a:lnTo>
                    <a:pt x="31" y="211"/>
                  </a:lnTo>
                  <a:lnTo>
                    <a:pt x="21" y="208"/>
                  </a:lnTo>
                  <a:lnTo>
                    <a:pt x="15" y="206"/>
                  </a:lnTo>
                  <a:lnTo>
                    <a:pt x="8" y="202"/>
                  </a:lnTo>
                  <a:lnTo>
                    <a:pt x="4" y="200"/>
                  </a:lnTo>
                  <a:lnTo>
                    <a:pt x="0" y="200"/>
                  </a:lnTo>
                  <a:lnTo>
                    <a:pt x="126" y="0"/>
                  </a:lnTo>
                  <a:lnTo>
                    <a:pt x="126" y="0"/>
                  </a:lnTo>
                  <a:close/>
                </a:path>
              </a:pathLst>
            </a:custGeom>
            <a:solidFill>
              <a:srgbClr val="0D2F8D"/>
            </a:solidFill>
            <a:ln w="9525">
              <a:noFill/>
              <a:round/>
              <a:headEnd/>
              <a:tailEnd/>
            </a:ln>
          </p:spPr>
          <p:txBody>
            <a:bodyPr/>
            <a:lstStyle/>
            <a:p>
              <a:endParaRPr lang="pt-BR"/>
            </a:p>
          </p:txBody>
        </p:sp>
        <p:sp>
          <p:nvSpPr>
            <p:cNvPr id="2128972" name="Freeform 76"/>
            <p:cNvSpPr>
              <a:spLocks/>
            </p:cNvSpPr>
            <p:nvPr/>
          </p:nvSpPr>
          <p:spPr bwMode="auto">
            <a:xfrm>
              <a:off x="2247" y="3417"/>
              <a:ext cx="99" cy="105"/>
            </a:xfrm>
            <a:custGeom>
              <a:avLst/>
              <a:gdLst/>
              <a:ahLst/>
              <a:cxnLst>
                <a:cxn ang="0">
                  <a:pos x="123" y="0"/>
                </a:cxn>
                <a:cxn ang="0">
                  <a:pos x="119" y="0"/>
                </a:cxn>
                <a:cxn ang="0">
                  <a:pos x="114" y="6"/>
                </a:cxn>
                <a:cxn ang="0">
                  <a:pos x="104" y="12"/>
                </a:cxn>
                <a:cxn ang="0">
                  <a:pos x="93" y="19"/>
                </a:cxn>
                <a:cxn ang="0">
                  <a:pos x="85" y="23"/>
                </a:cxn>
                <a:cxn ang="0">
                  <a:pos x="78" y="29"/>
                </a:cxn>
                <a:cxn ang="0">
                  <a:pos x="70" y="33"/>
                </a:cxn>
                <a:cxn ang="0">
                  <a:pos x="64" y="40"/>
                </a:cxn>
                <a:cxn ang="0">
                  <a:pos x="55" y="46"/>
                </a:cxn>
                <a:cxn ang="0">
                  <a:pos x="49" y="54"/>
                </a:cxn>
                <a:cxn ang="0">
                  <a:pos x="41" y="59"/>
                </a:cxn>
                <a:cxn ang="0">
                  <a:pos x="36" y="69"/>
                </a:cxn>
                <a:cxn ang="0">
                  <a:pos x="28" y="75"/>
                </a:cxn>
                <a:cxn ang="0">
                  <a:pos x="22" y="82"/>
                </a:cxn>
                <a:cxn ang="0">
                  <a:pos x="17" y="90"/>
                </a:cxn>
                <a:cxn ang="0">
                  <a:pos x="11" y="99"/>
                </a:cxn>
                <a:cxn ang="0">
                  <a:pos x="7" y="107"/>
                </a:cxn>
                <a:cxn ang="0">
                  <a:pos x="5" y="116"/>
                </a:cxn>
                <a:cxn ang="0">
                  <a:pos x="2" y="126"/>
                </a:cxn>
                <a:cxn ang="0">
                  <a:pos x="2" y="135"/>
                </a:cxn>
                <a:cxn ang="0">
                  <a:pos x="0" y="143"/>
                </a:cxn>
                <a:cxn ang="0">
                  <a:pos x="2" y="153"/>
                </a:cxn>
                <a:cxn ang="0">
                  <a:pos x="2" y="162"/>
                </a:cxn>
                <a:cxn ang="0">
                  <a:pos x="7" y="172"/>
                </a:cxn>
                <a:cxn ang="0">
                  <a:pos x="11" y="181"/>
                </a:cxn>
                <a:cxn ang="0">
                  <a:pos x="19" y="191"/>
                </a:cxn>
                <a:cxn ang="0">
                  <a:pos x="26" y="198"/>
                </a:cxn>
                <a:cxn ang="0">
                  <a:pos x="38" y="210"/>
                </a:cxn>
                <a:cxn ang="0">
                  <a:pos x="197" y="88"/>
                </a:cxn>
                <a:cxn ang="0">
                  <a:pos x="123" y="0"/>
                </a:cxn>
                <a:cxn ang="0">
                  <a:pos x="123" y="0"/>
                </a:cxn>
              </a:cxnLst>
              <a:rect l="0" t="0" r="r" b="b"/>
              <a:pathLst>
                <a:path w="197" h="210">
                  <a:moveTo>
                    <a:pt x="123" y="0"/>
                  </a:moveTo>
                  <a:lnTo>
                    <a:pt x="119" y="0"/>
                  </a:lnTo>
                  <a:lnTo>
                    <a:pt x="114" y="6"/>
                  </a:lnTo>
                  <a:lnTo>
                    <a:pt x="104" y="12"/>
                  </a:lnTo>
                  <a:lnTo>
                    <a:pt x="93" y="19"/>
                  </a:lnTo>
                  <a:lnTo>
                    <a:pt x="85" y="23"/>
                  </a:lnTo>
                  <a:lnTo>
                    <a:pt x="78" y="29"/>
                  </a:lnTo>
                  <a:lnTo>
                    <a:pt x="70" y="33"/>
                  </a:lnTo>
                  <a:lnTo>
                    <a:pt x="64" y="40"/>
                  </a:lnTo>
                  <a:lnTo>
                    <a:pt x="55" y="46"/>
                  </a:lnTo>
                  <a:lnTo>
                    <a:pt x="49" y="54"/>
                  </a:lnTo>
                  <a:lnTo>
                    <a:pt x="41" y="59"/>
                  </a:lnTo>
                  <a:lnTo>
                    <a:pt x="36" y="69"/>
                  </a:lnTo>
                  <a:lnTo>
                    <a:pt x="28" y="75"/>
                  </a:lnTo>
                  <a:lnTo>
                    <a:pt x="22" y="82"/>
                  </a:lnTo>
                  <a:lnTo>
                    <a:pt x="17" y="90"/>
                  </a:lnTo>
                  <a:lnTo>
                    <a:pt x="11" y="99"/>
                  </a:lnTo>
                  <a:lnTo>
                    <a:pt x="7" y="107"/>
                  </a:lnTo>
                  <a:lnTo>
                    <a:pt x="5" y="116"/>
                  </a:lnTo>
                  <a:lnTo>
                    <a:pt x="2" y="126"/>
                  </a:lnTo>
                  <a:lnTo>
                    <a:pt x="2" y="135"/>
                  </a:lnTo>
                  <a:lnTo>
                    <a:pt x="0" y="143"/>
                  </a:lnTo>
                  <a:lnTo>
                    <a:pt x="2" y="153"/>
                  </a:lnTo>
                  <a:lnTo>
                    <a:pt x="2" y="162"/>
                  </a:lnTo>
                  <a:lnTo>
                    <a:pt x="7" y="172"/>
                  </a:lnTo>
                  <a:lnTo>
                    <a:pt x="11" y="181"/>
                  </a:lnTo>
                  <a:lnTo>
                    <a:pt x="19" y="191"/>
                  </a:lnTo>
                  <a:lnTo>
                    <a:pt x="26" y="198"/>
                  </a:lnTo>
                  <a:lnTo>
                    <a:pt x="38" y="210"/>
                  </a:lnTo>
                  <a:lnTo>
                    <a:pt x="197" y="88"/>
                  </a:lnTo>
                  <a:lnTo>
                    <a:pt x="123" y="0"/>
                  </a:lnTo>
                  <a:lnTo>
                    <a:pt x="123" y="0"/>
                  </a:lnTo>
                  <a:close/>
                </a:path>
              </a:pathLst>
            </a:custGeom>
            <a:solidFill>
              <a:srgbClr val="E6B380"/>
            </a:solidFill>
            <a:ln w="9525">
              <a:noFill/>
              <a:round/>
              <a:headEnd/>
              <a:tailEnd/>
            </a:ln>
          </p:spPr>
          <p:txBody>
            <a:bodyPr/>
            <a:lstStyle/>
            <a:p>
              <a:endParaRPr lang="pt-BR"/>
            </a:p>
          </p:txBody>
        </p:sp>
        <p:sp>
          <p:nvSpPr>
            <p:cNvPr id="2128973" name="Freeform 77"/>
            <p:cNvSpPr>
              <a:spLocks/>
            </p:cNvSpPr>
            <p:nvPr/>
          </p:nvSpPr>
          <p:spPr bwMode="auto">
            <a:xfrm>
              <a:off x="1981" y="3420"/>
              <a:ext cx="118" cy="85"/>
            </a:xfrm>
            <a:custGeom>
              <a:avLst/>
              <a:gdLst/>
              <a:ahLst/>
              <a:cxnLst>
                <a:cxn ang="0">
                  <a:pos x="130" y="0"/>
                </a:cxn>
                <a:cxn ang="0">
                  <a:pos x="236" y="147"/>
                </a:cxn>
                <a:cxn ang="0">
                  <a:pos x="234" y="148"/>
                </a:cxn>
                <a:cxn ang="0">
                  <a:pos x="225" y="154"/>
                </a:cxn>
                <a:cxn ang="0">
                  <a:pos x="217" y="158"/>
                </a:cxn>
                <a:cxn ang="0">
                  <a:pos x="210" y="164"/>
                </a:cxn>
                <a:cxn ang="0">
                  <a:pos x="198" y="166"/>
                </a:cxn>
                <a:cxn ang="0">
                  <a:pos x="187" y="169"/>
                </a:cxn>
                <a:cxn ang="0">
                  <a:pos x="179" y="169"/>
                </a:cxn>
                <a:cxn ang="0">
                  <a:pos x="172" y="169"/>
                </a:cxn>
                <a:cxn ang="0">
                  <a:pos x="162" y="167"/>
                </a:cxn>
                <a:cxn ang="0">
                  <a:pos x="154" y="167"/>
                </a:cxn>
                <a:cxn ang="0">
                  <a:pos x="145" y="166"/>
                </a:cxn>
                <a:cxn ang="0">
                  <a:pos x="135" y="164"/>
                </a:cxn>
                <a:cxn ang="0">
                  <a:pos x="124" y="160"/>
                </a:cxn>
                <a:cxn ang="0">
                  <a:pos x="114" y="158"/>
                </a:cxn>
                <a:cxn ang="0">
                  <a:pos x="101" y="152"/>
                </a:cxn>
                <a:cxn ang="0">
                  <a:pos x="90" y="148"/>
                </a:cxn>
                <a:cxn ang="0">
                  <a:pos x="84" y="145"/>
                </a:cxn>
                <a:cxn ang="0">
                  <a:pos x="76" y="141"/>
                </a:cxn>
                <a:cxn ang="0">
                  <a:pos x="69" y="137"/>
                </a:cxn>
                <a:cxn ang="0">
                  <a:pos x="63" y="135"/>
                </a:cxn>
                <a:cxn ang="0">
                  <a:pos x="54" y="131"/>
                </a:cxn>
                <a:cxn ang="0">
                  <a:pos x="48" y="126"/>
                </a:cxn>
                <a:cxn ang="0">
                  <a:pos x="38" y="122"/>
                </a:cxn>
                <a:cxn ang="0">
                  <a:pos x="33" y="118"/>
                </a:cxn>
                <a:cxn ang="0">
                  <a:pos x="23" y="112"/>
                </a:cxn>
                <a:cxn ang="0">
                  <a:pos x="16" y="107"/>
                </a:cxn>
                <a:cxn ang="0">
                  <a:pos x="8" y="101"/>
                </a:cxn>
                <a:cxn ang="0">
                  <a:pos x="0" y="97"/>
                </a:cxn>
                <a:cxn ang="0">
                  <a:pos x="130" y="0"/>
                </a:cxn>
                <a:cxn ang="0">
                  <a:pos x="130" y="0"/>
                </a:cxn>
              </a:cxnLst>
              <a:rect l="0" t="0" r="r" b="b"/>
              <a:pathLst>
                <a:path w="236" h="169">
                  <a:moveTo>
                    <a:pt x="130" y="0"/>
                  </a:moveTo>
                  <a:lnTo>
                    <a:pt x="236" y="147"/>
                  </a:lnTo>
                  <a:lnTo>
                    <a:pt x="234" y="148"/>
                  </a:lnTo>
                  <a:lnTo>
                    <a:pt x="225" y="154"/>
                  </a:lnTo>
                  <a:lnTo>
                    <a:pt x="217" y="158"/>
                  </a:lnTo>
                  <a:lnTo>
                    <a:pt x="210" y="164"/>
                  </a:lnTo>
                  <a:lnTo>
                    <a:pt x="198" y="166"/>
                  </a:lnTo>
                  <a:lnTo>
                    <a:pt x="187" y="169"/>
                  </a:lnTo>
                  <a:lnTo>
                    <a:pt x="179" y="169"/>
                  </a:lnTo>
                  <a:lnTo>
                    <a:pt x="172" y="169"/>
                  </a:lnTo>
                  <a:lnTo>
                    <a:pt x="162" y="167"/>
                  </a:lnTo>
                  <a:lnTo>
                    <a:pt x="154" y="167"/>
                  </a:lnTo>
                  <a:lnTo>
                    <a:pt x="145" y="166"/>
                  </a:lnTo>
                  <a:lnTo>
                    <a:pt x="135" y="164"/>
                  </a:lnTo>
                  <a:lnTo>
                    <a:pt x="124" y="160"/>
                  </a:lnTo>
                  <a:lnTo>
                    <a:pt x="114" y="158"/>
                  </a:lnTo>
                  <a:lnTo>
                    <a:pt x="101" y="152"/>
                  </a:lnTo>
                  <a:lnTo>
                    <a:pt x="90" y="148"/>
                  </a:lnTo>
                  <a:lnTo>
                    <a:pt x="84" y="145"/>
                  </a:lnTo>
                  <a:lnTo>
                    <a:pt x="76" y="141"/>
                  </a:lnTo>
                  <a:lnTo>
                    <a:pt x="69" y="137"/>
                  </a:lnTo>
                  <a:lnTo>
                    <a:pt x="63" y="135"/>
                  </a:lnTo>
                  <a:lnTo>
                    <a:pt x="54" y="131"/>
                  </a:lnTo>
                  <a:lnTo>
                    <a:pt x="48" y="126"/>
                  </a:lnTo>
                  <a:lnTo>
                    <a:pt x="38" y="122"/>
                  </a:lnTo>
                  <a:lnTo>
                    <a:pt x="33" y="118"/>
                  </a:lnTo>
                  <a:lnTo>
                    <a:pt x="23" y="112"/>
                  </a:lnTo>
                  <a:lnTo>
                    <a:pt x="16" y="107"/>
                  </a:lnTo>
                  <a:lnTo>
                    <a:pt x="8" y="101"/>
                  </a:lnTo>
                  <a:lnTo>
                    <a:pt x="0" y="97"/>
                  </a:lnTo>
                  <a:lnTo>
                    <a:pt x="130" y="0"/>
                  </a:lnTo>
                  <a:lnTo>
                    <a:pt x="130" y="0"/>
                  </a:lnTo>
                  <a:close/>
                </a:path>
              </a:pathLst>
            </a:custGeom>
            <a:solidFill>
              <a:srgbClr val="E6B380"/>
            </a:solidFill>
            <a:ln w="9525">
              <a:noFill/>
              <a:round/>
              <a:headEnd/>
              <a:tailEnd/>
            </a:ln>
          </p:spPr>
          <p:txBody>
            <a:bodyPr/>
            <a:lstStyle/>
            <a:p>
              <a:endParaRPr lang="pt-BR"/>
            </a:p>
          </p:txBody>
        </p:sp>
        <p:sp>
          <p:nvSpPr>
            <p:cNvPr id="2128974" name="Freeform 78"/>
            <p:cNvSpPr>
              <a:spLocks/>
            </p:cNvSpPr>
            <p:nvPr/>
          </p:nvSpPr>
          <p:spPr bwMode="auto">
            <a:xfrm>
              <a:off x="2031" y="2981"/>
              <a:ext cx="225" cy="168"/>
            </a:xfrm>
            <a:custGeom>
              <a:avLst/>
              <a:gdLst/>
              <a:ahLst/>
              <a:cxnLst>
                <a:cxn ang="0">
                  <a:pos x="0" y="72"/>
                </a:cxn>
                <a:cxn ang="0">
                  <a:pos x="4" y="84"/>
                </a:cxn>
                <a:cxn ang="0">
                  <a:pos x="10" y="99"/>
                </a:cxn>
                <a:cxn ang="0">
                  <a:pos x="17" y="112"/>
                </a:cxn>
                <a:cxn ang="0">
                  <a:pos x="23" y="127"/>
                </a:cxn>
                <a:cxn ang="0">
                  <a:pos x="32" y="146"/>
                </a:cxn>
                <a:cxn ang="0">
                  <a:pos x="44" y="163"/>
                </a:cxn>
                <a:cxn ang="0">
                  <a:pos x="55" y="184"/>
                </a:cxn>
                <a:cxn ang="0">
                  <a:pos x="69" y="205"/>
                </a:cxn>
                <a:cxn ang="0">
                  <a:pos x="84" y="228"/>
                </a:cxn>
                <a:cxn ang="0">
                  <a:pos x="101" y="251"/>
                </a:cxn>
                <a:cxn ang="0">
                  <a:pos x="122" y="276"/>
                </a:cxn>
                <a:cxn ang="0">
                  <a:pos x="143" y="298"/>
                </a:cxn>
                <a:cxn ang="0">
                  <a:pos x="158" y="317"/>
                </a:cxn>
                <a:cxn ang="0">
                  <a:pos x="171" y="329"/>
                </a:cxn>
                <a:cxn ang="0">
                  <a:pos x="183" y="335"/>
                </a:cxn>
                <a:cxn ang="0">
                  <a:pos x="198" y="319"/>
                </a:cxn>
                <a:cxn ang="0">
                  <a:pos x="213" y="306"/>
                </a:cxn>
                <a:cxn ang="0">
                  <a:pos x="224" y="289"/>
                </a:cxn>
                <a:cxn ang="0">
                  <a:pos x="236" y="274"/>
                </a:cxn>
                <a:cxn ang="0">
                  <a:pos x="251" y="257"/>
                </a:cxn>
                <a:cxn ang="0">
                  <a:pos x="354" y="327"/>
                </a:cxn>
                <a:cxn ang="0">
                  <a:pos x="449" y="135"/>
                </a:cxn>
                <a:cxn ang="0">
                  <a:pos x="441" y="135"/>
                </a:cxn>
                <a:cxn ang="0">
                  <a:pos x="426" y="133"/>
                </a:cxn>
                <a:cxn ang="0">
                  <a:pos x="407" y="131"/>
                </a:cxn>
                <a:cxn ang="0">
                  <a:pos x="384" y="125"/>
                </a:cxn>
                <a:cxn ang="0">
                  <a:pos x="361" y="114"/>
                </a:cxn>
                <a:cxn ang="0">
                  <a:pos x="340" y="97"/>
                </a:cxn>
                <a:cxn ang="0">
                  <a:pos x="321" y="80"/>
                </a:cxn>
                <a:cxn ang="0">
                  <a:pos x="314" y="66"/>
                </a:cxn>
                <a:cxn ang="0">
                  <a:pos x="304" y="51"/>
                </a:cxn>
                <a:cxn ang="0">
                  <a:pos x="295" y="36"/>
                </a:cxn>
                <a:cxn ang="0">
                  <a:pos x="281" y="23"/>
                </a:cxn>
                <a:cxn ang="0">
                  <a:pos x="266" y="8"/>
                </a:cxn>
                <a:cxn ang="0">
                  <a:pos x="253" y="0"/>
                </a:cxn>
                <a:cxn ang="0">
                  <a:pos x="236" y="0"/>
                </a:cxn>
                <a:cxn ang="0">
                  <a:pos x="224" y="8"/>
                </a:cxn>
                <a:cxn ang="0">
                  <a:pos x="0" y="70"/>
                </a:cxn>
              </a:cxnLst>
              <a:rect l="0" t="0" r="r" b="b"/>
              <a:pathLst>
                <a:path w="451" h="336">
                  <a:moveTo>
                    <a:pt x="0" y="70"/>
                  </a:moveTo>
                  <a:lnTo>
                    <a:pt x="0" y="72"/>
                  </a:lnTo>
                  <a:lnTo>
                    <a:pt x="2" y="76"/>
                  </a:lnTo>
                  <a:lnTo>
                    <a:pt x="4" y="84"/>
                  </a:lnTo>
                  <a:lnTo>
                    <a:pt x="10" y="93"/>
                  </a:lnTo>
                  <a:lnTo>
                    <a:pt x="10" y="99"/>
                  </a:lnTo>
                  <a:lnTo>
                    <a:pt x="13" y="105"/>
                  </a:lnTo>
                  <a:lnTo>
                    <a:pt x="17" y="112"/>
                  </a:lnTo>
                  <a:lnTo>
                    <a:pt x="21" y="120"/>
                  </a:lnTo>
                  <a:lnTo>
                    <a:pt x="23" y="127"/>
                  </a:lnTo>
                  <a:lnTo>
                    <a:pt x="29" y="137"/>
                  </a:lnTo>
                  <a:lnTo>
                    <a:pt x="32" y="146"/>
                  </a:lnTo>
                  <a:lnTo>
                    <a:pt x="38" y="156"/>
                  </a:lnTo>
                  <a:lnTo>
                    <a:pt x="44" y="163"/>
                  </a:lnTo>
                  <a:lnTo>
                    <a:pt x="50" y="175"/>
                  </a:lnTo>
                  <a:lnTo>
                    <a:pt x="55" y="184"/>
                  </a:lnTo>
                  <a:lnTo>
                    <a:pt x="61" y="196"/>
                  </a:lnTo>
                  <a:lnTo>
                    <a:pt x="69" y="205"/>
                  </a:lnTo>
                  <a:lnTo>
                    <a:pt x="76" y="217"/>
                  </a:lnTo>
                  <a:lnTo>
                    <a:pt x="84" y="228"/>
                  </a:lnTo>
                  <a:lnTo>
                    <a:pt x="93" y="241"/>
                  </a:lnTo>
                  <a:lnTo>
                    <a:pt x="101" y="251"/>
                  </a:lnTo>
                  <a:lnTo>
                    <a:pt x="110" y="264"/>
                  </a:lnTo>
                  <a:lnTo>
                    <a:pt x="122" y="276"/>
                  </a:lnTo>
                  <a:lnTo>
                    <a:pt x="131" y="289"/>
                  </a:lnTo>
                  <a:lnTo>
                    <a:pt x="143" y="298"/>
                  </a:lnTo>
                  <a:lnTo>
                    <a:pt x="152" y="312"/>
                  </a:lnTo>
                  <a:lnTo>
                    <a:pt x="158" y="317"/>
                  </a:lnTo>
                  <a:lnTo>
                    <a:pt x="164" y="323"/>
                  </a:lnTo>
                  <a:lnTo>
                    <a:pt x="171" y="329"/>
                  </a:lnTo>
                  <a:lnTo>
                    <a:pt x="177" y="336"/>
                  </a:lnTo>
                  <a:lnTo>
                    <a:pt x="183" y="335"/>
                  </a:lnTo>
                  <a:lnTo>
                    <a:pt x="192" y="327"/>
                  </a:lnTo>
                  <a:lnTo>
                    <a:pt x="198" y="319"/>
                  </a:lnTo>
                  <a:lnTo>
                    <a:pt x="205" y="314"/>
                  </a:lnTo>
                  <a:lnTo>
                    <a:pt x="213" y="306"/>
                  </a:lnTo>
                  <a:lnTo>
                    <a:pt x="219" y="298"/>
                  </a:lnTo>
                  <a:lnTo>
                    <a:pt x="224" y="289"/>
                  </a:lnTo>
                  <a:lnTo>
                    <a:pt x="230" y="281"/>
                  </a:lnTo>
                  <a:lnTo>
                    <a:pt x="236" y="274"/>
                  </a:lnTo>
                  <a:lnTo>
                    <a:pt x="242" y="268"/>
                  </a:lnTo>
                  <a:lnTo>
                    <a:pt x="251" y="257"/>
                  </a:lnTo>
                  <a:lnTo>
                    <a:pt x="255" y="255"/>
                  </a:lnTo>
                  <a:lnTo>
                    <a:pt x="354" y="327"/>
                  </a:lnTo>
                  <a:lnTo>
                    <a:pt x="451" y="135"/>
                  </a:lnTo>
                  <a:lnTo>
                    <a:pt x="449" y="135"/>
                  </a:lnTo>
                  <a:lnTo>
                    <a:pt x="447" y="135"/>
                  </a:lnTo>
                  <a:lnTo>
                    <a:pt x="441" y="135"/>
                  </a:lnTo>
                  <a:lnTo>
                    <a:pt x="434" y="135"/>
                  </a:lnTo>
                  <a:lnTo>
                    <a:pt x="426" y="133"/>
                  </a:lnTo>
                  <a:lnTo>
                    <a:pt x="416" y="133"/>
                  </a:lnTo>
                  <a:lnTo>
                    <a:pt x="407" y="131"/>
                  </a:lnTo>
                  <a:lnTo>
                    <a:pt x="397" y="129"/>
                  </a:lnTo>
                  <a:lnTo>
                    <a:pt x="384" y="125"/>
                  </a:lnTo>
                  <a:lnTo>
                    <a:pt x="375" y="120"/>
                  </a:lnTo>
                  <a:lnTo>
                    <a:pt x="361" y="114"/>
                  </a:lnTo>
                  <a:lnTo>
                    <a:pt x="352" y="108"/>
                  </a:lnTo>
                  <a:lnTo>
                    <a:pt x="340" y="97"/>
                  </a:lnTo>
                  <a:lnTo>
                    <a:pt x="327" y="87"/>
                  </a:lnTo>
                  <a:lnTo>
                    <a:pt x="321" y="80"/>
                  </a:lnTo>
                  <a:lnTo>
                    <a:pt x="318" y="74"/>
                  </a:lnTo>
                  <a:lnTo>
                    <a:pt x="314" y="66"/>
                  </a:lnTo>
                  <a:lnTo>
                    <a:pt x="310" y="61"/>
                  </a:lnTo>
                  <a:lnTo>
                    <a:pt x="304" y="51"/>
                  </a:lnTo>
                  <a:lnTo>
                    <a:pt x="299" y="44"/>
                  </a:lnTo>
                  <a:lnTo>
                    <a:pt x="295" y="36"/>
                  </a:lnTo>
                  <a:lnTo>
                    <a:pt x="291" y="32"/>
                  </a:lnTo>
                  <a:lnTo>
                    <a:pt x="281" y="23"/>
                  </a:lnTo>
                  <a:lnTo>
                    <a:pt x="274" y="15"/>
                  </a:lnTo>
                  <a:lnTo>
                    <a:pt x="266" y="8"/>
                  </a:lnTo>
                  <a:lnTo>
                    <a:pt x="261" y="4"/>
                  </a:lnTo>
                  <a:lnTo>
                    <a:pt x="253" y="0"/>
                  </a:lnTo>
                  <a:lnTo>
                    <a:pt x="247" y="0"/>
                  </a:lnTo>
                  <a:lnTo>
                    <a:pt x="236" y="0"/>
                  </a:lnTo>
                  <a:lnTo>
                    <a:pt x="228" y="4"/>
                  </a:lnTo>
                  <a:lnTo>
                    <a:pt x="224" y="8"/>
                  </a:lnTo>
                  <a:lnTo>
                    <a:pt x="223" y="9"/>
                  </a:lnTo>
                  <a:lnTo>
                    <a:pt x="0" y="70"/>
                  </a:lnTo>
                  <a:lnTo>
                    <a:pt x="0" y="70"/>
                  </a:lnTo>
                  <a:close/>
                </a:path>
              </a:pathLst>
            </a:custGeom>
            <a:solidFill>
              <a:srgbClr val="E6B380"/>
            </a:solidFill>
            <a:ln w="9525">
              <a:noFill/>
              <a:round/>
              <a:headEnd/>
              <a:tailEnd/>
            </a:ln>
          </p:spPr>
          <p:txBody>
            <a:bodyPr/>
            <a:lstStyle/>
            <a:p>
              <a:endParaRPr lang="pt-BR"/>
            </a:p>
          </p:txBody>
        </p:sp>
        <p:sp>
          <p:nvSpPr>
            <p:cNvPr id="2128975" name="Freeform 79"/>
            <p:cNvSpPr>
              <a:spLocks/>
            </p:cNvSpPr>
            <p:nvPr/>
          </p:nvSpPr>
          <p:spPr bwMode="auto">
            <a:xfrm>
              <a:off x="2096" y="3108"/>
              <a:ext cx="143" cy="178"/>
            </a:xfrm>
            <a:custGeom>
              <a:avLst/>
              <a:gdLst/>
              <a:ahLst/>
              <a:cxnLst>
                <a:cxn ang="0">
                  <a:pos x="4" y="47"/>
                </a:cxn>
                <a:cxn ang="0">
                  <a:pos x="2" y="62"/>
                </a:cxn>
                <a:cxn ang="0">
                  <a:pos x="0" y="78"/>
                </a:cxn>
                <a:cxn ang="0">
                  <a:pos x="0" y="99"/>
                </a:cxn>
                <a:cxn ang="0">
                  <a:pos x="0" y="116"/>
                </a:cxn>
                <a:cxn ang="0">
                  <a:pos x="2" y="129"/>
                </a:cxn>
                <a:cxn ang="0">
                  <a:pos x="4" y="140"/>
                </a:cxn>
                <a:cxn ang="0">
                  <a:pos x="6" y="156"/>
                </a:cxn>
                <a:cxn ang="0">
                  <a:pos x="10" y="169"/>
                </a:cxn>
                <a:cxn ang="0">
                  <a:pos x="16" y="182"/>
                </a:cxn>
                <a:cxn ang="0">
                  <a:pos x="21" y="197"/>
                </a:cxn>
                <a:cxn ang="0">
                  <a:pos x="29" y="213"/>
                </a:cxn>
                <a:cxn ang="0">
                  <a:pos x="37" y="228"/>
                </a:cxn>
                <a:cxn ang="0">
                  <a:pos x="46" y="243"/>
                </a:cxn>
                <a:cxn ang="0">
                  <a:pos x="57" y="256"/>
                </a:cxn>
                <a:cxn ang="0">
                  <a:pos x="71" y="272"/>
                </a:cxn>
                <a:cxn ang="0">
                  <a:pos x="84" y="283"/>
                </a:cxn>
                <a:cxn ang="0">
                  <a:pos x="99" y="298"/>
                </a:cxn>
                <a:cxn ang="0">
                  <a:pos x="116" y="310"/>
                </a:cxn>
                <a:cxn ang="0">
                  <a:pos x="133" y="319"/>
                </a:cxn>
                <a:cxn ang="0">
                  <a:pos x="154" y="329"/>
                </a:cxn>
                <a:cxn ang="0">
                  <a:pos x="175" y="336"/>
                </a:cxn>
                <a:cxn ang="0">
                  <a:pos x="196" y="344"/>
                </a:cxn>
                <a:cxn ang="0">
                  <a:pos x="213" y="348"/>
                </a:cxn>
                <a:cxn ang="0">
                  <a:pos x="227" y="349"/>
                </a:cxn>
                <a:cxn ang="0">
                  <a:pos x="240" y="351"/>
                </a:cxn>
                <a:cxn ang="0">
                  <a:pos x="251" y="353"/>
                </a:cxn>
                <a:cxn ang="0">
                  <a:pos x="267" y="353"/>
                </a:cxn>
                <a:cxn ang="0">
                  <a:pos x="280" y="353"/>
                </a:cxn>
                <a:cxn ang="0">
                  <a:pos x="286" y="353"/>
                </a:cxn>
                <a:cxn ang="0">
                  <a:pos x="278" y="342"/>
                </a:cxn>
                <a:cxn ang="0">
                  <a:pos x="272" y="330"/>
                </a:cxn>
                <a:cxn ang="0">
                  <a:pos x="265" y="317"/>
                </a:cxn>
                <a:cxn ang="0">
                  <a:pos x="257" y="300"/>
                </a:cxn>
                <a:cxn ang="0">
                  <a:pos x="248" y="283"/>
                </a:cxn>
                <a:cxn ang="0">
                  <a:pos x="238" y="262"/>
                </a:cxn>
                <a:cxn ang="0">
                  <a:pos x="229" y="241"/>
                </a:cxn>
                <a:cxn ang="0">
                  <a:pos x="219" y="218"/>
                </a:cxn>
                <a:cxn ang="0">
                  <a:pos x="213" y="194"/>
                </a:cxn>
                <a:cxn ang="0">
                  <a:pos x="206" y="171"/>
                </a:cxn>
                <a:cxn ang="0">
                  <a:pos x="202" y="152"/>
                </a:cxn>
                <a:cxn ang="0">
                  <a:pos x="200" y="138"/>
                </a:cxn>
                <a:cxn ang="0">
                  <a:pos x="200" y="119"/>
                </a:cxn>
                <a:cxn ang="0">
                  <a:pos x="200" y="97"/>
                </a:cxn>
                <a:cxn ang="0">
                  <a:pos x="204" y="74"/>
                </a:cxn>
                <a:cxn ang="0">
                  <a:pos x="128" y="0"/>
                </a:cxn>
                <a:cxn ang="0">
                  <a:pos x="6" y="45"/>
                </a:cxn>
              </a:cxnLst>
              <a:rect l="0" t="0" r="r" b="b"/>
              <a:pathLst>
                <a:path w="287" h="355">
                  <a:moveTo>
                    <a:pt x="6" y="45"/>
                  </a:moveTo>
                  <a:lnTo>
                    <a:pt x="4" y="47"/>
                  </a:lnTo>
                  <a:lnTo>
                    <a:pt x="4" y="57"/>
                  </a:lnTo>
                  <a:lnTo>
                    <a:pt x="2" y="62"/>
                  </a:lnTo>
                  <a:lnTo>
                    <a:pt x="0" y="70"/>
                  </a:lnTo>
                  <a:lnTo>
                    <a:pt x="0" y="78"/>
                  </a:lnTo>
                  <a:lnTo>
                    <a:pt x="0" y="89"/>
                  </a:lnTo>
                  <a:lnTo>
                    <a:pt x="0" y="99"/>
                  </a:lnTo>
                  <a:lnTo>
                    <a:pt x="0" y="110"/>
                  </a:lnTo>
                  <a:lnTo>
                    <a:pt x="0" y="116"/>
                  </a:lnTo>
                  <a:lnTo>
                    <a:pt x="0" y="121"/>
                  </a:lnTo>
                  <a:lnTo>
                    <a:pt x="2" y="129"/>
                  </a:lnTo>
                  <a:lnTo>
                    <a:pt x="4" y="135"/>
                  </a:lnTo>
                  <a:lnTo>
                    <a:pt x="4" y="140"/>
                  </a:lnTo>
                  <a:lnTo>
                    <a:pt x="6" y="148"/>
                  </a:lnTo>
                  <a:lnTo>
                    <a:pt x="6" y="156"/>
                  </a:lnTo>
                  <a:lnTo>
                    <a:pt x="10" y="161"/>
                  </a:lnTo>
                  <a:lnTo>
                    <a:pt x="10" y="169"/>
                  </a:lnTo>
                  <a:lnTo>
                    <a:pt x="14" y="176"/>
                  </a:lnTo>
                  <a:lnTo>
                    <a:pt x="16" y="182"/>
                  </a:lnTo>
                  <a:lnTo>
                    <a:pt x="19" y="190"/>
                  </a:lnTo>
                  <a:lnTo>
                    <a:pt x="21" y="197"/>
                  </a:lnTo>
                  <a:lnTo>
                    <a:pt x="25" y="205"/>
                  </a:lnTo>
                  <a:lnTo>
                    <a:pt x="29" y="213"/>
                  </a:lnTo>
                  <a:lnTo>
                    <a:pt x="33" y="220"/>
                  </a:lnTo>
                  <a:lnTo>
                    <a:pt x="37" y="228"/>
                  </a:lnTo>
                  <a:lnTo>
                    <a:pt x="42" y="235"/>
                  </a:lnTo>
                  <a:lnTo>
                    <a:pt x="46" y="243"/>
                  </a:lnTo>
                  <a:lnTo>
                    <a:pt x="54" y="251"/>
                  </a:lnTo>
                  <a:lnTo>
                    <a:pt x="57" y="256"/>
                  </a:lnTo>
                  <a:lnTo>
                    <a:pt x="63" y="264"/>
                  </a:lnTo>
                  <a:lnTo>
                    <a:pt x="71" y="272"/>
                  </a:lnTo>
                  <a:lnTo>
                    <a:pt x="78" y="277"/>
                  </a:lnTo>
                  <a:lnTo>
                    <a:pt x="84" y="283"/>
                  </a:lnTo>
                  <a:lnTo>
                    <a:pt x="92" y="291"/>
                  </a:lnTo>
                  <a:lnTo>
                    <a:pt x="99" y="298"/>
                  </a:lnTo>
                  <a:lnTo>
                    <a:pt x="109" y="304"/>
                  </a:lnTo>
                  <a:lnTo>
                    <a:pt x="116" y="310"/>
                  </a:lnTo>
                  <a:lnTo>
                    <a:pt x="126" y="313"/>
                  </a:lnTo>
                  <a:lnTo>
                    <a:pt x="133" y="319"/>
                  </a:lnTo>
                  <a:lnTo>
                    <a:pt x="145" y="325"/>
                  </a:lnTo>
                  <a:lnTo>
                    <a:pt x="154" y="329"/>
                  </a:lnTo>
                  <a:lnTo>
                    <a:pt x="164" y="332"/>
                  </a:lnTo>
                  <a:lnTo>
                    <a:pt x="175" y="336"/>
                  </a:lnTo>
                  <a:lnTo>
                    <a:pt x="187" y="342"/>
                  </a:lnTo>
                  <a:lnTo>
                    <a:pt x="196" y="344"/>
                  </a:lnTo>
                  <a:lnTo>
                    <a:pt x="208" y="348"/>
                  </a:lnTo>
                  <a:lnTo>
                    <a:pt x="213" y="348"/>
                  </a:lnTo>
                  <a:lnTo>
                    <a:pt x="219" y="349"/>
                  </a:lnTo>
                  <a:lnTo>
                    <a:pt x="227" y="349"/>
                  </a:lnTo>
                  <a:lnTo>
                    <a:pt x="234" y="351"/>
                  </a:lnTo>
                  <a:lnTo>
                    <a:pt x="240" y="351"/>
                  </a:lnTo>
                  <a:lnTo>
                    <a:pt x="246" y="353"/>
                  </a:lnTo>
                  <a:lnTo>
                    <a:pt x="251" y="353"/>
                  </a:lnTo>
                  <a:lnTo>
                    <a:pt x="259" y="353"/>
                  </a:lnTo>
                  <a:lnTo>
                    <a:pt x="267" y="353"/>
                  </a:lnTo>
                  <a:lnTo>
                    <a:pt x="272" y="353"/>
                  </a:lnTo>
                  <a:lnTo>
                    <a:pt x="280" y="353"/>
                  </a:lnTo>
                  <a:lnTo>
                    <a:pt x="287" y="355"/>
                  </a:lnTo>
                  <a:lnTo>
                    <a:pt x="286" y="353"/>
                  </a:lnTo>
                  <a:lnTo>
                    <a:pt x="282" y="348"/>
                  </a:lnTo>
                  <a:lnTo>
                    <a:pt x="278" y="342"/>
                  </a:lnTo>
                  <a:lnTo>
                    <a:pt x="276" y="336"/>
                  </a:lnTo>
                  <a:lnTo>
                    <a:pt x="272" y="330"/>
                  </a:lnTo>
                  <a:lnTo>
                    <a:pt x="270" y="325"/>
                  </a:lnTo>
                  <a:lnTo>
                    <a:pt x="265" y="317"/>
                  </a:lnTo>
                  <a:lnTo>
                    <a:pt x="261" y="310"/>
                  </a:lnTo>
                  <a:lnTo>
                    <a:pt x="257" y="300"/>
                  </a:lnTo>
                  <a:lnTo>
                    <a:pt x="251" y="292"/>
                  </a:lnTo>
                  <a:lnTo>
                    <a:pt x="248" y="283"/>
                  </a:lnTo>
                  <a:lnTo>
                    <a:pt x="244" y="273"/>
                  </a:lnTo>
                  <a:lnTo>
                    <a:pt x="238" y="262"/>
                  </a:lnTo>
                  <a:lnTo>
                    <a:pt x="234" y="252"/>
                  </a:lnTo>
                  <a:lnTo>
                    <a:pt x="229" y="241"/>
                  </a:lnTo>
                  <a:lnTo>
                    <a:pt x="225" y="230"/>
                  </a:lnTo>
                  <a:lnTo>
                    <a:pt x="219" y="218"/>
                  </a:lnTo>
                  <a:lnTo>
                    <a:pt x="217" y="207"/>
                  </a:lnTo>
                  <a:lnTo>
                    <a:pt x="213" y="194"/>
                  </a:lnTo>
                  <a:lnTo>
                    <a:pt x="210" y="182"/>
                  </a:lnTo>
                  <a:lnTo>
                    <a:pt x="206" y="171"/>
                  </a:lnTo>
                  <a:lnTo>
                    <a:pt x="204" y="157"/>
                  </a:lnTo>
                  <a:lnTo>
                    <a:pt x="202" y="152"/>
                  </a:lnTo>
                  <a:lnTo>
                    <a:pt x="202" y="146"/>
                  </a:lnTo>
                  <a:lnTo>
                    <a:pt x="200" y="138"/>
                  </a:lnTo>
                  <a:lnTo>
                    <a:pt x="200" y="133"/>
                  </a:lnTo>
                  <a:lnTo>
                    <a:pt x="200" y="119"/>
                  </a:lnTo>
                  <a:lnTo>
                    <a:pt x="200" y="108"/>
                  </a:lnTo>
                  <a:lnTo>
                    <a:pt x="200" y="97"/>
                  </a:lnTo>
                  <a:lnTo>
                    <a:pt x="202" y="85"/>
                  </a:lnTo>
                  <a:lnTo>
                    <a:pt x="204" y="74"/>
                  </a:lnTo>
                  <a:lnTo>
                    <a:pt x="208" y="64"/>
                  </a:lnTo>
                  <a:lnTo>
                    <a:pt x="128" y="0"/>
                  </a:lnTo>
                  <a:lnTo>
                    <a:pt x="69" y="87"/>
                  </a:lnTo>
                  <a:lnTo>
                    <a:pt x="6" y="45"/>
                  </a:lnTo>
                  <a:lnTo>
                    <a:pt x="6" y="45"/>
                  </a:lnTo>
                  <a:close/>
                </a:path>
              </a:pathLst>
            </a:custGeom>
            <a:solidFill>
              <a:srgbClr val="0D2F8D"/>
            </a:solidFill>
            <a:ln w="9525">
              <a:noFill/>
              <a:round/>
              <a:headEnd/>
              <a:tailEnd/>
            </a:ln>
          </p:spPr>
          <p:txBody>
            <a:bodyPr/>
            <a:lstStyle/>
            <a:p>
              <a:endParaRPr lang="pt-BR"/>
            </a:p>
          </p:txBody>
        </p:sp>
        <p:sp>
          <p:nvSpPr>
            <p:cNvPr id="2128976" name="Freeform 80"/>
            <p:cNvSpPr>
              <a:spLocks/>
            </p:cNvSpPr>
            <p:nvPr/>
          </p:nvSpPr>
          <p:spPr bwMode="auto">
            <a:xfrm>
              <a:off x="2104" y="3081"/>
              <a:ext cx="76" cy="90"/>
            </a:xfrm>
            <a:custGeom>
              <a:avLst/>
              <a:gdLst/>
              <a:ahLst/>
              <a:cxnLst>
                <a:cxn ang="0">
                  <a:pos x="0" y="163"/>
                </a:cxn>
                <a:cxn ang="0">
                  <a:pos x="1" y="159"/>
                </a:cxn>
                <a:cxn ang="0">
                  <a:pos x="9" y="154"/>
                </a:cxn>
                <a:cxn ang="0">
                  <a:pos x="15" y="146"/>
                </a:cxn>
                <a:cxn ang="0">
                  <a:pos x="22" y="138"/>
                </a:cxn>
                <a:cxn ang="0">
                  <a:pos x="30" y="131"/>
                </a:cxn>
                <a:cxn ang="0">
                  <a:pos x="39" y="123"/>
                </a:cxn>
                <a:cxn ang="0">
                  <a:pos x="43" y="117"/>
                </a:cxn>
                <a:cxn ang="0">
                  <a:pos x="49" y="112"/>
                </a:cxn>
                <a:cxn ang="0">
                  <a:pos x="53" y="104"/>
                </a:cxn>
                <a:cxn ang="0">
                  <a:pos x="58" y="98"/>
                </a:cxn>
                <a:cxn ang="0">
                  <a:pos x="62" y="91"/>
                </a:cxn>
                <a:cxn ang="0">
                  <a:pos x="68" y="85"/>
                </a:cxn>
                <a:cxn ang="0">
                  <a:pos x="74" y="77"/>
                </a:cxn>
                <a:cxn ang="0">
                  <a:pos x="81" y="70"/>
                </a:cxn>
                <a:cxn ang="0">
                  <a:pos x="85" y="62"/>
                </a:cxn>
                <a:cxn ang="0">
                  <a:pos x="91" y="55"/>
                </a:cxn>
                <a:cxn ang="0">
                  <a:pos x="96" y="45"/>
                </a:cxn>
                <a:cxn ang="0">
                  <a:pos x="104" y="38"/>
                </a:cxn>
                <a:cxn ang="0">
                  <a:pos x="110" y="28"/>
                </a:cxn>
                <a:cxn ang="0">
                  <a:pos x="115" y="19"/>
                </a:cxn>
                <a:cxn ang="0">
                  <a:pos x="121" y="9"/>
                </a:cxn>
                <a:cxn ang="0">
                  <a:pos x="127" y="0"/>
                </a:cxn>
                <a:cxn ang="0">
                  <a:pos x="152" y="9"/>
                </a:cxn>
                <a:cxn ang="0">
                  <a:pos x="150" y="9"/>
                </a:cxn>
                <a:cxn ang="0">
                  <a:pos x="148" y="13"/>
                </a:cxn>
                <a:cxn ang="0">
                  <a:pos x="146" y="17"/>
                </a:cxn>
                <a:cxn ang="0">
                  <a:pos x="144" y="24"/>
                </a:cxn>
                <a:cxn ang="0">
                  <a:pos x="140" y="32"/>
                </a:cxn>
                <a:cxn ang="0">
                  <a:pos x="136" y="41"/>
                </a:cxn>
                <a:cxn ang="0">
                  <a:pos x="131" y="53"/>
                </a:cxn>
                <a:cxn ang="0">
                  <a:pos x="125" y="64"/>
                </a:cxn>
                <a:cxn ang="0">
                  <a:pos x="119" y="70"/>
                </a:cxn>
                <a:cxn ang="0">
                  <a:pos x="115" y="77"/>
                </a:cxn>
                <a:cxn ang="0">
                  <a:pos x="112" y="83"/>
                </a:cxn>
                <a:cxn ang="0">
                  <a:pos x="108" y="91"/>
                </a:cxn>
                <a:cxn ang="0">
                  <a:pos x="100" y="96"/>
                </a:cxn>
                <a:cxn ang="0">
                  <a:pos x="96" y="106"/>
                </a:cxn>
                <a:cxn ang="0">
                  <a:pos x="91" y="112"/>
                </a:cxn>
                <a:cxn ang="0">
                  <a:pos x="87" y="121"/>
                </a:cxn>
                <a:cxn ang="0">
                  <a:pos x="79" y="127"/>
                </a:cxn>
                <a:cxn ang="0">
                  <a:pos x="72" y="135"/>
                </a:cxn>
                <a:cxn ang="0">
                  <a:pos x="66" y="142"/>
                </a:cxn>
                <a:cxn ang="0">
                  <a:pos x="58" y="152"/>
                </a:cxn>
                <a:cxn ang="0">
                  <a:pos x="51" y="157"/>
                </a:cxn>
                <a:cxn ang="0">
                  <a:pos x="41" y="165"/>
                </a:cxn>
                <a:cxn ang="0">
                  <a:pos x="34" y="173"/>
                </a:cxn>
                <a:cxn ang="0">
                  <a:pos x="26" y="180"/>
                </a:cxn>
                <a:cxn ang="0">
                  <a:pos x="0" y="163"/>
                </a:cxn>
                <a:cxn ang="0">
                  <a:pos x="0" y="163"/>
                </a:cxn>
              </a:cxnLst>
              <a:rect l="0" t="0" r="r" b="b"/>
              <a:pathLst>
                <a:path w="152" h="180">
                  <a:moveTo>
                    <a:pt x="0" y="163"/>
                  </a:moveTo>
                  <a:lnTo>
                    <a:pt x="1" y="159"/>
                  </a:lnTo>
                  <a:lnTo>
                    <a:pt x="9" y="154"/>
                  </a:lnTo>
                  <a:lnTo>
                    <a:pt x="15" y="146"/>
                  </a:lnTo>
                  <a:lnTo>
                    <a:pt x="22" y="138"/>
                  </a:lnTo>
                  <a:lnTo>
                    <a:pt x="30" y="131"/>
                  </a:lnTo>
                  <a:lnTo>
                    <a:pt x="39" y="123"/>
                  </a:lnTo>
                  <a:lnTo>
                    <a:pt x="43" y="117"/>
                  </a:lnTo>
                  <a:lnTo>
                    <a:pt x="49" y="112"/>
                  </a:lnTo>
                  <a:lnTo>
                    <a:pt x="53" y="104"/>
                  </a:lnTo>
                  <a:lnTo>
                    <a:pt x="58" y="98"/>
                  </a:lnTo>
                  <a:lnTo>
                    <a:pt x="62" y="91"/>
                  </a:lnTo>
                  <a:lnTo>
                    <a:pt x="68" y="85"/>
                  </a:lnTo>
                  <a:lnTo>
                    <a:pt x="74" y="77"/>
                  </a:lnTo>
                  <a:lnTo>
                    <a:pt x="81" y="70"/>
                  </a:lnTo>
                  <a:lnTo>
                    <a:pt x="85" y="62"/>
                  </a:lnTo>
                  <a:lnTo>
                    <a:pt x="91" y="55"/>
                  </a:lnTo>
                  <a:lnTo>
                    <a:pt x="96" y="45"/>
                  </a:lnTo>
                  <a:lnTo>
                    <a:pt x="104" y="38"/>
                  </a:lnTo>
                  <a:lnTo>
                    <a:pt x="110" y="28"/>
                  </a:lnTo>
                  <a:lnTo>
                    <a:pt x="115" y="19"/>
                  </a:lnTo>
                  <a:lnTo>
                    <a:pt x="121" y="9"/>
                  </a:lnTo>
                  <a:lnTo>
                    <a:pt x="127" y="0"/>
                  </a:lnTo>
                  <a:lnTo>
                    <a:pt x="152" y="9"/>
                  </a:lnTo>
                  <a:lnTo>
                    <a:pt x="150" y="9"/>
                  </a:lnTo>
                  <a:lnTo>
                    <a:pt x="148" y="13"/>
                  </a:lnTo>
                  <a:lnTo>
                    <a:pt x="146" y="17"/>
                  </a:lnTo>
                  <a:lnTo>
                    <a:pt x="144" y="24"/>
                  </a:lnTo>
                  <a:lnTo>
                    <a:pt x="140" y="32"/>
                  </a:lnTo>
                  <a:lnTo>
                    <a:pt x="136" y="41"/>
                  </a:lnTo>
                  <a:lnTo>
                    <a:pt x="131" y="53"/>
                  </a:lnTo>
                  <a:lnTo>
                    <a:pt x="125" y="64"/>
                  </a:lnTo>
                  <a:lnTo>
                    <a:pt x="119" y="70"/>
                  </a:lnTo>
                  <a:lnTo>
                    <a:pt x="115" y="77"/>
                  </a:lnTo>
                  <a:lnTo>
                    <a:pt x="112" y="83"/>
                  </a:lnTo>
                  <a:lnTo>
                    <a:pt x="108" y="91"/>
                  </a:lnTo>
                  <a:lnTo>
                    <a:pt x="100" y="96"/>
                  </a:lnTo>
                  <a:lnTo>
                    <a:pt x="96" y="106"/>
                  </a:lnTo>
                  <a:lnTo>
                    <a:pt x="91" y="112"/>
                  </a:lnTo>
                  <a:lnTo>
                    <a:pt x="87" y="121"/>
                  </a:lnTo>
                  <a:lnTo>
                    <a:pt x="79" y="127"/>
                  </a:lnTo>
                  <a:lnTo>
                    <a:pt x="72" y="135"/>
                  </a:lnTo>
                  <a:lnTo>
                    <a:pt x="66" y="142"/>
                  </a:lnTo>
                  <a:lnTo>
                    <a:pt x="58" y="152"/>
                  </a:lnTo>
                  <a:lnTo>
                    <a:pt x="51" y="157"/>
                  </a:lnTo>
                  <a:lnTo>
                    <a:pt x="41" y="165"/>
                  </a:lnTo>
                  <a:lnTo>
                    <a:pt x="34" y="173"/>
                  </a:lnTo>
                  <a:lnTo>
                    <a:pt x="26" y="180"/>
                  </a:lnTo>
                  <a:lnTo>
                    <a:pt x="0" y="163"/>
                  </a:lnTo>
                  <a:lnTo>
                    <a:pt x="0" y="163"/>
                  </a:lnTo>
                  <a:close/>
                </a:path>
              </a:pathLst>
            </a:custGeom>
            <a:solidFill>
              <a:srgbClr val="000000"/>
            </a:solidFill>
            <a:ln w="9525">
              <a:noFill/>
              <a:round/>
              <a:headEnd/>
              <a:tailEnd/>
            </a:ln>
          </p:spPr>
          <p:txBody>
            <a:bodyPr/>
            <a:lstStyle/>
            <a:p>
              <a:endParaRPr lang="pt-BR"/>
            </a:p>
          </p:txBody>
        </p:sp>
        <p:sp>
          <p:nvSpPr>
            <p:cNvPr id="2128977" name="Freeform 81"/>
            <p:cNvSpPr>
              <a:spLocks/>
            </p:cNvSpPr>
            <p:nvPr/>
          </p:nvSpPr>
          <p:spPr bwMode="auto">
            <a:xfrm>
              <a:off x="2181" y="3037"/>
              <a:ext cx="104" cy="151"/>
            </a:xfrm>
            <a:custGeom>
              <a:avLst/>
              <a:gdLst/>
              <a:ahLst/>
              <a:cxnLst>
                <a:cxn ang="0">
                  <a:pos x="161" y="2"/>
                </a:cxn>
                <a:cxn ang="0">
                  <a:pos x="150" y="13"/>
                </a:cxn>
                <a:cxn ang="0">
                  <a:pos x="134" y="31"/>
                </a:cxn>
                <a:cxn ang="0">
                  <a:pos x="123" y="44"/>
                </a:cxn>
                <a:cxn ang="0">
                  <a:pos x="110" y="61"/>
                </a:cxn>
                <a:cxn ang="0">
                  <a:pos x="96" y="82"/>
                </a:cxn>
                <a:cxn ang="0">
                  <a:pos x="83" y="101"/>
                </a:cxn>
                <a:cxn ang="0">
                  <a:pos x="68" y="124"/>
                </a:cxn>
                <a:cxn ang="0">
                  <a:pos x="55" y="146"/>
                </a:cxn>
                <a:cxn ang="0">
                  <a:pos x="45" y="165"/>
                </a:cxn>
                <a:cxn ang="0">
                  <a:pos x="39" y="179"/>
                </a:cxn>
                <a:cxn ang="0">
                  <a:pos x="32" y="192"/>
                </a:cxn>
                <a:cxn ang="0">
                  <a:pos x="26" y="204"/>
                </a:cxn>
                <a:cxn ang="0">
                  <a:pos x="20" y="219"/>
                </a:cxn>
                <a:cxn ang="0">
                  <a:pos x="15" y="232"/>
                </a:cxn>
                <a:cxn ang="0">
                  <a:pos x="11" y="245"/>
                </a:cxn>
                <a:cxn ang="0">
                  <a:pos x="7" y="261"/>
                </a:cxn>
                <a:cxn ang="0">
                  <a:pos x="3" y="274"/>
                </a:cxn>
                <a:cxn ang="0">
                  <a:pos x="0" y="287"/>
                </a:cxn>
                <a:cxn ang="0">
                  <a:pos x="32" y="302"/>
                </a:cxn>
                <a:cxn ang="0">
                  <a:pos x="34" y="295"/>
                </a:cxn>
                <a:cxn ang="0">
                  <a:pos x="36" y="285"/>
                </a:cxn>
                <a:cxn ang="0">
                  <a:pos x="41" y="274"/>
                </a:cxn>
                <a:cxn ang="0">
                  <a:pos x="47" y="259"/>
                </a:cxn>
                <a:cxn ang="0">
                  <a:pos x="57" y="242"/>
                </a:cxn>
                <a:cxn ang="0">
                  <a:pos x="66" y="223"/>
                </a:cxn>
                <a:cxn ang="0">
                  <a:pos x="77" y="204"/>
                </a:cxn>
                <a:cxn ang="0">
                  <a:pos x="87" y="179"/>
                </a:cxn>
                <a:cxn ang="0">
                  <a:pos x="100" y="156"/>
                </a:cxn>
                <a:cxn ang="0">
                  <a:pos x="106" y="143"/>
                </a:cxn>
                <a:cxn ang="0">
                  <a:pos x="114" y="129"/>
                </a:cxn>
                <a:cxn ang="0">
                  <a:pos x="131" y="105"/>
                </a:cxn>
                <a:cxn ang="0">
                  <a:pos x="138" y="91"/>
                </a:cxn>
                <a:cxn ang="0">
                  <a:pos x="148" y="78"/>
                </a:cxn>
                <a:cxn ang="0">
                  <a:pos x="155" y="65"/>
                </a:cxn>
                <a:cxn ang="0">
                  <a:pos x="165" y="51"/>
                </a:cxn>
                <a:cxn ang="0">
                  <a:pos x="174" y="38"/>
                </a:cxn>
                <a:cxn ang="0">
                  <a:pos x="184" y="25"/>
                </a:cxn>
                <a:cxn ang="0">
                  <a:pos x="207" y="2"/>
                </a:cxn>
                <a:cxn ang="0">
                  <a:pos x="163" y="0"/>
                </a:cxn>
              </a:cxnLst>
              <a:rect l="0" t="0" r="r" b="b"/>
              <a:pathLst>
                <a:path w="207" h="302">
                  <a:moveTo>
                    <a:pt x="163" y="0"/>
                  </a:moveTo>
                  <a:lnTo>
                    <a:pt x="161" y="2"/>
                  </a:lnTo>
                  <a:lnTo>
                    <a:pt x="157" y="6"/>
                  </a:lnTo>
                  <a:lnTo>
                    <a:pt x="150" y="13"/>
                  </a:lnTo>
                  <a:lnTo>
                    <a:pt x="140" y="25"/>
                  </a:lnTo>
                  <a:lnTo>
                    <a:pt x="134" y="31"/>
                  </a:lnTo>
                  <a:lnTo>
                    <a:pt x="129" y="36"/>
                  </a:lnTo>
                  <a:lnTo>
                    <a:pt x="123" y="44"/>
                  </a:lnTo>
                  <a:lnTo>
                    <a:pt x="117" y="53"/>
                  </a:lnTo>
                  <a:lnTo>
                    <a:pt x="110" y="61"/>
                  </a:lnTo>
                  <a:lnTo>
                    <a:pt x="104" y="70"/>
                  </a:lnTo>
                  <a:lnTo>
                    <a:pt x="96" y="82"/>
                  </a:lnTo>
                  <a:lnTo>
                    <a:pt x="91" y="91"/>
                  </a:lnTo>
                  <a:lnTo>
                    <a:pt x="83" y="101"/>
                  </a:lnTo>
                  <a:lnTo>
                    <a:pt x="76" y="112"/>
                  </a:lnTo>
                  <a:lnTo>
                    <a:pt x="68" y="124"/>
                  </a:lnTo>
                  <a:lnTo>
                    <a:pt x="62" y="135"/>
                  </a:lnTo>
                  <a:lnTo>
                    <a:pt x="55" y="146"/>
                  </a:lnTo>
                  <a:lnTo>
                    <a:pt x="47" y="158"/>
                  </a:lnTo>
                  <a:lnTo>
                    <a:pt x="45" y="165"/>
                  </a:lnTo>
                  <a:lnTo>
                    <a:pt x="41" y="171"/>
                  </a:lnTo>
                  <a:lnTo>
                    <a:pt x="39" y="179"/>
                  </a:lnTo>
                  <a:lnTo>
                    <a:pt x="36" y="184"/>
                  </a:lnTo>
                  <a:lnTo>
                    <a:pt x="32" y="192"/>
                  </a:lnTo>
                  <a:lnTo>
                    <a:pt x="30" y="198"/>
                  </a:lnTo>
                  <a:lnTo>
                    <a:pt x="26" y="204"/>
                  </a:lnTo>
                  <a:lnTo>
                    <a:pt x="24" y="211"/>
                  </a:lnTo>
                  <a:lnTo>
                    <a:pt x="20" y="219"/>
                  </a:lnTo>
                  <a:lnTo>
                    <a:pt x="19" y="224"/>
                  </a:lnTo>
                  <a:lnTo>
                    <a:pt x="15" y="232"/>
                  </a:lnTo>
                  <a:lnTo>
                    <a:pt x="15" y="240"/>
                  </a:lnTo>
                  <a:lnTo>
                    <a:pt x="11" y="245"/>
                  </a:lnTo>
                  <a:lnTo>
                    <a:pt x="9" y="253"/>
                  </a:lnTo>
                  <a:lnTo>
                    <a:pt x="7" y="261"/>
                  </a:lnTo>
                  <a:lnTo>
                    <a:pt x="5" y="266"/>
                  </a:lnTo>
                  <a:lnTo>
                    <a:pt x="3" y="274"/>
                  </a:lnTo>
                  <a:lnTo>
                    <a:pt x="1" y="280"/>
                  </a:lnTo>
                  <a:lnTo>
                    <a:pt x="0" y="287"/>
                  </a:lnTo>
                  <a:lnTo>
                    <a:pt x="0" y="295"/>
                  </a:lnTo>
                  <a:lnTo>
                    <a:pt x="32" y="302"/>
                  </a:lnTo>
                  <a:lnTo>
                    <a:pt x="32" y="300"/>
                  </a:lnTo>
                  <a:lnTo>
                    <a:pt x="34" y="295"/>
                  </a:lnTo>
                  <a:lnTo>
                    <a:pt x="34" y="289"/>
                  </a:lnTo>
                  <a:lnTo>
                    <a:pt x="36" y="285"/>
                  </a:lnTo>
                  <a:lnTo>
                    <a:pt x="39" y="280"/>
                  </a:lnTo>
                  <a:lnTo>
                    <a:pt x="41" y="274"/>
                  </a:lnTo>
                  <a:lnTo>
                    <a:pt x="45" y="266"/>
                  </a:lnTo>
                  <a:lnTo>
                    <a:pt x="47" y="259"/>
                  </a:lnTo>
                  <a:lnTo>
                    <a:pt x="51" y="251"/>
                  </a:lnTo>
                  <a:lnTo>
                    <a:pt x="57" y="242"/>
                  </a:lnTo>
                  <a:lnTo>
                    <a:pt x="58" y="232"/>
                  </a:lnTo>
                  <a:lnTo>
                    <a:pt x="66" y="223"/>
                  </a:lnTo>
                  <a:lnTo>
                    <a:pt x="70" y="211"/>
                  </a:lnTo>
                  <a:lnTo>
                    <a:pt x="77" y="204"/>
                  </a:lnTo>
                  <a:lnTo>
                    <a:pt x="81" y="192"/>
                  </a:lnTo>
                  <a:lnTo>
                    <a:pt x="87" y="179"/>
                  </a:lnTo>
                  <a:lnTo>
                    <a:pt x="93" y="167"/>
                  </a:lnTo>
                  <a:lnTo>
                    <a:pt x="100" y="156"/>
                  </a:lnTo>
                  <a:lnTo>
                    <a:pt x="104" y="148"/>
                  </a:lnTo>
                  <a:lnTo>
                    <a:pt x="106" y="143"/>
                  </a:lnTo>
                  <a:lnTo>
                    <a:pt x="110" y="135"/>
                  </a:lnTo>
                  <a:lnTo>
                    <a:pt x="114" y="129"/>
                  </a:lnTo>
                  <a:lnTo>
                    <a:pt x="121" y="118"/>
                  </a:lnTo>
                  <a:lnTo>
                    <a:pt x="131" y="105"/>
                  </a:lnTo>
                  <a:lnTo>
                    <a:pt x="134" y="99"/>
                  </a:lnTo>
                  <a:lnTo>
                    <a:pt x="138" y="91"/>
                  </a:lnTo>
                  <a:lnTo>
                    <a:pt x="142" y="86"/>
                  </a:lnTo>
                  <a:lnTo>
                    <a:pt x="148" y="78"/>
                  </a:lnTo>
                  <a:lnTo>
                    <a:pt x="152" y="72"/>
                  </a:lnTo>
                  <a:lnTo>
                    <a:pt x="155" y="65"/>
                  </a:lnTo>
                  <a:lnTo>
                    <a:pt x="159" y="59"/>
                  </a:lnTo>
                  <a:lnTo>
                    <a:pt x="165" y="51"/>
                  </a:lnTo>
                  <a:lnTo>
                    <a:pt x="169" y="46"/>
                  </a:lnTo>
                  <a:lnTo>
                    <a:pt x="174" y="38"/>
                  </a:lnTo>
                  <a:lnTo>
                    <a:pt x="178" y="31"/>
                  </a:lnTo>
                  <a:lnTo>
                    <a:pt x="184" y="25"/>
                  </a:lnTo>
                  <a:lnTo>
                    <a:pt x="195" y="13"/>
                  </a:lnTo>
                  <a:lnTo>
                    <a:pt x="207" y="2"/>
                  </a:lnTo>
                  <a:lnTo>
                    <a:pt x="163" y="0"/>
                  </a:lnTo>
                  <a:lnTo>
                    <a:pt x="163" y="0"/>
                  </a:lnTo>
                  <a:close/>
                </a:path>
              </a:pathLst>
            </a:custGeom>
            <a:solidFill>
              <a:srgbClr val="000000"/>
            </a:solidFill>
            <a:ln w="9525">
              <a:noFill/>
              <a:round/>
              <a:headEnd/>
              <a:tailEnd/>
            </a:ln>
          </p:spPr>
          <p:txBody>
            <a:bodyPr/>
            <a:lstStyle/>
            <a:p>
              <a:endParaRPr lang="pt-BR"/>
            </a:p>
          </p:txBody>
        </p:sp>
        <p:sp>
          <p:nvSpPr>
            <p:cNvPr id="2128978" name="Freeform 82"/>
            <p:cNvSpPr>
              <a:spLocks/>
            </p:cNvSpPr>
            <p:nvPr/>
          </p:nvSpPr>
          <p:spPr bwMode="auto">
            <a:xfrm>
              <a:off x="2152" y="3103"/>
              <a:ext cx="63" cy="47"/>
            </a:xfrm>
            <a:custGeom>
              <a:avLst/>
              <a:gdLst/>
              <a:ahLst/>
              <a:cxnLst>
                <a:cxn ang="0">
                  <a:pos x="28" y="0"/>
                </a:cxn>
                <a:cxn ang="0">
                  <a:pos x="127" y="76"/>
                </a:cxn>
                <a:cxn ang="0">
                  <a:pos x="100" y="95"/>
                </a:cxn>
                <a:cxn ang="0">
                  <a:pos x="0" y="25"/>
                </a:cxn>
                <a:cxn ang="0">
                  <a:pos x="28" y="0"/>
                </a:cxn>
                <a:cxn ang="0">
                  <a:pos x="28" y="0"/>
                </a:cxn>
              </a:cxnLst>
              <a:rect l="0" t="0" r="r" b="b"/>
              <a:pathLst>
                <a:path w="127" h="95">
                  <a:moveTo>
                    <a:pt x="28" y="0"/>
                  </a:moveTo>
                  <a:lnTo>
                    <a:pt x="127" y="76"/>
                  </a:lnTo>
                  <a:lnTo>
                    <a:pt x="100" y="95"/>
                  </a:lnTo>
                  <a:lnTo>
                    <a:pt x="0" y="25"/>
                  </a:lnTo>
                  <a:lnTo>
                    <a:pt x="28" y="0"/>
                  </a:lnTo>
                  <a:lnTo>
                    <a:pt x="28" y="0"/>
                  </a:lnTo>
                  <a:close/>
                </a:path>
              </a:pathLst>
            </a:custGeom>
            <a:solidFill>
              <a:srgbClr val="000000"/>
            </a:solidFill>
            <a:ln w="9525">
              <a:noFill/>
              <a:round/>
              <a:headEnd/>
              <a:tailEnd/>
            </a:ln>
          </p:spPr>
          <p:txBody>
            <a:bodyPr/>
            <a:lstStyle/>
            <a:p>
              <a:endParaRPr lang="pt-BR"/>
            </a:p>
          </p:txBody>
        </p:sp>
        <p:sp>
          <p:nvSpPr>
            <p:cNvPr id="2128979" name="Freeform 83"/>
            <p:cNvSpPr>
              <a:spLocks/>
            </p:cNvSpPr>
            <p:nvPr/>
          </p:nvSpPr>
          <p:spPr bwMode="auto">
            <a:xfrm>
              <a:off x="2070" y="3208"/>
              <a:ext cx="64" cy="168"/>
            </a:xfrm>
            <a:custGeom>
              <a:avLst/>
              <a:gdLst/>
              <a:ahLst/>
              <a:cxnLst>
                <a:cxn ang="0">
                  <a:pos x="0" y="0"/>
                </a:cxn>
                <a:cxn ang="0">
                  <a:pos x="0" y="10"/>
                </a:cxn>
                <a:cxn ang="0">
                  <a:pos x="0" y="21"/>
                </a:cxn>
                <a:cxn ang="0">
                  <a:pos x="2" y="36"/>
                </a:cxn>
                <a:cxn ang="0">
                  <a:pos x="2" y="53"/>
                </a:cxn>
                <a:cxn ang="0">
                  <a:pos x="2" y="74"/>
                </a:cxn>
                <a:cxn ang="0">
                  <a:pos x="6" y="97"/>
                </a:cxn>
                <a:cxn ang="0">
                  <a:pos x="10" y="122"/>
                </a:cxn>
                <a:cxn ang="0">
                  <a:pos x="13" y="139"/>
                </a:cxn>
                <a:cxn ang="0">
                  <a:pos x="17" y="154"/>
                </a:cxn>
                <a:cxn ang="0">
                  <a:pos x="19" y="168"/>
                </a:cxn>
                <a:cxn ang="0">
                  <a:pos x="23" y="181"/>
                </a:cxn>
                <a:cxn ang="0">
                  <a:pos x="29" y="196"/>
                </a:cxn>
                <a:cxn ang="0">
                  <a:pos x="32" y="209"/>
                </a:cxn>
                <a:cxn ang="0">
                  <a:pos x="36" y="225"/>
                </a:cxn>
                <a:cxn ang="0">
                  <a:pos x="42" y="238"/>
                </a:cxn>
                <a:cxn ang="0">
                  <a:pos x="50" y="253"/>
                </a:cxn>
                <a:cxn ang="0">
                  <a:pos x="55" y="268"/>
                </a:cxn>
                <a:cxn ang="0">
                  <a:pos x="63" y="284"/>
                </a:cxn>
                <a:cxn ang="0">
                  <a:pos x="69" y="299"/>
                </a:cxn>
                <a:cxn ang="0">
                  <a:pos x="78" y="314"/>
                </a:cxn>
                <a:cxn ang="0">
                  <a:pos x="88" y="329"/>
                </a:cxn>
                <a:cxn ang="0">
                  <a:pos x="127" y="333"/>
                </a:cxn>
                <a:cxn ang="0">
                  <a:pos x="124" y="327"/>
                </a:cxn>
                <a:cxn ang="0">
                  <a:pos x="114" y="312"/>
                </a:cxn>
                <a:cxn ang="0">
                  <a:pos x="108" y="299"/>
                </a:cxn>
                <a:cxn ang="0">
                  <a:pos x="103" y="285"/>
                </a:cxn>
                <a:cxn ang="0">
                  <a:pos x="95" y="268"/>
                </a:cxn>
                <a:cxn ang="0">
                  <a:pos x="89" y="249"/>
                </a:cxn>
                <a:cxn ang="0">
                  <a:pos x="82" y="228"/>
                </a:cxn>
                <a:cxn ang="0">
                  <a:pos x="72" y="206"/>
                </a:cxn>
                <a:cxn ang="0">
                  <a:pos x="69" y="190"/>
                </a:cxn>
                <a:cxn ang="0">
                  <a:pos x="67" y="177"/>
                </a:cxn>
                <a:cxn ang="0">
                  <a:pos x="63" y="164"/>
                </a:cxn>
                <a:cxn ang="0">
                  <a:pos x="61" y="149"/>
                </a:cxn>
                <a:cxn ang="0">
                  <a:pos x="57" y="133"/>
                </a:cxn>
                <a:cxn ang="0">
                  <a:pos x="53" y="116"/>
                </a:cxn>
                <a:cxn ang="0">
                  <a:pos x="51" y="99"/>
                </a:cxn>
                <a:cxn ang="0">
                  <a:pos x="50" y="84"/>
                </a:cxn>
                <a:cxn ang="0">
                  <a:pos x="46" y="65"/>
                </a:cxn>
                <a:cxn ang="0">
                  <a:pos x="46" y="48"/>
                </a:cxn>
                <a:cxn ang="0">
                  <a:pos x="44" y="29"/>
                </a:cxn>
                <a:cxn ang="0">
                  <a:pos x="44" y="10"/>
                </a:cxn>
                <a:cxn ang="0">
                  <a:pos x="2" y="0"/>
                </a:cxn>
              </a:cxnLst>
              <a:rect l="0" t="0" r="r" b="b"/>
              <a:pathLst>
                <a:path w="127" h="337">
                  <a:moveTo>
                    <a:pt x="2" y="0"/>
                  </a:moveTo>
                  <a:lnTo>
                    <a:pt x="0" y="0"/>
                  </a:lnTo>
                  <a:lnTo>
                    <a:pt x="0" y="6"/>
                  </a:lnTo>
                  <a:lnTo>
                    <a:pt x="0" y="10"/>
                  </a:lnTo>
                  <a:lnTo>
                    <a:pt x="0" y="15"/>
                  </a:lnTo>
                  <a:lnTo>
                    <a:pt x="0" y="21"/>
                  </a:lnTo>
                  <a:lnTo>
                    <a:pt x="2" y="31"/>
                  </a:lnTo>
                  <a:lnTo>
                    <a:pt x="2" y="36"/>
                  </a:lnTo>
                  <a:lnTo>
                    <a:pt x="2" y="46"/>
                  </a:lnTo>
                  <a:lnTo>
                    <a:pt x="2" y="53"/>
                  </a:lnTo>
                  <a:lnTo>
                    <a:pt x="2" y="65"/>
                  </a:lnTo>
                  <a:lnTo>
                    <a:pt x="2" y="74"/>
                  </a:lnTo>
                  <a:lnTo>
                    <a:pt x="4" y="86"/>
                  </a:lnTo>
                  <a:lnTo>
                    <a:pt x="6" y="97"/>
                  </a:lnTo>
                  <a:lnTo>
                    <a:pt x="10" y="111"/>
                  </a:lnTo>
                  <a:lnTo>
                    <a:pt x="10" y="122"/>
                  </a:lnTo>
                  <a:lnTo>
                    <a:pt x="13" y="133"/>
                  </a:lnTo>
                  <a:lnTo>
                    <a:pt x="13" y="139"/>
                  </a:lnTo>
                  <a:lnTo>
                    <a:pt x="15" y="147"/>
                  </a:lnTo>
                  <a:lnTo>
                    <a:pt x="17" y="154"/>
                  </a:lnTo>
                  <a:lnTo>
                    <a:pt x="19" y="160"/>
                  </a:lnTo>
                  <a:lnTo>
                    <a:pt x="19" y="168"/>
                  </a:lnTo>
                  <a:lnTo>
                    <a:pt x="23" y="175"/>
                  </a:lnTo>
                  <a:lnTo>
                    <a:pt x="23" y="181"/>
                  </a:lnTo>
                  <a:lnTo>
                    <a:pt x="25" y="188"/>
                  </a:lnTo>
                  <a:lnTo>
                    <a:pt x="29" y="196"/>
                  </a:lnTo>
                  <a:lnTo>
                    <a:pt x="31" y="202"/>
                  </a:lnTo>
                  <a:lnTo>
                    <a:pt x="32" y="209"/>
                  </a:lnTo>
                  <a:lnTo>
                    <a:pt x="36" y="217"/>
                  </a:lnTo>
                  <a:lnTo>
                    <a:pt x="36" y="225"/>
                  </a:lnTo>
                  <a:lnTo>
                    <a:pt x="40" y="232"/>
                  </a:lnTo>
                  <a:lnTo>
                    <a:pt x="42" y="238"/>
                  </a:lnTo>
                  <a:lnTo>
                    <a:pt x="46" y="247"/>
                  </a:lnTo>
                  <a:lnTo>
                    <a:pt x="50" y="253"/>
                  </a:lnTo>
                  <a:lnTo>
                    <a:pt x="51" y="261"/>
                  </a:lnTo>
                  <a:lnTo>
                    <a:pt x="55" y="268"/>
                  </a:lnTo>
                  <a:lnTo>
                    <a:pt x="59" y="276"/>
                  </a:lnTo>
                  <a:lnTo>
                    <a:pt x="63" y="284"/>
                  </a:lnTo>
                  <a:lnTo>
                    <a:pt x="67" y="291"/>
                  </a:lnTo>
                  <a:lnTo>
                    <a:pt x="69" y="299"/>
                  </a:lnTo>
                  <a:lnTo>
                    <a:pt x="74" y="306"/>
                  </a:lnTo>
                  <a:lnTo>
                    <a:pt x="78" y="314"/>
                  </a:lnTo>
                  <a:lnTo>
                    <a:pt x="82" y="322"/>
                  </a:lnTo>
                  <a:lnTo>
                    <a:pt x="88" y="329"/>
                  </a:lnTo>
                  <a:lnTo>
                    <a:pt x="93" y="337"/>
                  </a:lnTo>
                  <a:lnTo>
                    <a:pt x="127" y="333"/>
                  </a:lnTo>
                  <a:lnTo>
                    <a:pt x="126" y="329"/>
                  </a:lnTo>
                  <a:lnTo>
                    <a:pt x="124" y="327"/>
                  </a:lnTo>
                  <a:lnTo>
                    <a:pt x="120" y="320"/>
                  </a:lnTo>
                  <a:lnTo>
                    <a:pt x="114" y="312"/>
                  </a:lnTo>
                  <a:lnTo>
                    <a:pt x="110" y="304"/>
                  </a:lnTo>
                  <a:lnTo>
                    <a:pt x="108" y="299"/>
                  </a:lnTo>
                  <a:lnTo>
                    <a:pt x="105" y="291"/>
                  </a:lnTo>
                  <a:lnTo>
                    <a:pt x="103" y="285"/>
                  </a:lnTo>
                  <a:lnTo>
                    <a:pt x="99" y="276"/>
                  </a:lnTo>
                  <a:lnTo>
                    <a:pt x="95" y="268"/>
                  </a:lnTo>
                  <a:lnTo>
                    <a:pt x="91" y="259"/>
                  </a:lnTo>
                  <a:lnTo>
                    <a:pt x="89" y="249"/>
                  </a:lnTo>
                  <a:lnTo>
                    <a:pt x="84" y="238"/>
                  </a:lnTo>
                  <a:lnTo>
                    <a:pt x="82" y="228"/>
                  </a:lnTo>
                  <a:lnTo>
                    <a:pt x="76" y="217"/>
                  </a:lnTo>
                  <a:lnTo>
                    <a:pt x="72" y="206"/>
                  </a:lnTo>
                  <a:lnTo>
                    <a:pt x="70" y="198"/>
                  </a:lnTo>
                  <a:lnTo>
                    <a:pt x="69" y="190"/>
                  </a:lnTo>
                  <a:lnTo>
                    <a:pt x="67" y="185"/>
                  </a:lnTo>
                  <a:lnTo>
                    <a:pt x="67" y="177"/>
                  </a:lnTo>
                  <a:lnTo>
                    <a:pt x="65" y="169"/>
                  </a:lnTo>
                  <a:lnTo>
                    <a:pt x="63" y="164"/>
                  </a:lnTo>
                  <a:lnTo>
                    <a:pt x="61" y="156"/>
                  </a:lnTo>
                  <a:lnTo>
                    <a:pt x="61" y="149"/>
                  </a:lnTo>
                  <a:lnTo>
                    <a:pt x="57" y="139"/>
                  </a:lnTo>
                  <a:lnTo>
                    <a:pt x="57" y="133"/>
                  </a:lnTo>
                  <a:lnTo>
                    <a:pt x="55" y="124"/>
                  </a:lnTo>
                  <a:lnTo>
                    <a:pt x="53" y="116"/>
                  </a:lnTo>
                  <a:lnTo>
                    <a:pt x="51" y="107"/>
                  </a:lnTo>
                  <a:lnTo>
                    <a:pt x="51" y="99"/>
                  </a:lnTo>
                  <a:lnTo>
                    <a:pt x="50" y="92"/>
                  </a:lnTo>
                  <a:lnTo>
                    <a:pt x="50" y="84"/>
                  </a:lnTo>
                  <a:lnTo>
                    <a:pt x="48" y="74"/>
                  </a:lnTo>
                  <a:lnTo>
                    <a:pt x="46" y="65"/>
                  </a:lnTo>
                  <a:lnTo>
                    <a:pt x="46" y="55"/>
                  </a:lnTo>
                  <a:lnTo>
                    <a:pt x="46" y="48"/>
                  </a:lnTo>
                  <a:lnTo>
                    <a:pt x="44" y="36"/>
                  </a:lnTo>
                  <a:lnTo>
                    <a:pt x="44" y="29"/>
                  </a:lnTo>
                  <a:lnTo>
                    <a:pt x="44" y="17"/>
                  </a:lnTo>
                  <a:lnTo>
                    <a:pt x="44" y="10"/>
                  </a:lnTo>
                  <a:lnTo>
                    <a:pt x="2" y="0"/>
                  </a:lnTo>
                  <a:lnTo>
                    <a:pt x="2" y="0"/>
                  </a:lnTo>
                  <a:close/>
                </a:path>
              </a:pathLst>
            </a:custGeom>
            <a:solidFill>
              <a:srgbClr val="000000"/>
            </a:solidFill>
            <a:ln w="9525">
              <a:noFill/>
              <a:round/>
              <a:headEnd/>
              <a:tailEnd/>
            </a:ln>
          </p:spPr>
          <p:txBody>
            <a:bodyPr/>
            <a:lstStyle/>
            <a:p>
              <a:endParaRPr lang="pt-BR"/>
            </a:p>
          </p:txBody>
        </p:sp>
        <p:sp>
          <p:nvSpPr>
            <p:cNvPr id="2128980" name="Freeform 84"/>
            <p:cNvSpPr>
              <a:spLocks/>
            </p:cNvSpPr>
            <p:nvPr/>
          </p:nvSpPr>
          <p:spPr bwMode="auto">
            <a:xfrm>
              <a:off x="2234" y="3028"/>
              <a:ext cx="167" cy="496"/>
            </a:xfrm>
            <a:custGeom>
              <a:avLst/>
              <a:gdLst/>
              <a:ahLst/>
              <a:cxnLst>
                <a:cxn ang="0">
                  <a:pos x="258" y="10"/>
                </a:cxn>
                <a:cxn ang="0">
                  <a:pos x="224" y="36"/>
                </a:cxn>
                <a:cxn ang="0">
                  <a:pos x="192" y="67"/>
                </a:cxn>
                <a:cxn ang="0">
                  <a:pos x="160" y="105"/>
                </a:cxn>
                <a:cxn ang="0">
                  <a:pos x="133" y="148"/>
                </a:cxn>
                <a:cxn ang="0">
                  <a:pos x="116" y="190"/>
                </a:cxn>
                <a:cxn ang="0">
                  <a:pos x="110" y="217"/>
                </a:cxn>
                <a:cxn ang="0">
                  <a:pos x="110" y="243"/>
                </a:cxn>
                <a:cxn ang="0">
                  <a:pos x="114" y="276"/>
                </a:cxn>
                <a:cxn ang="0">
                  <a:pos x="127" y="318"/>
                </a:cxn>
                <a:cxn ang="0">
                  <a:pos x="148" y="350"/>
                </a:cxn>
                <a:cxn ang="0">
                  <a:pos x="175" y="376"/>
                </a:cxn>
                <a:cxn ang="0">
                  <a:pos x="201" y="397"/>
                </a:cxn>
                <a:cxn ang="0">
                  <a:pos x="228" y="420"/>
                </a:cxn>
                <a:cxn ang="0">
                  <a:pos x="253" y="447"/>
                </a:cxn>
                <a:cxn ang="0">
                  <a:pos x="270" y="481"/>
                </a:cxn>
                <a:cxn ang="0">
                  <a:pos x="281" y="525"/>
                </a:cxn>
                <a:cxn ang="0">
                  <a:pos x="279" y="568"/>
                </a:cxn>
                <a:cxn ang="0">
                  <a:pos x="266" y="610"/>
                </a:cxn>
                <a:cxn ang="0">
                  <a:pos x="245" y="646"/>
                </a:cxn>
                <a:cxn ang="0">
                  <a:pos x="217" y="679"/>
                </a:cxn>
                <a:cxn ang="0">
                  <a:pos x="184" y="709"/>
                </a:cxn>
                <a:cxn ang="0">
                  <a:pos x="148" y="736"/>
                </a:cxn>
                <a:cxn ang="0">
                  <a:pos x="110" y="762"/>
                </a:cxn>
                <a:cxn ang="0">
                  <a:pos x="78" y="785"/>
                </a:cxn>
                <a:cxn ang="0">
                  <a:pos x="47" y="810"/>
                </a:cxn>
                <a:cxn ang="0">
                  <a:pos x="21" y="838"/>
                </a:cxn>
                <a:cxn ang="0">
                  <a:pos x="6" y="871"/>
                </a:cxn>
                <a:cxn ang="0">
                  <a:pos x="0" y="895"/>
                </a:cxn>
                <a:cxn ang="0">
                  <a:pos x="0" y="924"/>
                </a:cxn>
                <a:cxn ang="0">
                  <a:pos x="8" y="951"/>
                </a:cxn>
                <a:cxn ang="0">
                  <a:pos x="21" y="983"/>
                </a:cxn>
                <a:cxn ang="0">
                  <a:pos x="66" y="971"/>
                </a:cxn>
                <a:cxn ang="0">
                  <a:pos x="49" y="945"/>
                </a:cxn>
                <a:cxn ang="0">
                  <a:pos x="44" y="911"/>
                </a:cxn>
                <a:cxn ang="0">
                  <a:pos x="51" y="878"/>
                </a:cxn>
                <a:cxn ang="0">
                  <a:pos x="74" y="844"/>
                </a:cxn>
                <a:cxn ang="0">
                  <a:pos x="116" y="802"/>
                </a:cxn>
                <a:cxn ang="0">
                  <a:pos x="146" y="779"/>
                </a:cxn>
                <a:cxn ang="0">
                  <a:pos x="175" y="757"/>
                </a:cxn>
                <a:cxn ang="0">
                  <a:pos x="201" y="736"/>
                </a:cxn>
                <a:cxn ang="0">
                  <a:pos x="249" y="694"/>
                </a:cxn>
                <a:cxn ang="0">
                  <a:pos x="287" y="656"/>
                </a:cxn>
                <a:cxn ang="0">
                  <a:pos x="314" y="620"/>
                </a:cxn>
                <a:cxn ang="0">
                  <a:pos x="327" y="580"/>
                </a:cxn>
                <a:cxn ang="0">
                  <a:pos x="333" y="540"/>
                </a:cxn>
                <a:cxn ang="0">
                  <a:pos x="323" y="494"/>
                </a:cxn>
                <a:cxn ang="0">
                  <a:pos x="308" y="456"/>
                </a:cxn>
                <a:cxn ang="0">
                  <a:pos x="293" y="424"/>
                </a:cxn>
                <a:cxn ang="0">
                  <a:pos x="268" y="390"/>
                </a:cxn>
                <a:cxn ang="0">
                  <a:pos x="241" y="361"/>
                </a:cxn>
                <a:cxn ang="0">
                  <a:pos x="205" y="325"/>
                </a:cxn>
                <a:cxn ang="0">
                  <a:pos x="184" y="299"/>
                </a:cxn>
                <a:cxn ang="0">
                  <a:pos x="169" y="272"/>
                </a:cxn>
                <a:cxn ang="0">
                  <a:pos x="163" y="238"/>
                </a:cxn>
                <a:cxn ang="0">
                  <a:pos x="169" y="198"/>
                </a:cxn>
                <a:cxn ang="0">
                  <a:pos x="184" y="154"/>
                </a:cxn>
                <a:cxn ang="0">
                  <a:pos x="203" y="118"/>
                </a:cxn>
                <a:cxn ang="0">
                  <a:pos x="224" y="89"/>
                </a:cxn>
                <a:cxn ang="0">
                  <a:pos x="249" y="65"/>
                </a:cxn>
                <a:cxn ang="0">
                  <a:pos x="287" y="36"/>
                </a:cxn>
                <a:cxn ang="0">
                  <a:pos x="306" y="27"/>
                </a:cxn>
              </a:cxnLst>
              <a:rect l="0" t="0" r="r" b="b"/>
              <a:pathLst>
                <a:path w="333" h="992">
                  <a:moveTo>
                    <a:pt x="276" y="0"/>
                  </a:moveTo>
                  <a:lnTo>
                    <a:pt x="272" y="0"/>
                  </a:lnTo>
                  <a:lnTo>
                    <a:pt x="266" y="4"/>
                  </a:lnTo>
                  <a:lnTo>
                    <a:pt x="258" y="10"/>
                  </a:lnTo>
                  <a:lnTo>
                    <a:pt x="247" y="21"/>
                  </a:lnTo>
                  <a:lnTo>
                    <a:pt x="239" y="23"/>
                  </a:lnTo>
                  <a:lnTo>
                    <a:pt x="232" y="29"/>
                  </a:lnTo>
                  <a:lnTo>
                    <a:pt x="224" y="36"/>
                  </a:lnTo>
                  <a:lnTo>
                    <a:pt x="217" y="44"/>
                  </a:lnTo>
                  <a:lnTo>
                    <a:pt x="209" y="50"/>
                  </a:lnTo>
                  <a:lnTo>
                    <a:pt x="201" y="59"/>
                  </a:lnTo>
                  <a:lnTo>
                    <a:pt x="192" y="67"/>
                  </a:lnTo>
                  <a:lnTo>
                    <a:pt x="186" y="78"/>
                  </a:lnTo>
                  <a:lnTo>
                    <a:pt x="177" y="86"/>
                  </a:lnTo>
                  <a:lnTo>
                    <a:pt x="169" y="95"/>
                  </a:lnTo>
                  <a:lnTo>
                    <a:pt x="160" y="105"/>
                  </a:lnTo>
                  <a:lnTo>
                    <a:pt x="154" y="116"/>
                  </a:lnTo>
                  <a:lnTo>
                    <a:pt x="146" y="126"/>
                  </a:lnTo>
                  <a:lnTo>
                    <a:pt x="139" y="137"/>
                  </a:lnTo>
                  <a:lnTo>
                    <a:pt x="133" y="148"/>
                  </a:lnTo>
                  <a:lnTo>
                    <a:pt x="127" y="162"/>
                  </a:lnTo>
                  <a:lnTo>
                    <a:pt x="122" y="171"/>
                  </a:lnTo>
                  <a:lnTo>
                    <a:pt x="120" y="184"/>
                  </a:lnTo>
                  <a:lnTo>
                    <a:pt x="116" y="190"/>
                  </a:lnTo>
                  <a:lnTo>
                    <a:pt x="114" y="196"/>
                  </a:lnTo>
                  <a:lnTo>
                    <a:pt x="112" y="203"/>
                  </a:lnTo>
                  <a:lnTo>
                    <a:pt x="112" y="211"/>
                  </a:lnTo>
                  <a:lnTo>
                    <a:pt x="110" y="217"/>
                  </a:lnTo>
                  <a:lnTo>
                    <a:pt x="110" y="223"/>
                  </a:lnTo>
                  <a:lnTo>
                    <a:pt x="110" y="228"/>
                  </a:lnTo>
                  <a:lnTo>
                    <a:pt x="110" y="236"/>
                  </a:lnTo>
                  <a:lnTo>
                    <a:pt x="110" y="243"/>
                  </a:lnTo>
                  <a:lnTo>
                    <a:pt x="110" y="249"/>
                  </a:lnTo>
                  <a:lnTo>
                    <a:pt x="110" y="257"/>
                  </a:lnTo>
                  <a:lnTo>
                    <a:pt x="112" y="264"/>
                  </a:lnTo>
                  <a:lnTo>
                    <a:pt x="114" y="276"/>
                  </a:lnTo>
                  <a:lnTo>
                    <a:pt x="116" y="287"/>
                  </a:lnTo>
                  <a:lnTo>
                    <a:pt x="120" y="299"/>
                  </a:lnTo>
                  <a:lnTo>
                    <a:pt x="125" y="310"/>
                  </a:lnTo>
                  <a:lnTo>
                    <a:pt x="127" y="318"/>
                  </a:lnTo>
                  <a:lnTo>
                    <a:pt x="133" y="327"/>
                  </a:lnTo>
                  <a:lnTo>
                    <a:pt x="137" y="335"/>
                  </a:lnTo>
                  <a:lnTo>
                    <a:pt x="144" y="344"/>
                  </a:lnTo>
                  <a:lnTo>
                    <a:pt x="148" y="350"/>
                  </a:lnTo>
                  <a:lnTo>
                    <a:pt x="154" y="357"/>
                  </a:lnTo>
                  <a:lnTo>
                    <a:pt x="162" y="363"/>
                  </a:lnTo>
                  <a:lnTo>
                    <a:pt x="169" y="371"/>
                  </a:lnTo>
                  <a:lnTo>
                    <a:pt x="175" y="376"/>
                  </a:lnTo>
                  <a:lnTo>
                    <a:pt x="182" y="382"/>
                  </a:lnTo>
                  <a:lnTo>
                    <a:pt x="190" y="388"/>
                  </a:lnTo>
                  <a:lnTo>
                    <a:pt x="196" y="394"/>
                  </a:lnTo>
                  <a:lnTo>
                    <a:pt x="201" y="397"/>
                  </a:lnTo>
                  <a:lnTo>
                    <a:pt x="209" y="403"/>
                  </a:lnTo>
                  <a:lnTo>
                    <a:pt x="217" y="409"/>
                  </a:lnTo>
                  <a:lnTo>
                    <a:pt x="222" y="414"/>
                  </a:lnTo>
                  <a:lnTo>
                    <a:pt x="228" y="420"/>
                  </a:lnTo>
                  <a:lnTo>
                    <a:pt x="236" y="426"/>
                  </a:lnTo>
                  <a:lnTo>
                    <a:pt x="241" y="434"/>
                  </a:lnTo>
                  <a:lnTo>
                    <a:pt x="249" y="439"/>
                  </a:lnTo>
                  <a:lnTo>
                    <a:pt x="253" y="447"/>
                  </a:lnTo>
                  <a:lnTo>
                    <a:pt x="258" y="454"/>
                  </a:lnTo>
                  <a:lnTo>
                    <a:pt x="262" y="462"/>
                  </a:lnTo>
                  <a:lnTo>
                    <a:pt x="268" y="472"/>
                  </a:lnTo>
                  <a:lnTo>
                    <a:pt x="270" y="481"/>
                  </a:lnTo>
                  <a:lnTo>
                    <a:pt x="274" y="491"/>
                  </a:lnTo>
                  <a:lnTo>
                    <a:pt x="277" y="500"/>
                  </a:lnTo>
                  <a:lnTo>
                    <a:pt x="281" y="513"/>
                  </a:lnTo>
                  <a:lnTo>
                    <a:pt x="281" y="525"/>
                  </a:lnTo>
                  <a:lnTo>
                    <a:pt x="281" y="536"/>
                  </a:lnTo>
                  <a:lnTo>
                    <a:pt x="281" y="548"/>
                  </a:lnTo>
                  <a:lnTo>
                    <a:pt x="281" y="559"/>
                  </a:lnTo>
                  <a:lnTo>
                    <a:pt x="279" y="568"/>
                  </a:lnTo>
                  <a:lnTo>
                    <a:pt x="277" y="580"/>
                  </a:lnTo>
                  <a:lnTo>
                    <a:pt x="274" y="589"/>
                  </a:lnTo>
                  <a:lnTo>
                    <a:pt x="272" y="603"/>
                  </a:lnTo>
                  <a:lnTo>
                    <a:pt x="266" y="610"/>
                  </a:lnTo>
                  <a:lnTo>
                    <a:pt x="262" y="620"/>
                  </a:lnTo>
                  <a:lnTo>
                    <a:pt x="257" y="629"/>
                  </a:lnTo>
                  <a:lnTo>
                    <a:pt x="251" y="639"/>
                  </a:lnTo>
                  <a:lnTo>
                    <a:pt x="245" y="646"/>
                  </a:lnTo>
                  <a:lnTo>
                    <a:pt x="238" y="656"/>
                  </a:lnTo>
                  <a:lnTo>
                    <a:pt x="232" y="664"/>
                  </a:lnTo>
                  <a:lnTo>
                    <a:pt x="224" y="673"/>
                  </a:lnTo>
                  <a:lnTo>
                    <a:pt x="217" y="679"/>
                  </a:lnTo>
                  <a:lnTo>
                    <a:pt x="209" y="688"/>
                  </a:lnTo>
                  <a:lnTo>
                    <a:pt x="201" y="694"/>
                  </a:lnTo>
                  <a:lnTo>
                    <a:pt x="192" y="703"/>
                  </a:lnTo>
                  <a:lnTo>
                    <a:pt x="184" y="709"/>
                  </a:lnTo>
                  <a:lnTo>
                    <a:pt x="175" y="717"/>
                  </a:lnTo>
                  <a:lnTo>
                    <a:pt x="165" y="722"/>
                  </a:lnTo>
                  <a:lnTo>
                    <a:pt x="158" y="730"/>
                  </a:lnTo>
                  <a:lnTo>
                    <a:pt x="148" y="736"/>
                  </a:lnTo>
                  <a:lnTo>
                    <a:pt x="139" y="743"/>
                  </a:lnTo>
                  <a:lnTo>
                    <a:pt x="129" y="749"/>
                  </a:lnTo>
                  <a:lnTo>
                    <a:pt x="122" y="757"/>
                  </a:lnTo>
                  <a:lnTo>
                    <a:pt x="110" y="762"/>
                  </a:lnTo>
                  <a:lnTo>
                    <a:pt x="103" y="768"/>
                  </a:lnTo>
                  <a:lnTo>
                    <a:pt x="93" y="774"/>
                  </a:lnTo>
                  <a:lnTo>
                    <a:pt x="85" y="781"/>
                  </a:lnTo>
                  <a:lnTo>
                    <a:pt x="78" y="785"/>
                  </a:lnTo>
                  <a:lnTo>
                    <a:pt x="68" y="793"/>
                  </a:lnTo>
                  <a:lnTo>
                    <a:pt x="63" y="797"/>
                  </a:lnTo>
                  <a:lnTo>
                    <a:pt x="55" y="804"/>
                  </a:lnTo>
                  <a:lnTo>
                    <a:pt x="47" y="810"/>
                  </a:lnTo>
                  <a:lnTo>
                    <a:pt x="42" y="816"/>
                  </a:lnTo>
                  <a:lnTo>
                    <a:pt x="36" y="821"/>
                  </a:lnTo>
                  <a:lnTo>
                    <a:pt x="30" y="829"/>
                  </a:lnTo>
                  <a:lnTo>
                    <a:pt x="21" y="838"/>
                  </a:lnTo>
                  <a:lnTo>
                    <a:pt x="13" y="852"/>
                  </a:lnTo>
                  <a:lnTo>
                    <a:pt x="9" y="857"/>
                  </a:lnTo>
                  <a:lnTo>
                    <a:pt x="8" y="863"/>
                  </a:lnTo>
                  <a:lnTo>
                    <a:pt x="6" y="871"/>
                  </a:lnTo>
                  <a:lnTo>
                    <a:pt x="4" y="878"/>
                  </a:lnTo>
                  <a:lnTo>
                    <a:pt x="2" y="884"/>
                  </a:lnTo>
                  <a:lnTo>
                    <a:pt x="0" y="890"/>
                  </a:lnTo>
                  <a:lnTo>
                    <a:pt x="0" y="895"/>
                  </a:lnTo>
                  <a:lnTo>
                    <a:pt x="0" y="903"/>
                  </a:lnTo>
                  <a:lnTo>
                    <a:pt x="0" y="911"/>
                  </a:lnTo>
                  <a:lnTo>
                    <a:pt x="0" y="916"/>
                  </a:lnTo>
                  <a:lnTo>
                    <a:pt x="0" y="924"/>
                  </a:lnTo>
                  <a:lnTo>
                    <a:pt x="4" y="932"/>
                  </a:lnTo>
                  <a:lnTo>
                    <a:pt x="4" y="937"/>
                  </a:lnTo>
                  <a:lnTo>
                    <a:pt x="6" y="945"/>
                  </a:lnTo>
                  <a:lnTo>
                    <a:pt x="8" y="951"/>
                  </a:lnTo>
                  <a:lnTo>
                    <a:pt x="11" y="960"/>
                  </a:lnTo>
                  <a:lnTo>
                    <a:pt x="15" y="966"/>
                  </a:lnTo>
                  <a:lnTo>
                    <a:pt x="19" y="975"/>
                  </a:lnTo>
                  <a:lnTo>
                    <a:pt x="21" y="983"/>
                  </a:lnTo>
                  <a:lnTo>
                    <a:pt x="27" y="992"/>
                  </a:lnTo>
                  <a:lnTo>
                    <a:pt x="72" y="975"/>
                  </a:lnTo>
                  <a:lnTo>
                    <a:pt x="68" y="973"/>
                  </a:lnTo>
                  <a:lnTo>
                    <a:pt x="66" y="971"/>
                  </a:lnTo>
                  <a:lnTo>
                    <a:pt x="63" y="966"/>
                  </a:lnTo>
                  <a:lnTo>
                    <a:pt x="59" y="960"/>
                  </a:lnTo>
                  <a:lnTo>
                    <a:pt x="53" y="952"/>
                  </a:lnTo>
                  <a:lnTo>
                    <a:pt x="49" y="945"/>
                  </a:lnTo>
                  <a:lnTo>
                    <a:pt x="46" y="933"/>
                  </a:lnTo>
                  <a:lnTo>
                    <a:pt x="46" y="924"/>
                  </a:lnTo>
                  <a:lnTo>
                    <a:pt x="44" y="916"/>
                  </a:lnTo>
                  <a:lnTo>
                    <a:pt x="44" y="911"/>
                  </a:lnTo>
                  <a:lnTo>
                    <a:pt x="46" y="903"/>
                  </a:lnTo>
                  <a:lnTo>
                    <a:pt x="47" y="895"/>
                  </a:lnTo>
                  <a:lnTo>
                    <a:pt x="47" y="886"/>
                  </a:lnTo>
                  <a:lnTo>
                    <a:pt x="51" y="878"/>
                  </a:lnTo>
                  <a:lnTo>
                    <a:pt x="55" y="871"/>
                  </a:lnTo>
                  <a:lnTo>
                    <a:pt x="63" y="863"/>
                  </a:lnTo>
                  <a:lnTo>
                    <a:pt x="66" y="854"/>
                  </a:lnTo>
                  <a:lnTo>
                    <a:pt x="74" y="844"/>
                  </a:lnTo>
                  <a:lnTo>
                    <a:pt x="84" y="833"/>
                  </a:lnTo>
                  <a:lnTo>
                    <a:pt x="93" y="823"/>
                  </a:lnTo>
                  <a:lnTo>
                    <a:pt x="103" y="812"/>
                  </a:lnTo>
                  <a:lnTo>
                    <a:pt x="116" y="802"/>
                  </a:lnTo>
                  <a:lnTo>
                    <a:pt x="122" y="797"/>
                  </a:lnTo>
                  <a:lnTo>
                    <a:pt x="129" y="791"/>
                  </a:lnTo>
                  <a:lnTo>
                    <a:pt x="137" y="785"/>
                  </a:lnTo>
                  <a:lnTo>
                    <a:pt x="146" y="779"/>
                  </a:lnTo>
                  <a:lnTo>
                    <a:pt x="152" y="774"/>
                  </a:lnTo>
                  <a:lnTo>
                    <a:pt x="160" y="768"/>
                  </a:lnTo>
                  <a:lnTo>
                    <a:pt x="165" y="762"/>
                  </a:lnTo>
                  <a:lnTo>
                    <a:pt x="175" y="757"/>
                  </a:lnTo>
                  <a:lnTo>
                    <a:pt x="181" y="749"/>
                  </a:lnTo>
                  <a:lnTo>
                    <a:pt x="188" y="745"/>
                  </a:lnTo>
                  <a:lnTo>
                    <a:pt x="196" y="740"/>
                  </a:lnTo>
                  <a:lnTo>
                    <a:pt x="201" y="736"/>
                  </a:lnTo>
                  <a:lnTo>
                    <a:pt x="213" y="724"/>
                  </a:lnTo>
                  <a:lnTo>
                    <a:pt x="226" y="715"/>
                  </a:lnTo>
                  <a:lnTo>
                    <a:pt x="238" y="703"/>
                  </a:lnTo>
                  <a:lnTo>
                    <a:pt x="249" y="694"/>
                  </a:lnTo>
                  <a:lnTo>
                    <a:pt x="258" y="684"/>
                  </a:lnTo>
                  <a:lnTo>
                    <a:pt x="268" y="673"/>
                  </a:lnTo>
                  <a:lnTo>
                    <a:pt x="277" y="664"/>
                  </a:lnTo>
                  <a:lnTo>
                    <a:pt x="287" y="656"/>
                  </a:lnTo>
                  <a:lnTo>
                    <a:pt x="293" y="646"/>
                  </a:lnTo>
                  <a:lnTo>
                    <a:pt x="300" y="637"/>
                  </a:lnTo>
                  <a:lnTo>
                    <a:pt x="306" y="627"/>
                  </a:lnTo>
                  <a:lnTo>
                    <a:pt x="314" y="620"/>
                  </a:lnTo>
                  <a:lnTo>
                    <a:pt x="317" y="608"/>
                  </a:lnTo>
                  <a:lnTo>
                    <a:pt x="321" y="599"/>
                  </a:lnTo>
                  <a:lnTo>
                    <a:pt x="323" y="589"/>
                  </a:lnTo>
                  <a:lnTo>
                    <a:pt x="327" y="580"/>
                  </a:lnTo>
                  <a:lnTo>
                    <a:pt x="329" y="568"/>
                  </a:lnTo>
                  <a:lnTo>
                    <a:pt x="331" y="559"/>
                  </a:lnTo>
                  <a:lnTo>
                    <a:pt x="331" y="548"/>
                  </a:lnTo>
                  <a:lnTo>
                    <a:pt x="333" y="540"/>
                  </a:lnTo>
                  <a:lnTo>
                    <a:pt x="329" y="527"/>
                  </a:lnTo>
                  <a:lnTo>
                    <a:pt x="329" y="517"/>
                  </a:lnTo>
                  <a:lnTo>
                    <a:pt x="325" y="506"/>
                  </a:lnTo>
                  <a:lnTo>
                    <a:pt x="323" y="494"/>
                  </a:lnTo>
                  <a:lnTo>
                    <a:pt x="319" y="481"/>
                  </a:lnTo>
                  <a:lnTo>
                    <a:pt x="314" y="470"/>
                  </a:lnTo>
                  <a:lnTo>
                    <a:pt x="312" y="462"/>
                  </a:lnTo>
                  <a:lnTo>
                    <a:pt x="308" y="456"/>
                  </a:lnTo>
                  <a:lnTo>
                    <a:pt x="306" y="451"/>
                  </a:lnTo>
                  <a:lnTo>
                    <a:pt x="304" y="445"/>
                  </a:lnTo>
                  <a:lnTo>
                    <a:pt x="298" y="434"/>
                  </a:lnTo>
                  <a:lnTo>
                    <a:pt x="293" y="424"/>
                  </a:lnTo>
                  <a:lnTo>
                    <a:pt x="287" y="414"/>
                  </a:lnTo>
                  <a:lnTo>
                    <a:pt x="281" y="407"/>
                  </a:lnTo>
                  <a:lnTo>
                    <a:pt x="274" y="397"/>
                  </a:lnTo>
                  <a:lnTo>
                    <a:pt x="268" y="390"/>
                  </a:lnTo>
                  <a:lnTo>
                    <a:pt x="260" y="382"/>
                  </a:lnTo>
                  <a:lnTo>
                    <a:pt x="255" y="376"/>
                  </a:lnTo>
                  <a:lnTo>
                    <a:pt x="249" y="369"/>
                  </a:lnTo>
                  <a:lnTo>
                    <a:pt x="241" y="361"/>
                  </a:lnTo>
                  <a:lnTo>
                    <a:pt x="234" y="356"/>
                  </a:lnTo>
                  <a:lnTo>
                    <a:pt x="228" y="350"/>
                  </a:lnTo>
                  <a:lnTo>
                    <a:pt x="217" y="338"/>
                  </a:lnTo>
                  <a:lnTo>
                    <a:pt x="205" y="325"/>
                  </a:lnTo>
                  <a:lnTo>
                    <a:pt x="200" y="319"/>
                  </a:lnTo>
                  <a:lnTo>
                    <a:pt x="192" y="312"/>
                  </a:lnTo>
                  <a:lnTo>
                    <a:pt x="186" y="306"/>
                  </a:lnTo>
                  <a:lnTo>
                    <a:pt x="184" y="299"/>
                  </a:lnTo>
                  <a:lnTo>
                    <a:pt x="179" y="293"/>
                  </a:lnTo>
                  <a:lnTo>
                    <a:pt x="175" y="285"/>
                  </a:lnTo>
                  <a:lnTo>
                    <a:pt x="173" y="280"/>
                  </a:lnTo>
                  <a:lnTo>
                    <a:pt x="169" y="272"/>
                  </a:lnTo>
                  <a:lnTo>
                    <a:pt x="165" y="262"/>
                  </a:lnTo>
                  <a:lnTo>
                    <a:pt x="165" y="255"/>
                  </a:lnTo>
                  <a:lnTo>
                    <a:pt x="163" y="245"/>
                  </a:lnTo>
                  <a:lnTo>
                    <a:pt x="163" y="238"/>
                  </a:lnTo>
                  <a:lnTo>
                    <a:pt x="163" y="228"/>
                  </a:lnTo>
                  <a:lnTo>
                    <a:pt x="165" y="219"/>
                  </a:lnTo>
                  <a:lnTo>
                    <a:pt x="165" y="207"/>
                  </a:lnTo>
                  <a:lnTo>
                    <a:pt x="169" y="198"/>
                  </a:lnTo>
                  <a:lnTo>
                    <a:pt x="173" y="184"/>
                  </a:lnTo>
                  <a:lnTo>
                    <a:pt x="175" y="175"/>
                  </a:lnTo>
                  <a:lnTo>
                    <a:pt x="179" y="164"/>
                  </a:lnTo>
                  <a:lnTo>
                    <a:pt x="184" y="154"/>
                  </a:lnTo>
                  <a:lnTo>
                    <a:pt x="186" y="145"/>
                  </a:lnTo>
                  <a:lnTo>
                    <a:pt x="192" y="135"/>
                  </a:lnTo>
                  <a:lnTo>
                    <a:pt x="198" y="126"/>
                  </a:lnTo>
                  <a:lnTo>
                    <a:pt x="203" y="118"/>
                  </a:lnTo>
                  <a:lnTo>
                    <a:pt x="207" y="110"/>
                  </a:lnTo>
                  <a:lnTo>
                    <a:pt x="213" y="103"/>
                  </a:lnTo>
                  <a:lnTo>
                    <a:pt x="219" y="95"/>
                  </a:lnTo>
                  <a:lnTo>
                    <a:pt x="224" y="89"/>
                  </a:lnTo>
                  <a:lnTo>
                    <a:pt x="230" y="82"/>
                  </a:lnTo>
                  <a:lnTo>
                    <a:pt x="236" y="76"/>
                  </a:lnTo>
                  <a:lnTo>
                    <a:pt x="241" y="70"/>
                  </a:lnTo>
                  <a:lnTo>
                    <a:pt x="249" y="65"/>
                  </a:lnTo>
                  <a:lnTo>
                    <a:pt x="258" y="55"/>
                  </a:lnTo>
                  <a:lnTo>
                    <a:pt x="270" y="48"/>
                  </a:lnTo>
                  <a:lnTo>
                    <a:pt x="279" y="40"/>
                  </a:lnTo>
                  <a:lnTo>
                    <a:pt x="287" y="36"/>
                  </a:lnTo>
                  <a:lnTo>
                    <a:pt x="293" y="31"/>
                  </a:lnTo>
                  <a:lnTo>
                    <a:pt x="298" y="27"/>
                  </a:lnTo>
                  <a:lnTo>
                    <a:pt x="302" y="27"/>
                  </a:lnTo>
                  <a:lnTo>
                    <a:pt x="306" y="27"/>
                  </a:lnTo>
                  <a:lnTo>
                    <a:pt x="276" y="0"/>
                  </a:lnTo>
                  <a:lnTo>
                    <a:pt x="276" y="0"/>
                  </a:lnTo>
                  <a:close/>
                </a:path>
              </a:pathLst>
            </a:custGeom>
            <a:solidFill>
              <a:srgbClr val="000000"/>
            </a:solidFill>
            <a:ln w="9525">
              <a:noFill/>
              <a:round/>
              <a:headEnd/>
              <a:tailEnd/>
            </a:ln>
          </p:spPr>
          <p:txBody>
            <a:bodyPr/>
            <a:lstStyle/>
            <a:p>
              <a:endParaRPr lang="pt-BR"/>
            </a:p>
          </p:txBody>
        </p:sp>
        <p:sp>
          <p:nvSpPr>
            <p:cNvPr id="2128981" name="Freeform 85"/>
            <p:cNvSpPr>
              <a:spLocks/>
            </p:cNvSpPr>
            <p:nvPr/>
          </p:nvSpPr>
          <p:spPr bwMode="auto">
            <a:xfrm>
              <a:off x="2109" y="3381"/>
              <a:ext cx="139" cy="198"/>
            </a:xfrm>
            <a:custGeom>
              <a:avLst/>
              <a:gdLst/>
              <a:ahLst/>
              <a:cxnLst>
                <a:cxn ang="0">
                  <a:pos x="240" y="0"/>
                </a:cxn>
                <a:cxn ang="0">
                  <a:pos x="0" y="382"/>
                </a:cxn>
                <a:cxn ang="0">
                  <a:pos x="48" y="396"/>
                </a:cxn>
                <a:cxn ang="0">
                  <a:pos x="278" y="8"/>
                </a:cxn>
                <a:cxn ang="0">
                  <a:pos x="240" y="0"/>
                </a:cxn>
                <a:cxn ang="0">
                  <a:pos x="240" y="0"/>
                </a:cxn>
              </a:cxnLst>
              <a:rect l="0" t="0" r="r" b="b"/>
              <a:pathLst>
                <a:path w="278" h="396">
                  <a:moveTo>
                    <a:pt x="240" y="0"/>
                  </a:moveTo>
                  <a:lnTo>
                    <a:pt x="0" y="382"/>
                  </a:lnTo>
                  <a:lnTo>
                    <a:pt x="48" y="396"/>
                  </a:lnTo>
                  <a:lnTo>
                    <a:pt x="278" y="8"/>
                  </a:lnTo>
                  <a:lnTo>
                    <a:pt x="240" y="0"/>
                  </a:lnTo>
                  <a:lnTo>
                    <a:pt x="240" y="0"/>
                  </a:lnTo>
                  <a:close/>
                </a:path>
              </a:pathLst>
            </a:custGeom>
            <a:solidFill>
              <a:srgbClr val="000000"/>
            </a:solidFill>
            <a:ln w="9525">
              <a:noFill/>
              <a:round/>
              <a:headEnd/>
              <a:tailEnd/>
            </a:ln>
          </p:spPr>
          <p:txBody>
            <a:bodyPr/>
            <a:lstStyle/>
            <a:p>
              <a:endParaRPr lang="pt-BR"/>
            </a:p>
          </p:txBody>
        </p:sp>
        <p:sp>
          <p:nvSpPr>
            <p:cNvPr id="2128982" name="Freeform 86"/>
            <p:cNvSpPr>
              <a:spLocks/>
            </p:cNvSpPr>
            <p:nvPr/>
          </p:nvSpPr>
          <p:spPr bwMode="auto">
            <a:xfrm>
              <a:off x="2316" y="3416"/>
              <a:ext cx="110" cy="232"/>
            </a:xfrm>
            <a:custGeom>
              <a:avLst/>
              <a:gdLst/>
              <a:ahLst/>
              <a:cxnLst>
                <a:cxn ang="0">
                  <a:pos x="177" y="22"/>
                </a:cxn>
                <a:cxn ang="0">
                  <a:pos x="0" y="461"/>
                </a:cxn>
                <a:cxn ang="0">
                  <a:pos x="65" y="463"/>
                </a:cxn>
                <a:cxn ang="0">
                  <a:pos x="221" y="0"/>
                </a:cxn>
                <a:cxn ang="0">
                  <a:pos x="177" y="22"/>
                </a:cxn>
                <a:cxn ang="0">
                  <a:pos x="177" y="22"/>
                </a:cxn>
              </a:cxnLst>
              <a:rect l="0" t="0" r="r" b="b"/>
              <a:pathLst>
                <a:path w="221" h="463">
                  <a:moveTo>
                    <a:pt x="177" y="22"/>
                  </a:moveTo>
                  <a:lnTo>
                    <a:pt x="0" y="461"/>
                  </a:lnTo>
                  <a:lnTo>
                    <a:pt x="65" y="463"/>
                  </a:lnTo>
                  <a:lnTo>
                    <a:pt x="221" y="0"/>
                  </a:lnTo>
                  <a:lnTo>
                    <a:pt x="177" y="22"/>
                  </a:lnTo>
                  <a:lnTo>
                    <a:pt x="177" y="22"/>
                  </a:lnTo>
                  <a:close/>
                </a:path>
              </a:pathLst>
            </a:custGeom>
            <a:solidFill>
              <a:srgbClr val="000000"/>
            </a:solidFill>
            <a:ln w="9525">
              <a:noFill/>
              <a:round/>
              <a:headEnd/>
              <a:tailEnd/>
            </a:ln>
          </p:spPr>
          <p:txBody>
            <a:bodyPr/>
            <a:lstStyle/>
            <a:p>
              <a:endParaRPr lang="pt-BR"/>
            </a:p>
          </p:txBody>
        </p:sp>
        <p:sp>
          <p:nvSpPr>
            <p:cNvPr id="2128983" name="Freeform 87"/>
            <p:cNvSpPr>
              <a:spLocks/>
            </p:cNvSpPr>
            <p:nvPr/>
          </p:nvSpPr>
          <p:spPr bwMode="auto">
            <a:xfrm>
              <a:off x="2037" y="2943"/>
              <a:ext cx="157" cy="108"/>
            </a:xfrm>
            <a:custGeom>
              <a:avLst/>
              <a:gdLst/>
              <a:ahLst/>
              <a:cxnLst>
                <a:cxn ang="0">
                  <a:pos x="17" y="215"/>
                </a:cxn>
                <a:cxn ang="0">
                  <a:pos x="30" y="213"/>
                </a:cxn>
                <a:cxn ang="0">
                  <a:pos x="45" y="209"/>
                </a:cxn>
                <a:cxn ang="0">
                  <a:pos x="64" y="205"/>
                </a:cxn>
                <a:cxn ang="0">
                  <a:pos x="85" y="196"/>
                </a:cxn>
                <a:cxn ang="0">
                  <a:pos x="106" y="182"/>
                </a:cxn>
                <a:cxn ang="0">
                  <a:pos x="131" y="167"/>
                </a:cxn>
                <a:cxn ang="0">
                  <a:pos x="154" y="146"/>
                </a:cxn>
                <a:cxn ang="0">
                  <a:pos x="176" y="131"/>
                </a:cxn>
                <a:cxn ang="0">
                  <a:pos x="201" y="125"/>
                </a:cxn>
                <a:cxn ang="0">
                  <a:pos x="224" y="122"/>
                </a:cxn>
                <a:cxn ang="0">
                  <a:pos x="249" y="122"/>
                </a:cxn>
                <a:cxn ang="0">
                  <a:pos x="269" y="125"/>
                </a:cxn>
                <a:cxn ang="0">
                  <a:pos x="287" y="131"/>
                </a:cxn>
                <a:cxn ang="0">
                  <a:pos x="304" y="137"/>
                </a:cxn>
                <a:cxn ang="0">
                  <a:pos x="313" y="139"/>
                </a:cxn>
                <a:cxn ang="0">
                  <a:pos x="309" y="125"/>
                </a:cxn>
                <a:cxn ang="0">
                  <a:pos x="304" y="110"/>
                </a:cxn>
                <a:cxn ang="0">
                  <a:pos x="294" y="93"/>
                </a:cxn>
                <a:cxn ang="0">
                  <a:pos x="281" y="74"/>
                </a:cxn>
                <a:cxn ang="0">
                  <a:pos x="260" y="55"/>
                </a:cxn>
                <a:cxn ang="0">
                  <a:pos x="241" y="42"/>
                </a:cxn>
                <a:cxn ang="0">
                  <a:pos x="228" y="36"/>
                </a:cxn>
                <a:cxn ang="0">
                  <a:pos x="211" y="27"/>
                </a:cxn>
                <a:cxn ang="0">
                  <a:pos x="197" y="21"/>
                </a:cxn>
                <a:cxn ang="0">
                  <a:pos x="184" y="15"/>
                </a:cxn>
                <a:cxn ang="0">
                  <a:pos x="171" y="9"/>
                </a:cxn>
                <a:cxn ang="0">
                  <a:pos x="152" y="4"/>
                </a:cxn>
                <a:cxn ang="0">
                  <a:pos x="131" y="0"/>
                </a:cxn>
                <a:cxn ang="0">
                  <a:pos x="112" y="2"/>
                </a:cxn>
                <a:cxn ang="0">
                  <a:pos x="91" y="8"/>
                </a:cxn>
                <a:cxn ang="0">
                  <a:pos x="72" y="19"/>
                </a:cxn>
                <a:cxn ang="0">
                  <a:pos x="49" y="38"/>
                </a:cxn>
                <a:cxn ang="0">
                  <a:pos x="32" y="57"/>
                </a:cxn>
                <a:cxn ang="0">
                  <a:pos x="20" y="68"/>
                </a:cxn>
                <a:cxn ang="0">
                  <a:pos x="15" y="82"/>
                </a:cxn>
                <a:cxn ang="0">
                  <a:pos x="7" y="95"/>
                </a:cxn>
                <a:cxn ang="0">
                  <a:pos x="3" y="108"/>
                </a:cxn>
                <a:cxn ang="0">
                  <a:pos x="0" y="122"/>
                </a:cxn>
                <a:cxn ang="0">
                  <a:pos x="0" y="137"/>
                </a:cxn>
                <a:cxn ang="0">
                  <a:pos x="0" y="150"/>
                </a:cxn>
                <a:cxn ang="0">
                  <a:pos x="1" y="167"/>
                </a:cxn>
                <a:cxn ang="0">
                  <a:pos x="5" y="190"/>
                </a:cxn>
                <a:cxn ang="0">
                  <a:pos x="11" y="205"/>
                </a:cxn>
                <a:cxn ang="0">
                  <a:pos x="15" y="213"/>
                </a:cxn>
                <a:cxn ang="0">
                  <a:pos x="15" y="217"/>
                </a:cxn>
              </a:cxnLst>
              <a:rect l="0" t="0" r="r" b="b"/>
              <a:pathLst>
                <a:path w="313" h="217">
                  <a:moveTo>
                    <a:pt x="15" y="217"/>
                  </a:moveTo>
                  <a:lnTo>
                    <a:pt x="17" y="215"/>
                  </a:lnTo>
                  <a:lnTo>
                    <a:pt x="26" y="215"/>
                  </a:lnTo>
                  <a:lnTo>
                    <a:pt x="30" y="213"/>
                  </a:lnTo>
                  <a:lnTo>
                    <a:pt x="38" y="211"/>
                  </a:lnTo>
                  <a:lnTo>
                    <a:pt x="45" y="209"/>
                  </a:lnTo>
                  <a:lnTo>
                    <a:pt x="57" y="207"/>
                  </a:lnTo>
                  <a:lnTo>
                    <a:pt x="64" y="205"/>
                  </a:lnTo>
                  <a:lnTo>
                    <a:pt x="74" y="201"/>
                  </a:lnTo>
                  <a:lnTo>
                    <a:pt x="85" y="196"/>
                  </a:lnTo>
                  <a:lnTo>
                    <a:pt x="97" y="190"/>
                  </a:lnTo>
                  <a:lnTo>
                    <a:pt x="106" y="182"/>
                  </a:lnTo>
                  <a:lnTo>
                    <a:pt x="119" y="175"/>
                  </a:lnTo>
                  <a:lnTo>
                    <a:pt x="131" y="167"/>
                  </a:lnTo>
                  <a:lnTo>
                    <a:pt x="144" y="158"/>
                  </a:lnTo>
                  <a:lnTo>
                    <a:pt x="154" y="146"/>
                  </a:lnTo>
                  <a:lnTo>
                    <a:pt x="165" y="139"/>
                  </a:lnTo>
                  <a:lnTo>
                    <a:pt x="176" y="131"/>
                  </a:lnTo>
                  <a:lnTo>
                    <a:pt x="190" y="127"/>
                  </a:lnTo>
                  <a:lnTo>
                    <a:pt x="201" y="125"/>
                  </a:lnTo>
                  <a:lnTo>
                    <a:pt x="212" y="122"/>
                  </a:lnTo>
                  <a:lnTo>
                    <a:pt x="224" y="122"/>
                  </a:lnTo>
                  <a:lnTo>
                    <a:pt x="237" y="122"/>
                  </a:lnTo>
                  <a:lnTo>
                    <a:pt x="249" y="122"/>
                  </a:lnTo>
                  <a:lnTo>
                    <a:pt x="258" y="123"/>
                  </a:lnTo>
                  <a:lnTo>
                    <a:pt x="269" y="125"/>
                  </a:lnTo>
                  <a:lnTo>
                    <a:pt x="279" y="129"/>
                  </a:lnTo>
                  <a:lnTo>
                    <a:pt x="287" y="131"/>
                  </a:lnTo>
                  <a:lnTo>
                    <a:pt x="296" y="135"/>
                  </a:lnTo>
                  <a:lnTo>
                    <a:pt x="304" y="137"/>
                  </a:lnTo>
                  <a:lnTo>
                    <a:pt x="309" y="141"/>
                  </a:lnTo>
                  <a:lnTo>
                    <a:pt x="313" y="139"/>
                  </a:lnTo>
                  <a:lnTo>
                    <a:pt x="313" y="131"/>
                  </a:lnTo>
                  <a:lnTo>
                    <a:pt x="309" y="125"/>
                  </a:lnTo>
                  <a:lnTo>
                    <a:pt x="308" y="118"/>
                  </a:lnTo>
                  <a:lnTo>
                    <a:pt x="304" y="110"/>
                  </a:lnTo>
                  <a:lnTo>
                    <a:pt x="302" y="103"/>
                  </a:lnTo>
                  <a:lnTo>
                    <a:pt x="294" y="93"/>
                  </a:lnTo>
                  <a:lnTo>
                    <a:pt x="289" y="84"/>
                  </a:lnTo>
                  <a:lnTo>
                    <a:pt x="281" y="74"/>
                  </a:lnTo>
                  <a:lnTo>
                    <a:pt x="271" y="65"/>
                  </a:lnTo>
                  <a:lnTo>
                    <a:pt x="260" y="55"/>
                  </a:lnTo>
                  <a:lnTo>
                    <a:pt x="249" y="47"/>
                  </a:lnTo>
                  <a:lnTo>
                    <a:pt x="241" y="42"/>
                  </a:lnTo>
                  <a:lnTo>
                    <a:pt x="233" y="38"/>
                  </a:lnTo>
                  <a:lnTo>
                    <a:pt x="228" y="36"/>
                  </a:lnTo>
                  <a:lnTo>
                    <a:pt x="220" y="32"/>
                  </a:lnTo>
                  <a:lnTo>
                    <a:pt x="211" y="27"/>
                  </a:lnTo>
                  <a:lnTo>
                    <a:pt x="203" y="23"/>
                  </a:lnTo>
                  <a:lnTo>
                    <a:pt x="197" y="21"/>
                  </a:lnTo>
                  <a:lnTo>
                    <a:pt x="190" y="17"/>
                  </a:lnTo>
                  <a:lnTo>
                    <a:pt x="184" y="15"/>
                  </a:lnTo>
                  <a:lnTo>
                    <a:pt x="176" y="11"/>
                  </a:lnTo>
                  <a:lnTo>
                    <a:pt x="171" y="9"/>
                  </a:lnTo>
                  <a:lnTo>
                    <a:pt x="165" y="8"/>
                  </a:lnTo>
                  <a:lnTo>
                    <a:pt x="152" y="4"/>
                  </a:lnTo>
                  <a:lnTo>
                    <a:pt x="142" y="2"/>
                  </a:lnTo>
                  <a:lnTo>
                    <a:pt x="131" y="0"/>
                  </a:lnTo>
                  <a:lnTo>
                    <a:pt x="121" y="2"/>
                  </a:lnTo>
                  <a:lnTo>
                    <a:pt x="112" y="2"/>
                  </a:lnTo>
                  <a:lnTo>
                    <a:pt x="102" y="4"/>
                  </a:lnTo>
                  <a:lnTo>
                    <a:pt x="91" y="8"/>
                  </a:lnTo>
                  <a:lnTo>
                    <a:pt x="83" y="13"/>
                  </a:lnTo>
                  <a:lnTo>
                    <a:pt x="72" y="19"/>
                  </a:lnTo>
                  <a:lnTo>
                    <a:pt x="62" y="28"/>
                  </a:lnTo>
                  <a:lnTo>
                    <a:pt x="49" y="38"/>
                  </a:lnTo>
                  <a:lnTo>
                    <a:pt x="39" y="49"/>
                  </a:lnTo>
                  <a:lnTo>
                    <a:pt x="32" y="57"/>
                  </a:lnTo>
                  <a:lnTo>
                    <a:pt x="26" y="63"/>
                  </a:lnTo>
                  <a:lnTo>
                    <a:pt x="20" y="68"/>
                  </a:lnTo>
                  <a:lnTo>
                    <a:pt x="17" y="74"/>
                  </a:lnTo>
                  <a:lnTo>
                    <a:pt x="15" y="82"/>
                  </a:lnTo>
                  <a:lnTo>
                    <a:pt x="11" y="89"/>
                  </a:lnTo>
                  <a:lnTo>
                    <a:pt x="7" y="95"/>
                  </a:lnTo>
                  <a:lnTo>
                    <a:pt x="5" y="103"/>
                  </a:lnTo>
                  <a:lnTo>
                    <a:pt x="3" y="108"/>
                  </a:lnTo>
                  <a:lnTo>
                    <a:pt x="1" y="116"/>
                  </a:lnTo>
                  <a:lnTo>
                    <a:pt x="0" y="122"/>
                  </a:lnTo>
                  <a:lnTo>
                    <a:pt x="0" y="129"/>
                  </a:lnTo>
                  <a:lnTo>
                    <a:pt x="0" y="137"/>
                  </a:lnTo>
                  <a:lnTo>
                    <a:pt x="0" y="142"/>
                  </a:lnTo>
                  <a:lnTo>
                    <a:pt x="0" y="150"/>
                  </a:lnTo>
                  <a:lnTo>
                    <a:pt x="1" y="158"/>
                  </a:lnTo>
                  <a:lnTo>
                    <a:pt x="1" y="167"/>
                  </a:lnTo>
                  <a:lnTo>
                    <a:pt x="3" y="179"/>
                  </a:lnTo>
                  <a:lnTo>
                    <a:pt x="5" y="190"/>
                  </a:lnTo>
                  <a:lnTo>
                    <a:pt x="9" y="198"/>
                  </a:lnTo>
                  <a:lnTo>
                    <a:pt x="11" y="205"/>
                  </a:lnTo>
                  <a:lnTo>
                    <a:pt x="13" y="211"/>
                  </a:lnTo>
                  <a:lnTo>
                    <a:pt x="15" y="213"/>
                  </a:lnTo>
                  <a:lnTo>
                    <a:pt x="15" y="217"/>
                  </a:lnTo>
                  <a:lnTo>
                    <a:pt x="15" y="217"/>
                  </a:lnTo>
                  <a:close/>
                </a:path>
              </a:pathLst>
            </a:custGeom>
            <a:solidFill>
              <a:srgbClr val="A64000"/>
            </a:solidFill>
            <a:ln w="9525">
              <a:noFill/>
              <a:round/>
              <a:headEnd/>
              <a:tailEnd/>
            </a:ln>
          </p:spPr>
          <p:txBody>
            <a:bodyPr/>
            <a:lstStyle/>
            <a:p>
              <a:endParaRPr lang="pt-BR"/>
            </a:p>
          </p:txBody>
        </p:sp>
        <p:sp>
          <p:nvSpPr>
            <p:cNvPr id="2128984" name="Freeform 88"/>
            <p:cNvSpPr>
              <a:spLocks/>
            </p:cNvSpPr>
            <p:nvPr/>
          </p:nvSpPr>
          <p:spPr bwMode="auto">
            <a:xfrm>
              <a:off x="2082" y="3067"/>
              <a:ext cx="33" cy="24"/>
            </a:xfrm>
            <a:custGeom>
              <a:avLst/>
              <a:gdLst/>
              <a:ahLst/>
              <a:cxnLst>
                <a:cxn ang="0">
                  <a:pos x="15" y="49"/>
                </a:cxn>
                <a:cxn ang="0">
                  <a:pos x="19" y="46"/>
                </a:cxn>
                <a:cxn ang="0">
                  <a:pos x="26" y="38"/>
                </a:cxn>
                <a:cxn ang="0">
                  <a:pos x="32" y="32"/>
                </a:cxn>
                <a:cxn ang="0">
                  <a:pos x="42" y="27"/>
                </a:cxn>
                <a:cxn ang="0">
                  <a:pos x="51" y="21"/>
                </a:cxn>
                <a:cxn ang="0">
                  <a:pos x="64" y="17"/>
                </a:cxn>
                <a:cxn ang="0">
                  <a:pos x="57" y="0"/>
                </a:cxn>
                <a:cxn ang="0">
                  <a:pos x="55" y="0"/>
                </a:cxn>
                <a:cxn ang="0">
                  <a:pos x="51" y="0"/>
                </a:cxn>
                <a:cxn ang="0">
                  <a:pos x="45" y="0"/>
                </a:cxn>
                <a:cxn ang="0">
                  <a:pos x="40" y="2"/>
                </a:cxn>
                <a:cxn ang="0">
                  <a:pos x="30" y="2"/>
                </a:cxn>
                <a:cxn ang="0">
                  <a:pos x="21" y="8"/>
                </a:cxn>
                <a:cxn ang="0">
                  <a:pos x="11" y="11"/>
                </a:cxn>
                <a:cxn ang="0">
                  <a:pos x="0" y="21"/>
                </a:cxn>
                <a:cxn ang="0">
                  <a:pos x="15" y="49"/>
                </a:cxn>
                <a:cxn ang="0">
                  <a:pos x="15" y="49"/>
                </a:cxn>
              </a:cxnLst>
              <a:rect l="0" t="0" r="r" b="b"/>
              <a:pathLst>
                <a:path w="64" h="49">
                  <a:moveTo>
                    <a:pt x="15" y="49"/>
                  </a:moveTo>
                  <a:lnTo>
                    <a:pt x="19" y="46"/>
                  </a:lnTo>
                  <a:lnTo>
                    <a:pt x="26" y="38"/>
                  </a:lnTo>
                  <a:lnTo>
                    <a:pt x="32" y="32"/>
                  </a:lnTo>
                  <a:lnTo>
                    <a:pt x="42" y="27"/>
                  </a:lnTo>
                  <a:lnTo>
                    <a:pt x="51" y="21"/>
                  </a:lnTo>
                  <a:lnTo>
                    <a:pt x="64" y="17"/>
                  </a:lnTo>
                  <a:lnTo>
                    <a:pt x="57" y="0"/>
                  </a:lnTo>
                  <a:lnTo>
                    <a:pt x="55" y="0"/>
                  </a:lnTo>
                  <a:lnTo>
                    <a:pt x="51" y="0"/>
                  </a:lnTo>
                  <a:lnTo>
                    <a:pt x="45" y="0"/>
                  </a:lnTo>
                  <a:lnTo>
                    <a:pt x="40" y="2"/>
                  </a:lnTo>
                  <a:lnTo>
                    <a:pt x="30" y="2"/>
                  </a:lnTo>
                  <a:lnTo>
                    <a:pt x="21" y="8"/>
                  </a:lnTo>
                  <a:lnTo>
                    <a:pt x="11" y="11"/>
                  </a:lnTo>
                  <a:lnTo>
                    <a:pt x="0" y="21"/>
                  </a:lnTo>
                  <a:lnTo>
                    <a:pt x="15" y="49"/>
                  </a:lnTo>
                  <a:lnTo>
                    <a:pt x="15" y="49"/>
                  </a:lnTo>
                  <a:close/>
                </a:path>
              </a:pathLst>
            </a:custGeom>
            <a:solidFill>
              <a:srgbClr val="000000"/>
            </a:solidFill>
            <a:ln w="9525">
              <a:noFill/>
              <a:round/>
              <a:headEnd/>
              <a:tailEnd/>
            </a:ln>
          </p:spPr>
          <p:txBody>
            <a:bodyPr/>
            <a:lstStyle/>
            <a:p>
              <a:endParaRPr lang="pt-BR"/>
            </a:p>
          </p:txBody>
        </p:sp>
        <p:sp>
          <p:nvSpPr>
            <p:cNvPr id="2128985" name="Freeform 89"/>
            <p:cNvSpPr>
              <a:spLocks/>
            </p:cNvSpPr>
            <p:nvPr/>
          </p:nvSpPr>
          <p:spPr bwMode="auto">
            <a:xfrm>
              <a:off x="2023" y="2931"/>
              <a:ext cx="500" cy="576"/>
            </a:xfrm>
            <a:custGeom>
              <a:avLst/>
              <a:gdLst/>
              <a:ahLst/>
              <a:cxnLst>
                <a:cxn ang="0">
                  <a:pos x="175" y="397"/>
                </a:cxn>
                <a:cxn ang="0">
                  <a:pos x="118" y="344"/>
                </a:cxn>
                <a:cxn ang="0">
                  <a:pos x="68" y="280"/>
                </a:cxn>
                <a:cxn ang="0">
                  <a:pos x="36" y="211"/>
                </a:cxn>
                <a:cxn ang="0">
                  <a:pos x="34" y="152"/>
                </a:cxn>
                <a:cxn ang="0">
                  <a:pos x="70" y="91"/>
                </a:cxn>
                <a:cxn ang="0">
                  <a:pos x="139" y="65"/>
                </a:cxn>
                <a:cxn ang="0">
                  <a:pos x="213" y="76"/>
                </a:cxn>
                <a:cxn ang="0">
                  <a:pos x="287" y="137"/>
                </a:cxn>
                <a:cxn ang="0">
                  <a:pos x="348" y="198"/>
                </a:cxn>
                <a:cxn ang="0">
                  <a:pos x="416" y="232"/>
                </a:cxn>
                <a:cxn ang="0">
                  <a:pos x="492" y="249"/>
                </a:cxn>
                <a:cxn ang="0">
                  <a:pos x="551" y="261"/>
                </a:cxn>
                <a:cxn ang="0">
                  <a:pos x="627" y="274"/>
                </a:cxn>
                <a:cxn ang="0">
                  <a:pos x="703" y="291"/>
                </a:cxn>
                <a:cxn ang="0">
                  <a:pos x="772" y="327"/>
                </a:cxn>
                <a:cxn ang="0">
                  <a:pos x="829" y="375"/>
                </a:cxn>
                <a:cxn ang="0">
                  <a:pos x="876" y="434"/>
                </a:cxn>
                <a:cxn ang="0">
                  <a:pos x="912" y="498"/>
                </a:cxn>
                <a:cxn ang="0">
                  <a:pos x="937" y="567"/>
                </a:cxn>
                <a:cxn ang="0">
                  <a:pos x="952" y="635"/>
                </a:cxn>
                <a:cxn ang="0">
                  <a:pos x="958" y="702"/>
                </a:cxn>
                <a:cxn ang="0">
                  <a:pos x="952" y="761"/>
                </a:cxn>
                <a:cxn ang="0">
                  <a:pos x="928" y="850"/>
                </a:cxn>
                <a:cxn ang="0">
                  <a:pos x="880" y="915"/>
                </a:cxn>
                <a:cxn ang="0">
                  <a:pos x="814" y="962"/>
                </a:cxn>
                <a:cxn ang="0">
                  <a:pos x="736" y="998"/>
                </a:cxn>
                <a:cxn ang="0">
                  <a:pos x="658" y="1030"/>
                </a:cxn>
                <a:cxn ang="0">
                  <a:pos x="591" y="1065"/>
                </a:cxn>
                <a:cxn ang="0">
                  <a:pos x="530" y="1114"/>
                </a:cxn>
                <a:cxn ang="0">
                  <a:pos x="591" y="1112"/>
                </a:cxn>
                <a:cxn ang="0">
                  <a:pos x="656" y="1072"/>
                </a:cxn>
                <a:cxn ang="0">
                  <a:pos x="715" y="1042"/>
                </a:cxn>
                <a:cxn ang="0">
                  <a:pos x="776" y="1017"/>
                </a:cxn>
                <a:cxn ang="0">
                  <a:pos x="844" y="983"/>
                </a:cxn>
                <a:cxn ang="0">
                  <a:pos x="924" y="924"/>
                </a:cxn>
                <a:cxn ang="0">
                  <a:pos x="973" y="846"/>
                </a:cxn>
                <a:cxn ang="0">
                  <a:pos x="988" y="783"/>
                </a:cxn>
                <a:cxn ang="0">
                  <a:pos x="998" y="728"/>
                </a:cxn>
                <a:cxn ang="0">
                  <a:pos x="1000" y="662"/>
                </a:cxn>
                <a:cxn ang="0">
                  <a:pos x="992" y="593"/>
                </a:cxn>
                <a:cxn ang="0">
                  <a:pos x="975" y="521"/>
                </a:cxn>
                <a:cxn ang="0">
                  <a:pos x="947" y="453"/>
                </a:cxn>
                <a:cxn ang="0">
                  <a:pos x="905" y="386"/>
                </a:cxn>
                <a:cxn ang="0">
                  <a:pos x="852" y="327"/>
                </a:cxn>
                <a:cxn ang="0">
                  <a:pos x="783" y="280"/>
                </a:cxn>
                <a:cxn ang="0">
                  <a:pos x="701" y="244"/>
                </a:cxn>
                <a:cxn ang="0">
                  <a:pos x="612" y="221"/>
                </a:cxn>
                <a:cxn ang="0">
                  <a:pos x="544" y="211"/>
                </a:cxn>
                <a:cxn ang="0">
                  <a:pos x="485" y="207"/>
                </a:cxn>
                <a:cxn ang="0">
                  <a:pos x="420" y="200"/>
                </a:cxn>
                <a:cxn ang="0">
                  <a:pos x="367" y="156"/>
                </a:cxn>
                <a:cxn ang="0">
                  <a:pos x="321" y="95"/>
                </a:cxn>
                <a:cxn ang="0">
                  <a:pos x="251" y="29"/>
                </a:cxn>
                <a:cxn ang="0">
                  <a:pos x="177" y="2"/>
                </a:cxn>
                <a:cxn ang="0">
                  <a:pos x="116" y="8"/>
                </a:cxn>
                <a:cxn ang="0">
                  <a:pos x="61" y="42"/>
                </a:cxn>
                <a:cxn ang="0">
                  <a:pos x="11" y="116"/>
                </a:cxn>
                <a:cxn ang="0">
                  <a:pos x="0" y="188"/>
                </a:cxn>
                <a:cxn ang="0">
                  <a:pos x="21" y="264"/>
                </a:cxn>
                <a:cxn ang="0">
                  <a:pos x="70" y="342"/>
                </a:cxn>
                <a:cxn ang="0">
                  <a:pos x="127" y="405"/>
                </a:cxn>
                <a:cxn ang="0">
                  <a:pos x="200" y="455"/>
                </a:cxn>
              </a:cxnLst>
              <a:rect l="0" t="0" r="r" b="b"/>
              <a:pathLst>
                <a:path w="1000" h="1152">
                  <a:moveTo>
                    <a:pt x="222" y="436"/>
                  </a:moveTo>
                  <a:lnTo>
                    <a:pt x="220" y="434"/>
                  </a:lnTo>
                  <a:lnTo>
                    <a:pt x="217" y="432"/>
                  </a:lnTo>
                  <a:lnTo>
                    <a:pt x="211" y="428"/>
                  </a:lnTo>
                  <a:lnTo>
                    <a:pt x="205" y="422"/>
                  </a:lnTo>
                  <a:lnTo>
                    <a:pt x="196" y="415"/>
                  </a:lnTo>
                  <a:lnTo>
                    <a:pt x="186" y="407"/>
                  </a:lnTo>
                  <a:lnTo>
                    <a:pt x="175" y="397"/>
                  </a:lnTo>
                  <a:lnTo>
                    <a:pt x="165" y="390"/>
                  </a:lnTo>
                  <a:lnTo>
                    <a:pt x="158" y="382"/>
                  </a:lnTo>
                  <a:lnTo>
                    <a:pt x="150" y="377"/>
                  </a:lnTo>
                  <a:lnTo>
                    <a:pt x="144" y="371"/>
                  </a:lnTo>
                  <a:lnTo>
                    <a:pt x="139" y="365"/>
                  </a:lnTo>
                  <a:lnTo>
                    <a:pt x="131" y="358"/>
                  </a:lnTo>
                  <a:lnTo>
                    <a:pt x="124" y="352"/>
                  </a:lnTo>
                  <a:lnTo>
                    <a:pt x="118" y="344"/>
                  </a:lnTo>
                  <a:lnTo>
                    <a:pt x="112" y="337"/>
                  </a:lnTo>
                  <a:lnTo>
                    <a:pt x="105" y="329"/>
                  </a:lnTo>
                  <a:lnTo>
                    <a:pt x="97" y="321"/>
                  </a:lnTo>
                  <a:lnTo>
                    <a:pt x="91" y="312"/>
                  </a:lnTo>
                  <a:lnTo>
                    <a:pt x="86" y="306"/>
                  </a:lnTo>
                  <a:lnTo>
                    <a:pt x="78" y="297"/>
                  </a:lnTo>
                  <a:lnTo>
                    <a:pt x="74" y="289"/>
                  </a:lnTo>
                  <a:lnTo>
                    <a:pt x="68" y="280"/>
                  </a:lnTo>
                  <a:lnTo>
                    <a:pt x="63" y="272"/>
                  </a:lnTo>
                  <a:lnTo>
                    <a:pt x="57" y="263"/>
                  </a:lnTo>
                  <a:lnTo>
                    <a:pt x="51" y="253"/>
                  </a:lnTo>
                  <a:lnTo>
                    <a:pt x="47" y="244"/>
                  </a:lnTo>
                  <a:lnTo>
                    <a:pt x="44" y="236"/>
                  </a:lnTo>
                  <a:lnTo>
                    <a:pt x="42" y="226"/>
                  </a:lnTo>
                  <a:lnTo>
                    <a:pt x="38" y="221"/>
                  </a:lnTo>
                  <a:lnTo>
                    <a:pt x="36" y="211"/>
                  </a:lnTo>
                  <a:lnTo>
                    <a:pt x="36" y="204"/>
                  </a:lnTo>
                  <a:lnTo>
                    <a:pt x="32" y="196"/>
                  </a:lnTo>
                  <a:lnTo>
                    <a:pt x="32" y="188"/>
                  </a:lnTo>
                  <a:lnTo>
                    <a:pt x="32" y="181"/>
                  </a:lnTo>
                  <a:lnTo>
                    <a:pt x="32" y="173"/>
                  </a:lnTo>
                  <a:lnTo>
                    <a:pt x="32" y="167"/>
                  </a:lnTo>
                  <a:lnTo>
                    <a:pt x="32" y="160"/>
                  </a:lnTo>
                  <a:lnTo>
                    <a:pt x="34" y="152"/>
                  </a:lnTo>
                  <a:lnTo>
                    <a:pt x="36" y="147"/>
                  </a:lnTo>
                  <a:lnTo>
                    <a:pt x="38" y="141"/>
                  </a:lnTo>
                  <a:lnTo>
                    <a:pt x="40" y="133"/>
                  </a:lnTo>
                  <a:lnTo>
                    <a:pt x="42" y="128"/>
                  </a:lnTo>
                  <a:lnTo>
                    <a:pt x="46" y="122"/>
                  </a:lnTo>
                  <a:lnTo>
                    <a:pt x="53" y="110"/>
                  </a:lnTo>
                  <a:lnTo>
                    <a:pt x="63" y="101"/>
                  </a:lnTo>
                  <a:lnTo>
                    <a:pt x="70" y="91"/>
                  </a:lnTo>
                  <a:lnTo>
                    <a:pt x="84" y="84"/>
                  </a:lnTo>
                  <a:lnTo>
                    <a:pt x="89" y="82"/>
                  </a:lnTo>
                  <a:lnTo>
                    <a:pt x="95" y="78"/>
                  </a:lnTo>
                  <a:lnTo>
                    <a:pt x="103" y="74"/>
                  </a:lnTo>
                  <a:lnTo>
                    <a:pt x="110" y="74"/>
                  </a:lnTo>
                  <a:lnTo>
                    <a:pt x="122" y="69"/>
                  </a:lnTo>
                  <a:lnTo>
                    <a:pt x="133" y="67"/>
                  </a:lnTo>
                  <a:lnTo>
                    <a:pt x="139" y="65"/>
                  </a:lnTo>
                  <a:lnTo>
                    <a:pt x="146" y="65"/>
                  </a:lnTo>
                  <a:lnTo>
                    <a:pt x="152" y="65"/>
                  </a:lnTo>
                  <a:lnTo>
                    <a:pt x="160" y="65"/>
                  </a:lnTo>
                  <a:lnTo>
                    <a:pt x="169" y="65"/>
                  </a:lnTo>
                  <a:lnTo>
                    <a:pt x="181" y="67"/>
                  </a:lnTo>
                  <a:lnTo>
                    <a:pt x="192" y="69"/>
                  </a:lnTo>
                  <a:lnTo>
                    <a:pt x="203" y="72"/>
                  </a:lnTo>
                  <a:lnTo>
                    <a:pt x="213" y="76"/>
                  </a:lnTo>
                  <a:lnTo>
                    <a:pt x="222" y="82"/>
                  </a:lnTo>
                  <a:lnTo>
                    <a:pt x="232" y="88"/>
                  </a:lnTo>
                  <a:lnTo>
                    <a:pt x="243" y="95"/>
                  </a:lnTo>
                  <a:lnTo>
                    <a:pt x="251" y="101"/>
                  </a:lnTo>
                  <a:lnTo>
                    <a:pt x="260" y="110"/>
                  </a:lnTo>
                  <a:lnTo>
                    <a:pt x="270" y="120"/>
                  </a:lnTo>
                  <a:lnTo>
                    <a:pt x="277" y="129"/>
                  </a:lnTo>
                  <a:lnTo>
                    <a:pt x="287" y="137"/>
                  </a:lnTo>
                  <a:lnTo>
                    <a:pt x="295" y="147"/>
                  </a:lnTo>
                  <a:lnTo>
                    <a:pt x="302" y="156"/>
                  </a:lnTo>
                  <a:lnTo>
                    <a:pt x="310" y="164"/>
                  </a:lnTo>
                  <a:lnTo>
                    <a:pt x="317" y="171"/>
                  </a:lnTo>
                  <a:lnTo>
                    <a:pt x="325" y="179"/>
                  </a:lnTo>
                  <a:lnTo>
                    <a:pt x="335" y="186"/>
                  </a:lnTo>
                  <a:lnTo>
                    <a:pt x="342" y="194"/>
                  </a:lnTo>
                  <a:lnTo>
                    <a:pt x="348" y="198"/>
                  </a:lnTo>
                  <a:lnTo>
                    <a:pt x="357" y="204"/>
                  </a:lnTo>
                  <a:lnTo>
                    <a:pt x="365" y="209"/>
                  </a:lnTo>
                  <a:lnTo>
                    <a:pt x="373" y="215"/>
                  </a:lnTo>
                  <a:lnTo>
                    <a:pt x="382" y="217"/>
                  </a:lnTo>
                  <a:lnTo>
                    <a:pt x="390" y="223"/>
                  </a:lnTo>
                  <a:lnTo>
                    <a:pt x="399" y="226"/>
                  </a:lnTo>
                  <a:lnTo>
                    <a:pt x="409" y="230"/>
                  </a:lnTo>
                  <a:lnTo>
                    <a:pt x="416" y="232"/>
                  </a:lnTo>
                  <a:lnTo>
                    <a:pt x="428" y="236"/>
                  </a:lnTo>
                  <a:lnTo>
                    <a:pt x="437" y="238"/>
                  </a:lnTo>
                  <a:lnTo>
                    <a:pt x="449" y="242"/>
                  </a:lnTo>
                  <a:lnTo>
                    <a:pt x="458" y="244"/>
                  </a:lnTo>
                  <a:lnTo>
                    <a:pt x="471" y="247"/>
                  </a:lnTo>
                  <a:lnTo>
                    <a:pt x="479" y="247"/>
                  </a:lnTo>
                  <a:lnTo>
                    <a:pt x="485" y="249"/>
                  </a:lnTo>
                  <a:lnTo>
                    <a:pt x="492" y="249"/>
                  </a:lnTo>
                  <a:lnTo>
                    <a:pt x="500" y="253"/>
                  </a:lnTo>
                  <a:lnTo>
                    <a:pt x="506" y="253"/>
                  </a:lnTo>
                  <a:lnTo>
                    <a:pt x="513" y="255"/>
                  </a:lnTo>
                  <a:lnTo>
                    <a:pt x="521" y="255"/>
                  </a:lnTo>
                  <a:lnTo>
                    <a:pt x="528" y="257"/>
                  </a:lnTo>
                  <a:lnTo>
                    <a:pt x="534" y="259"/>
                  </a:lnTo>
                  <a:lnTo>
                    <a:pt x="544" y="259"/>
                  </a:lnTo>
                  <a:lnTo>
                    <a:pt x="551" y="261"/>
                  </a:lnTo>
                  <a:lnTo>
                    <a:pt x="561" y="263"/>
                  </a:lnTo>
                  <a:lnTo>
                    <a:pt x="568" y="263"/>
                  </a:lnTo>
                  <a:lnTo>
                    <a:pt x="578" y="264"/>
                  </a:lnTo>
                  <a:lnTo>
                    <a:pt x="585" y="266"/>
                  </a:lnTo>
                  <a:lnTo>
                    <a:pt x="597" y="268"/>
                  </a:lnTo>
                  <a:lnTo>
                    <a:pt x="606" y="270"/>
                  </a:lnTo>
                  <a:lnTo>
                    <a:pt x="616" y="272"/>
                  </a:lnTo>
                  <a:lnTo>
                    <a:pt x="627" y="274"/>
                  </a:lnTo>
                  <a:lnTo>
                    <a:pt x="637" y="276"/>
                  </a:lnTo>
                  <a:lnTo>
                    <a:pt x="646" y="276"/>
                  </a:lnTo>
                  <a:lnTo>
                    <a:pt x="656" y="278"/>
                  </a:lnTo>
                  <a:lnTo>
                    <a:pt x="665" y="280"/>
                  </a:lnTo>
                  <a:lnTo>
                    <a:pt x="677" y="283"/>
                  </a:lnTo>
                  <a:lnTo>
                    <a:pt x="686" y="285"/>
                  </a:lnTo>
                  <a:lnTo>
                    <a:pt x="694" y="289"/>
                  </a:lnTo>
                  <a:lnTo>
                    <a:pt x="703" y="291"/>
                  </a:lnTo>
                  <a:lnTo>
                    <a:pt x="713" y="297"/>
                  </a:lnTo>
                  <a:lnTo>
                    <a:pt x="720" y="301"/>
                  </a:lnTo>
                  <a:lnTo>
                    <a:pt x="730" y="304"/>
                  </a:lnTo>
                  <a:lnTo>
                    <a:pt x="739" y="306"/>
                  </a:lnTo>
                  <a:lnTo>
                    <a:pt x="747" y="312"/>
                  </a:lnTo>
                  <a:lnTo>
                    <a:pt x="755" y="316"/>
                  </a:lnTo>
                  <a:lnTo>
                    <a:pt x="764" y="321"/>
                  </a:lnTo>
                  <a:lnTo>
                    <a:pt x="772" y="327"/>
                  </a:lnTo>
                  <a:lnTo>
                    <a:pt x="781" y="333"/>
                  </a:lnTo>
                  <a:lnTo>
                    <a:pt x="787" y="339"/>
                  </a:lnTo>
                  <a:lnTo>
                    <a:pt x="795" y="344"/>
                  </a:lnTo>
                  <a:lnTo>
                    <a:pt x="800" y="348"/>
                  </a:lnTo>
                  <a:lnTo>
                    <a:pt x="810" y="356"/>
                  </a:lnTo>
                  <a:lnTo>
                    <a:pt x="815" y="361"/>
                  </a:lnTo>
                  <a:lnTo>
                    <a:pt x="821" y="369"/>
                  </a:lnTo>
                  <a:lnTo>
                    <a:pt x="829" y="375"/>
                  </a:lnTo>
                  <a:lnTo>
                    <a:pt x="836" y="382"/>
                  </a:lnTo>
                  <a:lnTo>
                    <a:pt x="842" y="390"/>
                  </a:lnTo>
                  <a:lnTo>
                    <a:pt x="848" y="396"/>
                  </a:lnTo>
                  <a:lnTo>
                    <a:pt x="853" y="403"/>
                  </a:lnTo>
                  <a:lnTo>
                    <a:pt x="859" y="411"/>
                  </a:lnTo>
                  <a:lnTo>
                    <a:pt x="865" y="418"/>
                  </a:lnTo>
                  <a:lnTo>
                    <a:pt x="871" y="426"/>
                  </a:lnTo>
                  <a:lnTo>
                    <a:pt x="876" y="434"/>
                  </a:lnTo>
                  <a:lnTo>
                    <a:pt x="882" y="443"/>
                  </a:lnTo>
                  <a:lnTo>
                    <a:pt x="886" y="449"/>
                  </a:lnTo>
                  <a:lnTo>
                    <a:pt x="890" y="458"/>
                  </a:lnTo>
                  <a:lnTo>
                    <a:pt x="895" y="466"/>
                  </a:lnTo>
                  <a:lnTo>
                    <a:pt x="899" y="474"/>
                  </a:lnTo>
                  <a:lnTo>
                    <a:pt x="903" y="481"/>
                  </a:lnTo>
                  <a:lnTo>
                    <a:pt x="907" y="491"/>
                  </a:lnTo>
                  <a:lnTo>
                    <a:pt x="912" y="498"/>
                  </a:lnTo>
                  <a:lnTo>
                    <a:pt x="916" y="508"/>
                  </a:lnTo>
                  <a:lnTo>
                    <a:pt x="918" y="513"/>
                  </a:lnTo>
                  <a:lnTo>
                    <a:pt x="922" y="523"/>
                  </a:lnTo>
                  <a:lnTo>
                    <a:pt x="926" y="532"/>
                  </a:lnTo>
                  <a:lnTo>
                    <a:pt x="929" y="540"/>
                  </a:lnTo>
                  <a:lnTo>
                    <a:pt x="931" y="550"/>
                  </a:lnTo>
                  <a:lnTo>
                    <a:pt x="935" y="559"/>
                  </a:lnTo>
                  <a:lnTo>
                    <a:pt x="937" y="567"/>
                  </a:lnTo>
                  <a:lnTo>
                    <a:pt x="941" y="576"/>
                  </a:lnTo>
                  <a:lnTo>
                    <a:pt x="943" y="584"/>
                  </a:lnTo>
                  <a:lnTo>
                    <a:pt x="945" y="591"/>
                  </a:lnTo>
                  <a:lnTo>
                    <a:pt x="945" y="601"/>
                  </a:lnTo>
                  <a:lnTo>
                    <a:pt x="948" y="608"/>
                  </a:lnTo>
                  <a:lnTo>
                    <a:pt x="948" y="618"/>
                  </a:lnTo>
                  <a:lnTo>
                    <a:pt x="952" y="628"/>
                  </a:lnTo>
                  <a:lnTo>
                    <a:pt x="952" y="635"/>
                  </a:lnTo>
                  <a:lnTo>
                    <a:pt x="954" y="645"/>
                  </a:lnTo>
                  <a:lnTo>
                    <a:pt x="954" y="652"/>
                  </a:lnTo>
                  <a:lnTo>
                    <a:pt x="956" y="660"/>
                  </a:lnTo>
                  <a:lnTo>
                    <a:pt x="956" y="667"/>
                  </a:lnTo>
                  <a:lnTo>
                    <a:pt x="958" y="677"/>
                  </a:lnTo>
                  <a:lnTo>
                    <a:pt x="958" y="686"/>
                  </a:lnTo>
                  <a:lnTo>
                    <a:pt x="958" y="694"/>
                  </a:lnTo>
                  <a:lnTo>
                    <a:pt x="958" y="702"/>
                  </a:lnTo>
                  <a:lnTo>
                    <a:pt x="958" y="711"/>
                  </a:lnTo>
                  <a:lnTo>
                    <a:pt x="958" y="719"/>
                  </a:lnTo>
                  <a:lnTo>
                    <a:pt x="958" y="724"/>
                  </a:lnTo>
                  <a:lnTo>
                    <a:pt x="956" y="732"/>
                  </a:lnTo>
                  <a:lnTo>
                    <a:pt x="956" y="740"/>
                  </a:lnTo>
                  <a:lnTo>
                    <a:pt x="954" y="747"/>
                  </a:lnTo>
                  <a:lnTo>
                    <a:pt x="954" y="755"/>
                  </a:lnTo>
                  <a:lnTo>
                    <a:pt x="952" y="761"/>
                  </a:lnTo>
                  <a:lnTo>
                    <a:pt x="952" y="768"/>
                  </a:lnTo>
                  <a:lnTo>
                    <a:pt x="948" y="781"/>
                  </a:lnTo>
                  <a:lnTo>
                    <a:pt x="947" y="793"/>
                  </a:lnTo>
                  <a:lnTo>
                    <a:pt x="943" y="804"/>
                  </a:lnTo>
                  <a:lnTo>
                    <a:pt x="941" y="818"/>
                  </a:lnTo>
                  <a:lnTo>
                    <a:pt x="937" y="829"/>
                  </a:lnTo>
                  <a:lnTo>
                    <a:pt x="933" y="839"/>
                  </a:lnTo>
                  <a:lnTo>
                    <a:pt x="928" y="850"/>
                  </a:lnTo>
                  <a:lnTo>
                    <a:pt x="924" y="859"/>
                  </a:lnTo>
                  <a:lnTo>
                    <a:pt x="918" y="867"/>
                  </a:lnTo>
                  <a:lnTo>
                    <a:pt x="912" y="877"/>
                  </a:lnTo>
                  <a:lnTo>
                    <a:pt x="907" y="884"/>
                  </a:lnTo>
                  <a:lnTo>
                    <a:pt x="901" y="894"/>
                  </a:lnTo>
                  <a:lnTo>
                    <a:pt x="893" y="901"/>
                  </a:lnTo>
                  <a:lnTo>
                    <a:pt x="886" y="909"/>
                  </a:lnTo>
                  <a:lnTo>
                    <a:pt x="880" y="915"/>
                  </a:lnTo>
                  <a:lnTo>
                    <a:pt x="872" y="922"/>
                  </a:lnTo>
                  <a:lnTo>
                    <a:pt x="865" y="928"/>
                  </a:lnTo>
                  <a:lnTo>
                    <a:pt x="857" y="934"/>
                  </a:lnTo>
                  <a:lnTo>
                    <a:pt x="850" y="939"/>
                  </a:lnTo>
                  <a:lnTo>
                    <a:pt x="842" y="947"/>
                  </a:lnTo>
                  <a:lnTo>
                    <a:pt x="833" y="951"/>
                  </a:lnTo>
                  <a:lnTo>
                    <a:pt x="823" y="956"/>
                  </a:lnTo>
                  <a:lnTo>
                    <a:pt x="814" y="962"/>
                  </a:lnTo>
                  <a:lnTo>
                    <a:pt x="806" y="968"/>
                  </a:lnTo>
                  <a:lnTo>
                    <a:pt x="795" y="970"/>
                  </a:lnTo>
                  <a:lnTo>
                    <a:pt x="787" y="977"/>
                  </a:lnTo>
                  <a:lnTo>
                    <a:pt x="777" y="979"/>
                  </a:lnTo>
                  <a:lnTo>
                    <a:pt x="768" y="985"/>
                  </a:lnTo>
                  <a:lnTo>
                    <a:pt x="757" y="989"/>
                  </a:lnTo>
                  <a:lnTo>
                    <a:pt x="747" y="992"/>
                  </a:lnTo>
                  <a:lnTo>
                    <a:pt x="736" y="998"/>
                  </a:lnTo>
                  <a:lnTo>
                    <a:pt x="726" y="1002"/>
                  </a:lnTo>
                  <a:lnTo>
                    <a:pt x="715" y="1006"/>
                  </a:lnTo>
                  <a:lnTo>
                    <a:pt x="707" y="1010"/>
                  </a:lnTo>
                  <a:lnTo>
                    <a:pt x="696" y="1013"/>
                  </a:lnTo>
                  <a:lnTo>
                    <a:pt x="686" y="1017"/>
                  </a:lnTo>
                  <a:lnTo>
                    <a:pt x="677" y="1021"/>
                  </a:lnTo>
                  <a:lnTo>
                    <a:pt x="667" y="1027"/>
                  </a:lnTo>
                  <a:lnTo>
                    <a:pt x="658" y="1030"/>
                  </a:lnTo>
                  <a:lnTo>
                    <a:pt x="648" y="1034"/>
                  </a:lnTo>
                  <a:lnTo>
                    <a:pt x="639" y="1038"/>
                  </a:lnTo>
                  <a:lnTo>
                    <a:pt x="631" y="1042"/>
                  </a:lnTo>
                  <a:lnTo>
                    <a:pt x="622" y="1048"/>
                  </a:lnTo>
                  <a:lnTo>
                    <a:pt x="614" y="1051"/>
                  </a:lnTo>
                  <a:lnTo>
                    <a:pt x="606" y="1055"/>
                  </a:lnTo>
                  <a:lnTo>
                    <a:pt x="597" y="1059"/>
                  </a:lnTo>
                  <a:lnTo>
                    <a:pt x="591" y="1065"/>
                  </a:lnTo>
                  <a:lnTo>
                    <a:pt x="584" y="1069"/>
                  </a:lnTo>
                  <a:lnTo>
                    <a:pt x="576" y="1072"/>
                  </a:lnTo>
                  <a:lnTo>
                    <a:pt x="570" y="1078"/>
                  </a:lnTo>
                  <a:lnTo>
                    <a:pt x="563" y="1082"/>
                  </a:lnTo>
                  <a:lnTo>
                    <a:pt x="559" y="1086"/>
                  </a:lnTo>
                  <a:lnTo>
                    <a:pt x="547" y="1095"/>
                  </a:lnTo>
                  <a:lnTo>
                    <a:pt x="538" y="1105"/>
                  </a:lnTo>
                  <a:lnTo>
                    <a:pt x="530" y="1114"/>
                  </a:lnTo>
                  <a:lnTo>
                    <a:pt x="527" y="1126"/>
                  </a:lnTo>
                  <a:lnTo>
                    <a:pt x="549" y="1152"/>
                  </a:lnTo>
                  <a:lnTo>
                    <a:pt x="549" y="1148"/>
                  </a:lnTo>
                  <a:lnTo>
                    <a:pt x="557" y="1139"/>
                  </a:lnTo>
                  <a:lnTo>
                    <a:pt x="561" y="1133"/>
                  </a:lnTo>
                  <a:lnTo>
                    <a:pt x="570" y="1127"/>
                  </a:lnTo>
                  <a:lnTo>
                    <a:pt x="580" y="1118"/>
                  </a:lnTo>
                  <a:lnTo>
                    <a:pt x="591" y="1112"/>
                  </a:lnTo>
                  <a:lnTo>
                    <a:pt x="597" y="1107"/>
                  </a:lnTo>
                  <a:lnTo>
                    <a:pt x="603" y="1101"/>
                  </a:lnTo>
                  <a:lnTo>
                    <a:pt x="610" y="1097"/>
                  </a:lnTo>
                  <a:lnTo>
                    <a:pt x="618" y="1091"/>
                  </a:lnTo>
                  <a:lnTo>
                    <a:pt x="625" y="1086"/>
                  </a:lnTo>
                  <a:lnTo>
                    <a:pt x="635" y="1082"/>
                  </a:lnTo>
                  <a:lnTo>
                    <a:pt x="644" y="1076"/>
                  </a:lnTo>
                  <a:lnTo>
                    <a:pt x="656" y="1072"/>
                  </a:lnTo>
                  <a:lnTo>
                    <a:pt x="665" y="1065"/>
                  </a:lnTo>
                  <a:lnTo>
                    <a:pt x="677" y="1059"/>
                  </a:lnTo>
                  <a:lnTo>
                    <a:pt x="682" y="1055"/>
                  </a:lnTo>
                  <a:lnTo>
                    <a:pt x="688" y="1053"/>
                  </a:lnTo>
                  <a:lnTo>
                    <a:pt x="696" y="1049"/>
                  </a:lnTo>
                  <a:lnTo>
                    <a:pt x="703" y="1048"/>
                  </a:lnTo>
                  <a:lnTo>
                    <a:pt x="709" y="1044"/>
                  </a:lnTo>
                  <a:lnTo>
                    <a:pt x="715" y="1042"/>
                  </a:lnTo>
                  <a:lnTo>
                    <a:pt x="722" y="1038"/>
                  </a:lnTo>
                  <a:lnTo>
                    <a:pt x="730" y="1036"/>
                  </a:lnTo>
                  <a:lnTo>
                    <a:pt x="737" y="1032"/>
                  </a:lnTo>
                  <a:lnTo>
                    <a:pt x="745" y="1030"/>
                  </a:lnTo>
                  <a:lnTo>
                    <a:pt x="753" y="1027"/>
                  </a:lnTo>
                  <a:lnTo>
                    <a:pt x="762" y="1025"/>
                  </a:lnTo>
                  <a:lnTo>
                    <a:pt x="768" y="1021"/>
                  </a:lnTo>
                  <a:lnTo>
                    <a:pt x="776" y="1017"/>
                  </a:lnTo>
                  <a:lnTo>
                    <a:pt x="783" y="1013"/>
                  </a:lnTo>
                  <a:lnTo>
                    <a:pt x="791" y="1010"/>
                  </a:lnTo>
                  <a:lnTo>
                    <a:pt x="798" y="1006"/>
                  </a:lnTo>
                  <a:lnTo>
                    <a:pt x="804" y="1004"/>
                  </a:lnTo>
                  <a:lnTo>
                    <a:pt x="812" y="1000"/>
                  </a:lnTo>
                  <a:lnTo>
                    <a:pt x="819" y="998"/>
                  </a:lnTo>
                  <a:lnTo>
                    <a:pt x="831" y="991"/>
                  </a:lnTo>
                  <a:lnTo>
                    <a:pt x="844" y="983"/>
                  </a:lnTo>
                  <a:lnTo>
                    <a:pt x="855" y="977"/>
                  </a:lnTo>
                  <a:lnTo>
                    <a:pt x="869" y="970"/>
                  </a:lnTo>
                  <a:lnTo>
                    <a:pt x="878" y="962"/>
                  </a:lnTo>
                  <a:lnTo>
                    <a:pt x="888" y="954"/>
                  </a:lnTo>
                  <a:lnTo>
                    <a:pt x="897" y="947"/>
                  </a:lnTo>
                  <a:lnTo>
                    <a:pt x="907" y="939"/>
                  </a:lnTo>
                  <a:lnTo>
                    <a:pt x="916" y="932"/>
                  </a:lnTo>
                  <a:lnTo>
                    <a:pt x="924" y="924"/>
                  </a:lnTo>
                  <a:lnTo>
                    <a:pt x="931" y="915"/>
                  </a:lnTo>
                  <a:lnTo>
                    <a:pt x="941" y="907"/>
                  </a:lnTo>
                  <a:lnTo>
                    <a:pt x="945" y="897"/>
                  </a:lnTo>
                  <a:lnTo>
                    <a:pt x="952" y="888"/>
                  </a:lnTo>
                  <a:lnTo>
                    <a:pt x="958" y="877"/>
                  </a:lnTo>
                  <a:lnTo>
                    <a:pt x="964" y="867"/>
                  </a:lnTo>
                  <a:lnTo>
                    <a:pt x="968" y="856"/>
                  </a:lnTo>
                  <a:lnTo>
                    <a:pt x="973" y="846"/>
                  </a:lnTo>
                  <a:lnTo>
                    <a:pt x="975" y="835"/>
                  </a:lnTo>
                  <a:lnTo>
                    <a:pt x="981" y="823"/>
                  </a:lnTo>
                  <a:lnTo>
                    <a:pt x="981" y="816"/>
                  </a:lnTo>
                  <a:lnTo>
                    <a:pt x="983" y="810"/>
                  </a:lnTo>
                  <a:lnTo>
                    <a:pt x="985" y="804"/>
                  </a:lnTo>
                  <a:lnTo>
                    <a:pt x="987" y="799"/>
                  </a:lnTo>
                  <a:lnTo>
                    <a:pt x="987" y="791"/>
                  </a:lnTo>
                  <a:lnTo>
                    <a:pt x="988" y="783"/>
                  </a:lnTo>
                  <a:lnTo>
                    <a:pt x="990" y="778"/>
                  </a:lnTo>
                  <a:lnTo>
                    <a:pt x="992" y="772"/>
                  </a:lnTo>
                  <a:lnTo>
                    <a:pt x="992" y="764"/>
                  </a:lnTo>
                  <a:lnTo>
                    <a:pt x="992" y="757"/>
                  </a:lnTo>
                  <a:lnTo>
                    <a:pt x="994" y="751"/>
                  </a:lnTo>
                  <a:lnTo>
                    <a:pt x="996" y="743"/>
                  </a:lnTo>
                  <a:lnTo>
                    <a:pt x="996" y="736"/>
                  </a:lnTo>
                  <a:lnTo>
                    <a:pt x="998" y="728"/>
                  </a:lnTo>
                  <a:lnTo>
                    <a:pt x="1000" y="721"/>
                  </a:lnTo>
                  <a:lnTo>
                    <a:pt x="1000" y="713"/>
                  </a:lnTo>
                  <a:lnTo>
                    <a:pt x="1000" y="704"/>
                  </a:lnTo>
                  <a:lnTo>
                    <a:pt x="1000" y="696"/>
                  </a:lnTo>
                  <a:lnTo>
                    <a:pt x="1000" y="688"/>
                  </a:lnTo>
                  <a:lnTo>
                    <a:pt x="1000" y="681"/>
                  </a:lnTo>
                  <a:lnTo>
                    <a:pt x="1000" y="671"/>
                  </a:lnTo>
                  <a:lnTo>
                    <a:pt x="1000" y="662"/>
                  </a:lnTo>
                  <a:lnTo>
                    <a:pt x="1000" y="654"/>
                  </a:lnTo>
                  <a:lnTo>
                    <a:pt x="1000" y="647"/>
                  </a:lnTo>
                  <a:lnTo>
                    <a:pt x="1000" y="637"/>
                  </a:lnTo>
                  <a:lnTo>
                    <a:pt x="998" y="628"/>
                  </a:lnTo>
                  <a:lnTo>
                    <a:pt x="996" y="618"/>
                  </a:lnTo>
                  <a:lnTo>
                    <a:pt x="996" y="610"/>
                  </a:lnTo>
                  <a:lnTo>
                    <a:pt x="994" y="601"/>
                  </a:lnTo>
                  <a:lnTo>
                    <a:pt x="992" y="593"/>
                  </a:lnTo>
                  <a:lnTo>
                    <a:pt x="992" y="584"/>
                  </a:lnTo>
                  <a:lnTo>
                    <a:pt x="990" y="576"/>
                  </a:lnTo>
                  <a:lnTo>
                    <a:pt x="987" y="565"/>
                  </a:lnTo>
                  <a:lnTo>
                    <a:pt x="985" y="557"/>
                  </a:lnTo>
                  <a:lnTo>
                    <a:pt x="983" y="548"/>
                  </a:lnTo>
                  <a:lnTo>
                    <a:pt x="981" y="540"/>
                  </a:lnTo>
                  <a:lnTo>
                    <a:pt x="977" y="529"/>
                  </a:lnTo>
                  <a:lnTo>
                    <a:pt x="975" y="521"/>
                  </a:lnTo>
                  <a:lnTo>
                    <a:pt x="973" y="512"/>
                  </a:lnTo>
                  <a:lnTo>
                    <a:pt x="969" y="504"/>
                  </a:lnTo>
                  <a:lnTo>
                    <a:pt x="968" y="494"/>
                  </a:lnTo>
                  <a:lnTo>
                    <a:pt x="964" y="487"/>
                  </a:lnTo>
                  <a:lnTo>
                    <a:pt x="960" y="477"/>
                  </a:lnTo>
                  <a:lnTo>
                    <a:pt x="956" y="470"/>
                  </a:lnTo>
                  <a:lnTo>
                    <a:pt x="952" y="460"/>
                  </a:lnTo>
                  <a:lnTo>
                    <a:pt x="947" y="453"/>
                  </a:lnTo>
                  <a:lnTo>
                    <a:pt x="943" y="443"/>
                  </a:lnTo>
                  <a:lnTo>
                    <a:pt x="939" y="437"/>
                  </a:lnTo>
                  <a:lnTo>
                    <a:pt x="933" y="428"/>
                  </a:lnTo>
                  <a:lnTo>
                    <a:pt x="928" y="420"/>
                  </a:lnTo>
                  <a:lnTo>
                    <a:pt x="922" y="411"/>
                  </a:lnTo>
                  <a:lnTo>
                    <a:pt x="918" y="401"/>
                  </a:lnTo>
                  <a:lnTo>
                    <a:pt x="910" y="394"/>
                  </a:lnTo>
                  <a:lnTo>
                    <a:pt x="905" y="386"/>
                  </a:lnTo>
                  <a:lnTo>
                    <a:pt x="899" y="378"/>
                  </a:lnTo>
                  <a:lnTo>
                    <a:pt x="893" y="371"/>
                  </a:lnTo>
                  <a:lnTo>
                    <a:pt x="886" y="363"/>
                  </a:lnTo>
                  <a:lnTo>
                    <a:pt x="880" y="356"/>
                  </a:lnTo>
                  <a:lnTo>
                    <a:pt x="872" y="348"/>
                  </a:lnTo>
                  <a:lnTo>
                    <a:pt x="867" y="342"/>
                  </a:lnTo>
                  <a:lnTo>
                    <a:pt x="859" y="335"/>
                  </a:lnTo>
                  <a:lnTo>
                    <a:pt x="852" y="327"/>
                  </a:lnTo>
                  <a:lnTo>
                    <a:pt x="844" y="321"/>
                  </a:lnTo>
                  <a:lnTo>
                    <a:pt x="836" y="316"/>
                  </a:lnTo>
                  <a:lnTo>
                    <a:pt x="827" y="310"/>
                  </a:lnTo>
                  <a:lnTo>
                    <a:pt x="819" y="302"/>
                  </a:lnTo>
                  <a:lnTo>
                    <a:pt x="810" y="297"/>
                  </a:lnTo>
                  <a:lnTo>
                    <a:pt x="802" y="291"/>
                  </a:lnTo>
                  <a:lnTo>
                    <a:pt x="793" y="283"/>
                  </a:lnTo>
                  <a:lnTo>
                    <a:pt x="783" y="280"/>
                  </a:lnTo>
                  <a:lnTo>
                    <a:pt x="774" y="274"/>
                  </a:lnTo>
                  <a:lnTo>
                    <a:pt x="764" y="270"/>
                  </a:lnTo>
                  <a:lnTo>
                    <a:pt x="755" y="264"/>
                  </a:lnTo>
                  <a:lnTo>
                    <a:pt x="743" y="259"/>
                  </a:lnTo>
                  <a:lnTo>
                    <a:pt x="734" y="255"/>
                  </a:lnTo>
                  <a:lnTo>
                    <a:pt x="722" y="251"/>
                  </a:lnTo>
                  <a:lnTo>
                    <a:pt x="711" y="247"/>
                  </a:lnTo>
                  <a:lnTo>
                    <a:pt x="701" y="244"/>
                  </a:lnTo>
                  <a:lnTo>
                    <a:pt x="688" y="240"/>
                  </a:lnTo>
                  <a:lnTo>
                    <a:pt x="679" y="238"/>
                  </a:lnTo>
                  <a:lnTo>
                    <a:pt x="665" y="234"/>
                  </a:lnTo>
                  <a:lnTo>
                    <a:pt x="654" y="230"/>
                  </a:lnTo>
                  <a:lnTo>
                    <a:pt x="642" y="226"/>
                  </a:lnTo>
                  <a:lnTo>
                    <a:pt x="633" y="226"/>
                  </a:lnTo>
                  <a:lnTo>
                    <a:pt x="622" y="223"/>
                  </a:lnTo>
                  <a:lnTo>
                    <a:pt x="612" y="221"/>
                  </a:lnTo>
                  <a:lnTo>
                    <a:pt x="603" y="219"/>
                  </a:lnTo>
                  <a:lnTo>
                    <a:pt x="595" y="217"/>
                  </a:lnTo>
                  <a:lnTo>
                    <a:pt x="584" y="215"/>
                  </a:lnTo>
                  <a:lnTo>
                    <a:pt x="576" y="215"/>
                  </a:lnTo>
                  <a:lnTo>
                    <a:pt x="566" y="213"/>
                  </a:lnTo>
                  <a:lnTo>
                    <a:pt x="559" y="213"/>
                  </a:lnTo>
                  <a:lnTo>
                    <a:pt x="551" y="211"/>
                  </a:lnTo>
                  <a:lnTo>
                    <a:pt x="544" y="211"/>
                  </a:lnTo>
                  <a:lnTo>
                    <a:pt x="538" y="211"/>
                  </a:lnTo>
                  <a:lnTo>
                    <a:pt x="532" y="211"/>
                  </a:lnTo>
                  <a:lnTo>
                    <a:pt x="525" y="209"/>
                  </a:lnTo>
                  <a:lnTo>
                    <a:pt x="517" y="209"/>
                  </a:lnTo>
                  <a:lnTo>
                    <a:pt x="511" y="209"/>
                  </a:lnTo>
                  <a:lnTo>
                    <a:pt x="506" y="209"/>
                  </a:lnTo>
                  <a:lnTo>
                    <a:pt x="494" y="207"/>
                  </a:lnTo>
                  <a:lnTo>
                    <a:pt x="485" y="207"/>
                  </a:lnTo>
                  <a:lnTo>
                    <a:pt x="473" y="206"/>
                  </a:lnTo>
                  <a:lnTo>
                    <a:pt x="466" y="206"/>
                  </a:lnTo>
                  <a:lnTo>
                    <a:pt x="456" y="206"/>
                  </a:lnTo>
                  <a:lnTo>
                    <a:pt x="449" y="206"/>
                  </a:lnTo>
                  <a:lnTo>
                    <a:pt x="441" y="204"/>
                  </a:lnTo>
                  <a:lnTo>
                    <a:pt x="435" y="204"/>
                  </a:lnTo>
                  <a:lnTo>
                    <a:pt x="428" y="200"/>
                  </a:lnTo>
                  <a:lnTo>
                    <a:pt x="420" y="200"/>
                  </a:lnTo>
                  <a:lnTo>
                    <a:pt x="414" y="196"/>
                  </a:lnTo>
                  <a:lnTo>
                    <a:pt x="407" y="194"/>
                  </a:lnTo>
                  <a:lnTo>
                    <a:pt x="399" y="188"/>
                  </a:lnTo>
                  <a:lnTo>
                    <a:pt x="393" y="185"/>
                  </a:lnTo>
                  <a:lnTo>
                    <a:pt x="388" y="179"/>
                  </a:lnTo>
                  <a:lnTo>
                    <a:pt x="380" y="173"/>
                  </a:lnTo>
                  <a:lnTo>
                    <a:pt x="373" y="164"/>
                  </a:lnTo>
                  <a:lnTo>
                    <a:pt x="367" y="156"/>
                  </a:lnTo>
                  <a:lnTo>
                    <a:pt x="357" y="145"/>
                  </a:lnTo>
                  <a:lnTo>
                    <a:pt x="348" y="135"/>
                  </a:lnTo>
                  <a:lnTo>
                    <a:pt x="344" y="128"/>
                  </a:lnTo>
                  <a:lnTo>
                    <a:pt x="340" y="124"/>
                  </a:lnTo>
                  <a:lnTo>
                    <a:pt x="335" y="116"/>
                  </a:lnTo>
                  <a:lnTo>
                    <a:pt x="331" y="110"/>
                  </a:lnTo>
                  <a:lnTo>
                    <a:pt x="325" y="101"/>
                  </a:lnTo>
                  <a:lnTo>
                    <a:pt x="321" y="95"/>
                  </a:lnTo>
                  <a:lnTo>
                    <a:pt x="316" y="88"/>
                  </a:lnTo>
                  <a:lnTo>
                    <a:pt x="310" y="82"/>
                  </a:lnTo>
                  <a:lnTo>
                    <a:pt x="300" y="71"/>
                  </a:lnTo>
                  <a:lnTo>
                    <a:pt x="289" y="61"/>
                  </a:lnTo>
                  <a:lnTo>
                    <a:pt x="279" y="50"/>
                  </a:lnTo>
                  <a:lnTo>
                    <a:pt x="270" y="42"/>
                  </a:lnTo>
                  <a:lnTo>
                    <a:pt x="260" y="34"/>
                  </a:lnTo>
                  <a:lnTo>
                    <a:pt x="251" y="29"/>
                  </a:lnTo>
                  <a:lnTo>
                    <a:pt x="239" y="21"/>
                  </a:lnTo>
                  <a:lnTo>
                    <a:pt x="230" y="15"/>
                  </a:lnTo>
                  <a:lnTo>
                    <a:pt x="220" y="12"/>
                  </a:lnTo>
                  <a:lnTo>
                    <a:pt x="211" y="10"/>
                  </a:lnTo>
                  <a:lnTo>
                    <a:pt x="201" y="6"/>
                  </a:lnTo>
                  <a:lnTo>
                    <a:pt x="194" y="4"/>
                  </a:lnTo>
                  <a:lnTo>
                    <a:pt x="184" y="2"/>
                  </a:lnTo>
                  <a:lnTo>
                    <a:pt x="177" y="2"/>
                  </a:lnTo>
                  <a:lnTo>
                    <a:pt x="167" y="0"/>
                  </a:lnTo>
                  <a:lnTo>
                    <a:pt x="160" y="0"/>
                  </a:lnTo>
                  <a:lnTo>
                    <a:pt x="150" y="0"/>
                  </a:lnTo>
                  <a:lnTo>
                    <a:pt x="143" y="2"/>
                  </a:lnTo>
                  <a:lnTo>
                    <a:pt x="137" y="2"/>
                  </a:lnTo>
                  <a:lnTo>
                    <a:pt x="129" y="4"/>
                  </a:lnTo>
                  <a:lnTo>
                    <a:pt x="122" y="4"/>
                  </a:lnTo>
                  <a:lnTo>
                    <a:pt x="116" y="8"/>
                  </a:lnTo>
                  <a:lnTo>
                    <a:pt x="110" y="10"/>
                  </a:lnTo>
                  <a:lnTo>
                    <a:pt x="103" y="12"/>
                  </a:lnTo>
                  <a:lnTo>
                    <a:pt x="97" y="14"/>
                  </a:lnTo>
                  <a:lnTo>
                    <a:pt x="93" y="17"/>
                  </a:lnTo>
                  <a:lnTo>
                    <a:pt x="84" y="23"/>
                  </a:lnTo>
                  <a:lnTo>
                    <a:pt x="76" y="29"/>
                  </a:lnTo>
                  <a:lnTo>
                    <a:pt x="68" y="34"/>
                  </a:lnTo>
                  <a:lnTo>
                    <a:pt x="61" y="42"/>
                  </a:lnTo>
                  <a:lnTo>
                    <a:pt x="51" y="50"/>
                  </a:lnTo>
                  <a:lnTo>
                    <a:pt x="44" y="61"/>
                  </a:lnTo>
                  <a:lnTo>
                    <a:pt x="34" y="72"/>
                  </a:lnTo>
                  <a:lnTo>
                    <a:pt x="27" y="84"/>
                  </a:lnTo>
                  <a:lnTo>
                    <a:pt x="21" y="91"/>
                  </a:lnTo>
                  <a:lnTo>
                    <a:pt x="17" y="99"/>
                  </a:lnTo>
                  <a:lnTo>
                    <a:pt x="15" y="107"/>
                  </a:lnTo>
                  <a:lnTo>
                    <a:pt x="11" y="116"/>
                  </a:lnTo>
                  <a:lnTo>
                    <a:pt x="9" y="124"/>
                  </a:lnTo>
                  <a:lnTo>
                    <a:pt x="6" y="131"/>
                  </a:lnTo>
                  <a:lnTo>
                    <a:pt x="4" y="139"/>
                  </a:lnTo>
                  <a:lnTo>
                    <a:pt x="4" y="150"/>
                  </a:lnTo>
                  <a:lnTo>
                    <a:pt x="0" y="158"/>
                  </a:lnTo>
                  <a:lnTo>
                    <a:pt x="0" y="167"/>
                  </a:lnTo>
                  <a:lnTo>
                    <a:pt x="0" y="177"/>
                  </a:lnTo>
                  <a:lnTo>
                    <a:pt x="0" y="188"/>
                  </a:lnTo>
                  <a:lnTo>
                    <a:pt x="0" y="198"/>
                  </a:lnTo>
                  <a:lnTo>
                    <a:pt x="4" y="209"/>
                  </a:lnTo>
                  <a:lnTo>
                    <a:pt x="6" y="219"/>
                  </a:lnTo>
                  <a:lnTo>
                    <a:pt x="9" y="230"/>
                  </a:lnTo>
                  <a:lnTo>
                    <a:pt x="11" y="242"/>
                  </a:lnTo>
                  <a:lnTo>
                    <a:pt x="17" y="253"/>
                  </a:lnTo>
                  <a:lnTo>
                    <a:pt x="17" y="259"/>
                  </a:lnTo>
                  <a:lnTo>
                    <a:pt x="21" y="264"/>
                  </a:lnTo>
                  <a:lnTo>
                    <a:pt x="25" y="272"/>
                  </a:lnTo>
                  <a:lnTo>
                    <a:pt x="28" y="280"/>
                  </a:lnTo>
                  <a:lnTo>
                    <a:pt x="34" y="289"/>
                  </a:lnTo>
                  <a:lnTo>
                    <a:pt x="42" y="301"/>
                  </a:lnTo>
                  <a:lnTo>
                    <a:pt x="47" y="312"/>
                  </a:lnTo>
                  <a:lnTo>
                    <a:pt x="55" y="323"/>
                  </a:lnTo>
                  <a:lnTo>
                    <a:pt x="63" y="333"/>
                  </a:lnTo>
                  <a:lnTo>
                    <a:pt x="70" y="342"/>
                  </a:lnTo>
                  <a:lnTo>
                    <a:pt x="76" y="352"/>
                  </a:lnTo>
                  <a:lnTo>
                    <a:pt x="86" y="361"/>
                  </a:lnTo>
                  <a:lnTo>
                    <a:pt x="91" y="369"/>
                  </a:lnTo>
                  <a:lnTo>
                    <a:pt x="99" y="377"/>
                  </a:lnTo>
                  <a:lnTo>
                    <a:pt x="106" y="384"/>
                  </a:lnTo>
                  <a:lnTo>
                    <a:pt x="114" y="392"/>
                  </a:lnTo>
                  <a:lnTo>
                    <a:pt x="122" y="397"/>
                  </a:lnTo>
                  <a:lnTo>
                    <a:pt x="127" y="405"/>
                  </a:lnTo>
                  <a:lnTo>
                    <a:pt x="135" y="411"/>
                  </a:lnTo>
                  <a:lnTo>
                    <a:pt x="143" y="417"/>
                  </a:lnTo>
                  <a:lnTo>
                    <a:pt x="154" y="426"/>
                  </a:lnTo>
                  <a:lnTo>
                    <a:pt x="167" y="434"/>
                  </a:lnTo>
                  <a:lnTo>
                    <a:pt x="177" y="439"/>
                  </a:lnTo>
                  <a:lnTo>
                    <a:pt x="186" y="447"/>
                  </a:lnTo>
                  <a:lnTo>
                    <a:pt x="194" y="451"/>
                  </a:lnTo>
                  <a:lnTo>
                    <a:pt x="200" y="455"/>
                  </a:lnTo>
                  <a:lnTo>
                    <a:pt x="203" y="456"/>
                  </a:lnTo>
                  <a:lnTo>
                    <a:pt x="205" y="458"/>
                  </a:lnTo>
                  <a:lnTo>
                    <a:pt x="222" y="436"/>
                  </a:lnTo>
                  <a:lnTo>
                    <a:pt x="222" y="436"/>
                  </a:lnTo>
                  <a:close/>
                </a:path>
              </a:pathLst>
            </a:custGeom>
            <a:solidFill>
              <a:srgbClr val="000000"/>
            </a:solidFill>
            <a:ln w="9525">
              <a:noFill/>
              <a:round/>
              <a:headEnd/>
              <a:tailEnd/>
            </a:ln>
          </p:spPr>
          <p:txBody>
            <a:bodyPr/>
            <a:lstStyle/>
            <a:p>
              <a:endParaRPr lang="pt-BR"/>
            </a:p>
          </p:txBody>
        </p:sp>
        <p:sp>
          <p:nvSpPr>
            <p:cNvPr id="2128986" name="Freeform 90"/>
            <p:cNvSpPr>
              <a:spLocks/>
            </p:cNvSpPr>
            <p:nvPr/>
          </p:nvSpPr>
          <p:spPr bwMode="auto">
            <a:xfrm>
              <a:off x="2032" y="2993"/>
              <a:ext cx="151" cy="67"/>
            </a:xfrm>
            <a:custGeom>
              <a:avLst/>
              <a:gdLst/>
              <a:ahLst/>
              <a:cxnLst>
                <a:cxn ang="0">
                  <a:pos x="25" y="133"/>
                </a:cxn>
                <a:cxn ang="0">
                  <a:pos x="42" y="127"/>
                </a:cxn>
                <a:cxn ang="0">
                  <a:pos x="57" y="121"/>
                </a:cxn>
                <a:cxn ang="0">
                  <a:pos x="74" y="116"/>
                </a:cxn>
                <a:cxn ang="0">
                  <a:pos x="95" y="106"/>
                </a:cxn>
                <a:cxn ang="0">
                  <a:pos x="114" y="97"/>
                </a:cxn>
                <a:cxn ang="0">
                  <a:pos x="131" y="83"/>
                </a:cxn>
                <a:cxn ang="0">
                  <a:pos x="148" y="70"/>
                </a:cxn>
                <a:cxn ang="0">
                  <a:pos x="164" y="57"/>
                </a:cxn>
                <a:cxn ang="0">
                  <a:pos x="183" y="47"/>
                </a:cxn>
                <a:cxn ang="0">
                  <a:pos x="203" y="40"/>
                </a:cxn>
                <a:cxn ang="0">
                  <a:pos x="224" y="34"/>
                </a:cxn>
                <a:cxn ang="0">
                  <a:pos x="245" y="30"/>
                </a:cxn>
                <a:cxn ang="0">
                  <a:pos x="266" y="30"/>
                </a:cxn>
                <a:cxn ang="0">
                  <a:pos x="291" y="30"/>
                </a:cxn>
                <a:cxn ang="0">
                  <a:pos x="287" y="5"/>
                </a:cxn>
                <a:cxn ang="0">
                  <a:pos x="274" y="2"/>
                </a:cxn>
                <a:cxn ang="0">
                  <a:pos x="259" y="0"/>
                </a:cxn>
                <a:cxn ang="0">
                  <a:pos x="241" y="2"/>
                </a:cxn>
                <a:cxn ang="0">
                  <a:pos x="219" y="2"/>
                </a:cxn>
                <a:cxn ang="0">
                  <a:pos x="196" y="7"/>
                </a:cxn>
                <a:cxn ang="0">
                  <a:pos x="183" y="11"/>
                </a:cxn>
                <a:cxn ang="0">
                  <a:pos x="169" y="15"/>
                </a:cxn>
                <a:cxn ang="0">
                  <a:pos x="158" y="21"/>
                </a:cxn>
                <a:cxn ang="0">
                  <a:pos x="145" y="30"/>
                </a:cxn>
                <a:cxn ang="0">
                  <a:pos x="131" y="36"/>
                </a:cxn>
                <a:cxn ang="0">
                  <a:pos x="120" y="43"/>
                </a:cxn>
                <a:cxn ang="0">
                  <a:pos x="101" y="55"/>
                </a:cxn>
                <a:cxn ang="0">
                  <a:pos x="86" y="62"/>
                </a:cxn>
                <a:cxn ang="0">
                  <a:pos x="72" y="70"/>
                </a:cxn>
                <a:cxn ang="0">
                  <a:pos x="57" y="74"/>
                </a:cxn>
                <a:cxn ang="0">
                  <a:pos x="42" y="78"/>
                </a:cxn>
                <a:cxn ang="0">
                  <a:pos x="23" y="80"/>
                </a:cxn>
                <a:cxn ang="0">
                  <a:pos x="0" y="80"/>
                </a:cxn>
                <a:cxn ang="0">
                  <a:pos x="23" y="133"/>
                </a:cxn>
              </a:cxnLst>
              <a:rect l="0" t="0" r="r" b="b"/>
              <a:pathLst>
                <a:path w="302" h="133">
                  <a:moveTo>
                    <a:pt x="23" y="133"/>
                  </a:moveTo>
                  <a:lnTo>
                    <a:pt x="25" y="133"/>
                  </a:lnTo>
                  <a:lnTo>
                    <a:pt x="36" y="131"/>
                  </a:lnTo>
                  <a:lnTo>
                    <a:pt x="42" y="127"/>
                  </a:lnTo>
                  <a:lnTo>
                    <a:pt x="49" y="125"/>
                  </a:lnTo>
                  <a:lnTo>
                    <a:pt x="57" y="121"/>
                  </a:lnTo>
                  <a:lnTo>
                    <a:pt x="67" y="119"/>
                  </a:lnTo>
                  <a:lnTo>
                    <a:pt x="74" y="116"/>
                  </a:lnTo>
                  <a:lnTo>
                    <a:pt x="86" y="112"/>
                  </a:lnTo>
                  <a:lnTo>
                    <a:pt x="95" y="106"/>
                  </a:lnTo>
                  <a:lnTo>
                    <a:pt x="105" y="102"/>
                  </a:lnTo>
                  <a:lnTo>
                    <a:pt x="114" y="97"/>
                  </a:lnTo>
                  <a:lnTo>
                    <a:pt x="124" y="91"/>
                  </a:lnTo>
                  <a:lnTo>
                    <a:pt x="131" y="83"/>
                  </a:lnTo>
                  <a:lnTo>
                    <a:pt x="141" y="78"/>
                  </a:lnTo>
                  <a:lnTo>
                    <a:pt x="148" y="70"/>
                  </a:lnTo>
                  <a:lnTo>
                    <a:pt x="156" y="62"/>
                  </a:lnTo>
                  <a:lnTo>
                    <a:pt x="164" y="57"/>
                  </a:lnTo>
                  <a:lnTo>
                    <a:pt x="175" y="53"/>
                  </a:lnTo>
                  <a:lnTo>
                    <a:pt x="183" y="47"/>
                  </a:lnTo>
                  <a:lnTo>
                    <a:pt x="194" y="43"/>
                  </a:lnTo>
                  <a:lnTo>
                    <a:pt x="203" y="40"/>
                  </a:lnTo>
                  <a:lnTo>
                    <a:pt x="213" y="38"/>
                  </a:lnTo>
                  <a:lnTo>
                    <a:pt x="224" y="34"/>
                  </a:lnTo>
                  <a:lnTo>
                    <a:pt x="234" y="32"/>
                  </a:lnTo>
                  <a:lnTo>
                    <a:pt x="245" y="30"/>
                  </a:lnTo>
                  <a:lnTo>
                    <a:pt x="257" y="30"/>
                  </a:lnTo>
                  <a:lnTo>
                    <a:pt x="266" y="30"/>
                  </a:lnTo>
                  <a:lnTo>
                    <a:pt x="279" y="30"/>
                  </a:lnTo>
                  <a:lnTo>
                    <a:pt x="291" y="30"/>
                  </a:lnTo>
                  <a:lnTo>
                    <a:pt x="302" y="32"/>
                  </a:lnTo>
                  <a:lnTo>
                    <a:pt x="287" y="5"/>
                  </a:lnTo>
                  <a:lnTo>
                    <a:pt x="283" y="3"/>
                  </a:lnTo>
                  <a:lnTo>
                    <a:pt x="274" y="2"/>
                  </a:lnTo>
                  <a:lnTo>
                    <a:pt x="266" y="2"/>
                  </a:lnTo>
                  <a:lnTo>
                    <a:pt x="259" y="0"/>
                  </a:lnTo>
                  <a:lnTo>
                    <a:pt x="249" y="0"/>
                  </a:lnTo>
                  <a:lnTo>
                    <a:pt x="241" y="2"/>
                  </a:lnTo>
                  <a:lnTo>
                    <a:pt x="230" y="2"/>
                  </a:lnTo>
                  <a:lnTo>
                    <a:pt x="219" y="2"/>
                  </a:lnTo>
                  <a:lnTo>
                    <a:pt x="207" y="3"/>
                  </a:lnTo>
                  <a:lnTo>
                    <a:pt x="196" y="7"/>
                  </a:lnTo>
                  <a:lnTo>
                    <a:pt x="188" y="9"/>
                  </a:lnTo>
                  <a:lnTo>
                    <a:pt x="183" y="11"/>
                  </a:lnTo>
                  <a:lnTo>
                    <a:pt x="175" y="11"/>
                  </a:lnTo>
                  <a:lnTo>
                    <a:pt x="169" y="15"/>
                  </a:lnTo>
                  <a:lnTo>
                    <a:pt x="164" y="17"/>
                  </a:lnTo>
                  <a:lnTo>
                    <a:pt x="158" y="21"/>
                  </a:lnTo>
                  <a:lnTo>
                    <a:pt x="150" y="24"/>
                  </a:lnTo>
                  <a:lnTo>
                    <a:pt x="145" y="30"/>
                  </a:lnTo>
                  <a:lnTo>
                    <a:pt x="137" y="32"/>
                  </a:lnTo>
                  <a:lnTo>
                    <a:pt x="131" y="36"/>
                  </a:lnTo>
                  <a:lnTo>
                    <a:pt x="126" y="40"/>
                  </a:lnTo>
                  <a:lnTo>
                    <a:pt x="120" y="43"/>
                  </a:lnTo>
                  <a:lnTo>
                    <a:pt x="108" y="49"/>
                  </a:lnTo>
                  <a:lnTo>
                    <a:pt x="101" y="55"/>
                  </a:lnTo>
                  <a:lnTo>
                    <a:pt x="93" y="59"/>
                  </a:lnTo>
                  <a:lnTo>
                    <a:pt x="86" y="62"/>
                  </a:lnTo>
                  <a:lnTo>
                    <a:pt x="78" y="66"/>
                  </a:lnTo>
                  <a:lnTo>
                    <a:pt x="72" y="70"/>
                  </a:lnTo>
                  <a:lnTo>
                    <a:pt x="63" y="70"/>
                  </a:lnTo>
                  <a:lnTo>
                    <a:pt x="57" y="74"/>
                  </a:lnTo>
                  <a:lnTo>
                    <a:pt x="48" y="76"/>
                  </a:lnTo>
                  <a:lnTo>
                    <a:pt x="42" y="78"/>
                  </a:lnTo>
                  <a:lnTo>
                    <a:pt x="32" y="78"/>
                  </a:lnTo>
                  <a:lnTo>
                    <a:pt x="23" y="80"/>
                  </a:lnTo>
                  <a:lnTo>
                    <a:pt x="13" y="80"/>
                  </a:lnTo>
                  <a:lnTo>
                    <a:pt x="0" y="80"/>
                  </a:lnTo>
                  <a:lnTo>
                    <a:pt x="23" y="133"/>
                  </a:lnTo>
                  <a:lnTo>
                    <a:pt x="23" y="133"/>
                  </a:lnTo>
                  <a:close/>
                </a:path>
              </a:pathLst>
            </a:custGeom>
            <a:solidFill>
              <a:srgbClr val="000000"/>
            </a:solidFill>
            <a:ln w="9525">
              <a:noFill/>
              <a:round/>
              <a:headEnd/>
              <a:tailEnd/>
            </a:ln>
          </p:spPr>
          <p:txBody>
            <a:bodyPr/>
            <a:lstStyle/>
            <a:p>
              <a:endParaRPr lang="pt-BR"/>
            </a:p>
          </p:txBody>
        </p:sp>
        <p:sp>
          <p:nvSpPr>
            <p:cNvPr id="2128987" name="Freeform 91"/>
            <p:cNvSpPr>
              <a:spLocks/>
            </p:cNvSpPr>
            <p:nvPr/>
          </p:nvSpPr>
          <p:spPr bwMode="auto">
            <a:xfrm>
              <a:off x="1894" y="3087"/>
              <a:ext cx="192" cy="427"/>
            </a:xfrm>
            <a:custGeom>
              <a:avLst/>
              <a:gdLst/>
              <a:ahLst/>
              <a:cxnLst>
                <a:cxn ang="0">
                  <a:pos x="331" y="7"/>
                </a:cxn>
                <a:cxn ang="0">
                  <a:pos x="297" y="25"/>
                </a:cxn>
                <a:cxn ang="0">
                  <a:pos x="270" y="40"/>
                </a:cxn>
                <a:cxn ang="0">
                  <a:pos x="244" y="57"/>
                </a:cxn>
                <a:cxn ang="0">
                  <a:pos x="213" y="78"/>
                </a:cxn>
                <a:cxn ang="0">
                  <a:pos x="185" y="103"/>
                </a:cxn>
                <a:cxn ang="0">
                  <a:pos x="153" y="129"/>
                </a:cxn>
                <a:cxn ang="0">
                  <a:pos x="122" y="161"/>
                </a:cxn>
                <a:cxn ang="0">
                  <a:pos x="94" y="194"/>
                </a:cxn>
                <a:cxn ang="0">
                  <a:pos x="67" y="234"/>
                </a:cxn>
                <a:cxn ang="0">
                  <a:pos x="44" y="274"/>
                </a:cxn>
                <a:cxn ang="0">
                  <a:pos x="25" y="319"/>
                </a:cxn>
                <a:cxn ang="0">
                  <a:pos x="10" y="367"/>
                </a:cxn>
                <a:cxn ang="0">
                  <a:pos x="4" y="420"/>
                </a:cxn>
                <a:cxn ang="0">
                  <a:pos x="0" y="467"/>
                </a:cxn>
                <a:cxn ang="0">
                  <a:pos x="2" y="515"/>
                </a:cxn>
                <a:cxn ang="0">
                  <a:pos x="10" y="559"/>
                </a:cxn>
                <a:cxn ang="0">
                  <a:pos x="25" y="602"/>
                </a:cxn>
                <a:cxn ang="0">
                  <a:pos x="40" y="642"/>
                </a:cxn>
                <a:cxn ang="0">
                  <a:pos x="61" y="680"/>
                </a:cxn>
                <a:cxn ang="0">
                  <a:pos x="86" y="716"/>
                </a:cxn>
                <a:cxn ang="0">
                  <a:pos x="114" y="749"/>
                </a:cxn>
                <a:cxn ang="0">
                  <a:pos x="141" y="775"/>
                </a:cxn>
                <a:cxn ang="0">
                  <a:pos x="173" y="798"/>
                </a:cxn>
                <a:cxn ang="0">
                  <a:pos x="208" y="819"/>
                </a:cxn>
                <a:cxn ang="0">
                  <a:pos x="244" y="834"/>
                </a:cxn>
                <a:cxn ang="0">
                  <a:pos x="280" y="844"/>
                </a:cxn>
                <a:cxn ang="0">
                  <a:pos x="318" y="851"/>
                </a:cxn>
                <a:cxn ang="0">
                  <a:pos x="356" y="851"/>
                </a:cxn>
                <a:cxn ang="0">
                  <a:pos x="384" y="804"/>
                </a:cxn>
                <a:cxn ang="0">
                  <a:pos x="369" y="804"/>
                </a:cxn>
                <a:cxn ang="0">
                  <a:pos x="327" y="802"/>
                </a:cxn>
                <a:cxn ang="0">
                  <a:pos x="301" y="798"/>
                </a:cxn>
                <a:cxn ang="0">
                  <a:pos x="270" y="791"/>
                </a:cxn>
                <a:cxn ang="0">
                  <a:pos x="240" y="777"/>
                </a:cxn>
                <a:cxn ang="0">
                  <a:pos x="210" y="760"/>
                </a:cxn>
                <a:cxn ang="0">
                  <a:pos x="181" y="741"/>
                </a:cxn>
                <a:cxn ang="0">
                  <a:pos x="154" y="720"/>
                </a:cxn>
                <a:cxn ang="0">
                  <a:pos x="109" y="675"/>
                </a:cxn>
                <a:cxn ang="0">
                  <a:pos x="88" y="646"/>
                </a:cxn>
                <a:cxn ang="0">
                  <a:pos x="71" y="618"/>
                </a:cxn>
                <a:cxn ang="0">
                  <a:pos x="57" y="583"/>
                </a:cxn>
                <a:cxn ang="0">
                  <a:pos x="50" y="547"/>
                </a:cxn>
                <a:cxn ang="0">
                  <a:pos x="42" y="496"/>
                </a:cxn>
                <a:cxn ang="0">
                  <a:pos x="42" y="448"/>
                </a:cxn>
                <a:cxn ang="0">
                  <a:pos x="46" y="403"/>
                </a:cxn>
                <a:cxn ang="0">
                  <a:pos x="59" y="361"/>
                </a:cxn>
                <a:cxn ang="0">
                  <a:pos x="76" y="317"/>
                </a:cxn>
                <a:cxn ang="0">
                  <a:pos x="97" y="279"/>
                </a:cxn>
                <a:cxn ang="0">
                  <a:pos x="120" y="243"/>
                </a:cxn>
                <a:cxn ang="0">
                  <a:pos x="147" y="209"/>
                </a:cxn>
                <a:cxn ang="0">
                  <a:pos x="175" y="177"/>
                </a:cxn>
                <a:cxn ang="0">
                  <a:pos x="206" y="148"/>
                </a:cxn>
                <a:cxn ang="0">
                  <a:pos x="236" y="122"/>
                </a:cxn>
                <a:cxn ang="0">
                  <a:pos x="267" y="99"/>
                </a:cxn>
                <a:cxn ang="0">
                  <a:pos x="295" y="78"/>
                </a:cxn>
                <a:cxn ang="0">
                  <a:pos x="324" y="61"/>
                </a:cxn>
                <a:cxn ang="0">
                  <a:pos x="350" y="47"/>
                </a:cxn>
                <a:cxn ang="0">
                  <a:pos x="354" y="0"/>
                </a:cxn>
              </a:cxnLst>
              <a:rect l="0" t="0" r="r" b="b"/>
              <a:pathLst>
                <a:path w="384" h="853">
                  <a:moveTo>
                    <a:pt x="354" y="0"/>
                  </a:moveTo>
                  <a:lnTo>
                    <a:pt x="348" y="0"/>
                  </a:lnTo>
                  <a:lnTo>
                    <a:pt x="339" y="4"/>
                  </a:lnTo>
                  <a:lnTo>
                    <a:pt x="331" y="7"/>
                  </a:lnTo>
                  <a:lnTo>
                    <a:pt x="324" y="11"/>
                  </a:lnTo>
                  <a:lnTo>
                    <a:pt x="312" y="17"/>
                  </a:lnTo>
                  <a:lnTo>
                    <a:pt x="303" y="23"/>
                  </a:lnTo>
                  <a:lnTo>
                    <a:pt x="297" y="25"/>
                  </a:lnTo>
                  <a:lnTo>
                    <a:pt x="291" y="28"/>
                  </a:lnTo>
                  <a:lnTo>
                    <a:pt x="284" y="32"/>
                  </a:lnTo>
                  <a:lnTo>
                    <a:pt x="278" y="36"/>
                  </a:lnTo>
                  <a:lnTo>
                    <a:pt x="270" y="40"/>
                  </a:lnTo>
                  <a:lnTo>
                    <a:pt x="265" y="44"/>
                  </a:lnTo>
                  <a:lnTo>
                    <a:pt x="257" y="47"/>
                  </a:lnTo>
                  <a:lnTo>
                    <a:pt x="251" y="53"/>
                  </a:lnTo>
                  <a:lnTo>
                    <a:pt x="244" y="57"/>
                  </a:lnTo>
                  <a:lnTo>
                    <a:pt x="236" y="63"/>
                  </a:lnTo>
                  <a:lnTo>
                    <a:pt x="229" y="66"/>
                  </a:lnTo>
                  <a:lnTo>
                    <a:pt x="221" y="72"/>
                  </a:lnTo>
                  <a:lnTo>
                    <a:pt x="213" y="78"/>
                  </a:lnTo>
                  <a:lnTo>
                    <a:pt x="206" y="83"/>
                  </a:lnTo>
                  <a:lnTo>
                    <a:pt x="200" y="91"/>
                  </a:lnTo>
                  <a:lnTo>
                    <a:pt x="192" y="97"/>
                  </a:lnTo>
                  <a:lnTo>
                    <a:pt x="185" y="103"/>
                  </a:lnTo>
                  <a:lnTo>
                    <a:pt x="175" y="108"/>
                  </a:lnTo>
                  <a:lnTo>
                    <a:pt x="168" y="116"/>
                  </a:lnTo>
                  <a:lnTo>
                    <a:pt x="162" y="123"/>
                  </a:lnTo>
                  <a:lnTo>
                    <a:pt x="153" y="129"/>
                  </a:lnTo>
                  <a:lnTo>
                    <a:pt x="145" y="137"/>
                  </a:lnTo>
                  <a:lnTo>
                    <a:pt x="137" y="144"/>
                  </a:lnTo>
                  <a:lnTo>
                    <a:pt x="130" y="154"/>
                  </a:lnTo>
                  <a:lnTo>
                    <a:pt x="122" y="161"/>
                  </a:lnTo>
                  <a:lnTo>
                    <a:pt x="114" y="169"/>
                  </a:lnTo>
                  <a:lnTo>
                    <a:pt x="109" y="177"/>
                  </a:lnTo>
                  <a:lnTo>
                    <a:pt x="101" y="186"/>
                  </a:lnTo>
                  <a:lnTo>
                    <a:pt x="94" y="194"/>
                  </a:lnTo>
                  <a:lnTo>
                    <a:pt x="88" y="203"/>
                  </a:lnTo>
                  <a:lnTo>
                    <a:pt x="80" y="215"/>
                  </a:lnTo>
                  <a:lnTo>
                    <a:pt x="75" y="224"/>
                  </a:lnTo>
                  <a:lnTo>
                    <a:pt x="67" y="234"/>
                  </a:lnTo>
                  <a:lnTo>
                    <a:pt x="61" y="243"/>
                  </a:lnTo>
                  <a:lnTo>
                    <a:pt x="56" y="255"/>
                  </a:lnTo>
                  <a:lnTo>
                    <a:pt x="50" y="264"/>
                  </a:lnTo>
                  <a:lnTo>
                    <a:pt x="44" y="274"/>
                  </a:lnTo>
                  <a:lnTo>
                    <a:pt x="38" y="285"/>
                  </a:lnTo>
                  <a:lnTo>
                    <a:pt x="35" y="296"/>
                  </a:lnTo>
                  <a:lnTo>
                    <a:pt x="31" y="308"/>
                  </a:lnTo>
                  <a:lnTo>
                    <a:pt x="25" y="319"/>
                  </a:lnTo>
                  <a:lnTo>
                    <a:pt x="21" y="331"/>
                  </a:lnTo>
                  <a:lnTo>
                    <a:pt x="18" y="342"/>
                  </a:lnTo>
                  <a:lnTo>
                    <a:pt x="14" y="355"/>
                  </a:lnTo>
                  <a:lnTo>
                    <a:pt x="10" y="367"/>
                  </a:lnTo>
                  <a:lnTo>
                    <a:pt x="8" y="380"/>
                  </a:lnTo>
                  <a:lnTo>
                    <a:pt x="6" y="393"/>
                  </a:lnTo>
                  <a:lnTo>
                    <a:pt x="6" y="407"/>
                  </a:lnTo>
                  <a:lnTo>
                    <a:pt x="4" y="420"/>
                  </a:lnTo>
                  <a:lnTo>
                    <a:pt x="2" y="431"/>
                  </a:lnTo>
                  <a:lnTo>
                    <a:pt x="2" y="443"/>
                  </a:lnTo>
                  <a:lnTo>
                    <a:pt x="2" y="454"/>
                  </a:lnTo>
                  <a:lnTo>
                    <a:pt x="0" y="467"/>
                  </a:lnTo>
                  <a:lnTo>
                    <a:pt x="0" y="479"/>
                  </a:lnTo>
                  <a:lnTo>
                    <a:pt x="2" y="490"/>
                  </a:lnTo>
                  <a:lnTo>
                    <a:pt x="2" y="504"/>
                  </a:lnTo>
                  <a:lnTo>
                    <a:pt x="2" y="515"/>
                  </a:lnTo>
                  <a:lnTo>
                    <a:pt x="4" y="526"/>
                  </a:lnTo>
                  <a:lnTo>
                    <a:pt x="6" y="536"/>
                  </a:lnTo>
                  <a:lnTo>
                    <a:pt x="10" y="547"/>
                  </a:lnTo>
                  <a:lnTo>
                    <a:pt x="10" y="559"/>
                  </a:lnTo>
                  <a:lnTo>
                    <a:pt x="14" y="570"/>
                  </a:lnTo>
                  <a:lnTo>
                    <a:pt x="18" y="582"/>
                  </a:lnTo>
                  <a:lnTo>
                    <a:pt x="21" y="593"/>
                  </a:lnTo>
                  <a:lnTo>
                    <a:pt x="25" y="602"/>
                  </a:lnTo>
                  <a:lnTo>
                    <a:pt x="29" y="612"/>
                  </a:lnTo>
                  <a:lnTo>
                    <a:pt x="31" y="623"/>
                  </a:lnTo>
                  <a:lnTo>
                    <a:pt x="37" y="633"/>
                  </a:lnTo>
                  <a:lnTo>
                    <a:pt x="40" y="642"/>
                  </a:lnTo>
                  <a:lnTo>
                    <a:pt x="46" y="652"/>
                  </a:lnTo>
                  <a:lnTo>
                    <a:pt x="50" y="661"/>
                  </a:lnTo>
                  <a:lnTo>
                    <a:pt x="57" y="671"/>
                  </a:lnTo>
                  <a:lnTo>
                    <a:pt x="61" y="680"/>
                  </a:lnTo>
                  <a:lnTo>
                    <a:pt x="67" y="690"/>
                  </a:lnTo>
                  <a:lnTo>
                    <a:pt x="73" y="697"/>
                  </a:lnTo>
                  <a:lnTo>
                    <a:pt x="80" y="707"/>
                  </a:lnTo>
                  <a:lnTo>
                    <a:pt x="86" y="716"/>
                  </a:lnTo>
                  <a:lnTo>
                    <a:pt x="94" y="724"/>
                  </a:lnTo>
                  <a:lnTo>
                    <a:pt x="99" y="732"/>
                  </a:lnTo>
                  <a:lnTo>
                    <a:pt x="107" y="741"/>
                  </a:lnTo>
                  <a:lnTo>
                    <a:pt x="114" y="749"/>
                  </a:lnTo>
                  <a:lnTo>
                    <a:pt x="120" y="755"/>
                  </a:lnTo>
                  <a:lnTo>
                    <a:pt x="128" y="762"/>
                  </a:lnTo>
                  <a:lnTo>
                    <a:pt x="135" y="770"/>
                  </a:lnTo>
                  <a:lnTo>
                    <a:pt x="141" y="775"/>
                  </a:lnTo>
                  <a:lnTo>
                    <a:pt x="149" y="781"/>
                  </a:lnTo>
                  <a:lnTo>
                    <a:pt x="158" y="787"/>
                  </a:lnTo>
                  <a:lnTo>
                    <a:pt x="168" y="794"/>
                  </a:lnTo>
                  <a:lnTo>
                    <a:pt x="173" y="798"/>
                  </a:lnTo>
                  <a:lnTo>
                    <a:pt x="183" y="804"/>
                  </a:lnTo>
                  <a:lnTo>
                    <a:pt x="191" y="810"/>
                  </a:lnTo>
                  <a:lnTo>
                    <a:pt x="200" y="815"/>
                  </a:lnTo>
                  <a:lnTo>
                    <a:pt x="208" y="819"/>
                  </a:lnTo>
                  <a:lnTo>
                    <a:pt x="217" y="823"/>
                  </a:lnTo>
                  <a:lnTo>
                    <a:pt x="225" y="829"/>
                  </a:lnTo>
                  <a:lnTo>
                    <a:pt x="236" y="832"/>
                  </a:lnTo>
                  <a:lnTo>
                    <a:pt x="244" y="834"/>
                  </a:lnTo>
                  <a:lnTo>
                    <a:pt x="253" y="838"/>
                  </a:lnTo>
                  <a:lnTo>
                    <a:pt x="261" y="840"/>
                  </a:lnTo>
                  <a:lnTo>
                    <a:pt x="270" y="844"/>
                  </a:lnTo>
                  <a:lnTo>
                    <a:pt x="280" y="844"/>
                  </a:lnTo>
                  <a:lnTo>
                    <a:pt x="289" y="846"/>
                  </a:lnTo>
                  <a:lnTo>
                    <a:pt x="297" y="850"/>
                  </a:lnTo>
                  <a:lnTo>
                    <a:pt x="308" y="851"/>
                  </a:lnTo>
                  <a:lnTo>
                    <a:pt x="318" y="851"/>
                  </a:lnTo>
                  <a:lnTo>
                    <a:pt x="327" y="851"/>
                  </a:lnTo>
                  <a:lnTo>
                    <a:pt x="335" y="851"/>
                  </a:lnTo>
                  <a:lnTo>
                    <a:pt x="346" y="853"/>
                  </a:lnTo>
                  <a:lnTo>
                    <a:pt x="356" y="851"/>
                  </a:lnTo>
                  <a:lnTo>
                    <a:pt x="365" y="851"/>
                  </a:lnTo>
                  <a:lnTo>
                    <a:pt x="375" y="851"/>
                  </a:lnTo>
                  <a:lnTo>
                    <a:pt x="384" y="851"/>
                  </a:lnTo>
                  <a:lnTo>
                    <a:pt x="384" y="804"/>
                  </a:lnTo>
                  <a:lnTo>
                    <a:pt x="383" y="804"/>
                  </a:lnTo>
                  <a:lnTo>
                    <a:pt x="381" y="804"/>
                  </a:lnTo>
                  <a:lnTo>
                    <a:pt x="375" y="804"/>
                  </a:lnTo>
                  <a:lnTo>
                    <a:pt x="369" y="804"/>
                  </a:lnTo>
                  <a:lnTo>
                    <a:pt x="360" y="802"/>
                  </a:lnTo>
                  <a:lnTo>
                    <a:pt x="350" y="802"/>
                  </a:lnTo>
                  <a:lnTo>
                    <a:pt x="339" y="802"/>
                  </a:lnTo>
                  <a:lnTo>
                    <a:pt x="327" y="802"/>
                  </a:lnTo>
                  <a:lnTo>
                    <a:pt x="322" y="800"/>
                  </a:lnTo>
                  <a:lnTo>
                    <a:pt x="314" y="800"/>
                  </a:lnTo>
                  <a:lnTo>
                    <a:pt x="306" y="798"/>
                  </a:lnTo>
                  <a:lnTo>
                    <a:pt x="301" y="798"/>
                  </a:lnTo>
                  <a:lnTo>
                    <a:pt x="293" y="796"/>
                  </a:lnTo>
                  <a:lnTo>
                    <a:pt x="286" y="793"/>
                  </a:lnTo>
                  <a:lnTo>
                    <a:pt x="278" y="791"/>
                  </a:lnTo>
                  <a:lnTo>
                    <a:pt x="270" y="791"/>
                  </a:lnTo>
                  <a:lnTo>
                    <a:pt x="263" y="787"/>
                  </a:lnTo>
                  <a:lnTo>
                    <a:pt x="255" y="785"/>
                  </a:lnTo>
                  <a:lnTo>
                    <a:pt x="248" y="781"/>
                  </a:lnTo>
                  <a:lnTo>
                    <a:pt x="240" y="777"/>
                  </a:lnTo>
                  <a:lnTo>
                    <a:pt x="232" y="774"/>
                  </a:lnTo>
                  <a:lnTo>
                    <a:pt x="223" y="770"/>
                  </a:lnTo>
                  <a:lnTo>
                    <a:pt x="215" y="766"/>
                  </a:lnTo>
                  <a:lnTo>
                    <a:pt x="210" y="760"/>
                  </a:lnTo>
                  <a:lnTo>
                    <a:pt x="202" y="755"/>
                  </a:lnTo>
                  <a:lnTo>
                    <a:pt x="194" y="751"/>
                  </a:lnTo>
                  <a:lnTo>
                    <a:pt x="189" y="745"/>
                  </a:lnTo>
                  <a:lnTo>
                    <a:pt x="181" y="741"/>
                  </a:lnTo>
                  <a:lnTo>
                    <a:pt x="173" y="735"/>
                  </a:lnTo>
                  <a:lnTo>
                    <a:pt x="168" y="732"/>
                  </a:lnTo>
                  <a:lnTo>
                    <a:pt x="160" y="724"/>
                  </a:lnTo>
                  <a:lnTo>
                    <a:pt x="154" y="720"/>
                  </a:lnTo>
                  <a:lnTo>
                    <a:pt x="141" y="709"/>
                  </a:lnTo>
                  <a:lnTo>
                    <a:pt x="130" y="697"/>
                  </a:lnTo>
                  <a:lnTo>
                    <a:pt x="118" y="686"/>
                  </a:lnTo>
                  <a:lnTo>
                    <a:pt x="109" y="675"/>
                  </a:lnTo>
                  <a:lnTo>
                    <a:pt x="103" y="667"/>
                  </a:lnTo>
                  <a:lnTo>
                    <a:pt x="97" y="659"/>
                  </a:lnTo>
                  <a:lnTo>
                    <a:pt x="92" y="654"/>
                  </a:lnTo>
                  <a:lnTo>
                    <a:pt x="88" y="646"/>
                  </a:lnTo>
                  <a:lnTo>
                    <a:pt x="82" y="639"/>
                  </a:lnTo>
                  <a:lnTo>
                    <a:pt x="78" y="631"/>
                  </a:lnTo>
                  <a:lnTo>
                    <a:pt x="75" y="623"/>
                  </a:lnTo>
                  <a:lnTo>
                    <a:pt x="71" y="618"/>
                  </a:lnTo>
                  <a:lnTo>
                    <a:pt x="67" y="608"/>
                  </a:lnTo>
                  <a:lnTo>
                    <a:pt x="63" y="601"/>
                  </a:lnTo>
                  <a:lnTo>
                    <a:pt x="61" y="591"/>
                  </a:lnTo>
                  <a:lnTo>
                    <a:pt x="57" y="583"/>
                  </a:lnTo>
                  <a:lnTo>
                    <a:pt x="56" y="574"/>
                  </a:lnTo>
                  <a:lnTo>
                    <a:pt x="52" y="564"/>
                  </a:lnTo>
                  <a:lnTo>
                    <a:pt x="50" y="555"/>
                  </a:lnTo>
                  <a:lnTo>
                    <a:pt x="50" y="547"/>
                  </a:lnTo>
                  <a:lnTo>
                    <a:pt x="46" y="532"/>
                  </a:lnTo>
                  <a:lnTo>
                    <a:pt x="44" y="521"/>
                  </a:lnTo>
                  <a:lnTo>
                    <a:pt x="42" y="509"/>
                  </a:lnTo>
                  <a:lnTo>
                    <a:pt x="42" y="496"/>
                  </a:lnTo>
                  <a:lnTo>
                    <a:pt x="40" y="485"/>
                  </a:lnTo>
                  <a:lnTo>
                    <a:pt x="40" y="473"/>
                  </a:lnTo>
                  <a:lnTo>
                    <a:pt x="40" y="460"/>
                  </a:lnTo>
                  <a:lnTo>
                    <a:pt x="42" y="448"/>
                  </a:lnTo>
                  <a:lnTo>
                    <a:pt x="42" y="437"/>
                  </a:lnTo>
                  <a:lnTo>
                    <a:pt x="44" y="426"/>
                  </a:lnTo>
                  <a:lnTo>
                    <a:pt x="44" y="414"/>
                  </a:lnTo>
                  <a:lnTo>
                    <a:pt x="46" y="403"/>
                  </a:lnTo>
                  <a:lnTo>
                    <a:pt x="50" y="391"/>
                  </a:lnTo>
                  <a:lnTo>
                    <a:pt x="52" y="380"/>
                  </a:lnTo>
                  <a:lnTo>
                    <a:pt x="56" y="371"/>
                  </a:lnTo>
                  <a:lnTo>
                    <a:pt x="59" y="361"/>
                  </a:lnTo>
                  <a:lnTo>
                    <a:pt x="63" y="348"/>
                  </a:lnTo>
                  <a:lnTo>
                    <a:pt x="67" y="338"/>
                  </a:lnTo>
                  <a:lnTo>
                    <a:pt x="71" y="327"/>
                  </a:lnTo>
                  <a:lnTo>
                    <a:pt x="76" y="317"/>
                  </a:lnTo>
                  <a:lnTo>
                    <a:pt x="78" y="308"/>
                  </a:lnTo>
                  <a:lnTo>
                    <a:pt x="84" y="298"/>
                  </a:lnTo>
                  <a:lnTo>
                    <a:pt x="90" y="289"/>
                  </a:lnTo>
                  <a:lnTo>
                    <a:pt x="97" y="279"/>
                  </a:lnTo>
                  <a:lnTo>
                    <a:pt x="101" y="268"/>
                  </a:lnTo>
                  <a:lnTo>
                    <a:pt x="107" y="260"/>
                  </a:lnTo>
                  <a:lnTo>
                    <a:pt x="113" y="251"/>
                  </a:lnTo>
                  <a:lnTo>
                    <a:pt x="120" y="243"/>
                  </a:lnTo>
                  <a:lnTo>
                    <a:pt x="126" y="234"/>
                  </a:lnTo>
                  <a:lnTo>
                    <a:pt x="134" y="226"/>
                  </a:lnTo>
                  <a:lnTo>
                    <a:pt x="141" y="217"/>
                  </a:lnTo>
                  <a:lnTo>
                    <a:pt x="147" y="209"/>
                  </a:lnTo>
                  <a:lnTo>
                    <a:pt x="154" y="199"/>
                  </a:lnTo>
                  <a:lnTo>
                    <a:pt x="162" y="192"/>
                  </a:lnTo>
                  <a:lnTo>
                    <a:pt x="168" y="184"/>
                  </a:lnTo>
                  <a:lnTo>
                    <a:pt x="175" y="177"/>
                  </a:lnTo>
                  <a:lnTo>
                    <a:pt x="183" y="169"/>
                  </a:lnTo>
                  <a:lnTo>
                    <a:pt x="191" y="161"/>
                  </a:lnTo>
                  <a:lnTo>
                    <a:pt x="196" y="156"/>
                  </a:lnTo>
                  <a:lnTo>
                    <a:pt x="206" y="148"/>
                  </a:lnTo>
                  <a:lnTo>
                    <a:pt x="211" y="141"/>
                  </a:lnTo>
                  <a:lnTo>
                    <a:pt x="219" y="135"/>
                  </a:lnTo>
                  <a:lnTo>
                    <a:pt x="227" y="127"/>
                  </a:lnTo>
                  <a:lnTo>
                    <a:pt x="236" y="122"/>
                  </a:lnTo>
                  <a:lnTo>
                    <a:pt x="242" y="114"/>
                  </a:lnTo>
                  <a:lnTo>
                    <a:pt x="249" y="110"/>
                  </a:lnTo>
                  <a:lnTo>
                    <a:pt x="259" y="104"/>
                  </a:lnTo>
                  <a:lnTo>
                    <a:pt x="267" y="99"/>
                  </a:lnTo>
                  <a:lnTo>
                    <a:pt x="274" y="93"/>
                  </a:lnTo>
                  <a:lnTo>
                    <a:pt x="280" y="87"/>
                  </a:lnTo>
                  <a:lnTo>
                    <a:pt x="287" y="82"/>
                  </a:lnTo>
                  <a:lnTo>
                    <a:pt x="295" y="78"/>
                  </a:lnTo>
                  <a:lnTo>
                    <a:pt x="303" y="72"/>
                  </a:lnTo>
                  <a:lnTo>
                    <a:pt x="308" y="68"/>
                  </a:lnTo>
                  <a:lnTo>
                    <a:pt x="316" y="64"/>
                  </a:lnTo>
                  <a:lnTo>
                    <a:pt x="324" y="61"/>
                  </a:lnTo>
                  <a:lnTo>
                    <a:pt x="329" y="57"/>
                  </a:lnTo>
                  <a:lnTo>
                    <a:pt x="337" y="55"/>
                  </a:lnTo>
                  <a:lnTo>
                    <a:pt x="345" y="51"/>
                  </a:lnTo>
                  <a:lnTo>
                    <a:pt x="350" y="47"/>
                  </a:lnTo>
                  <a:lnTo>
                    <a:pt x="362" y="42"/>
                  </a:lnTo>
                  <a:lnTo>
                    <a:pt x="375" y="38"/>
                  </a:lnTo>
                  <a:lnTo>
                    <a:pt x="354" y="0"/>
                  </a:lnTo>
                  <a:lnTo>
                    <a:pt x="354" y="0"/>
                  </a:lnTo>
                  <a:close/>
                </a:path>
              </a:pathLst>
            </a:custGeom>
            <a:solidFill>
              <a:srgbClr val="000000"/>
            </a:solidFill>
            <a:ln w="9525">
              <a:noFill/>
              <a:round/>
              <a:headEnd/>
              <a:tailEnd/>
            </a:ln>
          </p:spPr>
          <p:txBody>
            <a:bodyPr/>
            <a:lstStyle/>
            <a:p>
              <a:endParaRPr lang="pt-BR"/>
            </a:p>
          </p:txBody>
        </p:sp>
        <p:sp>
          <p:nvSpPr>
            <p:cNvPr id="2128988" name="Freeform 92"/>
            <p:cNvSpPr>
              <a:spLocks/>
            </p:cNvSpPr>
            <p:nvPr/>
          </p:nvSpPr>
          <p:spPr bwMode="auto">
            <a:xfrm>
              <a:off x="2014" y="3266"/>
              <a:ext cx="85" cy="215"/>
            </a:xfrm>
            <a:custGeom>
              <a:avLst/>
              <a:gdLst/>
              <a:ahLst/>
              <a:cxnLst>
                <a:cxn ang="0">
                  <a:pos x="154" y="0"/>
                </a:cxn>
                <a:cxn ang="0">
                  <a:pos x="143" y="4"/>
                </a:cxn>
                <a:cxn ang="0">
                  <a:pos x="122" y="14"/>
                </a:cxn>
                <a:cxn ang="0">
                  <a:pos x="103" y="23"/>
                </a:cxn>
                <a:cxn ang="0">
                  <a:pos x="89" y="33"/>
                </a:cxn>
                <a:cxn ang="0">
                  <a:pos x="76" y="42"/>
                </a:cxn>
                <a:cxn ang="0">
                  <a:pos x="61" y="53"/>
                </a:cxn>
                <a:cxn ang="0">
                  <a:pos x="47" y="67"/>
                </a:cxn>
                <a:cxn ang="0">
                  <a:pos x="34" y="82"/>
                </a:cxn>
                <a:cxn ang="0">
                  <a:pos x="25" y="97"/>
                </a:cxn>
                <a:cxn ang="0">
                  <a:pos x="15" y="116"/>
                </a:cxn>
                <a:cxn ang="0">
                  <a:pos x="8" y="135"/>
                </a:cxn>
                <a:cxn ang="0">
                  <a:pos x="2" y="156"/>
                </a:cxn>
                <a:cxn ang="0">
                  <a:pos x="0" y="179"/>
                </a:cxn>
                <a:cxn ang="0">
                  <a:pos x="0" y="200"/>
                </a:cxn>
                <a:cxn ang="0">
                  <a:pos x="2" y="223"/>
                </a:cxn>
                <a:cxn ang="0">
                  <a:pos x="8" y="244"/>
                </a:cxn>
                <a:cxn ang="0">
                  <a:pos x="13" y="263"/>
                </a:cxn>
                <a:cxn ang="0">
                  <a:pos x="19" y="282"/>
                </a:cxn>
                <a:cxn ang="0">
                  <a:pos x="28" y="299"/>
                </a:cxn>
                <a:cxn ang="0">
                  <a:pos x="38" y="318"/>
                </a:cxn>
                <a:cxn ang="0">
                  <a:pos x="49" y="333"/>
                </a:cxn>
                <a:cxn ang="0">
                  <a:pos x="61" y="350"/>
                </a:cxn>
                <a:cxn ang="0">
                  <a:pos x="72" y="365"/>
                </a:cxn>
                <a:cxn ang="0">
                  <a:pos x="85" y="378"/>
                </a:cxn>
                <a:cxn ang="0">
                  <a:pos x="105" y="398"/>
                </a:cxn>
                <a:cxn ang="0">
                  <a:pos x="129" y="418"/>
                </a:cxn>
                <a:cxn ang="0">
                  <a:pos x="162" y="415"/>
                </a:cxn>
                <a:cxn ang="0">
                  <a:pos x="156" y="409"/>
                </a:cxn>
                <a:cxn ang="0">
                  <a:pos x="141" y="392"/>
                </a:cxn>
                <a:cxn ang="0">
                  <a:pos x="131" y="380"/>
                </a:cxn>
                <a:cxn ang="0">
                  <a:pos x="122" y="365"/>
                </a:cxn>
                <a:cxn ang="0">
                  <a:pos x="110" y="350"/>
                </a:cxn>
                <a:cxn ang="0">
                  <a:pos x="101" y="335"/>
                </a:cxn>
                <a:cxn ang="0">
                  <a:pos x="89" y="316"/>
                </a:cxn>
                <a:cxn ang="0">
                  <a:pos x="78" y="297"/>
                </a:cxn>
                <a:cxn ang="0">
                  <a:pos x="68" y="278"/>
                </a:cxn>
                <a:cxn ang="0">
                  <a:pos x="63" y="259"/>
                </a:cxn>
                <a:cxn ang="0">
                  <a:pos x="55" y="238"/>
                </a:cxn>
                <a:cxn ang="0">
                  <a:pos x="53" y="219"/>
                </a:cxn>
                <a:cxn ang="0">
                  <a:pos x="51" y="198"/>
                </a:cxn>
                <a:cxn ang="0">
                  <a:pos x="55" y="181"/>
                </a:cxn>
                <a:cxn ang="0">
                  <a:pos x="59" y="164"/>
                </a:cxn>
                <a:cxn ang="0">
                  <a:pos x="66" y="148"/>
                </a:cxn>
                <a:cxn ang="0">
                  <a:pos x="72" y="133"/>
                </a:cxn>
                <a:cxn ang="0">
                  <a:pos x="82" y="122"/>
                </a:cxn>
                <a:cxn ang="0">
                  <a:pos x="101" y="103"/>
                </a:cxn>
                <a:cxn ang="0">
                  <a:pos x="122" y="90"/>
                </a:cxn>
                <a:cxn ang="0">
                  <a:pos x="139" y="80"/>
                </a:cxn>
                <a:cxn ang="0">
                  <a:pos x="156" y="78"/>
                </a:cxn>
                <a:cxn ang="0">
                  <a:pos x="165" y="74"/>
                </a:cxn>
                <a:cxn ang="0">
                  <a:pos x="169" y="74"/>
                </a:cxn>
                <a:cxn ang="0">
                  <a:pos x="156" y="0"/>
                </a:cxn>
              </a:cxnLst>
              <a:rect l="0" t="0" r="r" b="b"/>
              <a:pathLst>
                <a:path w="169" h="430">
                  <a:moveTo>
                    <a:pt x="156" y="0"/>
                  </a:moveTo>
                  <a:lnTo>
                    <a:pt x="154" y="0"/>
                  </a:lnTo>
                  <a:lnTo>
                    <a:pt x="148" y="2"/>
                  </a:lnTo>
                  <a:lnTo>
                    <a:pt x="143" y="4"/>
                  </a:lnTo>
                  <a:lnTo>
                    <a:pt x="133" y="10"/>
                  </a:lnTo>
                  <a:lnTo>
                    <a:pt x="122" y="14"/>
                  </a:lnTo>
                  <a:lnTo>
                    <a:pt x="110" y="21"/>
                  </a:lnTo>
                  <a:lnTo>
                    <a:pt x="103" y="23"/>
                  </a:lnTo>
                  <a:lnTo>
                    <a:pt x="95" y="29"/>
                  </a:lnTo>
                  <a:lnTo>
                    <a:pt x="89" y="33"/>
                  </a:lnTo>
                  <a:lnTo>
                    <a:pt x="84" y="38"/>
                  </a:lnTo>
                  <a:lnTo>
                    <a:pt x="76" y="42"/>
                  </a:lnTo>
                  <a:lnTo>
                    <a:pt x="68" y="48"/>
                  </a:lnTo>
                  <a:lnTo>
                    <a:pt x="61" y="53"/>
                  </a:lnTo>
                  <a:lnTo>
                    <a:pt x="55" y="61"/>
                  </a:lnTo>
                  <a:lnTo>
                    <a:pt x="47" y="67"/>
                  </a:lnTo>
                  <a:lnTo>
                    <a:pt x="42" y="74"/>
                  </a:lnTo>
                  <a:lnTo>
                    <a:pt x="34" y="82"/>
                  </a:lnTo>
                  <a:lnTo>
                    <a:pt x="30" y="90"/>
                  </a:lnTo>
                  <a:lnTo>
                    <a:pt x="25" y="97"/>
                  </a:lnTo>
                  <a:lnTo>
                    <a:pt x="19" y="107"/>
                  </a:lnTo>
                  <a:lnTo>
                    <a:pt x="15" y="116"/>
                  </a:lnTo>
                  <a:lnTo>
                    <a:pt x="11" y="126"/>
                  </a:lnTo>
                  <a:lnTo>
                    <a:pt x="8" y="135"/>
                  </a:lnTo>
                  <a:lnTo>
                    <a:pt x="4" y="145"/>
                  </a:lnTo>
                  <a:lnTo>
                    <a:pt x="2" y="156"/>
                  </a:lnTo>
                  <a:lnTo>
                    <a:pt x="2" y="169"/>
                  </a:lnTo>
                  <a:lnTo>
                    <a:pt x="0" y="179"/>
                  </a:lnTo>
                  <a:lnTo>
                    <a:pt x="0" y="190"/>
                  </a:lnTo>
                  <a:lnTo>
                    <a:pt x="0" y="200"/>
                  </a:lnTo>
                  <a:lnTo>
                    <a:pt x="2" y="211"/>
                  </a:lnTo>
                  <a:lnTo>
                    <a:pt x="2" y="223"/>
                  </a:lnTo>
                  <a:lnTo>
                    <a:pt x="4" y="232"/>
                  </a:lnTo>
                  <a:lnTo>
                    <a:pt x="8" y="244"/>
                  </a:lnTo>
                  <a:lnTo>
                    <a:pt x="9" y="253"/>
                  </a:lnTo>
                  <a:lnTo>
                    <a:pt x="13" y="263"/>
                  </a:lnTo>
                  <a:lnTo>
                    <a:pt x="17" y="272"/>
                  </a:lnTo>
                  <a:lnTo>
                    <a:pt x="19" y="282"/>
                  </a:lnTo>
                  <a:lnTo>
                    <a:pt x="25" y="291"/>
                  </a:lnTo>
                  <a:lnTo>
                    <a:pt x="28" y="299"/>
                  </a:lnTo>
                  <a:lnTo>
                    <a:pt x="34" y="308"/>
                  </a:lnTo>
                  <a:lnTo>
                    <a:pt x="38" y="318"/>
                  </a:lnTo>
                  <a:lnTo>
                    <a:pt x="46" y="327"/>
                  </a:lnTo>
                  <a:lnTo>
                    <a:pt x="49" y="333"/>
                  </a:lnTo>
                  <a:lnTo>
                    <a:pt x="55" y="340"/>
                  </a:lnTo>
                  <a:lnTo>
                    <a:pt x="61" y="350"/>
                  </a:lnTo>
                  <a:lnTo>
                    <a:pt x="66" y="358"/>
                  </a:lnTo>
                  <a:lnTo>
                    <a:pt x="72" y="365"/>
                  </a:lnTo>
                  <a:lnTo>
                    <a:pt x="78" y="371"/>
                  </a:lnTo>
                  <a:lnTo>
                    <a:pt x="85" y="378"/>
                  </a:lnTo>
                  <a:lnTo>
                    <a:pt x="93" y="386"/>
                  </a:lnTo>
                  <a:lnTo>
                    <a:pt x="105" y="398"/>
                  </a:lnTo>
                  <a:lnTo>
                    <a:pt x="116" y="409"/>
                  </a:lnTo>
                  <a:lnTo>
                    <a:pt x="129" y="418"/>
                  </a:lnTo>
                  <a:lnTo>
                    <a:pt x="141" y="430"/>
                  </a:lnTo>
                  <a:lnTo>
                    <a:pt x="162" y="415"/>
                  </a:lnTo>
                  <a:lnTo>
                    <a:pt x="160" y="413"/>
                  </a:lnTo>
                  <a:lnTo>
                    <a:pt x="156" y="409"/>
                  </a:lnTo>
                  <a:lnTo>
                    <a:pt x="148" y="401"/>
                  </a:lnTo>
                  <a:lnTo>
                    <a:pt x="141" y="392"/>
                  </a:lnTo>
                  <a:lnTo>
                    <a:pt x="135" y="386"/>
                  </a:lnTo>
                  <a:lnTo>
                    <a:pt x="131" y="380"/>
                  </a:lnTo>
                  <a:lnTo>
                    <a:pt x="125" y="373"/>
                  </a:lnTo>
                  <a:lnTo>
                    <a:pt x="122" y="365"/>
                  </a:lnTo>
                  <a:lnTo>
                    <a:pt x="116" y="358"/>
                  </a:lnTo>
                  <a:lnTo>
                    <a:pt x="110" y="350"/>
                  </a:lnTo>
                  <a:lnTo>
                    <a:pt x="105" y="342"/>
                  </a:lnTo>
                  <a:lnTo>
                    <a:pt x="101" y="335"/>
                  </a:lnTo>
                  <a:lnTo>
                    <a:pt x="93" y="325"/>
                  </a:lnTo>
                  <a:lnTo>
                    <a:pt x="89" y="316"/>
                  </a:lnTo>
                  <a:lnTo>
                    <a:pt x="84" y="306"/>
                  </a:lnTo>
                  <a:lnTo>
                    <a:pt x="78" y="297"/>
                  </a:lnTo>
                  <a:lnTo>
                    <a:pt x="74" y="287"/>
                  </a:lnTo>
                  <a:lnTo>
                    <a:pt x="68" y="278"/>
                  </a:lnTo>
                  <a:lnTo>
                    <a:pt x="66" y="266"/>
                  </a:lnTo>
                  <a:lnTo>
                    <a:pt x="63" y="259"/>
                  </a:lnTo>
                  <a:lnTo>
                    <a:pt x="59" y="247"/>
                  </a:lnTo>
                  <a:lnTo>
                    <a:pt x="55" y="238"/>
                  </a:lnTo>
                  <a:lnTo>
                    <a:pt x="53" y="228"/>
                  </a:lnTo>
                  <a:lnTo>
                    <a:pt x="53" y="219"/>
                  </a:lnTo>
                  <a:lnTo>
                    <a:pt x="51" y="207"/>
                  </a:lnTo>
                  <a:lnTo>
                    <a:pt x="51" y="198"/>
                  </a:lnTo>
                  <a:lnTo>
                    <a:pt x="51" y="190"/>
                  </a:lnTo>
                  <a:lnTo>
                    <a:pt x="55" y="181"/>
                  </a:lnTo>
                  <a:lnTo>
                    <a:pt x="57" y="171"/>
                  </a:lnTo>
                  <a:lnTo>
                    <a:pt x="59" y="164"/>
                  </a:lnTo>
                  <a:lnTo>
                    <a:pt x="63" y="154"/>
                  </a:lnTo>
                  <a:lnTo>
                    <a:pt x="66" y="148"/>
                  </a:lnTo>
                  <a:lnTo>
                    <a:pt x="68" y="139"/>
                  </a:lnTo>
                  <a:lnTo>
                    <a:pt x="72" y="133"/>
                  </a:lnTo>
                  <a:lnTo>
                    <a:pt x="78" y="128"/>
                  </a:lnTo>
                  <a:lnTo>
                    <a:pt x="82" y="122"/>
                  </a:lnTo>
                  <a:lnTo>
                    <a:pt x="89" y="110"/>
                  </a:lnTo>
                  <a:lnTo>
                    <a:pt x="101" y="103"/>
                  </a:lnTo>
                  <a:lnTo>
                    <a:pt x="110" y="95"/>
                  </a:lnTo>
                  <a:lnTo>
                    <a:pt x="122" y="90"/>
                  </a:lnTo>
                  <a:lnTo>
                    <a:pt x="129" y="84"/>
                  </a:lnTo>
                  <a:lnTo>
                    <a:pt x="139" y="80"/>
                  </a:lnTo>
                  <a:lnTo>
                    <a:pt x="146" y="78"/>
                  </a:lnTo>
                  <a:lnTo>
                    <a:pt x="156" y="78"/>
                  </a:lnTo>
                  <a:lnTo>
                    <a:pt x="162" y="74"/>
                  </a:lnTo>
                  <a:lnTo>
                    <a:pt x="165" y="74"/>
                  </a:lnTo>
                  <a:lnTo>
                    <a:pt x="167" y="74"/>
                  </a:lnTo>
                  <a:lnTo>
                    <a:pt x="169" y="74"/>
                  </a:lnTo>
                  <a:lnTo>
                    <a:pt x="156" y="0"/>
                  </a:lnTo>
                  <a:lnTo>
                    <a:pt x="156" y="0"/>
                  </a:lnTo>
                  <a:close/>
                </a:path>
              </a:pathLst>
            </a:custGeom>
            <a:solidFill>
              <a:srgbClr val="000000"/>
            </a:solidFill>
            <a:ln w="9525">
              <a:noFill/>
              <a:round/>
              <a:headEnd/>
              <a:tailEnd/>
            </a:ln>
          </p:spPr>
          <p:txBody>
            <a:bodyPr/>
            <a:lstStyle/>
            <a:p>
              <a:endParaRPr lang="pt-BR"/>
            </a:p>
          </p:txBody>
        </p:sp>
        <p:sp>
          <p:nvSpPr>
            <p:cNvPr id="2128989" name="Freeform 93"/>
            <p:cNvSpPr>
              <a:spLocks/>
            </p:cNvSpPr>
            <p:nvPr/>
          </p:nvSpPr>
          <p:spPr bwMode="auto">
            <a:xfrm>
              <a:off x="2024" y="3362"/>
              <a:ext cx="323" cy="40"/>
            </a:xfrm>
            <a:custGeom>
              <a:avLst/>
              <a:gdLst/>
              <a:ahLst/>
              <a:cxnLst>
                <a:cxn ang="0">
                  <a:pos x="0" y="0"/>
                </a:cxn>
                <a:cxn ang="0">
                  <a:pos x="644" y="46"/>
                </a:cxn>
                <a:cxn ang="0">
                  <a:pos x="593" y="80"/>
                </a:cxn>
                <a:cxn ang="0">
                  <a:pos x="4" y="42"/>
                </a:cxn>
                <a:cxn ang="0">
                  <a:pos x="0" y="0"/>
                </a:cxn>
                <a:cxn ang="0">
                  <a:pos x="0" y="0"/>
                </a:cxn>
              </a:cxnLst>
              <a:rect l="0" t="0" r="r" b="b"/>
              <a:pathLst>
                <a:path w="644" h="80">
                  <a:moveTo>
                    <a:pt x="0" y="0"/>
                  </a:moveTo>
                  <a:lnTo>
                    <a:pt x="644" y="46"/>
                  </a:lnTo>
                  <a:lnTo>
                    <a:pt x="593" y="80"/>
                  </a:lnTo>
                  <a:lnTo>
                    <a:pt x="4" y="42"/>
                  </a:lnTo>
                  <a:lnTo>
                    <a:pt x="0" y="0"/>
                  </a:lnTo>
                  <a:lnTo>
                    <a:pt x="0" y="0"/>
                  </a:lnTo>
                  <a:close/>
                </a:path>
              </a:pathLst>
            </a:custGeom>
            <a:solidFill>
              <a:srgbClr val="000000"/>
            </a:solidFill>
            <a:ln w="9525">
              <a:noFill/>
              <a:round/>
              <a:headEnd/>
              <a:tailEnd/>
            </a:ln>
          </p:spPr>
          <p:txBody>
            <a:bodyPr/>
            <a:lstStyle/>
            <a:p>
              <a:endParaRPr lang="pt-BR"/>
            </a:p>
          </p:txBody>
        </p:sp>
        <p:sp>
          <p:nvSpPr>
            <p:cNvPr id="2128990" name="Freeform 94"/>
            <p:cNvSpPr>
              <a:spLocks/>
            </p:cNvSpPr>
            <p:nvPr/>
          </p:nvSpPr>
          <p:spPr bwMode="auto">
            <a:xfrm>
              <a:off x="1913" y="3511"/>
              <a:ext cx="459" cy="63"/>
            </a:xfrm>
            <a:custGeom>
              <a:avLst/>
              <a:gdLst/>
              <a:ahLst/>
              <a:cxnLst>
                <a:cxn ang="0">
                  <a:pos x="14" y="55"/>
                </a:cxn>
                <a:cxn ang="0">
                  <a:pos x="46" y="51"/>
                </a:cxn>
                <a:cxn ang="0">
                  <a:pos x="84" y="49"/>
                </a:cxn>
                <a:cxn ang="0">
                  <a:pos x="111" y="49"/>
                </a:cxn>
                <a:cxn ang="0">
                  <a:pos x="141" y="49"/>
                </a:cxn>
                <a:cxn ang="0">
                  <a:pos x="172" y="49"/>
                </a:cxn>
                <a:cxn ang="0">
                  <a:pos x="204" y="55"/>
                </a:cxn>
                <a:cxn ang="0">
                  <a:pos x="238" y="60"/>
                </a:cxn>
                <a:cxn ang="0">
                  <a:pos x="276" y="68"/>
                </a:cxn>
                <a:cxn ang="0">
                  <a:pos x="314" y="78"/>
                </a:cxn>
                <a:cxn ang="0">
                  <a:pos x="352" y="93"/>
                </a:cxn>
                <a:cxn ang="0">
                  <a:pos x="390" y="108"/>
                </a:cxn>
                <a:cxn ang="0">
                  <a:pos x="422" y="123"/>
                </a:cxn>
                <a:cxn ang="0">
                  <a:pos x="455" y="114"/>
                </a:cxn>
                <a:cxn ang="0">
                  <a:pos x="483" y="104"/>
                </a:cxn>
                <a:cxn ang="0">
                  <a:pos x="510" y="98"/>
                </a:cxn>
                <a:cxn ang="0">
                  <a:pos x="540" y="93"/>
                </a:cxn>
                <a:cxn ang="0">
                  <a:pos x="573" y="89"/>
                </a:cxn>
                <a:cxn ang="0">
                  <a:pos x="609" y="85"/>
                </a:cxn>
                <a:cxn ang="0">
                  <a:pos x="645" y="81"/>
                </a:cxn>
                <a:cxn ang="0">
                  <a:pos x="683" y="79"/>
                </a:cxn>
                <a:cxn ang="0">
                  <a:pos x="723" y="79"/>
                </a:cxn>
                <a:cxn ang="0">
                  <a:pos x="761" y="81"/>
                </a:cxn>
                <a:cxn ang="0">
                  <a:pos x="797" y="87"/>
                </a:cxn>
                <a:cxn ang="0">
                  <a:pos x="835" y="95"/>
                </a:cxn>
                <a:cxn ang="0">
                  <a:pos x="871" y="108"/>
                </a:cxn>
                <a:cxn ang="0">
                  <a:pos x="915" y="72"/>
                </a:cxn>
                <a:cxn ang="0">
                  <a:pos x="888" y="60"/>
                </a:cxn>
                <a:cxn ang="0">
                  <a:pos x="863" y="55"/>
                </a:cxn>
                <a:cxn ang="0">
                  <a:pos x="831" y="47"/>
                </a:cxn>
                <a:cxn ang="0">
                  <a:pos x="793" y="41"/>
                </a:cxn>
                <a:cxn ang="0">
                  <a:pos x="748" y="38"/>
                </a:cxn>
                <a:cxn ang="0">
                  <a:pos x="721" y="38"/>
                </a:cxn>
                <a:cxn ang="0">
                  <a:pos x="694" y="40"/>
                </a:cxn>
                <a:cxn ang="0">
                  <a:pos x="666" y="40"/>
                </a:cxn>
                <a:cxn ang="0">
                  <a:pos x="618" y="41"/>
                </a:cxn>
                <a:cxn ang="0">
                  <a:pos x="578" y="47"/>
                </a:cxn>
                <a:cxn ang="0">
                  <a:pos x="546" y="55"/>
                </a:cxn>
                <a:cxn ang="0">
                  <a:pos x="517" y="62"/>
                </a:cxn>
                <a:cxn ang="0">
                  <a:pos x="481" y="76"/>
                </a:cxn>
                <a:cxn ang="0">
                  <a:pos x="438" y="93"/>
                </a:cxn>
                <a:cxn ang="0">
                  <a:pos x="417" y="81"/>
                </a:cxn>
                <a:cxn ang="0">
                  <a:pos x="383" y="64"/>
                </a:cxn>
                <a:cxn ang="0">
                  <a:pos x="337" y="43"/>
                </a:cxn>
                <a:cxn ang="0">
                  <a:pos x="310" y="34"/>
                </a:cxn>
                <a:cxn ang="0">
                  <a:pos x="278" y="24"/>
                </a:cxn>
                <a:cxn ang="0">
                  <a:pos x="248" y="15"/>
                </a:cxn>
                <a:cxn ang="0">
                  <a:pos x="211" y="7"/>
                </a:cxn>
                <a:cxn ang="0">
                  <a:pos x="179" y="3"/>
                </a:cxn>
                <a:cxn ang="0">
                  <a:pos x="141" y="0"/>
                </a:cxn>
                <a:cxn ang="0">
                  <a:pos x="105" y="2"/>
                </a:cxn>
                <a:cxn ang="0">
                  <a:pos x="67" y="3"/>
                </a:cxn>
                <a:cxn ang="0">
                  <a:pos x="31" y="11"/>
                </a:cxn>
              </a:cxnLst>
              <a:rect l="0" t="0" r="r" b="b"/>
              <a:pathLst>
                <a:path w="919" h="125">
                  <a:moveTo>
                    <a:pt x="0" y="59"/>
                  </a:moveTo>
                  <a:lnTo>
                    <a:pt x="2" y="59"/>
                  </a:lnTo>
                  <a:lnTo>
                    <a:pt x="10" y="57"/>
                  </a:lnTo>
                  <a:lnTo>
                    <a:pt x="14" y="55"/>
                  </a:lnTo>
                  <a:lnTo>
                    <a:pt x="19" y="55"/>
                  </a:lnTo>
                  <a:lnTo>
                    <a:pt x="27" y="53"/>
                  </a:lnTo>
                  <a:lnTo>
                    <a:pt x="38" y="53"/>
                  </a:lnTo>
                  <a:lnTo>
                    <a:pt x="46" y="51"/>
                  </a:lnTo>
                  <a:lnTo>
                    <a:pt x="56" y="51"/>
                  </a:lnTo>
                  <a:lnTo>
                    <a:pt x="67" y="49"/>
                  </a:lnTo>
                  <a:lnTo>
                    <a:pt x="78" y="49"/>
                  </a:lnTo>
                  <a:lnTo>
                    <a:pt x="84" y="49"/>
                  </a:lnTo>
                  <a:lnTo>
                    <a:pt x="92" y="49"/>
                  </a:lnTo>
                  <a:lnTo>
                    <a:pt x="97" y="49"/>
                  </a:lnTo>
                  <a:lnTo>
                    <a:pt x="105" y="49"/>
                  </a:lnTo>
                  <a:lnTo>
                    <a:pt x="111" y="49"/>
                  </a:lnTo>
                  <a:lnTo>
                    <a:pt x="118" y="49"/>
                  </a:lnTo>
                  <a:lnTo>
                    <a:pt x="126" y="49"/>
                  </a:lnTo>
                  <a:lnTo>
                    <a:pt x="134" y="49"/>
                  </a:lnTo>
                  <a:lnTo>
                    <a:pt x="141" y="49"/>
                  </a:lnTo>
                  <a:lnTo>
                    <a:pt x="147" y="49"/>
                  </a:lnTo>
                  <a:lnTo>
                    <a:pt x="156" y="49"/>
                  </a:lnTo>
                  <a:lnTo>
                    <a:pt x="164" y="49"/>
                  </a:lnTo>
                  <a:lnTo>
                    <a:pt x="172" y="49"/>
                  </a:lnTo>
                  <a:lnTo>
                    <a:pt x="179" y="51"/>
                  </a:lnTo>
                  <a:lnTo>
                    <a:pt x="189" y="51"/>
                  </a:lnTo>
                  <a:lnTo>
                    <a:pt x="198" y="55"/>
                  </a:lnTo>
                  <a:lnTo>
                    <a:pt x="204" y="55"/>
                  </a:lnTo>
                  <a:lnTo>
                    <a:pt x="213" y="55"/>
                  </a:lnTo>
                  <a:lnTo>
                    <a:pt x="221" y="57"/>
                  </a:lnTo>
                  <a:lnTo>
                    <a:pt x="230" y="59"/>
                  </a:lnTo>
                  <a:lnTo>
                    <a:pt x="238" y="60"/>
                  </a:lnTo>
                  <a:lnTo>
                    <a:pt x="249" y="62"/>
                  </a:lnTo>
                  <a:lnTo>
                    <a:pt x="257" y="64"/>
                  </a:lnTo>
                  <a:lnTo>
                    <a:pt x="268" y="66"/>
                  </a:lnTo>
                  <a:lnTo>
                    <a:pt x="276" y="68"/>
                  </a:lnTo>
                  <a:lnTo>
                    <a:pt x="286" y="70"/>
                  </a:lnTo>
                  <a:lnTo>
                    <a:pt x="295" y="72"/>
                  </a:lnTo>
                  <a:lnTo>
                    <a:pt x="305" y="76"/>
                  </a:lnTo>
                  <a:lnTo>
                    <a:pt x="314" y="78"/>
                  </a:lnTo>
                  <a:lnTo>
                    <a:pt x="324" y="81"/>
                  </a:lnTo>
                  <a:lnTo>
                    <a:pt x="333" y="85"/>
                  </a:lnTo>
                  <a:lnTo>
                    <a:pt x="343" y="89"/>
                  </a:lnTo>
                  <a:lnTo>
                    <a:pt x="352" y="93"/>
                  </a:lnTo>
                  <a:lnTo>
                    <a:pt x="362" y="97"/>
                  </a:lnTo>
                  <a:lnTo>
                    <a:pt x="371" y="100"/>
                  </a:lnTo>
                  <a:lnTo>
                    <a:pt x="381" y="104"/>
                  </a:lnTo>
                  <a:lnTo>
                    <a:pt x="390" y="108"/>
                  </a:lnTo>
                  <a:lnTo>
                    <a:pt x="402" y="114"/>
                  </a:lnTo>
                  <a:lnTo>
                    <a:pt x="409" y="119"/>
                  </a:lnTo>
                  <a:lnTo>
                    <a:pt x="421" y="125"/>
                  </a:lnTo>
                  <a:lnTo>
                    <a:pt x="422" y="123"/>
                  </a:lnTo>
                  <a:lnTo>
                    <a:pt x="432" y="119"/>
                  </a:lnTo>
                  <a:lnTo>
                    <a:pt x="438" y="118"/>
                  </a:lnTo>
                  <a:lnTo>
                    <a:pt x="445" y="116"/>
                  </a:lnTo>
                  <a:lnTo>
                    <a:pt x="455" y="114"/>
                  </a:lnTo>
                  <a:lnTo>
                    <a:pt x="466" y="112"/>
                  </a:lnTo>
                  <a:lnTo>
                    <a:pt x="472" y="108"/>
                  </a:lnTo>
                  <a:lnTo>
                    <a:pt x="478" y="108"/>
                  </a:lnTo>
                  <a:lnTo>
                    <a:pt x="483" y="104"/>
                  </a:lnTo>
                  <a:lnTo>
                    <a:pt x="491" y="104"/>
                  </a:lnTo>
                  <a:lnTo>
                    <a:pt x="497" y="102"/>
                  </a:lnTo>
                  <a:lnTo>
                    <a:pt x="502" y="102"/>
                  </a:lnTo>
                  <a:lnTo>
                    <a:pt x="510" y="98"/>
                  </a:lnTo>
                  <a:lnTo>
                    <a:pt x="517" y="98"/>
                  </a:lnTo>
                  <a:lnTo>
                    <a:pt x="525" y="97"/>
                  </a:lnTo>
                  <a:lnTo>
                    <a:pt x="531" y="97"/>
                  </a:lnTo>
                  <a:lnTo>
                    <a:pt x="540" y="93"/>
                  </a:lnTo>
                  <a:lnTo>
                    <a:pt x="548" y="93"/>
                  </a:lnTo>
                  <a:lnTo>
                    <a:pt x="556" y="91"/>
                  </a:lnTo>
                  <a:lnTo>
                    <a:pt x="565" y="91"/>
                  </a:lnTo>
                  <a:lnTo>
                    <a:pt x="573" y="89"/>
                  </a:lnTo>
                  <a:lnTo>
                    <a:pt x="582" y="89"/>
                  </a:lnTo>
                  <a:lnTo>
                    <a:pt x="590" y="87"/>
                  </a:lnTo>
                  <a:lnTo>
                    <a:pt x="599" y="85"/>
                  </a:lnTo>
                  <a:lnTo>
                    <a:pt x="609" y="85"/>
                  </a:lnTo>
                  <a:lnTo>
                    <a:pt x="616" y="83"/>
                  </a:lnTo>
                  <a:lnTo>
                    <a:pt x="626" y="81"/>
                  </a:lnTo>
                  <a:lnTo>
                    <a:pt x="635" y="81"/>
                  </a:lnTo>
                  <a:lnTo>
                    <a:pt x="645" y="81"/>
                  </a:lnTo>
                  <a:lnTo>
                    <a:pt x="656" y="81"/>
                  </a:lnTo>
                  <a:lnTo>
                    <a:pt x="664" y="79"/>
                  </a:lnTo>
                  <a:lnTo>
                    <a:pt x="673" y="79"/>
                  </a:lnTo>
                  <a:lnTo>
                    <a:pt x="683" y="79"/>
                  </a:lnTo>
                  <a:lnTo>
                    <a:pt x="694" y="79"/>
                  </a:lnTo>
                  <a:lnTo>
                    <a:pt x="704" y="79"/>
                  </a:lnTo>
                  <a:lnTo>
                    <a:pt x="711" y="79"/>
                  </a:lnTo>
                  <a:lnTo>
                    <a:pt x="723" y="79"/>
                  </a:lnTo>
                  <a:lnTo>
                    <a:pt x="732" y="81"/>
                  </a:lnTo>
                  <a:lnTo>
                    <a:pt x="742" y="81"/>
                  </a:lnTo>
                  <a:lnTo>
                    <a:pt x="751" y="81"/>
                  </a:lnTo>
                  <a:lnTo>
                    <a:pt x="761" y="81"/>
                  </a:lnTo>
                  <a:lnTo>
                    <a:pt x="770" y="83"/>
                  </a:lnTo>
                  <a:lnTo>
                    <a:pt x="780" y="83"/>
                  </a:lnTo>
                  <a:lnTo>
                    <a:pt x="789" y="85"/>
                  </a:lnTo>
                  <a:lnTo>
                    <a:pt x="797" y="87"/>
                  </a:lnTo>
                  <a:lnTo>
                    <a:pt x="808" y="89"/>
                  </a:lnTo>
                  <a:lnTo>
                    <a:pt x="816" y="91"/>
                  </a:lnTo>
                  <a:lnTo>
                    <a:pt x="827" y="93"/>
                  </a:lnTo>
                  <a:lnTo>
                    <a:pt x="835" y="95"/>
                  </a:lnTo>
                  <a:lnTo>
                    <a:pt x="844" y="98"/>
                  </a:lnTo>
                  <a:lnTo>
                    <a:pt x="854" y="100"/>
                  </a:lnTo>
                  <a:lnTo>
                    <a:pt x="862" y="104"/>
                  </a:lnTo>
                  <a:lnTo>
                    <a:pt x="871" y="108"/>
                  </a:lnTo>
                  <a:lnTo>
                    <a:pt x="881" y="112"/>
                  </a:lnTo>
                  <a:lnTo>
                    <a:pt x="919" y="74"/>
                  </a:lnTo>
                  <a:lnTo>
                    <a:pt x="919" y="72"/>
                  </a:lnTo>
                  <a:lnTo>
                    <a:pt x="915" y="72"/>
                  </a:lnTo>
                  <a:lnTo>
                    <a:pt x="911" y="70"/>
                  </a:lnTo>
                  <a:lnTo>
                    <a:pt x="905" y="66"/>
                  </a:lnTo>
                  <a:lnTo>
                    <a:pt x="898" y="64"/>
                  </a:lnTo>
                  <a:lnTo>
                    <a:pt x="888" y="60"/>
                  </a:lnTo>
                  <a:lnTo>
                    <a:pt x="882" y="59"/>
                  </a:lnTo>
                  <a:lnTo>
                    <a:pt x="877" y="57"/>
                  </a:lnTo>
                  <a:lnTo>
                    <a:pt x="869" y="55"/>
                  </a:lnTo>
                  <a:lnTo>
                    <a:pt x="863" y="55"/>
                  </a:lnTo>
                  <a:lnTo>
                    <a:pt x="856" y="51"/>
                  </a:lnTo>
                  <a:lnTo>
                    <a:pt x="848" y="51"/>
                  </a:lnTo>
                  <a:lnTo>
                    <a:pt x="839" y="49"/>
                  </a:lnTo>
                  <a:lnTo>
                    <a:pt x="831" y="47"/>
                  </a:lnTo>
                  <a:lnTo>
                    <a:pt x="822" y="45"/>
                  </a:lnTo>
                  <a:lnTo>
                    <a:pt x="812" y="43"/>
                  </a:lnTo>
                  <a:lnTo>
                    <a:pt x="803" y="41"/>
                  </a:lnTo>
                  <a:lnTo>
                    <a:pt x="793" y="41"/>
                  </a:lnTo>
                  <a:lnTo>
                    <a:pt x="782" y="40"/>
                  </a:lnTo>
                  <a:lnTo>
                    <a:pt x="770" y="40"/>
                  </a:lnTo>
                  <a:lnTo>
                    <a:pt x="759" y="38"/>
                  </a:lnTo>
                  <a:lnTo>
                    <a:pt x="748" y="38"/>
                  </a:lnTo>
                  <a:lnTo>
                    <a:pt x="740" y="38"/>
                  </a:lnTo>
                  <a:lnTo>
                    <a:pt x="734" y="38"/>
                  </a:lnTo>
                  <a:lnTo>
                    <a:pt x="727" y="38"/>
                  </a:lnTo>
                  <a:lnTo>
                    <a:pt x="721" y="38"/>
                  </a:lnTo>
                  <a:lnTo>
                    <a:pt x="715" y="38"/>
                  </a:lnTo>
                  <a:lnTo>
                    <a:pt x="708" y="38"/>
                  </a:lnTo>
                  <a:lnTo>
                    <a:pt x="700" y="38"/>
                  </a:lnTo>
                  <a:lnTo>
                    <a:pt x="694" y="40"/>
                  </a:lnTo>
                  <a:lnTo>
                    <a:pt x="687" y="40"/>
                  </a:lnTo>
                  <a:lnTo>
                    <a:pt x="679" y="40"/>
                  </a:lnTo>
                  <a:lnTo>
                    <a:pt x="673" y="40"/>
                  </a:lnTo>
                  <a:lnTo>
                    <a:pt x="666" y="40"/>
                  </a:lnTo>
                  <a:lnTo>
                    <a:pt x="652" y="40"/>
                  </a:lnTo>
                  <a:lnTo>
                    <a:pt x="641" y="40"/>
                  </a:lnTo>
                  <a:lnTo>
                    <a:pt x="630" y="40"/>
                  </a:lnTo>
                  <a:lnTo>
                    <a:pt x="618" y="41"/>
                  </a:lnTo>
                  <a:lnTo>
                    <a:pt x="609" y="43"/>
                  </a:lnTo>
                  <a:lnTo>
                    <a:pt x="599" y="45"/>
                  </a:lnTo>
                  <a:lnTo>
                    <a:pt x="588" y="45"/>
                  </a:lnTo>
                  <a:lnTo>
                    <a:pt x="578" y="47"/>
                  </a:lnTo>
                  <a:lnTo>
                    <a:pt x="569" y="49"/>
                  </a:lnTo>
                  <a:lnTo>
                    <a:pt x="561" y="51"/>
                  </a:lnTo>
                  <a:lnTo>
                    <a:pt x="552" y="51"/>
                  </a:lnTo>
                  <a:lnTo>
                    <a:pt x="546" y="55"/>
                  </a:lnTo>
                  <a:lnTo>
                    <a:pt x="538" y="55"/>
                  </a:lnTo>
                  <a:lnTo>
                    <a:pt x="531" y="59"/>
                  </a:lnTo>
                  <a:lnTo>
                    <a:pt x="523" y="60"/>
                  </a:lnTo>
                  <a:lnTo>
                    <a:pt x="517" y="62"/>
                  </a:lnTo>
                  <a:lnTo>
                    <a:pt x="510" y="64"/>
                  </a:lnTo>
                  <a:lnTo>
                    <a:pt x="504" y="66"/>
                  </a:lnTo>
                  <a:lnTo>
                    <a:pt x="491" y="70"/>
                  </a:lnTo>
                  <a:lnTo>
                    <a:pt x="481" y="76"/>
                  </a:lnTo>
                  <a:lnTo>
                    <a:pt x="470" y="78"/>
                  </a:lnTo>
                  <a:lnTo>
                    <a:pt x="459" y="85"/>
                  </a:lnTo>
                  <a:lnTo>
                    <a:pt x="447" y="87"/>
                  </a:lnTo>
                  <a:lnTo>
                    <a:pt x="438" y="93"/>
                  </a:lnTo>
                  <a:lnTo>
                    <a:pt x="434" y="91"/>
                  </a:lnTo>
                  <a:lnTo>
                    <a:pt x="428" y="87"/>
                  </a:lnTo>
                  <a:lnTo>
                    <a:pt x="422" y="85"/>
                  </a:lnTo>
                  <a:lnTo>
                    <a:pt x="417" y="81"/>
                  </a:lnTo>
                  <a:lnTo>
                    <a:pt x="407" y="78"/>
                  </a:lnTo>
                  <a:lnTo>
                    <a:pt x="402" y="74"/>
                  </a:lnTo>
                  <a:lnTo>
                    <a:pt x="392" y="68"/>
                  </a:lnTo>
                  <a:lnTo>
                    <a:pt x="383" y="64"/>
                  </a:lnTo>
                  <a:lnTo>
                    <a:pt x="371" y="59"/>
                  </a:lnTo>
                  <a:lnTo>
                    <a:pt x="360" y="55"/>
                  </a:lnTo>
                  <a:lnTo>
                    <a:pt x="348" y="49"/>
                  </a:lnTo>
                  <a:lnTo>
                    <a:pt x="337" y="43"/>
                  </a:lnTo>
                  <a:lnTo>
                    <a:pt x="329" y="40"/>
                  </a:lnTo>
                  <a:lnTo>
                    <a:pt x="322" y="38"/>
                  </a:lnTo>
                  <a:lnTo>
                    <a:pt x="316" y="36"/>
                  </a:lnTo>
                  <a:lnTo>
                    <a:pt x="310" y="34"/>
                  </a:lnTo>
                  <a:lnTo>
                    <a:pt x="301" y="32"/>
                  </a:lnTo>
                  <a:lnTo>
                    <a:pt x="293" y="28"/>
                  </a:lnTo>
                  <a:lnTo>
                    <a:pt x="286" y="26"/>
                  </a:lnTo>
                  <a:lnTo>
                    <a:pt x="278" y="24"/>
                  </a:lnTo>
                  <a:lnTo>
                    <a:pt x="270" y="21"/>
                  </a:lnTo>
                  <a:lnTo>
                    <a:pt x="263" y="19"/>
                  </a:lnTo>
                  <a:lnTo>
                    <a:pt x="253" y="17"/>
                  </a:lnTo>
                  <a:lnTo>
                    <a:pt x="248" y="15"/>
                  </a:lnTo>
                  <a:lnTo>
                    <a:pt x="238" y="13"/>
                  </a:lnTo>
                  <a:lnTo>
                    <a:pt x="230" y="11"/>
                  </a:lnTo>
                  <a:lnTo>
                    <a:pt x="221" y="9"/>
                  </a:lnTo>
                  <a:lnTo>
                    <a:pt x="211" y="7"/>
                  </a:lnTo>
                  <a:lnTo>
                    <a:pt x="204" y="5"/>
                  </a:lnTo>
                  <a:lnTo>
                    <a:pt x="194" y="3"/>
                  </a:lnTo>
                  <a:lnTo>
                    <a:pt x="187" y="3"/>
                  </a:lnTo>
                  <a:lnTo>
                    <a:pt x="179" y="3"/>
                  </a:lnTo>
                  <a:lnTo>
                    <a:pt x="168" y="2"/>
                  </a:lnTo>
                  <a:lnTo>
                    <a:pt x="160" y="2"/>
                  </a:lnTo>
                  <a:lnTo>
                    <a:pt x="151" y="0"/>
                  </a:lnTo>
                  <a:lnTo>
                    <a:pt x="141" y="0"/>
                  </a:lnTo>
                  <a:lnTo>
                    <a:pt x="132" y="0"/>
                  </a:lnTo>
                  <a:lnTo>
                    <a:pt x="124" y="0"/>
                  </a:lnTo>
                  <a:lnTo>
                    <a:pt x="113" y="0"/>
                  </a:lnTo>
                  <a:lnTo>
                    <a:pt x="105" y="2"/>
                  </a:lnTo>
                  <a:lnTo>
                    <a:pt x="94" y="2"/>
                  </a:lnTo>
                  <a:lnTo>
                    <a:pt x="84" y="2"/>
                  </a:lnTo>
                  <a:lnTo>
                    <a:pt x="76" y="2"/>
                  </a:lnTo>
                  <a:lnTo>
                    <a:pt x="67" y="3"/>
                  </a:lnTo>
                  <a:lnTo>
                    <a:pt x="57" y="3"/>
                  </a:lnTo>
                  <a:lnTo>
                    <a:pt x="48" y="7"/>
                  </a:lnTo>
                  <a:lnTo>
                    <a:pt x="38" y="7"/>
                  </a:lnTo>
                  <a:lnTo>
                    <a:pt x="31" y="11"/>
                  </a:lnTo>
                  <a:lnTo>
                    <a:pt x="0" y="59"/>
                  </a:lnTo>
                  <a:lnTo>
                    <a:pt x="0" y="59"/>
                  </a:lnTo>
                  <a:close/>
                </a:path>
              </a:pathLst>
            </a:custGeom>
            <a:solidFill>
              <a:srgbClr val="000000"/>
            </a:solidFill>
            <a:ln w="9525">
              <a:noFill/>
              <a:round/>
              <a:headEnd/>
              <a:tailEnd/>
            </a:ln>
          </p:spPr>
          <p:txBody>
            <a:bodyPr/>
            <a:lstStyle/>
            <a:p>
              <a:endParaRPr lang="pt-BR"/>
            </a:p>
          </p:txBody>
        </p:sp>
        <p:sp>
          <p:nvSpPr>
            <p:cNvPr id="2128991" name="Freeform 95"/>
            <p:cNvSpPr>
              <a:spLocks/>
            </p:cNvSpPr>
            <p:nvPr/>
          </p:nvSpPr>
          <p:spPr bwMode="auto">
            <a:xfrm>
              <a:off x="2042" y="3385"/>
              <a:ext cx="261" cy="71"/>
            </a:xfrm>
            <a:custGeom>
              <a:avLst/>
              <a:gdLst/>
              <a:ahLst/>
              <a:cxnLst>
                <a:cxn ang="0">
                  <a:pos x="6" y="34"/>
                </a:cxn>
                <a:cxn ang="0">
                  <a:pos x="21" y="34"/>
                </a:cxn>
                <a:cxn ang="0">
                  <a:pos x="40" y="34"/>
                </a:cxn>
                <a:cxn ang="0">
                  <a:pos x="67" y="38"/>
                </a:cxn>
                <a:cxn ang="0">
                  <a:pos x="99" y="45"/>
                </a:cxn>
                <a:cxn ang="0">
                  <a:pos x="131" y="53"/>
                </a:cxn>
                <a:cxn ang="0">
                  <a:pos x="167" y="64"/>
                </a:cxn>
                <a:cxn ang="0">
                  <a:pos x="188" y="74"/>
                </a:cxn>
                <a:cxn ang="0">
                  <a:pos x="207" y="82"/>
                </a:cxn>
                <a:cxn ang="0">
                  <a:pos x="228" y="91"/>
                </a:cxn>
                <a:cxn ang="0">
                  <a:pos x="249" y="104"/>
                </a:cxn>
                <a:cxn ang="0">
                  <a:pos x="268" y="116"/>
                </a:cxn>
                <a:cxn ang="0">
                  <a:pos x="289" y="131"/>
                </a:cxn>
                <a:cxn ang="0">
                  <a:pos x="308" y="139"/>
                </a:cxn>
                <a:cxn ang="0">
                  <a:pos x="329" y="127"/>
                </a:cxn>
                <a:cxn ang="0">
                  <a:pos x="354" y="118"/>
                </a:cxn>
                <a:cxn ang="0">
                  <a:pos x="384" y="108"/>
                </a:cxn>
                <a:cxn ang="0">
                  <a:pos x="412" y="102"/>
                </a:cxn>
                <a:cxn ang="0">
                  <a:pos x="433" y="101"/>
                </a:cxn>
                <a:cxn ang="0">
                  <a:pos x="456" y="97"/>
                </a:cxn>
                <a:cxn ang="0">
                  <a:pos x="519" y="49"/>
                </a:cxn>
                <a:cxn ang="0">
                  <a:pos x="496" y="51"/>
                </a:cxn>
                <a:cxn ang="0">
                  <a:pos x="477" y="53"/>
                </a:cxn>
                <a:cxn ang="0">
                  <a:pos x="456" y="59"/>
                </a:cxn>
                <a:cxn ang="0">
                  <a:pos x="431" y="63"/>
                </a:cxn>
                <a:cxn ang="0">
                  <a:pos x="407" y="68"/>
                </a:cxn>
                <a:cxn ang="0">
                  <a:pos x="380" y="76"/>
                </a:cxn>
                <a:cxn ang="0">
                  <a:pos x="355" y="83"/>
                </a:cxn>
                <a:cxn ang="0">
                  <a:pos x="335" y="93"/>
                </a:cxn>
                <a:cxn ang="0">
                  <a:pos x="317" y="104"/>
                </a:cxn>
                <a:cxn ang="0">
                  <a:pos x="302" y="95"/>
                </a:cxn>
                <a:cxn ang="0">
                  <a:pos x="283" y="80"/>
                </a:cxn>
                <a:cxn ang="0">
                  <a:pos x="262" y="68"/>
                </a:cxn>
                <a:cxn ang="0">
                  <a:pos x="239" y="55"/>
                </a:cxn>
                <a:cxn ang="0">
                  <a:pos x="209" y="42"/>
                </a:cxn>
                <a:cxn ang="0">
                  <a:pos x="175" y="26"/>
                </a:cxn>
                <a:cxn ang="0">
                  <a:pos x="143" y="17"/>
                </a:cxn>
                <a:cxn ang="0">
                  <a:pos x="122" y="11"/>
                </a:cxn>
                <a:cxn ang="0">
                  <a:pos x="101" y="6"/>
                </a:cxn>
                <a:cxn ang="0">
                  <a:pos x="78" y="4"/>
                </a:cxn>
                <a:cxn ang="0">
                  <a:pos x="53" y="2"/>
                </a:cxn>
                <a:cxn ang="0">
                  <a:pos x="30" y="0"/>
                </a:cxn>
              </a:cxnLst>
              <a:rect l="0" t="0" r="r" b="b"/>
              <a:pathLst>
                <a:path w="521" h="142">
                  <a:moveTo>
                    <a:pt x="0" y="34"/>
                  </a:moveTo>
                  <a:lnTo>
                    <a:pt x="2" y="34"/>
                  </a:lnTo>
                  <a:lnTo>
                    <a:pt x="6" y="34"/>
                  </a:lnTo>
                  <a:lnTo>
                    <a:pt x="9" y="34"/>
                  </a:lnTo>
                  <a:lnTo>
                    <a:pt x="15" y="34"/>
                  </a:lnTo>
                  <a:lnTo>
                    <a:pt x="21" y="34"/>
                  </a:lnTo>
                  <a:lnTo>
                    <a:pt x="27" y="34"/>
                  </a:lnTo>
                  <a:lnTo>
                    <a:pt x="32" y="34"/>
                  </a:lnTo>
                  <a:lnTo>
                    <a:pt x="40" y="34"/>
                  </a:lnTo>
                  <a:lnTo>
                    <a:pt x="48" y="36"/>
                  </a:lnTo>
                  <a:lnTo>
                    <a:pt x="57" y="38"/>
                  </a:lnTo>
                  <a:lnTo>
                    <a:pt x="67" y="38"/>
                  </a:lnTo>
                  <a:lnTo>
                    <a:pt x="76" y="42"/>
                  </a:lnTo>
                  <a:lnTo>
                    <a:pt x="86" y="42"/>
                  </a:lnTo>
                  <a:lnTo>
                    <a:pt x="99" y="45"/>
                  </a:lnTo>
                  <a:lnTo>
                    <a:pt x="108" y="47"/>
                  </a:lnTo>
                  <a:lnTo>
                    <a:pt x="120" y="49"/>
                  </a:lnTo>
                  <a:lnTo>
                    <a:pt x="131" y="53"/>
                  </a:lnTo>
                  <a:lnTo>
                    <a:pt x="143" y="57"/>
                  </a:lnTo>
                  <a:lnTo>
                    <a:pt x="154" y="61"/>
                  </a:lnTo>
                  <a:lnTo>
                    <a:pt x="167" y="64"/>
                  </a:lnTo>
                  <a:lnTo>
                    <a:pt x="175" y="68"/>
                  </a:lnTo>
                  <a:lnTo>
                    <a:pt x="181" y="70"/>
                  </a:lnTo>
                  <a:lnTo>
                    <a:pt x="188" y="74"/>
                  </a:lnTo>
                  <a:lnTo>
                    <a:pt x="196" y="76"/>
                  </a:lnTo>
                  <a:lnTo>
                    <a:pt x="201" y="80"/>
                  </a:lnTo>
                  <a:lnTo>
                    <a:pt x="207" y="82"/>
                  </a:lnTo>
                  <a:lnTo>
                    <a:pt x="213" y="85"/>
                  </a:lnTo>
                  <a:lnTo>
                    <a:pt x="220" y="89"/>
                  </a:lnTo>
                  <a:lnTo>
                    <a:pt x="228" y="91"/>
                  </a:lnTo>
                  <a:lnTo>
                    <a:pt x="234" y="95"/>
                  </a:lnTo>
                  <a:lnTo>
                    <a:pt x="241" y="101"/>
                  </a:lnTo>
                  <a:lnTo>
                    <a:pt x="249" y="104"/>
                  </a:lnTo>
                  <a:lnTo>
                    <a:pt x="255" y="108"/>
                  </a:lnTo>
                  <a:lnTo>
                    <a:pt x="260" y="112"/>
                  </a:lnTo>
                  <a:lnTo>
                    <a:pt x="268" y="116"/>
                  </a:lnTo>
                  <a:lnTo>
                    <a:pt x="276" y="121"/>
                  </a:lnTo>
                  <a:lnTo>
                    <a:pt x="281" y="125"/>
                  </a:lnTo>
                  <a:lnTo>
                    <a:pt x="289" y="131"/>
                  </a:lnTo>
                  <a:lnTo>
                    <a:pt x="297" y="137"/>
                  </a:lnTo>
                  <a:lnTo>
                    <a:pt x="302" y="142"/>
                  </a:lnTo>
                  <a:lnTo>
                    <a:pt x="308" y="139"/>
                  </a:lnTo>
                  <a:lnTo>
                    <a:pt x="316" y="135"/>
                  </a:lnTo>
                  <a:lnTo>
                    <a:pt x="323" y="131"/>
                  </a:lnTo>
                  <a:lnTo>
                    <a:pt x="329" y="127"/>
                  </a:lnTo>
                  <a:lnTo>
                    <a:pt x="336" y="123"/>
                  </a:lnTo>
                  <a:lnTo>
                    <a:pt x="346" y="121"/>
                  </a:lnTo>
                  <a:lnTo>
                    <a:pt x="354" y="118"/>
                  </a:lnTo>
                  <a:lnTo>
                    <a:pt x="363" y="116"/>
                  </a:lnTo>
                  <a:lnTo>
                    <a:pt x="373" y="112"/>
                  </a:lnTo>
                  <a:lnTo>
                    <a:pt x="384" y="108"/>
                  </a:lnTo>
                  <a:lnTo>
                    <a:pt x="393" y="106"/>
                  </a:lnTo>
                  <a:lnTo>
                    <a:pt x="407" y="104"/>
                  </a:lnTo>
                  <a:lnTo>
                    <a:pt x="412" y="102"/>
                  </a:lnTo>
                  <a:lnTo>
                    <a:pt x="420" y="101"/>
                  </a:lnTo>
                  <a:lnTo>
                    <a:pt x="426" y="101"/>
                  </a:lnTo>
                  <a:lnTo>
                    <a:pt x="433" y="101"/>
                  </a:lnTo>
                  <a:lnTo>
                    <a:pt x="441" y="99"/>
                  </a:lnTo>
                  <a:lnTo>
                    <a:pt x="449" y="97"/>
                  </a:lnTo>
                  <a:lnTo>
                    <a:pt x="456" y="97"/>
                  </a:lnTo>
                  <a:lnTo>
                    <a:pt x="466" y="97"/>
                  </a:lnTo>
                  <a:lnTo>
                    <a:pt x="521" y="49"/>
                  </a:lnTo>
                  <a:lnTo>
                    <a:pt x="519" y="49"/>
                  </a:lnTo>
                  <a:lnTo>
                    <a:pt x="515" y="49"/>
                  </a:lnTo>
                  <a:lnTo>
                    <a:pt x="506" y="49"/>
                  </a:lnTo>
                  <a:lnTo>
                    <a:pt x="496" y="51"/>
                  </a:lnTo>
                  <a:lnTo>
                    <a:pt x="490" y="51"/>
                  </a:lnTo>
                  <a:lnTo>
                    <a:pt x="485" y="53"/>
                  </a:lnTo>
                  <a:lnTo>
                    <a:pt x="477" y="53"/>
                  </a:lnTo>
                  <a:lnTo>
                    <a:pt x="469" y="55"/>
                  </a:lnTo>
                  <a:lnTo>
                    <a:pt x="462" y="55"/>
                  </a:lnTo>
                  <a:lnTo>
                    <a:pt x="456" y="59"/>
                  </a:lnTo>
                  <a:lnTo>
                    <a:pt x="449" y="59"/>
                  </a:lnTo>
                  <a:lnTo>
                    <a:pt x="441" y="61"/>
                  </a:lnTo>
                  <a:lnTo>
                    <a:pt x="431" y="63"/>
                  </a:lnTo>
                  <a:lnTo>
                    <a:pt x="424" y="64"/>
                  </a:lnTo>
                  <a:lnTo>
                    <a:pt x="414" y="66"/>
                  </a:lnTo>
                  <a:lnTo>
                    <a:pt x="407" y="68"/>
                  </a:lnTo>
                  <a:lnTo>
                    <a:pt x="397" y="70"/>
                  </a:lnTo>
                  <a:lnTo>
                    <a:pt x="390" y="74"/>
                  </a:lnTo>
                  <a:lnTo>
                    <a:pt x="380" y="76"/>
                  </a:lnTo>
                  <a:lnTo>
                    <a:pt x="373" y="80"/>
                  </a:lnTo>
                  <a:lnTo>
                    <a:pt x="363" y="82"/>
                  </a:lnTo>
                  <a:lnTo>
                    <a:pt x="355" y="83"/>
                  </a:lnTo>
                  <a:lnTo>
                    <a:pt x="350" y="85"/>
                  </a:lnTo>
                  <a:lnTo>
                    <a:pt x="342" y="89"/>
                  </a:lnTo>
                  <a:lnTo>
                    <a:pt x="335" y="93"/>
                  </a:lnTo>
                  <a:lnTo>
                    <a:pt x="329" y="97"/>
                  </a:lnTo>
                  <a:lnTo>
                    <a:pt x="321" y="101"/>
                  </a:lnTo>
                  <a:lnTo>
                    <a:pt x="317" y="104"/>
                  </a:lnTo>
                  <a:lnTo>
                    <a:pt x="314" y="102"/>
                  </a:lnTo>
                  <a:lnTo>
                    <a:pt x="308" y="101"/>
                  </a:lnTo>
                  <a:lnTo>
                    <a:pt x="302" y="95"/>
                  </a:lnTo>
                  <a:lnTo>
                    <a:pt x="295" y="89"/>
                  </a:lnTo>
                  <a:lnTo>
                    <a:pt x="289" y="83"/>
                  </a:lnTo>
                  <a:lnTo>
                    <a:pt x="283" y="80"/>
                  </a:lnTo>
                  <a:lnTo>
                    <a:pt x="276" y="76"/>
                  </a:lnTo>
                  <a:lnTo>
                    <a:pt x="270" y="74"/>
                  </a:lnTo>
                  <a:lnTo>
                    <a:pt x="262" y="68"/>
                  </a:lnTo>
                  <a:lnTo>
                    <a:pt x="255" y="64"/>
                  </a:lnTo>
                  <a:lnTo>
                    <a:pt x="247" y="59"/>
                  </a:lnTo>
                  <a:lnTo>
                    <a:pt x="239" y="55"/>
                  </a:lnTo>
                  <a:lnTo>
                    <a:pt x="228" y="49"/>
                  </a:lnTo>
                  <a:lnTo>
                    <a:pt x="219" y="45"/>
                  </a:lnTo>
                  <a:lnTo>
                    <a:pt x="209" y="42"/>
                  </a:lnTo>
                  <a:lnTo>
                    <a:pt x="198" y="36"/>
                  </a:lnTo>
                  <a:lnTo>
                    <a:pt x="186" y="32"/>
                  </a:lnTo>
                  <a:lnTo>
                    <a:pt x="175" y="26"/>
                  </a:lnTo>
                  <a:lnTo>
                    <a:pt x="162" y="23"/>
                  </a:lnTo>
                  <a:lnTo>
                    <a:pt x="150" y="21"/>
                  </a:lnTo>
                  <a:lnTo>
                    <a:pt x="143" y="17"/>
                  </a:lnTo>
                  <a:lnTo>
                    <a:pt x="137" y="15"/>
                  </a:lnTo>
                  <a:lnTo>
                    <a:pt x="129" y="13"/>
                  </a:lnTo>
                  <a:lnTo>
                    <a:pt x="122" y="11"/>
                  </a:lnTo>
                  <a:lnTo>
                    <a:pt x="114" y="9"/>
                  </a:lnTo>
                  <a:lnTo>
                    <a:pt x="106" y="7"/>
                  </a:lnTo>
                  <a:lnTo>
                    <a:pt x="101" y="6"/>
                  </a:lnTo>
                  <a:lnTo>
                    <a:pt x="93" y="6"/>
                  </a:lnTo>
                  <a:lnTo>
                    <a:pt x="86" y="6"/>
                  </a:lnTo>
                  <a:lnTo>
                    <a:pt x="78" y="4"/>
                  </a:lnTo>
                  <a:lnTo>
                    <a:pt x="68" y="2"/>
                  </a:lnTo>
                  <a:lnTo>
                    <a:pt x="63" y="2"/>
                  </a:lnTo>
                  <a:lnTo>
                    <a:pt x="53" y="2"/>
                  </a:lnTo>
                  <a:lnTo>
                    <a:pt x="46" y="0"/>
                  </a:lnTo>
                  <a:lnTo>
                    <a:pt x="36" y="0"/>
                  </a:lnTo>
                  <a:lnTo>
                    <a:pt x="30" y="0"/>
                  </a:lnTo>
                  <a:lnTo>
                    <a:pt x="0" y="34"/>
                  </a:lnTo>
                  <a:lnTo>
                    <a:pt x="0" y="34"/>
                  </a:lnTo>
                  <a:close/>
                </a:path>
              </a:pathLst>
            </a:custGeom>
            <a:solidFill>
              <a:srgbClr val="000000"/>
            </a:solidFill>
            <a:ln w="9525">
              <a:noFill/>
              <a:round/>
              <a:headEnd/>
              <a:tailEnd/>
            </a:ln>
          </p:spPr>
          <p:txBody>
            <a:bodyPr/>
            <a:lstStyle/>
            <a:p>
              <a:endParaRPr lang="pt-BR"/>
            </a:p>
          </p:txBody>
        </p:sp>
        <p:sp>
          <p:nvSpPr>
            <p:cNvPr id="2128992" name="Freeform 96"/>
            <p:cNvSpPr>
              <a:spLocks/>
            </p:cNvSpPr>
            <p:nvPr/>
          </p:nvSpPr>
          <p:spPr bwMode="auto">
            <a:xfrm>
              <a:off x="2445" y="3393"/>
              <a:ext cx="82" cy="21"/>
            </a:xfrm>
            <a:custGeom>
              <a:avLst/>
              <a:gdLst/>
              <a:ahLst/>
              <a:cxnLst>
                <a:cxn ang="0">
                  <a:pos x="0" y="40"/>
                </a:cxn>
                <a:cxn ang="0">
                  <a:pos x="141" y="44"/>
                </a:cxn>
                <a:cxn ang="0">
                  <a:pos x="163" y="2"/>
                </a:cxn>
                <a:cxn ang="0">
                  <a:pos x="42" y="0"/>
                </a:cxn>
                <a:cxn ang="0">
                  <a:pos x="0" y="40"/>
                </a:cxn>
                <a:cxn ang="0">
                  <a:pos x="0" y="40"/>
                </a:cxn>
              </a:cxnLst>
              <a:rect l="0" t="0" r="r" b="b"/>
              <a:pathLst>
                <a:path w="163" h="44">
                  <a:moveTo>
                    <a:pt x="0" y="40"/>
                  </a:moveTo>
                  <a:lnTo>
                    <a:pt x="141" y="44"/>
                  </a:lnTo>
                  <a:lnTo>
                    <a:pt x="163" y="2"/>
                  </a:lnTo>
                  <a:lnTo>
                    <a:pt x="42" y="0"/>
                  </a:lnTo>
                  <a:lnTo>
                    <a:pt x="0" y="40"/>
                  </a:lnTo>
                  <a:lnTo>
                    <a:pt x="0" y="40"/>
                  </a:lnTo>
                  <a:close/>
                </a:path>
              </a:pathLst>
            </a:custGeom>
            <a:solidFill>
              <a:srgbClr val="000000"/>
            </a:solidFill>
            <a:ln w="9525">
              <a:noFill/>
              <a:round/>
              <a:headEnd/>
              <a:tailEnd/>
            </a:ln>
          </p:spPr>
          <p:txBody>
            <a:bodyPr/>
            <a:lstStyle/>
            <a:p>
              <a:endParaRPr lang="pt-BR"/>
            </a:p>
          </p:txBody>
        </p:sp>
        <p:sp>
          <p:nvSpPr>
            <p:cNvPr id="2128993" name="Freeform 97"/>
            <p:cNvSpPr>
              <a:spLocks/>
            </p:cNvSpPr>
            <p:nvPr/>
          </p:nvSpPr>
          <p:spPr bwMode="auto">
            <a:xfrm>
              <a:off x="2271" y="2937"/>
              <a:ext cx="71" cy="74"/>
            </a:xfrm>
            <a:custGeom>
              <a:avLst/>
              <a:gdLst/>
              <a:ahLst/>
              <a:cxnLst>
                <a:cxn ang="0">
                  <a:pos x="0" y="129"/>
                </a:cxn>
                <a:cxn ang="0">
                  <a:pos x="2" y="127"/>
                </a:cxn>
                <a:cxn ang="0">
                  <a:pos x="12" y="121"/>
                </a:cxn>
                <a:cxn ang="0">
                  <a:pos x="15" y="115"/>
                </a:cxn>
                <a:cxn ang="0">
                  <a:pos x="23" y="112"/>
                </a:cxn>
                <a:cxn ang="0">
                  <a:pos x="29" y="104"/>
                </a:cxn>
                <a:cxn ang="0">
                  <a:pos x="38" y="96"/>
                </a:cxn>
                <a:cxn ang="0">
                  <a:pos x="48" y="87"/>
                </a:cxn>
                <a:cxn ang="0">
                  <a:pos x="55" y="79"/>
                </a:cxn>
                <a:cxn ang="0">
                  <a:pos x="67" y="68"/>
                </a:cxn>
                <a:cxn ang="0">
                  <a:pos x="78" y="57"/>
                </a:cxn>
                <a:cxn ang="0">
                  <a:pos x="82" y="49"/>
                </a:cxn>
                <a:cxn ang="0">
                  <a:pos x="88" y="43"/>
                </a:cxn>
                <a:cxn ang="0">
                  <a:pos x="93" y="36"/>
                </a:cxn>
                <a:cxn ang="0">
                  <a:pos x="101" y="28"/>
                </a:cxn>
                <a:cxn ang="0">
                  <a:pos x="107" y="20"/>
                </a:cxn>
                <a:cxn ang="0">
                  <a:pos x="112" y="15"/>
                </a:cxn>
                <a:cxn ang="0">
                  <a:pos x="118" y="5"/>
                </a:cxn>
                <a:cxn ang="0">
                  <a:pos x="124" y="0"/>
                </a:cxn>
                <a:cxn ang="0">
                  <a:pos x="143" y="9"/>
                </a:cxn>
                <a:cxn ang="0">
                  <a:pos x="141" y="11"/>
                </a:cxn>
                <a:cxn ang="0">
                  <a:pos x="135" y="22"/>
                </a:cxn>
                <a:cxn ang="0">
                  <a:pos x="131" y="28"/>
                </a:cxn>
                <a:cxn ang="0">
                  <a:pos x="128" y="36"/>
                </a:cxn>
                <a:cxn ang="0">
                  <a:pos x="120" y="45"/>
                </a:cxn>
                <a:cxn ang="0">
                  <a:pos x="114" y="55"/>
                </a:cxn>
                <a:cxn ang="0">
                  <a:pos x="107" y="64"/>
                </a:cxn>
                <a:cxn ang="0">
                  <a:pos x="97" y="76"/>
                </a:cxn>
                <a:cxn ang="0">
                  <a:pos x="88" y="87"/>
                </a:cxn>
                <a:cxn ang="0">
                  <a:pos x="78" y="100"/>
                </a:cxn>
                <a:cxn ang="0">
                  <a:pos x="71" y="106"/>
                </a:cxn>
                <a:cxn ang="0">
                  <a:pos x="65" y="112"/>
                </a:cxn>
                <a:cxn ang="0">
                  <a:pos x="57" y="117"/>
                </a:cxn>
                <a:cxn ang="0">
                  <a:pos x="52" y="123"/>
                </a:cxn>
                <a:cxn ang="0">
                  <a:pos x="44" y="129"/>
                </a:cxn>
                <a:cxn ang="0">
                  <a:pos x="36" y="134"/>
                </a:cxn>
                <a:cxn ang="0">
                  <a:pos x="29" y="140"/>
                </a:cxn>
                <a:cxn ang="0">
                  <a:pos x="21" y="148"/>
                </a:cxn>
                <a:cxn ang="0">
                  <a:pos x="0" y="129"/>
                </a:cxn>
                <a:cxn ang="0">
                  <a:pos x="0" y="129"/>
                </a:cxn>
              </a:cxnLst>
              <a:rect l="0" t="0" r="r" b="b"/>
              <a:pathLst>
                <a:path w="143" h="148">
                  <a:moveTo>
                    <a:pt x="0" y="129"/>
                  </a:moveTo>
                  <a:lnTo>
                    <a:pt x="2" y="127"/>
                  </a:lnTo>
                  <a:lnTo>
                    <a:pt x="12" y="121"/>
                  </a:lnTo>
                  <a:lnTo>
                    <a:pt x="15" y="115"/>
                  </a:lnTo>
                  <a:lnTo>
                    <a:pt x="23" y="112"/>
                  </a:lnTo>
                  <a:lnTo>
                    <a:pt x="29" y="104"/>
                  </a:lnTo>
                  <a:lnTo>
                    <a:pt x="38" y="96"/>
                  </a:lnTo>
                  <a:lnTo>
                    <a:pt x="48" y="87"/>
                  </a:lnTo>
                  <a:lnTo>
                    <a:pt x="55" y="79"/>
                  </a:lnTo>
                  <a:lnTo>
                    <a:pt x="67" y="68"/>
                  </a:lnTo>
                  <a:lnTo>
                    <a:pt x="78" y="57"/>
                  </a:lnTo>
                  <a:lnTo>
                    <a:pt x="82" y="49"/>
                  </a:lnTo>
                  <a:lnTo>
                    <a:pt x="88" y="43"/>
                  </a:lnTo>
                  <a:lnTo>
                    <a:pt x="93" y="36"/>
                  </a:lnTo>
                  <a:lnTo>
                    <a:pt x="101" y="28"/>
                  </a:lnTo>
                  <a:lnTo>
                    <a:pt x="107" y="20"/>
                  </a:lnTo>
                  <a:lnTo>
                    <a:pt x="112" y="15"/>
                  </a:lnTo>
                  <a:lnTo>
                    <a:pt x="118" y="5"/>
                  </a:lnTo>
                  <a:lnTo>
                    <a:pt x="124" y="0"/>
                  </a:lnTo>
                  <a:lnTo>
                    <a:pt x="143" y="9"/>
                  </a:lnTo>
                  <a:lnTo>
                    <a:pt x="141" y="11"/>
                  </a:lnTo>
                  <a:lnTo>
                    <a:pt x="135" y="22"/>
                  </a:lnTo>
                  <a:lnTo>
                    <a:pt x="131" y="28"/>
                  </a:lnTo>
                  <a:lnTo>
                    <a:pt x="128" y="36"/>
                  </a:lnTo>
                  <a:lnTo>
                    <a:pt x="120" y="45"/>
                  </a:lnTo>
                  <a:lnTo>
                    <a:pt x="114" y="55"/>
                  </a:lnTo>
                  <a:lnTo>
                    <a:pt x="107" y="64"/>
                  </a:lnTo>
                  <a:lnTo>
                    <a:pt x="97" y="76"/>
                  </a:lnTo>
                  <a:lnTo>
                    <a:pt x="88" y="87"/>
                  </a:lnTo>
                  <a:lnTo>
                    <a:pt x="78" y="100"/>
                  </a:lnTo>
                  <a:lnTo>
                    <a:pt x="71" y="106"/>
                  </a:lnTo>
                  <a:lnTo>
                    <a:pt x="65" y="112"/>
                  </a:lnTo>
                  <a:lnTo>
                    <a:pt x="57" y="117"/>
                  </a:lnTo>
                  <a:lnTo>
                    <a:pt x="52" y="123"/>
                  </a:lnTo>
                  <a:lnTo>
                    <a:pt x="44" y="129"/>
                  </a:lnTo>
                  <a:lnTo>
                    <a:pt x="36" y="134"/>
                  </a:lnTo>
                  <a:lnTo>
                    <a:pt x="29" y="140"/>
                  </a:lnTo>
                  <a:lnTo>
                    <a:pt x="21" y="148"/>
                  </a:lnTo>
                  <a:lnTo>
                    <a:pt x="0" y="129"/>
                  </a:lnTo>
                  <a:lnTo>
                    <a:pt x="0" y="129"/>
                  </a:lnTo>
                  <a:close/>
                </a:path>
              </a:pathLst>
            </a:custGeom>
            <a:solidFill>
              <a:srgbClr val="000000"/>
            </a:solidFill>
            <a:ln w="9525">
              <a:noFill/>
              <a:round/>
              <a:headEnd/>
              <a:tailEnd/>
            </a:ln>
          </p:spPr>
          <p:txBody>
            <a:bodyPr/>
            <a:lstStyle/>
            <a:p>
              <a:endParaRPr lang="pt-BR"/>
            </a:p>
          </p:txBody>
        </p:sp>
        <p:sp>
          <p:nvSpPr>
            <p:cNvPr id="2128994" name="Freeform 98"/>
            <p:cNvSpPr>
              <a:spLocks/>
            </p:cNvSpPr>
            <p:nvPr/>
          </p:nvSpPr>
          <p:spPr bwMode="auto">
            <a:xfrm>
              <a:off x="1583" y="2616"/>
              <a:ext cx="149" cy="277"/>
            </a:xfrm>
            <a:custGeom>
              <a:avLst/>
              <a:gdLst/>
              <a:ahLst/>
              <a:cxnLst>
                <a:cxn ang="0">
                  <a:pos x="2" y="46"/>
                </a:cxn>
                <a:cxn ang="0">
                  <a:pos x="17" y="32"/>
                </a:cxn>
                <a:cxn ang="0">
                  <a:pos x="34" y="19"/>
                </a:cxn>
                <a:cxn ang="0">
                  <a:pos x="49" y="11"/>
                </a:cxn>
                <a:cxn ang="0">
                  <a:pos x="63" y="6"/>
                </a:cxn>
                <a:cxn ang="0">
                  <a:pos x="76" y="2"/>
                </a:cxn>
                <a:cxn ang="0">
                  <a:pos x="91" y="0"/>
                </a:cxn>
                <a:cxn ang="0">
                  <a:pos x="106" y="0"/>
                </a:cxn>
                <a:cxn ang="0">
                  <a:pos x="123" y="2"/>
                </a:cxn>
                <a:cxn ang="0">
                  <a:pos x="141" y="8"/>
                </a:cxn>
                <a:cxn ang="0">
                  <a:pos x="160" y="15"/>
                </a:cxn>
                <a:cxn ang="0">
                  <a:pos x="180" y="27"/>
                </a:cxn>
                <a:cxn ang="0">
                  <a:pos x="196" y="40"/>
                </a:cxn>
                <a:cxn ang="0">
                  <a:pos x="209" y="55"/>
                </a:cxn>
                <a:cxn ang="0">
                  <a:pos x="218" y="72"/>
                </a:cxn>
                <a:cxn ang="0">
                  <a:pos x="226" y="91"/>
                </a:cxn>
                <a:cxn ang="0">
                  <a:pos x="232" y="108"/>
                </a:cxn>
                <a:cxn ang="0">
                  <a:pos x="236" y="127"/>
                </a:cxn>
                <a:cxn ang="0">
                  <a:pos x="236" y="146"/>
                </a:cxn>
                <a:cxn ang="0">
                  <a:pos x="236" y="165"/>
                </a:cxn>
                <a:cxn ang="0">
                  <a:pos x="234" y="181"/>
                </a:cxn>
                <a:cxn ang="0">
                  <a:pos x="232" y="196"/>
                </a:cxn>
                <a:cxn ang="0">
                  <a:pos x="230" y="211"/>
                </a:cxn>
                <a:cxn ang="0">
                  <a:pos x="224" y="228"/>
                </a:cxn>
                <a:cxn ang="0">
                  <a:pos x="220" y="241"/>
                </a:cxn>
                <a:cxn ang="0">
                  <a:pos x="226" y="247"/>
                </a:cxn>
                <a:cxn ang="0">
                  <a:pos x="239" y="262"/>
                </a:cxn>
                <a:cxn ang="0">
                  <a:pos x="245" y="272"/>
                </a:cxn>
                <a:cxn ang="0">
                  <a:pos x="255" y="283"/>
                </a:cxn>
                <a:cxn ang="0">
                  <a:pos x="264" y="298"/>
                </a:cxn>
                <a:cxn ang="0">
                  <a:pos x="274" y="317"/>
                </a:cxn>
                <a:cxn ang="0">
                  <a:pos x="281" y="336"/>
                </a:cxn>
                <a:cxn ang="0">
                  <a:pos x="287" y="359"/>
                </a:cxn>
                <a:cxn ang="0">
                  <a:pos x="293" y="384"/>
                </a:cxn>
                <a:cxn ang="0">
                  <a:pos x="294" y="397"/>
                </a:cxn>
                <a:cxn ang="0">
                  <a:pos x="296" y="413"/>
                </a:cxn>
                <a:cxn ang="0">
                  <a:pos x="296" y="426"/>
                </a:cxn>
                <a:cxn ang="0">
                  <a:pos x="296" y="443"/>
                </a:cxn>
                <a:cxn ang="0">
                  <a:pos x="296" y="458"/>
                </a:cxn>
                <a:cxn ang="0">
                  <a:pos x="296" y="477"/>
                </a:cxn>
                <a:cxn ang="0">
                  <a:pos x="294" y="494"/>
                </a:cxn>
                <a:cxn ang="0">
                  <a:pos x="293" y="513"/>
                </a:cxn>
                <a:cxn ang="0">
                  <a:pos x="289" y="532"/>
                </a:cxn>
                <a:cxn ang="0">
                  <a:pos x="285" y="553"/>
                </a:cxn>
                <a:cxn ang="0">
                  <a:pos x="0" y="51"/>
                </a:cxn>
              </a:cxnLst>
              <a:rect l="0" t="0" r="r" b="b"/>
              <a:pathLst>
                <a:path w="296" h="553">
                  <a:moveTo>
                    <a:pt x="0" y="51"/>
                  </a:moveTo>
                  <a:lnTo>
                    <a:pt x="2" y="46"/>
                  </a:lnTo>
                  <a:lnTo>
                    <a:pt x="11" y="38"/>
                  </a:lnTo>
                  <a:lnTo>
                    <a:pt x="17" y="32"/>
                  </a:lnTo>
                  <a:lnTo>
                    <a:pt x="25" y="25"/>
                  </a:lnTo>
                  <a:lnTo>
                    <a:pt x="34" y="19"/>
                  </a:lnTo>
                  <a:lnTo>
                    <a:pt x="45" y="13"/>
                  </a:lnTo>
                  <a:lnTo>
                    <a:pt x="49" y="11"/>
                  </a:lnTo>
                  <a:lnTo>
                    <a:pt x="55" y="8"/>
                  </a:lnTo>
                  <a:lnTo>
                    <a:pt x="63" y="6"/>
                  </a:lnTo>
                  <a:lnTo>
                    <a:pt x="70" y="4"/>
                  </a:lnTo>
                  <a:lnTo>
                    <a:pt x="76" y="2"/>
                  </a:lnTo>
                  <a:lnTo>
                    <a:pt x="82" y="0"/>
                  </a:lnTo>
                  <a:lnTo>
                    <a:pt x="91" y="0"/>
                  </a:lnTo>
                  <a:lnTo>
                    <a:pt x="99" y="0"/>
                  </a:lnTo>
                  <a:lnTo>
                    <a:pt x="106" y="0"/>
                  </a:lnTo>
                  <a:lnTo>
                    <a:pt x="114" y="2"/>
                  </a:lnTo>
                  <a:lnTo>
                    <a:pt x="123" y="2"/>
                  </a:lnTo>
                  <a:lnTo>
                    <a:pt x="133" y="6"/>
                  </a:lnTo>
                  <a:lnTo>
                    <a:pt x="141" y="8"/>
                  </a:lnTo>
                  <a:lnTo>
                    <a:pt x="150" y="11"/>
                  </a:lnTo>
                  <a:lnTo>
                    <a:pt x="160" y="15"/>
                  </a:lnTo>
                  <a:lnTo>
                    <a:pt x="171" y="23"/>
                  </a:lnTo>
                  <a:lnTo>
                    <a:pt x="180" y="27"/>
                  </a:lnTo>
                  <a:lnTo>
                    <a:pt x="188" y="34"/>
                  </a:lnTo>
                  <a:lnTo>
                    <a:pt x="196" y="40"/>
                  </a:lnTo>
                  <a:lnTo>
                    <a:pt x="203" y="49"/>
                  </a:lnTo>
                  <a:lnTo>
                    <a:pt x="209" y="55"/>
                  </a:lnTo>
                  <a:lnTo>
                    <a:pt x="215" y="65"/>
                  </a:lnTo>
                  <a:lnTo>
                    <a:pt x="218" y="72"/>
                  </a:lnTo>
                  <a:lnTo>
                    <a:pt x="224" y="82"/>
                  </a:lnTo>
                  <a:lnTo>
                    <a:pt x="226" y="91"/>
                  </a:lnTo>
                  <a:lnTo>
                    <a:pt x="230" y="99"/>
                  </a:lnTo>
                  <a:lnTo>
                    <a:pt x="232" y="108"/>
                  </a:lnTo>
                  <a:lnTo>
                    <a:pt x="234" y="120"/>
                  </a:lnTo>
                  <a:lnTo>
                    <a:pt x="236" y="127"/>
                  </a:lnTo>
                  <a:lnTo>
                    <a:pt x="236" y="137"/>
                  </a:lnTo>
                  <a:lnTo>
                    <a:pt x="236" y="146"/>
                  </a:lnTo>
                  <a:lnTo>
                    <a:pt x="237" y="156"/>
                  </a:lnTo>
                  <a:lnTo>
                    <a:pt x="236" y="165"/>
                  </a:lnTo>
                  <a:lnTo>
                    <a:pt x="236" y="173"/>
                  </a:lnTo>
                  <a:lnTo>
                    <a:pt x="234" y="181"/>
                  </a:lnTo>
                  <a:lnTo>
                    <a:pt x="234" y="188"/>
                  </a:lnTo>
                  <a:lnTo>
                    <a:pt x="232" y="196"/>
                  </a:lnTo>
                  <a:lnTo>
                    <a:pt x="230" y="203"/>
                  </a:lnTo>
                  <a:lnTo>
                    <a:pt x="230" y="211"/>
                  </a:lnTo>
                  <a:lnTo>
                    <a:pt x="228" y="219"/>
                  </a:lnTo>
                  <a:lnTo>
                    <a:pt x="224" y="228"/>
                  </a:lnTo>
                  <a:lnTo>
                    <a:pt x="222" y="236"/>
                  </a:lnTo>
                  <a:lnTo>
                    <a:pt x="220" y="241"/>
                  </a:lnTo>
                  <a:lnTo>
                    <a:pt x="220" y="245"/>
                  </a:lnTo>
                  <a:lnTo>
                    <a:pt x="226" y="247"/>
                  </a:lnTo>
                  <a:lnTo>
                    <a:pt x="230" y="253"/>
                  </a:lnTo>
                  <a:lnTo>
                    <a:pt x="239" y="262"/>
                  </a:lnTo>
                  <a:lnTo>
                    <a:pt x="241" y="266"/>
                  </a:lnTo>
                  <a:lnTo>
                    <a:pt x="245" y="272"/>
                  </a:lnTo>
                  <a:lnTo>
                    <a:pt x="251" y="278"/>
                  </a:lnTo>
                  <a:lnTo>
                    <a:pt x="255" y="283"/>
                  </a:lnTo>
                  <a:lnTo>
                    <a:pt x="258" y="291"/>
                  </a:lnTo>
                  <a:lnTo>
                    <a:pt x="264" y="298"/>
                  </a:lnTo>
                  <a:lnTo>
                    <a:pt x="268" y="308"/>
                  </a:lnTo>
                  <a:lnTo>
                    <a:pt x="274" y="317"/>
                  </a:lnTo>
                  <a:lnTo>
                    <a:pt x="277" y="325"/>
                  </a:lnTo>
                  <a:lnTo>
                    <a:pt x="281" y="336"/>
                  </a:lnTo>
                  <a:lnTo>
                    <a:pt x="283" y="346"/>
                  </a:lnTo>
                  <a:lnTo>
                    <a:pt x="287" y="359"/>
                  </a:lnTo>
                  <a:lnTo>
                    <a:pt x="289" y="371"/>
                  </a:lnTo>
                  <a:lnTo>
                    <a:pt x="293" y="384"/>
                  </a:lnTo>
                  <a:lnTo>
                    <a:pt x="293" y="390"/>
                  </a:lnTo>
                  <a:lnTo>
                    <a:pt x="294" y="397"/>
                  </a:lnTo>
                  <a:lnTo>
                    <a:pt x="294" y="405"/>
                  </a:lnTo>
                  <a:lnTo>
                    <a:pt x="296" y="413"/>
                  </a:lnTo>
                  <a:lnTo>
                    <a:pt x="296" y="420"/>
                  </a:lnTo>
                  <a:lnTo>
                    <a:pt x="296" y="426"/>
                  </a:lnTo>
                  <a:lnTo>
                    <a:pt x="296" y="435"/>
                  </a:lnTo>
                  <a:lnTo>
                    <a:pt x="296" y="443"/>
                  </a:lnTo>
                  <a:lnTo>
                    <a:pt x="296" y="449"/>
                  </a:lnTo>
                  <a:lnTo>
                    <a:pt x="296" y="458"/>
                  </a:lnTo>
                  <a:lnTo>
                    <a:pt x="296" y="468"/>
                  </a:lnTo>
                  <a:lnTo>
                    <a:pt x="296" y="477"/>
                  </a:lnTo>
                  <a:lnTo>
                    <a:pt x="294" y="485"/>
                  </a:lnTo>
                  <a:lnTo>
                    <a:pt x="294" y="494"/>
                  </a:lnTo>
                  <a:lnTo>
                    <a:pt x="293" y="502"/>
                  </a:lnTo>
                  <a:lnTo>
                    <a:pt x="293" y="513"/>
                  </a:lnTo>
                  <a:lnTo>
                    <a:pt x="289" y="523"/>
                  </a:lnTo>
                  <a:lnTo>
                    <a:pt x="289" y="532"/>
                  </a:lnTo>
                  <a:lnTo>
                    <a:pt x="285" y="544"/>
                  </a:lnTo>
                  <a:lnTo>
                    <a:pt x="285" y="553"/>
                  </a:lnTo>
                  <a:lnTo>
                    <a:pt x="66" y="485"/>
                  </a:lnTo>
                  <a:lnTo>
                    <a:pt x="0" y="51"/>
                  </a:lnTo>
                  <a:lnTo>
                    <a:pt x="0" y="51"/>
                  </a:lnTo>
                  <a:close/>
                </a:path>
              </a:pathLst>
            </a:custGeom>
            <a:solidFill>
              <a:srgbClr val="D48000"/>
            </a:solidFill>
            <a:ln w="9525">
              <a:noFill/>
              <a:round/>
              <a:headEnd/>
              <a:tailEnd/>
            </a:ln>
          </p:spPr>
          <p:txBody>
            <a:bodyPr/>
            <a:lstStyle/>
            <a:p>
              <a:endParaRPr lang="pt-BR"/>
            </a:p>
          </p:txBody>
        </p:sp>
        <p:sp>
          <p:nvSpPr>
            <p:cNvPr id="2128995" name="Freeform 99"/>
            <p:cNvSpPr>
              <a:spLocks/>
            </p:cNvSpPr>
            <p:nvPr/>
          </p:nvSpPr>
          <p:spPr bwMode="auto">
            <a:xfrm>
              <a:off x="1402" y="2967"/>
              <a:ext cx="313" cy="517"/>
            </a:xfrm>
            <a:custGeom>
              <a:avLst/>
              <a:gdLst/>
              <a:ahLst/>
              <a:cxnLst>
                <a:cxn ang="0">
                  <a:pos x="34" y="18"/>
                </a:cxn>
                <a:cxn ang="0">
                  <a:pos x="25" y="48"/>
                </a:cxn>
                <a:cxn ang="0">
                  <a:pos x="13" y="90"/>
                </a:cxn>
                <a:cxn ang="0">
                  <a:pos x="7" y="120"/>
                </a:cxn>
                <a:cxn ang="0">
                  <a:pos x="4" y="145"/>
                </a:cxn>
                <a:cxn ang="0">
                  <a:pos x="2" y="173"/>
                </a:cxn>
                <a:cxn ang="0">
                  <a:pos x="0" y="202"/>
                </a:cxn>
                <a:cxn ang="0">
                  <a:pos x="0" y="229"/>
                </a:cxn>
                <a:cxn ang="0">
                  <a:pos x="2" y="257"/>
                </a:cxn>
                <a:cxn ang="0">
                  <a:pos x="7" y="284"/>
                </a:cxn>
                <a:cxn ang="0">
                  <a:pos x="13" y="308"/>
                </a:cxn>
                <a:cxn ang="0">
                  <a:pos x="34" y="350"/>
                </a:cxn>
                <a:cxn ang="0">
                  <a:pos x="49" y="383"/>
                </a:cxn>
                <a:cxn ang="0">
                  <a:pos x="59" y="409"/>
                </a:cxn>
                <a:cxn ang="0">
                  <a:pos x="70" y="440"/>
                </a:cxn>
                <a:cxn ang="0">
                  <a:pos x="78" y="474"/>
                </a:cxn>
                <a:cxn ang="0">
                  <a:pos x="87" y="510"/>
                </a:cxn>
                <a:cxn ang="0">
                  <a:pos x="95" y="548"/>
                </a:cxn>
                <a:cxn ang="0">
                  <a:pos x="102" y="590"/>
                </a:cxn>
                <a:cxn ang="0">
                  <a:pos x="106" y="632"/>
                </a:cxn>
                <a:cxn ang="0">
                  <a:pos x="110" y="679"/>
                </a:cxn>
                <a:cxn ang="0">
                  <a:pos x="112" y="727"/>
                </a:cxn>
                <a:cxn ang="0">
                  <a:pos x="112" y="780"/>
                </a:cxn>
                <a:cxn ang="0">
                  <a:pos x="112" y="835"/>
                </a:cxn>
                <a:cxn ang="0">
                  <a:pos x="108" y="892"/>
                </a:cxn>
                <a:cxn ang="0">
                  <a:pos x="102" y="953"/>
                </a:cxn>
                <a:cxn ang="0">
                  <a:pos x="97" y="1017"/>
                </a:cxn>
                <a:cxn ang="0">
                  <a:pos x="614" y="907"/>
                </a:cxn>
                <a:cxn ang="0">
                  <a:pos x="614" y="884"/>
                </a:cxn>
                <a:cxn ang="0">
                  <a:pos x="610" y="848"/>
                </a:cxn>
                <a:cxn ang="0">
                  <a:pos x="608" y="801"/>
                </a:cxn>
                <a:cxn ang="0">
                  <a:pos x="604" y="774"/>
                </a:cxn>
                <a:cxn ang="0">
                  <a:pos x="600" y="746"/>
                </a:cxn>
                <a:cxn ang="0">
                  <a:pos x="597" y="715"/>
                </a:cxn>
                <a:cxn ang="0">
                  <a:pos x="591" y="685"/>
                </a:cxn>
                <a:cxn ang="0">
                  <a:pos x="583" y="652"/>
                </a:cxn>
                <a:cxn ang="0">
                  <a:pos x="578" y="620"/>
                </a:cxn>
                <a:cxn ang="0">
                  <a:pos x="570" y="588"/>
                </a:cxn>
                <a:cxn ang="0">
                  <a:pos x="562" y="556"/>
                </a:cxn>
                <a:cxn ang="0">
                  <a:pos x="555" y="517"/>
                </a:cxn>
                <a:cxn ang="0">
                  <a:pos x="551" y="478"/>
                </a:cxn>
                <a:cxn ang="0">
                  <a:pos x="549" y="436"/>
                </a:cxn>
                <a:cxn ang="0">
                  <a:pos x="551" y="392"/>
                </a:cxn>
                <a:cxn ang="0">
                  <a:pos x="555" y="346"/>
                </a:cxn>
                <a:cxn ang="0">
                  <a:pos x="561" y="299"/>
                </a:cxn>
                <a:cxn ang="0">
                  <a:pos x="566" y="255"/>
                </a:cxn>
                <a:cxn ang="0">
                  <a:pos x="576" y="211"/>
                </a:cxn>
                <a:cxn ang="0">
                  <a:pos x="583" y="166"/>
                </a:cxn>
                <a:cxn ang="0">
                  <a:pos x="593" y="128"/>
                </a:cxn>
                <a:cxn ang="0">
                  <a:pos x="600" y="92"/>
                </a:cxn>
                <a:cxn ang="0">
                  <a:pos x="608" y="61"/>
                </a:cxn>
                <a:cxn ang="0">
                  <a:pos x="625" y="0"/>
                </a:cxn>
              </a:cxnLst>
              <a:rect l="0" t="0" r="r" b="b"/>
              <a:pathLst>
                <a:path w="625" h="1035">
                  <a:moveTo>
                    <a:pt x="40" y="6"/>
                  </a:moveTo>
                  <a:lnTo>
                    <a:pt x="38" y="6"/>
                  </a:lnTo>
                  <a:lnTo>
                    <a:pt x="36" y="14"/>
                  </a:lnTo>
                  <a:lnTo>
                    <a:pt x="34" y="18"/>
                  </a:lnTo>
                  <a:lnTo>
                    <a:pt x="32" y="25"/>
                  </a:lnTo>
                  <a:lnTo>
                    <a:pt x="28" y="31"/>
                  </a:lnTo>
                  <a:lnTo>
                    <a:pt x="28" y="40"/>
                  </a:lnTo>
                  <a:lnTo>
                    <a:pt x="25" y="48"/>
                  </a:lnTo>
                  <a:lnTo>
                    <a:pt x="23" y="57"/>
                  </a:lnTo>
                  <a:lnTo>
                    <a:pt x="19" y="67"/>
                  </a:lnTo>
                  <a:lnTo>
                    <a:pt x="17" y="78"/>
                  </a:lnTo>
                  <a:lnTo>
                    <a:pt x="13" y="90"/>
                  </a:lnTo>
                  <a:lnTo>
                    <a:pt x="11" y="101"/>
                  </a:lnTo>
                  <a:lnTo>
                    <a:pt x="11" y="107"/>
                  </a:lnTo>
                  <a:lnTo>
                    <a:pt x="9" y="113"/>
                  </a:lnTo>
                  <a:lnTo>
                    <a:pt x="7" y="120"/>
                  </a:lnTo>
                  <a:lnTo>
                    <a:pt x="7" y="128"/>
                  </a:lnTo>
                  <a:lnTo>
                    <a:pt x="6" y="134"/>
                  </a:lnTo>
                  <a:lnTo>
                    <a:pt x="6" y="139"/>
                  </a:lnTo>
                  <a:lnTo>
                    <a:pt x="4" y="145"/>
                  </a:lnTo>
                  <a:lnTo>
                    <a:pt x="4" y="153"/>
                  </a:lnTo>
                  <a:lnTo>
                    <a:pt x="2" y="160"/>
                  </a:lnTo>
                  <a:lnTo>
                    <a:pt x="2" y="166"/>
                  </a:lnTo>
                  <a:lnTo>
                    <a:pt x="2" y="173"/>
                  </a:lnTo>
                  <a:lnTo>
                    <a:pt x="2" y="181"/>
                  </a:lnTo>
                  <a:lnTo>
                    <a:pt x="0" y="187"/>
                  </a:lnTo>
                  <a:lnTo>
                    <a:pt x="0" y="194"/>
                  </a:lnTo>
                  <a:lnTo>
                    <a:pt x="0" y="202"/>
                  </a:lnTo>
                  <a:lnTo>
                    <a:pt x="0" y="208"/>
                  </a:lnTo>
                  <a:lnTo>
                    <a:pt x="0" y="215"/>
                  </a:lnTo>
                  <a:lnTo>
                    <a:pt x="0" y="223"/>
                  </a:lnTo>
                  <a:lnTo>
                    <a:pt x="0" y="229"/>
                  </a:lnTo>
                  <a:lnTo>
                    <a:pt x="2" y="238"/>
                  </a:lnTo>
                  <a:lnTo>
                    <a:pt x="2" y="244"/>
                  </a:lnTo>
                  <a:lnTo>
                    <a:pt x="2" y="249"/>
                  </a:lnTo>
                  <a:lnTo>
                    <a:pt x="2" y="257"/>
                  </a:lnTo>
                  <a:lnTo>
                    <a:pt x="4" y="265"/>
                  </a:lnTo>
                  <a:lnTo>
                    <a:pt x="4" y="270"/>
                  </a:lnTo>
                  <a:lnTo>
                    <a:pt x="6" y="276"/>
                  </a:lnTo>
                  <a:lnTo>
                    <a:pt x="7" y="284"/>
                  </a:lnTo>
                  <a:lnTo>
                    <a:pt x="9" y="291"/>
                  </a:lnTo>
                  <a:lnTo>
                    <a:pt x="11" y="297"/>
                  </a:lnTo>
                  <a:lnTo>
                    <a:pt x="13" y="303"/>
                  </a:lnTo>
                  <a:lnTo>
                    <a:pt x="13" y="308"/>
                  </a:lnTo>
                  <a:lnTo>
                    <a:pt x="17" y="316"/>
                  </a:lnTo>
                  <a:lnTo>
                    <a:pt x="23" y="327"/>
                  </a:lnTo>
                  <a:lnTo>
                    <a:pt x="28" y="341"/>
                  </a:lnTo>
                  <a:lnTo>
                    <a:pt x="34" y="350"/>
                  </a:lnTo>
                  <a:lnTo>
                    <a:pt x="40" y="364"/>
                  </a:lnTo>
                  <a:lnTo>
                    <a:pt x="44" y="369"/>
                  </a:lnTo>
                  <a:lnTo>
                    <a:pt x="45" y="375"/>
                  </a:lnTo>
                  <a:lnTo>
                    <a:pt x="49" y="383"/>
                  </a:lnTo>
                  <a:lnTo>
                    <a:pt x="51" y="388"/>
                  </a:lnTo>
                  <a:lnTo>
                    <a:pt x="55" y="396"/>
                  </a:lnTo>
                  <a:lnTo>
                    <a:pt x="57" y="403"/>
                  </a:lnTo>
                  <a:lnTo>
                    <a:pt x="59" y="409"/>
                  </a:lnTo>
                  <a:lnTo>
                    <a:pt x="63" y="417"/>
                  </a:lnTo>
                  <a:lnTo>
                    <a:pt x="64" y="424"/>
                  </a:lnTo>
                  <a:lnTo>
                    <a:pt x="66" y="432"/>
                  </a:lnTo>
                  <a:lnTo>
                    <a:pt x="70" y="440"/>
                  </a:lnTo>
                  <a:lnTo>
                    <a:pt x="72" y="449"/>
                  </a:lnTo>
                  <a:lnTo>
                    <a:pt x="74" y="457"/>
                  </a:lnTo>
                  <a:lnTo>
                    <a:pt x="76" y="466"/>
                  </a:lnTo>
                  <a:lnTo>
                    <a:pt x="78" y="474"/>
                  </a:lnTo>
                  <a:lnTo>
                    <a:pt x="82" y="483"/>
                  </a:lnTo>
                  <a:lnTo>
                    <a:pt x="82" y="491"/>
                  </a:lnTo>
                  <a:lnTo>
                    <a:pt x="85" y="500"/>
                  </a:lnTo>
                  <a:lnTo>
                    <a:pt x="87" y="510"/>
                  </a:lnTo>
                  <a:lnTo>
                    <a:pt x="91" y="519"/>
                  </a:lnTo>
                  <a:lnTo>
                    <a:pt x="91" y="529"/>
                  </a:lnTo>
                  <a:lnTo>
                    <a:pt x="93" y="536"/>
                  </a:lnTo>
                  <a:lnTo>
                    <a:pt x="95" y="548"/>
                  </a:lnTo>
                  <a:lnTo>
                    <a:pt x="97" y="557"/>
                  </a:lnTo>
                  <a:lnTo>
                    <a:pt x="99" y="569"/>
                  </a:lnTo>
                  <a:lnTo>
                    <a:pt x="101" y="578"/>
                  </a:lnTo>
                  <a:lnTo>
                    <a:pt x="102" y="590"/>
                  </a:lnTo>
                  <a:lnTo>
                    <a:pt x="104" y="601"/>
                  </a:lnTo>
                  <a:lnTo>
                    <a:pt x="104" y="611"/>
                  </a:lnTo>
                  <a:lnTo>
                    <a:pt x="104" y="622"/>
                  </a:lnTo>
                  <a:lnTo>
                    <a:pt x="106" y="632"/>
                  </a:lnTo>
                  <a:lnTo>
                    <a:pt x="108" y="643"/>
                  </a:lnTo>
                  <a:lnTo>
                    <a:pt x="108" y="654"/>
                  </a:lnTo>
                  <a:lnTo>
                    <a:pt x="108" y="668"/>
                  </a:lnTo>
                  <a:lnTo>
                    <a:pt x="110" y="679"/>
                  </a:lnTo>
                  <a:lnTo>
                    <a:pt x="112" y="690"/>
                  </a:lnTo>
                  <a:lnTo>
                    <a:pt x="112" y="704"/>
                  </a:lnTo>
                  <a:lnTo>
                    <a:pt x="112" y="715"/>
                  </a:lnTo>
                  <a:lnTo>
                    <a:pt x="112" y="727"/>
                  </a:lnTo>
                  <a:lnTo>
                    <a:pt x="112" y="742"/>
                  </a:lnTo>
                  <a:lnTo>
                    <a:pt x="112" y="753"/>
                  </a:lnTo>
                  <a:lnTo>
                    <a:pt x="112" y="767"/>
                  </a:lnTo>
                  <a:lnTo>
                    <a:pt x="112" y="780"/>
                  </a:lnTo>
                  <a:lnTo>
                    <a:pt x="114" y="795"/>
                  </a:lnTo>
                  <a:lnTo>
                    <a:pt x="112" y="806"/>
                  </a:lnTo>
                  <a:lnTo>
                    <a:pt x="112" y="822"/>
                  </a:lnTo>
                  <a:lnTo>
                    <a:pt x="112" y="835"/>
                  </a:lnTo>
                  <a:lnTo>
                    <a:pt x="112" y="850"/>
                  </a:lnTo>
                  <a:lnTo>
                    <a:pt x="110" y="863"/>
                  </a:lnTo>
                  <a:lnTo>
                    <a:pt x="108" y="879"/>
                  </a:lnTo>
                  <a:lnTo>
                    <a:pt x="108" y="892"/>
                  </a:lnTo>
                  <a:lnTo>
                    <a:pt x="108" y="909"/>
                  </a:lnTo>
                  <a:lnTo>
                    <a:pt x="104" y="922"/>
                  </a:lnTo>
                  <a:lnTo>
                    <a:pt x="104" y="938"/>
                  </a:lnTo>
                  <a:lnTo>
                    <a:pt x="102" y="953"/>
                  </a:lnTo>
                  <a:lnTo>
                    <a:pt x="102" y="970"/>
                  </a:lnTo>
                  <a:lnTo>
                    <a:pt x="99" y="985"/>
                  </a:lnTo>
                  <a:lnTo>
                    <a:pt x="99" y="1002"/>
                  </a:lnTo>
                  <a:lnTo>
                    <a:pt x="97" y="1017"/>
                  </a:lnTo>
                  <a:lnTo>
                    <a:pt x="97" y="1035"/>
                  </a:lnTo>
                  <a:lnTo>
                    <a:pt x="616" y="917"/>
                  </a:lnTo>
                  <a:lnTo>
                    <a:pt x="614" y="913"/>
                  </a:lnTo>
                  <a:lnTo>
                    <a:pt x="614" y="907"/>
                  </a:lnTo>
                  <a:lnTo>
                    <a:pt x="614" y="903"/>
                  </a:lnTo>
                  <a:lnTo>
                    <a:pt x="614" y="898"/>
                  </a:lnTo>
                  <a:lnTo>
                    <a:pt x="614" y="890"/>
                  </a:lnTo>
                  <a:lnTo>
                    <a:pt x="614" y="884"/>
                  </a:lnTo>
                  <a:lnTo>
                    <a:pt x="612" y="875"/>
                  </a:lnTo>
                  <a:lnTo>
                    <a:pt x="612" y="867"/>
                  </a:lnTo>
                  <a:lnTo>
                    <a:pt x="610" y="858"/>
                  </a:lnTo>
                  <a:lnTo>
                    <a:pt x="610" y="848"/>
                  </a:lnTo>
                  <a:lnTo>
                    <a:pt x="610" y="837"/>
                  </a:lnTo>
                  <a:lnTo>
                    <a:pt x="608" y="825"/>
                  </a:lnTo>
                  <a:lnTo>
                    <a:pt x="608" y="812"/>
                  </a:lnTo>
                  <a:lnTo>
                    <a:pt x="608" y="801"/>
                  </a:lnTo>
                  <a:lnTo>
                    <a:pt x="606" y="795"/>
                  </a:lnTo>
                  <a:lnTo>
                    <a:pt x="604" y="787"/>
                  </a:lnTo>
                  <a:lnTo>
                    <a:pt x="604" y="780"/>
                  </a:lnTo>
                  <a:lnTo>
                    <a:pt x="604" y="774"/>
                  </a:lnTo>
                  <a:lnTo>
                    <a:pt x="602" y="767"/>
                  </a:lnTo>
                  <a:lnTo>
                    <a:pt x="602" y="759"/>
                  </a:lnTo>
                  <a:lnTo>
                    <a:pt x="600" y="753"/>
                  </a:lnTo>
                  <a:lnTo>
                    <a:pt x="600" y="746"/>
                  </a:lnTo>
                  <a:lnTo>
                    <a:pt x="599" y="738"/>
                  </a:lnTo>
                  <a:lnTo>
                    <a:pt x="597" y="730"/>
                  </a:lnTo>
                  <a:lnTo>
                    <a:pt x="597" y="721"/>
                  </a:lnTo>
                  <a:lnTo>
                    <a:pt x="597" y="715"/>
                  </a:lnTo>
                  <a:lnTo>
                    <a:pt x="593" y="706"/>
                  </a:lnTo>
                  <a:lnTo>
                    <a:pt x="593" y="700"/>
                  </a:lnTo>
                  <a:lnTo>
                    <a:pt x="591" y="690"/>
                  </a:lnTo>
                  <a:lnTo>
                    <a:pt x="591" y="685"/>
                  </a:lnTo>
                  <a:lnTo>
                    <a:pt x="589" y="675"/>
                  </a:lnTo>
                  <a:lnTo>
                    <a:pt x="587" y="668"/>
                  </a:lnTo>
                  <a:lnTo>
                    <a:pt x="585" y="658"/>
                  </a:lnTo>
                  <a:lnTo>
                    <a:pt x="583" y="652"/>
                  </a:lnTo>
                  <a:lnTo>
                    <a:pt x="581" y="643"/>
                  </a:lnTo>
                  <a:lnTo>
                    <a:pt x="581" y="635"/>
                  </a:lnTo>
                  <a:lnTo>
                    <a:pt x="580" y="626"/>
                  </a:lnTo>
                  <a:lnTo>
                    <a:pt x="578" y="620"/>
                  </a:lnTo>
                  <a:lnTo>
                    <a:pt x="576" y="611"/>
                  </a:lnTo>
                  <a:lnTo>
                    <a:pt x="574" y="603"/>
                  </a:lnTo>
                  <a:lnTo>
                    <a:pt x="572" y="594"/>
                  </a:lnTo>
                  <a:lnTo>
                    <a:pt x="570" y="588"/>
                  </a:lnTo>
                  <a:lnTo>
                    <a:pt x="568" y="578"/>
                  </a:lnTo>
                  <a:lnTo>
                    <a:pt x="566" y="571"/>
                  </a:lnTo>
                  <a:lnTo>
                    <a:pt x="564" y="561"/>
                  </a:lnTo>
                  <a:lnTo>
                    <a:pt x="562" y="556"/>
                  </a:lnTo>
                  <a:lnTo>
                    <a:pt x="561" y="546"/>
                  </a:lnTo>
                  <a:lnTo>
                    <a:pt x="557" y="536"/>
                  </a:lnTo>
                  <a:lnTo>
                    <a:pt x="555" y="527"/>
                  </a:lnTo>
                  <a:lnTo>
                    <a:pt x="555" y="517"/>
                  </a:lnTo>
                  <a:lnTo>
                    <a:pt x="553" y="508"/>
                  </a:lnTo>
                  <a:lnTo>
                    <a:pt x="551" y="498"/>
                  </a:lnTo>
                  <a:lnTo>
                    <a:pt x="551" y="487"/>
                  </a:lnTo>
                  <a:lnTo>
                    <a:pt x="551" y="478"/>
                  </a:lnTo>
                  <a:lnTo>
                    <a:pt x="549" y="468"/>
                  </a:lnTo>
                  <a:lnTo>
                    <a:pt x="549" y="457"/>
                  </a:lnTo>
                  <a:lnTo>
                    <a:pt x="549" y="447"/>
                  </a:lnTo>
                  <a:lnTo>
                    <a:pt x="549" y="436"/>
                  </a:lnTo>
                  <a:lnTo>
                    <a:pt x="549" y="424"/>
                  </a:lnTo>
                  <a:lnTo>
                    <a:pt x="549" y="415"/>
                  </a:lnTo>
                  <a:lnTo>
                    <a:pt x="551" y="403"/>
                  </a:lnTo>
                  <a:lnTo>
                    <a:pt x="551" y="392"/>
                  </a:lnTo>
                  <a:lnTo>
                    <a:pt x="551" y="381"/>
                  </a:lnTo>
                  <a:lnTo>
                    <a:pt x="551" y="369"/>
                  </a:lnTo>
                  <a:lnTo>
                    <a:pt x="553" y="356"/>
                  </a:lnTo>
                  <a:lnTo>
                    <a:pt x="555" y="346"/>
                  </a:lnTo>
                  <a:lnTo>
                    <a:pt x="555" y="333"/>
                  </a:lnTo>
                  <a:lnTo>
                    <a:pt x="557" y="324"/>
                  </a:lnTo>
                  <a:lnTo>
                    <a:pt x="557" y="310"/>
                  </a:lnTo>
                  <a:lnTo>
                    <a:pt x="561" y="299"/>
                  </a:lnTo>
                  <a:lnTo>
                    <a:pt x="561" y="287"/>
                  </a:lnTo>
                  <a:lnTo>
                    <a:pt x="562" y="276"/>
                  </a:lnTo>
                  <a:lnTo>
                    <a:pt x="564" y="265"/>
                  </a:lnTo>
                  <a:lnTo>
                    <a:pt x="566" y="255"/>
                  </a:lnTo>
                  <a:lnTo>
                    <a:pt x="568" y="244"/>
                  </a:lnTo>
                  <a:lnTo>
                    <a:pt x="572" y="232"/>
                  </a:lnTo>
                  <a:lnTo>
                    <a:pt x="572" y="221"/>
                  </a:lnTo>
                  <a:lnTo>
                    <a:pt x="576" y="211"/>
                  </a:lnTo>
                  <a:lnTo>
                    <a:pt x="578" y="200"/>
                  </a:lnTo>
                  <a:lnTo>
                    <a:pt x="580" y="187"/>
                  </a:lnTo>
                  <a:lnTo>
                    <a:pt x="581" y="177"/>
                  </a:lnTo>
                  <a:lnTo>
                    <a:pt x="583" y="166"/>
                  </a:lnTo>
                  <a:lnTo>
                    <a:pt x="583" y="156"/>
                  </a:lnTo>
                  <a:lnTo>
                    <a:pt x="587" y="145"/>
                  </a:lnTo>
                  <a:lnTo>
                    <a:pt x="589" y="137"/>
                  </a:lnTo>
                  <a:lnTo>
                    <a:pt x="593" y="128"/>
                  </a:lnTo>
                  <a:lnTo>
                    <a:pt x="593" y="116"/>
                  </a:lnTo>
                  <a:lnTo>
                    <a:pt x="597" y="109"/>
                  </a:lnTo>
                  <a:lnTo>
                    <a:pt x="599" y="99"/>
                  </a:lnTo>
                  <a:lnTo>
                    <a:pt x="600" y="92"/>
                  </a:lnTo>
                  <a:lnTo>
                    <a:pt x="602" y="84"/>
                  </a:lnTo>
                  <a:lnTo>
                    <a:pt x="604" y="75"/>
                  </a:lnTo>
                  <a:lnTo>
                    <a:pt x="606" y="69"/>
                  </a:lnTo>
                  <a:lnTo>
                    <a:pt x="608" y="61"/>
                  </a:lnTo>
                  <a:lnTo>
                    <a:pt x="610" y="54"/>
                  </a:lnTo>
                  <a:lnTo>
                    <a:pt x="610" y="46"/>
                  </a:lnTo>
                  <a:lnTo>
                    <a:pt x="614" y="35"/>
                  </a:lnTo>
                  <a:lnTo>
                    <a:pt x="625" y="0"/>
                  </a:lnTo>
                  <a:lnTo>
                    <a:pt x="40" y="6"/>
                  </a:lnTo>
                  <a:lnTo>
                    <a:pt x="40" y="6"/>
                  </a:lnTo>
                  <a:close/>
                </a:path>
              </a:pathLst>
            </a:custGeom>
            <a:solidFill>
              <a:srgbClr val="0D2F8D"/>
            </a:solidFill>
            <a:ln w="9525">
              <a:noFill/>
              <a:round/>
              <a:headEnd/>
              <a:tailEnd/>
            </a:ln>
          </p:spPr>
          <p:txBody>
            <a:bodyPr/>
            <a:lstStyle/>
            <a:p>
              <a:endParaRPr lang="pt-BR"/>
            </a:p>
          </p:txBody>
        </p:sp>
        <p:sp>
          <p:nvSpPr>
            <p:cNvPr id="2128996" name="Freeform 100"/>
            <p:cNvSpPr>
              <a:spLocks/>
            </p:cNvSpPr>
            <p:nvPr/>
          </p:nvSpPr>
          <p:spPr bwMode="auto">
            <a:xfrm>
              <a:off x="1512" y="2636"/>
              <a:ext cx="129" cy="236"/>
            </a:xfrm>
            <a:custGeom>
              <a:avLst/>
              <a:gdLst/>
              <a:ahLst/>
              <a:cxnLst>
                <a:cxn ang="0">
                  <a:pos x="147" y="0"/>
                </a:cxn>
                <a:cxn ang="0">
                  <a:pos x="137" y="11"/>
                </a:cxn>
                <a:cxn ang="0">
                  <a:pos x="124" y="23"/>
                </a:cxn>
                <a:cxn ang="0">
                  <a:pos x="112" y="36"/>
                </a:cxn>
                <a:cxn ang="0">
                  <a:pos x="103" y="47"/>
                </a:cxn>
                <a:cxn ang="0">
                  <a:pos x="92" y="63"/>
                </a:cxn>
                <a:cxn ang="0">
                  <a:pos x="78" y="80"/>
                </a:cxn>
                <a:cxn ang="0">
                  <a:pos x="65" y="99"/>
                </a:cxn>
                <a:cxn ang="0">
                  <a:pos x="52" y="118"/>
                </a:cxn>
                <a:cxn ang="0">
                  <a:pos x="40" y="141"/>
                </a:cxn>
                <a:cxn ang="0">
                  <a:pos x="29" y="162"/>
                </a:cxn>
                <a:cxn ang="0">
                  <a:pos x="19" y="179"/>
                </a:cxn>
                <a:cxn ang="0">
                  <a:pos x="16" y="192"/>
                </a:cxn>
                <a:cxn ang="0">
                  <a:pos x="10" y="211"/>
                </a:cxn>
                <a:cxn ang="0">
                  <a:pos x="4" y="228"/>
                </a:cxn>
                <a:cxn ang="0">
                  <a:pos x="0" y="243"/>
                </a:cxn>
                <a:cxn ang="0">
                  <a:pos x="86" y="310"/>
                </a:cxn>
                <a:cxn ang="0">
                  <a:pos x="84" y="314"/>
                </a:cxn>
                <a:cxn ang="0">
                  <a:pos x="76" y="323"/>
                </a:cxn>
                <a:cxn ang="0">
                  <a:pos x="65" y="340"/>
                </a:cxn>
                <a:cxn ang="0">
                  <a:pos x="54" y="361"/>
                </a:cxn>
                <a:cxn ang="0">
                  <a:pos x="44" y="373"/>
                </a:cxn>
                <a:cxn ang="0">
                  <a:pos x="38" y="386"/>
                </a:cxn>
                <a:cxn ang="0">
                  <a:pos x="31" y="401"/>
                </a:cxn>
                <a:cxn ang="0">
                  <a:pos x="25" y="414"/>
                </a:cxn>
                <a:cxn ang="0">
                  <a:pos x="17" y="428"/>
                </a:cxn>
                <a:cxn ang="0">
                  <a:pos x="12" y="443"/>
                </a:cxn>
                <a:cxn ang="0">
                  <a:pos x="6" y="456"/>
                </a:cxn>
                <a:cxn ang="0">
                  <a:pos x="4" y="471"/>
                </a:cxn>
                <a:cxn ang="0">
                  <a:pos x="236" y="460"/>
                </a:cxn>
                <a:cxn ang="0">
                  <a:pos x="238" y="452"/>
                </a:cxn>
                <a:cxn ang="0">
                  <a:pos x="244" y="435"/>
                </a:cxn>
                <a:cxn ang="0">
                  <a:pos x="247" y="418"/>
                </a:cxn>
                <a:cxn ang="0">
                  <a:pos x="251" y="407"/>
                </a:cxn>
                <a:cxn ang="0">
                  <a:pos x="253" y="392"/>
                </a:cxn>
                <a:cxn ang="0">
                  <a:pos x="255" y="374"/>
                </a:cxn>
                <a:cxn ang="0">
                  <a:pos x="257" y="357"/>
                </a:cxn>
                <a:cxn ang="0">
                  <a:pos x="257" y="338"/>
                </a:cxn>
                <a:cxn ang="0">
                  <a:pos x="257" y="317"/>
                </a:cxn>
                <a:cxn ang="0">
                  <a:pos x="257" y="296"/>
                </a:cxn>
                <a:cxn ang="0">
                  <a:pos x="255" y="276"/>
                </a:cxn>
                <a:cxn ang="0">
                  <a:pos x="251" y="253"/>
                </a:cxn>
                <a:cxn ang="0">
                  <a:pos x="247" y="234"/>
                </a:cxn>
                <a:cxn ang="0">
                  <a:pos x="244" y="220"/>
                </a:cxn>
                <a:cxn ang="0">
                  <a:pos x="240" y="201"/>
                </a:cxn>
                <a:cxn ang="0">
                  <a:pos x="230" y="179"/>
                </a:cxn>
                <a:cxn ang="0">
                  <a:pos x="225" y="158"/>
                </a:cxn>
                <a:cxn ang="0">
                  <a:pos x="217" y="135"/>
                </a:cxn>
                <a:cxn ang="0">
                  <a:pos x="207" y="114"/>
                </a:cxn>
                <a:cxn ang="0">
                  <a:pos x="198" y="95"/>
                </a:cxn>
                <a:cxn ang="0">
                  <a:pos x="190" y="78"/>
                </a:cxn>
                <a:cxn ang="0">
                  <a:pos x="183" y="61"/>
                </a:cxn>
                <a:cxn ang="0">
                  <a:pos x="175" y="47"/>
                </a:cxn>
                <a:cxn ang="0">
                  <a:pos x="164" y="28"/>
                </a:cxn>
                <a:cxn ang="0">
                  <a:pos x="154" y="9"/>
                </a:cxn>
                <a:cxn ang="0">
                  <a:pos x="149" y="0"/>
                </a:cxn>
              </a:cxnLst>
              <a:rect l="0" t="0" r="r" b="b"/>
              <a:pathLst>
                <a:path w="259" h="471">
                  <a:moveTo>
                    <a:pt x="149" y="0"/>
                  </a:moveTo>
                  <a:lnTo>
                    <a:pt x="147" y="0"/>
                  </a:lnTo>
                  <a:lnTo>
                    <a:pt x="143" y="6"/>
                  </a:lnTo>
                  <a:lnTo>
                    <a:pt x="137" y="11"/>
                  </a:lnTo>
                  <a:lnTo>
                    <a:pt x="130" y="19"/>
                  </a:lnTo>
                  <a:lnTo>
                    <a:pt x="124" y="23"/>
                  </a:lnTo>
                  <a:lnTo>
                    <a:pt x="118" y="28"/>
                  </a:lnTo>
                  <a:lnTo>
                    <a:pt x="112" y="36"/>
                  </a:lnTo>
                  <a:lnTo>
                    <a:pt x="109" y="42"/>
                  </a:lnTo>
                  <a:lnTo>
                    <a:pt x="103" y="47"/>
                  </a:lnTo>
                  <a:lnTo>
                    <a:pt x="97" y="55"/>
                  </a:lnTo>
                  <a:lnTo>
                    <a:pt x="92" y="63"/>
                  </a:lnTo>
                  <a:lnTo>
                    <a:pt x="86" y="72"/>
                  </a:lnTo>
                  <a:lnTo>
                    <a:pt x="78" y="80"/>
                  </a:lnTo>
                  <a:lnTo>
                    <a:pt x="71" y="89"/>
                  </a:lnTo>
                  <a:lnTo>
                    <a:pt x="65" y="99"/>
                  </a:lnTo>
                  <a:lnTo>
                    <a:pt x="59" y="108"/>
                  </a:lnTo>
                  <a:lnTo>
                    <a:pt x="52" y="118"/>
                  </a:lnTo>
                  <a:lnTo>
                    <a:pt x="46" y="127"/>
                  </a:lnTo>
                  <a:lnTo>
                    <a:pt x="40" y="141"/>
                  </a:lnTo>
                  <a:lnTo>
                    <a:pt x="36" y="152"/>
                  </a:lnTo>
                  <a:lnTo>
                    <a:pt x="29" y="162"/>
                  </a:lnTo>
                  <a:lnTo>
                    <a:pt x="23" y="173"/>
                  </a:lnTo>
                  <a:lnTo>
                    <a:pt x="19" y="179"/>
                  </a:lnTo>
                  <a:lnTo>
                    <a:pt x="17" y="184"/>
                  </a:lnTo>
                  <a:lnTo>
                    <a:pt x="16" y="192"/>
                  </a:lnTo>
                  <a:lnTo>
                    <a:pt x="14" y="200"/>
                  </a:lnTo>
                  <a:lnTo>
                    <a:pt x="10" y="211"/>
                  </a:lnTo>
                  <a:lnTo>
                    <a:pt x="6" y="222"/>
                  </a:lnTo>
                  <a:lnTo>
                    <a:pt x="4" y="228"/>
                  </a:lnTo>
                  <a:lnTo>
                    <a:pt x="2" y="236"/>
                  </a:lnTo>
                  <a:lnTo>
                    <a:pt x="0" y="243"/>
                  </a:lnTo>
                  <a:lnTo>
                    <a:pt x="0" y="249"/>
                  </a:lnTo>
                  <a:lnTo>
                    <a:pt x="86" y="310"/>
                  </a:lnTo>
                  <a:lnTo>
                    <a:pt x="86" y="310"/>
                  </a:lnTo>
                  <a:lnTo>
                    <a:pt x="84" y="314"/>
                  </a:lnTo>
                  <a:lnTo>
                    <a:pt x="80" y="317"/>
                  </a:lnTo>
                  <a:lnTo>
                    <a:pt x="76" y="323"/>
                  </a:lnTo>
                  <a:lnTo>
                    <a:pt x="71" y="331"/>
                  </a:lnTo>
                  <a:lnTo>
                    <a:pt x="65" y="340"/>
                  </a:lnTo>
                  <a:lnTo>
                    <a:pt x="59" y="350"/>
                  </a:lnTo>
                  <a:lnTo>
                    <a:pt x="54" y="361"/>
                  </a:lnTo>
                  <a:lnTo>
                    <a:pt x="48" y="367"/>
                  </a:lnTo>
                  <a:lnTo>
                    <a:pt x="44" y="373"/>
                  </a:lnTo>
                  <a:lnTo>
                    <a:pt x="42" y="380"/>
                  </a:lnTo>
                  <a:lnTo>
                    <a:pt x="38" y="386"/>
                  </a:lnTo>
                  <a:lnTo>
                    <a:pt x="35" y="393"/>
                  </a:lnTo>
                  <a:lnTo>
                    <a:pt x="31" y="401"/>
                  </a:lnTo>
                  <a:lnTo>
                    <a:pt x="27" y="407"/>
                  </a:lnTo>
                  <a:lnTo>
                    <a:pt x="25" y="414"/>
                  </a:lnTo>
                  <a:lnTo>
                    <a:pt x="21" y="422"/>
                  </a:lnTo>
                  <a:lnTo>
                    <a:pt x="17" y="428"/>
                  </a:lnTo>
                  <a:lnTo>
                    <a:pt x="14" y="435"/>
                  </a:lnTo>
                  <a:lnTo>
                    <a:pt x="12" y="443"/>
                  </a:lnTo>
                  <a:lnTo>
                    <a:pt x="8" y="449"/>
                  </a:lnTo>
                  <a:lnTo>
                    <a:pt x="6" y="456"/>
                  </a:lnTo>
                  <a:lnTo>
                    <a:pt x="4" y="464"/>
                  </a:lnTo>
                  <a:lnTo>
                    <a:pt x="4" y="471"/>
                  </a:lnTo>
                  <a:lnTo>
                    <a:pt x="236" y="462"/>
                  </a:lnTo>
                  <a:lnTo>
                    <a:pt x="236" y="460"/>
                  </a:lnTo>
                  <a:lnTo>
                    <a:pt x="238" y="458"/>
                  </a:lnTo>
                  <a:lnTo>
                    <a:pt x="238" y="452"/>
                  </a:lnTo>
                  <a:lnTo>
                    <a:pt x="242" y="445"/>
                  </a:lnTo>
                  <a:lnTo>
                    <a:pt x="244" y="435"/>
                  </a:lnTo>
                  <a:lnTo>
                    <a:pt x="247" y="426"/>
                  </a:lnTo>
                  <a:lnTo>
                    <a:pt x="247" y="418"/>
                  </a:lnTo>
                  <a:lnTo>
                    <a:pt x="249" y="412"/>
                  </a:lnTo>
                  <a:lnTo>
                    <a:pt x="251" y="407"/>
                  </a:lnTo>
                  <a:lnTo>
                    <a:pt x="253" y="401"/>
                  </a:lnTo>
                  <a:lnTo>
                    <a:pt x="253" y="392"/>
                  </a:lnTo>
                  <a:lnTo>
                    <a:pt x="255" y="384"/>
                  </a:lnTo>
                  <a:lnTo>
                    <a:pt x="255" y="374"/>
                  </a:lnTo>
                  <a:lnTo>
                    <a:pt x="257" y="367"/>
                  </a:lnTo>
                  <a:lnTo>
                    <a:pt x="257" y="357"/>
                  </a:lnTo>
                  <a:lnTo>
                    <a:pt x="257" y="348"/>
                  </a:lnTo>
                  <a:lnTo>
                    <a:pt x="257" y="338"/>
                  </a:lnTo>
                  <a:lnTo>
                    <a:pt x="259" y="329"/>
                  </a:lnTo>
                  <a:lnTo>
                    <a:pt x="257" y="317"/>
                  </a:lnTo>
                  <a:lnTo>
                    <a:pt x="257" y="308"/>
                  </a:lnTo>
                  <a:lnTo>
                    <a:pt x="257" y="296"/>
                  </a:lnTo>
                  <a:lnTo>
                    <a:pt x="257" y="287"/>
                  </a:lnTo>
                  <a:lnTo>
                    <a:pt x="255" y="276"/>
                  </a:lnTo>
                  <a:lnTo>
                    <a:pt x="253" y="264"/>
                  </a:lnTo>
                  <a:lnTo>
                    <a:pt x="251" y="253"/>
                  </a:lnTo>
                  <a:lnTo>
                    <a:pt x="249" y="239"/>
                  </a:lnTo>
                  <a:lnTo>
                    <a:pt x="247" y="234"/>
                  </a:lnTo>
                  <a:lnTo>
                    <a:pt x="246" y="226"/>
                  </a:lnTo>
                  <a:lnTo>
                    <a:pt x="244" y="220"/>
                  </a:lnTo>
                  <a:lnTo>
                    <a:pt x="244" y="215"/>
                  </a:lnTo>
                  <a:lnTo>
                    <a:pt x="240" y="201"/>
                  </a:lnTo>
                  <a:lnTo>
                    <a:pt x="236" y="192"/>
                  </a:lnTo>
                  <a:lnTo>
                    <a:pt x="230" y="179"/>
                  </a:lnTo>
                  <a:lnTo>
                    <a:pt x="228" y="167"/>
                  </a:lnTo>
                  <a:lnTo>
                    <a:pt x="225" y="158"/>
                  </a:lnTo>
                  <a:lnTo>
                    <a:pt x="221" y="146"/>
                  </a:lnTo>
                  <a:lnTo>
                    <a:pt x="217" y="135"/>
                  </a:lnTo>
                  <a:lnTo>
                    <a:pt x="211" y="125"/>
                  </a:lnTo>
                  <a:lnTo>
                    <a:pt x="207" y="114"/>
                  </a:lnTo>
                  <a:lnTo>
                    <a:pt x="204" y="104"/>
                  </a:lnTo>
                  <a:lnTo>
                    <a:pt x="198" y="95"/>
                  </a:lnTo>
                  <a:lnTo>
                    <a:pt x="194" y="85"/>
                  </a:lnTo>
                  <a:lnTo>
                    <a:pt x="190" y="78"/>
                  </a:lnTo>
                  <a:lnTo>
                    <a:pt x="187" y="70"/>
                  </a:lnTo>
                  <a:lnTo>
                    <a:pt x="183" y="61"/>
                  </a:lnTo>
                  <a:lnTo>
                    <a:pt x="179" y="53"/>
                  </a:lnTo>
                  <a:lnTo>
                    <a:pt x="175" y="47"/>
                  </a:lnTo>
                  <a:lnTo>
                    <a:pt x="171" y="40"/>
                  </a:lnTo>
                  <a:lnTo>
                    <a:pt x="164" y="28"/>
                  </a:lnTo>
                  <a:lnTo>
                    <a:pt x="160" y="19"/>
                  </a:lnTo>
                  <a:lnTo>
                    <a:pt x="154" y="9"/>
                  </a:lnTo>
                  <a:lnTo>
                    <a:pt x="152" y="4"/>
                  </a:lnTo>
                  <a:lnTo>
                    <a:pt x="149" y="0"/>
                  </a:lnTo>
                  <a:lnTo>
                    <a:pt x="149" y="0"/>
                  </a:lnTo>
                  <a:close/>
                </a:path>
              </a:pathLst>
            </a:custGeom>
            <a:solidFill>
              <a:srgbClr val="FFC4B8"/>
            </a:solidFill>
            <a:ln w="9525">
              <a:noFill/>
              <a:round/>
              <a:headEnd/>
              <a:tailEnd/>
            </a:ln>
          </p:spPr>
          <p:txBody>
            <a:bodyPr/>
            <a:lstStyle/>
            <a:p>
              <a:endParaRPr lang="pt-BR"/>
            </a:p>
          </p:txBody>
        </p:sp>
        <p:sp>
          <p:nvSpPr>
            <p:cNvPr id="2128997" name="Freeform 101"/>
            <p:cNvSpPr>
              <a:spLocks/>
            </p:cNvSpPr>
            <p:nvPr/>
          </p:nvSpPr>
          <p:spPr bwMode="auto">
            <a:xfrm>
              <a:off x="1563" y="2676"/>
              <a:ext cx="27" cy="36"/>
            </a:xfrm>
            <a:custGeom>
              <a:avLst/>
              <a:gdLst/>
              <a:ahLst/>
              <a:cxnLst>
                <a:cxn ang="0">
                  <a:pos x="13" y="0"/>
                </a:cxn>
                <a:cxn ang="0">
                  <a:pos x="17" y="4"/>
                </a:cxn>
                <a:cxn ang="0">
                  <a:pos x="23" y="5"/>
                </a:cxn>
                <a:cxn ang="0">
                  <a:pos x="29" y="13"/>
                </a:cxn>
                <a:cxn ang="0">
                  <a:pos x="36" y="21"/>
                </a:cxn>
                <a:cxn ang="0">
                  <a:pos x="42" y="32"/>
                </a:cxn>
                <a:cxn ang="0">
                  <a:pos x="46" y="38"/>
                </a:cxn>
                <a:cxn ang="0">
                  <a:pos x="49" y="45"/>
                </a:cxn>
                <a:cxn ang="0">
                  <a:pos x="53" y="51"/>
                </a:cxn>
                <a:cxn ang="0">
                  <a:pos x="55" y="61"/>
                </a:cxn>
                <a:cxn ang="0">
                  <a:pos x="42" y="72"/>
                </a:cxn>
                <a:cxn ang="0">
                  <a:pos x="42" y="70"/>
                </a:cxn>
                <a:cxn ang="0">
                  <a:pos x="38" y="66"/>
                </a:cxn>
                <a:cxn ang="0">
                  <a:pos x="34" y="61"/>
                </a:cxn>
                <a:cxn ang="0">
                  <a:pos x="29" y="55"/>
                </a:cxn>
                <a:cxn ang="0">
                  <a:pos x="23" y="45"/>
                </a:cxn>
                <a:cxn ang="0">
                  <a:pos x="15" y="40"/>
                </a:cxn>
                <a:cxn ang="0">
                  <a:pos x="8" y="30"/>
                </a:cxn>
                <a:cxn ang="0">
                  <a:pos x="0" y="24"/>
                </a:cxn>
                <a:cxn ang="0">
                  <a:pos x="13" y="0"/>
                </a:cxn>
                <a:cxn ang="0">
                  <a:pos x="13" y="0"/>
                </a:cxn>
              </a:cxnLst>
              <a:rect l="0" t="0" r="r" b="b"/>
              <a:pathLst>
                <a:path w="55" h="72">
                  <a:moveTo>
                    <a:pt x="13" y="0"/>
                  </a:moveTo>
                  <a:lnTo>
                    <a:pt x="17" y="4"/>
                  </a:lnTo>
                  <a:lnTo>
                    <a:pt x="23" y="5"/>
                  </a:lnTo>
                  <a:lnTo>
                    <a:pt x="29" y="13"/>
                  </a:lnTo>
                  <a:lnTo>
                    <a:pt x="36" y="21"/>
                  </a:lnTo>
                  <a:lnTo>
                    <a:pt x="42" y="32"/>
                  </a:lnTo>
                  <a:lnTo>
                    <a:pt x="46" y="38"/>
                  </a:lnTo>
                  <a:lnTo>
                    <a:pt x="49" y="45"/>
                  </a:lnTo>
                  <a:lnTo>
                    <a:pt x="53" y="51"/>
                  </a:lnTo>
                  <a:lnTo>
                    <a:pt x="55" y="61"/>
                  </a:lnTo>
                  <a:lnTo>
                    <a:pt x="42" y="72"/>
                  </a:lnTo>
                  <a:lnTo>
                    <a:pt x="42" y="70"/>
                  </a:lnTo>
                  <a:lnTo>
                    <a:pt x="38" y="66"/>
                  </a:lnTo>
                  <a:lnTo>
                    <a:pt x="34" y="61"/>
                  </a:lnTo>
                  <a:lnTo>
                    <a:pt x="29" y="55"/>
                  </a:lnTo>
                  <a:lnTo>
                    <a:pt x="23" y="45"/>
                  </a:lnTo>
                  <a:lnTo>
                    <a:pt x="15" y="40"/>
                  </a:lnTo>
                  <a:lnTo>
                    <a:pt x="8" y="30"/>
                  </a:lnTo>
                  <a:lnTo>
                    <a:pt x="0" y="24"/>
                  </a:lnTo>
                  <a:lnTo>
                    <a:pt x="13" y="0"/>
                  </a:lnTo>
                  <a:lnTo>
                    <a:pt x="13" y="0"/>
                  </a:lnTo>
                  <a:close/>
                </a:path>
              </a:pathLst>
            </a:custGeom>
            <a:solidFill>
              <a:srgbClr val="000000"/>
            </a:solidFill>
            <a:ln w="9525">
              <a:noFill/>
              <a:round/>
              <a:headEnd/>
              <a:tailEnd/>
            </a:ln>
          </p:spPr>
          <p:txBody>
            <a:bodyPr/>
            <a:lstStyle/>
            <a:p>
              <a:endParaRPr lang="pt-BR"/>
            </a:p>
          </p:txBody>
        </p:sp>
        <p:sp>
          <p:nvSpPr>
            <p:cNvPr id="2128998" name="Freeform 102"/>
            <p:cNvSpPr>
              <a:spLocks/>
            </p:cNvSpPr>
            <p:nvPr/>
          </p:nvSpPr>
          <p:spPr bwMode="auto">
            <a:xfrm>
              <a:off x="1502" y="2756"/>
              <a:ext cx="90" cy="47"/>
            </a:xfrm>
            <a:custGeom>
              <a:avLst/>
              <a:gdLst/>
              <a:ahLst/>
              <a:cxnLst>
                <a:cxn ang="0">
                  <a:pos x="8" y="0"/>
                </a:cxn>
                <a:cxn ang="0">
                  <a:pos x="10" y="0"/>
                </a:cxn>
                <a:cxn ang="0">
                  <a:pos x="17" y="4"/>
                </a:cxn>
                <a:cxn ang="0">
                  <a:pos x="21" y="8"/>
                </a:cxn>
                <a:cxn ang="0">
                  <a:pos x="31" y="12"/>
                </a:cxn>
                <a:cxn ang="0">
                  <a:pos x="38" y="16"/>
                </a:cxn>
                <a:cxn ang="0">
                  <a:pos x="50" y="21"/>
                </a:cxn>
                <a:cxn ang="0">
                  <a:pos x="54" y="21"/>
                </a:cxn>
                <a:cxn ang="0">
                  <a:pos x="59" y="25"/>
                </a:cxn>
                <a:cxn ang="0">
                  <a:pos x="65" y="27"/>
                </a:cxn>
                <a:cxn ang="0">
                  <a:pos x="73" y="31"/>
                </a:cxn>
                <a:cxn ang="0">
                  <a:pos x="80" y="33"/>
                </a:cxn>
                <a:cxn ang="0">
                  <a:pos x="86" y="35"/>
                </a:cxn>
                <a:cxn ang="0">
                  <a:pos x="94" y="37"/>
                </a:cxn>
                <a:cxn ang="0">
                  <a:pos x="103" y="40"/>
                </a:cxn>
                <a:cxn ang="0">
                  <a:pos x="111" y="42"/>
                </a:cxn>
                <a:cxn ang="0">
                  <a:pos x="118" y="46"/>
                </a:cxn>
                <a:cxn ang="0">
                  <a:pos x="128" y="48"/>
                </a:cxn>
                <a:cxn ang="0">
                  <a:pos x="137" y="52"/>
                </a:cxn>
                <a:cxn ang="0">
                  <a:pos x="149" y="54"/>
                </a:cxn>
                <a:cxn ang="0">
                  <a:pos x="158" y="57"/>
                </a:cxn>
                <a:cxn ang="0">
                  <a:pos x="170" y="59"/>
                </a:cxn>
                <a:cxn ang="0">
                  <a:pos x="181" y="63"/>
                </a:cxn>
                <a:cxn ang="0">
                  <a:pos x="164" y="95"/>
                </a:cxn>
                <a:cxn ang="0">
                  <a:pos x="162" y="94"/>
                </a:cxn>
                <a:cxn ang="0">
                  <a:pos x="158" y="94"/>
                </a:cxn>
                <a:cxn ang="0">
                  <a:pos x="152" y="94"/>
                </a:cxn>
                <a:cxn ang="0">
                  <a:pos x="145" y="92"/>
                </a:cxn>
                <a:cxn ang="0">
                  <a:pos x="135" y="90"/>
                </a:cxn>
                <a:cxn ang="0">
                  <a:pos x="126" y="88"/>
                </a:cxn>
                <a:cxn ang="0">
                  <a:pos x="114" y="84"/>
                </a:cxn>
                <a:cxn ang="0">
                  <a:pos x="103" y="82"/>
                </a:cxn>
                <a:cxn ang="0">
                  <a:pos x="95" y="78"/>
                </a:cxn>
                <a:cxn ang="0">
                  <a:pos x="90" y="76"/>
                </a:cxn>
                <a:cxn ang="0">
                  <a:pos x="82" y="75"/>
                </a:cxn>
                <a:cxn ang="0">
                  <a:pos x="75" y="73"/>
                </a:cxn>
                <a:cxn ang="0">
                  <a:pos x="69" y="69"/>
                </a:cxn>
                <a:cxn ang="0">
                  <a:pos x="61" y="67"/>
                </a:cxn>
                <a:cxn ang="0">
                  <a:pos x="54" y="63"/>
                </a:cxn>
                <a:cxn ang="0">
                  <a:pos x="48" y="61"/>
                </a:cxn>
                <a:cxn ang="0">
                  <a:pos x="42" y="57"/>
                </a:cxn>
                <a:cxn ang="0">
                  <a:pos x="35" y="56"/>
                </a:cxn>
                <a:cxn ang="0">
                  <a:pos x="27" y="52"/>
                </a:cxn>
                <a:cxn ang="0">
                  <a:pos x="21" y="48"/>
                </a:cxn>
                <a:cxn ang="0">
                  <a:pos x="10" y="40"/>
                </a:cxn>
                <a:cxn ang="0">
                  <a:pos x="0" y="33"/>
                </a:cxn>
                <a:cxn ang="0">
                  <a:pos x="8" y="0"/>
                </a:cxn>
                <a:cxn ang="0">
                  <a:pos x="8" y="0"/>
                </a:cxn>
              </a:cxnLst>
              <a:rect l="0" t="0" r="r" b="b"/>
              <a:pathLst>
                <a:path w="181" h="95">
                  <a:moveTo>
                    <a:pt x="8" y="0"/>
                  </a:moveTo>
                  <a:lnTo>
                    <a:pt x="10" y="0"/>
                  </a:lnTo>
                  <a:lnTo>
                    <a:pt x="17" y="4"/>
                  </a:lnTo>
                  <a:lnTo>
                    <a:pt x="21" y="8"/>
                  </a:lnTo>
                  <a:lnTo>
                    <a:pt x="31" y="12"/>
                  </a:lnTo>
                  <a:lnTo>
                    <a:pt x="38" y="16"/>
                  </a:lnTo>
                  <a:lnTo>
                    <a:pt x="50" y="21"/>
                  </a:lnTo>
                  <a:lnTo>
                    <a:pt x="54" y="21"/>
                  </a:lnTo>
                  <a:lnTo>
                    <a:pt x="59" y="25"/>
                  </a:lnTo>
                  <a:lnTo>
                    <a:pt x="65" y="27"/>
                  </a:lnTo>
                  <a:lnTo>
                    <a:pt x="73" y="31"/>
                  </a:lnTo>
                  <a:lnTo>
                    <a:pt x="80" y="33"/>
                  </a:lnTo>
                  <a:lnTo>
                    <a:pt x="86" y="35"/>
                  </a:lnTo>
                  <a:lnTo>
                    <a:pt x="94" y="37"/>
                  </a:lnTo>
                  <a:lnTo>
                    <a:pt x="103" y="40"/>
                  </a:lnTo>
                  <a:lnTo>
                    <a:pt x="111" y="42"/>
                  </a:lnTo>
                  <a:lnTo>
                    <a:pt x="118" y="46"/>
                  </a:lnTo>
                  <a:lnTo>
                    <a:pt x="128" y="48"/>
                  </a:lnTo>
                  <a:lnTo>
                    <a:pt x="137" y="52"/>
                  </a:lnTo>
                  <a:lnTo>
                    <a:pt x="149" y="54"/>
                  </a:lnTo>
                  <a:lnTo>
                    <a:pt x="158" y="57"/>
                  </a:lnTo>
                  <a:lnTo>
                    <a:pt x="170" y="59"/>
                  </a:lnTo>
                  <a:lnTo>
                    <a:pt x="181" y="63"/>
                  </a:lnTo>
                  <a:lnTo>
                    <a:pt x="164" y="95"/>
                  </a:lnTo>
                  <a:lnTo>
                    <a:pt x="162" y="94"/>
                  </a:lnTo>
                  <a:lnTo>
                    <a:pt x="158" y="94"/>
                  </a:lnTo>
                  <a:lnTo>
                    <a:pt x="152" y="94"/>
                  </a:lnTo>
                  <a:lnTo>
                    <a:pt x="145" y="92"/>
                  </a:lnTo>
                  <a:lnTo>
                    <a:pt x="135" y="90"/>
                  </a:lnTo>
                  <a:lnTo>
                    <a:pt x="126" y="88"/>
                  </a:lnTo>
                  <a:lnTo>
                    <a:pt x="114" y="84"/>
                  </a:lnTo>
                  <a:lnTo>
                    <a:pt x="103" y="82"/>
                  </a:lnTo>
                  <a:lnTo>
                    <a:pt x="95" y="78"/>
                  </a:lnTo>
                  <a:lnTo>
                    <a:pt x="90" y="76"/>
                  </a:lnTo>
                  <a:lnTo>
                    <a:pt x="82" y="75"/>
                  </a:lnTo>
                  <a:lnTo>
                    <a:pt x="75" y="73"/>
                  </a:lnTo>
                  <a:lnTo>
                    <a:pt x="69" y="69"/>
                  </a:lnTo>
                  <a:lnTo>
                    <a:pt x="61" y="67"/>
                  </a:lnTo>
                  <a:lnTo>
                    <a:pt x="54" y="63"/>
                  </a:lnTo>
                  <a:lnTo>
                    <a:pt x="48" y="61"/>
                  </a:lnTo>
                  <a:lnTo>
                    <a:pt x="42" y="57"/>
                  </a:lnTo>
                  <a:lnTo>
                    <a:pt x="35" y="56"/>
                  </a:lnTo>
                  <a:lnTo>
                    <a:pt x="27" y="52"/>
                  </a:lnTo>
                  <a:lnTo>
                    <a:pt x="21" y="48"/>
                  </a:lnTo>
                  <a:lnTo>
                    <a:pt x="10" y="40"/>
                  </a:lnTo>
                  <a:lnTo>
                    <a:pt x="0" y="33"/>
                  </a:lnTo>
                  <a:lnTo>
                    <a:pt x="8" y="0"/>
                  </a:lnTo>
                  <a:lnTo>
                    <a:pt x="8" y="0"/>
                  </a:lnTo>
                  <a:close/>
                </a:path>
              </a:pathLst>
            </a:custGeom>
            <a:solidFill>
              <a:srgbClr val="000000"/>
            </a:solidFill>
            <a:ln w="9525">
              <a:noFill/>
              <a:round/>
              <a:headEnd/>
              <a:tailEnd/>
            </a:ln>
          </p:spPr>
          <p:txBody>
            <a:bodyPr/>
            <a:lstStyle/>
            <a:p>
              <a:endParaRPr lang="pt-BR"/>
            </a:p>
          </p:txBody>
        </p:sp>
        <p:sp>
          <p:nvSpPr>
            <p:cNvPr id="2128999" name="Freeform 103"/>
            <p:cNvSpPr>
              <a:spLocks/>
            </p:cNvSpPr>
            <p:nvPr/>
          </p:nvSpPr>
          <p:spPr bwMode="auto">
            <a:xfrm>
              <a:off x="1556" y="2608"/>
              <a:ext cx="99" cy="256"/>
            </a:xfrm>
            <a:custGeom>
              <a:avLst/>
              <a:gdLst/>
              <a:ahLst/>
              <a:cxnLst>
                <a:cxn ang="0">
                  <a:pos x="34" y="2"/>
                </a:cxn>
                <a:cxn ang="0">
                  <a:pos x="45" y="11"/>
                </a:cxn>
                <a:cxn ang="0">
                  <a:pos x="59" y="23"/>
                </a:cxn>
                <a:cxn ang="0">
                  <a:pos x="76" y="40"/>
                </a:cxn>
                <a:cxn ang="0">
                  <a:pos x="93" y="61"/>
                </a:cxn>
                <a:cxn ang="0">
                  <a:pos x="108" y="80"/>
                </a:cxn>
                <a:cxn ang="0">
                  <a:pos x="116" y="93"/>
                </a:cxn>
                <a:cxn ang="0">
                  <a:pos x="127" y="108"/>
                </a:cxn>
                <a:cxn ang="0">
                  <a:pos x="137" y="123"/>
                </a:cxn>
                <a:cxn ang="0">
                  <a:pos x="146" y="139"/>
                </a:cxn>
                <a:cxn ang="0">
                  <a:pos x="154" y="156"/>
                </a:cxn>
                <a:cxn ang="0">
                  <a:pos x="161" y="175"/>
                </a:cxn>
                <a:cxn ang="0">
                  <a:pos x="169" y="194"/>
                </a:cxn>
                <a:cxn ang="0">
                  <a:pos x="177" y="213"/>
                </a:cxn>
                <a:cxn ang="0">
                  <a:pos x="182" y="234"/>
                </a:cxn>
                <a:cxn ang="0">
                  <a:pos x="188" y="256"/>
                </a:cxn>
                <a:cxn ang="0">
                  <a:pos x="194" y="279"/>
                </a:cxn>
                <a:cxn ang="0">
                  <a:pos x="196" y="302"/>
                </a:cxn>
                <a:cxn ang="0">
                  <a:pos x="196" y="327"/>
                </a:cxn>
                <a:cxn ang="0">
                  <a:pos x="197" y="353"/>
                </a:cxn>
                <a:cxn ang="0">
                  <a:pos x="196" y="380"/>
                </a:cxn>
                <a:cxn ang="0">
                  <a:pos x="194" y="408"/>
                </a:cxn>
                <a:cxn ang="0">
                  <a:pos x="190" y="435"/>
                </a:cxn>
                <a:cxn ang="0">
                  <a:pos x="184" y="464"/>
                </a:cxn>
                <a:cxn ang="0">
                  <a:pos x="177" y="494"/>
                </a:cxn>
                <a:cxn ang="0">
                  <a:pos x="131" y="507"/>
                </a:cxn>
                <a:cxn ang="0">
                  <a:pos x="131" y="504"/>
                </a:cxn>
                <a:cxn ang="0">
                  <a:pos x="135" y="490"/>
                </a:cxn>
                <a:cxn ang="0">
                  <a:pos x="137" y="473"/>
                </a:cxn>
                <a:cxn ang="0">
                  <a:pos x="142" y="450"/>
                </a:cxn>
                <a:cxn ang="0">
                  <a:pos x="142" y="435"/>
                </a:cxn>
                <a:cxn ang="0">
                  <a:pos x="144" y="422"/>
                </a:cxn>
                <a:cxn ang="0">
                  <a:pos x="146" y="407"/>
                </a:cxn>
                <a:cxn ang="0">
                  <a:pos x="148" y="389"/>
                </a:cxn>
                <a:cxn ang="0">
                  <a:pos x="148" y="372"/>
                </a:cxn>
                <a:cxn ang="0">
                  <a:pos x="150" y="355"/>
                </a:cxn>
                <a:cxn ang="0">
                  <a:pos x="150" y="336"/>
                </a:cxn>
                <a:cxn ang="0">
                  <a:pos x="150" y="319"/>
                </a:cxn>
                <a:cxn ang="0">
                  <a:pos x="146" y="298"/>
                </a:cxn>
                <a:cxn ang="0">
                  <a:pos x="144" y="277"/>
                </a:cxn>
                <a:cxn ang="0">
                  <a:pos x="140" y="258"/>
                </a:cxn>
                <a:cxn ang="0">
                  <a:pos x="137" y="239"/>
                </a:cxn>
                <a:cxn ang="0">
                  <a:pos x="133" y="218"/>
                </a:cxn>
                <a:cxn ang="0">
                  <a:pos x="127" y="198"/>
                </a:cxn>
                <a:cxn ang="0">
                  <a:pos x="119" y="178"/>
                </a:cxn>
                <a:cxn ang="0">
                  <a:pos x="114" y="159"/>
                </a:cxn>
                <a:cxn ang="0">
                  <a:pos x="102" y="139"/>
                </a:cxn>
                <a:cxn ang="0">
                  <a:pos x="93" y="120"/>
                </a:cxn>
                <a:cxn ang="0">
                  <a:pos x="81" y="102"/>
                </a:cxn>
                <a:cxn ang="0">
                  <a:pos x="68" y="85"/>
                </a:cxn>
                <a:cxn ang="0">
                  <a:pos x="53" y="68"/>
                </a:cxn>
                <a:cxn ang="0">
                  <a:pos x="36" y="55"/>
                </a:cxn>
                <a:cxn ang="0">
                  <a:pos x="19" y="40"/>
                </a:cxn>
                <a:cxn ang="0">
                  <a:pos x="0" y="26"/>
                </a:cxn>
                <a:cxn ang="0">
                  <a:pos x="30" y="0"/>
                </a:cxn>
              </a:cxnLst>
              <a:rect l="0" t="0" r="r" b="b"/>
              <a:pathLst>
                <a:path w="197" h="511">
                  <a:moveTo>
                    <a:pt x="30" y="0"/>
                  </a:moveTo>
                  <a:lnTo>
                    <a:pt x="34" y="2"/>
                  </a:lnTo>
                  <a:lnTo>
                    <a:pt x="40" y="7"/>
                  </a:lnTo>
                  <a:lnTo>
                    <a:pt x="45" y="11"/>
                  </a:lnTo>
                  <a:lnTo>
                    <a:pt x="51" y="17"/>
                  </a:lnTo>
                  <a:lnTo>
                    <a:pt x="59" y="23"/>
                  </a:lnTo>
                  <a:lnTo>
                    <a:pt x="68" y="32"/>
                  </a:lnTo>
                  <a:lnTo>
                    <a:pt x="76" y="40"/>
                  </a:lnTo>
                  <a:lnTo>
                    <a:pt x="83" y="51"/>
                  </a:lnTo>
                  <a:lnTo>
                    <a:pt x="93" y="61"/>
                  </a:lnTo>
                  <a:lnTo>
                    <a:pt x="104" y="74"/>
                  </a:lnTo>
                  <a:lnTo>
                    <a:pt x="108" y="80"/>
                  </a:lnTo>
                  <a:lnTo>
                    <a:pt x="114" y="85"/>
                  </a:lnTo>
                  <a:lnTo>
                    <a:pt x="116" y="93"/>
                  </a:lnTo>
                  <a:lnTo>
                    <a:pt x="123" y="101"/>
                  </a:lnTo>
                  <a:lnTo>
                    <a:pt x="127" y="108"/>
                  </a:lnTo>
                  <a:lnTo>
                    <a:pt x="131" y="114"/>
                  </a:lnTo>
                  <a:lnTo>
                    <a:pt x="137" y="123"/>
                  </a:lnTo>
                  <a:lnTo>
                    <a:pt x="142" y="133"/>
                  </a:lnTo>
                  <a:lnTo>
                    <a:pt x="146" y="139"/>
                  </a:lnTo>
                  <a:lnTo>
                    <a:pt x="150" y="146"/>
                  </a:lnTo>
                  <a:lnTo>
                    <a:pt x="154" y="156"/>
                  </a:lnTo>
                  <a:lnTo>
                    <a:pt x="158" y="165"/>
                  </a:lnTo>
                  <a:lnTo>
                    <a:pt x="161" y="175"/>
                  </a:lnTo>
                  <a:lnTo>
                    <a:pt x="167" y="182"/>
                  </a:lnTo>
                  <a:lnTo>
                    <a:pt x="169" y="194"/>
                  </a:lnTo>
                  <a:lnTo>
                    <a:pt x="175" y="203"/>
                  </a:lnTo>
                  <a:lnTo>
                    <a:pt x="177" y="213"/>
                  </a:lnTo>
                  <a:lnTo>
                    <a:pt x="180" y="224"/>
                  </a:lnTo>
                  <a:lnTo>
                    <a:pt x="182" y="234"/>
                  </a:lnTo>
                  <a:lnTo>
                    <a:pt x="186" y="245"/>
                  </a:lnTo>
                  <a:lnTo>
                    <a:pt x="188" y="256"/>
                  </a:lnTo>
                  <a:lnTo>
                    <a:pt x="190" y="268"/>
                  </a:lnTo>
                  <a:lnTo>
                    <a:pt x="194" y="279"/>
                  </a:lnTo>
                  <a:lnTo>
                    <a:pt x="196" y="293"/>
                  </a:lnTo>
                  <a:lnTo>
                    <a:pt x="196" y="302"/>
                  </a:lnTo>
                  <a:lnTo>
                    <a:pt x="196" y="315"/>
                  </a:lnTo>
                  <a:lnTo>
                    <a:pt x="196" y="327"/>
                  </a:lnTo>
                  <a:lnTo>
                    <a:pt x="197" y="340"/>
                  </a:lnTo>
                  <a:lnTo>
                    <a:pt x="197" y="353"/>
                  </a:lnTo>
                  <a:lnTo>
                    <a:pt x="197" y="367"/>
                  </a:lnTo>
                  <a:lnTo>
                    <a:pt x="196" y="380"/>
                  </a:lnTo>
                  <a:lnTo>
                    <a:pt x="196" y="393"/>
                  </a:lnTo>
                  <a:lnTo>
                    <a:pt x="194" y="408"/>
                  </a:lnTo>
                  <a:lnTo>
                    <a:pt x="192" y="422"/>
                  </a:lnTo>
                  <a:lnTo>
                    <a:pt x="190" y="435"/>
                  </a:lnTo>
                  <a:lnTo>
                    <a:pt x="188" y="450"/>
                  </a:lnTo>
                  <a:lnTo>
                    <a:pt x="184" y="464"/>
                  </a:lnTo>
                  <a:lnTo>
                    <a:pt x="180" y="479"/>
                  </a:lnTo>
                  <a:lnTo>
                    <a:pt x="177" y="494"/>
                  </a:lnTo>
                  <a:lnTo>
                    <a:pt x="173" y="511"/>
                  </a:lnTo>
                  <a:lnTo>
                    <a:pt x="131" y="507"/>
                  </a:lnTo>
                  <a:lnTo>
                    <a:pt x="131" y="505"/>
                  </a:lnTo>
                  <a:lnTo>
                    <a:pt x="131" y="504"/>
                  </a:lnTo>
                  <a:lnTo>
                    <a:pt x="133" y="498"/>
                  </a:lnTo>
                  <a:lnTo>
                    <a:pt x="135" y="490"/>
                  </a:lnTo>
                  <a:lnTo>
                    <a:pt x="135" y="483"/>
                  </a:lnTo>
                  <a:lnTo>
                    <a:pt x="137" y="473"/>
                  </a:lnTo>
                  <a:lnTo>
                    <a:pt x="139" y="462"/>
                  </a:lnTo>
                  <a:lnTo>
                    <a:pt x="142" y="450"/>
                  </a:lnTo>
                  <a:lnTo>
                    <a:pt x="142" y="443"/>
                  </a:lnTo>
                  <a:lnTo>
                    <a:pt x="142" y="435"/>
                  </a:lnTo>
                  <a:lnTo>
                    <a:pt x="142" y="429"/>
                  </a:lnTo>
                  <a:lnTo>
                    <a:pt x="144" y="422"/>
                  </a:lnTo>
                  <a:lnTo>
                    <a:pt x="144" y="414"/>
                  </a:lnTo>
                  <a:lnTo>
                    <a:pt x="146" y="407"/>
                  </a:lnTo>
                  <a:lnTo>
                    <a:pt x="146" y="399"/>
                  </a:lnTo>
                  <a:lnTo>
                    <a:pt x="148" y="389"/>
                  </a:lnTo>
                  <a:lnTo>
                    <a:pt x="148" y="382"/>
                  </a:lnTo>
                  <a:lnTo>
                    <a:pt x="148" y="372"/>
                  </a:lnTo>
                  <a:lnTo>
                    <a:pt x="148" y="363"/>
                  </a:lnTo>
                  <a:lnTo>
                    <a:pt x="150" y="355"/>
                  </a:lnTo>
                  <a:lnTo>
                    <a:pt x="150" y="346"/>
                  </a:lnTo>
                  <a:lnTo>
                    <a:pt x="150" y="336"/>
                  </a:lnTo>
                  <a:lnTo>
                    <a:pt x="150" y="327"/>
                  </a:lnTo>
                  <a:lnTo>
                    <a:pt x="150" y="319"/>
                  </a:lnTo>
                  <a:lnTo>
                    <a:pt x="146" y="308"/>
                  </a:lnTo>
                  <a:lnTo>
                    <a:pt x="146" y="298"/>
                  </a:lnTo>
                  <a:lnTo>
                    <a:pt x="144" y="287"/>
                  </a:lnTo>
                  <a:lnTo>
                    <a:pt x="144" y="277"/>
                  </a:lnTo>
                  <a:lnTo>
                    <a:pt x="142" y="268"/>
                  </a:lnTo>
                  <a:lnTo>
                    <a:pt x="140" y="258"/>
                  </a:lnTo>
                  <a:lnTo>
                    <a:pt x="139" y="249"/>
                  </a:lnTo>
                  <a:lnTo>
                    <a:pt x="137" y="239"/>
                  </a:lnTo>
                  <a:lnTo>
                    <a:pt x="135" y="228"/>
                  </a:lnTo>
                  <a:lnTo>
                    <a:pt x="133" y="218"/>
                  </a:lnTo>
                  <a:lnTo>
                    <a:pt x="129" y="207"/>
                  </a:lnTo>
                  <a:lnTo>
                    <a:pt x="127" y="198"/>
                  </a:lnTo>
                  <a:lnTo>
                    <a:pt x="123" y="188"/>
                  </a:lnTo>
                  <a:lnTo>
                    <a:pt x="119" y="178"/>
                  </a:lnTo>
                  <a:lnTo>
                    <a:pt x="116" y="169"/>
                  </a:lnTo>
                  <a:lnTo>
                    <a:pt x="114" y="159"/>
                  </a:lnTo>
                  <a:lnTo>
                    <a:pt x="108" y="150"/>
                  </a:lnTo>
                  <a:lnTo>
                    <a:pt x="102" y="139"/>
                  </a:lnTo>
                  <a:lnTo>
                    <a:pt x="99" y="129"/>
                  </a:lnTo>
                  <a:lnTo>
                    <a:pt x="93" y="120"/>
                  </a:lnTo>
                  <a:lnTo>
                    <a:pt x="87" y="112"/>
                  </a:lnTo>
                  <a:lnTo>
                    <a:pt x="81" y="102"/>
                  </a:lnTo>
                  <a:lnTo>
                    <a:pt x="74" y="93"/>
                  </a:lnTo>
                  <a:lnTo>
                    <a:pt x="68" y="85"/>
                  </a:lnTo>
                  <a:lnTo>
                    <a:pt x="61" y="76"/>
                  </a:lnTo>
                  <a:lnTo>
                    <a:pt x="53" y="68"/>
                  </a:lnTo>
                  <a:lnTo>
                    <a:pt x="45" y="61"/>
                  </a:lnTo>
                  <a:lnTo>
                    <a:pt x="36" y="55"/>
                  </a:lnTo>
                  <a:lnTo>
                    <a:pt x="28" y="47"/>
                  </a:lnTo>
                  <a:lnTo>
                    <a:pt x="19" y="40"/>
                  </a:lnTo>
                  <a:lnTo>
                    <a:pt x="9" y="32"/>
                  </a:lnTo>
                  <a:lnTo>
                    <a:pt x="0" y="26"/>
                  </a:lnTo>
                  <a:lnTo>
                    <a:pt x="30" y="0"/>
                  </a:lnTo>
                  <a:lnTo>
                    <a:pt x="30" y="0"/>
                  </a:lnTo>
                  <a:close/>
                </a:path>
              </a:pathLst>
            </a:custGeom>
            <a:solidFill>
              <a:srgbClr val="000000"/>
            </a:solidFill>
            <a:ln w="9525">
              <a:noFill/>
              <a:round/>
              <a:headEnd/>
              <a:tailEnd/>
            </a:ln>
          </p:spPr>
          <p:txBody>
            <a:bodyPr/>
            <a:lstStyle/>
            <a:p>
              <a:endParaRPr lang="pt-BR"/>
            </a:p>
          </p:txBody>
        </p:sp>
        <p:sp>
          <p:nvSpPr>
            <p:cNvPr id="2129000" name="Freeform 104"/>
            <p:cNvSpPr>
              <a:spLocks/>
            </p:cNvSpPr>
            <p:nvPr/>
          </p:nvSpPr>
          <p:spPr bwMode="auto">
            <a:xfrm>
              <a:off x="1677" y="2725"/>
              <a:ext cx="37" cy="49"/>
            </a:xfrm>
            <a:custGeom>
              <a:avLst/>
              <a:gdLst/>
              <a:ahLst/>
              <a:cxnLst>
                <a:cxn ang="0">
                  <a:pos x="44" y="0"/>
                </a:cxn>
                <a:cxn ang="0">
                  <a:pos x="40" y="5"/>
                </a:cxn>
                <a:cxn ang="0">
                  <a:pos x="38" y="11"/>
                </a:cxn>
                <a:cxn ang="0">
                  <a:pos x="34" y="21"/>
                </a:cxn>
                <a:cxn ang="0">
                  <a:pos x="31" y="32"/>
                </a:cxn>
                <a:cxn ang="0">
                  <a:pos x="25" y="41"/>
                </a:cxn>
                <a:cxn ang="0">
                  <a:pos x="17" y="53"/>
                </a:cxn>
                <a:cxn ang="0">
                  <a:pos x="10" y="64"/>
                </a:cxn>
                <a:cxn ang="0">
                  <a:pos x="0" y="76"/>
                </a:cxn>
                <a:cxn ang="0">
                  <a:pos x="27" y="97"/>
                </a:cxn>
                <a:cxn ang="0">
                  <a:pos x="32" y="85"/>
                </a:cxn>
                <a:cxn ang="0">
                  <a:pos x="40" y="74"/>
                </a:cxn>
                <a:cxn ang="0">
                  <a:pos x="48" y="60"/>
                </a:cxn>
                <a:cxn ang="0">
                  <a:pos x="55" y="51"/>
                </a:cxn>
                <a:cxn ang="0">
                  <a:pos x="59" y="41"/>
                </a:cxn>
                <a:cxn ang="0">
                  <a:pos x="65" y="30"/>
                </a:cxn>
                <a:cxn ang="0">
                  <a:pos x="69" y="21"/>
                </a:cxn>
                <a:cxn ang="0">
                  <a:pos x="74" y="13"/>
                </a:cxn>
                <a:cxn ang="0">
                  <a:pos x="44" y="0"/>
                </a:cxn>
                <a:cxn ang="0">
                  <a:pos x="44" y="0"/>
                </a:cxn>
              </a:cxnLst>
              <a:rect l="0" t="0" r="r" b="b"/>
              <a:pathLst>
                <a:path w="74" h="97">
                  <a:moveTo>
                    <a:pt x="44" y="0"/>
                  </a:moveTo>
                  <a:lnTo>
                    <a:pt x="40" y="5"/>
                  </a:lnTo>
                  <a:lnTo>
                    <a:pt x="38" y="11"/>
                  </a:lnTo>
                  <a:lnTo>
                    <a:pt x="34" y="21"/>
                  </a:lnTo>
                  <a:lnTo>
                    <a:pt x="31" y="32"/>
                  </a:lnTo>
                  <a:lnTo>
                    <a:pt x="25" y="41"/>
                  </a:lnTo>
                  <a:lnTo>
                    <a:pt x="17" y="53"/>
                  </a:lnTo>
                  <a:lnTo>
                    <a:pt x="10" y="64"/>
                  </a:lnTo>
                  <a:lnTo>
                    <a:pt x="0" y="76"/>
                  </a:lnTo>
                  <a:lnTo>
                    <a:pt x="27" y="97"/>
                  </a:lnTo>
                  <a:lnTo>
                    <a:pt x="32" y="85"/>
                  </a:lnTo>
                  <a:lnTo>
                    <a:pt x="40" y="74"/>
                  </a:lnTo>
                  <a:lnTo>
                    <a:pt x="48" y="60"/>
                  </a:lnTo>
                  <a:lnTo>
                    <a:pt x="55" y="51"/>
                  </a:lnTo>
                  <a:lnTo>
                    <a:pt x="59" y="41"/>
                  </a:lnTo>
                  <a:lnTo>
                    <a:pt x="65" y="30"/>
                  </a:lnTo>
                  <a:lnTo>
                    <a:pt x="69" y="21"/>
                  </a:lnTo>
                  <a:lnTo>
                    <a:pt x="74" y="13"/>
                  </a:lnTo>
                  <a:lnTo>
                    <a:pt x="44" y="0"/>
                  </a:lnTo>
                  <a:lnTo>
                    <a:pt x="44" y="0"/>
                  </a:lnTo>
                  <a:close/>
                </a:path>
              </a:pathLst>
            </a:custGeom>
            <a:solidFill>
              <a:srgbClr val="000000"/>
            </a:solidFill>
            <a:ln w="9525">
              <a:noFill/>
              <a:round/>
              <a:headEnd/>
              <a:tailEnd/>
            </a:ln>
          </p:spPr>
          <p:txBody>
            <a:bodyPr/>
            <a:lstStyle/>
            <a:p>
              <a:endParaRPr lang="pt-BR"/>
            </a:p>
          </p:txBody>
        </p:sp>
        <p:sp>
          <p:nvSpPr>
            <p:cNvPr id="2129001" name="Freeform 105"/>
            <p:cNvSpPr>
              <a:spLocks/>
            </p:cNvSpPr>
            <p:nvPr/>
          </p:nvSpPr>
          <p:spPr bwMode="auto">
            <a:xfrm>
              <a:off x="1664" y="2966"/>
              <a:ext cx="66" cy="480"/>
            </a:xfrm>
            <a:custGeom>
              <a:avLst/>
              <a:gdLst/>
              <a:ahLst/>
              <a:cxnLst>
                <a:cxn ang="0">
                  <a:pos x="132" y="17"/>
                </a:cxn>
                <a:cxn ang="0">
                  <a:pos x="128" y="51"/>
                </a:cxn>
                <a:cxn ang="0">
                  <a:pos x="122" y="85"/>
                </a:cxn>
                <a:cxn ang="0">
                  <a:pos x="116" y="125"/>
                </a:cxn>
                <a:cxn ang="0">
                  <a:pos x="109" y="161"/>
                </a:cxn>
                <a:cxn ang="0">
                  <a:pos x="103" y="190"/>
                </a:cxn>
                <a:cxn ang="0">
                  <a:pos x="95" y="218"/>
                </a:cxn>
                <a:cxn ang="0">
                  <a:pos x="90" y="247"/>
                </a:cxn>
                <a:cxn ang="0">
                  <a:pos x="80" y="281"/>
                </a:cxn>
                <a:cxn ang="0">
                  <a:pos x="73" y="309"/>
                </a:cxn>
                <a:cxn ang="0">
                  <a:pos x="65" y="340"/>
                </a:cxn>
                <a:cxn ang="0">
                  <a:pos x="59" y="366"/>
                </a:cxn>
                <a:cxn ang="0">
                  <a:pos x="56" y="395"/>
                </a:cxn>
                <a:cxn ang="0">
                  <a:pos x="52" y="422"/>
                </a:cxn>
                <a:cxn ang="0">
                  <a:pos x="48" y="460"/>
                </a:cxn>
                <a:cxn ang="0">
                  <a:pos x="48" y="484"/>
                </a:cxn>
                <a:cxn ang="0">
                  <a:pos x="48" y="530"/>
                </a:cxn>
                <a:cxn ang="0">
                  <a:pos x="54" y="576"/>
                </a:cxn>
                <a:cxn ang="0">
                  <a:pos x="59" y="617"/>
                </a:cxn>
                <a:cxn ang="0">
                  <a:pos x="71" y="659"/>
                </a:cxn>
                <a:cxn ang="0">
                  <a:pos x="80" y="699"/>
                </a:cxn>
                <a:cxn ang="0">
                  <a:pos x="92" y="739"/>
                </a:cxn>
                <a:cxn ang="0">
                  <a:pos x="101" y="779"/>
                </a:cxn>
                <a:cxn ang="0">
                  <a:pos x="113" y="817"/>
                </a:cxn>
                <a:cxn ang="0">
                  <a:pos x="116" y="853"/>
                </a:cxn>
                <a:cxn ang="0">
                  <a:pos x="120" y="887"/>
                </a:cxn>
                <a:cxn ang="0">
                  <a:pos x="118" y="920"/>
                </a:cxn>
                <a:cxn ang="0">
                  <a:pos x="113" y="952"/>
                </a:cxn>
                <a:cxn ang="0">
                  <a:pos x="67" y="940"/>
                </a:cxn>
                <a:cxn ang="0">
                  <a:pos x="65" y="908"/>
                </a:cxn>
                <a:cxn ang="0">
                  <a:pos x="63" y="870"/>
                </a:cxn>
                <a:cxn ang="0">
                  <a:pos x="57" y="825"/>
                </a:cxn>
                <a:cxn ang="0">
                  <a:pos x="54" y="792"/>
                </a:cxn>
                <a:cxn ang="0">
                  <a:pos x="48" y="768"/>
                </a:cxn>
                <a:cxn ang="0">
                  <a:pos x="44" y="741"/>
                </a:cxn>
                <a:cxn ang="0">
                  <a:pos x="38" y="712"/>
                </a:cxn>
                <a:cxn ang="0">
                  <a:pos x="31" y="686"/>
                </a:cxn>
                <a:cxn ang="0">
                  <a:pos x="23" y="659"/>
                </a:cxn>
                <a:cxn ang="0">
                  <a:pos x="14" y="631"/>
                </a:cxn>
                <a:cxn ang="0">
                  <a:pos x="6" y="602"/>
                </a:cxn>
                <a:cxn ang="0">
                  <a:pos x="2" y="572"/>
                </a:cxn>
                <a:cxn ang="0">
                  <a:pos x="0" y="543"/>
                </a:cxn>
                <a:cxn ang="0">
                  <a:pos x="0" y="511"/>
                </a:cxn>
                <a:cxn ang="0">
                  <a:pos x="0" y="480"/>
                </a:cxn>
                <a:cxn ang="0">
                  <a:pos x="2" y="448"/>
                </a:cxn>
                <a:cxn ang="0">
                  <a:pos x="6" y="420"/>
                </a:cxn>
                <a:cxn ang="0">
                  <a:pos x="10" y="387"/>
                </a:cxn>
                <a:cxn ang="0">
                  <a:pos x="16" y="357"/>
                </a:cxn>
                <a:cxn ang="0">
                  <a:pos x="21" y="326"/>
                </a:cxn>
                <a:cxn ang="0">
                  <a:pos x="29" y="298"/>
                </a:cxn>
                <a:cxn ang="0">
                  <a:pos x="35" y="268"/>
                </a:cxn>
                <a:cxn ang="0">
                  <a:pos x="42" y="241"/>
                </a:cxn>
                <a:cxn ang="0">
                  <a:pos x="48" y="212"/>
                </a:cxn>
                <a:cxn ang="0">
                  <a:pos x="57" y="174"/>
                </a:cxn>
                <a:cxn ang="0">
                  <a:pos x="65" y="146"/>
                </a:cxn>
                <a:cxn ang="0">
                  <a:pos x="75" y="106"/>
                </a:cxn>
                <a:cxn ang="0">
                  <a:pos x="84" y="77"/>
                </a:cxn>
                <a:cxn ang="0">
                  <a:pos x="94" y="41"/>
                </a:cxn>
                <a:cxn ang="0">
                  <a:pos x="103" y="22"/>
                </a:cxn>
              </a:cxnLst>
              <a:rect l="0" t="0" r="r" b="b"/>
              <a:pathLst>
                <a:path w="132" h="959">
                  <a:moveTo>
                    <a:pt x="132" y="0"/>
                  </a:moveTo>
                  <a:lnTo>
                    <a:pt x="132" y="3"/>
                  </a:lnTo>
                  <a:lnTo>
                    <a:pt x="132" y="7"/>
                  </a:lnTo>
                  <a:lnTo>
                    <a:pt x="132" y="17"/>
                  </a:lnTo>
                  <a:lnTo>
                    <a:pt x="132" y="24"/>
                  </a:lnTo>
                  <a:lnTo>
                    <a:pt x="130" y="38"/>
                  </a:lnTo>
                  <a:lnTo>
                    <a:pt x="128" y="43"/>
                  </a:lnTo>
                  <a:lnTo>
                    <a:pt x="128" y="51"/>
                  </a:lnTo>
                  <a:lnTo>
                    <a:pt x="126" y="58"/>
                  </a:lnTo>
                  <a:lnTo>
                    <a:pt x="126" y="68"/>
                  </a:lnTo>
                  <a:lnTo>
                    <a:pt x="124" y="76"/>
                  </a:lnTo>
                  <a:lnTo>
                    <a:pt x="122" y="85"/>
                  </a:lnTo>
                  <a:lnTo>
                    <a:pt x="120" y="95"/>
                  </a:lnTo>
                  <a:lnTo>
                    <a:pt x="120" y="106"/>
                  </a:lnTo>
                  <a:lnTo>
                    <a:pt x="116" y="115"/>
                  </a:lnTo>
                  <a:lnTo>
                    <a:pt x="116" y="125"/>
                  </a:lnTo>
                  <a:lnTo>
                    <a:pt x="113" y="138"/>
                  </a:lnTo>
                  <a:lnTo>
                    <a:pt x="113" y="150"/>
                  </a:lnTo>
                  <a:lnTo>
                    <a:pt x="111" y="155"/>
                  </a:lnTo>
                  <a:lnTo>
                    <a:pt x="109" y="161"/>
                  </a:lnTo>
                  <a:lnTo>
                    <a:pt x="107" y="169"/>
                  </a:lnTo>
                  <a:lnTo>
                    <a:pt x="107" y="176"/>
                  </a:lnTo>
                  <a:lnTo>
                    <a:pt x="105" y="182"/>
                  </a:lnTo>
                  <a:lnTo>
                    <a:pt x="103" y="190"/>
                  </a:lnTo>
                  <a:lnTo>
                    <a:pt x="101" y="197"/>
                  </a:lnTo>
                  <a:lnTo>
                    <a:pt x="101" y="203"/>
                  </a:lnTo>
                  <a:lnTo>
                    <a:pt x="99" y="211"/>
                  </a:lnTo>
                  <a:lnTo>
                    <a:pt x="95" y="218"/>
                  </a:lnTo>
                  <a:lnTo>
                    <a:pt x="94" y="224"/>
                  </a:lnTo>
                  <a:lnTo>
                    <a:pt x="92" y="233"/>
                  </a:lnTo>
                  <a:lnTo>
                    <a:pt x="90" y="239"/>
                  </a:lnTo>
                  <a:lnTo>
                    <a:pt x="90" y="247"/>
                  </a:lnTo>
                  <a:lnTo>
                    <a:pt x="86" y="256"/>
                  </a:lnTo>
                  <a:lnTo>
                    <a:pt x="86" y="266"/>
                  </a:lnTo>
                  <a:lnTo>
                    <a:pt x="82" y="271"/>
                  </a:lnTo>
                  <a:lnTo>
                    <a:pt x="80" y="281"/>
                  </a:lnTo>
                  <a:lnTo>
                    <a:pt x="78" y="287"/>
                  </a:lnTo>
                  <a:lnTo>
                    <a:pt x="76" y="294"/>
                  </a:lnTo>
                  <a:lnTo>
                    <a:pt x="75" y="302"/>
                  </a:lnTo>
                  <a:lnTo>
                    <a:pt x="73" y="309"/>
                  </a:lnTo>
                  <a:lnTo>
                    <a:pt x="71" y="317"/>
                  </a:lnTo>
                  <a:lnTo>
                    <a:pt x="69" y="325"/>
                  </a:lnTo>
                  <a:lnTo>
                    <a:pt x="67" y="332"/>
                  </a:lnTo>
                  <a:lnTo>
                    <a:pt x="65" y="340"/>
                  </a:lnTo>
                  <a:lnTo>
                    <a:pt x="63" y="346"/>
                  </a:lnTo>
                  <a:lnTo>
                    <a:pt x="63" y="353"/>
                  </a:lnTo>
                  <a:lnTo>
                    <a:pt x="61" y="361"/>
                  </a:lnTo>
                  <a:lnTo>
                    <a:pt x="59" y="366"/>
                  </a:lnTo>
                  <a:lnTo>
                    <a:pt x="59" y="374"/>
                  </a:lnTo>
                  <a:lnTo>
                    <a:pt x="59" y="382"/>
                  </a:lnTo>
                  <a:lnTo>
                    <a:pt x="57" y="387"/>
                  </a:lnTo>
                  <a:lnTo>
                    <a:pt x="56" y="395"/>
                  </a:lnTo>
                  <a:lnTo>
                    <a:pt x="54" y="403"/>
                  </a:lnTo>
                  <a:lnTo>
                    <a:pt x="54" y="408"/>
                  </a:lnTo>
                  <a:lnTo>
                    <a:pt x="54" y="414"/>
                  </a:lnTo>
                  <a:lnTo>
                    <a:pt x="52" y="422"/>
                  </a:lnTo>
                  <a:lnTo>
                    <a:pt x="52" y="429"/>
                  </a:lnTo>
                  <a:lnTo>
                    <a:pt x="52" y="435"/>
                  </a:lnTo>
                  <a:lnTo>
                    <a:pt x="50" y="446"/>
                  </a:lnTo>
                  <a:lnTo>
                    <a:pt x="48" y="460"/>
                  </a:lnTo>
                  <a:lnTo>
                    <a:pt x="48" y="465"/>
                  </a:lnTo>
                  <a:lnTo>
                    <a:pt x="48" y="473"/>
                  </a:lnTo>
                  <a:lnTo>
                    <a:pt x="48" y="479"/>
                  </a:lnTo>
                  <a:lnTo>
                    <a:pt x="48" y="484"/>
                  </a:lnTo>
                  <a:lnTo>
                    <a:pt x="48" y="496"/>
                  </a:lnTo>
                  <a:lnTo>
                    <a:pt x="48" y="507"/>
                  </a:lnTo>
                  <a:lnTo>
                    <a:pt x="48" y="518"/>
                  </a:lnTo>
                  <a:lnTo>
                    <a:pt x="48" y="530"/>
                  </a:lnTo>
                  <a:lnTo>
                    <a:pt x="48" y="541"/>
                  </a:lnTo>
                  <a:lnTo>
                    <a:pt x="50" y="553"/>
                  </a:lnTo>
                  <a:lnTo>
                    <a:pt x="52" y="564"/>
                  </a:lnTo>
                  <a:lnTo>
                    <a:pt x="54" y="576"/>
                  </a:lnTo>
                  <a:lnTo>
                    <a:pt x="54" y="585"/>
                  </a:lnTo>
                  <a:lnTo>
                    <a:pt x="56" y="596"/>
                  </a:lnTo>
                  <a:lnTo>
                    <a:pt x="57" y="606"/>
                  </a:lnTo>
                  <a:lnTo>
                    <a:pt x="59" y="617"/>
                  </a:lnTo>
                  <a:lnTo>
                    <a:pt x="61" y="627"/>
                  </a:lnTo>
                  <a:lnTo>
                    <a:pt x="63" y="638"/>
                  </a:lnTo>
                  <a:lnTo>
                    <a:pt x="67" y="648"/>
                  </a:lnTo>
                  <a:lnTo>
                    <a:pt x="71" y="659"/>
                  </a:lnTo>
                  <a:lnTo>
                    <a:pt x="73" y="669"/>
                  </a:lnTo>
                  <a:lnTo>
                    <a:pt x="75" y="680"/>
                  </a:lnTo>
                  <a:lnTo>
                    <a:pt x="78" y="690"/>
                  </a:lnTo>
                  <a:lnTo>
                    <a:pt x="80" y="699"/>
                  </a:lnTo>
                  <a:lnTo>
                    <a:pt x="84" y="709"/>
                  </a:lnTo>
                  <a:lnTo>
                    <a:pt x="86" y="718"/>
                  </a:lnTo>
                  <a:lnTo>
                    <a:pt x="90" y="729"/>
                  </a:lnTo>
                  <a:lnTo>
                    <a:pt x="92" y="739"/>
                  </a:lnTo>
                  <a:lnTo>
                    <a:pt x="95" y="748"/>
                  </a:lnTo>
                  <a:lnTo>
                    <a:pt x="97" y="758"/>
                  </a:lnTo>
                  <a:lnTo>
                    <a:pt x="99" y="768"/>
                  </a:lnTo>
                  <a:lnTo>
                    <a:pt x="101" y="779"/>
                  </a:lnTo>
                  <a:lnTo>
                    <a:pt x="105" y="787"/>
                  </a:lnTo>
                  <a:lnTo>
                    <a:pt x="107" y="798"/>
                  </a:lnTo>
                  <a:lnTo>
                    <a:pt x="109" y="807"/>
                  </a:lnTo>
                  <a:lnTo>
                    <a:pt x="113" y="817"/>
                  </a:lnTo>
                  <a:lnTo>
                    <a:pt x="113" y="826"/>
                  </a:lnTo>
                  <a:lnTo>
                    <a:pt x="114" y="834"/>
                  </a:lnTo>
                  <a:lnTo>
                    <a:pt x="116" y="844"/>
                  </a:lnTo>
                  <a:lnTo>
                    <a:pt x="116" y="853"/>
                  </a:lnTo>
                  <a:lnTo>
                    <a:pt x="116" y="861"/>
                  </a:lnTo>
                  <a:lnTo>
                    <a:pt x="118" y="870"/>
                  </a:lnTo>
                  <a:lnTo>
                    <a:pt x="118" y="880"/>
                  </a:lnTo>
                  <a:lnTo>
                    <a:pt x="120" y="887"/>
                  </a:lnTo>
                  <a:lnTo>
                    <a:pt x="118" y="897"/>
                  </a:lnTo>
                  <a:lnTo>
                    <a:pt x="118" y="904"/>
                  </a:lnTo>
                  <a:lnTo>
                    <a:pt x="118" y="912"/>
                  </a:lnTo>
                  <a:lnTo>
                    <a:pt x="118" y="920"/>
                  </a:lnTo>
                  <a:lnTo>
                    <a:pt x="116" y="927"/>
                  </a:lnTo>
                  <a:lnTo>
                    <a:pt x="114" y="935"/>
                  </a:lnTo>
                  <a:lnTo>
                    <a:pt x="113" y="944"/>
                  </a:lnTo>
                  <a:lnTo>
                    <a:pt x="113" y="952"/>
                  </a:lnTo>
                  <a:lnTo>
                    <a:pt x="69" y="959"/>
                  </a:lnTo>
                  <a:lnTo>
                    <a:pt x="67" y="956"/>
                  </a:lnTo>
                  <a:lnTo>
                    <a:pt x="67" y="950"/>
                  </a:lnTo>
                  <a:lnTo>
                    <a:pt x="67" y="940"/>
                  </a:lnTo>
                  <a:lnTo>
                    <a:pt x="67" y="931"/>
                  </a:lnTo>
                  <a:lnTo>
                    <a:pt x="65" y="923"/>
                  </a:lnTo>
                  <a:lnTo>
                    <a:pt x="65" y="916"/>
                  </a:lnTo>
                  <a:lnTo>
                    <a:pt x="65" y="908"/>
                  </a:lnTo>
                  <a:lnTo>
                    <a:pt x="65" y="899"/>
                  </a:lnTo>
                  <a:lnTo>
                    <a:pt x="63" y="889"/>
                  </a:lnTo>
                  <a:lnTo>
                    <a:pt x="63" y="880"/>
                  </a:lnTo>
                  <a:lnTo>
                    <a:pt x="63" y="870"/>
                  </a:lnTo>
                  <a:lnTo>
                    <a:pt x="63" y="861"/>
                  </a:lnTo>
                  <a:lnTo>
                    <a:pt x="59" y="849"/>
                  </a:lnTo>
                  <a:lnTo>
                    <a:pt x="59" y="838"/>
                  </a:lnTo>
                  <a:lnTo>
                    <a:pt x="57" y="825"/>
                  </a:lnTo>
                  <a:lnTo>
                    <a:pt x="57" y="813"/>
                  </a:lnTo>
                  <a:lnTo>
                    <a:pt x="56" y="806"/>
                  </a:lnTo>
                  <a:lnTo>
                    <a:pt x="54" y="800"/>
                  </a:lnTo>
                  <a:lnTo>
                    <a:pt x="54" y="792"/>
                  </a:lnTo>
                  <a:lnTo>
                    <a:pt x="52" y="787"/>
                  </a:lnTo>
                  <a:lnTo>
                    <a:pt x="52" y="781"/>
                  </a:lnTo>
                  <a:lnTo>
                    <a:pt x="50" y="775"/>
                  </a:lnTo>
                  <a:lnTo>
                    <a:pt x="48" y="768"/>
                  </a:lnTo>
                  <a:lnTo>
                    <a:pt x="48" y="762"/>
                  </a:lnTo>
                  <a:lnTo>
                    <a:pt x="46" y="754"/>
                  </a:lnTo>
                  <a:lnTo>
                    <a:pt x="46" y="748"/>
                  </a:lnTo>
                  <a:lnTo>
                    <a:pt x="44" y="741"/>
                  </a:lnTo>
                  <a:lnTo>
                    <a:pt x="42" y="733"/>
                  </a:lnTo>
                  <a:lnTo>
                    <a:pt x="40" y="728"/>
                  </a:lnTo>
                  <a:lnTo>
                    <a:pt x="38" y="720"/>
                  </a:lnTo>
                  <a:lnTo>
                    <a:pt x="38" y="712"/>
                  </a:lnTo>
                  <a:lnTo>
                    <a:pt x="37" y="707"/>
                  </a:lnTo>
                  <a:lnTo>
                    <a:pt x="35" y="701"/>
                  </a:lnTo>
                  <a:lnTo>
                    <a:pt x="33" y="693"/>
                  </a:lnTo>
                  <a:lnTo>
                    <a:pt x="31" y="686"/>
                  </a:lnTo>
                  <a:lnTo>
                    <a:pt x="29" y="680"/>
                  </a:lnTo>
                  <a:lnTo>
                    <a:pt x="27" y="672"/>
                  </a:lnTo>
                  <a:lnTo>
                    <a:pt x="25" y="665"/>
                  </a:lnTo>
                  <a:lnTo>
                    <a:pt x="23" y="659"/>
                  </a:lnTo>
                  <a:lnTo>
                    <a:pt x="21" y="653"/>
                  </a:lnTo>
                  <a:lnTo>
                    <a:pt x="19" y="644"/>
                  </a:lnTo>
                  <a:lnTo>
                    <a:pt x="16" y="638"/>
                  </a:lnTo>
                  <a:lnTo>
                    <a:pt x="14" y="631"/>
                  </a:lnTo>
                  <a:lnTo>
                    <a:pt x="12" y="623"/>
                  </a:lnTo>
                  <a:lnTo>
                    <a:pt x="10" y="615"/>
                  </a:lnTo>
                  <a:lnTo>
                    <a:pt x="10" y="610"/>
                  </a:lnTo>
                  <a:lnTo>
                    <a:pt x="6" y="602"/>
                  </a:lnTo>
                  <a:lnTo>
                    <a:pt x="6" y="595"/>
                  </a:lnTo>
                  <a:lnTo>
                    <a:pt x="4" y="587"/>
                  </a:lnTo>
                  <a:lnTo>
                    <a:pt x="4" y="579"/>
                  </a:lnTo>
                  <a:lnTo>
                    <a:pt x="2" y="572"/>
                  </a:lnTo>
                  <a:lnTo>
                    <a:pt x="2" y="564"/>
                  </a:lnTo>
                  <a:lnTo>
                    <a:pt x="0" y="557"/>
                  </a:lnTo>
                  <a:lnTo>
                    <a:pt x="0" y="551"/>
                  </a:lnTo>
                  <a:lnTo>
                    <a:pt x="0" y="543"/>
                  </a:lnTo>
                  <a:lnTo>
                    <a:pt x="0" y="536"/>
                  </a:lnTo>
                  <a:lnTo>
                    <a:pt x="0" y="528"/>
                  </a:lnTo>
                  <a:lnTo>
                    <a:pt x="0" y="520"/>
                  </a:lnTo>
                  <a:lnTo>
                    <a:pt x="0" y="511"/>
                  </a:lnTo>
                  <a:lnTo>
                    <a:pt x="0" y="505"/>
                  </a:lnTo>
                  <a:lnTo>
                    <a:pt x="0" y="498"/>
                  </a:lnTo>
                  <a:lnTo>
                    <a:pt x="0" y="488"/>
                  </a:lnTo>
                  <a:lnTo>
                    <a:pt x="0" y="480"/>
                  </a:lnTo>
                  <a:lnTo>
                    <a:pt x="0" y="473"/>
                  </a:lnTo>
                  <a:lnTo>
                    <a:pt x="0" y="465"/>
                  </a:lnTo>
                  <a:lnTo>
                    <a:pt x="0" y="458"/>
                  </a:lnTo>
                  <a:lnTo>
                    <a:pt x="2" y="448"/>
                  </a:lnTo>
                  <a:lnTo>
                    <a:pt x="4" y="442"/>
                  </a:lnTo>
                  <a:lnTo>
                    <a:pt x="4" y="435"/>
                  </a:lnTo>
                  <a:lnTo>
                    <a:pt x="4" y="427"/>
                  </a:lnTo>
                  <a:lnTo>
                    <a:pt x="6" y="420"/>
                  </a:lnTo>
                  <a:lnTo>
                    <a:pt x="8" y="412"/>
                  </a:lnTo>
                  <a:lnTo>
                    <a:pt x="8" y="404"/>
                  </a:lnTo>
                  <a:lnTo>
                    <a:pt x="10" y="395"/>
                  </a:lnTo>
                  <a:lnTo>
                    <a:pt x="10" y="387"/>
                  </a:lnTo>
                  <a:lnTo>
                    <a:pt x="12" y="382"/>
                  </a:lnTo>
                  <a:lnTo>
                    <a:pt x="12" y="372"/>
                  </a:lnTo>
                  <a:lnTo>
                    <a:pt x="14" y="365"/>
                  </a:lnTo>
                  <a:lnTo>
                    <a:pt x="16" y="357"/>
                  </a:lnTo>
                  <a:lnTo>
                    <a:pt x="18" y="349"/>
                  </a:lnTo>
                  <a:lnTo>
                    <a:pt x="19" y="342"/>
                  </a:lnTo>
                  <a:lnTo>
                    <a:pt x="21" y="334"/>
                  </a:lnTo>
                  <a:lnTo>
                    <a:pt x="21" y="326"/>
                  </a:lnTo>
                  <a:lnTo>
                    <a:pt x="25" y="319"/>
                  </a:lnTo>
                  <a:lnTo>
                    <a:pt x="25" y="311"/>
                  </a:lnTo>
                  <a:lnTo>
                    <a:pt x="27" y="304"/>
                  </a:lnTo>
                  <a:lnTo>
                    <a:pt x="29" y="298"/>
                  </a:lnTo>
                  <a:lnTo>
                    <a:pt x="31" y="290"/>
                  </a:lnTo>
                  <a:lnTo>
                    <a:pt x="31" y="283"/>
                  </a:lnTo>
                  <a:lnTo>
                    <a:pt x="33" y="275"/>
                  </a:lnTo>
                  <a:lnTo>
                    <a:pt x="35" y="268"/>
                  </a:lnTo>
                  <a:lnTo>
                    <a:pt x="37" y="262"/>
                  </a:lnTo>
                  <a:lnTo>
                    <a:pt x="38" y="254"/>
                  </a:lnTo>
                  <a:lnTo>
                    <a:pt x="40" y="247"/>
                  </a:lnTo>
                  <a:lnTo>
                    <a:pt x="42" y="241"/>
                  </a:lnTo>
                  <a:lnTo>
                    <a:pt x="44" y="233"/>
                  </a:lnTo>
                  <a:lnTo>
                    <a:pt x="46" y="228"/>
                  </a:lnTo>
                  <a:lnTo>
                    <a:pt x="48" y="220"/>
                  </a:lnTo>
                  <a:lnTo>
                    <a:pt x="48" y="212"/>
                  </a:lnTo>
                  <a:lnTo>
                    <a:pt x="52" y="205"/>
                  </a:lnTo>
                  <a:lnTo>
                    <a:pt x="54" y="193"/>
                  </a:lnTo>
                  <a:lnTo>
                    <a:pt x="57" y="182"/>
                  </a:lnTo>
                  <a:lnTo>
                    <a:pt x="57" y="174"/>
                  </a:lnTo>
                  <a:lnTo>
                    <a:pt x="59" y="167"/>
                  </a:lnTo>
                  <a:lnTo>
                    <a:pt x="59" y="161"/>
                  </a:lnTo>
                  <a:lnTo>
                    <a:pt x="63" y="155"/>
                  </a:lnTo>
                  <a:lnTo>
                    <a:pt x="65" y="146"/>
                  </a:lnTo>
                  <a:lnTo>
                    <a:pt x="69" y="135"/>
                  </a:lnTo>
                  <a:lnTo>
                    <a:pt x="71" y="125"/>
                  </a:lnTo>
                  <a:lnTo>
                    <a:pt x="73" y="115"/>
                  </a:lnTo>
                  <a:lnTo>
                    <a:pt x="75" y="106"/>
                  </a:lnTo>
                  <a:lnTo>
                    <a:pt x="78" y="98"/>
                  </a:lnTo>
                  <a:lnTo>
                    <a:pt x="80" y="91"/>
                  </a:lnTo>
                  <a:lnTo>
                    <a:pt x="82" y="85"/>
                  </a:lnTo>
                  <a:lnTo>
                    <a:pt x="84" y="77"/>
                  </a:lnTo>
                  <a:lnTo>
                    <a:pt x="86" y="72"/>
                  </a:lnTo>
                  <a:lnTo>
                    <a:pt x="90" y="60"/>
                  </a:lnTo>
                  <a:lnTo>
                    <a:pt x="92" y="51"/>
                  </a:lnTo>
                  <a:lnTo>
                    <a:pt x="94" y="41"/>
                  </a:lnTo>
                  <a:lnTo>
                    <a:pt x="95" y="36"/>
                  </a:lnTo>
                  <a:lnTo>
                    <a:pt x="97" y="30"/>
                  </a:lnTo>
                  <a:lnTo>
                    <a:pt x="101" y="22"/>
                  </a:lnTo>
                  <a:lnTo>
                    <a:pt x="103" y="22"/>
                  </a:lnTo>
                  <a:lnTo>
                    <a:pt x="132" y="0"/>
                  </a:lnTo>
                  <a:lnTo>
                    <a:pt x="132" y="0"/>
                  </a:lnTo>
                  <a:close/>
                </a:path>
              </a:pathLst>
            </a:custGeom>
            <a:solidFill>
              <a:srgbClr val="000000"/>
            </a:solidFill>
            <a:ln w="9525">
              <a:noFill/>
              <a:round/>
              <a:headEnd/>
              <a:tailEnd/>
            </a:ln>
          </p:spPr>
          <p:txBody>
            <a:bodyPr/>
            <a:lstStyle/>
            <a:p>
              <a:endParaRPr lang="pt-BR"/>
            </a:p>
          </p:txBody>
        </p:sp>
        <p:sp>
          <p:nvSpPr>
            <p:cNvPr id="2129002" name="Freeform 106"/>
            <p:cNvSpPr>
              <a:spLocks/>
            </p:cNvSpPr>
            <p:nvPr/>
          </p:nvSpPr>
          <p:spPr bwMode="auto">
            <a:xfrm>
              <a:off x="1182" y="2586"/>
              <a:ext cx="401" cy="478"/>
            </a:xfrm>
            <a:custGeom>
              <a:avLst/>
              <a:gdLst/>
              <a:ahLst/>
              <a:cxnLst>
                <a:cxn ang="0">
                  <a:pos x="775" y="937"/>
                </a:cxn>
                <a:cxn ang="0">
                  <a:pos x="724" y="945"/>
                </a:cxn>
                <a:cxn ang="0">
                  <a:pos x="688" y="951"/>
                </a:cxn>
                <a:cxn ang="0">
                  <a:pos x="646" y="954"/>
                </a:cxn>
                <a:cxn ang="0">
                  <a:pos x="600" y="954"/>
                </a:cxn>
                <a:cxn ang="0">
                  <a:pos x="547" y="953"/>
                </a:cxn>
                <a:cxn ang="0">
                  <a:pos x="490" y="947"/>
                </a:cxn>
                <a:cxn ang="0">
                  <a:pos x="431" y="934"/>
                </a:cxn>
                <a:cxn ang="0">
                  <a:pos x="372" y="918"/>
                </a:cxn>
                <a:cxn ang="0">
                  <a:pos x="308" y="894"/>
                </a:cxn>
                <a:cxn ang="0">
                  <a:pos x="253" y="865"/>
                </a:cxn>
                <a:cxn ang="0">
                  <a:pos x="195" y="829"/>
                </a:cxn>
                <a:cxn ang="0">
                  <a:pos x="159" y="800"/>
                </a:cxn>
                <a:cxn ang="0">
                  <a:pos x="118" y="757"/>
                </a:cxn>
                <a:cxn ang="0">
                  <a:pos x="89" y="723"/>
                </a:cxn>
                <a:cxn ang="0">
                  <a:pos x="62" y="679"/>
                </a:cxn>
                <a:cxn ang="0">
                  <a:pos x="40" y="633"/>
                </a:cxn>
                <a:cxn ang="0">
                  <a:pos x="21" y="582"/>
                </a:cxn>
                <a:cxn ang="0">
                  <a:pos x="7" y="523"/>
                </a:cxn>
                <a:cxn ang="0">
                  <a:pos x="0" y="458"/>
                </a:cxn>
                <a:cxn ang="0">
                  <a:pos x="2" y="388"/>
                </a:cxn>
                <a:cxn ang="0">
                  <a:pos x="9" y="321"/>
                </a:cxn>
                <a:cxn ang="0">
                  <a:pos x="15" y="268"/>
                </a:cxn>
                <a:cxn ang="0">
                  <a:pos x="19" y="219"/>
                </a:cxn>
                <a:cxn ang="0">
                  <a:pos x="24" y="179"/>
                </a:cxn>
                <a:cxn ang="0">
                  <a:pos x="26" y="143"/>
                </a:cxn>
                <a:cxn ang="0">
                  <a:pos x="30" y="95"/>
                </a:cxn>
                <a:cxn ang="0">
                  <a:pos x="32" y="52"/>
                </a:cxn>
                <a:cxn ang="0">
                  <a:pos x="32" y="15"/>
                </a:cxn>
                <a:cxn ang="0">
                  <a:pos x="81" y="13"/>
                </a:cxn>
                <a:cxn ang="0">
                  <a:pos x="81" y="46"/>
                </a:cxn>
                <a:cxn ang="0">
                  <a:pos x="81" y="88"/>
                </a:cxn>
                <a:cxn ang="0">
                  <a:pos x="78" y="128"/>
                </a:cxn>
                <a:cxn ang="0">
                  <a:pos x="74" y="160"/>
                </a:cxn>
                <a:cxn ang="0">
                  <a:pos x="68" y="200"/>
                </a:cxn>
                <a:cxn ang="0">
                  <a:pos x="64" y="244"/>
                </a:cxn>
                <a:cxn ang="0">
                  <a:pos x="57" y="291"/>
                </a:cxn>
                <a:cxn ang="0">
                  <a:pos x="51" y="344"/>
                </a:cxn>
                <a:cxn ang="0">
                  <a:pos x="47" y="396"/>
                </a:cxn>
                <a:cxn ang="0">
                  <a:pos x="47" y="447"/>
                </a:cxn>
                <a:cxn ang="0">
                  <a:pos x="53" y="498"/>
                </a:cxn>
                <a:cxn ang="0">
                  <a:pos x="62" y="550"/>
                </a:cxn>
                <a:cxn ang="0">
                  <a:pos x="76" y="601"/>
                </a:cxn>
                <a:cxn ang="0">
                  <a:pos x="93" y="646"/>
                </a:cxn>
                <a:cxn ang="0">
                  <a:pos x="118" y="692"/>
                </a:cxn>
                <a:cxn ang="0">
                  <a:pos x="150" y="736"/>
                </a:cxn>
                <a:cxn ang="0">
                  <a:pos x="186" y="774"/>
                </a:cxn>
                <a:cxn ang="0">
                  <a:pos x="232" y="806"/>
                </a:cxn>
                <a:cxn ang="0">
                  <a:pos x="283" y="837"/>
                </a:cxn>
                <a:cxn ang="0">
                  <a:pos x="327" y="854"/>
                </a:cxn>
                <a:cxn ang="0">
                  <a:pos x="363" y="867"/>
                </a:cxn>
                <a:cxn ang="0">
                  <a:pos x="401" y="878"/>
                </a:cxn>
                <a:cxn ang="0">
                  <a:pos x="439" y="886"/>
                </a:cxn>
                <a:cxn ang="0">
                  <a:pos x="477" y="896"/>
                </a:cxn>
                <a:cxn ang="0">
                  <a:pos x="515" y="901"/>
                </a:cxn>
                <a:cxn ang="0">
                  <a:pos x="553" y="905"/>
                </a:cxn>
                <a:cxn ang="0">
                  <a:pos x="593" y="905"/>
                </a:cxn>
                <a:cxn ang="0">
                  <a:pos x="633" y="905"/>
                </a:cxn>
                <a:cxn ang="0">
                  <a:pos x="671" y="901"/>
                </a:cxn>
                <a:cxn ang="0">
                  <a:pos x="711" y="896"/>
                </a:cxn>
                <a:cxn ang="0">
                  <a:pos x="749" y="890"/>
                </a:cxn>
                <a:cxn ang="0">
                  <a:pos x="790" y="882"/>
                </a:cxn>
              </a:cxnLst>
              <a:rect l="0" t="0" r="r" b="b"/>
              <a:pathLst>
                <a:path w="802" h="956">
                  <a:moveTo>
                    <a:pt x="802" y="932"/>
                  </a:moveTo>
                  <a:lnTo>
                    <a:pt x="798" y="932"/>
                  </a:lnTo>
                  <a:lnTo>
                    <a:pt x="789" y="934"/>
                  </a:lnTo>
                  <a:lnTo>
                    <a:pt x="781" y="934"/>
                  </a:lnTo>
                  <a:lnTo>
                    <a:pt x="775" y="937"/>
                  </a:lnTo>
                  <a:lnTo>
                    <a:pt x="766" y="937"/>
                  </a:lnTo>
                  <a:lnTo>
                    <a:pt x="756" y="941"/>
                  </a:lnTo>
                  <a:lnTo>
                    <a:pt x="743" y="943"/>
                  </a:lnTo>
                  <a:lnTo>
                    <a:pt x="732" y="945"/>
                  </a:lnTo>
                  <a:lnTo>
                    <a:pt x="724" y="945"/>
                  </a:lnTo>
                  <a:lnTo>
                    <a:pt x="718" y="947"/>
                  </a:lnTo>
                  <a:lnTo>
                    <a:pt x="711" y="947"/>
                  </a:lnTo>
                  <a:lnTo>
                    <a:pt x="703" y="949"/>
                  </a:lnTo>
                  <a:lnTo>
                    <a:pt x="695" y="949"/>
                  </a:lnTo>
                  <a:lnTo>
                    <a:pt x="688" y="951"/>
                  </a:lnTo>
                  <a:lnTo>
                    <a:pt x="680" y="953"/>
                  </a:lnTo>
                  <a:lnTo>
                    <a:pt x="673" y="953"/>
                  </a:lnTo>
                  <a:lnTo>
                    <a:pt x="663" y="953"/>
                  </a:lnTo>
                  <a:lnTo>
                    <a:pt x="655" y="954"/>
                  </a:lnTo>
                  <a:lnTo>
                    <a:pt x="646" y="954"/>
                  </a:lnTo>
                  <a:lnTo>
                    <a:pt x="638" y="956"/>
                  </a:lnTo>
                  <a:lnTo>
                    <a:pt x="627" y="954"/>
                  </a:lnTo>
                  <a:lnTo>
                    <a:pt x="617" y="954"/>
                  </a:lnTo>
                  <a:lnTo>
                    <a:pt x="610" y="954"/>
                  </a:lnTo>
                  <a:lnTo>
                    <a:pt x="600" y="954"/>
                  </a:lnTo>
                  <a:lnTo>
                    <a:pt x="589" y="954"/>
                  </a:lnTo>
                  <a:lnTo>
                    <a:pt x="579" y="954"/>
                  </a:lnTo>
                  <a:lnTo>
                    <a:pt x="568" y="954"/>
                  </a:lnTo>
                  <a:lnTo>
                    <a:pt x="559" y="954"/>
                  </a:lnTo>
                  <a:lnTo>
                    <a:pt x="547" y="953"/>
                  </a:lnTo>
                  <a:lnTo>
                    <a:pt x="536" y="953"/>
                  </a:lnTo>
                  <a:lnTo>
                    <a:pt x="524" y="951"/>
                  </a:lnTo>
                  <a:lnTo>
                    <a:pt x="515" y="951"/>
                  </a:lnTo>
                  <a:lnTo>
                    <a:pt x="503" y="949"/>
                  </a:lnTo>
                  <a:lnTo>
                    <a:pt x="490" y="947"/>
                  </a:lnTo>
                  <a:lnTo>
                    <a:pt x="479" y="945"/>
                  </a:lnTo>
                  <a:lnTo>
                    <a:pt x="469" y="943"/>
                  </a:lnTo>
                  <a:lnTo>
                    <a:pt x="456" y="939"/>
                  </a:lnTo>
                  <a:lnTo>
                    <a:pt x="445" y="937"/>
                  </a:lnTo>
                  <a:lnTo>
                    <a:pt x="431" y="934"/>
                  </a:lnTo>
                  <a:lnTo>
                    <a:pt x="420" y="932"/>
                  </a:lnTo>
                  <a:lnTo>
                    <a:pt x="408" y="928"/>
                  </a:lnTo>
                  <a:lnTo>
                    <a:pt x="397" y="926"/>
                  </a:lnTo>
                  <a:lnTo>
                    <a:pt x="384" y="922"/>
                  </a:lnTo>
                  <a:lnTo>
                    <a:pt x="372" y="918"/>
                  </a:lnTo>
                  <a:lnTo>
                    <a:pt x="359" y="913"/>
                  </a:lnTo>
                  <a:lnTo>
                    <a:pt x="346" y="909"/>
                  </a:lnTo>
                  <a:lnTo>
                    <a:pt x="332" y="905"/>
                  </a:lnTo>
                  <a:lnTo>
                    <a:pt x="321" y="899"/>
                  </a:lnTo>
                  <a:lnTo>
                    <a:pt x="308" y="894"/>
                  </a:lnTo>
                  <a:lnTo>
                    <a:pt x="296" y="888"/>
                  </a:lnTo>
                  <a:lnTo>
                    <a:pt x="283" y="882"/>
                  </a:lnTo>
                  <a:lnTo>
                    <a:pt x="272" y="876"/>
                  </a:lnTo>
                  <a:lnTo>
                    <a:pt x="260" y="871"/>
                  </a:lnTo>
                  <a:lnTo>
                    <a:pt x="253" y="865"/>
                  </a:lnTo>
                  <a:lnTo>
                    <a:pt x="241" y="859"/>
                  </a:lnTo>
                  <a:lnTo>
                    <a:pt x="232" y="854"/>
                  </a:lnTo>
                  <a:lnTo>
                    <a:pt x="218" y="846"/>
                  </a:lnTo>
                  <a:lnTo>
                    <a:pt x="207" y="838"/>
                  </a:lnTo>
                  <a:lnTo>
                    <a:pt x="195" y="829"/>
                  </a:lnTo>
                  <a:lnTo>
                    <a:pt x="186" y="821"/>
                  </a:lnTo>
                  <a:lnTo>
                    <a:pt x="178" y="816"/>
                  </a:lnTo>
                  <a:lnTo>
                    <a:pt x="173" y="810"/>
                  </a:lnTo>
                  <a:lnTo>
                    <a:pt x="167" y="804"/>
                  </a:lnTo>
                  <a:lnTo>
                    <a:pt x="159" y="800"/>
                  </a:lnTo>
                  <a:lnTo>
                    <a:pt x="148" y="789"/>
                  </a:lnTo>
                  <a:lnTo>
                    <a:pt x="137" y="778"/>
                  </a:lnTo>
                  <a:lnTo>
                    <a:pt x="129" y="770"/>
                  </a:lnTo>
                  <a:lnTo>
                    <a:pt x="123" y="762"/>
                  </a:lnTo>
                  <a:lnTo>
                    <a:pt x="118" y="757"/>
                  </a:lnTo>
                  <a:lnTo>
                    <a:pt x="112" y="751"/>
                  </a:lnTo>
                  <a:lnTo>
                    <a:pt x="106" y="743"/>
                  </a:lnTo>
                  <a:lnTo>
                    <a:pt x="100" y="736"/>
                  </a:lnTo>
                  <a:lnTo>
                    <a:pt x="95" y="730"/>
                  </a:lnTo>
                  <a:lnTo>
                    <a:pt x="89" y="723"/>
                  </a:lnTo>
                  <a:lnTo>
                    <a:pt x="83" y="713"/>
                  </a:lnTo>
                  <a:lnTo>
                    <a:pt x="78" y="705"/>
                  </a:lnTo>
                  <a:lnTo>
                    <a:pt x="72" y="698"/>
                  </a:lnTo>
                  <a:lnTo>
                    <a:pt x="68" y="688"/>
                  </a:lnTo>
                  <a:lnTo>
                    <a:pt x="62" y="679"/>
                  </a:lnTo>
                  <a:lnTo>
                    <a:pt x="57" y="671"/>
                  </a:lnTo>
                  <a:lnTo>
                    <a:pt x="51" y="662"/>
                  </a:lnTo>
                  <a:lnTo>
                    <a:pt x="47" y="652"/>
                  </a:lnTo>
                  <a:lnTo>
                    <a:pt x="43" y="643"/>
                  </a:lnTo>
                  <a:lnTo>
                    <a:pt x="40" y="633"/>
                  </a:lnTo>
                  <a:lnTo>
                    <a:pt x="34" y="624"/>
                  </a:lnTo>
                  <a:lnTo>
                    <a:pt x="30" y="614"/>
                  </a:lnTo>
                  <a:lnTo>
                    <a:pt x="26" y="603"/>
                  </a:lnTo>
                  <a:lnTo>
                    <a:pt x="24" y="591"/>
                  </a:lnTo>
                  <a:lnTo>
                    <a:pt x="21" y="582"/>
                  </a:lnTo>
                  <a:lnTo>
                    <a:pt x="19" y="570"/>
                  </a:lnTo>
                  <a:lnTo>
                    <a:pt x="15" y="557"/>
                  </a:lnTo>
                  <a:lnTo>
                    <a:pt x="11" y="546"/>
                  </a:lnTo>
                  <a:lnTo>
                    <a:pt x="9" y="534"/>
                  </a:lnTo>
                  <a:lnTo>
                    <a:pt x="7" y="523"/>
                  </a:lnTo>
                  <a:lnTo>
                    <a:pt x="4" y="510"/>
                  </a:lnTo>
                  <a:lnTo>
                    <a:pt x="4" y="498"/>
                  </a:lnTo>
                  <a:lnTo>
                    <a:pt x="2" y="485"/>
                  </a:lnTo>
                  <a:lnTo>
                    <a:pt x="2" y="472"/>
                  </a:lnTo>
                  <a:lnTo>
                    <a:pt x="0" y="458"/>
                  </a:lnTo>
                  <a:lnTo>
                    <a:pt x="0" y="445"/>
                  </a:lnTo>
                  <a:lnTo>
                    <a:pt x="0" y="430"/>
                  </a:lnTo>
                  <a:lnTo>
                    <a:pt x="0" y="416"/>
                  </a:lnTo>
                  <a:lnTo>
                    <a:pt x="0" y="401"/>
                  </a:lnTo>
                  <a:lnTo>
                    <a:pt x="2" y="388"/>
                  </a:lnTo>
                  <a:lnTo>
                    <a:pt x="4" y="373"/>
                  </a:lnTo>
                  <a:lnTo>
                    <a:pt x="7" y="359"/>
                  </a:lnTo>
                  <a:lnTo>
                    <a:pt x="7" y="344"/>
                  </a:lnTo>
                  <a:lnTo>
                    <a:pt x="7" y="333"/>
                  </a:lnTo>
                  <a:lnTo>
                    <a:pt x="9" y="321"/>
                  </a:lnTo>
                  <a:lnTo>
                    <a:pt x="11" y="310"/>
                  </a:lnTo>
                  <a:lnTo>
                    <a:pt x="11" y="299"/>
                  </a:lnTo>
                  <a:lnTo>
                    <a:pt x="13" y="287"/>
                  </a:lnTo>
                  <a:lnTo>
                    <a:pt x="13" y="278"/>
                  </a:lnTo>
                  <a:lnTo>
                    <a:pt x="15" y="268"/>
                  </a:lnTo>
                  <a:lnTo>
                    <a:pt x="15" y="257"/>
                  </a:lnTo>
                  <a:lnTo>
                    <a:pt x="17" y="247"/>
                  </a:lnTo>
                  <a:lnTo>
                    <a:pt x="19" y="238"/>
                  </a:lnTo>
                  <a:lnTo>
                    <a:pt x="19" y="228"/>
                  </a:lnTo>
                  <a:lnTo>
                    <a:pt x="19" y="219"/>
                  </a:lnTo>
                  <a:lnTo>
                    <a:pt x="21" y="211"/>
                  </a:lnTo>
                  <a:lnTo>
                    <a:pt x="21" y="202"/>
                  </a:lnTo>
                  <a:lnTo>
                    <a:pt x="23" y="196"/>
                  </a:lnTo>
                  <a:lnTo>
                    <a:pt x="23" y="186"/>
                  </a:lnTo>
                  <a:lnTo>
                    <a:pt x="24" y="179"/>
                  </a:lnTo>
                  <a:lnTo>
                    <a:pt x="24" y="171"/>
                  </a:lnTo>
                  <a:lnTo>
                    <a:pt x="24" y="164"/>
                  </a:lnTo>
                  <a:lnTo>
                    <a:pt x="24" y="158"/>
                  </a:lnTo>
                  <a:lnTo>
                    <a:pt x="26" y="150"/>
                  </a:lnTo>
                  <a:lnTo>
                    <a:pt x="26" y="143"/>
                  </a:lnTo>
                  <a:lnTo>
                    <a:pt x="26" y="137"/>
                  </a:lnTo>
                  <a:lnTo>
                    <a:pt x="26" y="126"/>
                  </a:lnTo>
                  <a:lnTo>
                    <a:pt x="28" y="114"/>
                  </a:lnTo>
                  <a:lnTo>
                    <a:pt x="30" y="105"/>
                  </a:lnTo>
                  <a:lnTo>
                    <a:pt x="30" y="95"/>
                  </a:lnTo>
                  <a:lnTo>
                    <a:pt x="30" y="84"/>
                  </a:lnTo>
                  <a:lnTo>
                    <a:pt x="30" y="74"/>
                  </a:lnTo>
                  <a:lnTo>
                    <a:pt x="30" y="67"/>
                  </a:lnTo>
                  <a:lnTo>
                    <a:pt x="32" y="59"/>
                  </a:lnTo>
                  <a:lnTo>
                    <a:pt x="32" y="52"/>
                  </a:lnTo>
                  <a:lnTo>
                    <a:pt x="32" y="44"/>
                  </a:lnTo>
                  <a:lnTo>
                    <a:pt x="32" y="40"/>
                  </a:lnTo>
                  <a:lnTo>
                    <a:pt x="32" y="34"/>
                  </a:lnTo>
                  <a:lnTo>
                    <a:pt x="32" y="25"/>
                  </a:lnTo>
                  <a:lnTo>
                    <a:pt x="32" y="15"/>
                  </a:lnTo>
                  <a:lnTo>
                    <a:pt x="34" y="8"/>
                  </a:lnTo>
                  <a:lnTo>
                    <a:pt x="36" y="0"/>
                  </a:lnTo>
                  <a:lnTo>
                    <a:pt x="80" y="0"/>
                  </a:lnTo>
                  <a:lnTo>
                    <a:pt x="80" y="4"/>
                  </a:lnTo>
                  <a:lnTo>
                    <a:pt x="81" y="13"/>
                  </a:lnTo>
                  <a:lnTo>
                    <a:pt x="81" y="17"/>
                  </a:lnTo>
                  <a:lnTo>
                    <a:pt x="81" y="29"/>
                  </a:lnTo>
                  <a:lnTo>
                    <a:pt x="81" y="33"/>
                  </a:lnTo>
                  <a:lnTo>
                    <a:pt x="81" y="40"/>
                  </a:lnTo>
                  <a:lnTo>
                    <a:pt x="81" y="46"/>
                  </a:lnTo>
                  <a:lnTo>
                    <a:pt x="83" y="53"/>
                  </a:lnTo>
                  <a:lnTo>
                    <a:pt x="81" y="61"/>
                  </a:lnTo>
                  <a:lnTo>
                    <a:pt x="81" y="69"/>
                  </a:lnTo>
                  <a:lnTo>
                    <a:pt x="81" y="78"/>
                  </a:lnTo>
                  <a:lnTo>
                    <a:pt x="81" y="88"/>
                  </a:lnTo>
                  <a:lnTo>
                    <a:pt x="80" y="99"/>
                  </a:lnTo>
                  <a:lnTo>
                    <a:pt x="80" y="109"/>
                  </a:lnTo>
                  <a:lnTo>
                    <a:pt x="78" y="114"/>
                  </a:lnTo>
                  <a:lnTo>
                    <a:pt x="78" y="120"/>
                  </a:lnTo>
                  <a:lnTo>
                    <a:pt x="78" y="128"/>
                  </a:lnTo>
                  <a:lnTo>
                    <a:pt x="78" y="133"/>
                  </a:lnTo>
                  <a:lnTo>
                    <a:pt x="78" y="139"/>
                  </a:lnTo>
                  <a:lnTo>
                    <a:pt x="76" y="147"/>
                  </a:lnTo>
                  <a:lnTo>
                    <a:pt x="74" y="154"/>
                  </a:lnTo>
                  <a:lnTo>
                    <a:pt x="74" y="160"/>
                  </a:lnTo>
                  <a:lnTo>
                    <a:pt x="74" y="167"/>
                  </a:lnTo>
                  <a:lnTo>
                    <a:pt x="72" y="175"/>
                  </a:lnTo>
                  <a:lnTo>
                    <a:pt x="72" y="183"/>
                  </a:lnTo>
                  <a:lnTo>
                    <a:pt x="72" y="192"/>
                  </a:lnTo>
                  <a:lnTo>
                    <a:pt x="68" y="200"/>
                  </a:lnTo>
                  <a:lnTo>
                    <a:pt x="68" y="207"/>
                  </a:lnTo>
                  <a:lnTo>
                    <a:pt x="66" y="217"/>
                  </a:lnTo>
                  <a:lnTo>
                    <a:pt x="66" y="226"/>
                  </a:lnTo>
                  <a:lnTo>
                    <a:pt x="64" y="234"/>
                  </a:lnTo>
                  <a:lnTo>
                    <a:pt x="64" y="244"/>
                  </a:lnTo>
                  <a:lnTo>
                    <a:pt x="62" y="253"/>
                  </a:lnTo>
                  <a:lnTo>
                    <a:pt x="62" y="264"/>
                  </a:lnTo>
                  <a:lnTo>
                    <a:pt x="59" y="274"/>
                  </a:lnTo>
                  <a:lnTo>
                    <a:pt x="59" y="282"/>
                  </a:lnTo>
                  <a:lnTo>
                    <a:pt x="57" y="291"/>
                  </a:lnTo>
                  <a:lnTo>
                    <a:pt x="55" y="302"/>
                  </a:lnTo>
                  <a:lnTo>
                    <a:pt x="55" y="312"/>
                  </a:lnTo>
                  <a:lnTo>
                    <a:pt x="53" y="323"/>
                  </a:lnTo>
                  <a:lnTo>
                    <a:pt x="51" y="333"/>
                  </a:lnTo>
                  <a:lnTo>
                    <a:pt x="51" y="344"/>
                  </a:lnTo>
                  <a:lnTo>
                    <a:pt x="51" y="354"/>
                  </a:lnTo>
                  <a:lnTo>
                    <a:pt x="49" y="365"/>
                  </a:lnTo>
                  <a:lnTo>
                    <a:pt x="47" y="375"/>
                  </a:lnTo>
                  <a:lnTo>
                    <a:pt x="47" y="386"/>
                  </a:lnTo>
                  <a:lnTo>
                    <a:pt x="47" y="396"/>
                  </a:lnTo>
                  <a:lnTo>
                    <a:pt x="47" y="407"/>
                  </a:lnTo>
                  <a:lnTo>
                    <a:pt x="47" y="416"/>
                  </a:lnTo>
                  <a:lnTo>
                    <a:pt x="47" y="428"/>
                  </a:lnTo>
                  <a:lnTo>
                    <a:pt x="47" y="435"/>
                  </a:lnTo>
                  <a:lnTo>
                    <a:pt x="47" y="447"/>
                  </a:lnTo>
                  <a:lnTo>
                    <a:pt x="47" y="456"/>
                  </a:lnTo>
                  <a:lnTo>
                    <a:pt x="49" y="468"/>
                  </a:lnTo>
                  <a:lnTo>
                    <a:pt x="49" y="477"/>
                  </a:lnTo>
                  <a:lnTo>
                    <a:pt x="51" y="489"/>
                  </a:lnTo>
                  <a:lnTo>
                    <a:pt x="53" y="498"/>
                  </a:lnTo>
                  <a:lnTo>
                    <a:pt x="55" y="510"/>
                  </a:lnTo>
                  <a:lnTo>
                    <a:pt x="55" y="519"/>
                  </a:lnTo>
                  <a:lnTo>
                    <a:pt x="57" y="529"/>
                  </a:lnTo>
                  <a:lnTo>
                    <a:pt x="59" y="540"/>
                  </a:lnTo>
                  <a:lnTo>
                    <a:pt x="62" y="550"/>
                  </a:lnTo>
                  <a:lnTo>
                    <a:pt x="64" y="561"/>
                  </a:lnTo>
                  <a:lnTo>
                    <a:pt x="66" y="570"/>
                  </a:lnTo>
                  <a:lnTo>
                    <a:pt x="70" y="582"/>
                  </a:lnTo>
                  <a:lnTo>
                    <a:pt x="74" y="591"/>
                  </a:lnTo>
                  <a:lnTo>
                    <a:pt x="76" y="601"/>
                  </a:lnTo>
                  <a:lnTo>
                    <a:pt x="80" y="610"/>
                  </a:lnTo>
                  <a:lnTo>
                    <a:pt x="83" y="620"/>
                  </a:lnTo>
                  <a:lnTo>
                    <a:pt x="85" y="629"/>
                  </a:lnTo>
                  <a:lnTo>
                    <a:pt x="89" y="637"/>
                  </a:lnTo>
                  <a:lnTo>
                    <a:pt x="93" y="646"/>
                  </a:lnTo>
                  <a:lnTo>
                    <a:pt x="99" y="656"/>
                  </a:lnTo>
                  <a:lnTo>
                    <a:pt x="104" y="667"/>
                  </a:lnTo>
                  <a:lnTo>
                    <a:pt x="106" y="675"/>
                  </a:lnTo>
                  <a:lnTo>
                    <a:pt x="114" y="685"/>
                  </a:lnTo>
                  <a:lnTo>
                    <a:pt x="118" y="692"/>
                  </a:lnTo>
                  <a:lnTo>
                    <a:pt x="125" y="702"/>
                  </a:lnTo>
                  <a:lnTo>
                    <a:pt x="129" y="709"/>
                  </a:lnTo>
                  <a:lnTo>
                    <a:pt x="137" y="719"/>
                  </a:lnTo>
                  <a:lnTo>
                    <a:pt x="142" y="726"/>
                  </a:lnTo>
                  <a:lnTo>
                    <a:pt x="150" y="736"/>
                  </a:lnTo>
                  <a:lnTo>
                    <a:pt x="157" y="743"/>
                  </a:lnTo>
                  <a:lnTo>
                    <a:pt x="163" y="751"/>
                  </a:lnTo>
                  <a:lnTo>
                    <a:pt x="171" y="759"/>
                  </a:lnTo>
                  <a:lnTo>
                    <a:pt x="178" y="766"/>
                  </a:lnTo>
                  <a:lnTo>
                    <a:pt x="186" y="774"/>
                  </a:lnTo>
                  <a:lnTo>
                    <a:pt x="195" y="780"/>
                  </a:lnTo>
                  <a:lnTo>
                    <a:pt x="203" y="787"/>
                  </a:lnTo>
                  <a:lnTo>
                    <a:pt x="213" y="795"/>
                  </a:lnTo>
                  <a:lnTo>
                    <a:pt x="222" y="800"/>
                  </a:lnTo>
                  <a:lnTo>
                    <a:pt x="232" y="806"/>
                  </a:lnTo>
                  <a:lnTo>
                    <a:pt x="241" y="814"/>
                  </a:lnTo>
                  <a:lnTo>
                    <a:pt x="253" y="819"/>
                  </a:lnTo>
                  <a:lnTo>
                    <a:pt x="262" y="825"/>
                  </a:lnTo>
                  <a:lnTo>
                    <a:pt x="272" y="831"/>
                  </a:lnTo>
                  <a:lnTo>
                    <a:pt x="283" y="837"/>
                  </a:lnTo>
                  <a:lnTo>
                    <a:pt x="296" y="842"/>
                  </a:lnTo>
                  <a:lnTo>
                    <a:pt x="302" y="844"/>
                  </a:lnTo>
                  <a:lnTo>
                    <a:pt x="310" y="848"/>
                  </a:lnTo>
                  <a:lnTo>
                    <a:pt x="317" y="850"/>
                  </a:lnTo>
                  <a:lnTo>
                    <a:pt x="327" y="854"/>
                  </a:lnTo>
                  <a:lnTo>
                    <a:pt x="332" y="856"/>
                  </a:lnTo>
                  <a:lnTo>
                    <a:pt x="340" y="859"/>
                  </a:lnTo>
                  <a:lnTo>
                    <a:pt x="348" y="861"/>
                  </a:lnTo>
                  <a:lnTo>
                    <a:pt x="355" y="865"/>
                  </a:lnTo>
                  <a:lnTo>
                    <a:pt x="363" y="867"/>
                  </a:lnTo>
                  <a:lnTo>
                    <a:pt x="370" y="869"/>
                  </a:lnTo>
                  <a:lnTo>
                    <a:pt x="378" y="871"/>
                  </a:lnTo>
                  <a:lnTo>
                    <a:pt x="386" y="875"/>
                  </a:lnTo>
                  <a:lnTo>
                    <a:pt x="393" y="875"/>
                  </a:lnTo>
                  <a:lnTo>
                    <a:pt x="401" y="878"/>
                  </a:lnTo>
                  <a:lnTo>
                    <a:pt x="408" y="880"/>
                  </a:lnTo>
                  <a:lnTo>
                    <a:pt x="418" y="884"/>
                  </a:lnTo>
                  <a:lnTo>
                    <a:pt x="424" y="884"/>
                  </a:lnTo>
                  <a:lnTo>
                    <a:pt x="431" y="886"/>
                  </a:lnTo>
                  <a:lnTo>
                    <a:pt x="439" y="886"/>
                  </a:lnTo>
                  <a:lnTo>
                    <a:pt x="446" y="890"/>
                  </a:lnTo>
                  <a:lnTo>
                    <a:pt x="454" y="890"/>
                  </a:lnTo>
                  <a:lnTo>
                    <a:pt x="462" y="894"/>
                  </a:lnTo>
                  <a:lnTo>
                    <a:pt x="469" y="894"/>
                  </a:lnTo>
                  <a:lnTo>
                    <a:pt x="477" y="896"/>
                  </a:lnTo>
                  <a:lnTo>
                    <a:pt x="484" y="896"/>
                  </a:lnTo>
                  <a:lnTo>
                    <a:pt x="492" y="897"/>
                  </a:lnTo>
                  <a:lnTo>
                    <a:pt x="500" y="899"/>
                  </a:lnTo>
                  <a:lnTo>
                    <a:pt x="509" y="899"/>
                  </a:lnTo>
                  <a:lnTo>
                    <a:pt x="515" y="901"/>
                  </a:lnTo>
                  <a:lnTo>
                    <a:pt x="524" y="901"/>
                  </a:lnTo>
                  <a:lnTo>
                    <a:pt x="532" y="903"/>
                  </a:lnTo>
                  <a:lnTo>
                    <a:pt x="540" y="905"/>
                  </a:lnTo>
                  <a:lnTo>
                    <a:pt x="547" y="905"/>
                  </a:lnTo>
                  <a:lnTo>
                    <a:pt x="553" y="905"/>
                  </a:lnTo>
                  <a:lnTo>
                    <a:pt x="562" y="905"/>
                  </a:lnTo>
                  <a:lnTo>
                    <a:pt x="570" y="905"/>
                  </a:lnTo>
                  <a:lnTo>
                    <a:pt x="578" y="905"/>
                  </a:lnTo>
                  <a:lnTo>
                    <a:pt x="585" y="905"/>
                  </a:lnTo>
                  <a:lnTo>
                    <a:pt x="593" y="905"/>
                  </a:lnTo>
                  <a:lnTo>
                    <a:pt x="600" y="907"/>
                  </a:lnTo>
                  <a:lnTo>
                    <a:pt x="608" y="905"/>
                  </a:lnTo>
                  <a:lnTo>
                    <a:pt x="616" y="905"/>
                  </a:lnTo>
                  <a:lnTo>
                    <a:pt x="625" y="905"/>
                  </a:lnTo>
                  <a:lnTo>
                    <a:pt x="633" y="905"/>
                  </a:lnTo>
                  <a:lnTo>
                    <a:pt x="638" y="905"/>
                  </a:lnTo>
                  <a:lnTo>
                    <a:pt x="648" y="905"/>
                  </a:lnTo>
                  <a:lnTo>
                    <a:pt x="655" y="903"/>
                  </a:lnTo>
                  <a:lnTo>
                    <a:pt x="663" y="903"/>
                  </a:lnTo>
                  <a:lnTo>
                    <a:pt x="671" y="901"/>
                  </a:lnTo>
                  <a:lnTo>
                    <a:pt x="678" y="901"/>
                  </a:lnTo>
                  <a:lnTo>
                    <a:pt x="686" y="899"/>
                  </a:lnTo>
                  <a:lnTo>
                    <a:pt x="695" y="899"/>
                  </a:lnTo>
                  <a:lnTo>
                    <a:pt x="701" y="897"/>
                  </a:lnTo>
                  <a:lnTo>
                    <a:pt x="711" y="896"/>
                  </a:lnTo>
                  <a:lnTo>
                    <a:pt x="718" y="896"/>
                  </a:lnTo>
                  <a:lnTo>
                    <a:pt x="726" y="896"/>
                  </a:lnTo>
                  <a:lnTo>
                    <a:pt x="733" y="894"/>
                  </a:lnTo>
                  <a:lnTo>
                    <a:pt x="741" y="892"/>
                  </a:lnTo>
                  <a:lnTo>
                    <a:pt x="749" y="890"/>
                  </a:lnTo>
                  <a:lnTo>
                    <a:pt x="758" y="888"/>
                  </a:lnTo>
                  <a:lnTo>
                    <a:pt x="766" y="886"/>
                  </a:lnTo>
                  <a:lnTo>
                    <a:pt x="773" y="884"/>
                  </a:lnTo>
                  <a:lnTo>
                    <a:pt x="781" y="884"/>
                  </a:lnTo>
                  <a:lnTo>
                    <a:pt x="790" y="882"/>
                  </a:lnTo>
                  <a:lnTo>
                    <a:pt x="802" y="932"/>
                  </a:lnTo>
                  <a:lnTo>
                    <a:pt x="802" y="932"/>
                  </a:lnTo>
                  <a:close/>
                </a:path>
              </a:pathLst>
            </a:custGeom>
            <a:solidFill>
              <a:srgbClr val="000000"/>
            </a:solidFill>
            <a:ln w="9525">
              <a:noFill/>
              <a:round/>
              <a:headEnd/>
              <a:tailEnd/>
            </a:ln>
          </p:spPr>
          <p:txBody>
            <a:bodyPr/>
            <a:lstStyle/>
            <a:p>
              <a:endParaRPr lang="pt-BR"/>
            </a:p>
          </p:txBody>
        </p:sp>
        <p:sp>
          <p:nvSpPr>
            <p:cNvPr id="2129003" name="Freeform 107"/>
            <p:cNvSpPr>
              <a:spLocks/>
            </p:cNvSpPr>
            <p:nvPr/>
          </p:nvSpPr>
          <p:spPr bwMode="auto">
            <a:xfrm>
              <a:off x="1396" y="3039"/>
              <a:ext cx="77" cy="468"/>
            </a:xfrm>
            <a:custGeom>
              <a:avLst/>
              <a:gdLst/>
              <a:ahLst/>
              <a:cxnLst>
                <a:cxn ang="0">
                  <a:pos x="4" y="23"/>
                </a:cxn>
                <a:cxn ang="0">
                  <a:pos x="2" y="51"/>
                </a:cxn>
                <a:cxn ang="0">
                  <a:pos x="0" y="84"/>
                </a:cxn>
                <a:cxn ang="0">
                  <a:pos x="4" y="114"/>
                </a:cxn>
                <a:cxn ang="0">
                  <a:pos x="8" y="141"/>
                </a:cxn>
                <a:cxn ang="0">
                  <a:pos x="14" y="171"/>
                </a:cxn>
                <a:cxn ang="0">
                  <a:pos x="23" y="205"/>
                </a:cxn>
                <a:cxn ang="0">
                  <a:pos x="35" y="245"/>
                </a:cxn>
                <a:cxn ang="0">
                  <a:pos x="48" y="291"/>
                </a:cxn>
                <a:cxn ang="0">
                  <a:pos x="63" y="336"/>
                </a:cxn>
                <a:cxn ang="0">
                  <a:pos x="75" y="384"/>
                </a:cxn>
                <a:cxn ang="0">
                  <a:pos x="84" y="428"/>
                </a:cxn>
                <a:cxn ang="0">
                  <a:pos x="94" y="471"/>
                </a:cxn>
                <a:cxn ang="0">
                  <a:pos x="99" y="515"/>
                </a:cxn>
                <a:cxn ang="0">
                  <a:pos x="105" y="557"/>
                </a:cxn>
                <a:cxn ang="0">
                  <a:pos x="107" y="597"/>
                </a:cxn>
                <a:cxn ang="0">
                  <a:pos x="109" y="639"/>
                </a:cxn>
                <a:cxn ang="0">
                  <a:pos x="107" y="677"/>
                </a:cxn>
                <a:cxn ang="0">
                  <a:pos x="103" y="715"/>
                </a:cxn>
                <a:cxn ang="0">
                  <a:pos x="99" y="751"/>
                </a:cxn>
                <a:cxn ang="0">
                  <a:pos x="94" y="787"/>
                </a:cxn>
                <a:cxn ang="0">
                  <a:pos x="84" y="823"/>
                </a:cxn>
                <a:cxn ang="0">
                  <a:pos x="76" y="857"/>
                </a:cxn>
                <a:cxn ang="0">
                  <a:pos x="65" y="891"/>
                </a:cxn>
                <a:cxn ang="0">
                  <a:pos x="56" y="926"/>
                </a:cxn>
                <a:cxn ang="0">
                  <a:pos x="124" y="920"/>
                </a:cxn>
                <a:cxn ang="0">
                  <a:pos x="130" y="897"/>
                </a:cxn>
                <a:cxn ang="0">
                  <a:pos x="135" y="861"/>
                </a:cxn>
                <a:cxn ang="0">
                  <a:pos x="143" y="813"/>
                </a:cxn>
                <a:cxn ang="0">
                  <a:pos x="147" y="785"/>
                </a:cxn>
                <a:cxn ang="0">
                  <a:pos x="151" y="756"/>
                </a:cxn>
                <a:cxn ang="0">
                  <a:pos x="152" y="724"/>
                </a:cxn>
                <a:cxn ang="0">
                  <a:pos x="154" y="692"/>
                </a:cxn>
                <a:cxn ang="0">
                  <a:pos x="152" y="656"/>
                </a:cxn>
                <a:cxn ang="0">
                  <a:pos x="152" y="620"/>
                </a:cxn>
                <a:cxn ang="0">
                  <a:pos x="151" y="583"/>
                </a:cxn>
                <a:cxn ang="0">
                  <a:pos x="149" y="545"/>
                </a:cxn>
                <a:cxn ang="0">
                  <a:pos x="143" y="509"/>
                </a:cxn>
                <a:cxn ang="0">
                  <a:pos x="137" y="475"/>
                </a:cxn>
                <a:cxn ang="0">
                  <a:pos x="132" y="445"/>
                </a:cxn>
                <a:cxn ang="0">
                  <a:pos x="126" y="416"/>
                </a:cxn>
                <a:cxn ang="0">
                  <a:pos x="120" y="390"/>
                </a:cxn>
                <a:cxn ang="0">
                  <a:pos x="111" y="342"/>
                </a:cxn>
                <a:cxn ang="0">
                  <a:pos x="99" y="302"/>
                </a:cxn>
                <a:cxn ang="0">
                  <a:pos x="88" y="264"/>
                </a:cxn>
                <a:cxn ang="0">
                  <a:pos x="76" y="230"/>
                </a:cxn>
                <a:cxn ang="0">
                  <a:pos x="63" y="192"/>
                </a:cxn>
                <a:cxn ang="0">
                  <a:pos x="54" y="154"/>
                </a:cxn>
                <a:cxn ang="0">
                  <a:pos x="50" y="118"/>
                </a:cxn>
                <a:cxn ang="0">
                  <a:pos x="50" y="85"/>
                </a:cxn>
                <a:cxn ang="0">
                  <a:pos x="56" y="57"/>
                </a:cxn>
                <a:cxn ang="0">
                  <a:pos x="69" y="27"/>
                </a:cxn>
                <a:cxn ang="0">
                  <a:pos x="86" y="0"/>
                </a:cxn>
              </a:cxnLst>
              <a:rect l="0" t="0" r="r" b="b"/>
              <a:pathLst>
                <a:path w="154" h="935">
                  <a:moveTo>
                    <a:pt x="14" y="6"/>
                  </a:moveTo>
                  <a:lnTo>
                    <a:pt x="12" y="8"/>
                  </a:lnTo>
                  <a:lnTo>
                    <a:pt x="8" y="17"/>
                  </a:lnTo>
                  <a:lnTo>
                    <a:pt x="4" y="23"/>
                  </a:lnTo>
                  <a:lnTo>
                    <a:pt x="2" y="32"/>
                  </a:lnTo>
                  <a:lnTo>
                    <a:pt x="2" y="36"/>
                  </a:lnTo>
                  <a:lnTo>
                    <a:pt x="2" y="44"/>
                  </a:lnTo>
                  <a:lnTo>
                    <a:pt x="2" y="51"/>
                  </a:lnTo>
                  <a:lnTo>
                    <a:pt x="2" y="59"/>
                  </a:lnTo>
                  <a:lnTo>
                    <a:pt x="0" y="66"/>
                  </a:lnTo>
                  <a:lnTo>
                    <a:pt x="0" y="74"/>
                  </a:lnTo>
                  <a:lnTo>
                    <a:pt x="0" y="84"/>
                  </a:lnTo>
                  <a:lnTo>
                    <a:pt x="2" y="95"/>
                  </a:lnTo>
                  <a:lnTo>
                    <a:pt x="2" y="101"/>
                  </a:lnTo>
                  <a:lnTo>
                    <a:pt x="2" y="106"/>
                  </a:lnTo>
                  <a:lnTo>
                    <a:pt x="4" y="114"/>
                  </a:lnTo>
                  <a:lnTo>
                    <a:pt x="4" y="120"/>
                  </a:lnTo>
                  <a:lnTo>
                    <a:pt x="4" y="125"/>
                  </a:lnTo>
                  <a:lnTo>
                    <a:pt x="8" y="133"/>
                  </a:lnTo>
                  <a:lnTo>
                    <a:pt x="8" y="141"/>
                  </a:lnTo>
                  <a:lnTo>
                    <a:pt x="12" y="148"/>
                  </a:lnTo>
                  <a:lnTo>
                    <a:pt x="12" y="156"/>
                  </a:lnTo>
                  <a:lnTo>
                    <a:pt x="14" y="163"/>
                  </a:lnTo>
                  <a:lnTo>
                    <a:pt x="14" y="171"/>
                  </a:lnTo>
                  <a:lnTo>
                    <a:pt x="18" y="180"/>
                  </a:lnTo>
                  <a:lnTo>
                    <a:pt x="18" y="188"/>
                  </a:lnTo>
                  <a:lnTo>
                    <a:pt x="19" y="196"/>
                  </a:lnTo>
                  <a:lnTo>
                    <a:pt x="23" y="205"/>
                  </a:lnTo>
                  <a:lnTo>
                    <a:pt x="25" y="217"/>
                  </a:lnTo>
                  <a:lnTo>
                    <a:pt x="29" y="226"/>
                  </a:lnTo>
                  <a:lnTo>
                    <a:pt x="31" y="236"/>
                  </a:lnTo>
                  <a:lnTo>
                    <a:pt x="35" y="245"/>
                  </a:lnTo>
                  <a:lnTo>
                    <a:pt x="38" y="257"/>
                  </a:lnTo>
                  <a:lnTo>
                    <a:pt x="40" y="268"/>
                  </a:lnTo>
                  <a:lnTo>
                    <a:pt x="44" y="279"/>
                  </a:lnTo>
                  <a:lnTo>
                    <a:pt x="48" y="291"/>
                  </a:lnTo>
                  <a:lnTo>
                    <a:pt x="52" y="302"/>
                  </a:lnTo>
                  <a:lnTo>
                    <a:pt x="56" y="314"/>
                  </a:lnTo>
                  <a:lnTo>
                    <a:pt x="59" y="325"/>
                  </a:lnTo>
                  <a:lnTo>
                    <a:pt x="63" y="336"/>
                  </a:lnTo>
                  <a:lnTo>
                    <a:pt x="67" y="348"/>
                  </a:lnTo>
                  <a:lnTo>
                    <a:pt x="69" y="359"/>
                  </a:lnTo>
                  <a:lnTo>
                    <a:pt x="73" y="371"/>
                  </a:lnTo>
                  <a:lnTo>
                    <a:pt x="75" y="384"/>
                  </a:lnTo>
                  <a:lnTo>
                    <a:pt x="78" y="395"/>
                  </a:lnTo>
                  <a:lnTo>
                    <a:pt x="80" y="405"/>
                  </a:lnTo>
                  <a:lnTo>
                    <a:pt x="82" y="416"/>
                  </a:lnTo>
                  <a:lnTo>
                    <a:pt x="84" y="428"/>
                  </a:lnTo>
                  <a:lnTo>
                    <a:pt x="88" y="439"/>
                  </a:lnTo>
                  <a:lnTo>
                    <a:pt x="90" y="449"/>
                  </a:lnTo>
                  <a:lnTo>
                    <a:pt x="92" y="460"/>
                  </a:lnTo>
                  <a:lnTo>
                    <a:pt x="94" y="471"/>
                  </a:lnTo>
                  <a:lnTo>
                    <a:pt x="97" y="485"/>
                  </a:lnTo>
                  <a:lnTo>
                    <a:pt x="97" y="494"/>
                  </a:lnTo>
                  <a:lnTo>
                    <a:pt x="99" y="504"/>
                  </a:lnTo>
                  <a:lnTo>
                    <a:pt x="99" y="515"/>
                  </a:lnTo>
                  <a:lnTo>
                    <a:pt x="101" y="525"/>
                  </a:lnTo>
                  <a:lnTo>
                    <a:pt x="103" y="536"/>
                  </a:lnTo>
                  <a:lnTo>
                    <a:pt x="103" y="545"/>
                  </a:lnTo>
                  <a:lnTo>
                    <a:pt x="105" y="557"/>
                  </a:lnTo>
                  <a:lnTo>
                    <a:pt x="105" y="566"/>
                  </a:lnTo>
                  <a:lnTo>
                    <a:pt x="105" y="576"/>
                  </a:lnTo>
                  <a:lnTo>
                    <a:pt x="107" y="587"/>
                  </a:lnTo>
                  <a:lnTo>
                    <a:pt x="107" y="597"/>
                  </a:lnTo>
                  <a:lnTo>
                    <a:pt x="109" y="608"/>
                  </a:lnTo>
                  <a:lnTo>
                    <a:pt x="109" y="618"/>
                  </a:lnTo>
                  <a:lnTo>
                    <a:pt x="109" y="627"/>
                  </a:lnTo>
                  <a:lnTo>
                    <a:pt x="109" y="639"/>
                  </a:lnTo>
                  <a:lnTo>
                    <a:pt x="109" y="648"/>
                  </a:lnTo>
                  <a:lnTo>
                    <a:pt x="109" y="658"/>
                  </a:lnTo>
                  <a:lnTo>
                    <a:pt x="109" y="667"/>
                  </a:lnTo>
                  <a:lnTo>
                    <a:pt x="107" y="677"/>
                  </a:lnTo>
                  <a:lnTo>
                    <a:pt x="107" y="686"/>
                  </a:lnTo>
                  <a:lnTo>
                    <a:pt x="105" y="696"/>
                  </a:lnTo>
                  <a:lnTo>
                    <a:pt x="105" y="705"/>
                  </a:lnTo>
                  <a:lnTo>
                    <a:pt x="103" y="715"/>
                  </a:lnTo>
                  <a:lnTo>
                    <a:pt x="103" y="724"/>
                  </a:lnTo>
                  <a:lnTo>
                    <a:pt x="101" y="734"/>
                  </a:lnTo>
                  <a:lnTo>
                    <a:pt x="99" y="741"/>
                  </a:lnTo>
                  <a:lnTo>
                    <a:pt x="99" y="751"/>
                  </a:lnTo>
                  <a:lnTo>
                    <a:pt x="97" y="760"/>
                  </a:lnTo>
                  <a:lnTo>
                    <a:pt x="95" y="768"/>
                  </a:lnTo>
                  <a:lnTo>
                    <a:pt x="94" y="779"/>
                  </a:lnTo>
                  <a:lnTo>
                    <a:pt x="94" y="787"/>
                  </a:lnTo>
                  <a:lnTo>
                    <a:pt x="92" y="798"/>
                  </a:lnTo>
                  <a:lnTo>
                    <a:pt x="90" y="806"/>
                  </a:lnTo>
                  <a:lnTo>
                    <a:pt x="88" y="815"/>
                  </a:lnTo>
                  <a:lnTo>
                    <a:pt x="84" y="823"/>
                  </a:lnTo>
                  <a:lnTo>
                    <a:pt x="84" y="832"/>
                  </a:lnTo>
                  <a:lnTo>
                    <a:pt x="80" y="840"/>
                  </a:lnTo>
                  <a:lnTo>
                    <a:pt x="78" y="850"/>
                  </a:lnTo>
                  <a:lnTo>
                    <a:pt x="76" y="857"/>
                  </a:lnTo>
                  <a:lnTo>
                    <a:pt x="75" y="867"/>
                  </a:lnTo>
                  <a:lnTo>
                    <a:pt x="71" y="874"/>
                  </a:lnTo>
                  <a:lnTo>
                    <a:pt x="69" y="884"/>
                  </a:lnTo>
                  <a:lnTo>
                    <a:pt x="65" y="891"/>
                  </a:lnTo>
                  <a:lnTo>
                    <a:pt x="63" y="901"/>
                  </a:lnTo>
                  <a:lnTo>
                    <a:pt x="59" y="909"/>
                  </a:lnTo>
                  <a:lnTo>
                    <a:pt x="57" y="916"/>
                  </a:lnTo>
                  <a:lnTo>
                    <a:pt x="56" y="926"/>
                  </a:lnTo>
                  <a:lnTo>
                    <a:pt x="52" y="935"/>
                  </a:lnTo>
                  <a:lnTo>
                    <a:pt x="122" y="928"/>
                  </a:lnTo>
                  <a:lnTo>
                    <a:pt x="122" y="926"/>
                  </a:lnTo>
                  <a:lnTo>
                    <a:pt x="124" y="920"/>
                  </a:lnTo>
                  <a:lnTo>
                    <a:pt x="124" y="914"/>
                  </a:lnTo>
                  <a:lnTo>
                    <a:pt x="126" y="910"/>
                  </a:lnTo>
                  <a:lnTo>
                    <a:pt x="126" y="903"/>
                  </a:lnTo>
                  <a:lnTo>
                    <a:pt x="130" y="897"/>
                  </a:lnTo>
                  <a:lnTo>
                    <a:pt x="130" y="888"/>
                  </a:lnTo>
                  <a:lnTo>
                    <a:pt x="132" y="880"/>
                  </a:lnTo>
                  <a:lnTo>
                    <a:pt x="133" y="869"/>
                  </a:lnTo>
                  <a:lnTo>
                    <a:pt x="135" y="861"/>
                  </a:lnTo>
                  <a:lnTo>
                    <a:pt x="137" y="848"/>
                  </a:lnTo>
                  <a:lnTo>
                    <a:pt x="139" y="838"/>
                  </a:lnTo>
                  <a:lnTo>
                    <a:pt x="141" y="825"/>
                  </a:lnTo>
                  <a:lnTo>
                    <a:pt x="143" y="813"/>
                  </a:lnTo>
                  <a:lnTo>
                    <a:pt x="143" y="806"/>
                  </a:lnTo>
                  <a:lnTo>
                    <a:pt x="145" y="798"/>
                  </a:lnTo>
                  <a:lnTo>
                    <a:pt x="145" y="793"/>
                  </a:lnTo>
                  <a:lnTo>
                    <a:pt x="147" y="785"/>
                  </a:lnTo>
                  <a:lnTo>
                    <a:pt x="147" y="777"/>
                  </a:lnTo>
                  <a:lnTo>
                    <a:pt x="147" y="770"/>
                  </a:lnTo>
                  <a:lnTo>
                    <a:pt x="149" y="762"/>
                  </a:lnTo>
                  <a:lnTo>
                    <a:pt x="151" y="756"/>
                  </a:lnTo>
                  <a:lnTo>
                    <a:pt x="151" y="747"/>
                  </a:lnTo>
                  <a:lnTo>
                    <a:pt x="151" y="739"/>
                  </a:lnTo>
                  <a:lnTo>
                    <a:pt x="151" y="730"/>
                  </a:lnTo>
                  <a:lnTo>
                    <a:pt x="152" y="724"/>
                  </a:lnTo>
                  <a:lnTo>
                    <a:pt x="152" y="715"/>
                  </a:lnTo>
                  <a:lnTo>
                    <a:pt x="152" y="707"/>
                  </a:lnTo>
                  <a:lnTo>
                    <a:pt x="152" y="698"/>
                  </a:lnTo>
                  <a:lnTo>
                    <a:pt x="154" y="692"/>
                  </a:lnTo>
                  <a:lnTo>
                    <a:pt x="152" y="682"/>
                  </a:lnTo>
                  <a:lnTo>
                    <a:pt x="152" y="673"/>
                  </a:lnTo>
                  <a:lnTo>
                    <a:pt x="152" y="663"/>
                  </a:lnTo>
                  <a:lnTo>
                    <a:pt x="152" y="656"/>
                  </a:lnTo>
                  <a:lnTo>
                    <a:pt x="152" y="646"/>
                  </a:lnTo>
                  <a:lnTo>
                    <a:pt x="152" y="639"/>
                  </a:lnTo>
                  <a:lnTo>
                    <a:pt x="152" y="629"/>
                  </a:lnTo>
                  <a:lnTo>
                    <a:pt x="152" y="620"/>
                  </a:lnTo>
                  <a:lnTo>
                    <a:pt x="152" y="610"/>
                  </a:lnTo>
                  <a:lnTo>
                    <a:pt x="152" y="602"/>
                  </a:lnTo>
                  <a:lnTo>
                    <a:pt x="151" y="591"/>
                  </a:lnTo>
                  <a:lnTo>
                    <a:pt x="151" y="583"/>
                  </a:lnTo>
                  <a:lnTo>
                    <a:pt x="151" y="572"/>
                  </a:lnTo>
                  <a:lnTo>
                    <a:pt x="151" y="564"/>
                  </a:lnTo>
                  <a:lnTo>
                    <a:pt x="149" y="555"/>
                  </a:lnTo>
                  <a:lnTo>
                    <a:pt x="149" y="545"/>
                  </a:lnTo>
                  <a:lnTo>
                    <a:pt x="147" y="536"/>
                  </a:lnTo>
                  <a:lnTo>
                    <a:pt x="145" y="526"/>
                  </a:lnTo>
                  <a:lnTo>
                    <a:pt x="143" y="517"/>
                  </a:lnTo>
                  <a:lnTo>
                    <a:pt x="143" y="509"/>
                  </a:lnTo>
                  <a:lnTo>
                    <a:pt x="141" y="498"/>
                  </a:lnTo>
                  <a:lnTo>
                    <a:pt x="139" y="490"/>
                  </a:lnTo>
                  <a:lnTo>
                    <a:pt x="137" y="483"/>
                  </a:lnTo>
                  <a:lnTo>
                    <a:pt x="137" y="475"/>
                  </a:lnTo>
                  <a:lnTo>
                    <a:pt x="135" y="466"/>
                  </a:lnTo>
                  <a:lnTo>
                    <a:pt x="133" y="458"/>
                  </a:lnTo>
                  <a:lnTo>
                    <a:pt x="132" y="450"/>
                  </a:lnTo>
                  <a:lnTo>
                    <a:pt x="132" y="445"/>
                  </a:lnTo>
                  <a:lnTo>
                    <a:pt x="130" y="437"/>
                  </a:lnTo>
                  <a:lnTo>
                    <a:pt x="130" y="430"/>
                  </a:lnTo>
                  <a:lnTo>
                    <a:pt x="126" y="422"/>
                  </a:lnTo>
                  <a:lnTo>
                    <a:pt x="126" y="416"/>
                  </a:lnTo>
                  <a:lnTo>
                    <a:pt x="124" y="411"/>
                  </a:lnTo>
                  <a:lnTo>
                    <a:pt x="124" y="403"/>
                  </a:lnTo>
                  <a:lnTo>
                    <a:pt x="122" y="395"/>
                  </a:lnTo>
                  <a:lnTo>
                    <a:pt x="120" y="390"/>
                  </a:lnTo>
                  <a:lnTo>
                    <a:pt x="118" y="376"/>
                  </a:lnTo>
                  <a:lnTo>
                    <a:pt x="116" y="365"/>
                  </a:lnTo>
                  <a:lnTo>
                    <a:pt x="113" y="353"/>
                  </a:lnTo>
                  <a:lnTo>
                    <a:pt x="111" y="342"/>
                  </a:lnTo>
                  <a:lnTo>
                    <a:pt x="109" y="333"/>
                  </a:lnTo>
                  <a:lnTo>
                    <a:pt x="105" y="323"/>
                  </a:lnTo>
                  <a:lnTo>
                    <a:pt x="103" y="312"/>
                  </a:lnTo>
                  <a:lnTo>
                    <a:pt x="99" y="302"/>
                  </a:lnTo>
                  <a:lnTo>
                    <a:pt x="95" y="291"/>
                  </a:lnTo>
                  <a:lnTo>
                    <a:pt x="94" y="283"/>
                  </a:lnTo>
                  <a:lnTo>
                    <a:pt x="90" y="274"/>
                  </a:lnTo>
                  <a:lnTo>
                    <a:pt x="88" y="264"/>
                  </a:lnTo>
                  <a:lnTo>
                    <a:pt x="84" y="257"/>
                  </a:lnTo>
                  <a:lnTo>
                    <a:pt x="82" y="247"/>
                  </a:lnTo>
                  <a:lnTo>
                    <a:pt x="78" y="238"/>
                  </a:lnTo>
                  <a:lnTo>
                    <a:pt x="76" y="230"/>
                  </a:lnTo>
                  <a:lnTo>
                    <a:pt x="73" y="219"/>
                  </a:lnTo>
                  <a:lnTo>
                    <a:pt x="71" y="211"/>
                  </a:lnTo>
                  <a:lnTo>
                    <a:pt x="67" y="201"/>
                  </a:lnTo>
                  <a:lnTo>
                    <a:pt x="63" y="192"/>
                  </a:lnTo>
                  <a:lnTo>
                    <a:pt x="61" y="182"/>
                  </a:lnTo>
                  <a:lnTo>
                    <a:pt x="59" y="175"/>
                  </a:lnTo>
                  <a:lnTo>
                    <a:pt x="56" y="163"/>
                  </a:lnTo>
                  <a:lnTo>
                    <a:pt x="54" y="154"/>
                  </a:lnTo>
                  <a:lnTo>
                    <a:pt x="52" y="144"/>
                  </a:lnTo>
                  <a:lnTo>
                    <a:pt x="50" y="137"/>
                  </a:lnTo>
                  <a:lnTo>
                    <a:pt x="50" y="125"/>
                  </a:lnTo>
                  <a:lnTo>
                    <a:pt x="50" y="118"/>
                  </a:lnTo>
                  <a:lnTo>
                    <a:pt x="50" y="108"/>
                  </a:lnTo>
                  <a:lnTo>
                    <a:pt x="50" y="101"/>
                  </a:lnTo>
                  <a:lnTo>
                    <a:pt x="50" y="93"/>
                  </a:lnTo>
                  <a:lnTo>
                    <a:pt x="50" y="85"/>
                  </a:lnTo>
                  <a:lnTo>
                    <a:pt x="50" y="78"/>
                  </a:lnTo>
                  <a:lnTo>
                    <a:pt x="52" y="72"/>
                  </a:lnTo>
                  <a:lnTo>
                    <a:pt x="54" y="65"/>
                  </a:lnTo>
                  <a:lnTo>
                    <a:pt x="56" y="57"/>
                  </a:lnTo>
                  <a:lnTo>
                    <a:pt x="57" y="51"/>
                  </a:lnTo>
                  <a:lnTo>
                    <a:pt x="61" y="47"/>
                  </a:lnTo>
                  <a:lnTo>
                    <a:pt x="63" y="36"/>
                  </a:lnTo>
                  <a:lnTo>
                    <a:pt x="69" y="27"/>
                  </a:lnTo>
                  <a:lnTo>
                    <a:pt x="73" y="17"/>
                  </a:lnTo>
                  <a:lnTo>
                    <a:pt x="76" y="11"/>
                  </a:lnTo>
                  <a:lnTo>
                    <a:pt x="82" y="2"/>
                  </a:lnTo>
                  <a:lnTo>
                    <a:pt x="86" y="0"/>
                  </a:lnTo>
                  <a:lnTo>
                    <a:pt x="14" y="6"/>
                  </a:lnTo>
                  <a:lnTo>
                    <a:pt x="14" y="6"/>
                  </a:lnTo>
                  <a:close/>
                </a:path>
              </a:pathLst>
            </a:custGeom>
            <a:solidFill>
              <a:srgbClr val="000000"/>
            </a:solidFill>
            <a:ln w="9525">
              <a:noFill/>
              <a:round/>
              <a:headEnd/>
              <a:tailEnd/>
            </a:ln>
          </p:spPr>
          <p:txBody>
            <a:bodyPr/>
            <a:lstStyle/>
            <a:p>
              <a:endParaRPr lang="pt-BR"/>
            </a:p>
          </p:txBody>
        </p:sp>
        <p:sp>
          <p:nvSpPr>
            <p:cNvPr id="2129004" name="Freeform 108"/>
            <p:cNvSpPr>
              <a:spLocks/>
            </p:cNvSpPr>
            <p:nvPr/>
          </p:nvSpPr>
          <p:spPr bwMode="auto">
            <a:xfrm>
              <a:off x="1224" y="2532"/>
              <a:ext cx="577" cy="658"/>
            </a:xfrm>
            <a:custGeom>
              <a:avLst/>
              <a:gdLst/>
              <a:ahLst/>
              <a:cxnLst>
                <a:cxn ang="0">
                  <a:pos x="48" y="97"/>
                </a:cxn>
                <a:cxn ang="0">
                  <a:pos x="74" y="171"/>
                </a:cxn>
                <a:cxn ang="0">
                  <a:pos x="80" y="226"/>
                </a:cxn>
                <a:cxn ang="0">
                  <a:pos x="78" y="285"/>
                </a:cxn>
                <a:cxn ang="0">
                  <a:pos x="80" y="350"/>
                </a:cxn>
                <a:cxn ang="0">
                  <a:pos x="84" y="414"/>
                </a:cxn>
                <a:cxn ang="0">
                  <a:pos x="101" y="481"/>
                </a:cxn>
                <a:cxn ang="0">
                  <a:pos x="128" y="543"/>
                </a:cxn>
                <a:cxn ang="0">
                  <a:pos x="170" y="599"/>
                </a:cxn>
                <a:cxn ang="0">
                  <a:pos x="230" y="642"/>
                </a:cxn>
                <a:cxn ang="0">
                  <a:pos x="314" y="676"/>
                </a:cxn>
                <a:cxn ang="0">
                  <a:pos x="407" y="694"/>
                </a:cxn>
                <a:cxn ang="0">
                  <a:pos x="498" y="699"/>
                </a:cxn>
                <a:cxn ang="0">
                  <a:pos x="582" y="697"/>
                </a:cxn>
                <a:cxn ang="0">
                  <a:pos x="660" y="692"/>
                </a:cxn>
                <a:cxn ang="0">
                  <a:pos x="732" y="684"/>
                </a:cxn>
                <a:cxn ang="0">
                  <a:pos x="803" y="682"/>
                </a:cxn>
                <a:cxn ang="0">
                  <a:pos x="869" y="688"/>
                </a:cxn>
                <a:cxn ang="0">
                  <a:pos x="936" y="705"/>
                </a:cxn>
                <a:cxn ang="0">
                  <a:pos x="994" y="737"/>
                </a:cxn>
                <a:cxn ang="0">
                  <a:pos x="1040" y="791"/>
                </a:cxn>
                <a:cxn ang="0">
                  <a:pos x="1072" y="861"/>
                </a:cxn>
                <a:cxn ang="0">
                  <a:pos x="1093" y="941"/>
                </a:cxn>
                <a:cxn ang="0">
                  <a:pos x="1101" y="1028"/>
                </a:cxn>
                <a:cxn ang="0">
                  <a:pos x="1099" y="1114"/>
                </a:cxn>
                <a:cxn ang="0">
                  <a:pos x="1090" y="1199"/>
                </a:cxn>
                <a:cxn ang="0">
                  <a:pos x="1072" y="1277"/>
                </a:cxn>
                <a:cxn ang="0">
                  <a:pos x="1088" y="1315"/>
                </a:cxn>
                <a:cxn ang="0">
                  <a:pos x="1135" y="1298"/>
                </a:cxn>
                <a:cxn ang="0">
                  <a:pos x="1145" y="1222"/>
                </a:cxn>
                <a:cxn ang="0">
                  <a:pos x="1152" y="1159"/>
                </a:cxn>
                <a:cxn ang="0">
                  <a:pos x="1152" y="1091"/>
                </a:cxn>
                <a:cxn ang="0">
                  <a:pos x="1152" y="1017"/>
                </a:cxn>
                <a:cxn ang="0">
                  <a:pos x="1145" y="943"/>
                </a:cxn>
                <a:cxn ang="0">
                  <a:pos x="1129" y="870"/>
                </a:cxn>
                <a:cxn ang="0">
                  <a:pos x="1105" y="808"/>
                </a:cxn>
                <a:cxn ang="0">
                  <a:pos x="1065" y="739"/>
                </a:cxn>
                <a:cxn ang="0">
                  <a:pos x="989" y="676"/>
                </a:cxn>
                <a:cxn ang="0">
                  <a:pos x="920" y="654"/>
                </a:cxn>
                <a:cxn ang="0">
                  <a:pos x="863" y="646"/>
                </a:cxn>
                <a:cxn ang="0">
                  <a:pos x="799" y="642"/>
                </a:cxn>
                <a:cxn ang="0">
                  <a:pos x="728" y="644"/>
                </a:cxn>
                <a:cxn ang="0">
                  <a:pos x="658" y="650"/>
                </a:cxn>
                <a:cxn ang="0">
                  <a:pos x="592" y="656"/>
                </a:cxn>
                <a:cxn ang="0">
                  <a:pos x="527" y="661"/>
                </a:cxn>
                <a:cxn ang="0">
                  <a:pos x="462" y="661"/>
                </a:cxn>
                <a:cxn ang="0">
                  <a:pos x="400" y="656"/>
                </a:cxn>
                <a:cxn ang="0">
                  <a:pos x="335" y="637"/>
                </a:cxn>
                <a:cxn ang="0">
                  <a:pos x="270" y="610"/>
                </a:cxn>
                <a:cxn ang="0">
                  <a:pos x="208" y="564"/>
                </a:cxn>
                <a:cxn ang="0">
                  <a:pos x="164" y="507"/>
                </a:cxn>
                <a:cxn ang="0">
                  <a:pos x="139" y="441"/>
                </a:cxn>
                <a:cxn ang="0">
                  <a:pos x="126" y="372"/>
                </a:cxn>
                <a:cxn ang="0">
                  <a:pos x="120" y="302"/>
                </a:cxn>
                <a:cxn ang="0">
                  <a:pos x="118" y="234"/>
                </a:cxn>
                <a:cxn ang="0">
                  <a:pos x="116" y="173"/>
                </a:cxn>
                <a:cxn ang="0">
                  <a:pos x="109" y="116"/>
                </a:cxn>
                <a:cxn ang="0">
                  <a:pos x="80" y="51"/>
                </a:cxn>
                <a:cxn ang="0">
                  <a:pos x="29" y="2"/>
                </a:cxn>
              </a:cxnLst>
              <a:rect l="0" t="0" r="r" b="b"/>
              <a:pathLst>
                <a:path w="1154" h="1315">
                  <a:moveTo>
                    <a:pt x="0" y="57"/>
                  </a:moveTo>
                  <a:lnTo>
                    <a:pt x="2" y="59"/>
                  </a:lnTo>
                  <a:lnTo>
                    <a:pt x="12" y="62"/>
                  </a:lnTo>
                  <a:lnTo>
                    <a:pt x="17" y="66"/>
                  </a:lnTo>
                  <a:lnTo>
                    <a:pt x="25" y="72"/>
                  </a:lnTo>
                  <a:lnTo>
                    <a:pt x="33" y="80"/>
                  </a:lnTo>
                  <a:lnTo>
                    <a:pt x="42" y="89"/>
                  </a:lnTo>
                  <a:lnTo>
                    <a:pt x="48" y="97"/>
                  </a:lnTo>
                  <a:lnTo>
                    <a:pt x="55" y="110"/>
                  </a:lnTo>
                  <a:lnTo>
                    <a:pt x="57" y="118"/>
                  </a:lnTo>
                  <a:lnTo>
                    <a:pt x="61" y="123"/>
                  </a:lnTo>
                  <a:lnTo>
                    <a:pt x="65" y="133"/>
                  </a:lnTo>
                  <a:lnTo>
                    <a:pt x="69" y="142"/>
                  </a:lnTo>
                  <a:lnTo>
                    <a:pt x="71" y="150"/>
                  </a:lnTo>
                  <a:lnTo>
                    <a:pt x="73" y="159"/>
                  </a:lnTo>
                  <a:lnTo>
                    <a:pt x="74" y="171"/>
                  </a:lnTo>
                  <a:lnTo>
                    <a:pt x="76" y="182"/>
                  </a:lnTo>
                  <a:lnTo>
                    <a:pt x="76" y="186"/>
                  </a:lnTo>
                  <a:lnTo>
                    <a:pt x="78" y="192"/>
                  </a:lnTo>
                  <a:lnTo>
                    <a:pt x="78" y="199"/>
                  </a:lnTo>
                  <a:lnTo>
                    <a:pt x="80" y="207"/>
                  </a:lnTo>
                  <a:lnTo>
                    <a:pt x="80" y="213"/>
                  </a:lnTo>
                  <a:lnTo>
                    <a:pt x="80" y="218"/>
                  </a:lnTo>
                  <a:lnTo>
                    <a:pt x="80" y="226"/>
                  </a:lnTo>
                  <a:lnTo>
                    <a:pt x="80" y="234"/>
                  </a:lnTo>
                  <a:lnTo>
                    <a:pt x="80" y="241"/>
                  </a:lnTo>
                  <a:lnTo>
                    <a:pt x="80" y="249"/>
                  </a:lnTo>
                  <a:lnTo>
                    <a:pt x="80" y="254"/>
                  </a:lnTo>
                  <a:lnTo>
                    <a:pt x="80" y="262"/>
                  </a:lnTo>
                  <a:lnTo>
                    <a:pt x="78" y="270"/>
                  </a:lnTo>
                  <a:lnTo>
                    <a:pt x="78" y="277"/>
                  </a:lnTo>
                  <a:lnTo>
                    <a:pt x="78" y="285"/>
                  </a:lnTo>
                  <a:lnTo>
                    <a:pt x="78" y="292"/>
                  </a:lnTo>
                  <a:lnTo>
                    <a:pt x="78" y="300"/>
                  </a:lnTo>
                  <a:lnTo>
                    <a:pt x="78" y="308"/>
                  </a:lnTo>
                  <a:lnTo>
                    <a:pt x="78" y="317"/>
                  </a:lnTo>
                  <a:lnTo>
                    <a:pt x="78" y="325"/>
                  </a:lnTo>
                  <a:lnTo>
                    <a:pt x="78" y="332"/>
                  </a:lnTo>
                  <a:lnTo>
                    <a:pt x="80" y="340"/>
                  </a:lnTo>
                  <a:lnTo>
                    <a:pt x="80" y="350"/>
                  </a:lnTo>
                  <a:lnTo>
                    <a:pt x="80" y="359"/>
                  </a:lnTo>
                  <a:lnTo>
                    <a:pt x="80" y="365"/>
                  </a:lnTo>
                  <a:lnTo>
                    <a:pt x="80" y="374"/>
                  </a:lnTo>
                  <a:lnTo>
                    <a:pt x="80" y="382"/>
                  </a:lnTo>
                  <a:lnTo>
                    <a:pt x="82" y="391"/>
                  </a:lnTo>
                  <a:lnTo>
                    <a:pt x="82" y="399"/>
                  </a:lnTo>
                  <a:lnTo>
                    <a:pt x="84" y="407"/>
                  </a:lnTo>
                  <a:lnTo>
                    <a:pt x="84" y="414"/>
                  </a:lnTo>
                  <a:lnTo>
                    <a:pt x="86" y="424"/>
                  </a:lnTo>
                  <a:lnTo>
                    <a:pt x="88" y="431"/>
                  </a:lnTo>
                  <a:lnTo>
                    <a:pt x="90" y="441"/>
                  </a:lnTo>
                  <a:lnTo>
                    <a:pt x="92" y="446"/>
                  </a:lnTo>
                  <a:lnTo>
                    <a:pt x="93" y="456"/>
                  </a:lnTo>
                  <a:lnTo>
                    <a:pt x="95" y="465"/>
                  </a:lnTo>
                  <a:lnTo>
                    <a:pt x="97" y="473"/>
                  </a:lnTo>
                  <a:lnTo>
                    <a:pt x="101" y="481"/>
                  </a:lnTo>
                  <a:lnTo>
                    <a:pt x="103" y="490"/>
                  </a:lnTo>
                  <a:lnTo>
                    <a:pt x="107" y="498"/>
                  </a:lnTo>
                  <a:lnTo>
                    <a:pt x="109" y="505"/>
                  </a:lnTo>
                  <a:lnTo>
                    <a:pt x="112" y="513"/>
                  </a:lnTo>
                  <a:lnTo>
                    <a:pt x="116" y="521"/>
                  </a:lnTo>
                  <a:lnTo>
                    <a:pt x="118" y="528"/>
                  </a:lnTo>
                  <a:lnTo>
                    <a:pt x="122" y="536"/>
                  </a:lnTo>
                  <a:lnTo>
                    <a:pt x="128" y="543"/>
                  </a:lnTo>
                  <a:lnTo>
                    <a:pt x="131" y="551"/>
                  </a:lnTo>
                  <a:lnTo>
                    <a:pt x="135" y="557"/>
                  </a:lnTo>
                  <a:lnTo>
                    <a:pt x="139" y="564"/>
                  </a:lnTo>
                  <a:lnTo>
                    <a:pt x="145" y="572"/>
                  </a:lnTo>
                  <a:lnTo>
                    <a:pt x="151" y="578"/>
                  </a:lnTo>
                  <a:lnTo>
                    <a:pt x="156" y="585"/>
                  </a:lnTo>
                  <a:lnTo>
                    <a:pt x="162" y="593"/>
                  </a:lnTo>
                  <a:lnTo>
                    <a:pt x="170" y="599"/>
                  </a:lnTo>
                  <a:lnTo>
                    <a:pt x="177" y="606"/>
                  </a:lnTo>
                  <a:lnTo>
                    <a:pt x="183" y="610"/>
                  </a:lnTo>
                  <a:lnTo>
                    <a:pt x="189" y="616"/>
                  </a:lnTo>
                  <a:lnTo>
                    <a:pt x="196" y="623"/>
                  </a:lnTo>
                  <a:lnTo>
                    <a:pt x="204" y="629"/>
                  </a:lnTo>
                  <a:lnTo>
                    <a:pt x="213" y="633"/>
                  </a:lnTo>
                  <a:lnTo>
                    <a:pt x="221" y="638"/>
                  </a:lnTo>
                  <a:lnTo>
                    <a:pt x="230" y="642"/>
                  </a:lnTo>
                  <a:lnTo>
                    <a:pt x="240" y="650"/>
                  </a:lnTo>
                  <a:lnTo>
                    <a:pt x="247" y="652"/>
                  </a:lnTo>
                  <a:lnTo>
                    <a:pt x="259" y="657"/>
                  </a:lnTo>
                  <a:lnTo>
                    <a:pt x="270" y="661"/>
                  </a:lnTo>
                  <a:lnTo>
                    <a:pt x="280" y="667"/>
                  </a:lnTo>
                  <a:lnTo>
                    <a:pt x="289" y="669"/>
                  </a:lnTo>
                  <a:lnTo>
                    <a:pt x="303" y="673"/>
                  </a:lnTo>
                  <a:lnTo>
                    <a:pt x="314" y="676"/>
                  </a:lnTo>
                  <a:lnTo>
                    <a:pt x="327" y="680"/>
                  </a:lnTo>
                  <a:lnTo>
                    <a:pt x="339" y="682"/>
                  </a:lnTo>
                  <a:lnTo>
                    <a:pt x="350" y="684"/>
                  </a:lnTo>
                  <a:lnTo>
                    <a:pt x="362" y="686"/>
                  </a:lnTo>
                  <a:lnTo>
                    <a:pt x="375" y="688"/>
                  </a:lnTo>
                  <a:lnTo>
                    <a:pt x="384" y="690"/>
                  </a:lnTo>
                  <a:lnTo>
                    <a:pt x="398" y="692"/>
                  </a:lnTo>
                  <a:lnTo>
                    <a:pt x="407" y="694"/>
                  </a:lnTo>
                  <a:lnTo>
                    <a:pt x="420" y="695"/>
                  </a:lnTo>
                  <a:lnTo>
                    <a:pt x="432" y="695"/>
                  </a:lnTo>
                  <a:lnTo>
                    <a:pt x="443" y="695"/>
                  </a:lnTo>
                  <a:lnTo>
                    <a:pt x="455" y="697"/>
                  </a:lnTo>
                  <a:lnTo>
                    <a:pt x="466" y="699"/>
                  </a:lnTo>
                  <a:lnTo>
                    <a:pt x="476" y="699"/>
                  </a:lnTo>
                  <a:lnTo>
                    <a:pt x="487" y="699"/>
                  </a:lnTo>
                  <a:lnTo>
                    <a:pt x="498" y="699"/>
                  </a:lnTo>
                  <a:lnTo>
                    <a:pt x="510" y="699"/>
                  </a:lnTo>
                  <a:lnTo>
                    <a:pt x="519" y="699"/>
                  </a:lnTo>
                  <a:lnTo>
                    <a:pt x="529" y="699"/>
                  </a:lnTo>
                  <a:lnTo>
                    <a:pt x="540" y="699"/>
                  </a:lnTo>
                  <a:lnTo>
                    <a:pt x="550" y="699"/>
                  </a:lnTo>
                  <a:lnTo>
                    <a:pt x="561" y="697"/>
                  </a:lnTo>
                  <a:lnTo>
                    <a:pt x="571" y="697"/>
                  </a:lnTo>
                  <a:lnTo>
                    <a:pt x="582" y="697"/>
                  </a:lnTo>
                  <a:lnTo>
                    <a:pt x="592" y="697"/>
                  </a:lnTo>
                  <a:lnTo>
                    <a:pt x="601" y="695"/>
                  </a:lnTo>
                  <a:lnTo>
                    <a:pt x="611" y="695"/>
                  </a:lnTo>
                  <a:lnTo>
                    <a:pt x="620" y="694"/>
                  </a:lnTo>
                  <a:lnTo>
                    <a:pt x="630" y="694"/>
                  </a:lnTo>
                  <a:lnTo>
                    <a:pt x="639" y="694"/>
                  </a:lnTo>
                  <a:lnTo>
                    <a:pt x="650" y="694"/>
                  </a:lnTo>
                  <a:lnTo>
                    <a:pt x="660" y="692"/>
                  </a:lnTo>
                  <a:lnTo>
                    <a:pt x="669" y="692"/>
                  </a:lnTo>
                  <a:lnTo>
                    <a:pt x="677" y="690"/>
                  </a:lnTo>
                  <a:lnTo>
                    <a:pt x="687" y="690"/>
                  </a:lnTo>
                  <a:lnTo>
                    <a:pt x="696" y="688"/>
                  </a:lnTo>
                  <a:lnTo>
                    <a:pt x="706" y="688"/>
                  </a:lnTo>
                  <a:lnTo>
                    <a:pt x="713" y="688"/>
                  </a:lnTo>
                  <a:lnTo>
                    <a:pt x="725" y="686"/>
                  </a:lnTo>
                  <a:lnTo>
                    <a:pt x="732" y="684"/>
                  </a:lnTo>
                  <a:lnTo>
                    <a:pt x="742" y="684"/>
                  </a:lnTo>
                  <a:lnTo>
                    <a:pt x="751" y="684"/>
                  </a:lnTo>
                  <a:lnTo>
                    <a:pt x="759" y="684"/>
                  </a:lnTo>
                  <a:lnTo>
                    <a:pt x="768" y="682"/>
                  </a:lnTo>
                  <a:lnTo>
                    <a:pt x="778" y="682"/>
                  </a:lnTo>
                  <a:lnTo>
                    <a:pt x="785" y="682"/>
                  </a:lnTo>
                  <a:lnTo>
                    <a:pt x="795" y="682"/>
                  </a:lnTo>
                  <a:lnTo>
                    <a:pt x="803" y="682"/>
                  </a:lnTo>
                  <a:lnTo>
                    <a:pt x="812" y="684"/>
                  </a:lnTo>
                  <a:lnTo>
                    <a:pt x="820" y="684"/>
                  </a:lnTo>
                  <a:lnTo>
                    <a:pt x="827" y="684"/>
                  </a:lnTo>
                  <a:lnTo>
                    <a:pt x="837" y="684"/>
                  </a:lnTo>
                  <a:lnTo>
                    <a:pt x="846" y="684"/>
                  </a:lnTo>
                  <a:lnTo>
                    <a:pt x="854" y="684"/>
                  </a:lnTo>
                  <a:lnTo>
                    <a:pt x="861" y="686"/>
                  </a:lnTo>
                  <a:lnTo>
                    <a:pt x="869" y="688"/>
                  </a:lnTo>
                  <a:lnTo>
                    <a:pt x="879" y="690"/>
                  </a:lnTo>
                  <a:lnTo>
                    <a:pt x="886" y="690"/>
                  </a:lnTo>
                  <a:lnTo>
                    <a:pt x="896" y="692"/>
                  </a:lnTo>
                  <a:lnTo>
                    <a:pt x="901" y="694"/>
                  </a:lnTo>
                  <a:lnTo>
                    <a:pt x="911" y="695"/>
                  </a:lnTo>
                  <a:lnTo>
                    <a:pt x="918" y="697"/>
                  </a:lnTo>
                  <a:lnTo>
                    <a:pt x="928" y="701"/>
                  </a:lnTo>
                  <a:lnTo>
                    <a:pt x="936" y="705"/>
                  </a:lnTo>
                  <a:lnTo>
                    <a:pt x="945" y="709"/>
                  </a:lnTo>
                  <a:lnTo>
                    <a:pt x="953" y="711"/>
                  </a:lnTo>
                  <a:lnTo>
                    <a:pt x="960" y="714"/>
                  </a:lnTo>
                  <a:lnTo>
                    <a:pt x="966" y="716"/>
                  </a:lnTo>
                  <a:lnTo>
                    <a:pt x="975" y="722"/>
                  </a:lnTo>
                  <a:lnTo>
                    <a:pt x="981" y="726"/>
                  </a:lnTo>
                  <a:lnTo>
                    <a:pt x="987" y="732"/>
                  </a:lnTo>
                  <a:lnTo>
                    <a:pt x="994" y="737"/>
                  </a:lnTo>
                  <a:lnTo>
                    <a:pt x="1002" y="743"/>
                  </a:lnTo>
                  <a:lnTo>
                    <a:pt x="1008" y="751"/>
                  </a:lnTo>
                  <a:lnTo>
                    <a:pt x="1013" y="756"/>
                  </a:lnTo>
                  <a:lnTo>
                    <a:pt x="1019" y="762"/>
                  </a:lnTo>
                  <a:lnTo>
                    <a:pt x="1025" y="770"/>
                  </a:lnTo>
                  <a:lnTo>
                    <a:pt x="1029" y="777"/>
                  </a:lnTo>
                  <a:lnTo>
                    <a:pt x="1034" y="783"/>
                  </a:lnTo>
                  <a:lnTo>
                    <a:pt x="1040" y="791"/>
                  </a:lnTo>
                  <a:lnTo>
                    <a:pt x="1046" y="800"/>
                  </a:lnTo>
                  <a:lnTo>
                    <a:pt x="1050" y="808"/>
                  </a:lnTo>
                  <a:lnTo>
                    <a:pt x="1053" y="815"/>
                  </a:lnTo>
                  <a:lnTo>
                    <a:pt x="1057" y="825"/>
                  </a:lnTo>
                  <a:lnTo>
                    <a:pt x="1061" y="834"/>
                  </a:lnTo>
                  <a:lnTo>
                    <a:pt x="1065" y="842"/>
                  </a:lnTo>
                  <a:lnTo>
                    <a:pt x="1069" y="851"/>
                  </a:lnTo>
                  <a:lnTo>
                    <a:pt x="1072" y="861"/>
                  </a:lnTo>
                  <a:lnTo>
                    <a:pt x="1076" y="870"/>
                  </a:lnTo>
                  <a:lnTo>
                    <a:pt x="1078" y="880"/>
                  </a:lnTo>
                  <a:lnTo>
                    <a:pt x="1080" y="889"/>
                  </a:lnTo>
                  <a:lnTo>
                    <a:pt x="1082" y="899"/>
                  </a:lnTo>
                  <a:lnTo>
                    <a:pt x="1086" y="910"/>
                  </a:lnTo>
                  <a:lnTo>
                    <a:pt x="1088" y="920"/>
                  </a:lnTo>
                  <a:lnTo>
                    <a:pt x="1091" y="931"/>
                  </a:lnTo>
                  <a:lnTo>
                    <a:pt x="1093" y="941"/>
                  </a:lnTo>
                  <a:lnTo>
                    <a:pt x="1095" y="952"/>
                  </a:lnTo>
                  <a:lnTo>
                    <a:pt x="1095" y="963"/>
                  </a:lnTo>
                  <a:lnTo>
                    <a:pt x="1097" y="973"/>
                  </a:lnTo>
                  <a:lnTo>
                    <a:pt x="1097" y="984"/>
                  </a:lnTo>
                  <a:lnTo>
                    <a:pt x="1099" y="994"/>
                  </a:lnTo>
                  <a:lnTo>
                    <a:pt x="1099" y="1005"/>
                  </a:lnTo>
                  <a:lnTo>
                    <a:pt x="1099" y="1017"/>
                  </a:lnTo>
                  <a:lnTo>
                    <a:pt x="1101" y="1028"/>
                  </a:lnTo>
                  <a:lnTo>
                    <a:pt x="1103" y="1040"/>
                  </a:lnTo>
                  <a:lnTo>
                    <a:pt x="1101" y="1049"/>
                  </a:lnTo>
                  <a:lnTo>
                    <a:pt x="1101" y="1060"/>
                  </a:lnTo>
                  <a:lnTo>
                    <a:pt x="1101" y="1070"/>
                  </a:lnTo>
                  <a:lnTo>
                    <a:pt x="1101" y="1081"/>
                  </a:lnTo>
                  <a:lnTo>
                    <a:pt x="1099" y="1093"/>
                  </a:lnTo>
                  <a:lnTo>
                    <a:pt x="1099" y="1104"/>
                  </a:lnTo>
                  <a:lnTo>
                    <a:pt x="1099" y="1114"/>
                  </a:lnTo>
                  <a:lnTo>
                    <a:pt x="1099" y="1127"/>
                  </a:lnTo>
                  <a:lnTo>
                    <a:pt x="1097" y="1136"/>
                  </a:lnTo>
                  <a:lnTo>
                    <a:pt x="1097" y="1148"/>
                  </a:lnTo>
                  <a:lnTo>
                    <a:pt x="1095" y="1157"/>
                  </a:lnTo>
                  <a:lnTo>
                    <a:pt x="1093" y="1167"/>
                  </a:lnTo>
                  <a:lnTo>
                    <a:pt x="1091" y="1178"/>
                  </a:lnTo>
                  <a:lnTo>
                    <a:pt x="1091" y="1188"/>
                  </a:lnTo>
                  <a:lnTo>
                    <a:pt x="1090" y="1199"/>
                  </a:lnTo>
                  <a:lnTo>
                    <a:pt x="1088" y="1209"/>
                  </a:lnTo>
                  <a:lnTo>
                    <a:pt x="1086" y="1218"/>
                  </a:lnTo>
                  <a:lnTo>
                    <a:pt x="1084" y="1230"/>
                  </a:lnTo>
                  <a:lnTo>
                    <a:pt x="1082" y="1239"/>
                  </a:lnTo>
                  <a:lnTo>
                    <a:pt x="1078" y="1249"/>
                  </a:lnTo>
                  <a:lnTo>
                    <a:pt x="1076" y="1258"/>
                  </a:lnTo>
                  <a:lnTo>
                    <a:pt x="1074" y="1268"/>
                  </a:lnTo>
                  <a:lnTo>
                    <a:pt x="1072" y="1277"/>
                  </a:lnTo>
                  <a:lnTo>
                    <a:pt x="1071" y="1287"/>
                  </a:lnTo>
                  <a:lnTo>
                    <a:pt x="1067" y="1296"/>
                  </a:lnTo>
                  <a:lnTo>
                    <a:pt x="1067" y="1304"/>
                  </a:lnTo>
                  <a:lnTo>
                    <a:pt x="1067" y="1308"/>
                  </a:lnTo>
                  <a:lnTo>
                    <a:pt x="1072" y="1313"/>
                  </a:lnTo>
                  <a:lnTo>
                    <a:pt x="1076" y="1313"/>
                  </a:lnTo>
                  <a:lnTo>
                    <a:pt x="1082" y="1315"/>
                  </a:lnTo>
                  <a:lnTo>
                    <a:pt x="1088" y="1315"/>
                  </a:lnTo>
                  <a:lnTo>
                    <a:pt x="1095" y="1315"/>
                  </a:lnTo>
                  <a:lnTo>
                    <a:pt x="1101" y="1313"/>
                  </a:lnTo>
                  <a:lnTo>
                    <a:pt x="1109" y="1309"/>
                  </a:lnTo>
                  <a:lnTo>
                    <a:pt x="1114" y="1308"/>
                  </a:lnTo>
                  <a:lnTo>
                    <a:pt x="1122" y="1306"/>
                  </a:lnTo>
                  <a:lnTo>
                    <a:pt x="1129" y="1302"/>
                  </a:lnTo>
                  <a:lnTo>
                    <a:pt x="1135" y="1302"/>
                  </a:lnTo>
                  <a:lnTo>
                    <a:pt x="1135" y="1298"/>
                  </a:lnTo>
                  <a:lnTo>
                    <a:pt x="1135" y="1289"/>
                  </a:lnTo>
                  <a:lnTo>
                    <a:pt x="1135" y="1283"/>
                  </a:lnTo>
                  <a:lnTo>
                    <a:pt x="1139" y="1275"/>
                  </a:lnTo>
                  <a:lnTo>
                    <a:pt x="1139" y="1266"/>
                  </a:lnTo>
                  <a:lnTo>
                    <a:pt x="1141" y="1258"/>
                  </a:lnTo>
                  <a:lnTo>
                    <a:pt x="1141" y="1247"/>
                  </a:lnTo>
                  <a:lnTo>
                    <a:pt x="1145" y="1235"/>
                  </a:lnTo>
                  <a:lnTo>
                    <a:pt x="1145" y="1222"/>
                  </a:lnTo>
                  <a:lnTo>
                    <a:pt x="1147" y="1211"/>
                  </a:lnTo>
                  <a:lnTo>
                    <a:pt x="1147" y="1203"/>
                  </a:lnTo>
                  <a:lnTo>
                    <a:pt x="1147" y="1195"/>
                  </a:lnTo>
                  <a:lnTo>
                    <a:pt x="1148" y="1188"/>
                  </a:lnTo>
                  <a:lnTo>
                    <a:pt x="1150" y="1182"/>
                  </a:lnTo>
                  <a:lnTo>
                    <a:pt x="1150" y="1174"/>
                  </a:lnTo>
                  <a:lnTo>
                    <a:pt x="1150" y="1167"/>
                  </a:lnTo>
                  <a:lnTo>
                    <a:pt x="1152" y="1159"/>
                  </a:lnTo>
                  <a:lnTo>
                    <a:pt x="1152" y="1152"/>
                  </a:lnTo>
                  <a:lnTo>
                    <a:pt x="1152" y="1142"/>
                  </a:lnTo>
                  <a:lnTo>
                    <a:pt x="1152" y="1135"/>
                  </a:lnTo>
                  <a:lnTo>
                    <a:pt x="1152" y="1125"/>
                  </a:lnTo>
                  <a:lnTo>
                    <a:pt x="1152" y="1117"/>
                  </a:lnTo>
                  <a:lnTo>
                    <a:pt x="1152" y="1108"/>
                  </a:lnTo>
                  <a:lnTo>
                    <a:pt x="1152" y="1100"/>
                  </a:lnTo>
                  <a:lnTo>
                    <a:pt x="1152" y="1091"/>
                  </a:lnTo>
                  <a:lnTo>
                    <a:pt x="1154" y="1081"/>
                  </a:lnTo>
                  <a:lnTo>
                    <a:pt x="1154" y="1072"/>
                  </a:lnTo>
                  <a:lnTo>
                    <a:pt x="1154" y="1064"/>
                  </a:lnTo>
                  <a:lnTo>
                    <a:pt x="1154" y="1053"/>
                  </a:lnTo>
                  <a:lnTo>
                    <a:pt x="1154" y="1045"/>
                  </a:lnTo>
                  <a:lnTo>
                    <a:pt x="1152" y="1036"/>
                  </a:lnTo>
                  <a:lnTo>
                    <a:pt x="1152" y="1026"/>
                  </a:lnTo>
                  <a:lnTo>
                    <a:pt x="1152" y="1017"/>
                  </a:lnTo>
                  <a:lnTo>
                    <a:pt x="1152" y="1009"/>
                  </a:lnTo>
                  <a:lnTo>
                    <a:pt x="1152" y="1000"/>
                  </a:lnTo>
                  <a:lnTo>
                    <a:pt x="1150" y="990"/>
                  </a:lnTo>
                  <a:lnTo>
                    <a:pt x="1150" y="981"/>
                  </a:lnTo>
                  <a:lnTo>
                    <a:pt x="1150" y="971"/>
                  </a:lnTo>
                  <a:lnTo>
                    <a:pt x="1147" y="962"/>
                  </a:lnTo>
                  <a:lnTo>
                    <a:pt x="1147" y="952"/>
                  </a:lnTo>
                  <a:lnTo>
                    <a:pt x="1145" y="943"/>
                  </a:lnTo>
                  <a:lnTo>
                    <a:pt x="1145" y="935"/>
                  </a:lnTo>
                  <a:lnTo>
                    <a:pt x="1143" y="924"/>
                  </a:lnTo>
                  <a:lnTo>
                    <a:pt x="1141" y="916"/>
                  </a:lnTo>
                  <a:lnTo>
                    <a:pt x="1139" y="906"/>
                  </a:lnTo>
                  <a:lnTo>
                    <a:pt x="1137" y="897"/>
                  </a:lnTo>
                  <a:lnTo>
                    <a:pt x="1135" y="889"/>
                  </a:lnTo>
                  <a:lnTo>
                    <a:pt x="1131" y="880"/>
                  </a:lnTo>
                  <a:lnTo>
                    <a:pt x="1129" y="870"/>
                  </a:lnTo>
                  <a:lnTo>
                    <a:pt x="1129" y="865"/>
                  </a:lnTo>
                  <a:lnTo>
                    <a:pt x="1126" y="855"/>
                  </a:lnTo>
                  <a:lnTo>
                    <a:pt x="1122" y="848"/>
                  </a:lnTo>
                  <a:lnTo>
                    <a:pt x="1118" y="838"/>
                  </a:lnTo>
                  <a:lnTo>
                    <a:pt x="1116" y="830"/>
                  </a:lnTo>
                  <a:lnTo>
                    <a:pt x="1112" y="823"/>
                  </a:lnTo>
                  <a:lnTo>
                    <a:pt x="1109" y="815"/>
                  </a:lnTo>
                  <a:lnTo>
                    <a:pt x="1105" y="808"/>
                  </a:lnTo>
                  <a:lnTo>
                    <a:pt x="1103" y="800"/>
                  </a:lnTo>
                  <a:lnTo>
                    <a:pt x="1099" y="794"/>
                  </a:lnTo>
                  <a:lnTo>
                    <a:pt x="1095" y="787"/>
                  </a:lnTo>
                  <a:lnTo>
                    <a:pt x="1091" y="779"/>
                  </a:lnTo>
                  <a:lnTo>
                    <a:pt x="1088" y="773"/>
                  </a:lnTo>
                  <a:lnTo>
                    <a:pt x="1082" y="762"/>
                  </a:lnTo>
                  <a:lnTo>
                    <a:pt x="1074" y="751"/>
                  </a:lnTo>
                  <a:lnTo>
                    <a:pt x="1065" y="739"/>
                  </a:lnTo>
                  <a:lnTo>
                    <a:pt x="1057" y="730"/>
                  </a:lnTo>
                  <a:lnTo>
                    <a:pt x="1048" y="720"/>
                  </a:lnTo>
                  <a:lnTo>
                    <a:pt x="1040" y="711"/>
                  </a:lnTo>
                  <a:lnTo>
                    <a:pt x="1029" y="703"/>
                  </a:lnTo>
                  <a:lnTo>
                    <a:pt x="1019" y="695"/>
                  </a:lnTo>
                  <a:lnTo>
                    <a:pt x="1010" y="690"/>
                  </a:lnTo>
                  <a:lnTo>
                    <a:pt x="1000" y="684"/>
                  </a:lnTo>
                  <a:lnTo>
                    <a:pt x="989" y="676"/>
                  </a:lnTo>
                  <a:lnTo>
                    <a:pt x="977" y="673"/>
                  </a:lnTo>
                  <a:lnTo>
                    <a:pt x="964" y="667"/>
                  </a:lnTo>
                  <a:lnTo>
                    <a:pt x="953" y="663"/>
                  </a:lnTo>
                  <a:lnTo>
                    <a:pt x="945" y="661"/>
                  </a:lnTo>
                  <a:lnTo>
                    <a:pt x="939" y="659"/>
                  </a:lnTo>
                  <a:lnTo>
                    <a:pt x="934" y="657"/>
                  </a:lnTo>
                  <a:lnTo>
                    <a:pt x="928" y="656"/>
                  </a:lnTo>
                  <a:lnTo>
                    <a:pt x="920" y="654"/>
                  </a:lnTo>
                  <a:lnTo>
                    <a:pt x="913" y="652"/>
                  </a:lnTo>
                  <a:lnTo>
                    <a:pt x="907" y="652"/>
                  </a:lnTo>
                  <a:lnTo>
                    <a:pt x="901" y="652"/>
                  </a:lnTo>
                  <a:lnTo>
                    <a:pt x="892" y="650"/>
                  </a:lnTo>
                  <a:lnTo>
                    <a:pt x="886" y="648"/>
                  </a:lnTo>
                  <a:lnTo>
                    <a:pt x="879" y="646"/>
                  </a:lnTo>
                  <a:lnTo>
                    <a:pt x="871" y="646"/>
                  </a:lnTo>
                  <a:lnTo>
                    <a:pt x="863" y="646"/>
                  </a:lnTo>
                  <a:lnTo>
                    <a:pt x="856" y="644"/>
                  </a:lnTo>
                  <a:lnTo>
                    <a:pt x="848" y="644"/>
                  </a:lnTo>
                  <a:lnTo>
                    <a:pt x="841" y="644"/>
                  </a:lnTo>
                  <a:lnTo>
                    <a:pt x="831" y="642"/>
                  </a:lnTo>
                  <a:lnTo>
                    <a:pt x="823" y="642"/>
                  </a:lnTo>
                  <a:lnTo>
                    <a:pt x="816" y="642"/>
                  </a:lnTo>
                  <a:lnTo>
                    <a:pt x="806" y="642"/>
                  </a:lnTo>
                  <a:lnTo>
                    <a:pt x="799" y="642"/>
                  </a:lnTo>
                  <a:lnTo>
                    <a:pt x="789" y="642"/>
                  </a:lnTo>
                  <a:lnTo>
                    <a:pt x="782" y="642"/>
                  </a:lnTo>
                  <a:lnTo>
                    <a:pt x="774" y="644"/>
                  </a:lnTo>
                  <a:lnTo>
                    <a:pt x="763" y="644"/>
                  </a:lnTo>
                  <a:lnTo>
                    <a:pt x="755" y="644"/>
                  </a:lnTo>
                  <a:lnTo>
                    <a:pt x="745" y="644"/>
                  </a:lnTo>
                  <a:lnTo>
                    <a:pt x="736" y="644"/>
                  </a:lnTo>
                  <a:lnTo>
                    <a:pt x="728" y="644"/>
                  </a:lnTo>
                  <a:lnTo>
                    <a:pt x="719" y="646"/>
                  </a:lnTo>
                  <a:lnTo>
                    <a:pt x="709" y="646"/>
                  </a:lnTo>
                  <a:lnTo>
                    <a:pt x="702" y="646"/>
                  </a:lnTo>
                  <a:lnTo>
                    <a:pt x="692" y="646"/>
                  </a:lnTo>
                  <a:lnTo>
                    <a:pt x="685" y="648"/>
                  </a:lnTo>
                  <a:lnTo>
                    <a:pt x="675" y="650"/>
                  </a:lnTo>
                  <a:lnTo>
                    <a:pt x="668" y="650"/>
                  </a:lnTo>
                  <a:lnTo>
                    <a:pt x="658" y="650"/>
                  </a:lnTo>
                  <a:lnTo>
                    <a:pt x="650" y="652"/>
                  </a:lnTo>
                  <a:lnTo>
                    <a:pt x="641" y="652"/>
                  </a:lnTo>
                  <a:lnTo>
                    <a:pt x="635" y="654"/>
                  </a:lnTo>
                  <a:lnTo>
                    <a:pt x="626" y="654"/>
                  </a:lnTo>
                  <a:lnTo>
                    <a:pt x="618" y="656"/>
                  </a:lnTo>
                  <a:lnTo>
                    <a:pt x="609" y="656"/>
                  </a:lnTo>
                  <a:lnTo>
                    <a:pt x="601" y="656"/>
                  </a:lnTo>
                  <a:lnTo>
                    <a:pt x="592" y="656"/>
                  </a:lnTo>
                  <a:lnTo>
                    <a:pt x="584" y="657"/>
                  </a:lnTo>
                  <a:lnTo>
                    <a:pt x="574" y="657"/>
                  </a:lnTo>
                  <a:lnTo>
                    <a:pt x="569" y="659"/>
                  </a:lnTo>
                  <a:lnTo>
                    <a:pt x="559" y="659"/>
                  </a:lnTo>
                  <a:lnTo>
                    <a:pt x="552" y="661"/>
                  </a:lnTo>
                  <a:lnTo>
                    <a:pt x="542" y="661"/>
                  </a:lnTo>
                  <a:lnTo>
                    <a:pt x="534" y="661"/>
                  </a:lnTo>
                  <a:lnTo>
                    <a:pt x="527" y="661"/>
                  </a:lnTo>
                  <a:lnTo>
                    <a:pt x="519" y="663"/>
                  </a:lnTo>
                  <a:lnTo>
                    <a:pt x="512" y="663"/>
                  </a:lnTo>
                  <a:lnTo>
                    <a:pt x="504" y="663"/>
                  </a:lnTo>
                  <a:lnTo>
                    <a:pt x="495" y="663"/>
                  </a:lnTo>
                  <a:lnTo>
                    <a:pt x="487" y="663"/>
                  </a:lnTo>
                  <a:lnTo>
                    <a:pt x="479" y="663"/>
                  </a:lnTo>
                  <a:lnTo>
                    <a:pt x="472" y="663"/>
                  </a:lnTo>
                  <a:lnTo>
                    <a:pt x="462" y="661"/>
                  </a:lnTo>
                  <a:lnTo>
                    <a:pt x="455" y="661"/>
                  </a:lnTo>
                  <a:lnTo>
                    <a:pt x="447" y="661"/>
                  </a:lnTo>
                  <a:lnTo>
                    <a:pt x="439" y="661"/>
                  </a:lnTo>
                  <a:lnTo>
                    <a:pt x="430" y="659"/>
                  </a:lnTo>
                  <a:lnTo>
                    <a:pt x="422" y="657"/>
                  </a:lnTo>
                  <a:lnTo>
                    <a:pt x="415" y="657"/>
                  </a:lnTo>
                  <a:lnTo>
                    <a:pt x="407" y="657"/>
                  </a:lnTo>
                  <a:lnTo>
                    <a:pt x="400" y="656"/>
                  </a:lnTo>
                  <a:lnTo>
                    <a:pt x="390" y="654"/>
                  </a:lnTo>
                  <a:lnTo>
                    <a:pt x="382" y="652"/>
                  </a:lnTo>
                  <a:lnTo>
                    <a:pt x="375" y="652"/>
                  </a:lnTo>
                  <a:lnTo>
                    <a:pt x="367" y="648"/>
                  </a:lnTo>
                  <a:lnTo>
                    <a:pt x="358" y="646"/>
                  </a:lnTo>
                  <a:lnTo>
                    <a:pt x="350" y="642"/>
                  </a:lnTo>
                  <a:lnTo>
                    <a:pt x="342" y="640"/>
                  </a:lnTo>
                  <a:lnTo>
                    <a:pt x="335" y="637"/>
                  </a:lnTo>
                  <a:lnTo>
                    <a:pt x="325" y="635"/>
                  </a:lnTo>
                  <a:lnTo>
                    <a:pt x="318" y="631"/>
                  </a:lnTo>
                  <a:lnTo>
                    <a:pt x="310" y="629"/>
                  </a:lnTo>
                  <a:lnTo>
                    <a:pt x="303" y="625"/>
                  </a:lnTo>
                  <a:lnTo>
                    <a:pt x="293" y="621"/>
                  </a:lnTo>
                  <a:lnTo>
                    <a:pt x="285" y="618"/>
                  </a:lnTo>
                  <a:lnTo>
                    <a:pt x="278" y="614"/>
                  </a:lnTo>
                  <a:lnTo>
                    <a:pt x="270" y="610"/>
                  </a:lnTo>
                  <a:lnTo>
                    <a:pt x="261" y="604"/>
                  </a:lnTo>
                  <a:lnTo>
                    <a:pt x="253" y="600"/>
                  </a:lnTo>
                  <a:lnTo>
                    <a:pt x="246" y="595"/>
                  </a:lnTo>
                  <a:lnTo>
                    <a:pt x="236" y="589"/>
                  </a:lnTo>
                  <a:lnTo>
                    <a:pt x="228" y="583"/>
                  </a:lnTo>
                  <a:lnTo>
                    <a:pt x="221" y="578"/>
                  </a:lnTo>
                  <a:lnTo>
                    <a:pt x="213" y="572"/>
                  </a:lnTo>
                  <a:lnTo>
                    <a:pt x="208" y="564"/>
                  </a:lnTo>
                  <a:lnTo>
                    <a:pt x="200" y="557"/>
                  </a:lnTo>
                  <a:lnTo>
                    <a:pt x="194" y="551"/>
                  </a:lnTo>
                  <a:lnTo>
                    <a:pt x="189" y="545"/>
                  </a:lnTo>
                  <a:lnTo>
                    <a:pt x="183" y="536"/>
                  </a:lnTo>
                  <a:lnTo>
                    <a:pt x="177" y="530"/>
                  </a:lnTo>
                  <a:lnTo>
                    <a:pt x="171" y="521"/>
                  </a:lnTo>
                  <a:lnTo>
                    <a:pt x="170" y="515"/>
                  </a:lnTo>
                  <a:lnTo>
                    <a:pt x="164" y="507"/>
                  </a:lnTo>
                  <a:lnTo>
                    <a:pt x="160" y="500"/>
                  </a:lnTo>
                  <a:lnTo>
                    <a:pt x="156" y="492"/>
                  </a:lnTo>
                  <a:lnTo>
                    <a:pt x="154" y="484"/>
                  </a:lnTo>
                  <a:lnTo>
                    <a:pt x="151" y="475"/>
                  </a:lnTo>
                  <a:lnTo>
                    <a:pt x="147" y="467"/>
                  </a:lnTo>
                  <a:lnTo>
                    <a:pt x="143" y="460"/>
                  </a:lnTo>
                  <a:lnTo>
                    <a:pt x="143" y="450"/>
                  </a:lnTo>
                  <a:lnTo>
                    <a:pt x="139" y="441"/>
                  </a:lnTo>
                  <a:lnTo>
                    <a:pt x="137" y="433"/>
                  </a:lnTo>
                  <a:lnTo>
                    <a:pt x="135" y="426"/>
                  </a:lnTo>
                  <a:lnTo>
                    <a:pt x="133" y="418"/>
                  </a:lnTo>
                  <a:lnTo>
                    <a:pt x="131" y="408"/>
                  </a:lnTo>
                  <a:lnTo>
                    <a:pt x="130" y="399"/>
                  </a:lnTo>
                  <a:lnTo>
                    <a:pt x="128" y="389"/>
                  </a:lnTo>
                  <a:lnTo>
                    <a:pt x="128" y="382"/>
                  </a:lnTo>
                  <a:lnTo>
                    <a:pt x="126" y="372"/>
                  </a:lnTo>
                  <a:lnTo>
                    <a:pt x="124" y="365"/>
                  </a:lnTo>
                  <a:lnTo>
                    <a:pt x="124" y="355"/>
                  </a:lnTo>
                  <a:lnTo>
                    <a:pt x="124" y="348"/>
                  </a:lnTo>
                  <a:lnTo>
                    <a:pt x="124" y="336"/>
                  </a:lnTo>
                  <a:lnTo>
                    <a:pt x="122" y="329"/>
                  </a:lnTo>
                  <a:lnTo>
                    <a:pt x="122" y="319"/>
                  </a:lnTo>
                  <a:lnTo>
                    <a:pt x="122" y="311"/>
                  </a:lnTo>
                  <a:lnTo>
                    <a:pt x="120" y="302"/>
                  </a:lnTo>
                  <a:lnTo>
                    <a:pt x="120" y="292"/>
                  </a:lnTo>
                  <a:lnTo>
                    <a:pt x="120" y="285"/>
                  </a:lnTo>
                  <a:lnTo>
                    <a:pt x="120" y="275"/>
                  </a:lnTo>
                  <a:lnTo>
                    <a:pt x="118" y="266"/>
                  </a:lnTo>
                  <a:lnTo>
                    <a:pt x="118" y="258"/>
                  </a:lnTo>
                  <a:lnTo>
                    <a:pt x="118" y="249"/>
                  </a:lnTo>
                  <a:lnTo>
                    <a:pt x="118" y="241"/>
                  </a:lnTo>
                  <a:lnTo>
                    <a:pt x="118" y="234"/>
                  </a:lnTo>
                  <a:lnTo>
                    <a:pt x="118" y="226"/>
                  </a:lnTo>
                  <a:lnTo>
                    <a:pt x="118" y="216"/>
                  </a:lnTo>
                  <a:lnTo>
                    <a:pt x="118" y="211"/>
                  </a:lnTo>
                  <a:lnTo>
                    <a:pt x="118" y="201"/>
                  </a:lnTo>
                  <a:lnTo>
                    <a:pt x="118" y="194"/>
                  </a:lnTo>
                  <a:lnTo>
                    <a:pt x="118" y="186"/>
                  </a:lnTo>
                  <a:lnTo>
                    <a:pt x="118" y="178"/>
                  </a:lnTo>
                  <a:lnTo>
                    <a:pt x="116" y="173"/>
                  </a:lnTo>
                  <a:lnTo>
                    <a:pt x="116" y="165"/>
                  </a:lnTo>
                  <a:lnTo>
                    <a:pt x="116" y="158"/>
                  </a:lnTo>
                  <a:lnTo>
                    <a:pt x="116" y="152"/>
                  </a:lnTo>
                  <a:lnTo>
                    <a:pt x="116" y="146"/>
                  </a:lnTo>
                  <a:lnTo>
                    <a:pt x="114" y="139"/>
                  </a:lnTo>
                  <a:lnTo>
                    <a:pt x="112" y="133"/>
                  </a:lnTo>
                  <a:lnTo>
                    <a:pt x="112" y="127"/>
                  </a:lnTo>
                  <a:lnTo>
                    <a:pt x="109" y="116"/>
                  </a:lnTo>
                  <a:lnTo>
                    <a:pt x="107" y="106"/>
                  </a:lnTo>
                  <a:lnTo>
                    <a:pt x="103" y="97"/>
                  </a:lnTo>
                  <a:lnTo>
                    <a:pt x="99" y="89"/>
                  </a:lnTo>
                  <a:lnTo>
                    <a:pt x="95" y="80"/>
                  </a:lnTo>
                  <a:lnTo>
                    <a:pt x="92" y="72"/>
                  </a:lnTo>
                  <a:lnTo>
                    <a:pt x="86" y="64"/>
                  </a:lnTo>
                  <a:lnTo>
                    <a:pt x="84" y="59"/>
                  </a:lnTo>
                  <a:lnTo>
                    <a:pt x="80" y="51"/>
                  </a:lnTo>
                  <a:lnTo>
                    <a:pt x="76" y="47"/>
                  </a:lnTo>
                  <a:lnTo>
                    <a:pt x="69" y="36"/>
                  </a:lnTo>
                  <a:lnTo>
                    <a:pt x="61" y="26"/>
                  </a:lnTo>
                  <a:lnTo>
                    <a:pt x="54" y="19"/>
                  </a:lnTo>
                  <a:lnTo>
                    <a:pt x="48" y="15"/>
                  </a:lnTo>
                  <a:lnTo>
                    <a:pt x="40" y="9"/>
                  </a:lnTo>
                  <a:lnTo>
                    <a:pt x="35" y="5"/>
                  </a:lnTo>
                  <a:lnTo>
                    <a:pt x="29" y="2"/>
                  </a:lnTo>
                  <a:lnTo>
                    <a:pt x="25" y="2"/>
                  </a:lnTo>
                  <a:lnTo>
                    <a:pt x="17" y="0"/>
                  </a:lnTo>
                  <a:lnTo>
                    <a:pt x="17" y="0"/>
                  </a:lnTo>
                  <a:lnTo>
                    <a:pt x="0" y="57"/>
                  </a:lnTo>
                  <a:lnTo>
                    <a:pt x="0" y="57"/>
                  </a:lnTo>
                  <a:close/>
                </a:path>
              </a:pathLst>
            </a:custGeom>
            <a:solidFill>
              <a:srgbClr val="000000"/>
            </a:solidFill>
            <a:ln w="9525">
              <a:noFill/>
              <a:round/>
              <a:headEnd/>
              <a:tailEnd/>
            </a:ln>
          </p:spPr>
          <p:txBody>
            <a:bodyPr/>
            <a:lstStyle/>
            <a:p>
              <a:endParaRPr lang="pt-BR"/>
            </a:p>
          </p:txBody>
        </p:sp>
        <p:sp>
          <p:nvSpPr>
            <p:cNvPr id="2129005" name="Freeform 109"/>
            <p:cNvSpPr>
              <a:spLocks/>
            </p:cNvSpPr>
            <p:nvPr/>
          </p:nvSpPr>
          <p:spPr bwMode="auto">
            <a:xfrm>
              <a:off x="1670" y="3157"/>
              <a:ext cx="178" cy="245"/>
            </a:xfrm>
            <a:custGeom>
              <a:avLst/>
              <a:gdLst/>
              <a:ahLst/>
              <a:cxnLst>
                <a:cxn ang="0">
                  <a:pos x="9" y="55"/>
                </a:cxn>
                <a:cxn ang="0">
                  <a:pos x="355" y="0"/>
                </a:cxn>
                <a:cxn ang="0">
                  <a:pos x="340" y="486"/>
                </a:cxn>
                <a:cxn ang="0">
                  <a:pos x="298" y="490"/>
                </a:cxn>
                <a:cxn ang="0">
                  <a:pos x="298" y="53"/>
                </a:cxn>
                <a:cxn ang="0">
                  <a:pos x="0" y="98"/>
                </a:cxn>
                <a:cxn ang="0">
                  <a:pos x="9" y="55"/>
                </a:cxn>
                <a:cxn ang="0">
                  <a:pos x="9" y="55"/>
                </a:cxn>
              </a:cxnLst>
              <a:rect l="0" t="0" r="r" b="b"/>
              <a:pathLst>
                <a:path w="355" h="490">
                  <a:moveTo>
                    <a:pt x="9" y="55"/>
                  </a:moveTo>
                  <a:lnTo>
                    <a:pt x="355" y="0"/>
                  </a:lnTo>
                  <a:lnTo>
                    <a:pt x="340" y="486"/>
                  </a:lnTo>
                  <a:lnTo>
                    <a:pt x="298" y="490"/>
                  </a:lnTo>
                  <a:lnTo>
                    <a:pt x="298" y="53"/>
                  </a:lnTo>
                  <a:lnTo>
                    <a:pt x="0" y="98"/>
                  </a:lnTo>
                  <a:lnTo>
                    <a:pt x="9" y="55"/>
                  </a:lnTo>
                  <a:lnTo>
                    <a:pt x="9" y="55"/>
                  </a:lnTo>
                  <a:close/>
                </a:path>
              </a:pathLst>
            </a:custGeom>
            <a:solidFill>
              <a:srgbClr val="000000"/>
            </a:solidFill>
            <a:ln w="9525">
              <a:noFill/>
              <a:round/>
              <a:headEnd/>
              <a:tailEnd/>
            </a:ln>
          </p:spPr>
          <p:txBody>
            <a:bodyPr/>
            <a:lstStyle/>
            <a:p>
              <a:endParaRPr lang="pt-BR"/>
            </a:p>
          </p:txBody>
        </p:sp>
        <p:sp>
          <p:nvSpPr>
            <p:cNvPr id="2129006" name="Freeform 110"/>
            <p:cNvSpPr>
              <a:spLocks/>
            </p:cNvSpPr>
            <p:nvPr/>
          </p:nvSpPr>
          <p:spPr bwMode="auto">
            <a:xfrm>
              <a:off x="1672" y="3213"/>
              <a:ext cx="137" cy="199"/>
            </a:xfrm>
            <a:custGeom>
              <a:avLst/>
              <a:gdLst/>
              <a:ahLst/>
              <a:cxnLst>
                <a:cxn ang="0">
                  <a:pos x="9" y="24"/>
                </a:cxn>
                <a:cxn ang="0">
                  <a:pos x="273" y="0"/>
                </a:cxn>
                <a:cxn ang="0">
                  <a:pos x="262" y="386"/>
                </a:cxn>
                <a:cxn ang="0">
                  <a:pos x="222" y="397"/>
                </a:cxn>
                <a:cxn ang="0">
                  <a:pos x="235" y="38"/>
                </a:cxn>
                <a:cxn ang="0">
                  <a:pos x="0" y="59"/>
                </a:cxn>
                <a:cxn ang="0">
                  <a:pos x="9" y="24"/>
                </a:cxn>
                <a:cxn ang="0">
                  <a:pos x="9" y="24"/>
                </a:cxn>
              </a:cxnLst>
              <a:rect l="0" t="0" r="r" b="b"/>
              <a:pathLst>
                <a:path w="273" h="397">
                  <a:moveTo>
                    <a:pt x="9" y="24"/>
                  </a:moveTo>
                  <a:lnTo>
                    <a:pt x="273" y="0"/>
                  </a:lnTo>
                  <a:lnTo>
                    <a:pt x="262" y="386"/>
                  </a:lnTo>
                  <a:lnTo>
                    <a:pt x="222" y="397"/>
                  </a:lnTo>
                  <a:lnTo>
                    <a:pt x="235" y="38"/>
                  </a:lnTo>
                  <a:lnTo>
                    <a:pt x="0" y="59"/>
                  </a:lnTo>
                  <a:lnTo>
                    <a:pt x="9" y="24"/>
                  </a:lnTo>
                  <a:lnTo>
                    <a:pt x="9" y="24"/>
                  </a:lnTo>
                  <a:close/>
                </a:path>
              </a:pathLst>
            </a:custGeom>
            <a:solidFill>
              <a:srgbClr val="000000"/>
            </a:solidFill>
            <a:ln w="9525">
              <a:noFill/>
              <a:round/>
              <a:headEnd/>
              <a:tailEnd/>
            </a:ln>
          </p:spPr>
          <p:txBody>
            <a:bodyPr/>
            <a:lstStyle/>
            <a:p>
              <a:endParaRPr lang="pt-BR"/>
            </a:p>
          </p:txBody>
        </p:sp>
        <p:sp>
          <p:nvSpPr>
            <p:cNvPr id="2129007" name="Freeform 111"/>
            <p:cNvSpPr>
              <a:spLocks/>
            </p:cNvSpPr>
            <p:nvPr/>
          </p:nvSpPr>
          <p:spPr bwMode="auto">
            <a:xfrm>
              <a:off x="1370" y="2713"/>
              <a:ext cx="25" cy="149"/>
            </a:xfrm>
            <a:custGeom>
              <a:avLst/>
              <a:gdLst/>
              <a:ahLst/>
              <a:cxnLst>
                <a:cxn ang="0">
                  <a:pos x="8" y="0"/>
                </a:cxn>
                <a:cxn ang="0">
                  <a:pos x="0" y="287"/>
                </a:cxn>
                <a:cxn ang="0">
                  <a:pos x="46" y="298"/>
                </a:cxn>
                <a:cxn ang="0">
                  <a:pos x="51" y="6"/>
                </a:cxn>
                <a:cxn ang="0">
                  <a:pos x="8" y="0"/>
                </a:cxn>
                <a:cxn ang="0">
                  <a:pos x="8" y="0"/>
                </a:cxn>
              </a:cxnLst>
              <a:rect l="0" t="0" r="r" b="b"/>
              <a:pathLst>
                <a:path w="51" h="298">
                  <a:moveTo>
                    <a:pt x="8" y="0"/>
                  </a:moveTo>
                  <a:lnTo>
                    <a:pt x="0" y="287"/>
                  </a:lnTo>
                  <a:lnTo>
                    <a:pt x="46" y="298"/>
                  </a:lnTo>
                  <a:lnTo>
                    <a:pt x="51" y="6"/>
                  </a:lnTo>
                  <a:lnTo>
                    <a:pt x="8" y="0"/>
                  </a:lnTo>
                  <a:lnTo>
                    <a:pt x="8" y="0"/>
                  </a:lnTo>
                  <a:close/>
                </a:path>
              </a:pathLst>
            </a:custGeom>
            <a:solidFill>
              <a:srgbClr val="000000"/>
            </a:solidFill>
            <a:ln w="9525">
              <a:noFill/>
              <a:round/>
              <a:headEnd/>
              <a:tailEnd/>
            </a:ln>
          </p:spPr>
          <p:txBody>
            <a:bodyPr/>
            <a:lstStyle/>
            <a:p>
              <a:endParaRPr lang="pt-BR"/>
            </a:p>
          </p:txBody>
        </p:sp>
        <p:sp>
          <p:nvSpPr>
            <p:cNvPr id="2129008" name="Freeform 112"/>
            <p:cNvSpPr>
              <a:spLocks/>
            </p:cNvSpPr>
            <p:nvPr/>
          </p:nvSpPr>
          <p:spPr bwMode="auto">
            <a:xfrm>
              <a:off x="1348" y="3022"/>
              <a:ext cx="21" cy="167"/>
            </a:xfrm>
            <a:custGeom>
              <a:avLst/>
              <a:gdLst/>
              <a:ahLst/>
              <a:cxnLst>
                <a:cxn ang="0">
                  <a:pos x="0" y="0"/>
                </a:cxn>
                <a:cxn ang="0">
                  <a:pos x="4" y="334"/>
                </a:cxn>
                <a:cxn ang="0">
                  <a:pos x="40" y="329"/>
                </a:cxn>
                <a:cxn ang="0">
                  <a:pos x="42" y="0"/>
                </a:cxn>
                <a:cxn ang="0">
                  <a:pos x="0" y="0"/>
                </a:cxn>
                <a:cxn ang="0">
                  <a:pos x="0" y="0"/>
                </a:cxn>
              </a:cxnLst>
              <a:rect l="0" t="0" r="r" b="b"/>
              <a:pathLst>
                <a:path w="42" h="334">
                  <a:moveTo>
                    <a:pt x="0" y="0"/>
                  </a:moveTo>
                  <a:lnTo>
                    <a:pt x="4" y="334"/>
                  </a:lnTo>
                  <a:lnTo>
                    <a:pt x="40" y="329"/>
                  </a:lnTo>
                  <a:lnTo>
                    <a:pt x="42" y="0"/>
                  </a:lnTo>
                  <a:lnTo>
                    <a:pt x="0" y="0"/>
                  </a:lnTo>
                  <a:lnTo>
                    <a:pt x="0" y="0"/>
                  </a:lnTo>
                  <a:close/>
                </a:path>
              </a:pathLst>
            </a:custGeom>
            <a:solidFill>
              <a:srgbClr val="000000"/>
            </a:solidFill>
            <a:ln w="9525">
              <a:noFill/>
              <a:round/>
              <a:headEnd/>
              <a:tailEnd/>
            </a:ln>
          </p:spPr>
          <p:txBody>
            <a:bodyPr/>
            <a:lstStyle/>
            <a:p>
              <a:endParaRPr lang="pt-BR"/>
            </a:p>
          </p:txBody>
        </p:sp>
        <p:sp>
          <p:nvSpPr>
            <p:cNvPr id="2129009" name="Freeform 113"/>
            <p:cNvSpPr>
              <a:spLocks/>
            </p:cNvSpPr>
            <p:nvPr/>
          </p:nvSpPr>
          <p:spPr bwMode="auto">
            <a:xfrm>
              <a:off x="1239" y="2998"/>
              <a:ext cx="23" cy="204"/>
            </a:xfrm>
            <a:custGeom>
              <a:avLst/>
              <a:gdLst/>
              <a:ahLst/>
              <a:cxnLst>
                <a:cxn ang="0">
                  <a:pos x="11" y="0"/>
                </a:cxn>
                <a:cxn ang="0">
                  <a:pos x="0" y="409"/>
                </a:cxn>
                <a:cxn ang="0">
                  <a:pos x="36" y="409"/>
                </a:cxn>
                <a:cxn ang="0">
                  <a:pos x="45" y="6"/>
                </a:cxn>
                <a:cxn ang="0">
                  <a:pos x="11" y="0"/>
                </a:cxn>
                <a:cxn ang="0">
                  <a:pos x="11" y="0"/>
                </a:cxn>
              </a:cxnLst>
              <a:rect l="0" t="0" r="r" b="b"/>
              <a:pathLst>
                <a:path w="45" h="409">
                  <a:moveTo>
                    <a:pt x="11" y="0"/>
                  </a:moveTo>
                  <a:lnTo>
                    <a:pt x="0" y="409"/>
                  </a:lnTo>
                  <a:lnTo>
                    <a:pt x="36" y="409"/>
                  </a:lnTo>
                  <a:lnTo>
                    <a:pt x="45" y="6"/>
                  </a:lnTo>
                  <a:lnTo>
                    <a:pt x="11" y="0"/>
                  </a:lnTo>
                  <a:lnTo>
                    <a:pt x="11" y="0"/>
                  </a:lnTo>
                  <a:close/>
                </a:path>
              </a:pathLst>
            </a:custGeom>
            <a:solidFill>
              <a:srgbClr val="000000"/>
            </a:solidFill>
            <a:ln w="9525">
              <a:noFill/>
              <a:round/>
              <a:headEnd/>
              <a:tailEnd/>
            </a:ln>
          </p:spPr>
          <p:txBody>
            <a:bodyPr/>
            <a:lstStyle/>
            <a:p>
              <a:endParaRPr lang="pt-BR"/>
            </a:p>
          </p:txBody>
        </p:sp>
        <p:sp>
          <p:nvSpPr>
            <p:cNvPr id="2129010" name="Freeform 114"/>
            <p:cNvSpPr>
              <a:spLocks/>
            </p:cNvSpPr>
            <p:nvPr/>
          </p:nvSpPr>
          <p:spPr bwMode="auto">
            <a:xfrm>
              <a:off x="1153" y="3291"/>
              <a:ext cx="24" cy="212"/>
            </a:xfrm>
            <a:custGeom>
              <a:avLst/>
              <a:gdLst/>
              <a:ahLst/>
              <a:cxnLst>
                <a:cxn ang="0">
                  <a:pos x="4" y="0"/>
                </a:cxn>
                <a:cxn ang="0">
                  <a:pos x="0" y="424"/>
                </a:cxn>
                <a:cxn ang="0">
                  <a:pos x="32" y="410"/>
                </a:cxn>
                <a:cxn ang="0">
                  <a:pos x="47" y="7"/>
                </a:cxn>
                <a:cxn ang="0">
                  <a:pos x="4" y="0"/>
                </a:cxn>
                <a:cxn ang="0">
                  <a:pos x="4" y="0"/>
                </a:cxn>
              </a:cxnLst>
              <a:rect l="0" t="0" r="r" b="b"/>
              <a:pathLst>
                <a:path w="47" h="424">
                  <a:moveTo>
                    <a:pt x="4" y="0"/>
                  </a:moveTo>
                  <a:lnTo>
                    <a:pt x="0" y="424"/>
                  </a:lnTo>
                  <a:lnTo>
                    <a:pt x="32" y="410"/>
                  </a:lnTo>
                  <a:lnTo>
                    <a:pt x="47" y="7"/>
                  </a:lnTo>
                  <a:lnTo>
                    <a:pt x="4" y="0"/>
                  </a:lnTo>
                  <a:lnTo>
                    <a:pt x="4" y="0"/>
                  </a:lnTo>
                  <a:close/>
                </a:path>
              </a:pathLst>
            </a:custGeom>
            <a:solidFill>
              <a:srgbClr val="000000"/>
            </a:solidFill>
            <a:ln w="9525">
              <a:noFill/>
              <a:round/>
              <a:headEnd/>
              <a:tailEnd/>
            </a:ln>
          </p:spPr>
          <p:txBody>
            <a:bodyPr/>
            <a:lstStyle/>
            <a:p>
              <a:endParaRPr lang="pt-BR"/>
            </a:p>
          </p:txBody>
        </p:sp>
        <p:sp>
          <p:nvSpPr>
            <p:cNvPr id="2129011" name="Freeform 115"/>
            <p:cNvSpPr>
              <a:spLocks/>
            </p:cNvSpPr>
            <p:nvPr/>
          </p:nvSpPr>
          <p:spPr bwMode="auto">
            <a:xfrm>
              <a:off x="1201" y="3293"/>
              <a:ext cx="23" cy="201"/>
            </a:xfrm>
            <a:custGeom>
              <a:avLst/>
              <a:gdLst/>
              <a:ahLst/>
              <a:cxnLst>
                <a:cxn ang="0">
                  <a:pos x="2" y="4"/>
                </a:cxn>
                <a:cxn ang="0">
                  <a:pos x="0" y="403"/>
                </a:cxn>
                <a:cxn ang="0">
                  <a:pos x="36" y="403"/>
                </a:cxn>
                <a:cxn ang="0">
                  <a:pos x="45" y="0"/>
                </a:cxn>
                <a:cxn ang="0">
                  <a:pos x="2" y="4"/>
                </a:cxn>
                <a:cxn ang="0">
                  <a:pos x="2" y="4"/>
                </a:cxn>
              </a:cxnLst>
              <a:rect l="0" t="0" r="r" b="b"/>
              <a:pathLst>
                <a:path w="45" h="403">
                  <a:moveTo>
                    <a:pt x="2" y="4"/>
                  </a:moveTo>
                  <a:lnTo>
                    <a:pt x="0" y="403"/>
                  </a:lnTo>
                  <a:lnTo>
                    <a:pt x="36" y="403"/>
                  </a:lnTo>
                  <a:lnTo>
                    <a:pt x="45" y="0"/>
                  </a:lnTo>
                  <a:lnTo>
                    <a:pt x="2" y="4"/>
                  </a:lnTo>
                  <a:lnTo>
                    <a:pt x="2" y="4"/>
                  </a:lnTo>
                  <a:close/>
                </a:path>
              </a:pathLst>
            </a:custGeom>
            <a:solidFill>
              <a:srgbClr val="000000"/>
            </a:solidFill>
            <a:ln w="9525">
              <a:noFill/>
              <a:round/>
              <a:headEnd/>
              <a:tailEnd/>
            </a:ln>
          </p:spPr>
          <p:txBody>
            <a:bodyPr/>
            <a:lstStyle/>
            <a:p>
              <a:endParaRPr lang="pt-BR"/>
            </a:p>
          </p:txBody>
        </p:sp>
        <p:sp>
          <p:nvSpPr>
            <p:cNvPr id="2129012" name="Freeform 116"/>
            <p:cNvSpPr>
              <a:spLocks/>
            </p:cNvSpPr>
            <p:nvPr/>
          </p:nvSpPr>
          <p:spPr bwMode="auto">
            <a:xfrm>
              <a:off x="1313" y="3278"/>
              <a:ext cx="20" cy="194"/>
            </a:xfrm>
            <a:custGeom>
              <a:avLst/>
              <a:gdLst/>
              <a:ahLst/>
              <a:cxnLst>
                <a:cxn ang="0">
                  <a:pos x="0" y="0"/>
                </a:cxn>
                <a:cxn ang="0">
                  <a:pos x="4" y="388"/>
                </a:cxn>
                <a:cxn ang="0">
                  <a:pos x="38" y="382"/>
                </a:cxn>
                <a:cxn ang="0">
                  <a:pos x="42" y="2"/>
                </a:cxn>
                <a:cxn ang="0">
                  <a:pos x="0" y="0"/>
                </a:cxn>
                <a:cxn ang="0">
                  <a:pos x="0" y="0"/>
                </a:cxn>
              </a:cxnLst>
              <a:rect l="0" t="0" r="r" b="b"/>
              <a:pathLst>
                <a:path w="42" h="388">
                  <a:moveTo>
                    <a:pt x="0" y="0"/>
                  </a:moveTo>
                  <a:lnTo>
                    <a:pt x="4" y="388"/>
                  </a:lnTo>
                  <a:lnTo>
                    <a:pt x="38" y="382"/>
                  </a:lnTo>
                  <a:lnTo>
                    <a:pt x="42" y="2"/>
                  </a:lnTo>
                  <a:lnTo>
                    <a:pt x="0" y="0"/>
                  </a:lnTo>
                  <a:lnTo>
                    <a:pt x="0" y="0"/>
                  </a:lnTo>
                  <a:close/>
                </a:path>
              </a:pathLst>
            </a:custGeom>
            <a:solidFill>
              <a:srgbClr val="000000"/>
            </a:solidFill>
            <a:ln w="9525">
              <a:noFill/>
              <a:round/>
              <a:headEnd/>
              <a:tailEnd/>
            </a:ln>
          </p:spPr>
          <p:txBody>
            <a:bodyPr/>
            <a:lstStyle/>
            <a:p>
              <a:endParaRPr lang="pt-BR"/>
            </a:p>
          </p:txBody>
        </p:sp>
        <p:sp>
          <p:nvSpPr>
            <p:cNvPr id="2129013" name="Freeform 117"/>
            <p:cNvSpPr>
              <a:spLocks/>
            </p:cNvSpPr>
            <p:nvPr/>
          </p:nvSpPr>
          <p:spPr bwMode="auto">
            <a:xfrm>
              <a:off x="1376" y="3257"/>
              <a:ext cx="21" cy="199"/>
            </a:xfrm>
            <a:custGeom>
              <a:avLst/>
              <a:gdLst/>
              <a:ahLst/>
              <a:cxnLst>
                <a:cxn ang="0">
                  <a:pos x="0" y="0"/>
                </a:cxn>
                <a:cxn ang="0">
                  <a:pos x="10" y="399"/>
                </a:cxn>
                <a:cxn ang="0">
                  <a:pos x="40" y="399"/>
                </a:cxn>
                <a:cxn ang="0">
                  <a:pos x="42" y="4"/>
                </a:cxn>
                <a:cxn ang="0">
                  <a:pos x="0" y="0"/>
                </a:cxn>
                <a:cxn ang="0">
                  <a:pos x="0" y="0"/>
                </a:cxn>
              </a:cxnLst>
              <a:rect l="0" t="0" r="r" b="b"/>
              <a:pathLst>
                <a:path w="42" h="399">
                  <a:moveTo>
                    <a:pt x="0" y="0"/>
                  </a:moveTo>
                  <a:lnTo>
                    <a:pt x="10" y="399"/>
                  </a:lnTo>
                  <a:lnTo>
                    <a:pt x="40" y="399"/>
                  </a:lnTo>
                  <a:lnTo>
                    <a:pt x="42" y="4"/>
                  </a:lnTo>
                  <a:lnTo>
                    <a:pt x="0" y="0"/>
                  </a:lnTo>
                  <a:lnTo>
                    <a:pt x="0" y="0"/>
                  </a:lnTo>
                  <a:close/>
                </a:path>
              </a:pathLst>
            </a:custGeom>
            <a:solidFill>
              <a:srgbClr val="000000"/>
            </a:solidFill>
            <a:ln w="9525">
              <a:noFill/>
              <a:round/>
              <a:headEnd/>
              <a:tailEnd/>
            </a:ln>
          </p:spPr>
          <p:txBody>
            <a:bodyPr/>
            <a:lstStyle/>
            <a:p>
              <a:endParaRPr lang="pt-BR"/>
            </a:p>
          </p:txBody>
        </p:sp>
        <p:sp>
          <p:nvSpPr>
            <p:cNvPr id="2129014" name="Freeform 118"/>
            <p:cNvSpPr>
              <a:spLocks/>
            </p:cNvSpPr>
            <p:nvPr/>
          </p:nvSpPr>
          <p:spPr bwMode="auto">
            <a:xfrm>
              <a:off x="1249" y="3279"/>
              <a:ext cx="24" cy="207"/>
            </a:xfrm>
            <a:custGeom>
              <a:avLst/>
              <a:gdLst/>
              <a:ahLst/>
              <a:cxnLst>
                <a:cxn ang="0">
                  <a:pos x="9" y="0"/>
                </a:cxn>
                <a:cxn ang="0">
                  <a:pos x="0" y="412"/>
                </a:cxn>
                <a:cxn ang="0">
                  <a:pos x="36" y="409"/>
                </a:cxn>
                <a:cxn ang="0">
                  <a:pos x="47" y="9"/>
                </a:cxn>
                <a:cxn ang="0">
                  <a:pos x="9" y="0"/>
                </a:cxn>
                <a:cxn ang="0">
                  <a:pos x="9" y="0"/>
                </a:cxn>
              </a:cxnLst>
              <a:rect l="0" t="0" r="r" b="b"/>
              <a:pathLst>
                <a:path w="47" h="412">
                  <a:moveTo>
                    <a:pt x="9" y="0"/>
                  </a:moveTo>
                  <a:lnTo>
                    <a:pt x="0" y="412"/>
                  </a:lnTo>
                  <a:lnTo>
                    <a:pt x="36" y="409"/>
                  </a:lnTo>
                  <a:lnTo>
                    <a:pt x="47" y="9"/>
                  </a:lnTo>
                  <a:lnTo>
                    <a:pt x="9" y="0"/>
                  </a:lnTo>
                  <a:lnTo>
                    <a:pt x="9" y="0"/>
                  </a:lnTo>
                  <a:close/>
                </a:path>
              </a:pathLst>
            </a:custGeom>
            <a:solidFill>
              <a:srgbClr val="000000"/>
            </a:solidFill>
            <a:ln w="9525">
              <a:noFill/>
              <a:round/>
              <a:headEnd/>
              <a:tailEnd/>
            </a:ln>
          </p:spPr>
          <p:txBody>
            <a:bodyPr/>
            <a:lstStyle/>
            <a:p>
              <a:endParaRPr lang="pt-BR"/>
            </a:p>
          </p:txBody>
        </p:sp>
      </p:grpSp>
      <p:grpSp>
        <p:nvGrpSpPr>
          <p:cNvPr id="2129016" name="Group 120"/>
          <p:cNvGrpSpPr>
            <a:grpSpLocks/>
          </p:cNvGrpSpPr>
          <p:nvPr/>
        </p:nvGrpSpPr>
        <p:grpSpPr bwMode="auto">
          <a:xfrm>
            <a:off x="5386388" y="4984750"/>
            <a:ext cx="869950" cy="1152525"/>
            <a:chOff x="5008" y="1298"/>
            <a:chExt cx="548" cy="726"/>
          </a:xfrm>
        </p:grpSpPr>
        <p:grpSp>
          <p:nvGrpSpPr>
            <p:cNvPr id="2129017" name="Group 121"/>
            <p:cNvGrpSpPr>
              <a:grpSpLocks/>
            </p:cNvGrpSpPr>
            <p:nvPr/>
          </p:nvGrpSpPr>
          <p:grpSpPr bwMode="auto">
            <a:xfrm>
              <a:off x="5008" y="1298"/>
              <a:ext cx="548" cy="726"/>
              <a:chOff x="5008" y="1444"/>
              <a:chExt cx="412" cy="580"/>
            </a:xfrm>
          </p:grpSpPr>
          <p:sp>
            <p:nvSpPr>
              <p:cNvPr id="2129018" name="Freeform 122"/>
              <p:cNvSpPr>
                <a:spLocks/>
              </p:cNvSpPr>
              <p:nvPr/>
            </p:nvSpPr>
            <p:spPr bwMode="auto">
              <a:xfrm>
                <a:off x="5008" y="1589"/>
                <a:ext cx="412" cy="435"/>
              </a:xfrm>
              <a:custGeom>
                <a:avLst/>
                <a:gdLst/>
                <a:ahLst/>
                <a:cxnLst>
                  <a:cxn ang="0">
                    <a:pos x="602" y="596"/>
                  </a:cxn>
                  <a:cxn ang="0">
                    <a:pos x="578" y="590"/>
                  </a:cxn>
                  <a:cxn ang="0">
                    <a:pos x="558" y="576"/>
                  </a:cxn>
                  <a:cxn ang="0">
                    <a:pos x="544" y="556"/>
                  </a:cxn>
                  <a:cxn ang="0">
                    <a:pos x="540" y="531"/>
                  </a:cxn>
                  <a:cxn ang="0">
                    <a:pos x="536" y="168"/>
                  </a:cxn>
                  <a:cxn ang="0">
                    <a:pos x="514" y="104"/>
                  </a:cxn>
                  <a:cxn ang="0">
                    <a:pos x="474" y="52"/>
                  </a:cxn>
                  <a:cxn ang="0">
                    <a:pos x="419" y="16"/>
                  </a:cxn>
                  <a:cxn ang="0">
                    <a:pos x="387" y="10"/>
                  </a:cxn>
                  <a:cxn ang="0">
                    <a:pos x="386" y="16"/>
                  </a:cxn>
                  <a:cxn ang="0">
                    <a:pos x="381" y="43"/>
                  </a:cxn>
                  <a:cxn ang="0">
                    <a:pos x="376" y="81"/>
                  </a:cxn>
                  <a:cxn ang="0">
                    <a:pos x="372" y="160"/>
                  </a:cxn>
                  <a:cxn ang="0">
                    <a:pos x="325" y="177"/>
                  </a:cxn>
                  <a:cxn ang="0">
                    <a:pos x="320" y="98"/>
                  </a:cxn>
                  <a:cxn ang="0">
                    <a:pos x="315" y="44"/>
                  </a:cxn>
                  <a:cxn ang="0">
                    <a:pos x="313" y="23"/>
                  </a:cxn>
                  <a:cxn ang="0">
                    <a:pos x="308" y="0"/>
                  </a:cxn>
                  <a:cxn ang="0">
                    <a:pos x="260" y="13"/>
                  </a:cxn>
                  <a:cxn ang="0">
                    <a:pos x="216" y="37"/>
                  </a:cxn>
                  <a:cxn ang="0">
                    <a:pos x="181" y="71"/>
                  </a:cxn>
                  <a:cxn ang="0">
                    <a:pos x="153" y="111"/>
                  </a:cxn>
                  <a:cxn ang="0">
                    <a:pos x="137" y="155"/>
                  </a:cxn>
                  <a:cxn ang="0">
                    <a:pos x="131" y="203"/>
                  </a:cxn>
                  <a:cxn ang="0">
                    <a:pos x="132" y="345"/>
                  </a:cxn>
                  <a:cxn ang="0">
                    <a:pos x="137" y="390"/>
                  </a:cxn>
                  <a:cxn ang="0">
                    <a:pos x="150" y="424"/>
                  </a:cxn>
                  <a:cxn ang="0">
                    <a:pos x="176" y="447"/>
                  </a:cxn>
                  <a:cxn ang="0">
                    <a:pos x="203" y="458"/>
                  </a:cxn>
                  <a:cxn ang="0">
                    <a:pos x="222" y="461"/>
                  </a:cxn>
                  <a:cxn ang="0">
                    <a:pos x="244" y="463"/>
                  </a:cxn>
                  <a:cxn ang="0">
                    <a:pos x="269" y="465"/>
                  </a:cxn>
                  <a:cxn ang="0">
                    <a:pos x="296" y="467"/>
                  </a:cxn>
                  <a:cxn ang="0">
                    <a:pos x="314" y="485"/>
                  </a:cxn>
                  <a:cxn ang="0">
                    <a:pos x="314" y="511"/>
                  </a:cxn>
                  <a:cxn ang="0">
                    <a:pos x="296" y="530"/>
                  </a:cxn>
                  <a:cxn ang="0">
                    <a:pos x="87" y="531"/>
                  </a:cxn>
                  <a:cxn ang="0">
                    <a:pos x="69" y="534"/>
                  </a:cxn>
                  <a:cxn ang="0">
                    <a:pos x="53" y="538"/>
                  </a:cxn>
                  <a:cxn ang="0">
                    <a:pos x="37" y="546"/>
                  </a:cxn>
                  <a:cxn ang="0">
                    <a:pos x="24" y="558"/>
                  </a:cxn>
                  <a:cxn ang="0">
                    <a:pos x="7" y="585"/>
                  </a:cxn>
                  <a:cxn ang="0">
                    <a:pos x="0" y="618"/>
                  </a:cxn>
                  <a:cxn ang="0">
                    <a:pos x="1" y="826"/>
                  </a:cxn>
                  <a:cxn ang="0">
                    <a:pos x="10" y="846"/>
                  </a:cxn>
                  <a:cxn ang="0">
                    <a:pos x="26" y="861"/>
                  </a:cxn>
                  <a:cxn ang="0">
                    <a:pos x="47" y="869"/>
                  </a:cxn>
                  <a:cxn ang="0">
                    <a:pos x="63" y="870"/>
                  </a:cxn>
                  <a:cxn ang="0">
                    <a:pos x="70" y="869"/>
                  </a:cxn>
                  <a:cxn ang="0">
                    <a:pos x="338" y="846"/>
                  </a:cxn>
                  <a:cxn ang="0">
                    <a:pos x="783" y="808"/>
                  </a:cxn>
                  <a:cxn ang="0">
                    <a:pos x="801" y="797"/>
                  </a:cxn>
                  <a:cxn ang="0">
                    <a:pos x="815" y="782"/>
                  </a:cxn>
                  <a:cxn ang="0">
                    <a:pos x="822" y="762"/>
                  </a:cxn>
                  <a:cxn ang="0">
                    <a:pos x="824" y="751"/>
                  </a:cxn>
                  <a:cxn ang="0">
                    <a:pos x="822" y="666"/>
                  </a:cxn>
                  <a:cxn ang="0">
                    <a:pos x="809" y="635"/>
                  </a:cxn>
                  <a:cxn ang="0">
                    <a:pos x="786" y="611"/>
                  </a:cxn>
                  <a:cxn ang="0">
                    <a:pos x="755" y="598"/>
                  </a:cxn>
                </a:cxnLst>
                <a:rect l="0" t="0" r="r" b="b"/>
                <a:pathLst>
                  <a:path w="824" h="870">
                    <a:moveTo>
                      <a:pt x="738" y="596"/>
                    </a:moveTo>
                    <a:lnTo>
                      <a:pt x="602" y="596"/>
                    </a:lnTo>
                    <a:lnTo>
                      <a:pt x="589" y="595"/>
                    </a:lnTo>
                    <a:lnTo>
                      <a:pt x="578" y="590"/>
                    </a:lnTo>
                    <a:lnTo>
                      <a:pt x="567" y="584"/>
                    </a:lnTo>
                    <a:lnTo>
                      <a:pt x="558" y="576"/>
                    </a:lnTo>
                    <a:lnTo>
                      <a:pt x="550" y="567"/>
                    </a:lnTo>
                    <a:lnTo>
                      <a:pt x="544" y="556"/>
                    </a:lnTo>
                    <a:lnTo>
                      <a:pt x="541" y="544"/>
                    </a:lnTo>
                    <a:lnTo>
                      <a:pt x="540" y="531"/>
                    </a:lnTo>
                    <a:lnTo>
                      <a:pt x="540" y="203"/>
                    </a:lnTo>
                    <a:lnTo>
                      <a:pt x="536" y="168"/>
                    </a:lnTo>
                    <a:lnTo>
                      <a:pt x="528" y="135"/>
                    </a:lnTo>
                    <a:lnTo>
                      <a:pt x="514" y="104"/>
                    </a:lnTo>
                    <a:lnTo>
                      <a:pt x="496" y="76"/>
                    </a:lnTo>
                    <a:lnTo>
                      <a:pt x="474" y="52"/>
                    </a:lnTo>
                    <a:lnTo>
                      <a:pt x="448" y="33"/>
                    </a:lnTo>
                    <a:lnTo>
                      <a:pt x="419" y="16"/>
                    </a:lnTo>
                    <a:lnTo>
                      <a:pt x="388" y="5"/>
                    </a:lnTo>
                    <a:lnTo>
                      <a:pt x="387" y="10"/>
                    </a:lnTo>
                    <a:lnTo>
                      <a:pt x="387" y="13"/>
                    </a:lnTo>
                    <a:lnTo>
                      <a:pt x="386" y="16"/>
                    </a:lnTo>
                    <a:lnTo>
                      <a:pt x="384" y="21"/>
                    </a:lnTo>
                    <a:lnTo>
                      <a:pt x="381" y="43"/>
                    </a:lnTo>
                    <a:lnTo>
                      <a:pt x="379" y="62"/>
                    </a:lnTo>
                    <a:lnTo>
                      <a:pt x="376" y="81"/>
                    </a:lnTo>
                    <a:lnTo>
                      <a:pt x="375" y="97"/>
                    </a:lnTo>
                    <a:lnTo>
                      <a:pt x="372" y="160"/>
                    </a:lnTo>
                    <a:lnTo>
                      <a:pt x="371" y="177"/>
                    </a:lnTo>
                    <a:lnTo>
                      <a:pt x="325" y="177"/>
                    </a:lnTo>
                    <a:lnTo>
                      <a:pt x="322" y="134"/>
                    </a:lnTo>
                    <a:lnTo>
                      <a:pt x="320" y="98"/>
                    </a:lnTo>
                    <a:lnTo>
                      <a:pt x="318" y="68"/>
                    </a:lnTo>
                    <a:lnTo>
                      <a:pt x="315" y="44"/>
                    </a:lnTo>
                    <a:lnTo>
                      <a:pt x="314" y="34"/>
                    </a:lnTo>
                    <a:lnTo>
                      <a:pt x="313" y="23"/>
                    </a:lnTo>
                    <a:lnTo>
                      <a:pt x="311" y="12"/>
                    </a:lnTo>
                    <a:lnTo>
                      <a:pt x="308" y="0"/>
                    </a:lnTo>
                    <a:lnTo>
                      <a:pt x="283" y="5"/>
                    </a:lnTo>
                    <a:lnTo>
                      <a:pt x="260" y="13"/>
                    </a:lnTo>
                    <a:lnTo>
                      <a:pt x="237" y="23"/>
                    </a:lnTo>
                    <a:lnTo>
                      <a:pt x="216" y="37"/>
                    </a:lnTo>
                    <a:lnTo>
                      <a:pt x="198" y="52"/>
                    </a:lnTo>
                    <a:lnTo>
                      <a:pt x="181" y="71"/>
                    </a:lnTo>
                    <a:lnTo>
                      <a:pt x="166" y="90"/>
                    </a:lnTo>
                    <a:lnTo>
                      <a:pt x="153" y="111"/>
                    </a:lnTo>
                    <a:lnTo>
                      <a:pt x="144" y="133"/>
                    </a:lnTo>
                    <a:lnTo>
                      <a:pt x="137" y="155"/>
                    </a:lnTo>
                    <a:lnTo>
                      <a:pt x="132" y="179"/>
                    </a:lnTo>
                    <a:lnTo>
                      <a:pt x="131" y="203"/>
                    </a:lnTo>
                    <a:lnTo>
                      <a:pt x="132" y="317"/>
                    </a:lnTo>
                    <a:lnTo>
                      <a:pt x="132" y="345"/>
                    </a:lnTo>
                    <a:lnTo>
                      <a:pt x="135" y="369"/>
                    </a:lnTo>
                    <a:lnTo>
                      <a:pt x="137" y="390"/>
                    </a:lnTo>
                    <a:lnTo>
                      <a:pt x="143" y="408"/>
                    </a:lnTo>
                    <a:lnTo>
                      <a:pt x="150" y="424"/>
                    </a:lnTo>
                    <a:lnTo>
                      <a:pt x="161" y="437"/>
                    </a:lnTo>
                    <a:lnTo>
                      <a:pt x="176" y="447"/>
                    </a:lnTo>
                    <a:lnTo>
                      <a:pt x="194" y="455"/>
                    </a:lnTo>
                    <a:lnTo>
                      <a:pt x="203" y="458"/>
                    </a:lnTo>
                    <a:lnTo>
                      <a:pt x="212" y="460"/>
                    </a:lnTo>
                    <a:lnTo>
                      <a:pt x="222" y="461"/>
                    </a:lnTo>
                    <a:lnTo>
                      <a:pt x="232" y="463"/>
                    </a:lnTo>
                    <a:lnTo>
                      <a:pt x="244" y="463"/>
                    </a:lnTo>
                    <a:lnTo>
                      <a:pt x="255" y="465"/>
                    </a:lnTo>
                    <a:lnTo>
                      <a:pt x="269" y="465"/>
                    </a:lnTo>
                    <a:lnTo>
                      <a:pt x="283" y="465"/>
                    </a:lnTo>
                    <a:lnTo>
                      <a:pt x="296" y="467"/>
                    </a:lnTo>
                    <a:lnTo>
                      <a:pt x="307" y="474"/>
                    </a:lnTo>
                    <a:lnTo>
                      <a:pt x="314" y="485"/>
                    </a:lnTo>
                    <a:lnTo>
                      <a:pt x="316" y="498"/>
                    </a:lnTo>
                    <a:lnTo>
                      <a:pt x="314" y="511"/>
                    </a:lnTo>
                    <a:lnTo>
                      <a:pt x="307" y="522"/>
                    </a:lnTo>
                    <a:lnTo>
                      <a:pt x="296" y="530"/>
                    </a:lnTo>
                    <a:lnTo>
                      <a:pt x="283" y="532"/>
                    </a:lnTo>
                    <a:lnTo>
                      <a:pt x="87" y="531"/>
                    </a:lnTo>
                    <a:lnTo>
                      <a:pt x="78" y="531"/>
                    </a:lnTo>
                    <a:lnTo>
                      <a:pt x="69" y="534"/>
                    </a:lnTo>
                    <a:lnTo>
                      <a:pt x="61" y="536"/>
                    </a:lnTo>
                    <a:lnTo>
                      <a:pt x="53" y="538"/>
                    </a:lnTo>
                    <a:lnTo>
                      <a:pt x="45" y="543"/>
                    </a:lnTo>
                    <a:lnTo>
                      <a:pt x="37" y="546"/>
                    </a:lnTo>
                    <a:lnTo>
                      <a:pt x="30" y="552"/>
                    </a:lnTo>
                    <a:lnTo>
                      <a:pt x="24" y="558"/>
                    </a:lnTo>
                    <a:lnTo>
                      <a:pt x="14" y="570"/>
                    </a:lnTo>
                    <a:lnTo>
                      <a:pt x="7" y="585"/>
                    </a:lnTo>
                    <a:lnTo>
                      <a:pt x="1" y="600"/>
                    </a:lnTo>
                    <a:lnTo>
                      <a:pt x="0" y="618"/>
                    </a:lnTo>
                    <a:lnTo>
                      <a:pt x="0" y="815"/>
                    </a:lnTo>
                    <a:lnTo>
                      <a:pt x="1" y="826"/>
                    </a:lnTo>
                    <a:lnTo>
                      <a:pt x="6" y="837"/>
                    </a:lnTo>
                    <a:lnTo>
                      <a:pt x="10" y="846"/>
                    </a:lnTo>
                    <a:lnTo>
                      <a:pt x="18" y="854"/>
                    </a:lnTo>
                    <a:lnTo>
                      <a:pt x="26" y="861"/>
                    </a:lnTo>
                    <a:lnTo>
                      <a:pt x="37" y="865"/>
                    </a:lnTo>
                    <a:lnTo>
                      <a:pt x="47" y="869"/>
                    </a:lnTo>
                    <a:lnTo>
                      <a:pt x="59" y="870"/>
                    </a:lnTo>
                    <a:lnTo>
                      <a:pt x="63" y="870"/>
                    </a:lnTo>
                    <a:lnTo>
                      <a:pt x="67" y="869"/>
                    </a:lnTo>
                    <a:lnTo>
                      <a:pt x="70" y="869"/>
                    </a:lnTo>
                    <a:lnTo>
                      <a:pt x="74" y="868"/>
                    </a:lnTo>
                    <a:lnTo>
                      <a:pt x="338" y="846"/>
                    </a:lnTo>
                    <a:lnTo>
                      <a:pt x="772" y="810"/>
                    </a:lnTo>
                    <a:lnTo>
                      <a:pt x="783" y="808"/>
                    </a:lnTo>
                    <a:lnTo>
                      <a:pt x="792" y="803"/>
                    </a:lnTo>
                    <a:lnTo>
                      <a:pt x="801" y="797"/>
                    </a:lnTo>
                    <a:lnTo>
                      <a:pt x="808" y="791"/>
                    </a:lnTo>
                    <a:lnTo>
                      <a:pt x="815" y="782"/>
                    </a:lnTo>
                    <a:lnTo>
                      <a:pt x="819" y="772"/>
                    </a:lnTo>
                    <a:lnTo>
                      <a:pt x="822" y="762"/>
                    </a:lnTo>
                    <a:lnTo>
                      <a:pt x="823" y="751"/>
                    </a:lnTo>
                    <a:lnTo>
                      <a:pt x="824" y="751"/>
                    </a:lnTo>
                    <a:lnTo>
                      <a:pt x="824" y="683"/>
                    </a:lnTo>
                    <a:lnTo>
                      <a:pt x="822" y="666"/>
                    </a:lnTo>
                    <a:lnTo>
                      <a:pt x="817" y="650"/>
                    </a:lnTo>
                    <a:lnTo>
                      <a:pt x="809" y="635"/>
                    </a:lnTo>
                    <a:lnTo>
                      <a:pt x="799" y="622"/>
                    </a:lnTo>
                    <a:lnTo>
                      <a:pt x="786" y="611"/>
                    </a:lnTo>
                    <a:lnTo>
                      <a:pt x="771" y="603"/>
                    </a:lnTo>
                    <a:lnTo>
                      <a:pt x="755" y="598"/>
                    </a:lnTo>
                    <a:lnTo>
                      <a:pt x="738" y="596"/>
                    </a:lnTo>
                    <a:close/>
                  </a:path>
                </a:pathLst>
              </a:custGeom>
              <a:solidFill>
                <a:srgbClr val="0D2F8D"/>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2129019" name="Freeform 123"/>
              <p:cNvSpPr>
                <a:spLocks/>
              </p:cNvSpPr>
              <p:nvPr/>
            </p:nvSpPr>
            <p:spPr bwMode="auto">
              <a:xfrm>
                <a:off x="5139" y="1701"/>
                <a:ext cx="85" cy="86"/>
              </a:xfrm>
              <a:custGeom>
                <a:avLst/>
                <a:gdLst/>
                <a:ahLst/>
                <a:cxnLst>
                  <a:cxn ang="0">
                    <a:pos x="147" y="145"/>
                  </a:cxn>
                  <a:cxn ang="0">
                    <a:pos x="140" y="151"/>
                  </a:cxn>
                  <a:cxn ang="0">
                    <a:pos x="133" y="157"/>
                  </a:cxn>
                  <a:cxn ang="0">
                    <a:pos x="126" y="161"/>
                  </a:cxn>
                  <a:cxn ang="0">
                    <a:pos x="119" y="165"/>
                  </a:cxn>
                  <a:cxn ang="0">
                    <a:pos x="111" y="167"/>
                  </a:cxn>
                  <a:cxn ang="0">
                    <a:pos x="103" y="169"/>
                  </a:cxn>
                  <a:cxn ang="0">
                    <a:pos x="95" y="170"/>
                  </a:cxn>
                  <a:cxn ang="0">
                    <a:pos x="86" y="170"/>
                  </a:cxn>
                  <a:cxn ang="0">
                    <a:pos x="77" y="170"/>
                  </a:cxn>
                  <a:cxn ang="0">
                    <a:pos x="68" y="169"/>
                  </a:cxn>
                  <a:cxn ang="0">
                    <a:pos x="60" y="167"/>
                  </a:cxn>
                  <a:cxn ang="0">
                    <a:pos x="53" y="165"/>
                  </a:cxn>
                  <a:cxn ang="0">
                    <a:pos x="45" y="161"/>
                  </a:cxn>
                  <a:cxn ang="0">
                    <a:pos x="38" y="157"/>
                  </a:cxn>
                  <a:cxn ang="0">
                    <a:pos x="31" y="151"/>
                  </a:cxn>
                  <a:cxn ang="0">
                    <a:pos x="26" y="145"/>
                  </a:cxn>
                  <a:cxn ang="0">
                    <a:pos x="14" y="132"/>
                  </a:cxn>
                  <a:cxn ang="0">
                    <a:pos x="6" y="117"/>
                  </a:cxn>
                  <a:cxn ang="0">
                    <a:pos x="2" y="102"/>
                  </a:cxn>
                  <a:cxn ang="0">
                    <a:pos x="0" y="85"/>
                  </a:cxn>
                  <a:cxn ang="0">
                    <a:pos x="2" y="68"/>
                  </a:cxn>
                  <a:cxn ang="0">
                    <a:pos x="6" y="52"/>
                  </a:cxn>
                  <a:cxn ang="0">
                    <a:pos x="14" y="38"/>
                  </a:cxn>
                  <a:cxn ang="0">
                    <a:pos x="26" y="24"/>
                  </a:cxn>
                  <a:cxn ang="0">
                    <a:pos x="31" y="18"/>
                  </a:cxn>
                  <a:cxn ang="0">
                    <a:pos x="38" y="14"/>
                  </a:cxn>
                  <a:cxn ang="0">
                    <a:pos x="45" y="9"/>
                  </a:cxn>
                  <a:cxn ang="0">
                    <a:pos x="53" y="6"/>
                  </a:cxn>
                  <a:cxn ang="0">
                    <a:pos x="60" y="3"/>
                  </a:cxn>
                  <a:cxn ang="0">
                    <a:pos x="68" y="1"/>
                  </a:cxn>
                  <a:cxn ang="0">
                    <a:pos x="77" y="0"/>
                  </a:cxn>
                  <a:cxn ang="0">
                    <a:pos x="86" y="0"/>
                  </a:cxn>
                  <a:cxn ang="0">
                    <a:pos x="95" y="0"/>
                  </a:cxn>
                  <a:cxn ang="0">
                    <a:pos x="103" y="1"/>
                  </a:cxn>
                  <a:cxn ang="0">
                    <a:pos x="111" y="3"/>
                  </a:cxn>
                  <a:cxn ang="0">
                    <a:pos x="119" y="6"/>
                  </a:cxn>
                  <a:cxn ang="0">
                    <a:pos x="126" y="9"/>
                  </a:cxn>
                  <a:cxn ang="0">
                    <a:pos x="133" y="14"/>
                  </a:cxn>
                  <a:cxn ang="0">
                    <a:pos x="140" y="18"/>
                  </a:cxn>
                  <a:cxn ang="0">
                    <a:pos x="147" y="24"/>
                  </a:cxn>
                  <a:cxn ang="0">
                    <a:pos x="157" y="38"/>
                  </a:cxn>
                  <a:cxn ang="0">
                    <a:pos x="165" y="52"/>
                  </a:cxn>
                  <a:cxn ang="0">
                    <a:pos x="170" y="68"/>
                  </a:cxn>
                  <a:cxn ang="0">
                    <a:pos x="171" y="85"/>
                  </a:cxn>
                  <a:cxn ang="0">
                    <a:pos x="170" y="102"/>
                  </a:cxn>
                  <a:cxn ang="0">
                    <a:pos x="165" y="117"/>
                  </a:cxn>
                  <a:cxn ang="0">
                    <a:pos x="157" y="132"/>
                  </a:cxn>
                  <a:cxn ang="0">
                    <a:pos x="147" y="145"/>
                  </a:cxn>
                </a:cxnLst>
                <a:rect l="0" t="0" r="r" b="b"/>
                <a:pathLst>
                  <a:path w="171" h="170">
                    <a:moveTo>
                      <a:pt x="147" y="145"/>
                    </a:moveTo>
                    <a:lnTo>
                      <a:pt x="140" y="151"/>
                    </a:lnTo>
                    <a:lnTo>
                      <a:pt x="133" y="157"/>
                    </a:lnTo>
                    <a:lnTo>
                      <a:pt x="126" y="161"/>
                    </a:lnTo>
                    <a:lnTo>
                      <a:pt x="119" y="165"/>
                    </a:lnTo>
                    <a:lnTo>
                      <a:pt x="111" y="167"/>
                    </a:lnTo>
                    <a:lnTo>
                      <a:pt x="103" y="169"/>
                    </a:lnTo>
                    <a:lnTo>
                      <a:pt x="95" y="170"/>
                    </a:lnTo>
                    <a:lnTo>
                      <a:pt x="86" y="170"/>
                    </a:lnTo>
                    <a:lnTo>
                      <a:pt x="77" y="170"/>
                    </a:lnTo>
                    <a:lnTo>
                      <a:pt x="68" y="169"/>
                    </a:lnTo>
                    <a:lnTo>
                      <a:pt x="60" y="167"/>
                    </a:lnTo>
                    <a:lnTo>
                      <a:pt x="53" y="165"/>
                    </a:lnTo>
                    <a:lnTo>
                      <a:pt x="45" y="161"/>
                    </a:lnTo>
                    <a:lnTo>
                      <a:pt x="38" y="157"/>
                    </a:lnTo>
                    <a:lnTo>
                      <a:pt x="31" y="151"/>
                    </a:lnTo>
                    <a:lnTo>
                      <a:pt x="26" y="145"/>
                    </a:lnTo>
                    <a:lnTo>
                      <a:pt x="14" y="132"/>
                    </a:lnTo>
                    <a:lnTo>
                      <a:pt x="6" y="117"/>
                    </a:lnTo>
                    <a:lnTo>
                      <a:pt x="2" y="102"/>
                    </a:lnTo>
                    <a:lnTo>
                      <a:pt x="0" y="85"/>
                    </a:lnTo>
                    <a:lnTo>
                      <a:pt x="2" y="68"/>
                    </a:lnTo>
                    <a:lnTo>
                      <a:pt x="6" y="52"/>
                    </a:lnTo>
                    <a:lnTo>
                      <a:pt x="14" y="38"/>
                    </a:lnTo>
                    <a:lnTo>
                      <a:pt x="26" y="24"/>
                    </a:lnTo>
                    <a:lnTo>
                      <a:pt x="31" y="18"/>
                    </a:lnTo>
                    <a:lnTo>
                      <a:pt x="38" y="14"/>
                    </a:lnTo>
                    <a:lnTo>
                      <a:pt x="45" y="9"/>
                    </a:lnTo>
                    <a:lnTo>
                      <a:pt x="53" y="6"/>
                    </a:lnTo>
                    <a:lnTo>
                      <a:pt x="60" y="3"/>
                    </a:lnTo>
                    <a:lnTo>
                      <a:pt x="68" y="1"/>
                    </a:lnTo>
                    <a:lnTo>
                      <a:pt x="77" y="0"/>
                    </a:lnTo>
                    <a:lnTo>
                      <a:pt x="86" y="0"/>
                    </a:lnTo>
                    <a:lnTo>
                      <a:pt x="95" y="0"/>
                    </a:lnTo>
                    <a:lnTo>
                      <a:pt x="103" y="1"/>
                    </a:lnTo>
                    <a:lnTo>
                      <a:pt x="111" y="3"/>
                    </a:lnTo>
                    <a:lnTo>
                      <a:pt x="119" y="6"/>
                    </a:lnTo>
                    <a:lnTo>
                      <a:pt x="126" y="9"/>
                    </a:lnTo>
                    <a:lnTo>
                      <a:pt x="133" y="14"/>
                    </a:lnTo>
                    <a:lnTo>
                      <a:pt x="140" y="18"/>
                    </a:lnTo>
                    <a:lnTo>
                      <a:pt x="147" y="24"/>
                    </a:lnTo>
                    <a:lnTo>
                      <a:pt x="157" y="38"/>
                    </a:lnTo>
                    <a:lnTo>
                      <a:pt x="165" y="52"/>
                    </a:lnTo>
                    <a:lnTo>
                      <a:pt x="170" y="68"/>
                    </a:lnTo>
                    <a:lnTo>
                      <a:pt x="171" y="85"/>
                    </a:lnTo>
                    <a:lnTo>
                      <a:pt x="170" y="102"/>
                    </a:lnTo>
                    <a:lnTo>
                      <a:pt x="165" y="117"/>
                    </a:lnTo>
                    <a:lnTo>
                      <a:pt x="157" y="132"/>
                    </a:lnTo>
                    <a:lnTo>
                      <a:pt x="147" y="145"/>
                    </a:lnTo>
                    <a:close/>
                  </a:path>
                </a:pathLst>
              </a:custGeom>
              <a:solidFill>
                <a:srgbClr val="7FFF00"/>
              </a:solidFill>
              <a:ln w="28575" cmpd="sng">
                <a:solidFill>
                  <a:srgbClr val="000000"/>
                </a:solidFill>
                <a:round/>
                <a:headEnd/>
                <a:tailEnd/>
              </a:ln>
            </p:spPr>
            <p:txBody>
              <a:bodyPr/>
              <a:lstStyle/>
              <a:p>
                <a:endParaRPr lang="pt-BR"/>
              </a:p>
            </p:txBody>
          </p:sp>
          <p:sp>
            <p:nvSpPr>
              <p:cNvPr id="2129020" name="Freeform 124"/>
              <p:cNvSpPr>
                <a:spLocks/>
              </p:cNvSpPr>
              <p:nvPr/>
            </p:nvSpPr>
            <p:spPr bwMode="auto">
              <a:xfrm>
                <a:off x="5139" y="1444"/>
                <a:ext cx="85" cy="147"/>
              </a:xfrm>
              <a:custGeom>
                <a:avLst/>
                <a:gdLst/>
                <a:ahLst/>
                <a:cxnLst>
                  <a:cxn ang="0">
                    <a:pos x="126" y="295"/>
                  </a:cxn>
                  <a:cxn ang="0">
                    <a:pos x="129" y="278"/>
                  </a:cxn>
                  <a:cxn ang="0">
                    <a:pos x="133" y="261"/>
                  </a:cxn>
                  <a:cxn ang="0">
                    <a:pos x="136" y="245"/>
                  </a:cxn>
                  <a:cxn ang="0">
                    <a:pos x="141" y="232"/>
                  </a:cxn>
                  <a:cxn ang="0">
                    <a:pos x="157" y="177"/>
                  </a:cxn>
                  <a:cxn ang="0">
                    <a:pos x="159" y="167"/>
                  </a:cxn>
                  <a:cxn ang="0">
                    <a:pos x="162" y="158"/>
                  </a:cxn>
                  <a:cxn ang="0">
                    <a:pos x="164" y="150"/>
                  </a:cxn>
                  <a:cxn ang="0">
                    <a:pos x="165" y="143"/>
                  </a:cxn>
                  <a:cxn ang="0">
                    <a:pos x="167" y="129"/>
                  </a:cxn>
                  <a:cxn ang="0">
                    <a:pos x="170" y="116"/>
                  </a:cxn>
                  <a:cxn ang="0">
                    <a:pos x="171" y="105"/>
                  </a:cxn>
                  <a:cxn ang="0">
                    <a:pos x="171" y="94"/>
                  </a:cxn>
                  <a:cxn ang="0">
                    <a:pos x="170" y="70"/>
                  </a:cxn>
                  <a:cxn ang="0">
                    <a:pos x="165" y="51"/>
                  </a:cxn>
                  <a:cxn ang="0">
                    <a:pos x="156" y="35"/>
                  </a:cxn>
                  <a:cxn ang="0">
                    <a:pos x="144" y="22"/>
                  </a:cxn>
                  <a:cxn ang="0">
                    <a:pos x="137" y="17"/>
                  </a:cxn>
                  <a:cxn ang="0">
                    <a:pos x="130" y="13"/>
                  </a:cxn>
                  <a:cxn ang="0">
                    <a:pos x="124" y="9"/>
                  </a:cxn>
                  <a:cxn ang="0">
                    <a:pos x="115" y="6"/>
                  </a:cxn>
                  <a:cxn ang="0">
                    <a:pos x="109" y="3"/>
                  </a:cxn>
                  <a:cxn ang="0">
                    <a:pos x="101" y="1"/>
                  </a:cxn>
                  <a:cxn ang="0">
                    <a:pos x="94" y="0"/>
                  </a:cxn>
                  <a:cxn ang="0">
                    <a:pos x="86" y="0"/>
                  </a:cxn>
                  <a:cxn ang="0">
                    <a:pos x="77" y="0"/>
                  </a:cxn>
                  <a:cxn ang="0">
                    <a:pos x="68" y="1"/>
                  </a:cxn>
                  <a:cxn ang="0">
                    <a:pos x="60" y="3"/>
                  </a:cxn>
                  <a:cxn ang="0">
                    <a:pos x="53" y="6"/>
                  </a:cxn>
                  <a:cxn ang="0">
                    <a:pos x="45" y="9"/>
                  </a:cxn>
                  <a:cxn ang="0">
                    <a:pos x="38" y="13"/>
                  </a:cxn>
                  <a:cxn ang="0">
                    <a:pos x="31" y="17"/>
                  </a:cxn>
                  <a:cxn ang="0">
                    <a:pos x="26" y="23"/>
                  </a:cxn>
                  <a:cxn ang="0">
                    <a:pos x="14" y="35"/>
                  </a:cxn>
                  <a:cxn ang="0">
                    <a:pos x="6" y="51"/>
                  </a:cxn>
                  <a:cxn ang="0">
                    <a:pos x="2" y="68"/>
                  </a:cxn>
                  <a:cxn ang="0">
                    <a:pos x="0" y="89"/>
                  </a:cxn>
                  <a:cxn ang="0">
                    <a:pos x="0" y="100"/>
                  </a:cxn>
                  <a:cxn ang="0">
                    <a:pos x="2" y="112"/>
                  </a:cxn>
                  <a:cxn ang="0">
                    <a:pos x="3" y="123"/>
                  </a:cxn>
                  <a:cxn ang="0">
                    <a:pos x="5" y="134"/>
                  </a:cxn>
                  <a:cxn ang="0">
                    <a:pos x="8" y="149"/>
                  </a:cxn>
                  <a:cxn ang="0">
                    <a:pos x="14" y="170"/>
                  </a:cxn>
                  <a:cxn ang="0">
                    <a:pos x="22" y="202"/>
                  </a:cxn>
                  <a:cxn ang="0">
                    <a:pos x="33" y="240"/>
                  </a:cxn>
                  <a:cxn ang="0">
                    <a:pos x="37" y="252"/>
                  </a:cxn>
                  <a:cxn ang="0">
                    <a:pos x="41" y="265"/>
                  </a:cxn>
                  <a:cxn ang="0">
                    <a:pos x="44" y="278"/>
                  </a:cxn>
                  <a:cxn ang="0">
                    <a:pos x="46" y="290"/>
                  </a:cxn>
                  <a:cxn ang="0">
                    <a:pos x="53" y="289"/>
                  </a:cxn>
                  <a:cxn ang="0">
                    <a:pos x="60" y="289"/>
                  </a:cxn>
                  <a:cxn ang="0">
                    <a:pos x="67" y="288"/>
                  </a:cxn>
                  <a:cxn ang="0">
                    <a:pos x="74" y="288"/>
                  </a:cxn>
                  <a:cxn ang="0">
                    <a:pos x="81" y="288"/>
                  </a:cxn>
                  <a:cxn ang="0">
                    <a:pos x="88" y="288"/>
                  </a:cxn>
                  <a:cxn ang="0">
                    <a:pos x="95" y="289"/>
                  </a:cxn>
                  <a:cxn ang="0">
                    <a:pos x="101" y="289"/>
                  </a:cxn>
                  <a:cxn ang="0">
                    <a:pos x="107" y="290"/>
                  </a:cxn>
                  <a:cxn ang="0">
                    <a:pos x="113" y="291"/>
                  </a:cxn>
                  <a:cxn ang="0">
                    <a:pos x="120" y="294"/>
                  </a:cxn>
                  <a:cxn ang="0">
                    <a:pos x="126" y="295"/>
                  </a:cxn>
                </a:cxnLst>
                <a:rect l="0" t="0" r="r" b="b"/>
                <a:pathLst>
                  <a:path w="171" h="295">
                    <a:moveTo>
                      <a:pt x="126" y="295"/>
                    </a:moveTo>
                    <a:lnTo>
                      <a:pt x="129" y="278"/>
                    </a:lnTo>
                    <a:lnTo>
                      <a:pt x="133" y="261"/>
                    </a:lnTo>
                    <a:lnTo>
                      <a:pt x="136" y="245"/>
                    </a:lnTo>
                    <a:lnTo>
                      <a:pt x="141" y="232"/>
                    </a:lnTo>
                    <a:lnTo>
                      <a:pt x="157" y="177"/>
                    </a:lnTo>
                    <a:lnTo>
                      <a:pt x="159" y="167"/>
                    </a:lnTo>
                    <a:lnTo>
                      <a:pt x="162" y="158"/>
                    </a:lnTo>
                    <a:lnTo>
                      <a:pt x="164" y="150"/>
                    </a:lnTo>
                    <a:lnTo>
                      <a:pt x="165" y="143"/>
                    </a:lnTo>
                    <a:lnTo>
                      <a:pt x="167" y="129"/>
                    </a:lnTo>
                    <a:lnTo>
                      <a:pt x="170" y="116"/>
                    </a:lnTo>
                    <a:lnTo>
                      <a:pt x="171" y="105"/>
                    </a:lnTo>
                    <a:lnTo>
                      <a:pt x="171" y="94"/>
                    </a:lnTo>
                    <a:lnTo>
                      <a:pt x="170" y="70"/>
                    </a:lnTo>
                    <a:lnTo>
                      <a:pt x="165" y="51"/>
                    </a:lnTo>
                    <a:lnTo>
                      <a:pt x="156" y="35"/>
                    </a:lnTo>
                    <a:lnTo>
                      <a:pt x="144" y="22"/>
                    </a:lnTo>
                    <a:lnTo>
                      <a:pt x="137" y="17"/>
                    </a:lnTo>
                    <a:lnTo>
                      <a:pt x="130" y="13"/>
                    </a:lnTo>
                    <a:lnTo>
                      <a:pt x="124" y="9"/>
                    </a:lnTo>
                    <a:lnTo>
                      <a:pt x="115" y="6"/>
                    </a:lnTo>
                    <a:lnTo>
                      <a:pt x="109" y="3"/>
                    </a:lnTo>
                    <a:lnTo>
                      <a:pt x="101" y="1"/>
                    </a:lnTo>
                    <a:lnTo>
                      <a:pt x="94" y="0"/>
                    </a:lnTo>
                    <a:lnTo>
                      <a:pt x="86" y="0"/>
                    </a:lnTo>
                    <a:lnTo>
                      <a:pt x="77" y="0"/>
                    </a:lnTo>
                    <a:lnTo>
                      <a:pt x="68" y="1"/>
                    </a:lnTo>
                    <a:lnTo>
                      <a:pt x="60" y="3"/>
                    </a:lnTo>
                    <a:lnTo>
                      <a:pt x="53" y="6"/>
                    </a:lnTo>
                    <a:lnTo>
                      <a:pt x="45" y="9"/>
                    </a:lnTo>
                    <a:lnTo>
                      <a:pt x="38" y="13"/>
                    </a:lnTo>
                    <a:lnTo>
                      <a:pt x="31" y="17"/>
                    </a:lnTo>
                    <a:lnTo>
                      <a:pt x="26" y="23"/>
                    </a:lnTo>
                    <a:lnTo>
                      <a:pt x="14" y="35"/>
                    </a:lnTo>
                    <a:lnTo>
                      <a:pt x="6" y="51"/>
                    </a:lnTo>
                    <a:lnTo>
                      <a:pt x="2" y="68"/>
                    </a:lnTo>
                    <a:lnTo>
                      <a:pt x="0" y="89"/>
                    </a:lnTo>
                    <a:lnTo>
                      <a:pt x="0" y="100"/>
                    </a:lnTo>
                    <a:lnTo>
                      <a:pt x="2" y="112"/>
                    </a:lnTo>
                    <a:lnTo>
                      <a:pt x="3" y="123"/>
                    </a:lnTo>
                    <a:lnTo>
                      <a:pt x="5" y="134"/>
                    </a:lnTo>
                    <a:lnTo>
                      <a:pt x="8" y="149"/>
                    </a:lnTo>
                    <a:lnTo>
                      <a:pt x="14" y="170"/>
                    </a:lnTo>
                    <a:lnTo>
                      <a:pt x="22" y="202"/>
                    </a:lnTo>
                    <a:lnTo>
                      <a:pt x="33" y="240"/>
                    </a:lnTo>
                    <a:lnTo>
                      <a:pt x="37" y="252"/>
                    </a:lnTo>
                    <a:lnTo>
                      <a:pt x="41" y="265"/>
                    </a:lnTo>
                    <a:lnTo>
                      <a:pt x="44" y="278"/>
                    </a:lnTo>
                    <a:lnTo>
                      <a:pt x="46" y="290"/>
                    </a:lnTo>
                    <a:lnTo>
                      <a:pt x="53" y="289"/>
                    </a:lnTo>
                    <a:lnTo>
                      <a:pt x="60" y="289"/>
                    </a:lnTo>
                    <a:lnTo>
                      <a:pt x="67" y="288"/>
                    </a:lnTo>
                    <a:lnTo>
                      <a:pt x="74" y="288"/>
                    </a:lnTo>
                    <a:lnTo>
                      <a:pt x="81" y="288"/>
                    </a:lnTo>
                    <a:lnTo>
                      <a:pt x="88" y="288"/>
                    </a:lnTo>
                    <a:lnTo>
                      <a:pt x="95" y="289"/>
                    </a:lnTo>
                    <a:lnTo>
                      <a:pt x="101" y="289"/>
                    </a:lnTo>
                    <a:lnTo>
                      <a:pt x="107" y="290"/>
                    </a:lnTo>
                    <a:lnTo>
                      <a:pt x="113" y="291"/>
                    </a:lnTo>
                    <a:lnTo>
                      <a:pt x="120" y="294"/>
                    </a:lnTo>
                    <a:lnTo>
                      <a:pt x="126" y="295"/>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2129021" name="Freeform 125"/>
              <p:cNvSpPr>
                <a:spLocks/>
              </p:cNvSpPr>
              <p:nvPr/>
            </p:nvSpPr>
            <p:spPr bwMode="auto">
              <a:xfrm>
                <a:off x="5139" y="1701"/>
                <a:ext cx="85" cy="86"/>
              </a:xfrm>
              <a:custGeom>
                <a:avLst/>
                <a:gdLst/>
                <a:ahLst/>
                <a:cxnLst>
                  <a:cxn ang="0">
                    <a:pos x="86" y="0"/>
                  </a:cxn>
                  <a:cxn ang="0">
                    <a:pos x="77" y="0"/>
                  </a:cxn>
                  <a:cxn ang="0">
                    <a:pos x="68" y="1"/>
                  </a:cxn>
                  <a:cxn ang="0">
                    <a:pos x="60" y="3"/>
                  </a:cxn>
                  <a:cxn ang="0">
                    <a:pos x="53" y="6"/>
                  </a:cxn>
                  <a:cxn ang="0">
                    <a:pos x="45" y="9"/>
                  </a:cxn>
                  <a:cxn ang="0">
                    <a:pos x="38" y="14"/>
                  </a:cxn>
                  <a:cxn ang="0">
                    <a:pos x="31" y="18"/>
                  </a:cxn>
                  <a:cxn ang="0">
                    <a:pos x="26" y="24"/>
                  </a:cxn>
                  <a:cxn ang="0">
                    <a:pos x="14" y="38"/>
                  </a:cxn>
                  <a:cxn ang="0">
                    <a:pos x="6" y="52"/>
                  </a:cxn>
                  <a:cxn ang="0">
                    <a:pos x="2" y="68"/>
                  </a:cxn>
                  <a:cxn ang="0">
                    <a:pos x="0" y="85"/>
                  </a:cxn>
                  <a:cxn ang="0">
                    <a:pos x="2" y="102"/>
                  </a:cxn>
                  <a:cxn ang="0">
                    <a:pos x="6" y="117"/>
                  </a:cxn>
                  <a:cxn ang="0">
                    <a:pos x="14" y="132"/>
                  </a:cxn>
                  <a:cxn ang="0">
                    <a:pos x="26" y="145"/>
                  </a:cxn>
                  <a:cxn ang="0">
                    <a:pos x="31" y="151"/>
                  </a:cxn>
                  <a:cxn ang="0">
                    <a:pos x="38" y="157"/>
                  </a:cxn>
                  <a:cxn ang="0">
                    <a:pos x="45" y="161"/>
                  </a:cxn>
                  <a:cxn ang="0">
                    <a:pos x="53" y="165"/>
                  </a:cxn>
                  <a:cxn ang="0">
                    <a:pos x="60" y="167"/>
                  </a:cxn>
                  <a:cxn ang="0">
                    <a:pos x="68" y="169"/>
                  </a:cxn>
                  <a:cxn ang="0">
                    <a:pos x="77" y="170"/>
                  </a:cxn>
                  <a:cxn ang="0">
                    <a:pos x="86" y="170"/>
                  </a:cxn>
                  <a:cxn ang="0">
                    <a:pos x="95" y="170"/>
                  </a:cxn>
                  <a:cxn ang="0">
                    <a:pos x="103" y="169"/>
                  </a:cxn>
                  <a:cxn ang="0">
                    <a:pos x="111" y="167"/>
                  </a:cxn>
                  <a:cxn ang="0">
                    <a:pos x="119" y="165"/>
                  </a:cxn>
                  <a:cxn ang="0">
                    <a:pos x="126" y="161"/>
                  </a:cxn>
                  <a:cxn ang="0">
                    <a:pos x="133" y="157"/>
                  </a:cxn>
                  <a:cxn ang="0">
                    <a:pos x="140" y="151"/>
                  </a:cxn>
                  <a:cxn ang="0">
                    <a:pos x="147" y="145"/>
                  </a:cxn>
                  <a:cxn ang="0">
                    <a:pos x="157" y="132"/>
                  </a:cxn>
                  <a:cxn ang="0">
                    <a:pos x="165" y="117"/>
                  </a:cxn>
                  <a:cxn ang="0">
                    <a:pos x="170" y="102"/>
                  </a:cxn>
                  <a:cxn ang="0">
                    <a:pos x="171" y="85"/>
                  </a:cxn>
                  <a:cxn ang="0">
                    <a:pos x="170" y="68"/>
                  </a:cxn>
                  <a:cxn ang="0">
                    <a:pos x="165" y="52"/>
                  </a:cxn>
                  <a:cxn ang="0">
                    <a:pos x="157" y="38"/>
                  </a:cxn>
                  <a:cxn ang="0">
                    <a:pos x="147" y="24"/>
                  </a:cxn>
                  <a:cxn ang="0">
                    <a:pos x="140" y="18"/>
                  </a:cxn>
                  <a:cxn ang="0">
                    <a:pos x="133" y="14"/>
                  </a:cxn>
                  <a:cxn ang="0">
                    <a:pos x="126" y="9"/>
                  </a:cxn>
                  <a:cxn ang="0">
                    <a:pos x="119" y="6"/>
                  </a:cxn>
                  <a:cxn ang="0">
                    <a:pos x="111" y="3"/>
                  </a:cxn>
                  <a:cxn ang="0">
                    <a:pos x="103" y="1"/>
                  </a:cxn>
                  <a:cxn ang="0">
                    <a:pos x="95" y="0"/>
                  </a:cxn>
                  <a:cxn ang="0">
                    <a:pos x="86" y="0"/>
                  </a:cxn>
                </a:cxnLst>
                <a:rect l="0" t="0" r="r" b="b"/>
                <a:pathLst>
                  <a:path w="171" h="170">
                    <a:moveTo>
                      <a:pt x="86" y="0"/>
                    </a:moveTo>
                    <a:lnTo>
                      <a:pt x="77" y="0"/>
                    </a:lnTo>
                    <a:lnTo>
                      <a:pt x="68" y="1"/>
                    </a:lnTo>
                    <a:lnTo>
                      <a:pt x="60" y="3"/>
                    </a:lnTo>
                    <a:lnTo>
                      <a:pt x="53" y="6"/>
                    </a:lnTo>
                    <a:lnTo>
                      <a:pt x="45" y="9"/>
                    </a:lnTo>
                    <a:lnTo>
                      <a:pt x="38" y="14"/>
                    </a:lnTo>
                    <a:lnTo>
                      <a:pt x="31" y="18"/>
                    </a:lnTo>
                    <a:lnTo>
                      <a:pt x="26" y="24"/>
                    </a:lnTo>
                    <a:lnTo>
                      <a:pt x="14" y="38"/>
                    </a:lnTo>
                    <a:lnTo>
                      <a:pt x="6" y="52"/>
                    </a:lnTo>
                    <a:lnTo>
                      <a:pt x="2" y="68"/>
                    </a:lnTo>
                    <a:lnTo>
                      <a:pt x="0" y="85"/>
                    </a:lnTo>
                    <a:lnTo>
                      <a:pt x="2" y="102"/>
                    </a:lnTo>
                    <a:lnTo>
                      <a:pt x="6" y="117"/>
                    </a:lnTo>
                    <a:lnTo>
                      <a:pt x="14" y="132"/>
                    </a:lnTo>
                    <a:lnTo>
                      <a:pt x="26" y="145"/>
                    </a:lnTo>
                    <a:lnTo>
                      <a:pt x="31" y="151"/>
                    </a:lnTo>
                    <a:lnTo>
                      <a:pt x="38" y="157"/>
                    </a:lnTo>
                    <a:lnTo>
                      <a:pt x="45" y="161"/>
                    </a:lnTo>
                    <a:lnTo>
                      <a:pt x="53" y="165"/>
                    </a:lnTo>
                    <a:lnTo>
                      <a:pt x="60" y="167"/>
                    </a:lnTo>
                    <a:lnTo>
                      <a:pt x="68" y="169"/>
                    </a:lnTo>
                    <a:lnTo>
                      <a:pt x="77" y="170"/>
                    </a:lnTo>
                    <a:lnTo>
                      <a:pt x="86" y="170"/>
                    </a:lnTo>
                    <a:lnTo>
                      <a:pt x="95" y="170"/>
                    </a:lnTo>
                    <a:lnTo>
                      <a:pt x="103" y="169"/>
                    </a:lnTo>
                    <a:lnTo>
                      <a:pt x="111" y="167"/>
                    </a:lnTo>
                    <a:lnTo>
                      <a:pt x="119" y="165"/>
                    </a:lnTo>
                    <a:lnTo>
                      <a:pt x="126" y="161"/>
                    </a:lnTo>
                    <a:lnTo>
                      <a:pt x="133" y="157"/>
                    </a:lnTo>
                    <a:lnTo>
                      <a:pt x="140" y="151"/>
                    </a:lnTo>
                    <a:lnTo>
                      <a:pt x="147" y="145"/>
                    </a:lnTo>
                    <a:lnTo>
                      <a:pt x="157" y="132"/>
                    </a:lnTo>
                    <a:lnTo>
                      <a:pt x="165" y="117"/>
                    </a:lnTo>
                    <a:lnTo>
                      <a:pt x="170" y="102"/>
                    </a:lnTo>
                    <a:lnTo>
                      <a:pt x="171" y="85"/>
                    </a:lnTo>
                    <a:lnTo>
                      <a:pt x="170" y="68"/>
                    </a:lnTo>
                    <a:lnTo>
                      <a:pt x="165" y="52"/>
                    </a:lnTo>
                    <a:lnTo>
                      <a:pt x="157" y="38"/>
                    </a:lnTo>
                    <a:lnTo>
                      <a:pt x="147" y="24"/>
                    </a:lnTo>
                    <a:lnTo>
                      <a:pt x="140" y="18"/>
                    </a:lnTo>
                    <a:lnTo>
                      <a:pt x="133" y="14"/>
                    </a:lnTo>
                    <a:lnTo>
                      <a:pt x="126" y="9"/>
                    </a:lnTo>
                    <a:lnTo>
                      <a:pt x="119" y="6"/>
                    </a:lnTo>
                    <a:lnTo>
                      <a:pt x="111" y="3"/>
                    </a:lnTo>
                    <a:lnTo>
                      <a:pt x="103" y="1"/>
                    </a:lnTo>
                    <a:lnTo>
                      <a:pt x="95" y="0"/>
                    </a:lnTo>
                    <a:lnTo>
                      <a:pt x="86" y="0"/>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sp>
            <p:nvSpPr>
              <p:cNvPr id="2129022" name="Freeform 126"/>
              <p:cNvSpPr>
                <a:spLocks/>
              </p:cNvSpPr>
              <p:nvPr/>
            </p:nvSpPr>
            <p:spPr bwMode="auto">
              <a:xfrm>
                <a:off x="5162" y="1588"/>
                <a:ext cx="40" cy="89"/>
              </a:xfrm>
              <a:custGeom>
                <a:avLst/>
                <a:gdLst/>
                <a:ahLst/>
                <a:cxnLst>
                  <a:cxn ang="0">
                    <a:pos x="17" y="179"/>
                  </a:cxn>
                  <a:cxn ang="0">
                    <a:pos x="63" y="179"/>
                  </a:cxn>
                  <a:cxn ang="0">
                    <a:pos x="64" y="162"/>
                  </a:cxn>
                  <a:cxn ang="0">
                    <a:pos x="67" y="99"/>
                  </a:cxn>
                  <a:cxn ang="0">
                    <a:pos x="68" y="83"/>
                  </a:cxn>
                  <a:cxn ang="0">
                    <a:pos x="71" y="64"/>
                  </a:cxn>
                  <a:cxn ang="0">
                    <a:pos x="73" y="45"/>
                  </a:cxn>
                  <a:cxn ang="0">
                    <a:pos x="76" y="23"/>
                  </a:cxn>
                  <a:cxn ang="0">
                    <a:pos x="78" y="18"/>
                  </a:cxn>
                  <a:cxn ang="0">
                    <a:pos x="79" y="15"/>
                  </a:cxn>
                  <a:cxn ang="0">
                    <a:pos x="79" y="12"/>
                  </a:cxn>
                  <a:cxn ang="0">
                    <a:pos x="80" y="7"/>
                  </a:cxn>
                  <a:cxn ang="0">
                    <a:pos x="74" y="6"/>
                  </a:cxn>
                  <a:cxn ang="0">
                    <a:pos x="67" y="3"/>
                  </a:cxn>
                  <a:cxn ang="0">
                    <a:pos x="61" y="2"/>
                  </a:cxn>
                  <a:cxn ang="0">
                    <a:pos x="55" y="1"/>
                  </a:cxn>
                  <a:cxn ang="0">
                    <a:pos x="49" y="1"/>
                  </a:cxn>
                  <a:cxn ang="0">
                    <a:pos x="42" y="0"/>
                  </a:cxn>
                  <a:cxn ang="0">
                    <a:pos x="35" y="0"/>
                  </a:cxn>
                  <a:cxn ang="0">
                    <a:pos x="28" y="0"/>
                  </a:cxn>
                  <a:cxn ang="0">
                    <a:pos x="21" y="0"/>
                  </a:cxn>
                  <a:cxn ang="0">
                    <a:pos x="14" y="1"/>
                  </a:cxn>
                  <a:cxn ang="0">
                    <a:pos x="7" y="1"/>
                  </a:cxn>
                  <a:cxn ang="0">
                    <a:pos x="0" y="2"/>
                  </a:cxn>
                  <a:cxn ang="0">
                    <a:pos x="3" y="14"/>
                  </a:cxn>
                  <a:cxn ang="0">
                    <a:pos x="5" y="25"/>
                  </a:cxn>
                  <a:cxn ang="0">
                    <a:pos x="6" y="36"/>
                  </a:cxn>
                  <a:cxn ang="0">
                    <a:pos x="7" y="46"/>
                  </a:cxn>
                  <a:cxn ang="0">
                    <a:pos x="10" y="70"/>
                  </a:cxn>
                  <a:cxn ang="0">
                    <a:pos x="12" y="100"/>
                  </a:cxn>
                  <a:cxn ang="0">
                    <a:pos x="14" y="136"/>
                  </a:cxn>
                  <a:cxn ang="0">
                    <a:pos x="17" y="179"/>
                  </a:cxn>
                </a:cxnLst>
                <a:rect l="0" t="0" r="r" b="b"/>
                <a:pathLst>
                  <a:path w="80" h="179">
                    <a:moveTo>
                      <a:pt x="17" y="179"/>
                    </a:moveTo>
                    <a:lnTo>
                      <a:pt x="63" y="179"/>
                    </a:lnTo>
                    <a:lnTo>
                      <a:pt x="64" y="162"/>
                    </a:lnTo>
                    <a:lnTo>
                      <a:pt x="67" y="99"/>
                    </a:lnTo>
                    <a:lnTo>
                      <a:pt x="68" y="83"/>
                    </a:lnTo>
                    <a:lnTo>
                      <a:pt x="71" y="64"/>
                    </a:lnTo>
                    <a:lnTo>
                      <a:pt x="73" y="45"/>
                    </a:lnTo>
                    <a:lnTo>
                      <a:pt x="76" y="23"/>
                    </a:lnTo>
                    <a:lnTo>
                      <a:pt x="78" y="18"/>
                    </a:lnTo>
                    <a:lnTo>
                      <a:pt x="79" y="15"/>
                    </a:lnTo>
                    <a:lnTo>
                      <a:pt x="79" y="12"/>
                    </a:lnTo>
                    <a:lnTo>
                      <a:pt x="80" y="7"/>
                    </a:lnTo>
                    <a:lnTo>
                      <a:pt x="74" y="6"/>
                    </a:lnTo>
                    <a:lnTo>
                      <a:pt x="67" y="3"/>
                    </a:lnTo>
                    <a:lnTo>
                      <a:pt x="61" y="2"/>
                    </a:lnTo>
                    <a:lnTo>
                      <a:pt x="55" y="1"/>
                    </a:lnTo>
                    <a:lnTo>
                      <a:pt x="49" y="1"/>
                    </a:lnTo>
                    <a:lnTo>
                      <a:pt x="42" y="0"/>
                    </a:lnTo>
                    <a:lnTo>
                      <a:pt x="35" y="0"/>
                    </a:lnTo>
                    <a:lnTo>
                      <a:pt x="28" y="0"/>
                    </a:lnTo>
                    <a:lnTo>
                      <a:pt x="21" y="0"/>
                    </a:lnTo>
                    <a:lnTo>
                      <a:pt x="14" y="1"/>
                    </a:lnTo>
                    <a:lnTo>
                      <a:pt x="7" y="1"/>
                    </a:lnTo>
                    <a:lnTo>
                      <a:pt x="0" y="2"/>
                    </a:lnTo>
                    <a:lnTo>
                      <a:pt x="3" y="14"/>
                    </a:lnTo>
                    <a:lnTo>
                      <a:pt x="5" y="25"/>
                    </a:lnTo>
                    <a:lnTo>
                      <a:pt x="6" y="36"/>
                    </a:lnTo>
                    <a:lnTo>
                      <a:pt x="7" y="46"/>
                    </a:lnTo>
                    <a:lnTo>
                      <a:pt x="10" y="70"/>
                    </a:lnTo>
                    <a:lnTo>
                      <a:pt x="12" y="100"/>
                    </a:lnTo>
                    <a:lnTo>
                      <a:pt x="14" y="136"/>
                    </a:lnTo>
                    <a:lnTo>
                      <a:pt x="17" y="179"/>
                    </a:lnTo>
                    <a:close/>
                  </a:path>
                </a:pathLst>
              </a:custGeom>
              <a:solidFill>
                <a:srgbClr val="FF6600"/>
              </a:solidFill>
              <a:ln w="28575" cmpd="sng">
                <a:solidFill>
                  <a:schemeClr val="bg1"/>
                </a:solidFill>
                <a:round/>
                <a:headEnd/>
                <a:tailEnd/>
              </a:ln>
              <a:effectLst>
                <a:outerShdw dist="35921" dir="2700000" algn="ctr" rotWithShape="0">
                  <a:srgbClr val="808080"/>
                </a:outerShdw>
              </a:effectLst>
            </p:spPr>
            <p:txBody>
              <a:bodyPr/>
              <a:lstStyle/>
              <a:p>
                <a:endParaRPr lang="pt-BR"/>
              </a:p>
            </p:txBody>
          </p:sp>
        </p:grpSp>
        <p:sp>
          <p:nvSpPr>
            <p:cNvPr id="2129023" name="Text Box 127"/>
            <p:cNvSpPr txBox="1">
              <a:spLocks noChangeArrowheads="1"/>
            </p:cNvSpPr>
            <p:nvPr/>
          </p:nvSpPr>
          <p:spPr bwMode="auto">
            <a:xfrm>
              <a:off x="5012" y="1851"/>
              <a:ext cx="544" cy="173"/>
            </a:xfrm>
            <a:prstGeom prst="rect">
              <a:avLst/>
            </a:prstGeom>
            <a:noFill/>
            <a:ln w="9525">
              <a:noFill/>
              <a:miter lim="800000"/>
              <a:headEnd/>
              <a:tailEnd/>
            </a:ln>
            <a:effectLst/>
          </p:spPr>
          <p:txBody>
            <a:bodyPr>
              <a:spAutoFit/>
            </a:bodyPr>
            <a:lstStyle/>
            <a:p>
              <a:pPr algn="l">
                <a:spcBef>
                  <a:spcPct val="50000"/>
                </a:spcBef>
              </a:pPr>
              <a:r>
                <a:rPr lang="en-US" sz="1200">
                  <a:solidFill>
                    <a:schemeClr val="bg1"/>
                  </a:solidFill>
                  <a:effectLst>
                    <a:outerShdw blurRad="38100" dist="38100" dir="2700000" algn="tl">
                      <a:srgbClr val="C0C0C0"/>
                    </a:outerShdw>
                  </a:effectLst>
                </a:rPr>
                <a:t>To retain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28900">
                                            <p:txEl>
                                              <p:pRg st="0" end="0"/>
                                            </p:txEl>
                                          </p:spTgt>
                                        </p:tgtEl>
                                        <p:attrNameLst>
                                          <p:attrName>style.visibility</p:attrName>
                                        </p:attrNameLst>
                                      </p:cBhvr>
                                      <p:to>
                                        <p:strVal val="visible"/>
                                      </p:to>
                                    </p:set>
                                    <p:anim calcmode="lin" valueType="num">
                                      <p:cBhvr additive="base">
                                        <p:cTn id="7" dur="500" fill="hold"/>
                                        <p:tgtEl>
                                          <p:spTgt spid="212890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2890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128899"/>
                                        </p:tgtEl>
                                        <p:attrNameLst>
                                          <p:attrName>style.visibility</p:attrName>
                                        </p:attrNameLst>
                                      </p:cBhvr>
                                      <p:to>
                                        <p:strVal val="visible"/>
                                      </p:to>
                                    </p:set>
                                    <p:animEffect transition="in" filter="blinds(horizontal)">
                                      <p:cBhvr>
                                        <p:cTn id="13" dur="500"/>
                                        <p:tgtEl>
                                          <p:spTgt spid="212889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128901"/>
                                        </p:tgtEl>
                                        <p:attrNameLst>
                                          <p:attrName>style.visibility</p:attrName>
                                        </p:attrNameLst>
                                      </p:cBhvr>
                                      <p:to>
                                        <p:strVal val="visible"/>
                                      </p:to>
                                    </p:set>
                                    <p:animEffect transition="in" filter="blinds(horizontal)">
                                      <p:cBhvr>
                                        <p:cTn id="18" dur="500"/>
                                        <p:tgtEl>
                                          <p:spTgt spid="212890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28902"/>
                                        </p:tgtEl>
                                        <p:attrNameLst>
                                          <p:attrName>style.visibility</p:attrName>
                                        </p:attrNameLst>
                                      </p:cBhvr>
                                      <p:to>
                                        <p:strVal val="visible"/>
                                      </p:to>
                                    </p:set>
                                    <p:animEffect transition="in" filter="blinds(horizontal)">
                                      <p:cBhvr>
                                        <p:cTn id="23" dur="500"/>
                                        <p:tgtEl>
                                          <p:spTgt spid="212890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128903"/>
                                        </p:tgtEl>
                                        <p:attrNameLst>
                                          <p:attrName>style.visibility</p:attrName>
                                        </p:attrNameLst>
                                      </p:cBhvr>
                                      <p:to>
                                        <p:strVal val="visible"/>
                                      </p:to>
                                    </p:set>
                                    <p:anim calcmode="lin" valueType="num">
                                      <p:cBhvr additive="base">
                                        <p:cTn id="28" dur="500" fill="hold"/>
                                        <p:tgtEl>
                                          <p:spTgt spid="2128903"/>
                                        </p:tgtEl>
                                        <p:attrNameLst>
                                          <p:attrName>ppt_x</p:attrName>
                                        </p:attrNameLst>
                                      </p:cBhvr>
                                      <p:tavLst>
                                        <p:tav tm="0">
                                          <p:val>
                                            <p:strVal val="#ppt_x"/>
                                          </p:val>
                                        </p:tav>
                                        <p:tav tm="100000">
                                          <p:val>
                                            <p:strVal val="#ppt_x"/>
                                          </p:val>
                                        </p:tav>
                                      </p:tavLst>
                                    </p:anim>
                                    <p:anim calcmode="lin" valueType="num">
                                      <p:cBhvr additive="base">
                                        <p:cTn id="29" dur="500" fill="hold"/>
                                        <p:tgtEl>
                                          <p:spTgt spid="212890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8" presetClass="entr" presetSubtype="16" fill="hold" nodeType="afterEffect">
                                  <p:stCondLst>
                                    <p:cond delay="0"/>
                                  </p:stCondLst>
                                  <p:childTnLst>
                                    <p:set>
                                      <p:cBhvr>
                                        <p:cTn id="32" dur="1" fill="hold">
                                          <p:stCondLst>
                                            <p:cond delay="0"/>
                                          </p:stCondLst>
                                        </p:cTn>
                                        <p:tgtEl>
                                          <p:spTgt spid="2129016"/>
                                        </p:tgtEl>
                                        <p:attrNameLst>
                                          <p:attrName>style.visibility</p:attrName>
                                        </p:attrNameLst>
                                      </p:cBhvr>
                                      <p:to>
                                        <p:strVal val="visible"/>
                                      </p:to>
                                    </p:set>
                                    <p:animEffect transition="in" filter="diamond(in)">
                                      <p:cBhvr>
                                        <p:cTn id="33" dur="2000"/>
                                        <p:tgtEl>
                                          <p:spTgt spid="2129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8899" grpId="0" animBg="1"/>
      <p:bldP spid="2128901" grpId="0" animBg="1"/>
      <p:bldP spid="2128902"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Espaço Reservado para Data 3"/>
          <p:cNvSpPr>
            <a:spLocks noGrp="1"/>
          </p:cNvSpPr>
          <p:nvPr>
            <p:ph type="dt" sz="half" idx="10"/>
          </p:nvPr>
        </p:nvSpPr>
        <p:spPr/>
        <p:txBody>
          <a:bodyPr/>
          <a:lstStyle/>
          <a:p>
            <a:r>
              <a:rPr lang="fr-FR"/>
              <a:t>Page </a:t>
            </a:r>
            <a:fld id="{9B42F07D-71A0-4F14-8F07-86429A281FE5}" type="slidenum">
              <a:rPr lang="fr-FR"/>
              <a:pPr/>
              <a:t>88</a:t>
            </a:fld>
            <a:r>
              <a:rPr lang="fr-FR"/>
              <a:t>  / Ref TRN_SI_00942 / V2.2 /     SGSI/Q -  July 25 th/2010 /     Classification  D3    Retention : WA+10</a:t>
            </a:r>
          </a:p>
        </p:txBody>
      </p:sp>
      <p:sp>
        <p:nvSpPr>
          <p:cNvPr id="1960962" name="Text Box 2"/>
          <p:cNvSpPr txBox="1">
            <a:spLocks noChangeArrowheads="1"/>
          </p:cNvSpPr>
          <p:nvPr/>
        </p:nvSpPr>
        <p:spPr bwMode="auto">
          <a:xfrm>
            <a:off x="5549900" y="416560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1960963" name="Rectangle 3"/>
          <p:cNvSpPr>
            <a:spLocks noGrp="1" noChangeArrowheads="1"/>
          </p:cNvSpPr>
          <p:nvPr>
            <p:ph type="title"/>
          </p:nvPr>
        </p:nvSpPr>
        <p:spPr>
          <a:xfrm>
            <a:off x="584200" y="3317875"/>
            <a:ext cx="7886700" cy="876300"/>
          </a:xfrm>
          <a:noFill/>
          <a:ln/>
        </p:spPr>
        <p:txBody>
          <a:bodyPr/>
          <a:lstStyle/>
          <a:p>
            <a:pPr algn="l"/>
            <a:r>
              <a:rPr lang="pt-BR" sz="2400" dirty="0"/>
              <a:t>Promover </a:t>
            </a:r>
            <a:r>
              <a:rPr lang="pt-BR" sz="2400" dirty="0" err="1"/>
              <a:t>idéias</a:t>
            </a:r>
            <a:r>
              <a:rPr lang="pt-BR" sz="2400" dirty="0"/>
              <a:t> de progresso</a:t>
            </a:r>
            <a:r>
              <a:rPr lang="pt-BR" dirty="0"/>
              <a:t> </a:t>
            </a:r>
            <a:endParaRPr lang="fr-FR" dirty="0"/>
          </a:p>
        </p:txBody>
      </p:sp>
      <p:sp>
        <p:nvSpPr>
          <p:cNvPr id="1960965" name="Rectangle 5"/>
          <p:cNvSpPr>
            <a:spLocks noChangeArrowheads="1"/>
          </p:cNvSpPr>
          <p:nvPr/>
        </p:nvSpPr>
        <p:spPr bwMode="auto">
          <a:xfrm>
            <a:off x="584200" y="1536700"/>
            <a:ext cx="6388100" cy="819150"/>
          </a:xfrm>
          <a:prstGeom prst="rect">
            <a:avLst/>
          </a:prstGeom>
          <a:noFill/>
          <a:ln w="9525" algn="ctr">
            <a:noFill/>
            <a:miter lim="800000"/>
            <a:headEnd/>
            <a:tailEnd/>
          </a:ln>
          <a:effectLst/>
        </p:spPr>
        <p:txBody>
          <a:bodyPr anchor="ctr"/>
          <a:lstStyle/>
          <a:p>
            <a:pPr algn="l" eaLnBrk="0" hangingPunct="0">
              <a:lnSpc>
                <a:spcPct val="85000"/>
              </a:lnSpc>
            </a:pPr>
            <a:r>
              <a:rPr lang="pt-BR" sz="2400" i="1">
                <a:solidFill>
                  <a:srgbClr val="00008D"/>
                </a:solidFill>
                <a:latin typeface="Frutiger 55 Roman" pitchFamily="34" charset="0"/>
              </a:rPr>
              <a:t>Aplicar os processos para maximizar a probabilidade de sucesso</a:t>
            </a:r>
            <a:r>
              <a:rPr lang="pt-BR" sz="3200" i="1">
                <a:solidFill>
                  <a:srgbClr val="00008D"/>
                </a:solidFill>
                <a:latin typeface="Frutiger 55 Roman" pitchFamily="34" charset="0"/>
              </a:rPr>
              <a:t> </a:t>
            </a:r>
            <a:endParaRPr lang="fr-FR" sz="3200" i="1">
              <a:solidFill>
                <a:srgbClr val="00008D"/>
              </a:solidFill>
              <a:latin typeface="Frutiger 55 Roman" pitchFamily="34" charset="0"/>
            </a:endParaRPr>
          </a:p>
        </p:txBody>
      </p:sp>
      <p:sp>
        <p:nvSpPr>
          <p:cNvPr id="1960966" name="Rectangle 6"/>
          <p:cNvSpPr>
            <a:spLocks noChangeArrowheads="1"/>
          </p:cNvSpPr>
          <p:nvPr/>
        </p:nvSpPr>
        <p:spPr bwMode="auto">
          <a:xfrm>
            <a:off x="584200" y="2644775"/>
            <a:ext cx="8089900" cy="825500"/>
          </a:xfrm>
          <a:prstGeom prst="rect">
            <a:avLst/>
          </a:prstGeom>
          <a:noFill/>
          <a:ln w="9525" algn="ctr">
            <a:noFill/>
            <a:miter lim="800000"/>
            <a:headEnd/>
            <a:tailEnd/>
          </a:ln>
          <a:effectLst/>
        </p:spPr>
        <p:txBody>
          <a:bodyPr anchor="ctr"/>
          <a:lstStyle/>
          <a:p>
            <a:pPr algn="l" eaLnBrk="0" hangingPunct="0">
              <a:lnSpc>
                <a:spcPct val="85000"/>
              </a:lnSpc>
            </a:pPr>
            <a:r>
              <a:rPr lang="pt-BR" sz="2400" i="1" dirty="0">
                <a:solidFill>
                  <a:srgbClr val="00008D"/>
                </a:solidFill>
                <a:latin typeface="Frutiger 55 Roman" pitchFamily="34" charset="0"/>
              </a:rPr>
              <a:t>Contribuir para a melhoria da Qualidade SI </a:t>
            </a:r>
            <a:r>
              <a:rPr lang="pt-BR" sz="2400" i="1" dirty="0" smtClean="0">
                <a:solidFill>
                  <a:srgbClr val="00008D"/>
                </a:solidFill>
                <a:latin typeface="Frutiger 55 Roman" pitchFamily="34" charset="0"/>
              </a:rPr>
              <a:t>produtos,  </a:t>
            </a:r>
            <a:r>
              <a:rPr lang="pt-BR" sz="2400" i="1" dirty="0">
                <a:solidFill>
                  <a:srgbClr val="00008D"/>
                </a:solidFill>
                <a:latin typeface="Frutiger 55 Roman" pitchFamily="34" charset="0"/>
              </a:rPr>
              <a:t>serviços e desempenho</a:t>
            </a:r>
            <a:r>
              <a:rPr lang="pt-BR" sz="3200" i="1" dirty="0">
                <a:solidFill>
                  <a:srgbClr val="00008D"/>
                </a:solidFill>
                <a:latin typeface="Frutiger 55 Roman" pitchFamily="34" charset="0"/>
              </a:rPr>
              <a:t> </a:t>
            </a:r>
            <a:endParaRPr lang="en-US" sz="3200" i="1" dirty="0">
              <a:solidFill>
                <a:srgbClr val="00008D"/>
              </a:solidFill>
              <a:latin typeface="Frutiger 55 Roman" pitchFamily="34" charset="0"/>
            </a:endParaRPr>
          </a:p>
        </p:txBody>
      </p:sp>
      <p:sp>
        <p:nvSpPr>
          <p:cNvPr id="1960967" name="Rectangle 7"/>
          <p:cNvSpPr>
            <a:spLocks noChangeArrowheads="1"/>
          </p:cNvSpPr>
          <p:nvPr/>
        </p:nvSpPr>
        <p:spPr bwMode="auto">
          <a:xfrm>
            <a:off x="584200" y="5070475"/>
            <a:ext cx="7886700" cy="965200"/>
          </a:xfrm>
          <a:prstGeom prst="rect">
            <a:avLst/>
          </a:prstGeom>
          <a:noFill/>
          <a:ln w="9525" algn="ctr">
            <a:noFill/>
            <a:miter lim="800000"/>
            <a:headEnd/>
            <a:tailEnd/>
          </a:ln>
          <a:effectLst/>
        </p:spPr>
        <p:txBody>
          <a:bodyPr anchor="ctr"/>
          <a:lstStyle/>
          <a:p>
            <a:pPr algn="l" eaLnBrk="0" hangingPunct="0">
              <a:lnSpc>
                <a:spcPct val="80000"/>
              </a:lnSpc>
            </a:pPr>
            <a:r>
              <a:rPr lang="pt-BR" sz="2400" i="1" dirty="0">
                <a:solidFill>
                  <a:srgbClr val="00008D"/>
                </a:solidFill>
                <a:latin typeface="Frutiger 55 Roman" pitchFamily="34" charset="0"/>
              </a:rPr>
              <a:t>Use ferramentas DPCM </a:t>
            </a:r>
            <a:r>
              <a:rPr lang="pt-BR" sz="3200" b="0" dirty="0">
                <a:solidFill>
                  <a:srgbClr val="00008D"/>
                </a:solidFill>
                <a:latin typeface="Frutiger 55 Roman" pitchFamily="34" charset="0"/>
              </a:rPr>
              <a:t/>
            </a:r>
            <a:br>
              <a:rPr lang="pt-BR" sz="3200" b="0" dirty="0">
                <a:solidFill>
                  <a:srgbClr val="00008D"/>
                </a:solidFill>
                <a:latin typeface="Frutiger 55 Roman" pitchFamily="34" charset="0"/>
              </a:rPr>
            </a:br>
            <a:r>
              <a:rPr lang="pt-BR" sz="1600" i="1" dirty="0">
                <a:solidFill>
                  <a:srgbClr val="00008D"/>
                </a:solidFill>
                <a:latin typeface="Frutiger 55 Roman" pitchFamily="34" charset="0"/>
              </a:rPr>
              <a:t>(</a:t>
            </a:r>
            <a:r>
              <a:rPr lang="pt-BR" sz="1600" i="1" dirty="0" err="1">
                <a:solidFill>
                  <a:srgbClr val="00008D"/>
                </a:solidFill>
                <a:latin typeface="Frutiger 55 Roman" pitchFamily="34" charset="0"/>
              </a:rPr>
              <a:t>Breakthrough</a:t>
            </a:r>
            <a:r>
              <a:rPr lang="pt-BR" sz="1600" i="1" dirty="0">
                <a:solidFill>
                  <a:srgbClr val="00008D"/>
                </a:solidFill>
                <a:latin typeface="Frutiger 55 Roman" pitchFamily="34" charset="0"/>
              </a:rPr>
              <a:t> implantação abordagem, resolução de problemas (Método DORE), abordagem de processo, abordagem </a:t>
            </a:r>
            <a:r>
              <a:rPr lang="pt-BR" sz="1600" i="1" dirty="0" err="1">
                <a:solidFill>
                  <a:srgbClr val="00008D"/>
                </a:solidFill>
                <a:latin typeface="Frutiger 55 Roman" pitchFamily="34" charset="0"/>
              </a:rPr>
              <a:t>idéias</a:t>
            </a:r>
            <a:r>
              <a:rPr lang="pt-BR" sz="1600" i="1" dirty="0">
                <a:solidFill>
                  <a:srgbClr val="00008D"/>
                </a:solidFill>
                <a:latin typeface="Frutiger 55 Roman" pitchFamily="34" charset="0"/>
              </a:rPr>
              <a:t> </a:t>
            </a:r>
            <a:r>
              <a:rPr lang="pt-BR" sz="1600" i="1" dirty="0" smtClean="0">
                <a:solidFill>
                  <a:srgbClr val="00008D"/>
                </a:solidFill>
                <a:latin typeface="Frutiger 55 Roman" pitchFamily="34" charset="0"/>
              </a:rPr>
              <a:t>de</a:t>
            </a:r>
          </a:p>
          <a:p>
            <a:pPr algn="l" eaLnBrk="0" hangingPunct="0">
              <a:lnSpc>
                <a:spcPct val="80000"/>
              </a:lnSpc>
            </a:pPr>
            <a:r>
              <a:rPr lang="pt-BR" sz="1600" i="1" dirty="0" smtClean="0">
                <a:solidFill>
                  <a:srgbClr val="00008D"/>
                </a:solidFill>
                <a:latin typeface="Frutiger 55 Roman" pitchFamily="34" charset="0"/>
              </a:rPr>
              <a:t>progresso</a:t>
            </a:r>
            <a:r>
              <a:rPr lang="pt-BR" sz="1600" i="1" dirty="0">
                <a:solidFill>
                  <a:srgbClr val="00008D"/>
                </a:solidFill>
                <a:latin typeface="Frutiger 55 Roman" pitchFamily="34" charset="0"/>
              </a:rPr>
              <a:t>, a implantação da rede transversal)</a:t>
            </a:r>
            <a:r>
              <a:rPr lang="pt-BR" sz="3200" i="1" dirty="0">
                <a:solidFill>
                  <a:srgbClr val="00008D"/>
                </a:solidFill>
                <a:latin typeface="Frutiger 55 Roman" pitchFamily="34" charset="0"/>
              </a:rPr>
              <a:t> </a:t>
            </a:r>
            <a:endParaRPr lang="en-US" sz="3200" i="1" dirty="0">
              <a:solidFill>
                <a:srgbClr val="00008D"/>
              </a:solidFill>
              <a:latin typeface="Frutiger 55 Roman" pitchFamily="34" charset="0"/>
            </a:endParaRPr>
          </a:p>
        </p:txBody>
      </p:sp>
      <p:sp>
        <p:nvSpPr>
          <p:cNvPr id="1960968" name="Rectangle 8"/>
          <p:cNvSpPr>
            <a:spLocks noChangeArrowheads="1"/>
          </p:cNvSpPr>
          <p:nvPr/>
        </p:nvSpPr>
        <p:spPr bwMode="auto">
          <a:xfrm>
            <a:off x="584200" y="4077217"/>
            <a:ext cx="7886700" cy="876300"/>
          </a:xfrm>
          <a:prstGeom prst="rect">
            <a:avLst/>
          </a:prstGeom>
          <a:noFill/>
          <a:ln w="9525" algn="ctr">
            <a:noFill/>
            <a:miter lim="800000"/>
            <a:headEnd/>
            <a:tailEnd/>
          </a:ln>
          <a:effectLst/>
        </p:spPr>
        <p:txBody>
          <a:bodyPr anchor="ctr"/>
          <a:lstStyle/>
          <a:p>
            <a:pPr algn="l" eaLnBrk="0" hangingPunct="0">
              <a:lnSpc>
                <a:spcPct val="85000"/>
              </a:lnSpc>
            </a:pPr>
            <a:r>
              <a:rPr lang="pt-BR" sz="2400" i="1" dirty="0">
                <a:solidFill>
                  <a:srgbClr val="00008D"/>
                </a:solidFill>
                <a:latin typeface="Frutiger 55 Roman" pitchFamily="34" charset="0"/>
              </a:rPr>
              <a:t>Seja o </a:t>
            </a:r>
            <a:r>
              <a:rPr lang="pt-BR" sz="2400" i="1" dirty="0" smtClean="0">
                <a:solidFill>
                  <a:srgbClr val="00008D"/>
                </a:solidFill>
                <a:latin typeface="Frutiger 55 Roman" pitchFamily="34" charset="0"/>
              </a:rPr>
              <a:t>guia </a:t>
            </a:r>
            <a:r>
              <a:rPr lang="pt-BR" sz="2400" i="1" dirty="0">
                <a:solidFill>
                  <a:srgbClr val="00008D"/>
                </a:solidFill>
                <a:latin typeface="Frutiger 55 Roman" pitchFamily="34" charset="0"/>
              </a:rPr>
              <a:t>de seu desenvolvimento pessoal</a:t>
            </a:r>
            <a:r>
              <a:rPr lang="pt-BR" sz="3200" i="1" dirty="0">
                <a:solidFill>
                  <a:srgbClr val="00008D"/>
                </a:solidFill>
                <a:latin typeface="Frutiger 55 Roman" pitchFamily="34" charset="0"/>
              </a:rPr>
              <a:t> </a:t>
            </a:r>
            <a:endParaRPr lang="en-US" sz="3200" i="1" dirty="0">
              <a:solidFill>
                <a:srgbClr val="00008D"/>
              </a:solidFill>
              <a:latin typeface="Frutiger 55 Roman" pitchFamily="34" charset="0"/>
            </a:endParaRPr>
          </a:p>
        </p:txBody>
      </p:sp>
      <p:sp>
        <p:nvSpPr>
          <p:cNvPr id="1960972" name="Rectangle 12"/>
          <p:cNvSpPr>
            <a:spLocks noChangeArrowheads="1"/>
          </p:cNvSpPr>
          <p:nvPr/>
        </p:nvSpPr>
        <p:spPr bwMode="auto">
          <a:xfrm>
            <a:off x="3419475" y="44450"/>
            <a:ext cx="5537200" cy="1282700"/>
          </a:xfrm>
          <a:prstGeom prst="rect">
            <a:avLst/>
          </a:prstGeom>
          <a:solidFill>
            <a:schemeClr val="bg1"/>
          </a:solidFill>
          <a:ln w="9525">
            <a:noFill/>
            <a:miter lim="800000"/>
            <a:headEnd/>
            <a:tailEnd/>
          </a:ln>
          <a:effectLst/>
        </p:spPr>
        <p:txBody>
          <a:bodyPr anchor="ctr"/>
          <a:lstStyle/>
          <a:p>
            <a:pPr algn="r" eaLnBrk="0" hangingPunct="0">
              <a:lnSpc>
                <a:spcPct val="85000"/>
              </a:lnSpc>
            </a:pPr>
            <a:r>
              <a:rPr lang="en-GB" sz="2800" i="1" dirty="0">
                <a:solidFill>
                  <a:srgbClr val="00008D"/>
                </a:solidFill>
              </a:rPr>
              <a:t>Behaviour rules : people are inquiring, active and rigorous</a:t>
            </a:r>
            <a:r>
              <a:rPr lang="en-GB" sz="3200" i="1" dirty="0">
                <a:solidFill>
                  <a:srgbClr val="00008D"/>
                </a:solidFill>
              </a:rPr>
              <a:t> </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60972"/>
                                        </p:tgtEl>
                                        <p:attrNameLst>
                                          <p:attrName>style.visibility</p:attrName>
                                        </p:attrNameLst>
                                      </p:cBhvr>
                                      <p:to>
                                        <p:strVal val="visible"/>
                                      </p:to>
                                    </p:set>
                                    <p:anim calcmode="lin" valueType="num">
                                      <p:cBhvr additive="base">
                                        <p:cTn id="7" dur="500" fill="hold"/>
                                        <p:tgtEl>
                                          <p:spTgt spid="1960972"/>
                                        </p:tgtEl>
                                        <p:attrNameLst>
                                          <p:attrName>ppt_x</p:attrName>
                                        </p:attrNameLst>
                                      </p:cBhvr>
                                      <p:tavLst>
                                        <p:tav tm="0">
                                          <p:val>
                                            <p:strVal val="0-#ppt_w/2"/>
                                          </p:val>
                                        </p:tav>
                                        <p:tav tm="100000">
                                          <p:val>
                                            <p:strVal val="#ppt_x"/>
                                          </p:val>
                                        </p:tav>
                                      </p:tavLst>
                                    </p:anim>
                                    <p:anim calcmode="lin" valueType="num">
                                      <p:cBhvr additive="base">
                                        <p:cTn id="8" dur="500" fill="hold"/>
                                        <p:tgtEl>
                                          <p:spTgt spid="19609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60965"/>
                                        </p:tgtEl>
                                        <p:attrNameLst>
                                          <p:attrName>style.visibility</p:attrName>
                                        </p:attrNameLst>
                                      </p:cBhvr>
                                      <p:to>
                                        <p:strVal val="visible"/>
                                      </p:to>
                                    </p:set>
                                    <p:anim calcmode="lin" valueType="num">
                                      <p:cBhvr additive="base">
                                        <p:cTn id="13" dur="500" fill="hold"/>
                                        <p:tgtEl>
                                          <p:spTgt spid="1960965"/>
                                        </p:tgtEl>
                                        <p:attrNameLst>
                                          <p:attrName>ppt_x</p:attrName>
                                        </p:attrNameLst>
                                      </p:cBhvr>
                                      <p:tavLst>
                                        <p:tav tm="0">
                                          <p:val>
                                            <p:strVal val="0-#ppt_w/2"/>
                                          </p:val>
                                        </p:tav>
                                        <p:tav tm="100000">
                                          <p:val>
                                            <p:strVal val="#ppt_x"/>
                                          </p:val>
                                        </p:tav>
                                      </p:tavLst>
                                    </p:anim>
                                    <p:anim calcmode="lin" valueType="num">
                                      <p:cBhvr additive="base">
                                        <p:cTn id="14" dur="500" fill="hold"/>
                                        <p:tgtEl>
                                          <p:spTgt spid="196096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60966"/>
                                        </p:tgtEl>
                                        <p:attrNameLst>
                                          <p:attrName>style.visibility</p:attrName>
                                        </p:attrNameLst>
                                      </p:cBhvr>
                                      <p:to>
                                        <p:strVal val="visible"/>
                                      </p:to>
                                    </p:set>
                                    <p:anim calcmode="lin" valueType="num">
                                      <p:cBhvr additive="base">
                                        <p:cTn id="19" dur="500" fill="hold"/>
                                        <p:tgtEl>
                                          <p:spTgt spid="1960966"/>
                                        </p:tgtEl>
                                        <p:attrNameLst>
                                          <p:attrName>ppt_x</p:attrName>
                                        </p:attrNameLst>
                                      </p:cBhvr>
                                      <p:tavLst>
                                        <p:tav tm="0">
                                          <p:val>
                                            <p:strVal val="0-#ppt_w/2"/>
                                          </p:val>
                                        </p:tav>
                                        <p:tav tm="100000">
                                          <p:val>
                                            <p:strVal val="#ppt_x"/>
                                          </p:val>
                                        </p:tav>
                                      </p:tavLst>
                                    </p:anim>
                                    <p:anim calcmode="lin" valueType="num">
                                      <p:cBhvr additive="base">
                                        <p:cTn id="20" dur="500" fill="hold"/>
                                        <p:tgtEl>
                                          <p:spTgt spid="196096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60963"/>
                                        </p:tgtEl>
                                        <p:attrNameLst>
                                          <p:attrName>style.visibility</p:attrName>
                                        </p:attrNameLst>
                                      </p:cBhvr>
                                      <p:to>
                                        <p:strVal val="visible"/>
                                      </p:to>
                                    </p:set>
                                    <p:anim calcmode="lin" valueType="num">
                                      <p:cBhvr additive="base">
                                        <p:cTn id="25" dur="500" fill="hold"/>
                                        <p:tgtEl>
                                          <p:spTgt spid="1960963"/>
                                        </p:tgtEl>
                                        <p:attrNameLst>
                                          <p:attrName>ppt_x</p:attrName>
                                        </p:attrNameLst>
                                      </p:cBhvr>
                                      <p:tavLst>
                                        <p:tav tm="0">
                                          <p:val>
                                            <p:strVal val="0-#ppt_w/2"/>
                                          </p:val>
                                        </p:tav>
                                        <p:tav tm="100000">
                                          <p:val>
                                            <p:strVal val="#ppt_x"/>
                                          </p:val>
                                        </p:tav>
                                      </p:tavLst>
                                    </p:anim>
                                    <p:anim calcmode="lin" valueType="num">
                                      <p:cBhvr additive="base">
                                        <p:cTn id="26" dur="500" fill="hold"/>
                                        <p:tgtEl>
                                          <p:spTgt spid="196096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60968"/>
                                        </p:tgtEl>
                                        <p:attrNameLst>
                                          <p:attrName>style.visibility</p:attrName>
                                        </p:attrNameLst>
                                      </p:cBhvr>
                                      <p:to>
                                        <p:strVal val="visible"/>
                                      </p:to>
                                    </p:set>
                                    <p:anim calcmode="lin" valueType="num">
                                      <p:cBhvr additive="base">
                                        <p:cTn id="31" dur="500" fill="hold"/>
                                        <p:tgtEl>
                                          <p:spTgt spid="1960968"/>
                                        </p:tgtEl>
                                        <p:attrNameLst>
                                          <p:attrName>ppt_x</p:attrName>
                                        </p:attrNameLst>
                                      </p:cBhvr>
                                      <p:tavLst>
                                        <p:tav tm="0">
                                          <p:val>
                                            <p:strVal val="0-#ppt_w/2"/>
                                          </p:val>
                                        </p:tav>
                                        <p:tav tm="100000">
                                          <p:val>
                                            <p:strVal val="#ppt_x"/>
                                          </p:val>
                                        </p:tav>
                                      </p:tavLst>
                                    </p:anim>
                                    <p:anim calcmode="lin" valueType="num">
                                      <p:cBhvr additive="base">
                                        <p:cTn id="32" dur="500" fill="hold"/>
                                        <p:tgtEl>
                                          <p:spTgt spid="196096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60967"/>
                                        </p:tgtEl>
                                        <p:attrNameLst>
                                          <p:attrName>style.visibility</p:attrName>
                                        </p:attrNameLst>
                                      </p:cBhvr>
                                      <p:to>
                                        <p:strVal val="visible"/>
                                      </p:to>
                                    </p:set>
                                    <p:anim calcmode="lin" valueType="num">
                                      <p:cBhvr additive="base">
                                        <p:cTn id="37" dur="500" fill="hold"/>
                                        <p:tgtEl>
                                          <p:spTgt spid="1960967"/>
                                        </p:tgtEl>
                                        <p:attrNameLst>
                                          <p:attrName>ppt_x</p:attrName>
                                        </p:attrNameLst>
                                      </p:cBhvr>
                                      <p:tavLst>
                                        <p:tav tm="0">
                                          <p:val>
                                            <p:strVal val="0-#ppt_w/2"/>
                                          </p:val>
                                        </p:tav>
                                        <p:tav tm="100000">
                                          <p:val>
                                            <p:strVal val="#ppt_x"/>
                                          </p:val>
                                        </p:tav>
                                      </p:tavLst>
                                    </p:anim>
                                    <p:anim calcmode="lin" valueType="num">
                                      <p:cBhvr additive="base">
                                        <p:cTn id="38" dur="500" fill="hold"/>
                                        <p:tgtEl>
                                          <p:spTgt spid="19609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0963" grpId="0"/>
      <p:bldP spid="1960965" grpId="0"/>
      <p:bldP spid="1960966" grpId="0"/>
      <p:bldP spid="1960967" grpId="0"/>
      <p:bldP spid="1960968" grpId="0"/>
      <p:bldP spid="1960972"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 name="Espaço Reservado para Data 3"/>
          <p:cNvSpPr>
            <a:spLocks noGrp="1"/>
          </p:cNvSpPr>
          <p:nvPr>
            <p:ph type="dt" sz="half" idx="10"/>
          </p:nvPr>
        </p:nvSpPr>
        <p:spPr/>
        <p:txBody>
          <a:bodyPr/>
          <a:lstStyle/>
          <a:p>
            <a:r>
              <a:rPr lang="fr-FR"/>
              <a:t>Page </a:t>
            </a:r>
            <a:fld id="{600AB58D-0EA6-4FBE-BF7F-DFB478BDA29A}" type="slidenum">
              <a:rPr lang="fr-FR"/>
              <a:pPr/>
              <a:t>89</a:t>
            </a:fld>
            <a:r>
              <a:rPr lang="fr-FR"/>
              <a:t>  / Ref TRN_SI_00942 / V2.2 /     SGSI/Q -  July 25 th/2010 /     Classification  D3    Retention : WA+10</a:t>
            </a:r>
          </a:p>
        </p:txBody>
      </p:sp>
      <p:grpSp>
        <p:nvGrpSpPr>
          <p:cNvPr id="1942608" name="Group 80"/>
          <p:cNvGrpSpPr>
            <a:grpSpLocks/>
          </p:cNvGrpSpPr>
          <p:nvPr/>
        </p:nvGrpSpPr>
        <p:grpSpPr bwMode="auto">
          <a:xfrm>
            <a:off x="0" y="1300163"/>
            <a:ext cx="9144000" cy="5507037"/>
            <a:chOff x="0" y="819"/>
            <a:chExt cx="5760" cy="3469"/>
          </a:xfrm>
        </p:grpSpPr>
        <p:sp>
          <p:nvSpPr>
            <p:cNvPr id="1942531" name="Rectangle 3"/>
            <p:cNvSpPr>
              <a:spLocks noChangeArrowheads="1"/>
            </p:cNvSpPr>
            <p:nvPr/>
          </p:nvSpPr>
          <p:spPr bwMode="auto">
            <a:xfrm>
              <a:off x="0" y="819"/>
              <a:ext cx="5760" cy="3469"/>
            </a:xfrm>
            <a:prstGeom prst="rect">
              <a:avLst/>
            </a:prstGeom>
            <a:solidFill>
              <a:schemeClr val="bg1"/>
            </a:solidFill>
            <a:ln w="9525" algn="ctr">
              <a:solidFill>
                <a:schemeClr val="bg1"/>
              </a:solidFill>
              <a:miter lim="800000"/>
              <a:headEnd/>
              <a:tailEnd/>
            </a:ln>
            <a:effectLst/>
          </p:spPr>
          <p:txBody>
            <a:bodyPr rot="10800000" vert="eaVert" wrap="none" anchor="ctr"/>
            <a:lstStyle/>
            <a:p>
              <a:endParaRPr lang="pt-BR"/>
            </a:p>
          </p:txBody>
        </p:sp>
        <p:sp>
          <p:nvSpPr>
            <p:cNvPr id="1942535" name="Text Box 7"/>
            <p:cNvSpPr txBox="1">
              <a:spLocks noChangeArrowheads="1"/>
            </p:cNvSpPr>
            <p:nvPr/>
          </p:nvSpPr>
          <p:spPr bwMode="auto">
            <a:xfrm>
              <a:off x="3603" y="2696"/>
              <a:ext cx="569" cy="250"/>
            </a:xfrm>
            <a:prstGeom prst="rect">
              <a:avLst/>
            </a:prstGeom>
            <a:noFill/>
            <a:ln w="9525">
              <a:noFill/>
              <a:miter lim="800000"/>
              <a:headEnd/>
              <a:tailEnd/>
            </a:ln>
            <a:effectLst/>
          </p:spPr>
          <p:txBody>
            <a:bodyPr wrap="none">
              <a:spAutoFit/>
            </a:bodyPr>
            <a:lstStyle/>
            <a:p>
              <a:pPr algn="l" eaLnBrk="0" hangingPunct="0"/>
              <a:r>
                <a:rPr lang="en-US" sz="2000" b="0">
                  <a:solidFill>
                    <a:srgbClr val="FF6600"/>
                  </a:solidFill>
                </a:rPr>
                <a:t>Ignore</a:t>
              </a:r>
            </a:p>
          </p:txBody>
        </p:sp>
        <p:sp>
          <p:nvSpPr>
            <p:cNvPr id="1942536" name="Text Box 8"/>
            <p:cNvSpPr txBox="1">
              <a:spLocks noChangeArrowheads="1"/>
            </p:cNvSpPr>
            <p:nvPr/>
          </p:nvSpPr>
          <p:spPr bwMode="auto">
            <a:xfrm>
              <a:off x="3693" y="3180"/>
              <a:ext cx="490" cy="250"/>
            </a:xfrm>
            <a:prstGeom prst="rect">
              <a:avLst/>
            </a:prstGeom>
            <a:noFill/>
            <a:ln w="9525">
              <a:noFill/>
              <a:miter lim="800000"/>
              <a:headEnd/>
              <a:tailEnd/>
            </a:ln>
            <a:effectLst/>
          </p:spPr>
          <p:txBody>
            <a:bodyPr wrap="none">
              <a:spAutoFit/>
            </a:bodyPr>
            <a:lstStyle/>
            <a:p>
              <a:pPr algn="l" eaLnBrk="0" hangingPunct="0"/>
              <a:r>
                <a:rPr lang="en-US" sz="2000" b="0">
                  <a:solidFill>
                    <a:srgbClr val="FF6600"/>
                  </a:solidFill>
                </a:rPr>
                <a:t>Deny</a:t>
              </a:r>
            </a:p>
          </p:txBody>
        </p:sp>
        <p:sp>
          <p:nvSpPr>
            <p:cNvPr id="1942537" name="Text Box 9"/>
            <p:cNvSpPr txBox="1">
              <a:spLocks noChangeArrowheads="1"/>
            </p:cNvSpPr>
            <p:nvPr/>
          </p:nvSpPr>
          <p:spPr bwMode="auto">
            <a:xfrm>
              <a:off x="3200" y="3737"/>
              <a:ext cx="570" cy="250"/>
            </a:xfrm>
            <a:prstGeom prst="rect">
              <a:avLst/>
            </a:prstGeom>
            <a:noFill/>
            <a:ln w="9525">
              <a:noFill/>
              <a:miter lim="800000"/>
              <a:headEnd/>
              <a:tailEnd/>
            </a:ln>
            <a:effectLst/>
          </p:spPr>
          <p:txBody>
            <a:bodyPr wrap="none">
              <a:spAutoFit/>
            </a:bodyPr>
            <a:lstStyle/>
            <a:p>
              <a:pPr algn="l" eaLnBrk="0" hangingPunct="0"/>
              <a:r>
                <a:rPr lang="en-US" sz="2000" b="0">
                  <a:solidFill>
                    <a:srgbClr val="FF6600"/>
                  </a:solidFill>
                </a:rPr>
                <a:t>Blame</a:t>
              </a:r>
            </a:p>
          </p:txBody>
        </p:sp>
        <p:sp>
          <p:nvSpPr>
            <p:cNvPr id="1942538" name="Text Box 10"/>
            <p:cNvSpPr txBox="1">
              <a:spLocks noChangeArrowheads="1"/>
            </p:cNvSpPr>
            <p:nvPr/>
          </p:nvSpPr>
          <p:spPr bwMode="auto">
            <a:xfrm>
              <a:off x="1955" y="3781"/>
              <a:ext cx="909" cy="250"/>
            </a:xfrm>
            <a:prstGeom prst="rect">
              <a:avLst/>
            </a:prstGeom>
            <a:noFill/>
            <a:ln w="9525">
              <a:noFill/>
              <a:miter lim="800000"/>
              <a:headEnd/>
              <a:tailEnd/>
            </a:ln>
            <a:effectLst/>
          </p:spPr>
          <p:txBody>
            <a:bodyPr wrap="none">
              <a:spAutoFit/>
            </a:bodyPr>
            <a:lstStyle/>
            <a:p>
              <a:pPr algn="l" eaLnBrk="0" hangingPunct="0"/>
              <a:r>
                <a:rPr lang="en-US" sz="2000" b="0">
                  <a:solidFill>
                    <a:srgbClr val="FF6600"/>
                  </a:solidFill>
                </a:rPr>
                <a:t>Rationalize</a:t>
              </a:r>
            </a:p>
          </p:txBody>
        </p:sp>
        <p:sp>
          <p:nvSpPr>
            <p:cNvPr id="1942539" name="Text Box 11"/>
            <p:cNvSpPr txBox="1">
              <a:spLocks noChangeArrowheads="1"/>
            </p:cNvSpPr>
            <p:nvPr/>
          </p:nvSpPr>
          <p:spPr bwMode="auto">
            <a:xfrm>
              <a:off x="1342" y="3231"/>
              <a:ext cx="561" cy="250"/>
            </a:xfrm>
            <a:prstGeom prst="rect">
              <a:avLst/>
            </a:prstGeom>
            <a:noFill/>
            <a:ln w="9525">
              <a:noFill/>
              <a:miter lim="800000"/>
              <a:headEnd/>
              <a:tailEnd/>
            </a:ln>
            <a:effectLst/>
          </p:spPr>
          <p:txBody>
            <a:bodyPr wrap="none">
              <a:spAutoFit/>
            </a:bodyPr>
            <a:lstStyle/>
            <a:p>
              <a:pPr algn="l" eaLnBrk="0" hangingPunct="0"/>
              <a:r>
                <a:rPr lang="en-US" sz="2000" b="0">
                  <a:solidFill>
                    <a:srgbClr val="FF6600"/>
                  </a:solidFill>
                </a:rPr>
                <a:t>Resist</a:t>
              </a:r>
            </a:p>
          </p:txBody>
        </p:sp>
        <p:sp>
          <p:nvSpPr>
            <p:cNvPr id="1942540" name="Text Box 12"/>
            <p:cNvSpPr txBox="1">
              <a:spLocks noChangeArrowheads="1"/>
            </p:cNvSpPr>
            <p:nvPr/>
          </p:nvSpPr>
          <p:spPr bwMode="auto">
            <a:xfrm>
              <a:off x="1403" y="2736"/>
              <a:ext cx="446" cy="250"/>
            </a:xfrm>
            <a:prstGeom prst="rect">
              <a:avLst/>
            </a:prstGeom>
            <a:noFill/>
            <a:ln w="9525">
              <a:noFill/>
              <a:miter lim="800000"/>
              <a:headEnd/>
              <a:tailEnd/>
            </a:ln>
            <a:effectLst/>
          </p:spPr>
          <p:txBody>
            <a:bodyPr wrap="none">
              <a:spAutoFit/>
            </a:bodyPr>
            <a:lstStyle/>
            <a:p>
              <a:pPr algn="l" eaLnBrk="0" hangingPunct="0"/>
              <a:r>
                <a:rPr lang="en-US" sz="2000" b="0">
                  <a:solidFill>
                    <a:srgbClr val="FF6600"/>
                  </a:solidFill>
                </a:rPr>
                <a:t>Hide</a:t>
              </a:r>
            </a:p>
          </p:txBody>
        </p:sp>
        <p:cxnSp>
          <p:nvCxnSpPr>
            <p:cNvPr id="1942547" name="AutoShape 19"/>
            <p:cNvCxnSpPr>
              <a:cxnSpLocks noChangeShapeType="1"/>
              <a:stCxn id="1942532" idx="3"/>
              <a:endCxn id="1942535" idx="0"/>
            </p:cNvCxnSpPr>
            <p:nvPr/>
          </p:nvCxnSpPr>
          <p:spPr bwMode="auto">
            <a:xfrm>
              <a:off x="3390" y="2337"/>
              <a:ext cx="498" cy="359"/>
            </a:xfrm>
            <a:prstGeom prst="curvedConnector2">
              <a:avLst/>
            </a:prstGeom>
            <a:noFill/>
            <a:ln w="57150">
              <a:solidFill>
                <a:srgbClr val="FF6600"/>
              </a:solidFill>
              <a:round/>
              <a:headEnd/>
              <a:tailEnd type="triangle" w="med" len="med"/>
            </a:ln>
            <a:effectLst/>
          </p:spPr>
        </p:cxnSp>
        <p:cxnSp>
          <p:nvCxnSpPr>
            <p:cNvPr id="1942548" name="AutoShape 20"/>
            <p:cNvCxnSpPr>
              <a:cxnSpLocks noChangeShapeType="1"/>
              <a:stCxn id="1942535" idx="2"/>
              <a:endCxn id="1942536" idx="0"/>
            </p:cNvCxnSpPr>
            <p:nvPr/>
          </p:nvCxnSpPr>
          <p:spPr bwMode="auto">
            <a:xfrm rot="16200000" flipH="1">
              <a:off x="3796" y="3038"/>
              <a:ext cx="234" cy="50"/>
            </a:xfrm>
            <a:prstGeom prst="curvedConnector3">
              <a:avLst>
                <a:gd name="adj1" fmla="val 50000"/>
              </a:avLst>
            </a:prstGeom>
            <a:noFill/>
            <a:ln w="57150">
              <a:solidFill>
                <a:srgbClr val="FF6600"/>
              </a:solidFill>
              <a:round/>
              <a:headEnd/>
              <a:tailEnd type="triangle" w="med" len="med"/>
            </a:ln>
            <a:effectLst/>
          </p:spPr>
        </p:cxnSp>
        <p:cxnSp>
          <p:nvCxnSpPr>
            <p:cNvPr id="1942549" name="AutoShape 21"/>
            <p:cNvCxnSpPr>
              <a:cxnSpLocks noChangeShapeType="1"/>
              <a:stCxn id="1942536" idx="2"/>
              <a:endCxn id="1942537" idx="3"/>
            </p:cNvCxnSpPr>
            <p:nvPr/>
          </p:nvCxnSpPr>
          <p:spPr bwMode="auto">
            <a:xfrm rot="5400000">
              <a:off x="3638" y="3562"/>
              <a:ext cx="432" cy="168"/>
            </a:xfrm>
            <a:prstGeom prst="curvedConnector2">
              <a:avLst/>
            </a:prstGeom>
            <a:noFill/>
            <a:ln w="57150">
              <a:solidFill>
                <a:srgbClr val="FF6600"/>
              </a:solidFill>
              <a:round/>
              <a:headEnd/>
              <a:tailEnd type="triangle" w="med" len="med"/>
            </a:ln>
            <a:effectLst/>
          </p:spPr>
        </p:cxnSp>
        <p:cxnSp>
          <p:nvCxnSpPr>
            <p:cNvPr id="1942550" name="AutoShape 22"/>
            <p:cNvCxnSpPr>
              <a:cxnSpLocks noChangeShapeType="1"/>
              <a:stCxn id="1942537" idx="2"/>
              <a:endCxn id="1942538" idx="2"/>
            </p:cNvCxnSpPr>
            <p:nvPr/>
          </p:nvCxnSpPr>
          <p:spPr bwMode="auto">
            <a:xfrm rot="5400000">
              <a:off x="2926" y="3471"/>
              <a:ext cx="44" cy="1075"/>
            </a:xfrm>
            <a:prstGeom prst="curvedConnector3">
              <a:avLst>
                <a:gd name="adj1" fmla="val 427273"/>
              </a:avLst>
            </a:prstGeom>
            <a:noFill/>
            <a:ln w="57150">
              <a:solidFill>
                <a:srgbClr val="FF6600"/>
              </a:solidFill>
              <a:round/>
              <a:headEnd/>
              <a:tailEnd type="triangle" w="med" len="med"/>
            </a:ln>
            <a:effectLst/>
          </p:spPr>
        </p:cxnSp>
        <p:cxnSp>
          <p:nvCxnSpPr>
            <p:cNvPr id="1942551" name="AutoShape 23"/>
            <p:cNvCxnSpPr>
              <a:cxnSpLocks noChangeShapeType="1"/>
              <a:stCxn id="1942538" idx="1"/>
              <a:endCxn id="1942539" idx="2"/>
            </p:cNvCxnSpPr>
            <p:nvPr/>
          </p:nvCxnSpPr>
          <p:spPr bwMode="auto">
            <a:xfrm rot="10800000">
              <a:off x="1623" y="3481"/>
              <a:ext cx="332" cy="425"/>
            </a:xfrm>
            <a:prstGeom prst="curvedConnector2">
              <a:avLst/>
            </a:prstGeom>
            <a:noFill/>
            <a:ln w="57150">
              <a:solidFill>
                <a:srgbClr val="FF6600"/>
              </a:solidFill>
              <a:round/>
              <a:headEnd/>
              <a:tailEnd type="triangle" w="med" len="med"/>
            </a:ln>
            <a:effectLst/>
          </p:spPr>
        </p:cxnSp>
        <p:cxnSp>
          <p:nvCxnSpPr>
            <p:cNvPr id="1942552" name="AutoShape 24"/>
            <p:cNvCxnSpPr>
              <a:cxnSpLocks noChangeShapeType="1"/>
              <a:stCxn id="1942539" idx="0"/>
              <a:endCxn id="1942540" idx="2"/>
            </p:cNvCxnSpPr>
            <p:nvPr/>
          </p:nvCxnSpPr>
          <p:spPr bwMode="auto">
            <a:xfrm rot="16200000">
              <a:off x="1502" y="3107"/>
              <a:ext cx="245" cy="3"/>
            </a:xfrm>
            <a:prstGeom prst="curvedConnector3">
              <a:avLst>
                <a:gd name="adj1" fmla="val 49796"/>
              </a:avLst>
            </a:prstGeom>
            <a:noFill/>
            <a:ln w="57150">
              <a:solidFill>
                <a:srgbClr val="FF6600"/>
              </a:solidFill>
              <a:round/>
              <a:headEnd/>
              <a:tailEnd type="triangle" w="med" len="med"/>
            </a:ln>
            <a:effectLst/>
          </p:spPr>
        </p:cxnSp>
        <p:cxnSp>
          <p:nvCxnSpPr>
            <p:cNvPr id="1942553" name="AutoShape 25"/>
            <p:cNvCxnSpPr>
              <a:cxnSpLocks noChangeShapeType="1"/>
              <a:stCxn id="1942540" idx="0"/>
              <a:endCxn id="1942532" idx="1"/>
            </p:cNvCxnSpPr>
            <p:nvPr/>
          </p:nvCxnSpPr>
          <p:spPr bwMode="auto">
            <a:xfrm rot="16200000">
              <a:off x="1778" y="2185"/>
              <a:ext cx="399" cy="703"/>
            </a:xfrm>
            <a:prstGeom prst="curvedConnector2">
              <a:avLst/>
            </a:prstGeom>
            <a:noFill/>
            <a:ln w="57150">
              <a:solidFill>
                <a:srgbClr val="FF6600"/>
              </a:solidFill>
              <a:round/>
              <a:headEnd/>
              <a:tailEnd type="triangle" w="med" len="med"/>
            </a:ln>
            <a:effectLst/>
          </p:spPr>
        </p:cxnSp>
        <p:sp>
          <p:nvSpPr>
            <p:cNvPr id="1942562" name="Text Box 34"/>
            <p:cNvSpPr txBox="1">
              <a:spLocks noChangeArrowheads="1"/>
            </p:cNvSpPr>
            <p:nvPr/>
          </p:nvSpPr>
          <p:spPr bwMode="auto">
            <a:xfrm>
              <a:off x="2578" y="3015"/>
              <a:ext cx="745" cy="518"/>
            </a:xfrm>
            <a:prstGeom prst="rect">
              <a:avLst/>
            </a:prstGeom>
            <a:noFill/>
            <a:ln w="9525">
              <a:noFill/>
              <a:miter lim="800000"/>
              <a:headEnd/>
              <a:tailEnd/>
            </a:ln>
            <a:effectLst/>
          </p:spPr>
          <p:txBody>
            <a:bodyPr wrap="none">
              <a:spAutoFit/>
            </a:bodyPr>
            <a:lstStyle/>
            <a:p>
              <a:pPr eaLnBrk="0" hangingPunct="0"/>
              <a:r>
                <a:rPr lang="en-US" sz="2400">
                  <a:solidFill>
                    <a:srgbClr val="FF6600"/>
                  </a:solidFill>
                </a:rPr>
                <a:t>Victim </a:t>
              </a:r>
              <a:br>
                <a:rPr lang="en-US" sz="2400">
                  <a:solidFill>
                    <a:srgbClr val="FF6600"/>
                  </a:solidFill>
                </a:rPr>
              </a:br>
              <a:r>
                <a:rPr lang="en-US" sz="2400">
                  <a:solidFill>
                    <a:srgbClr val="FF6600"/>
                  </a:solidFill>
                </a:rPr>
                <a:t>Loop</a:t>
              </a:r>
            </a:p>
          </p:txBody>
        </p:sp>
        <p:pic>
          <p:nvPicPr>
            <p:cNvPr id="1942563" name="Picture 35" descr="j0300500"/>
            <p:cNvPicPr>
              <a:picLocks noChangeAspect="1" noChangeArrowheads="1" noCrop="1"/>
            </p:cNvPicPr>
            <p:nvPr/>
          </p:nvPicPr>
          <p:blipFill>
            <a:blip r:embed="rId3"/>
            <a:srcRect/>
            <a:stretch>
              <a:fillRect/>
            </a:stretch>
          </p:blipFill>
          <p:spPr bwMode="auto">
            <a:xfrm>
              <a:off x="4273" y="2982"/>
              <a:ext cx="883" cy="701"/>
            </a:xfrm>
            <a:prstGeom prst="rect">
              <a:avLst/>
            </a:prstGeom>
            <a:noFill/>
            <a:ln w="9525">
              <a:noFill/>
              <a:miter lim="800000"/>
              <a:headEnd/>
              <a:tailEnd/>
            </a:ln>
            <a:effectLst/>
          </p:spPr>
        </p:pic>
      </p:grpSp>
      <p:sp>
        <p:nvSpPr>
          <p:cNvPr id="1942530" name="Rectangle 2"/>
          <p:cNvSpPr>
            <a:spLocks noGrp="1" noChangeArrowheads="1"/>
          </p:cNvSpPr>
          <p:nvPr>
            <p:ph type="title"/>
          </p:nvPr>
        </p:nvSpPr>
        <p:spPr>
          <a:xfrm>
            <a:off x="2463800" y="31750"/>
            <a:ext cx="4159250" cy="936625"/>
          </a:xfrm>
          <a:ln/>
        </p:spPr>
        <p:txBody>
          <a:bodyPr/>
          <a:lstStyle/>
          <a:p>
            <a:pPr algn="ctr"/>
            <a:r>
              <a:rPr lang="en-GB">
                <a:latin typeface="Arial" charset="0"/>
              </a:rPr>
              <a:t>Recommended Behaviour</a:t>
            </a:r>
          </a:p>
        </p:txBody>
      </p:sp>
      <p:sp>
        <p:nvSpPr>
          <p:cNvPr id="1942533" name="Text Box 5"/>
          <p:cNvSpPr txBox="1">
            <a:spLocks noChangeArrowheads="1"/>
          </p:cNvSpPr>
          <p:nvPr/>
        </p:nvSpPr>
        <p:spPr bwMode="auto">
          <a:xfrm>
            <a:off x="1603375" y="3544888"/>
            <a:ext cx="1270000" cy="396875"/>
          </a:xfrm>
          <a:prstGeom prst="rect">
            <a:avLst/>
          </a:prstGeom>
          <a:noFill/>
          <a:ln w="9525">
            <a:noFill/>
            <a:miter lim="800000"/>
            <a:headEnd/>
            <a:tailEnd/>
          </a:ln>
          <a:effectLst/>
        </p:spPr>
        <p:txBody>
          <a:bodyPr wrap="none">
            <a:spAutoFit/>
          </a:bodyPr>
          <a:lstStyle/>
          <a:p>
            <a:pPr algn="l" eaLnBrk="0" hangingPunct="0"/>
            <a:r>
              <a:rPr lang="fr-FR" sz="2000">
                <a:solidFill>
                  <a:srgbClr val="00008D"/>
                </a:solidFill>
              </a:rPr>
              <a:t>Situation</a:t>
            </a:r>
          </a:p>
        </p:txBody>
      </p:sp>
      <p:sp>
        <p:nvSpPr>
          <p:cNvPr id="1942534" name="Text Box 6"/>
          <p:cNvSpPr txBox="1">
            <a:spLocks noChangeArrowheads="1"/>
          </p:cNvSpPr>
          <p:nvPr/>
        </p:nvSpPr>
        <p:spPr bwMode="auto">
          <a:xfrm>
            <a:off x="6013450" y="3498850"/>
            <a:ext cx="1031875" cy="396875"/>
          </a:xfrm>
          <a:prstGeom prst="rect">
            <a:avLst/>
          </a:prstGeom>
          <a:noFill/>
          <a:ln w="9525">
            <a:noFill/>
            <a:miter lim="800000"/>
            <a:headEnd/>
            <a:tailEnd/>
          </a:ln>
          <a:effectLst/>
        </p:spPr>
        <p:txBody>
          <a:bodyPr wrap="none">
            <a:spAutoFit/>
          </a:bodyPr>
          <a:lstStyle/>
          <a:p>
            <a:pPr algn="l" eaLnBrk="0" hangingPunct="0"/>
            <a:r>
              <a:rPr lang="en-US" sz="2000">
                <a:solidFill>
                  <a:srgbClr val="00008D"/>
                </a:solidFill>
              </a:rPr>
              <a:t>Choice</a:t>
            </a:r>
          </a:p>
        </p:txBody>
      </p:sp>
      <p:sp>
        <p:nvSpPr>
          <p:cNvPr id="1942532" name="Rectangle 4"/>
          <p:cNvSpPr>
            <a:spLocks noChangeArrowheads="1"/>
          </p:cNvSpPr>
          <p:nvPr/>
        </p:nvSpPr>
        <p:spPr bwMode="auto">
          <a:xfrm>
            <a:off x="3697288" y="3498850"/>
            <a:ext cx="1684337" cy="422275"/>
          </a:xfrm>
          <a:prstGeom prst="rect">
            <a:avLst/>
          </a:prstGeom>
          <a:solidFill>
            <a:schemeClr val="bg1"/>
          </a:solidFill>
          <a:ln w="9525">
            <a:solidFill>
              <a:schemeClr val="bg1"/>
            </a:solidFill>
            <a:miter lim="800000"/>
            <a:headEnd/>
            <a:tailEnd/>
          </a:ln>
          <a:effectLst/>
        </p:spPr>
        <p:txBody>
          <a:bodyPr wrap="none" anchor="ctr"/>
          <a:lstStyle/>
          <a:p>
            <a:pPr eaLnBrk="0" hangingPunct="0"/>
            <a:r>
              <a:rPr lang="fr-FR" sz="1800">
                <a:solidFill>
                  <a:schemeClr val="tx1"/>
                </a:solidFill>
              </a:rPr>
              <a:t>Intention</a:t>
            </a:r>
          </a:p>
        </p:txBody>
      </p:sp>
      <p:grpSp>
        <p:nvGrpSpPr>
          <p:cNvPr id="1942607" name="Group 79"/>
          <p:cNvGrpSpPr>
            <a:grpSpLocks/>
          </p:cNvGrpSpPr>
          <p:nvPr/>
        </p:nvGrpSpPr>
        <p:grpSpPr bwMode="auto">
          <a:xfrm>
            <a:off x="1962150" y="1296988"/>
            <a:ext cx="6369050" cy="2413000"/>
            <a:chOff x="1236" y="817"/>
            <a:chExt cx="4012" cy="1520"/>
          </a:xfrm>
        </p:grpSpPr>
        <p:sp>
          <p:nvSpPr>
            <p:cNvPr id="1942541" name="Text Box 13"/>
            <p:cNvSpPr txBox="1">
              <a:spLocks noChangeArrowheads="1"/>
            </p:cNvSpPr>
            <p:nvPr/>
          </p:nvSpPr>
          <p:spPr bwMode="auto">
            <a:xfrm>
              <a:off x="1236" y="1737"/>
              <a:ext cx="943" cy="250"/>
            </a:xfrm>
            <a:prstGeom prst="rect">
              <a:avLst/>
            </a:prstGeom>
            <a:noFill/>
            <a:ln w="9525">
              <a:noFill/>
              <a:miter lim="800000"/>
              <a:headEnd/>
              <a:tailEnd/>
            </a:ln>
            <a:effectLst/>
          </p:spPr>
          <p:txBody>
            <a:bodyPr wrap="none">
              <a:spAutoFit/>
            </a:bodyPr>
            <a:lstStyle/>
            <a:p>
              <a:pPr algn="l" eaLnBrk="0" hangingPunct="0"/>
              <a:r>
                <a:rPr lang="en-US" sz="2000" b="0">
                  <a:solidFill>
                    <a:srgbClr val="00008D"/>
                  </a:solidFill>
                </a:rPr>
                <a:t>Take action</a:t>
              </a:r>
            </a:p>
          </p:txBody>
        </p:sp>
        <p:sp>
          <p:nvSpPr>
            <p:cNvPr id="1942542" name="Text Box 14"/>
            <p:cNvSpPr txBox="1">
              <a:spLocks noChangeArrowheads="1"/>
            </p:cNvSpPr>
            <p:nvPr/>
          </p:nvSpPr>
          <p:spPr bwMode="auto">
            <a:xfrm>
              <a:off x="1463" y="1288"/>
              <a:ext cx="525" cy="250"/>
            </a:xfrm>
            <a:prstGeom prst="rect">
              <a:avLst/>
            </a:prstGeom>
            <a:noFill/>
            <a:ln w="9525">
              <a:noFill/>
              <a:miter lim="800000"/>
              <a:headEnd/>
              <a:tailEnd/>
            </a:ln>
            <a:effectLst/>
          </p:spPr>
          <p:txBody>
            <a:bodyPr wrap="none">
              <a:spAutoFit/>
            </a:bodyPr>
            <a:lstStyle/>
            <a:p>
              <a:pPr algn="l" eaLnBrk="0" hangingPunct="0"/>
              <a:r>
                <a:rPr lang="en-US" sz="2000" b="0">
                  <a:solidFill>
                    <a:srgbClr val="00008D"/>
                  </a:solidFill>
                </a:rPr>
                <a:t>Learn</a:t>
              </a:r>
            </a:p>
          </p:txBody>
        </p:sp>
        <p:sp>
          <p:nvSpPr>
            <p:cNvPr id="1942543" name="Text Box 15"/>
            <p:cNvSpPr txBox="1">
              <a:spLocks noChangeArrowheads="1"/>
            </p:cNvSpPr>
            <p:nvPr/>
          </p:nvSpPr>
          <p:spPr bwMode="auto">
            <a:xfrm>
              <a:off x="3437" y="1753"/>
              <a:ext cx="873" cy="250"/>
            </a:xfrm>
            <a:prstGeom prst="rect">
              <a:avLst/>
            </a:prstGeom>
            <a:noFill/>
            <a:ln w="9525">
              <a:noFill/>
              <a:miter lim="800000"/>
              <a:headEnd/>
              <a:tailEnd/>
            </a:ln>
            <a:effectLst/>
          </p:spPr>
          <p:txBody>
            <a:bodyPr wrap="none">
              <a:spAutoFit/>
            </a:bodyPr>
            <a:lstStyle/>
            <a:p>
              <a:pPr algn="l" eaLnBrk="0" hangingPunct="0"/>
              <a:r>
                <a:rPr lang="en-US" sz="2000" b="0">
                  <a:solidFill>
                    <a:srgbClr val="00008D"/>
                  </a:solidFill>
                </a:rPr>
                <a:t>Recognize</a:t>
              </a:r>
            </a:p>
          </p:txBody>
        </p:sp>
        <p:sp>
          <p:nvSpPr>
            <p:cNvPr id="1942544" name="Text Box 16"/>
            <p:cNvSpPr txBox="1">
              <a:spLocks noChangeArrowheads="1"/>
            </p:cNvSpPr>
            <p:nvPr/>
          </p:nvSpPr>
          <p:spPr bwMode="auto">
            <a:xfrm>
              <a:off x="3646" y="1267"/>
              <a:ext cx="445" cy="250"/>
            </a:xfrm>
            <a:prstGeom prst="rect">
              <a:avLst/>
            </a:prstGeom>
            <a:noFill/>
            <a:ln w="9525">
              <a:noFill/>
              <a:miter lim="800000"/>
              <a:headEnd/>
              <a:tailEnd/>
            </a:ln>
            <a:effectLst/>
          </p:spPr>
          <p:txBody>
            <a:bodyPr wrap="none">
              <a:spAutoFit/>
            </a:bodyPr>
            <a:lstStyle/>
            <a:p>
              <a:pPr algn="l" eaLnBrk="0" hangingPunct="0"/>
              <a:r>
                <a:rPr lang="en-US" sz="2000" b="0">
                  <a:solidFill>
                    <a:srgbClr val="00008D"/>
                  </a:solidFill>
                </a:rPr>
                <a:t>Own</a:t>
              </a:r>
            </a:p>
          </p:txBody>
        </p:sp>
        <p:sp>
          <p:nvSpPr>
            <p:cNvPr id="1942545" name="Text Box 17"/>
            <p:cNvSpPr txBox="1">
              <a:spLocks noChangeArrowheads="1"/>
            </p:cNvSpPr>
            <p:nvPr/>
          </p:nvSpPr>
          <p:spPr bwMode="auto">
            <a:xfrm>
              <a:off x="2977" y="818"/>
              <a:ext cx="703" cy="250"/>
            </a:xfrm>
            <a:prstGeom prst="rect">
              <a:avLst/>
            </a:prstGeom>
            <a:noFill/>
            <a:ln w="9525">
              <a:noFill/>
              <a:miter lim="800000"/>
              <a:headEnd/>
              <a:tailEnd/>
            </a:ln>
            <a:effectLst/>
          </p:spPr>
          <p:txBody>
            <a:bodyPr wrap="none">
              <a:spAutoFit/>
            </a:bodyPr>
            <a:lstStyle/>
            <a:p>
              <a:pPr algn="l" eaLnBrk="0" hangingPunct="0"/>
              <a:r>
                <a:rPr lang="en-US" sz="2000" b="0">
                  <a:solidFill>
                    <a:srgbClr val="00008D"/>
                  </a:solidFill>
                </a:rPr>
                <a:t>Tolerate</a:t>
              </a:r>
            </a:p>
          </p:txBody>
        </p:sp>
        <p:sp>
          <p:nvSpPr>
            <p:cNvPr id="1942546" name="Text Box 18"/>
            <p:cNvSpPr txBox="1">
              <a:spLocks noChangeArrowheads="1"/>
            </p:cNvSpPr>
            <p:nvPr/>
          </p:nvSpPr>
          <p:spPr bwMode="auto">
            <a:xfrm>
              <a:off x="1825" y="817"/>
              <a:ext cx="1041" cy="250"/>
            </a:xfrm>
            <a:prstGeom prst="rect">
              <a:avLst/>
            </a:prstGeom>
            <a:noFill/>
            <a:ln w="9525">
              <a:noFill/>
              <a:miter lim="800000"/>
              <a:headEnd/>
              <a:tailEnd/>
            </a:ln>
            <a:effectLst/>
          </p:spPr>
          <p:txBody>
            <a:bodyPr wrap="none">
              <a:spAutoFit/>
            </a:bodyPr>
            <a:lstStyle/>
            <a:p>
              <a:pPr algn="l" eaLnBrk="0" hangingPunct="0"/>
              <a:r>
                <a:rPr lang="en-US" sz="2000" b="0">
                  <a:solidFill>
                    <a:srgbClr val="00008D"/>
                  </a:solidFill>
                </a:rPr>
                <a:t>Self examine</a:t>
              </a:r>
            </a:p>
          </p:txBody>
        </p:sp>
        <p:cxnSp>
          <p:nvCxnSpPr>
            <p:cNvPr id="1942554" name="AutoShape 26"/>
            <p:cNvCxnSpPr>
              <a:cxnSpLocks noChangeShapeType="1"/>
              <a:stCxn id="1942532" idx="3"/>
              <a:endCxn id="1942543" idx="2"/>
            </p:cNvCxnSpPr>
            <p:nvPr/>
          </p:nvCxnSpPr>
          <p:spPr bwMode="auto">
            <a:xfrm flipV="1">
              <a:off x="3390" y="2003"/>
              <a:ext cx="484" cy="334"/>
            </a:xfrm>
            <a:prstGeom prst="curvedConnector2">
              <a:avLst/>
            </a:prstGeom>
            <a:noFill/>
            <a:ln w="57150">
              <a:solidFill>
                <a:schemeClr val="hlink"/>
              </a:solidFill>
              <a:round/>
              <a:headEnd/>
              <a:tailEnd type="triangle" w="med" len="med"/>
            </a:ln>
            <a:effectLst/>
          </p:spPr>
        </p:cxnSp>
        <p:cxnSp>
          <p:nvCxnSpPr>
            <p:cNvPr id="1942555" name="AutoShape 27"/>
            <p:cNvCxnSpPr>
              <a:cxnSpLocks noChangeShapeType="1"/>
              <a:stCxn id="1942543" idx="0"/>
              <a:endCxn id="1942544" idx="2"/>
            </p:cNvCxnSpPr>
            <p:nvPr/>
          </p:nvCxnSpPr>
          <p:spPr bwMode="auto">
            <a:xfrm rot="5400000" flipH="1">
              <a:off x="3754" y="1632"/>
              <a:ext cx="236" cy="5"/>
            </a:xfrm>
            <a:prstGeom prst="curvedConnector3">
              <a:avLst>
                <a:gd name="adj1" fmla="val 50000"/>
              </a:avLst>
            </a:prstGeom>
            <a:noFill/>
            <a:ln w="57150">
              <a:solidFill>
                <a:schemeClr val="hlink"/>
              </a:solidFill>
              <a:round/>
              <a:headEnd/>
              <a:tailEnd type="triangle" w="med" len="med"/>
            </a:ln>
            <a:effectLst/>
          </p:spPr>
        </p:cxnSp>
        <p:cxnSp>
          <p:nvCxnSpPr>
            <p:cNvPr id="1942556" name="AutoShape 28"/>
            <p:cNvCxnSpPr>
              <a:cxnSpLocks noChangeShapeType="1"/>
              <a:stCxn id="1942544" idx="0"/>
              <a:endCxn id="1942545" idx="3"/>
            </p:cNvCxnSpPr>
            <p:nvPr/>
          </p:nvCxnSpPr>
          <p:spPr bwMode="auto">
            <a:xfrm rot="5400000" flipH="1">
              <a:off x="3586" y="984"/>
              <a:ext cx="324" cy="242"/>
            </a:xfrm>
            <a:prstGeom prst="curvedConnector2">
              <a:avLst/>
            </a:prstGeom>
            <a:noFill/>
            <a:ln w="57150">
              <a:solidFill>
                <a:schemeClr val="hlink"/>
              </a:solidFill>
              <a:round/>
              <a:headEnd/>
              <a:tailEnd type="triangle" w="med" len="med"/>
            </a:ln>
            <a:effectLst/>
          </p:spPr>
        </p:cxnSp>
        <p:cxnSp>
          <p:nvCxnSpPr>
            <p:cNvPr id="1942557" name="AutoShape 29"/>
            <p:cNvCxnSpPr>
              <a:cxnSpLocks noChangeShapeType="1"/>
              <a:stCxn id="1942545" idx="0"/>
              <a:endCxn id="1942546" idx="0"/>
            </p:cNvCxnSpPr>
            <p:nvPr/>
          </p:nvCxnSpPr>
          <p:spPr bwMode="auto">
            <a:xfrm rot="5400000" flipH="1">
              <a:off x="2823" y="340"/>
              <a:ext cx="1" cy="956"/>
            </a:xfrm>
            <a:prstGeom prst="curvedConnector3">
              <a:avLst>
                <a:gd name="adj1" fmla="val 14500000"/>
              </a:avLst>
            </a:prstGeom>
            <a:noFill/>
            <a:ln w="57150">
              <a:solidFill>
                <a:schemeClr val="hlink"/>
              </a:solidFill>
              <a:round/>
              <a:headEnd/>
              <a:tailEnd type="triangle" w="med" len="med"/>
            </a:ln>
            <a:effectLst/>
          </p:spPr>
        </p:cxnSp>
        <p:cxnSp>
          <p:nvCxnSpPr>
            <p:cNvPr id="1942558" name="AutoShape 30"/>
            <p:cNvCxnSpPr>
              <a:cxnSpLocks noChangeShapeType="1"/>
              <a:stCxn id="1942546" idx="1"/>
              <a:endCxn id="1942542" idx="0"/>
            </p:cNvCxnSpPr>
            <p:nvPr/>
          </p:nvCxnSpPr>
          <p:spPr bwMode="auto">
            <a:xfrm rot="10800000" flipV="1">
              <a:off x="1726" y="942"/>
              <a:ext cx="99" cy="346"/>
            </a:xfrm>
            <a:prstGeom prst="curvedConnector2">
              <a:avLst/>
            </a:prstGeom>
            <a:noFill/>
            <a:ln w="57150">
              <a:solidFill>
                <a:schemeClr val="hlink"/>
              </a:solidFill>
              <a:round/>
              <a:headEnd/>
              <a:tailEnd type="triangle" w="med" len="med"/>
            </a:ln>
            <a:effectLst/>
          </p:spPr>
        </p:cxnSp>
        <p:cxnSp>
          <p:nvCxnSpPr>
            <p:cNvPr id="1942559" name="AutoShape 31"/>
            <p:cNvCxnSpPr>
              <a:cxnSpLocks noChangeShapeType="1"/>
              <a:stCxn id="1942542" idx="2"/>
              <a:endCxn id="1942541" idx="0"/>
            </p:cNvCxnSpPr>
            <p:nvPr/>
          </p:nvCxnSpPr>
          <p:spPr bwMode="auto">
            <a:xfrm rot="5400000">
              <a:off x="1617" y="1629"/>
              <a:ext cx="199" cy="18"/>
            </a:xfrm>
            <a:prstGeom prst="curvedConnector3">
              <a:avLst>
                <a:gd name="adj1" fmla="val 49750"/>
              </a:avLst>
            </a:prstGeom>
            <a:noFill/>
            <a:ln w="57150">
              <a:solidFill>
                <a:schemeClr val="hlink"/>
              </a:solidFill>
              <a:round/>
              <a:headEnd/>
              <a:tailEnd type="triangle" w="med" len="med"/>
            </a:ln>
            <a:effectLst/>
          </p:spPr>
        </p:cxnSp>
        <p:cxnSp>
          <p:nvCxnSpPr>
            <p:cNvPr id="1942560" name="AutoShape 32"/>
            <p:cNvCxnSpPr>
              <a:cxnSpLocks noChangeShapeType="1"/>
              <a:stCxn id="1942541" idx="2"/>
              <a:endCxn id="1942532" idx="1"/>
            </p:cNvCxnSpPr>
            <p:nvPr/>
          </p:nvCxnSpPr>
          <p:spPr bwMode="auto">
            <a:xfrm rot="16200000" flipH="1">
              <a:off x="1844" y="1851"/>
              <a:ext cx="350" cy="621"/>
            </a:xfrm>
            <a:prstGeom prst="curvedConnector2">
              <a:avLst/>
            </a:prstGeom>
            <a:noFill/>
            <a:ln w="57150">
              <a:solidFill>
                <a:schemeClr val="hlink"/>
              </a:solidFill>
              <a:round/>
              <a:headEnd/>
              <a:tailEnd type="triangle" w="med" len="med"/>
            </a:ln>
            <a:effectLst/>
          </p:spPr>
        </p:cxnSp>
        <p:sp>
          <p:nvSpPr>
            <p:cNvPr id="1942561" name="Text Box 33"/>
            <p:cNvSpPr txBox="1">
              <a:spLocks noChangeArrowheads="1"/>
            </p:cNvSpPr>
            <p:nvPr/>
          </p:nvSpPr>
          <p:spPr bwMode="auto">
            <a:xfrm>
              <a:off x="2146" y="1307"/>
              <a:ext cx="1321" cy="518"/>
            </a:xfrm>
            <a:prstGeom prst="rect">
              <a:avLst/>
            </a:prstGeom>
            <a:noFill/>
            <a:ln w="9525">
              <a:noFill/>
              <a:miter lim="800000"/>
              <a:headEnd/>
              <a:tailEnd/>
            </a:ln>
            <a:effectLst/>
          </p:spPr>
          <p:txBody>
            <a:bodyPr wrap="none">
              <a:spAutoFit/>
            </a:bodyPr>
            <a:lstStyle/>
            <a:p>
              <a:pPr eaLnBrk="0" hangingPunct="0"/>
              <a:r>
                <a:rPr lang="en-US" sz="2400">
                  <a:solidFill>
                    <a:srgbClr val="00008D"/>
                  </a:solidFill>
                </a:rPr>
                <a:t>Accountable </a:t>
              </a:r>
              <a:br>
                <a:rPr lang="en-US" sz="2400">
                  <a:solidFill>
                    <a:srgbClr val="00008D"/>
                  </a:solidFill>
                </a:rPr>
              </a:br>
              <a:r>
                <a:rPr lang="en-US" sz="2400">
                  <a:solidFill>
                    <a:srgbClr val="00008D"/>
                  </a:solidFill>
                </a:rPr>
                <a:t>Loop</a:t>
              </a:r>
            </a:p>
          </p:txBody>
        </p:sp>
        <p:grpSp>
          <p:nvGrpSpPr>
            <p:cNvPr id="1942564" name="Group 36"/>
            <p:cNvGrpSpPr>
              <a:grpSpLocks noChangeAspect="1"/>
            </p:cNvGrpSpPr>
            <p:nvPr/>
          </p:nvGrpSpPr>
          <p:grpSpPr bwMode="auto">
            <a:xfrm>
              <a:off x="4401" y="1073"/>
              <a:ext cx="847" cy="914"/>
              <a:chOff x="4293" y="920"/>
              <a:chExt cx="847" cy="914"/>
            </a:xfrm>
          </p:grpSpPr>
          <p:sp>
            <p:nvSpPr>
              <p:cNvPr id="1942565" name="AutoShape 37"/>
              <p:cNvSpPr>
                <a:spLocks noChangeAspect="1" noChangeArrowheads="1" noTextEdit="1"/>
              </p:cNvSpPr>
              <p:nvPr/>
            </p:nvSpPr>
            <p:spPr bwMode="auto">
              <a:xfrm>
                <a:off x="4293" y="920"/>
                <a:ext cx="847" cy="914"/>
              </a:xfrm>
              <a:prstGeom prst="rect">
                <a:avLst/>
              </a:prstGeom>
              <a:noFill/>
              <a:ln w="9525">
                <a:noFill/>
                <a:miter lim="800000"/>
                <a:headEnd/>
                <a:tailEnd/>
              </a:ln>
            </p:spPr>
            <p:txBody>
              <a:bodyPr/>
              <a:lstStyle/>
              <a:p>
                <a:endParaRPr lang="pt-BR"/>
              </a:p>
            </p:txBody>
          </p:sp>
          <p:sp>
            <p:nvSpPr>
              <p:cNvPr id="1942566" name="Freeform 38"/>
              <p:cNvSpPr>
                <a:spLocks/>
              </p:cNvSpPr>
              <p:nvPr/>
            </p:nvSpPr>
            <p:spPr bwMode="auto">
              <a:xfrm>
                <a:off x="4310" y="1072"/>
                <a:ext cx="746" cy="745"/>
              </a:xfrm>
              <a:custGeom>
                <a:avLst/>
                <a:gdLst/>
                <a:ahLst/>
                <a:cxnLst>
                  <a:cxn ang="0">
                    <a:pos x="1132" y="2236"/>
                  </a:cxn>
                  <a:cxn ang="0">
                    <a:pos x="1299" y="2221"/>
                  </a:cxn>
                  <a:cxn ang="0">
                    <a:pos x="1458" y="2183"/>
                  </a:cxn>
                  <a:cxn ang="0">
                    <a:pos x="1610" y="2122"/>
                  </a:cxn>
                  <a:cxn ang="0">
                    <a:pos x="1749" y="2041"/>
                  </a:cxn>
                  <a:cxn ang="0">
                    <a:pos x="1874" y="1941"/>
                  </a:cxn>
                  <a:cxn ang="0">
                    <a:pos x="1985" y="1825"/>
                  </a:cxn>
                  <a:cxn ang="0">
                    <a:pos x="2078" y="1693"/>
                  </a:cxn>
                  <a:cxn ang="0">
                    <a:pos x="2151" y="1547"/>
                  </a:cxn>
                  <a:cxn ang="0">
                    <a:pos x="2204" y="1389"/>
                  </a:cxn>
                  <a:cxn ang="0">
                    <a:pos x="2232" y="1220"/>
                  </a:cxn>
                  <a:cxn ang="0">
                    <a:pos x="2235" y="1049"/>
                  </a:cxn>
                  <a:cxn ang="0">
                    <a:pos x="2212" y="884"/>
                  </a:cxn>
                  <a:cxn ang="0">
                    <a:pos x="2166" y="728"/>
                  </a:cxn>
                  <a:cxn ang="0">
                    <a:pos x="2098" y="581"/>
                  </a:cxn>
                  <a:cxn ang="0">
                    <a:pos x="2012" y="445"/>
                  </a:cxn>
                  <a:cxn ang="0">
                    <a:pos x="1905" y="324"/>
                  </a:cxn>
                  <a:cxn ang="0">
                    <a:pos x="1784" y="220"/>
                  </a:cxn>
                  <a:cxn ang="0">
                    <a:pos x="1646" y="132"/>
                  </a:cxn>
                  <a:cxn ang="0">
                    <a:pos x="1496" y="66"/>
                  </a:cxn>
                  <a:cxn ang="0">
                    <a:pos x="1334" y="22"/>
                  </a:cxn>
                  <a:cxn ang="0">
                    <a:pos x="1163" y="1"/>
                  </a:cxn>
                  <a:cxn ang="0">
                    <a:pos x="994" y="7"/>
                  </a:cxn>
                  <a:cxn ang="0">
                    <a:pos x="832" y="38"/>
                  </a:cxn>
                  <a:cxn ang="0">
                    <a:pos x="677" y="90"/>
                  </a:cxn>
                  <a:cxn ang="0">
                    <a:pos x="534" y="166"/>
                  </a:cxn>
                  <a:cxn ang="0">
                    <a:pos x="403" y="259"/>
                  </a:cxn>
                  <a:cxn ang="0">
                    <a:pos x="287" y="371"/>
                  </a:cxn>
                  <a:cxn ang="0">
                    <a:pos x="188" y="498"/>
                  </a:cxn>
                  <a:cxn ang="0">
                    <a:pos x="108" y="640"/>
                  </a:cxn>
                  <a:cxn ang="0">
                    <a:pos x="49" y="794"/>
                  </a:cxn>
                  <a:cxn ang="0">
                    <a:pos x="12" y="960"/>
                  </a:cxn>
                  <a:cxn ang="0">
                    <a:pos x="0" y="1131"/>
                  </a:cxn>
                  <a:cxn ang="0">
                    <a:pos x="15" y="1299"/>
                  </a:cxn>
                  <a:cxn ang="0">
                    <a:pos x="53" y="1458"/>
                  </a:cxn>
                  <a:cxn ang="0">
                    <a:pos x="114" y="1609"/>
                  </a:cxn>
                  <a:cxn ang="0">
                    <a:pos x="195" y="1748"/>
                  </a:cxn>
                  <a:cxn ang="0">
                    <a:pos x="295" y="1874"/>
                  </a:cxn>
                  <a:cxn ang="0">
                    <a:pos x="412" y="1985"/>
                  </a:cxn>
                  <a:cxn ang="0">
                    <a:pos x="544" y="2078"/>
                  </a:cxn>
                  <a:cxn ang="0">
                    <a:pos x="690" y="2151"/>
                  </a:cxn>
                  <a:cxn ang="0">
                    <a:pos x="848" y="2202"/>
                  </a:cxn>
                  <a:cxn ang="0">
                    <a:pos x="1017" y="2230"/>
                  </a:cxn>
                </a:cxnLst>
                <a:rect l="0" t="0" r="r" b="b"/>
                <a:pathLst>
                  <a:path w="2238" h="2236">
                    <a:moveTo>
                      <a:pt x="1017" y="2230"/>
                    </a:moveTo>
                    <a:lnTo>
                      <a:pt x="1075" y="2234"/>
                    </a:lnTo>
                    <a:lnTo>
                      <a:pt x="1132" y="2236"/>
                    </a:lnTo>
                    <a:lnTo>
                      <a:pt x="1188" y="2233"/>
                    </a:lnTo>
                    <a:lnTo>
                      <a:pt x="1244" y="2229"/>
                    </a:lnTo>
                    <a:lnTo>
                      <a:pt x="1299" y="2221"/>
                    </a:lnTo>
                    <a:lnTo>
                      <a:pt x="1353" y="2211"/>
                    </a:lnTo>
                    <a:lnTo>
                      <a:pt x="1406" y="2198"/>
                    </a:lnTo>
                    <a:lnTo>
                      <a:pt x="1458" y="2183"/>
                    </a:lnTo>
                    <a:lnTo>
                      <a:pt x="1510" y="2165"/>
                    </a:lnTo>
                    <a:lnTo>
                      <a:pt x="1560" y="2145"/>
                    </a:lnTo>
                    <a:lnTo>
                      <a:pt x="1610" y="2122"/>
                    </a:lnTo>
                    <a:lnTo>
                      <a:pt x="1657" y="2098"/>
                    </a:lnTo>
                    <a:lnTo>
                      <a:pt x="1703" y="2071"/>
                    </a:lnTo>
                    <a:lnTo>
                      <a:pt x="1749" y="2041"/>
                    </a:lnTo>
                    <a:lnTo>
                      <a:pt x="1792" y="2010"/>
                    </a:lnTo>
                    <a:lnTo>
                      <a:pt x="1834" y="1976"/>
                    </a:lnTo>
                    <a:lnTo>
                      <a:pt x="1874" y="1941"/>
                    </a:lnTo>
                    <a:lnTo>
                      <a:pt x="1913" y="1905"/>
                    </a:lnTo>
                    <a:lnTo>
                      <a:pt x="1950" y="1866"/>
                    </a:lnTo>
                    <a:lnTo>
                      <a:pt x="1985" y="1825"/>
                    </a:lnTo>
                    <a:lnTo>
                      <a:pt x="2017" y="1782"/>
                    </a:lnTo>
                    <a:lnTo>
                      <a:pt x="2048" y="1739"/>
                    </a:lnTo>
                    <a:lnTo>
                      <a:pt x="2078" y="1693"/>
                    </a:lnTo>
                    <a:lnTo>
                      <a:pt x="2105" y="1646"/>
                    </a:lnTo>
                    <a:lnTo>
                      <a:pt x="2130" y="1597"/>
                    </a:lnTo>
                    <a:lnTo>
                      <a:pt x="2151" y="1547"/>
                    </a:lnTo>
                    <a:lnTo>
                      <a:pt x="2171" y="1496"/>
                    </a:lnTo>
                    <a:lnTo>
                      <a:pt x="2189" y="1442"/>
                    </a:lnTo>
                    <a:lnTo>
                      <a:pt x="2204" y="1389"/>
                    </a:lnTo>
                    <a:lnTo>
                      <a:pt x="2216" y="1334"/>
                    </a:lnTo>
                    <a:lnTo>
                      <a:pt x="2225" y="1277"/>
                    </a:lnTo>
                    <a:lnTo>
                      <a:pt x="2232" y="1220"/>
                    </a:lnTo>
                    <a:lnTo>
                      <a:pt x="2236" y="1162"/>
                    </a:lnTo>
                    <a:lnTo>
                      <a:pt x="2238" y="1106"/>
                    </a:lnTo>
                    <a:lnTo>
                      <a:pt x="2235" y="1049"/>
                    </a:lnTo>
                    <a:lnTo>
                      <a:pt x="2231" y="994"/>
                    </a:lnTo>
                    <a:lnTo>
                      <a:pt x="2223" y="938"/>
                    </a:lnTo>
                    <a:lnTo>
                      <a:pt x="2212" y="884"/>
                    </a:lnTo>
                    <a:lnTo>
                      <a:pt x="2200" y="832"/>
                    </a:lnTo>
                    <a:lnTo>
                      <a:pt x="2185" y="779"/>
                    </a:lnTo>
                    <a:lnTo>
                      <a:pt x="2166" y="728"/>
                    </a:lnTo>
                    <a:lnTo>
                      <a:pt x="2147" y="678"/>
                    </a:lnTo>
                    <a:lnTo>
                      <a:pt x="2124" y="628"/>
                    </a:lnTo>
                    <a:lnTo>
                      <a:pt x="2098" y="581"/>
                    </a:lnTo>
                    <a:lnTo>
                      <a:pt x="2071" y="535"/>
                    </a:lnTo>
                    <a:lnTo>
                      <a:pt x="2043" y="489"/>
                    </a:lnTo>
                    <a:lnTo>
                      <a:pt x="2012" y="445"/>
                    </a:lnTo>
                    <a:lnTo>
                      <a:pt x="1978" y="404"/>
                    </a:lnTo>
                    <a:lnTo>
                      <a:pt x="1943" y="363"/>
                    </a:lnTo>
                    <a:lnTo>
                      <a:pt x="1905" y="324"/>
                    </a:lnTo>
                    <a:lnTo>
                      <a:pt x="1866" y="288"/>
                    </a:lnTo>
                    <a:lnTo>
                      <a:pt x="1826" y="252"/>
                    </a:lnTo>
                    <a:lnTo>
                      <a:pt x="1784" y="220"/>
                    </a:lnTo>
                    <a:lnTo>
                      <a:pt x="1739" y="189"/>
                    </a:lnTo>
                    <a:lnTo>
                      <a:pt x="1693" y="159"/>
                    </a:lnTo>
                    <a:lnTo>
                      <a:pt x="1646" y="132"/>
                    </a:lnTo>
                    <a:lnTo>
                      <a:pt x="1598" y="108"/>
                    </a:lnTo>
                    <a:lnTo>
                      <a:pt x="1548" y="86"/>
                    </a:lnTo>
                    <a:lnTo>
                      <a:pt x="1496" y="66"/>
                    </a:lnTo>
                    <a:lnTo>
                      <a:pt x="1444" y="49"/>
                    </a:lnTo>
                    <a:lnTo>
                      <a:pt x="1390" y="34"/>
                    </a:lnTo>
                    <a:lnTo>
                      <a:pt x="1334" y="22"/>
                    </a:lnTo>
                    <a:lnTo>
                      <a:pt x="1278" y="12"/>
                    </a:lnTo>
                    <a:lnTo>
                      <a:pt x="1221" y="5"/>
                    </a:lnTo>
                    <a:lnTo>
                      <a:pt x="1163" y="1"/>
                    </a:lnTo>
                    <a:lnTo>
                      <a:pt x="1106" y="0"/>
                    </a:lnTo>
                    <a:lnTo>
                      <a:pt x="1049" y="3"/>
                    </a:lnTo>
                    <a:lnTo>
                      <a:pt x="994" y="7"/>
                    </a:lnTo>
                    <a:lnTo>
                      <a:pt x="939" y="15"/>
                    </a:lnTo>
                    <a:lnTo>
                      <a:pt x="885" y="26"/>
                    </a:lnTo>
                    <a:lnTo>
                      <a:pt x="832" y="38"/>
                    </a:lnTo>
                    <a:lnTo>
                      <a:pt x="779" y="53"/>
                    </a:lnTo>
                    <a:lnTo>
                      <a:pt x="728" y="72"/>
                    </a:lnTo>
                    <a:lnTo>
                      <a:pt x="677" y="90"/>
                    </a:lnTo>
                    <a:lnTo>
                      <a:pt x="628" y="113"/>
                    </a:lnTo>
                    <a:lnTo>
                      <a:pt x="581" y="139"/>
                    </a:lnTo>
                    <a:lnTo>
                      <a:pt x="534" y="166"/>
                    </a:lnTo>
                    <a:lnTo>
                      <a:pt x="489" y="194"/>
                    </a:lnTo>
                    <a:lnTo>
                      <a:pt x="446" y="225"/>
                    </a:lnTo>
                    <a:lnTo>
                      <a:pt x="403" y="259"/>
                    </a:lnTo>
                    <a:lnTo>
                      <a:pt x="362" y="294"/>
                    </a:lnTo>
                    <a:lnTo>
                      <a:pt x="324" y="332"/>
                    </a:lnTo>
                    <a:lnTo>
                      <a:pt x="287" y="371"/>
                    </a:lnTo>
                    <a:lnTo>
                      <a:pt x="253" y="412"/>
                    </a:lnTo>
                    <a:lnTo>
                      <a:pt x="219" y="454"/>
                    </a:lnTo>
                    <a:lnTo>
                      <a:pt x="188" y="498"/>
                    </a:lnTo>
                    <a:lnTo>
                      <a:pt x="160" y="544"/>
                    </a:lnTo>
                    <a:lnTo>
                      <a:pt x="133" y="591"/>
                    </a:lnTo>
                    <a:lnTo>
                      <a:pt x="108" y="640"/>
                    </a:lnTo>
                    <a:lnTo>
                      <a:pt x="85" y="690"/>
                    </a:lnTo>
                    <a:lnTo>
                      <a:pt x="66" y="741"/>
                    </a:lnTo>
                    <a:lnTo>
                      <a:pt x="49" y="794"/>
                    </a:lnTo>
                    <a:lnTo>
                      <a:pt x="34" y="848"/>
                    </a:lnTo>
                    <a:lnTo>
                      <a:pt x="22" y="903"/>
                    </a:lnTo>
                    <a:lnTo>
                      <a:pt x="12" y="960"/>
                    </a:lnTo>
                    <a:lnTo>
                      <a:pt x="6" y="1017"/>
                    </a:lnTo>
                    <a:lnTo>
                      <a:pt x="2" y="1075"/>
                    </a:lnTo>
                    <a:lnTo>
                      <a:pt x="0" y="1131"/>
                    </a:lnTo>
                    <a:lnTo>
                      <a:pt x="3" y="1188"/>
                    </a:lnTo>
                    <a:lnTo>
                      <a:pt x="7" y="1243"/>
                    </a:lnTo>
                    <a:lnTo>
                      <a:pt x="15" y="1299"/>
                    </a:lnTo>
                    <a:lnTo>
                      <a:pt x="26" y="1353"/>
                    </a:lnTo>
                    <a:lnTo>
                      <a:pt x="38" y="1405"/>
                    </a:lnTo>
                    <a:lnTo>
                      <a:pt x="53" y="1458"/>
                    </a:lnTo>
                    <a:lnTo>
                      <a:pt x="72" y="1509"/>
                    </a:lnTo>
                    <a:lnTo>
                      <a:pt x="91" y="1561"/>
                    </a:lnTo>
                    <a:lnTo>
                      <a:pt x="114" y="1609"/>
                    </a:lnTo>
                    <a:lnTo>
                      <a:pt x="139" y="1657"/>
                    </a:lnTo>
                    <a:lnTo>
                      <a:pt x="166" y="1704"/>
                    </a:lnTo>
                    <a:lnTo>
                      <a:pt x="195" y="1748"/>
                    </a:lnTo>
                    <a:lnTo>
                      <a:pt x="226" y="1792"/>
                    </a:lnTo>
                    <a:lnTo>
                      <a:pt x="260" y="1833"/>
                    </a:lnTo>
                    <a:lnTo>
                      <a:pt x="295" y="1874"/>
                    </a:lnTo>
                    <a:lnTo>
                      <a:pt x="332" y="1913"/>
                    </a:lnTo>
                    <a:lnTo>
                      <a:pt x="372" y="1949"/>
                    </a:lnTo>
                    <a:lnTo>
                      <a:pt x="412" y="1985"/>
                    </a:lnTo>
                    <a:lnTo>
                      <a:pt x="454" y="2018"/>
                    </a:lnTo>
                    <a:lnTo>
                      <a:pt x="499" y="2049"/>
                    </a:lnTo>
                    <a:lnTo>
                      <a:pt x="544" y="2078"/>
                    </a:lnTo>
                    <a:lnTo>
                      <a:pt x="592" y="2105"/>
                    </a:lnTo>
                    <a:lnTo>
                      <a:pt x="640" y="2129"/>
                    </a:lnTo>
                    <a:lnTo>
                      <a:pt x="690" y="2151"/>
                    </a:lnTo>
                    <a:lnTo>
                      <a:pt x="742" y="2171"/>
                    </a:lnTo>
                    <a:lnTo>
                      <a:pt x="794" y="2188"/>
                    </a:lnTo>
                    <a:lnTo>
                      <a:pt x="848" y="2202"/>
                    </a:lnTo>
                    <a:lnTo>
                      <a:pt x="904" y="2214"/>
                    </a:lnTo>
                    <a:lnTo>
                      <a:pt x="960" y="2224"/>
                    </a:lnTo>
                    <a:lnTo>
                      <a:pt x="1017" y="2230"/>
                    </a:lnTo>
                    <a:close/>
                  </a:path>
                </a:pathLst>
              </a:custGeom>
              <a:solidFill>
                <a:srgbClr val="00008D"/>
              </a:solidFill>
              <a:ln w="9525">
                <a:noFill/>
                <a:round/>
                <a:headEnd/>
                <a:tailEnd/>
              </a:ln>
            </p:spPr>
            <p:txBody>
              <a:bodyPr/>
              <a:lstStyle/>
              <a:p>
                <a:endParaRPr lang="pt-BR"/>
              </a:p>
            </p:txBody>
          </p:sp>
          <p:sp>
            <p:nvSpPr>
              <p:cNvPr id="1942567" name="Freeform 39"/>
              <p:cNvSpPr>
                <a:spLocks/>
              </p:cNvSpPr>
              <p:nvPr/>
            </p:nvSpPr>
            <p:spPr bwMode="auto">
              <a:xfrm>
                <a:off x="4759" y="1583"/>
                <a:ext cx="96" cy="179"/>
              </a:xfrm>
              <a:custGeom>
                <a:avLst/>
                <a:gdLst/>
                <a:ahLst/>
                <a:cxnLst>
                  <a:cxn ang="0">
                    <a:pos x="0" y="42"/>
                  </a:cxn>
                  <a:cxn ang="0">
                    <a:pos x="0" y="42"/>
                  </a:cxn>
                  <a:cxn ang="0">
                    <a:pos x="5" y="45"/>
                  </a:cxn>
                  <a:cxn ang="0">
                    <a:pos x="17" y="51"/>
                  </a:cxn>
                  <a:cxn ang="0">
                    <a:pos x="34" y="62"/>
                  </a:cxn>
                  <a:cxn ang="0">
                    <a:pos x="54" y="76"/>
                  </a:cxn>
                  <a:cxn ang="0">
                    <a:pos x="77" y="93"/>
                  </a:cxn>
                  <a:cxn ang="0">
                    <a:pos x="101" y="113"/>
                  </a:cxn>
                  <a:cxn ang="0">
                    <a:pos x="125" y="138"/>
                  </a:cxn>
                  <a:cxn ang="0">
                    <a:pos x="151" y="166"/>
                  </a:cxn>
                  <a:cxn ang="0">
                    <a:pos x="175" y="198"/>
                  </a:cxn>
                  <a:cxn ang="0">
                    <a:pos x="197" y="234"/>
                  </a:cxn>
                  <a:cxn ang="0">
                    <a:pos x="214" y="273"/>
                  </a:cxn>
                  <a:cxn ang="0">
                    <a:pos x="228" y="316"/>
                  </a:cxn>
                  <a:cxn ang="0">
                    <a:pos x="237" y="362"/>
                  </a:cxn>
                  <a:cxn ang="0">
                    <a:pos x="239" y="412"/>
                  </a:cxn>
                  <a:cxn ang="0">
                    <a:pos x="235" y="466"/>
                  </a:cxn>
                  <a:cxn ang="0">
                    <a:pos x="221" y="524"/>
                  </a:cxn>
                  <a:cxn ang="0">
                    <a:pos x="266" y="537"/>
                  </a:cxn>
                  <a:cxn ang="0">
                    <a:pos x="281" y="473"/>
                  </a:cxn>
                  <a:cxn ang="0">
                    <a:pos x="286" y="412"/>
                  </a:cxn>
                  <a:cxn ang="0">
                    <a:pos x="283" y="356"/>
                  </a:cxn>
                  <a:cxn ang="0">
                    <a:pos x="272" y="304"/>
                  </a:cxn>
                  <a:cxn ang="0">
                    <a:pos x="256" y="255"/>
                  </a:cxn>
                  <a:cxn ang="0">
                    <a:pos x="236" y="212"/>
                  </a:cxn>
                  <a:cxn ang="0">
                    <a:pos x="212" y="171"/>
                  </a:cxn>
                  <a:cxn ang="0">
                    <a:pos x="185" y="136"/>
                  </a:cxn>
                  <a:cxn ang="0">
                    <a:pos x="156" y="104"/>
                  </a:cxn>
                  <a:cxn ang="0">
                    <a:pos x="128" y="77"/>
                  </a:cxn>
                  <a:cxn ang="0">
                    <a:pos x="101" y="54"/>
                  </a:cxn>
                  <a:cxn ang="0">
                    <a:pos x="77" y="35"/>
                  </a:cxn>
                  <a:cxn ang="0">
                    <a:pos x="55" y="20"/>
                  </a:cxn>
                  <a:cxn ang="0">
                    <a:pos x="38" y="9"/>
                  </a:cxn>
                  <a:cxn ang="0">
                    <a:pos x="25" y="3"/>
                  </a:cxn>
                  <a:cxn ang="0">
                    <a:pos x="21" y="0"/>
                  </a:cxn>
                  <a:cxn ang="0">
                    <a:pos x="0" y="42"/>
                  </a:cxn>
                </a:cxnLst>
                <a:rect l="0" t="0" r="r" b="b"/>
                <a:pathLst>
                  <a:path w="286" h="537">
                    <a:moveTo>
                      <a:pt x="0" y="42"/>
                    </a:moveTo>
                    <a:lnTo>
                      <a:pt x="0" y="42"/>
                    </a:lnTo>
                    <a:lnTo>
                      <a:pt x="5" y="45"/>
                    </a:lnTo>
                    <a:lnTo>
                      <a:pt x="17" y="51"/>
                    </a:lnTo>
                    <a:lnTo>
                      <a:pt x="34" y="62"/>
                    </a:lnTo>
                    <a:lnTo>
                      <a:pt x="54" y="76"/>
                    </a:lnTo>
                    <a:lnTo>
                      <a:pt x="77" y="93"/>
                    </a:lnTo>
                    <a:lnTo>
                      <a:pt x="101" y="113"/>
                    </a:lnTo>
                    <a:lnTo>
                      <a:pt x="125" y="138"/>
                    </a:lnTo>
                    <a:lnTo>
                      <a:pt x="151" y="166"/>
                    </a:lnTo>
                    <a:lnTo>
                      <a:pt x="175" y="198"/>
                    </a:lnTo>
                    <a:lnTo>
                      <a:pt x="197" y="234"/>
                    </a:lnTo>
                    <a:lnTo>
                      <a:pt x="214" y="273"/>
                    </a:lnTo>
                    <a:lnTo>
                      <a:pt x="228" y="316"/>
                    </a:lnTo>
                    <a:lnTo>
                      <a:pt x="237" y="362"/>
                    </a:lnTo>
                    <a:lnTo>
                      <a:pt x="239" y="412"/>
                    </a:lnTo>
                    <a:lnTo>
                      <a:pt x="235" y="466"/>
                    </a:lnTo>
                    <a:lnTo>
                      <a:pt x="221" y="524"/>
                    </a:lnTo>
                    <a:lnTo>
                      <a:pt x="266" y="537"/>
                    </a:lnTo>
                    <a:lnTo>
                      <a:pt x="281" y="473"/>
                    </a:lnTo>
                    <a:lnTo>
                      <a:pt x="286" y="412"/>
                    </a:lnTo>
                    <a:lnTo>
                      <a:pt x="283" y="356"/>
                    </a:lnTo>
                    <a:lnTo>
                      <a:pt x="272" y="304"/>
                    </a:lnTo>
                    <a:lnTo>
                      <a:pt x="256" y="255"/>
                    </a:lnTo>
                    <a:lnTo>
                      <a:pt x="236" y="212"/>
                    </a:lnTo>
                    <a:lnTo>
                      <a:pt x="212" y="171"/>
                    </a:lnTo>
                    <a:lnTo>
                      <a:pt x="185" y="136"/>
                    </a:lnTo>
                    <a:lnTo>
                      <a:pt x="156" y="104"/>
                    </a:lnTo>
                    <a:lnTo>
                      <a:pt x="128" y="77"/>
                    </a:lnTo>
                    <a:lnTo>
                      <a:pt x="101" y="54"/>
                    </a:lnTo>
                    <a:lnTo>
                      <a:pt x="77" y="35"/>
                    </a:lnTo>
                    <a:lnTo>
                      <a:pt x="55" y="20"/>
                    </a:lnTo>
                    <a:lnTo>
                      <a:pt x="38" y="9"/>
                    </a:lnTo>
                    <a:lnTo>
                      <a:pt x="25" y="3"/>
                    </a:lnTo>
                    <a:lnTo>
                      <a:pt x="21" y="0"/>
                    </a:lnTo>
                    <a:lnTo>
                      <a:pt x="0" y="42"/>
                    </a:lnTo>
                    <a:close/>
                  </a:path>
                </a:pathLst>
              </a:custGeom>
              <a:solidFill>
                <a:srgbClr val="000000"/>
              </a:solidFill>
              <a:ln w="9525">
                <a:noFill/>
                <a:round/>
                <a:headEnd/>
                <a:tailEnd/>
              </a:ln>
            </p:spPr>
            <p:txBody>
              <a:bodyPr/>
              <a:lstStyle/>
              <a:p>
                <a:endParaRPr lang="pt-BR"/>
              </a:p>
            </p:txBody>
          </p:sp>
          <p:sp>
            <p:nvSpPr>
              <p:cNvPr id="1942568" name="Freeform 40"/>
              <p:cNvSpPr>
                <a:spLocks/>
              </p:cNvSpPr>
              <p:nvPr/>
            </p:nvSpPr>
            <p:spPr bwMode="auto">
              <a:xfrm>
                <a:off x="4776" y="1246"/>
                <a:ext cx="51" cy="51"/>
              </a:xfrm>
              <a:custGeom>
                <a:avLst/>
                <a:gdLst/>
                <a:ahLst/>
                <a:cxnLst>
                  <a:cxn ang="0">
                    <a:pos x="76" y="152"/>
                  </a:cxn>
                  <a:cxn ang="0">
                    <a:pos x="91" y="151"/>
                  </a:cxn>
                  <a:cxn ang="0">
                    <a:pos x="105" y="147"/>
                  </a:cxn>
                  <a:cxn ang="0">
                    <a:pos x="119" y="139"/>
                  </a:cxn>
                  <a:cxn ang="0">
                    <a:pos x="130" y="129"/>
                  </a:cxn>
                  <a:cxn ang="0">
                    <a:pos x="139" y="119"/>
                  </a:cxn>
                  <a:cxn ang="0">
                    <a:pos x="146" y="105"/>
                  </a:cxn>
                  <a:cxn ang="0">
                    <a:pos x="151" y="92"/>
                  </a:cxn>
                  <a:cxn ang="0">
                    <a:pos x="153" y="75"/>
                  </a:cxn>
                  <a:cxn ang="0">
                    <a:pos x="151" y="61"/>
                  </a:cxn>
                  <a:cxn ang="0">
                    <a:pos x="146" y="46"/>
                  </a:cxn>
                  <a:cxn ang="0">
                    <a:pos x="139" y="34"/>
                  </a:cxn>
                  <a:cxn ang="0">
                    <a:pos x="130" y="21"/>
                  </a:cxn>
                  <a:cxn ang="0">
                    <a:pos x="119" y="13"/>
                  </a:cxn>
                  <a:cxn ang="0">
                    <a:pos x="105" y="5"/>
                  </a:cxn>
                  <a:cxn ang="0">
                    <a:pos x="91" y="1"/>
                  </a:cxn>
                  <a:cxn ang="0">
                    <a:pos x="76" y="0"/>
                  </a:cxn>
                  <a:cxn ang="0">
                    <a:pos x="61" y="1"/>
                  </a:cxn>
                  <a:cxn ang="0">
                    <a:pos x="46" y="5"/>
                  </a:cxn>
                  <a:cxn ang="0">
                    <a:pos x="34" y="13"/>
                  </a:cxn>
                  <a:cxn ang="0">
                    <a:pos x="22" y="21"/>
                  </a:cxn>
                  <a:cxn ang="0">
                    <a:pos x="14" y="34"/>
                  </a:cxn>
                  <a:cxn ang="0">
                    <a:pos x="5" y="46"/>
                  </a:cxn>
                  <a:cxn ang="0">
                    <a:pos x="1" y="61"/>
                  </a:cxn>
                  <a:cxn ang="0">
                    <a:pos x="0" y="75"/>
                  </a:cxn>
                  <a:cxn ang="0">
                    <a:pos x="1" y="92"/>
                  </a:cxn>
                  <a:cxn ang="0">
                    <a:pos x="5" y="105"/>
                  </a:cxn>
                  <a:cxn ang="0">
                    <a:pos x="14" y="119"/>
                  </a:cxn>
                  <a:cxn ang="0">
                    <a:pos x="22" y="129"/>
                  </a:cxn>
                  <a:cxn ang="0">
                    <a:pos x="34" y="139"/>
                  </a:cxn>
                  <a:cxn ang="0">
                    <a:pos x="46" y="147"/>
                  </a:cxn>
                  <a:cxn ang="0">
                    <a:pos x="61" y="151"/>
                  </a:cxn>
                  <a:cxn ang="0">
                    <a:pos x="76" y="152"/>
                  </a:cxn>
                </a:cxnLst>
                <a:rect l="0" t="0" r="r" b="b"/>
                <a:pathLst>
                  <a:path w="153" h="152">
                    <a:moveTo>
                      <a:pt x="76" y="152"/>
                    </a:moveTo>
                    <a:lnTo>
                      <a:pt x="91" y="151"/>
                    </a:lnTo>
                    <a:lnTo>
                      <a:pt x="105" y="147"/>
                    </a:lnTo>
                    <a:lnTo>
                      <a:pt x="119" y="139"/>
                    </a:lnTo>
                    <a:lnTo>
                      <a:pt x="130" y="129"/>
                    </a:lnTo>
                    <a:lnTo>
                      <a:pt x="139" y="119"/>
                    </a:lnTo>
                    <a:lnTo>
                      <a:pt x="146" y="105"/>
                    </a:lnTo>
                    <a:lnTo>
                      <a:pt x="151" y="92"/>
                    </a:lnTo>
                    <a:lnTo>
                      <a:pt x="153" y="75"/>
                    </a:lnTo>
                    <a:lnTo>
                      <a:pt x="151" y="61"/>
                    </a:lnTo>
                    <a:lnTo>
                      <a:pt x="146" y="46"/>
                    </a:lnTo>
                    <a:lnTo>
                      <a:pt x="139" y="34"/>
                    </a:lnTo>
                    <a:lnTo>
                      <a:pt x="130" y="21"/>
                    </a:lnTo>
                    <a:lnTo>
                      <a:pt x="119" y="13"/>
                    </a:lnTo>
                    <a:lnTo>
                      <a:pt x="105" y="5"/>
                    </a:lnTo>
                    <a:lnTo>
                      <a:pt x="91" y="1"/>
                    </a:lnTo>
                    <a:lnTo>
                      <a:pt x="76" y="0"/>
                    </a:lnTo>
                    <a:lnTo>
                      <a:pt x="61" y="1"/>
                    </a:lnTo>
                    <a:lnTo>
                      <a:pt x="46" y="5"/>
                    </a:lnTo>
                    <a:lnTo>
                      <a:pt x="34" y="13"/>
                    </a:lnTo>
                    <a:lnTo>
                      <a:pt x="22" y="21"/>
                    </a:lnTo>
                    <a:lnTo>
                      <a:pt x="14" y="34"/>
                    </a:lnTo>
                    <a:lnTo>
                      <a:pt x="5" y="46"/>
                    </a:lnTo>
                    <a:lnTo>
                      <a:pt x="1" y="61"/>
                    </a:lnTo>
                    <a:lnTo>
                      <a:pt x="0" y="75"/>
                    </a:lnTo>
                    <a:lnTo>
                      <a:pt x="1" y="92"/>
                    </a:lnTo>
                    <a:lnTo>
                      <a:pt x="5" y="105"/>
                    </a:lnTo>
                    <a:lnTo>
                      <a:pt x="14" y="119"/>
                    </a:lnTo>
                    <a:lnTo>
                      <a:pt x="22" y="129"/>
                    </a:lnTo>
                    <a:lnTo>
                      <a:pt x="34" y="139"/>
                    </a:lnTo>
                    <a:lnTo>
                      <a:pt x="46" y="147"/>
                    </a:lnTo>
                    <a:lnTo>
                      <a:pt x="61" y="151"/>
                    </a:lnTo>
                    <a:lnTo>
                      <a:pt x="76" y="152"/>
                    </a:lnTo>
                    <a:close/>
                  </a:path>
                </a:pathLst>
              </a:custGeom>
              <a:solidFill>
                <a:srgbClr val="FFFFFF"/>
              </a:solidFill>
              <a:ln w="9525">
                <a:noFill/>
                <a:round/>
                <a:headEnd/>
                <a:tailEnd/>
              </a:ln>
            </p:spPr>
            <p:txBody>
              <a:bodyPr/>
              <a:lstStyle/>
              <a:p>
                <a:endParaRPr lang="pt-BR"/>
              </a:p>
            </p:txBody>
          </p:sp>
          <p:sp>
            <p:nvSpPr>
              <p:cNvPr id="1942569" name="Freeform 41"/>
              <p:cNvSpPr>
                <a:spLocks/>
              </p:cNvSpPr>
              <p:nvPr/>
            </p:nvSpPr>
            <p:spPr bwMode="auto">
              <a:xfrm>
                <a:off x="4454" y="1573"/>
                <a:ext cx="139" cy="143"/>
              </a:xfrm>
              <a:custGeom>
                <a:avLst/>
                <a:gdLst/>
                <a:ahLst/>
                <a:cxnLst>
                  <a:cxn ang="0">
                    <a:pos x="405" y="0"/>
                  </a:cxn>
                  <a:cxn ang="0">
                    <a:pos x="401" y="1"/>
                  </a:cxn>
                  <a:cxn ang="0">
                    <a:pos x="391" y="4"/>
                  </a:cxn>
                  <a:cxn ang="0">
                    <a:pos x="374" y="9"/>
                  </a:cxn>
                  <a:cxn ang="0">
                    <a:pos x="353" y="17"/>
                  </a:cxn>
                  <a:cxn ang="0">
                    <a:pos x="327" y="28"/>
                  </a:cxn>
                  <a:cxn ang="0">
                    <a:pos x="297" y="43"/>
                  </a:cxn>
                  <a:cxn ang="0">
                    <a:pos x="266" y="60"/>
                  </a:cxn>
                  <a:cxn ang="0">
                    <a:pos x="233" y="82"/>
                  </a:cxn>
                  <a:cxn ang="0">
                    <a:pos x="197" y="106"/>
                  </a:cxn>
                  <a:cxn ang="0">
                    <a:pos x="164" y="136"/>
                  </a:cxn>
                  <a:cxn ang="0">
                    <a:pos x="130" y="171"/>
                  </a:cxn>
                  <a:cxn ang="0">
                    <a:pos x="98" y="210"/>
                  </a:cxn>
                  <a:cxn ang="0">
                    <a:pos x="68" y="253"/>
                  </a:cxn>
                  <a:cxn ang="0">
                    <a:pos x="41" y="303"/>
                  </a:cxn>
                  <a:cxn ang="0">
                    <a:pos x="18" y="359"/>
                  </a:cxn>
                  <a:cxn ang="0">
                    <a:pos x="0" y="419"/>
                  </a:cxn>
                  <a:cxn ang="0">
                    <a:pos x="45" y="430"/>
                  </a:cxn>
                  <a:cxn ang="0">
                    <a:pos x="61" y="375"/>
                  </a:cxn>
                  <a:cxn ang="0">
                    <a:pos x="83" y="324"/>
                  </a:cxn>
                  <a:cxn ang="0">
                    <a:pos x="106" y="279"/>
                  </a:cxn>
                  <a:cxn ang="0">
                    <a:pos x="133" y="239"/>
                  </a:cxn>
                  <a:cxn ang="0">
                    <a:pos x="162" y="202"/>
                  </a:cxn>
                  <a:cxn ang="0">
                    <a:pos x="192" y="171"/>
                  </a:cxn>
                  <a:cxn ang="0">
                    <a:pos x="223" y="144"/>
                  </a:cxn>
                  <a:cxn ang="0">
                    <a:pos x="254" y="121"/>
                  </a:cxn>
                  <a:cxn ang="0">
                    <a:pos x="284" y="101"/>
                  </a:cxn>
                  <a:cxn ang="0">
                    <a:pos x="314" y="85"/>
                  </a:cxn>
                  <a:cxn ang="0">
                    <a:pos x="341" y="71"/>
                  </a:cxn>
                  <a:cxn ang="0">
                    <a:pos x="364" y="62"/>
                  </a:cxn>
                  <a:cxn ang="0">
                    <a:pos x="384" y="54"/>
                  </a:cxn>
                  <a:cxn ang="0">
                    <a:pos x="400" y="48"/>
                  </a:cxn>
                  <a:cxn ang="0">
                    <a:pos x="411" y="46"/>
                  </a:cxn>
                  <a:cxn ang="0">
                    <a:pos x="416" y="44"/>
                  </a:cxn>
                  <a:cxn ang="0">
                    <a:pos x="405" y="0"/>
                  </a:cxn>
                </a:cxnLst>
                <a:rect l="0" t="0" r="r" b="b"/>
                <a:pathLst>
                  <a:path w="416" h="430">
                    <a:moveTo>
                      <a:pt x="405" y="0"/>
                    </a:moveTo>
                    <a:lnTo>
                      <a:pt x="401" y="1"/>
                    </a:lnTo>
                    <a:lnTo>
                      <a:pt x="391" y="4"/>
                    </a:lnTo>
                    <a:lnTo>
                      <a:pt x="374" y="9"/>
                    </a:lnTo>
                    <a:lnTo>
                      <a:pt x="353" y="17"/>
                    </a:lnTo>
                    <a:lnTo>
                      <a:pt x="327" y="28"/>
                    </a:lnTo>
                    <a:lnTo>
                      <a:pt x="297" y="43"/>
                    </a:lnTo>
                    <a:lnTo>
                      <a:pt x="266" y="60"/>
                    </a:lnTo>
                    <a:lnTo>
                      <a:pt x="233" y="82"/>
                    </a:lnTo>
                    <a:lnTo>
                      <a:pt x="197" y="106"/>
                    </a:lnTo>
                    <a:lnTo>
                      <a:pt x="164" y="136"/>
                    </a:lnTo>
                    <a:lnTo>
                      <a:pt x="130" y="171"/>
                    </a:lnTo>
                    <a:lnTo>
                      <a:pt x="98" y="210"/>
                    </a:lnTo>
                    <a:lnTo>
                      <a:pt x="68" y="253"/>
                    </a:lnTo>
                    <a:lnTo>
                      <a:pt x="41" y="303"/>
                    </a:lnTo>
                    <a:lnTo>
                      <a:pt x="18" y="359"/>
                    </a:lnTo>
                    <a:lnTo>
                      <a:pt x="0" y="419"/>
                    </a:lnTo>
                    <a:lnTo>
                      <a:pt x="45" y="430"/>
                    </a:lnTo>
                    <a:lnTo>
                      <a:pt x="61" y="375"/>
                    </a:lnTo>
                    <a:lnTo>
                      <a:pt x="83" y="324"/>
                    </a:lnTo>
                    <a:lnTo>
                      <a:pt x="106" y="279"/>
                    </a:lnTo>
                    <a:lnTo>
                      <a:pt x="133" y="239"/>
                    </a:lnTo>
                    <a:lnTo>
                      <a:pt x="162" y="202"/>
                    </a:lnTo>
                    <a:lnTo>
                      <a:pt x="192" y="171"/>
                    </a:lnTo>
                    <a:lnTo>
                      <a:pt x="223" y="144"/>
                    </a:lnTo>
                    <a:lnTo>
                      <a:pt x="254" y="121"/>
                    </a:lnTo>
                    <a:lnTo>
                      <a:pt x="284" y="101"/>
                    </a:lnTo>
                    <a:lnTo>
                      <a:pt x="314" y="85"/>
                    </a:lnTo>
                    <a:lnTo>
                      <a:pt x="341" y="71"/>
                    </a:lnTo>
                    <a:lnTo>
                      <a:pt x="364" y="62"/>
                    </a:lnTo>
                    <a:lnTo>
                      <a:pt x="384" y="54"/>
                    </a:lnTo>
                    <a:lnTo>
                      <a:pt x="400" y="48"/>
                    </a:lnTo>
                    <a:lnTo>
                      <a:pt x="411" y="46"/>
                    </a:lnTo>
                    <a:lnTo>
                      <a:pt x="416" y="44"/>
                    </a:lnTo>
                    <a:lnTo>
                      <a:pt x="405" y="0"/>
                    </a:lnTo>
                    <a:close/>
                  </a:path>
                </a:pathLst>
              </a:custGeom>
              <a:solidFill>
                <a:srgbClr val="000000"/>
              </a:solidFill>
              <a:ln w="9525">
                <a:noFill/>
                <a:round/>
                <a:headEnd/>
                <a:tailEnd/>
              </a:ln>
            </p:spPr>
            <p:txBody>
              <a:bodyPr/>
              <a:lstStyle/>
              <a:p>
                <a:endParaRPr lang="pt-BR"/>
              </a:p>
            </p:txBody>
          </p:sp>
          <p:sp>
            <p:nvSpPr>
              <p:cNvPr id="1942570" name="Freeform 42"/>
              <p:cNvSpPr>
                <a:spLocks/>
              </p:cNvSpPr>
              <p:nvPr/>
            </p:nvSpPr>
            <p:spPr bwMode="auto">
              <a:xfrm>
                <a:off x="4769" y="1237"/>
                <a:ext cx="63" cy="64"/>
              </a:xfrm>
              <a:custGeom>
                <a:avLst/>
                <a:gdLst/>
                <a:ahLst/>
                <a:cxnLst>
                  <a:cxn ang="0">
                    <a:pos x="67" y="191"/>
                  </a:cxn>
                  <a:cxn ang="0">
                    <a:pos x="104" y="194"/>
                  </a:cxn>
                  <a:cxn ang="0">
                    <a:pos x="140" y="181"/>
                  </a:cxn>
                  <a:cxn ang="0">
                    <a:pos x="167" y="156"/>
                  </a:cxn>
                  <a:cxn ang="0">
                    <a:pos x="184" y="122"/>
                  </a:cxn>
                  <a:cxn ang="0">
                    <a:pos x="187" y="84"/>
                  </a:cxn>
                  <a:cxn ang="0">
                    <a:pos x="175" y="49"/>
                  </a:cxn>
                  <a:cxn ang="0">
                    <a:pos x="149" y="21"/>
                  </a:cxn>
                  <a:cxn ang="0">
                    <a:pos x="123" y="6"/>
                  </a:cxn>
                  <a:cxn ang="0">
                    <a:pos x="106" y="2"/>
                  </a:cxn>
                  <a:cxn ang="0">
                    <a:pos x="87" y="0"/>
                  </a:cxn>
                  <a:cxn ang="0">
                    <a:pos x="68" y="3"/>
                  </a:cxn>
                  <a:cxn ang="0">
                    <a:pos x="49" y="10"/>
                  </a:cxn>
                  <a:cxn ang="0">
                    <a:pos x="33" y="19"/>
                  </a:cxn>
                  <a:cxn ang="0">
                    <a:pos x="19" y="32"/>
                  </a:cxn>
                  <a:cxn ang="0">
                    <a:pos x="9" y="46"/>
                  </a:cxn>
                  <a:cxn ang="0">
                    <a:pos x="3" y="54"/>
                  </a:cxn>
                  <a:cxn ang="0">
                    <a:pos x="3" y="72"/>
                  </a:cxn>
                  <a:cxn ang="0">
                    <a:pos x="14" y="87"/>
                  </a:cxn>
                  <a:cxn ang="0">
                    <a:pos x="32" y="87"/>
                  </a:cxn>
                  <a:cxn ang="0">
                    <a:pos x="45" y="75"/>
                  </a:cxn>
                  <a:cxn ang="0">
                    <a:pos x="50" y="67"/>
                  </a:cxn>
                  <a:cxn ang="0">
                    <a:pos x="65" y="54"/>
                  </a:cxn>
                  <a:cxn ang="0">
                    <a:pos x="84" y="48"/>
                  </a:cxn>
                  <a:cxn ang="0">
                    <a:pos x="103" y="49"/>
                  </a:cxn>
                  <a:cxn ang="0">
                    <a:pos x="129" y="64"/>
                  </a:cxn>
                  <a:cxn ang="0">
                    <a:pos x="141" y="100"/>
                  </a:cxn>
                  <a:cxn ang="0">
                    <a:pos x="130" y="127"/>
                  </a:cxn>
                  <a:cxn ang="0">
                    <a:pos x="115" y="141"/>
                  </a:cxn>
                  <a:cxn ang="0">
                    <a:pos x="98" y="146"/>
                  </a:cxn>
                  <a:cxn ang="0">
                    <a:pos x="77" y="146"/>
                  </a:cxn>
                  <a:cxn ang="0">
                    <a:pos x="68" y="142"/>
                  </a:cxn>
                  <a:cxn ang="0">
                    <a:pos x="50" y="141"/>
                  </a:cxn>
                  <a:cxn ang="0">
                    <a:pos x="37" y="153"/>
                  </a:cxn>
                  <a:cxn ang="0">
                    <a:pos x="37" y="171"/>
                  </a:cxn>
                  <a:cxn ang="0">
                    <a:pos x="48" y="184"/>
                  </a:cxn>
                </a:cxnLst>
                <a:rect l="0" t="0" r="r" b="b"/>
                <a:pathLst>
                  <a:path w="188" h="194">
                    <a:moveTo>
                      <a:pt x="48" y="184"/>
                    </a:moveTo>
                    <a:lnTo>
                      <a:pt x="67" y="191"/>
                    </a:lnTo>
                    <a:lnTo>
                      <a:pt x="86" y="194"/>
                    </a:lnTo>
                    <a:lnTo>
                      <a:pt x="104" y="194"/>
                    </a:lnTo>
                    <a:lnTo>
                      <a:pt x="122" y="189"/>
                    </a:lnTo>
                    <a:lnTo>
                      <a:pt x="140" y="181"/>
                    </a:lnTo>
                    <a:lnTo>
                      <a:pt x="154" y="171"/>
                    </a:lnTo>
                    <a:lnTo>
                      <a:pt x="167" y="156"/>
                    </a:lnTo>
                    <a:lnTo>
                      <a:pt x="177" y="140"/>
                    </a:lnTo>
                    <a:lnTo>
                      <a:pt x="184" y="122"/>
                    </a:lnTo>
                    <a:lnTo>
                      <a:pt x="188" y="103"/>
                    </a:lnTo>
                    <a:lnTo>
                      <a:pt x="187" y="84"/>
                    </a:lnTo>
                    <a:lnTo>
                      <a:pt x="183" y="65"/>
                    </a:lnTo>
                    <a:lnTo>
                      <a:pt x="175" y="49"/>
                    </a:lnTo>
                    <a:lnTo>
                      <a:pt x="164" y="33"/>
                    </a:lnTo>
                    <a:lnTo>
                      <a:pt x="149" y="21"/>
                    </a:lnTo>
                    <a:lnTo>
                      <a:pt x="133" y="10"/>
                    </a:lnTo>
                    <a:lnTo>
                      <a:pt x="123" y="6"/>
                    </a:lnTo>
                    <a:lnTo>
                      <a:pt x="115" y="3"/>
                    </a:lnTo>
                    <a:lnTo>
                      <a:pt x="106" y="2"/>
                    </a:lnTo>
                    <a:lnTo>
                      <a:pt x="96" y="0"/>
                    </a:lnTo>
                    <a:lnTo>
                      <a:pt x="87" y="0"/>
                    </a:lnTo>
                    <a:lnTo>
                      <a:pt x="77" y="2"/>
                    </a:lnTo>
                    <a:lnTo>
                      <a:pt x="68" y="3"/>
                    </a:lnTo>
                    <a:lnTo>
                      <a:pt x="59" y="6"/>
                    </a:lnTo>
                    <a:lnTo>
                      <a:pt x="49" y="10"/>
                    </a:lnTo>
                    <a:lnTo>
                      <a:pt x="41" y="14"/>
                    </a:lnTo>
                    <a:lnTo>
                      <a:pt x="33" y="19"/>
                    </a:lnTo>
                    <a:lnTo>
                      <a:pt x="26" y="25"/>
                    </a:lnTo>
                    <a:lnTo>
                      <a:pt x="19" y="32"/>
                    </a:lnTo>
                    <a:lnTo>
                      <a:pt x="14" y="38"/>
                    </a:lnTo>
                    <a:lnTo>
                      <a:pt x="9" y="46"/>
                    </a:lnTo>
                    <a:lnTo>
                      <a:pt x="3" y="54"/>
                    </a:lnTo>
                    <a:lnTo>
                      <a:pt x="3" y="54"/>
                    </a:lnTo>
                    <a:lnTo>
                      <a:pt x="0" y="64"/>
                    </a:lnTo>
                    <a:lnTo>
                      <a:pt x="3" y="72"/>
                    </a:lnTo>
                    <a:lnTo>
                      <a:pt x="7" y="80"/>
                    </a:lnTo>
                    <a:lnTo>
                      <a:pt x="14" y="87"/>
                    </a:lnTo>
                    <a:lnTo>
                      <a:pt x="23" y="90"/>
                    </a:lnTo>
                    <a:lnTo>
                      <a:pt x="32" y="87"/>
                    </a:lnTo>
                    <a:lnTo>
                      <a:pt x="40" y="83"/>
                    </a:lnTo>
                    <a:lnTo>
                      <a:pt x="45" y="75"/>
                    </a:lnTo>
                    <a:lnTo>
                      <a:pt x="45" y="75"/>
                    </a:lnTo>
                    <a:lnTo>
                      <a:pt x="50" y="67"/>
                    </a:lnTo>
                    <a:lnTo>
                      <a:pt x="57" y="60"/>
                    </a:lnTo>
                    <a:lnTo>
                      <a:pt x="65" y="54"/>
                    </a:lnTo>
                    <a:lnTo>
                      <a:pt x="75" y="50"/>
                    </a:lnTo>
                    <a:lnTo>
                      <a:pt x="84" y="48"/>
                    </a:lnTo>
                    <a:lnTo>
                      <a:pt x="94" y="46"/>
                    </a:lnTo>
                    <a:lnTo>
                      <a:pt x="103" y="49"/>
                    </a:lnTo>
                    <a:lnTo>
                      <a:pt x="113" y="52"/>
                    </a:lnTo>
                    <a:lnTo>
                      <a:pt x="129" y="64"/>
                    </a:lnTo>
                    <a:lnTo>
                      <a:pt x="138" y="81"/>
                    </a:lnTo>
                    <a:lnTo>
                      <a:pt x="141" y="100"/>
                    </a:lnTo>
                    <a:lnTo>
                      <a:pt x="135" y="119"/>
                    </a:lnTo>
                    <a:lnTo>
                      <a:pt x="130" y="127"/>
                    </a:lnTo>
                    <a:lnTo>
                      <a:pt x="123" y="135"/>
                    </a:lnTo>
                    <a:lnTo>
                      <a:pt x="115" y="141"/>
                    </a:lnTo>
                    <a:lnTo>
                      <a:pt x="107" y="145"/>
                    </a:lnTo>
                    <a:lnTo>
                      <a:pt x="98" y="146"/>
                    </a:lnTo>
                    <a:lnTo>
                      <a:pt x="88" y="148"/>
                    </a:lnTo>
                    <a:lnTo>
                      <a:pt x="77" y="146"/>
                    </a:lnTo>
                    <a:lnTo>
                      <a:pt x="68" y="142"/>
                    </a:lnTo>
                    <a:lnTo>
                      <a:pt x="68" y="142"/>
                    </a:lnTo>
                    <a:lnTo>
                      <a:pt x="60" y="140"/>
                    </a:lnTo>
                    <a:lnTo>
                      <a:pt x="50" y="141"/>
                    </a:lnTo>
                    <a:lnTo>
                      <a:pt x="42" y="145"/>
                    </a:lnTo>
                    <a:lnTo>
                      <a:pt x="37" y="153"/>
                    </a:lnTo>
                    <a:lnTo>
                      <a:pt x="34" y="162"/>
                    </a:lnTo>
                    <a:lnTo>
                      <a:pt x="37" y="171"/>
                    </a:lnTo>
                    <a:lnTo>
                      <a:pt x="41" y="179"/>
                    </a:lnTo>
                    <a:lnTo>
                      <a:pt x="48" y="184"/>
                    </a:lnTo>
                    <a:lnTo>
                      <a:pt x="48" y="184"/>
                    </a:lnTo>
                    <a:close/>
                  </a:path>
                </a:pathLst>
              </a:custGeom>
              <a:solidFill>
                <a:srgbClr val="000000"/>
              </a:solidFill>
              <a:ln w="9525">
                <a:noFill/>
                <a:round/>
                <a:headEnd/>
                <a:tailEnd/>
              </a:ln>
            </p:spPr>
            <p:txBody>
              <a:bodyPr/>
              <a:lstStyle/>
              <a:p>
                <a:endParaRPr lang="pt-BR"/>
              </a:p>
            </p:txBody>
          </p:sp>
          <p:sp>
            <p:nvSpPr>
              <p:cNvPr id="1942571" name="Freeform 43"/>
              <p:cNvSpPr>
                <a:spLocks/>
              </p:cNvSpPr>
              <p:nvPr/>
            </p:nvSpPr>
            <p:spPr bwMode="auto">
              <a:xfrm>
                <a:off x="4508" y="1135"/>
                <a:ext cx="326" cy="467"/>
              </a:xfrm>
              <a:custGeom>
                <a:avLst/>
                <a:gdLst/>
                <a:ahLst/>
                <a:cxnLst>
                  <a:cxn ang="0">
                    <a:pos x="975" y="1375"/>
                  </a:cxn>
                  <a:cxn ang="0">
                    <a:pos x="974" y="1357"/>
                  </a:cxn>
                  <a:cxn ang="0">
                    <a:pos x="972" y="1319"/>
                  </a:cxn>
                  <a:cxn ang="0">
                    <a:pos x="968" y="1265"/>
                  </a:cxn>
                  <a:cxn ang="0">
                    <a:pos x="963" y="1198"/>
                  </a:cxn>
                  <a:cxn ang="0">
                    <a:pos x="956" y="1117"/>
                  </a:cxn>
                  <a:cxn ang="0">
                    <a:pos x="947" y="1028"/>
                  </a:cxn>
                  <a:cxn ang="0">
                    <a:pos x="935" y="931"/>
                  </a:cxn>
                  <a:cxn ang="0">
                    <a:pos x="920" y="828"/>
                  </a:cxn>
                  <a:cxn ang="0">
                    <a:pos x="902" y="723"/>
                  </a:cxn>
                  <a:cxn ang="0">
                    <a:pos x="881" y="619"/>
                  </a:cxn>
                  <a:cxn ang="0">
                    <a:pos x="856" y="516"/>
                  </a:cxn>
                  <a:cxn ang="0">
                    <a:pos x="829" y="418"/>
                  </a:cxn>
                  <a:cxn ang="0">
                    <a:pos x="797" y="326"/>
                  </a:cxn>
                  <a:cxn ang="0">
                    <a:pos x="762" y="245"/>
                  </a:cxn>
                  <a:cxn ang="0">
                    <a:pos x="721" y="174"/>
                  </a:cxn>
                  <a:cxn ang="0">
                    <a:pos x="677" y="118"/>
                  </a:cxn>
                  <a:cxn ang="0">
                    <a:pos x="662" y="103"/>
                  </a:cxn>
                  <a:cxn ang="0">
                    <a:pos x="646" y="89"/>
                  </a:cxn>
                  <a:cxn ang="0">
                    <a:pos x="631" y="76"/>
                  </a:cxn>
                  <a:cxn ang="0">
                    <a:pos x="616" y="64"/>
                  </a:cxn>
                  <a:cxn ang="0">
                    <a:pos x="600" y="53"/>
                  </a:cxn>
                  <a:cxn ang="0">
                    <a:pos x="585" y="44"/>
                  </a:cxn>
                  <a:cxn ang="0">
                    <a:pos x="569" y="34"/>
                  </a:cxn>
                  <a:cxn ang="0">
                    <a:pos x="554" y="26"/>
                  </a:cxn>
                  <a:cxn ang="0">
                    <a:pos x="538" y="19"/>
                  </a:cxn>
                  <a:cxn ang="0">
                    <a:pos x="522" y="14"/>
                  </a:cxn>
                  <a:cxn ang="0">
                    <a:pos x="507" y="10"/>
                  </a:cxn>
                  <a:cxn ang="0">
                    <a:pos x="490" y="6"/>
                  </a:cxn>
                  <a:cxn ang="0">
                    <a:pos x="474" y="3"/>
                  </a:cxn>
                  <a:cxn ang="0">
                    <a:pos x="459" y="0"/>
                  </a:cxn>
                  <a:cxn ang="0">
                    <a:pos x="443" y="0"/>
                  </a:cxn>
                  <a:cxn ang="0">
                    <a:pos x="427" y="0"/>
                  </a:cxn>
                  <a:cxn ang="0">
                    <a:pos x="395" y="4"/>
                  </a:cxn>
                  <a:cxn ang="0">
                    <a:pos x="365" y="11"/>
                  </a:cxn>
                  <a:cxn ang="0">
                    <a:pos x="338" y="22"/>
                  </a:cxn>
                  <a:cxn ang="0">
                    <a:pos x="315" y="34"/>
                  </a:cxn>
                  <a:cxn ang="0">
                    <a:pos x="295" y="48"/>
                  </a:cxn>
                  <a:cxn ang="0">
                    <a:pos x="279" y="60"/>
                  </a:cxn>
                  <a:cxn ang="0">
                    <a:pos x="266" y="71"/>
                  </a:cxn>
                  <a:cxn ang="0">
                    <a:pos x="258" y="80"/>
                  </a:cxn>
                  <a:cxn ang="0">
                    <a:pos x="250" y="92"/>
                  </a:cxn>
                  <a:cxn ang="0">
                    <a:pos x="234" y="116"/>
                  </a:cxn>
                  <a:cxn ang="0">
                    <a:pos x="211" y="153"/>
                  </a:cxn>
                  <a:cxn ang="0">
                    <a:pos x="184" y="199"/>
                  </a:cxn>
                  <a:cxn ang="0">
                    <a:pos x="154" y="251"/>
                  </a:cxn>
                  <a:cxn ang="0">
                    <a:pos x="123" y="311"/>
                  </a:cxn>
                  <a:cxn ang="0">
                    <a:pos x="94" y="374"/>
                  </a:cxn>
                  <a:cxn ang="0">
                    <a:pos x="65" y="439"/>
                  </a:cxn>
                  <a:cxn ang="0">
                    <a:pos x="56" y="462"/>
                  </a:cxn>
                  <a:cxn ang="0">
                    <a:pos x="161" y="494"/>
                  </a:cxn>
                  <a:cxn ang="0">
                    <a:pos x="130" y="589"/>
                  </a:cxn>
                  <a:cxn ang="0">
                    <a:pos x="100" y="692"/>
                  </a:cxn>
                  <a:cxn ang="0">
                    <a:pos x="71" y="801"/>
                  </a:cxn>
                  <a:cxn ang="0">
                    <a:pos x="46" y="913"/>
                  </a:cxn>
                  <a:cxn ang="0">
                    <a:pos x="25" y="1028"/>
                  </a:cxn>
                  <a:cxn ang="0">
                    <a:pos x="10" y="1140"/>
                  </a:cxn>
                  <a:cxn ang="0">
                    <a:pos x="0" y="1248"/>
                  </a:cxn>
                  <a:cxn ang="0">
                    <a:pos x="0" y="1350"/>
                  </a:cxn>
                  <a:cxn ang="0">
                    <a:pos x="2" y="1372"/>
                  </a:cxn>
                  <a:cxn ang="0">
                    <a:pos x="977" y="1400"/>
                  </a:cxn>
                  <a:cxn ang="0">
                    <a:pos x="975" y="1375"/>
                  </a:cxn>
                </a:cxnLst>
                <a:rect l="0" t="0" r="r" b="b"/>
                <a:pathLst>
                  <a:path w="977" h="1400">
                    <a:moveTo>
                      <a:pt x="975" y="1375"/>
                    </a:moveTo>
                    <a:lnTo>
                      <a:pt x="974" y="1357"/>
                    </a:lnTo>
                    <a:lnTo>
                      <a:pt x="972" y="1319"/>
                    </a:lnTo>
                    <a:lnTo>
                      <a:pt x="968" y="1265"/>
                    </a:lnTo>
                    <a:lnTo>
                      <a:pt x="963" y="1198"/>
                    </a:lnTo>
                    <a:lnTo>
                      <a:pt x="956" y="1117"/>
                    </a:lnTo>
                    <a:lnTo>
                      <a:pt x="947" y="1028"/>
                    </a:lnTo>
                    <a:lnTo>
                      <a:pt x="935" y="931"/>
                    </a:lnTo>
                    <a:lnTo>
                      <a:pt x="920" y="828"/>
                    </a:lnTo>
                    <a:lnTo>
                      <a:pt x="902" y="723"/>
                    </a:lnTo>
                    <a:lnTo>
                      <a:pt x="881" y="619"/>
                    </a:lnTo>
                    <a:lnTo>
                      <a:pt x="856" y="516"/>
                    </a:lnTo>
                    <a:lnTo>
                      <a:pt x="829" y="418"/>
                    </a:lnTo>
                    <a:lnTo>
                      <a:pt x="797" y="326"/>
                    </a:lnTo>
                    <a:lnTo>
                      <a:pt x="762" y="245"/>
                    </a:lnTo>
                    <a:lnTo>
                      <a:pt x="721" y="174"/>
                    </a:lnTo>
                    <a:lnTo>
                      <a:pt x="677" y="118"/>
                    </a:lnTo>
                    <a:lnTo>
                      <a:pt x="662" y="103"/>
                    </a:lnTo>
                    <a:lnTo>
                      <a:pt x="646" y="89"/>
                    </a:lnTo>
                    <a:lnTo>
                      <a:pt x="631" y="76"/>
                    </a:lnTo>
                    <a:lnTo>
                      <a:pt x="616" y="64"/>
                    </a:lnTo>
                    <a:lnTo>
                      <a:pt x="600" y="53"/>
                    </a:lnTo>
                    <a:lnTo>
                      <a:pt x="585" y="44"/>
                    </a:lnTo>
                    <a:lnTo>
                      <a:pt x="569" y="34"/>
                    </a:lnTo>
                    <a:lnTo>
                      <a:pt x="554" y="26"/>
                    </a:lnTo>
                    <a:lnTo>
                      <a:pt x="538" y="19"/>
                    </a:lnTo>
                    <a:lnTo>
                      <a:pt x="522" y="14"/>
                    </a:lnTo>
                    <a:lnTo>
                      <a:pt x="507" y="10"/>
                    </a:lnTo>
                    <a:lnTo>
                      <a:pt x="490" y="6"/>
                    </a:lnTo>
                    <a:lnTo>
                      <a:pt x="474" y="3"/>
                    </a:lnTo>
                    <a:lnTo>
                      <a:pt x="459" y="0"/>
                    </a:lnTo>
                    <a:lnTo>
                      <a:pt x="443" y="0"/>
                    </a:lnTo>
                    <a:lnTo>
                      <a:pt x="427" y="0"/>
                    </a:lnTo>
                    <a:lnTo>
                      <a:pt x="395" y="4"/>
                    </a:lnTo>
                    <a:lnTo>
                      <a:pt x="365" y="11"/>
                    </a:lnTo>
                    <a:lnTo>
                      <a:pt x="338" y="22"/>
                    </a:lnTo>
                    <a:lnTo>
                      <a:pt x="315" y="34"/>
                    </a:lnTo>
                    <a:lnTo>
                      <a:pt x="295" y="48"/>
                    </a:lnTo>
                    <a:lnTo>
                      <a:pt x="279" y="60"/>
                    </a:lnTo>
                    <a:lnTo>
                      <a:pt x="266" y="71"/>
                    </a:lnTo>
                    <a:lnTo>
                      <a:pt x="258" y="80"/>
                    </a:lnTo>
                    <a:lnTo>
                      <a:pt x="250" y="92"/>
                    </a:lnTo>
                    <a:lnTo>
                      <a:pt x="234" y="116"/>
                    </a:lnTo>
                    <a:lnTo>
                      <a:pt x="211" y="153"/>
                    </a:lnTo>
                    <a:lnTo>
                      <a:pt x="184" y="199"/>
                    </a:lnTo>
                    <a:lnTo>
                      <a:pt x="154" y="251"/>
                    </a:lnTo>
                    <a:lnTo>
                      <a:pt x="123" y="311"/>
                    </a:lnTo>
                    <a:lnTo>
                      <a:pt x="94" y="374"/>
                    </a:lnTo>
                    <a:lnTo>
                      <a:pt x="65" y="439"/>
                    </a:lnTo>
                    <a:lnTo>
                      <a:pt x="56" y="462"/>
                    </a:lnTo>
                    <a:lnTo>
                      <a:pt x="161" y="494"/>
                    </a:lnTo>
                    <a:lnTo>
                      <a:pt x="130" y="589"/>
                    </a:lnTo>
                    <a:lnTo>
                      <a:pt x="100" y="692"/>
                    </a:lnTo>
                    <a:lnTo>
                      <a:pt x="71" y="801"/>
                    </a:lnTo>
                    <a:lnTo>
                      <a:pt x="46" y="913"/>
                    </a:lnTo>
                    <a:lnTo>
                      <a:pt x="25" y="1028"/>
                    </a:lnTo>
                    <a:lnTo>
                      <a:pt x="10" y="1140"/>
                    </a:lnTo>
                    <a:lnTo>
                      <a:pt x="0" y="1248"/>
                    </a:lnTo>
                    <a:lnTo>
                      <a:pt x="0" y="1350"/>
                    </a:lnTo>
                    <a:lnTo>
                      <a:pt x="2" y="1372"/>
                    </a:lnTo>
                    <a:lnTo>
                      <a:pt x="977" y="1400"/>
                    </a:lnTo>
                    <a:lnTo>
                      <a:pt x="975" y="1375"/>
                    </a:lnTo>
                    <a:close/>
                  </a:path>
                </a:pathLst>
              </a:custGeom>
              <a:solidFill>
                <a:srgbClr val="000000"/>
              </a:solidFill>
              <a:ln w="9525">
                <a:noFill/>
                <a:round/>
                <a:headEnd/>
                <a:tailEnd/>
              </a:ln>
            </p:spPr>
            <p:txBody>
              <a:bodyPr/>
              <a:lstStyle/>
              <a:p>
                <a:endParaRPr lang="pt-BR"/>
              </a:p>
            </p:txBody>
          </p:sp>
          <p:sp>
            <p:nvSpPr>
              <p:cNvPr id="1942572" name="Freeform 44"/>
              <p:cNvSpPr>
                <a:spLocks/>
              </p:cNvSpPr>
              <p:nvPr/>
            </p:nvSpPr>
            <p:spPr bwMode="auto">
              <a:xfrm>
                <a:off x="4524" y="1151"/>
                <a:ext cx="293" cy="435"/>
              </a:xfrm>
              <a:custGeom>
                <a:avLst/>
                <a:gdLst/>
                <a:ahLst/>
                <a:cxnLst>
                  <a:cxn ang="0">
                    <a:pos x="166" y="440"/>
                  </a:cxn>
                  <a:cxn ang="0">
                    <a:pos x="174" y="415"/>
                  </a:cxn>
                  <a:cxn ang="0">
                    <a:pos x="70" y="384"/>
                  </a:cxn>
                  <a:cxn ang="0">
                    <a:pos x="97" y="325"/>
                  </a:cxn>
                  <a:cxn ang="0">
                    <a:pos x="125" y="268"/>
                  </a:cxn>
                  <a:cxn ang="0">
                    <a:pos x="154" y="214"/>
                  </a:cxn>
                  <a:cxn ang="0">
                    <a:pos x="181" y="167"/>
                  </a:cxn>
                  <a:cxn ang="0">
                    <a:pos x="205" y="126"/>
                  </a:cxn>
                  <a:cxn ang="0">
                    <a:pos x="225" y="94"/>
                  </a:cxn>
                  <a:cxn ang="0">
                    <a:pos x="239" y="71"/>
                  </a:cxn>
                  <a:cxn ang="0">
                    <a:pos x="247" y="60"/>
                  </a:cxn>
                  <a:cxn ang="0">
                    <a:pos x="252" y="55"/>
                  </a:cxn>
                  <a:cxn ang="0">
                    <a:pos x="262" y="47"/>
                  </a:cxn>
                  <a:cxn ang="0">
                    <a:pos x="274" y="37"/>
                  </a:cxn>
                  <a:cxn ang="0">
                    <a:pos x="290" y="27"/>
                  </a:cxn>
                  <a:cxn ang="0">
                    <a:pos x="309" y="17"/>
                  </a:cxn>
                  <a:cxn ang="0">
                    <a:pos x="332" y="9"/>
                  </a:cxn>
                  <a:cxn ang="0">
                    <a:pos x="355" y="2"/>
                  </a:cxn>
                  <a:cxn ang="0">
                    <a:pos x="382" y="0"/>
                  </a:cxn>
                  <a:cxn ang="0">
                    <a:pos x="409" y="0"/>
                  </a:cxn>
                  <a:cxn ang="0">
                    <a:pos x="434" y="4"/>
                  </a:cxn>
                  <a:cxn ang="0">
                    <a:pos x="461" y="12"/>
                  </a:cxn>
                  <a:cxn ang="0">
                    <a:pos x="488" y="23"/>
                  </a:cxn>
                  <a:cxn ang="0">
                    <a:pos x="515" y="37"/>
                  </a:cxn>
                  <a:cxn ang="0">
                    <a:pos x="542" y="56"/>
                  </a:cxn>
                  <a:cxn ang="0">
                    <a:pos x="568" y="78"/>
                  </a:cxn>
                  <a:cxn ang="0">
                    <a:pos x="595" y="104"/>
                  </a:cxn>
                  <a:cxn ang="0">
                    <a:pos x="634" y="152"/>
                  </a:cxn>
                  <a:cxn ang="0">
                    <a:pos x="669" y="213"/>
                  </a:cxn>
                  <a:cxn ang="0">
                    <a:pos x="702" y="283"/>
                  </a:cxn>
                  <a:cxn ang="0">
                    <a:pos x="730" y="363"/>
                  </a:cxn>
                  <a:cxn ang="0">
                    <a:pos x="756" y="449"/>
                  </a:cxn>
                  <a:cxn ang="0">
                    <a:pos x="779" y="540"/>
                  </a:cxn>
                  <a:cxn ang="0">
                    <a:pos x="798" y="634"/>
                  </a:cxn>
                  <a:cxn ang="0">
                    <a:pos x="815" y="729"/>
                  </a:cxn>
                  <a:cxn ang="0">
                    <a:pos x="830" y="823"/>
                  </a:cxn>
                  <a:cxn ang="0">
                    <a:pos x="843" y="915"/>
                  </a:cxn>
                  <a:cxn ang="0">
                    <a:pos x="853" y="1001"/>
                  </a:cxn>
                  <a:cxn ang="0">
                    <a:pos x="862" y="1082"/>
                  </a:cxn>
                  <a:cxn ang="0">
                    <a:pos x="869" y="1155"/>
                  </a:cxn>
                  <a:cxn ang="0">
                    <a:pos x="875" y="1217"/>
                  </a:cxn>
                  <a:cxn ang="0">
                    <a:pos x="877" y="1267"/>
                  </a:cxn>
                  <a:cxn ang="0">
                    <a:pos x="880" y="1304"/>
                  </a:cxn>
                  <a:cxn ang="0">
                    <a:pos x="0" y="1278"/>
                  </a:cxn>
                  <a:cxn ang="0">
                    <a:pos x="1" y="1181"/>
                  </a:cxn>
                  <a:cxn ang="0">
                    <a:pos x="10" y="1077"/>
                  </a:cxn>
                  <a:cxn ang="0">
                    <a:pos x="27" y="969"/>
                  </a:cxn>
                  <a:cxn ang="0">
                    <a:pos x="48" y="858"/>
                  </a:cxn>
                  <a:cxn ang="0">
                    <a:pos x="73" y="748"/>
                  </a:cxn>
                  <a:cxn ang="0">
                    <a:pos x="102" y="638"/>
                  </a:cxn>
                  <a:cxn ang="0">
                    <a:pos x="133" y="536"/>
                  </a:cxn>
                  <a:cxn ang="0">
                    <a:pos x="166" y="440"/>
                  </a:cxn>
                </a:cxnLst>
                <a:rect l="0" t="0" r="r" b="b"/>
                <a:pathLst>
                  <a:path w="880" h="1304">
                    <a:moveTo>
                      <a:pt x="166" y="440"/>
                    </a:moveTo>
                    <a:lnTo>
                      <a:pt x="174" y="415"/>
                    </a:lnTo>
                    <a:lnTo>
                      <a:pt x="70" y="384"/>
                    </a:lnTo>
                    <a:lnTo>
                      <a:pt x="97" y="325"/>
                    </a:lnTo>
                    <a:lnTo>
                      <a:pt x="125" y="268"/>
                    </a:lnTo>
                    <a:lnTo>
                      <a:pt x="154" y="214"/>
                    </a:lnTo>
                    <a:lnTo>
                      <a:pt x="181" y="167"/>
                    </a:lnTo>
                    <a:lnTo>
                      <a:pt x="205" y="126"/>
                    </a:lnTo>
                    <a:lnTo>
                      <a:pt x="225" y="94"/>
                    </a:lnTo>
                    <a:lnTo>
                      <a:pt x="239" y="71"/>
                    </a:lnTo>
                    <a:lnTo>
                      <a:pt x="247" y="60"/>
                    </a:lnTo>
                    <a:lnTo>
                      <a:pt x="252" y="55"/>
                    </a:lnTo>
                    <a:lnTo>
                      <a:pt x="262" y="47"/>
                    </a:lnTo>
                    <a:lnTo>
                      <a:pt x="274" y="37"/>
                    </a:lnTo>
                    <a:lnTo>
                      <a:pt x="290" y="27"/>
                    </a:lnTo>
                    <a:lnTo>
                      <a:pt x="309" y="17"/>
                    </a:lnTo>
                    <a:lnTo>
                      <a:pt x="332" y="9"/>
                    </a:lnTo>
                    <a:lnTo>
                      <a:pt x="355" y="2"/>
                    </a:lnTo>
                    <a:lnTo>
                      <a:pt x="382" y="0"/>
                    </a:lnTo>
                    <a:lnTo>
                      <a:pt x="409" y="0"/>
                    </a:lnTo>
                    <a:lnTo>
                      <a:pt x="434" y="4"/>
                    </a:lnTo>
                    <a:lnTo>
                      <a:pt x="461" y="12"/>
                    </a:lnTo>
                    <a:lnTo>
                      <a:pt x="488" y="23"/>
                    </a:lnTo>
                    <a:lnTo>
                      <a:pt x="515" y="37"/>
                    </a:lnTo>
                    <a:lnTo>
                      <a:pt x="542" y="56"/>
                    </a:lnTo>
                    <a:lnTo>
                      <a:pt x="568" y="78"/>
                    </a:lnTo>
                    <a:lnTo>
                      <a:pt x="595" y="104"/>
                    </a:lnTo>
                    <a:lnTo>
                      <a:pt x="634" y="152"/>
                    </a:lnTo>
                    <a:lnTo>
                      <a:pt x="669" y="213"/>
                    </a:lnTo>
                    <a:lnTo>
                      <a:pt x="702" y="283"/>
                    </a:lnTo>
                    <a:lnTo>
                      <a:pt x="730" y="363"/>
                    </a:lnTo>
                    <a:lnTo>
                      <a:pt x="756" y="449"/>
                    </a:lnTo>
                    <a:lnTo>
                      <a:pt x="779" y="540"/>
                    </a:lnTo>
                    <a:lnTo>
                      <a:pt x="798" y="634"/>
                    </a:lnTo>
                    <a:lnTo>
                      <a:pt x="815" y="729"/>
                    </a:lnTo>
                    <a:lnTo>
                      <a:pt x="830" y="823"/>
                    </a:lnTo>
                    <a:lnTo>
                      <a:pt x="843" y="915"/>
                    </a:lnTo>
                    <a:lnTo>
                      <a:pt x="853" y="1001"/>
                    </a:lnTo>
                    <a:lnTo>
                      <a:pt x="862" y="1082"/>
                    </a:lnTo>
                    <a:lnTo>
                      <a:pt x="869" y="1155"/>
                    </a:lnTo>
                    <a:lnTo>
                      <a:pt x="875" y="1217"/>
                    </a:lnTo>
                    <a:lnTo>
                      <a:pt x="877" y="1267"/>
                    </a:lnTo>
                    <a:lnTo>
                      <a:pt x="880" y="1304"/>
                    </a:lnTo>
                    <a:lnTo>
                      <a:pt x="0" y="1278"/>
                    </a:lnTo>
                    <a:lnTo>
                      <a:pt x="1" y="1181"/>
                    </a:lnTo>
                    <a:lnTo>
                      <a:pt x="10" y="1077"/>
                    </a:lnTo>
                    <a:lnTo>
                      <a:pt x="27" y="969"/>
                    </a:lnTo>
                    <a:lnTo>
                      <a:pt x="48" y="858"/>
                    </a:lnTo>
                    <a:lnTo>
                      <a:pt x="73" y="748"/>
                    </a:lnTo>
                    <a:lnTo>
                      <a:pt x="102" y="638"/>
                    </a:lnTo>
                    <a:lnTo>
                      <a:pt x="133" y="536"/>
                    </a:lnTo>
                    <a:lnTo>
                      <a:pt x="166" y="440"/>
                    </a:lnTo>
                    <a:close/>
                  </a:path>
                </a:pathLst>
              </a:custGeom>
              <a:solidFill>
                <a:srgbClr val="FFFFFF"/>
              </a:solidFill>
              <a:ln w="9525">
                <a:noFill/>
                <a:round/>
                <a:headEnd/>
                <a:tailEnd/>
              </a:ln>
            </p:spPr>
            <p:txBody>
              <a:bodyPr/>
              <a:lstStyle/>
              <a:p>
                <a:endParaRPr lang="pt-BR"/>
              </a:p>
            </p:txBody>
          </p:sp>
          <p:sp>
            <p:nvSpPr>
              <p:cNvPr id="1942573" name="Freeform 45"/>
              <p:cNvSpPr>
                <a:spLocks/>
              </p:cNvSpPr>
              <p:nvPr/>
            </p:nvSpPr>
            <p:spPr bwMode="auto">
              <a:xfrm>
                <a:off x="4552" y="1343"/>
                <a:ext cx="241" cy="78"/>
              </a:xfrm>
              <a:custGeom>
                <a:avLst/>
                <a:gdLst/>
                <a:ahLst/>
                <a:cxnLst>
                  <a:cxn ang="0">
                    <a:pos x="705" y="0"/>
                  </a:cxn>
                  <a:cxn ang="0">
                    <a:pos x="308" y="180"/>
                  </a:cxn>
                  <a:cxn ang="0">
                    <a:pos x="25" y="10"/>
                  </a:cxn>
                  <a:cxn ang="0">
                    <a:pos x="0" y="49"/>
                  </a:cxn>
                  <a:cxn ang="0">
                    <a:pos x="304" y="234"/>
                  </a:cxn>
                  <a:cxn ang="0">
                    <a:pos x="724" y="42"/>
                  </a:cxn>
                  <a:cxn ang="0">
                    <a:pos x="705" y="0"/>
                  </a:cxn>
                </a:cxnLst>
                <a:rect l="0" t="0" r="r" b="b"/>
                <a:pathLst>
                  <a:path w="724" h="234">
                    <a:moveTo>
                      <a:pt x="705" y="0"/>
                    </a:moveTo>
                    <a:lnTo>
                      <a:pt x="308" y="180"/>
                    </a:lnTo>
                    <a:lnTo>
                      <a:pt x="25" y="10"/>
                    </a:lnTo>
                    <a:lnTo>
                      <a:pt x="0" y="49"/>
                    </a:lnTo>
                    <a:lnTo>
                      <a:pt x="304" y="234"/>
                    </a:lnTo>
                    <a:lnTo>
                      <a:pt x="724" y="42"/>
                    </a:lnTo>
                    <a:lnTo>
                      <a:pt x="705" y="0"/>
                    </a:lnTo>
                    <a:close/>
                  </a:path>
                </a:pathLst>
              </a:custGeom>
              <a:solidFill>
                <a:srgbClr val="000000"/>
              </a:solidFill>
              <a:ln w="9525">
                <a:noFill/>
                <a:round/>
                <a:headEnd/>
                <a:tailEnd/>
              </a:ln>
            </p:spPr>
            <p:txBody>
              <a:bodyPr/>
              <a:lstStyle/>
              <a:p>
                <a:endParaRPr lang="pt-BR"/>
              </a:p>
            </p:txBody>
          </p:sp>
          <p:sp>
            <p:nvSpPr>
              <p:cNvPr id="1942574" name="Freeform 46"/>
              <p:cNvSpPr>
                <a:spLocks/>
              </p:cNvSpPr>
              <p:nvPr/>
            </p:nvSpPr>
            <p:spPr bwMode="auto">
              <a:xfrm>
                <a:off x="4634" y="1405"/>
                <a:ext cx="58" cy="103"/>
              </a:xfrm>
              <a:custGeom>
                <a:avLst/>
                <a:gdLst/>
                <a:ahLst/>
                <a:cxnLst>
                  <a:cxn ang="0">
                    <a:pos x="39" y="19"/>
                  </a:cxn>
                  <a:cxn ang="0">
                    <a:pos x="62" y="98"/>
                  </a:cxn>
                  <a:cxn ang="0">
                    <a:pos x="0" y="152"/>
                  </a:cxn>
                  <a:cxn ang="0">
                    <a:pos x="81" y="308"/>
                  </a:cxn>
                  <a:cxn ang="0">
                    <a:pos x="176" y="168"/>
                  </a:cxn>
                  <a:cxn ang="0">
                    <a:pos x="101" y="94"/>
                  </a:cxn>
                  <a:cxn ang="0">
                    <a:pos x="135" y="0"/>
                  </a:cxn>
                  <a:cxn ang="0">
                    <a:pos x="39" y="19"/>
                  </a:cxn>
                </a:cxnLst>
                <a:rect l="0" t="0" r="r" b="b"/>
                <a:pathLst>
                  <a:path w="176" h="308">
                    <a:moveTo>
                      <a:pt x="39" y="19"/>
                    </a:moveTo>
                    <a:lnTo>
                      <a:pt x="62" y="98"/>
                    </a:lnTo>
                    <a:lnTo>
                      <a:pt x="0" y="152"/>
                    </a:lnTo>
                    <a:lnTo>
                      <a:pt x="81" y="308"/>
                    </a:lnTo>
                    <a:lnTo>
                      <a:pt x="176" y="168"/>
                    </a:lnTo>
                    <a:lnTo>
                      <a:pt x="101" y="94"/>
                    </a:lnTo>
                    <a:lnTo>
                      <a:pt x="135" y="0"/>
                    </a:lnTo>
                    <a:lnTo>
                      <a:pt x="39" y="19"/>
                    </a:lnTo>
                    <a:close/>
                  </a:path>
                </a:pathLst>
              </a:custGeom>
              <a:solidFill>
                <a:srgbClr val="000000"/>
              </a:solidFill>
              <a:ln w="9525">
                <a:noFill/>
                <a:round/>
                <a:headEnd/>
                <a:tailEnd/>
              </a:ln>
            </p:spPr>
            <p:txBody>
              <a:bodyPr/>
              <a:lstStyle/>
              <a:p>
                <a:endParaRPr lang="pt-BR"/>
              </a:p>
            </p:txBody>
          </p:sp>
          <p:sp>
            <p:nvSpPr>
              <p:cNvPr id="1942575" name="Freeform 47"/>
              <p:cNvSpPr>
                <a:spLocks/>
              </p:cNvSpPr>
              <p:nvPr/>
            </p:nvSpPr>
            <p:spPr bwMode="auto">
              <a:xfrm>
                <a:off x="4581" y="1368"/>
                <a:ext cx="168" cy="170"/>
              </a:xfrm>
              <a:custGeom>
                <a:avLst/>
                <a:gdLst/>
                <a:ahLst/>
                <a:cxnLst>
                  <a:cxn ang="0">
                    <a:pos x="243" y="512"/>
                  </a:cxn>
                  <a:cxn ang="0">
                    <a:pos x="503" y="22"/>
                  </a:cxn>
                  <a:cxn ang="0">
                    <a:pos x="462" y="0"/>
                  </a:cxn>
                  <a:cxn ang="0">
                    <a:pos x="245" y="409"/>
                  </a:cxn>
                  <a:cxn ang="0">
                    <a:pos x="42" y="6"/>
                  </a:cxn>
                  <a:cxn ang="0">
                    <a:pos x="0" y="26"/>
                  </a:cxn>
                  <a:cxn ang="0">
                    <a:pos x="243" y="512"/>
                  </a:cxn>
                </a:cxnLst>
                <a:rect l="0" t="0" r="r" b="b"/>
                <a:pathLst>
                  <a:path w="503" h="512">
                    <a:moveTo>
                      <a:pt x="243" y="512"/>
                    </a:moveTo>
                    <a:lnTo>
                      <a:pt x="503" y="22"/>
                    </a:lnTo>
                    <a:lnTo>
                      <a:pt x="462" y="0"/>
                    </a:lnTo>
                    <a:lnTo>
                      <a:pt x="245" y="409"/>
                    </a:lnTo>
                    <a:lnTo>
                      <a:pt x="42" y="6"/>
                    </a:lnTo>
                    <a:lnTo>
                      <a:pt x="0" y="26"/>
                    </a:lnTo>
                    <a:lnTo>
                      <a:pt x="243" y="512"/>
                    </a:lnTo>
                    <a:close/>
                  </a:path>
                </a:pathLst>
              </a:custGeom>
              <a:solidFill>
                <a:srgbClr val="000000"/>
              </a:solidFill>
              <a:ln w="9525">
                <a:noFill/>
                <a:round/>
                <a:headEnd/>
                <a:tailEnd/>
              </a:ln>
            </p:spPr>
            <p:txBody>
              <a:bodyPr/>
              <a:lstStyle/>
              <a:p>
                <a:endParaRPr lang="pt-BR"/>
              </a:p>
            </p:txBody>
          </p:sp>
          <p:sp>
            <p:nvSpPr>
              <p:cNvPr id="1942576" name="Freeform 48"/>
              <p:cNvSpPr>
                <a:spLocks/>
              </p:cNvSpPr>
              <p:nvPr/>
            </p:nvSpPr>
            <p:spPr bwMode="auto">
              <a:xfrm>
                <a:off x="4531" y="1401"/>
                <a:ext cx="279" cy="193"/>
              </a:xfrm>
              <a:custGeom>
                <a:avLst/>
                <a:gdLst/>
                <a:ahLst/>
                <a:cxnLst>
                  <a:cxn ang="0">
                    <a:pos x="664" y="167"/>
                  </a:cxn>
                  <a:cxn ang="0">
                    <a:pos x="838" y="57"/>
                  </a:cxn>
                  <a:cxn ang="0">
                    <a:pos x="814" y="16"/>
                  </a:cxn>
                  <a:cxn ang="0">
                    <a:pos x="603" y="151"/>
                  </a:cxn>
                  <a:cxn ang="0">
                    <a:pos x="666" y="281"/>
                  </a:cxn>
                  <a:cxn ang="0">
                    <a:pos x="373" y="518"/>
                  </a:cxn>
                  <a:cxn ang="0">
                    <a:pos x="102" y="251"/>
                  </a:cxn>
                  <a:cxn ang="0">
                    <a:pos x="204" y="140"/>
                  </a:cxn>
                  <a:cxn ang="0">
                    <a:pos x="30" y="0"/>
                  </a:cxn>
                  <a:cxn ang="0">
                    <a:pos x="0" y="36"/>
                  </a:cxn>
                  <a:cxn ang="0">
                    <a:pos x="135" y="146"/>
                  </a:cxn>
                  <a:cxn ang="0">
                    <a:pos x="38" y="252"/>
                  </a:cxn>
                  <a:cxn ang="0">
                    <a:pos x="368" y="580"/>
                  </a:cxn>
                  <a:cxn ang="0">
                    <a:pos x="724" y="293"/>
                  </a:cxn>
                  <a:cxn ang="0">
                    <a:pos x="664" y="167"/>
                  </a:cxn>
                </a:cxnLst>
                <a:rect l="0" t="0" r="r" b="b"/>
                <a:pathLst>
                  <a:path w="838" h="580">
                    <a:moveTo>
                      <a:pt x="664" y="167"/>
                    </a:moveTo>
                    <a:lnTo>
                      <a:pt x="838" y="57"/>
                    </a:lnTo>
                    <a:lnTo>
                      <a:pt x="814" y="16"/>
                    </a:lnTo>
                    <a:lnTo>
                      <a:pt x="603" y="151"/>
                    </a:lnTo>
                    <a:lnTo>
                      <a:pt x="666" y="281"/>
                    </a:lnTo>
                    <a:lnTo>
                      <a:pt x="373" y="518"/>
                    </a:lnTo>
                    <a:lnTo>
                      <a:pt x="102" y="251"/>
                    </a:lnTo>
                    <a:lnTo>
                      <a:pt x="204" y="140"/>
                    </a:lnTo>
                    <a:lnTo>
                      <a:pt x="30" y="0"/>
                    </a:lnTo>
                    <a:lnTo>
                      <a:pt x="0" y="36"/>
                    </a:lnTo>
                    <a:lnTo>
                      <a:pt x="135" y="146"/>
                    </a:lnTo>
                    <a:lnTo>
                      <a:pt x="38" y="252"/>
                    </a:lnTo>
                    <a:lnTo>
                      <a:pt x="368" y="580"/>
                    </a:lnTo>
                    <a:lnTo>
                      <a:pt x="724" y="293"/>
                    </a:lnTo>
                    <a:lnTo>
                      <a:pt x="664" y="167"/>
                    </a:lnTo>
                    <a:close/>
                  </a:path>
                </a:pathLst>
              </a:custGeom>
              <a:solidFill>
                <a:srgbClr val="000000"/>
              </a:solidFill>
              <a:ln w="9525">
                <a:noFill/>
                <a:round/>
                <a:headEnd/>
                <a:tailEnd/>
              </a:ln>
            </p:spPr>
            <p:txBody>
              <a:bodyPr/>
              <a:lstStyle/>
              <a:p>
                <a:endParaRPr lang="pt-BR"/>
              </a:p>
            </p:txBody>
          </p:sp>
          <p:sp>
            <p:nvSpPr>
              <p:cNvPr id="1942577" name="Freeform 49"/>
              <p:cNvSpPr>
                <a:spLocks/>
              </p:cNvSpPr>
              <p:nvPr/>
            </p:nvSpPr>
            <p:spPr bwMode="auto">
              <a:xfrm>
                <a:off x="4591" y="1195"/>
                <a:ext cx="77" cy="74"/>
              </a:xfrm>
              <a:custGeom>
                <a:avLst/>
                <a:gdLst/>
                <a:ahLst/>
                <a:cxnLst>
                  <a:cxn ang="0">
                    <a:pos x="132" y="221"/>
                  </a:cxn>
                  <a:cxn ang="0">
                    <a:pos x="143" y="219"/>
                  </a:cxn>
                  <a:cxn ang="0">
                    <a:pos x="155" y="216"/>
                  </a:cxn>
                  <a:cxn ang="0">
                    <a:pos x="165" y="212"/>
                  </a:cxn>
                  <a:cxn ang="0">
                    <a:pos x="176" y="206"/>
                  </a:cxn>
                  <a:cxn ang="0">
                    <a:pos x="185" y="200"/>
                  </a:cxn>
                  <a:cxn ang="0">
                    <a:pos x="193" y="193"/>
                  </a:cxn>
                  <a:cxn ang="0">
                    <a:pos x="201" y="185"/>
                  </a:cxn>
                  <a:cxn ang="0">
                    <a:pos x="209" y="175"/>
                  </a:cxn>
                  <a:cxn ang="0">
                    <a:pos x="220" y="157"/>
                  </a:cxn>
                  <a:cxn ang="0">
                    <a:pos x="228" y="136"/>
                  </a:cxn>
                  <a:cxn ang="0">
                    <a:pos x="231" y="116"/>
                  </a:cxn>
                  <a:cxn ang="0">
                    <a:pos x="230" y="94"/>
                  </a:cxn>
                  <a:cxn ang="0">
                    <a:pos x="228" y="84"/>
                  </a:cxn>
                  <a:cxn ang="0">
                    <a:pos x="224" y="74"/>
                  </a:cxn>
                  <a:cxn ang="0">
                    <a:pos x="220" y="63"/>
                  </a:cxn>
                  <a:cxn ang="0">
                    <a:pos x="216" y="54"/>
                  </a:cxn>
                  <a:cxn ang="0">
                    <a:pos x="209" y="46"/>
                  </a:cxn>
                  <a:cxn ang="0">
                    <a:pos x="203" y="38"/>
                  </a:cxn>
                  <a:cxn ang="0">
                    <a:pos x="195" y="30"/>
                  </a:cxn>
                  <a:cxn ang="0">
                    <a:pos x="186" y="23"/>
                  </a:cxn>
                  <a:cxn ang="0">
                    <a:pos x="177" y="16"/>
                  </a:cxn>
                  <a:cxn ang="0">
                    <a:pos x="168" y="11"/>
                  </a:cxn>
                  <a:cxn ang="0">
                    <a:pos x="157" y="7"/>
                  </a:cxn>
                  <a:cxn ang="0">
                    <a:pos x="146" y="3"/>
                  </a:cxn>
                  <a:cxn ang="0">
                    <a:pos x="135" y="1"/>
                  </a:cxn>
                  <a:cxn ang="0">
                    <a:pos x="123" y="0"/>
                  </a:cxn>
                  <a:cxn ang="0">
                    <a:pos x="112" y="0"/>
                  </a:cxn>
                  <a:cxn ang="0">
                    <a:pos x="100" y="1"/>
                  </a:cxn>
                  <a:cxn ang="0">
                    <a:pos x="88" y="4"/>
                  </a:cxn>
                  <a:cxn ang="0">
                    <a:pos x="77" y="7"/>
                  </a:cxn>
                  <a:cxn ang="0">
                    <a:pos x="66" y="11"/>
                  </a:cxn>
                  <a:cxn ang="0">
                    <a:pos x="57" y="16"/>
                  </a:cxn>
                  <a:cxn ang="0">
                    <a:pos x="47" y="21"/>
                  </a:cxn>
                  <a:cxn ang="0">
                    <a:pos x="38" y="30"/>
                  </a:cxn>
                  <a:cxn ang="0">
                    <a:pos x="30" y="38"/>
                  </a:cxn>
                  <a:cxn ang="0">
                    <a:pos x="23" y="46"/>
                  </a:cxn>
                  <a:cxn ang="0">
                    <a:pos x="12" y="65"/>
                  </a:cxn>
                  <a:cxn ang="0">
                    <a:pos x="4" y="85"/>
                  </a:cxn>
                  <a:cxn ang="0">
                    <a:pos x="0" y="107"/>
                  </a:cxn>
                  <a:cxn ang="0">
                    <a:pos x="2" y="128"/>
                  </a:cxn>
                  <a:cxn ang="0">
                    <a:pos x="7" y="150"/>
                  </a:cxn>
                  <a:cxn ang="0">
                    <a:pos x="18" y="170"/>
                  </a:cxn>
                  <a:cxn ang="0">
                    <a:pos x="30" y="186"/>
                  </a:cxn>
                  <a:cxn ang="0">
                    <a:pos x="47" y="201"/>
                  </a:cxn>
                  <a:cxn ang="0">
                    <a:pos x="66" y="212"/>
                  </a:cxn>
                  <a:cxn ang="0">
                    <a:pos x="87" y="219"/>
                  </a:cxn>
                  <a:cxn ang="0">
                    <a:pos x="110" y="223"/>
                  </a:cxn>
                  <a:cxn ang="0">
                    <a:pos x="132" y="221"/>
                  </a:cxn>
                </a:cxnLst>
                <a:rect l="0" t="0" r="r" b="b"/>
                <a:pathLst>
                  <a:path w="231" h="223">
                    <a:moveTo>
                      <a:pt x="132" y="221"/>
                    </a:moveTo>
                    <a:lnTo>
                      <a:pt x="143" y="219"/>
                    </a:lnTo>
                    <a:lnTo>
                      <a:pt x="155" y="216"/>
                    </a:lnTo>
                    <a:lnTo>
                      <a:pt x="165" y="212"/>
                    </a:lnTo>
                    <a:lnTo>
                      <a:pt x="176" y="206"/>
                    </a:lnTo>
                    <a:lnTo>
                      <a:pt x="185" y="200"/>
                    </a:lnTo>
                    <a:lnTo>
                      <a:pt x="193" y="193"/>
                    </a:lnTo>
                    <a:lnTo>
                      <a:pt x="201" y="185"/>
                    </a:lnTo>
                    <a:lnTo>
                      <a:pt x="209" y="175"/>
                    </a:lnTo>
                    <a:lnTo>
                      <a:pt x="220" y="157"/>
                    </a:lnTo>
                    <a:lnTo>
                      <a:pt x="228" y="136"/>
                    </a:lnTo>
                    <a:lnTo>
                      <a:pt x="231" y="116"/>
                    </a:lnTo>
                    <a:lnTo>
                      <a:pt x="230" y="94"/>
                    </a:lnTo>
                    <a:lnTo>
                      <a:pt x="228" y="84"/>
                    </a:lnTo>
                    <a:lnTo>
                      <a:pt x="224" y="74"/>
                    </a:lnTo>
                    <a:lnTo>
                      <a:pt x="220" y="63"/>
                    </a:lnTo>
                    <a:lnTo>
                      <a:pt x="216" y="54"/>
                    </a:lnTo>
                    <a:lnTo>
                      <a:pt x="209" y="46"/>
                    </a:lnTo>
                    <a:lnTo>
                      <a:pt x="203" y="38"/>
                    </a:lnTo>
                    <a:lnTo>
                      <a:pt x="195" y="30"/>
                    </a:lnTo>
                    <a:lnTo>
                      <a:pt x="186" y="23"/>
                    </a:lnTo>
                    <a:lnTo>
                      <a:pt x="177" y="16"/>
                    </a:lnTo>
                    <a:lnTo>
                      <a:pt x="168" y="11"/>
                    </a:lnTo>
                    <a:lnTo>
                      <a:pt x="157" y="7"/>
                    </a:lnTo>
                    <a:lnTo>
                      <a:pt x="146" y="3"/>
                    </a:lnTo>
                    <a:lnTo>
                      <a:pt x="135" y="1"/>
                    </a:lnTo>
                    <a:lnTo>
                      <a:pt x="123" y="0"/>
                    </a:lnTo>
                    <a:lnTo>
                      <a:pt x="112" y="0"/>
                    </a:lnTo>
                    <a:lnTo>
                      <a:pt x="100" y="1"/>
                    </a:lnTo>
                    <a:lnTo>
                      <a:pt x="88" y="4"/>
                    </a:lnTo>
                    <a:lnTo>
                      <a:pt x="77" y="7"/>
                    </a:lnTo>
                    <a:lnTo>
                      <a:pt x="66" y="11"/>
                    </a:lnTo>
                    <a:lnTo>
                      <a:pt x="57" y="16"/>
                    </a:lnTo>
                    <a:lnTo>
                      <a:pt x="47" y="21"/>
                    </a:lnTo>
                    <a:lnTo>
                      <a:pt x="38" y="30"/>
                    </a:lnTo>
                    <a:lnTo>
                      <a:pt x="30" y="38"/>
                    </a:lnTo>
                    <a:lnTo>
                      <a:pt x="23" y="46"/>
                    </a:lnTo>
                    <a:lnTo>
                      <a:pt x="12" y="65"/>
                    </a:lnTo>
                    <a:lnTo>
                      <a:pt x="4" y="85"/>
                    </a:lnTo>
                    <a:lnTo>
                      <a:pt x="0" y="107"/>
                    </a:lnTo>
                    <a:lnTo>
                      <a:pt x="2" y="128"/>
                    </a:lnTo>
                    <a:lnTo>
                      <a:pt x="7" y="150"/>
                    </a:lnTo>
                    <a:lnTo>
                      <a:pt x="18" y="170"/>
                    </a:lnTo>
                    <a:lnTo>
                      <a:pt x="30" y="186"/>
                    </a:lnTo>
                    <a:lnTo>
                      <a:pt x="47" y="201"/>
                    </a:lnTo>
                    <a:lnTo>
                      <a:pt x="66" y="212"/>
                    </a:lnTo>
                    <a:lnTo>
                      <a:pt x="87" y="219"/>
                    </a:lnTo>
                    <a:lnTo>
                      <a:pt x="110" y="223"/>
                    </a:lnTo>
                    <a:lnTo>
                      <a:pt x="132" y="221"/>
                    </a:lnTo>
                    <a:close/>
                  </a:path>
                </a:pathLst>
              </a:custGeom>
              <a:solidFill>
                <a:srgbClr val="000000"/>
              </a:solidFill>
              <a:ln w="9525">
                <a:noFill/>
                <a:round/>
                <a:headEnd/>
                <a:tailEnd/>
              </a:ln>
            </p:spPr>
            <p:txBody>
              <a:bodyPr/>
              <a:lstStyle/>
              <a:p>
                <a:endParaRPr lang="pt-BR"/>
              </a:p>
            </p:txBody>
          </p:sp>
          <p:sp>
            <p:nvSpPr>
              <p:cNvPr id="1942578" name="Freeform 50"/>
              <p:cNvSpPr>
                <a:spLocks/>
              </p:cNvSpPr>
              <p:nvPr/>
            </p:nvSpPr>
            <p:spPr bwMode="auto">
              <a:xfrm>
                <a:off x="4607" y="1210"/>
                <a:ext cx="46" cy="43"/>
              </a:xfrm>
              <a:custGeom>
                <a:avLst/>
                <a:gdLst/>
                <a:ahLst/>
                <a:cxnLst>
                  <a:cxn ang="0">
                    <a:pos x="2" y="75"/>
                  </a:cxn>
                  <a:cxn ang="0">
                    <a:pos x="0" y="62"/>
                  </a:cxn>
                  <a:cxn ang="0">
                    <a:pos x="3" y="50"/>
                  </a:cxn>
                  <a:cxn ang="0">
                    <a:pos x="7" y="39"/>
                  </a:cxn>
                  <a:cxn ang="0">
                    <a:pos x="14" y="28"/>
                  </a:cxn>
                  <a:cxn ang="0">
                    <a:pos x="18" y="23"/>
                  </a:cxn>
                  <a:cxn ang="0">
                    <a:pos x="23" y="19"/>
                  </a:cxn>
                  <a:cxn ang="0">
                    <a:pos x="29" y="13"/>
                  </a:cxn>
                  <a:cxn ang="0">
                    <a:pos x="34" y="11"/>
                  </a:cxn>
                  <a:cxn ang="0">
                    <a:pos x="40" y="7"/>
                  </a:cxn>
                  <a:cxn ang="0">
                    <a:pos x="46" y="4"/>
                  </a:cxn>
                  <a:cxn ang="0">
                    <a:pos x="53" y="2"/>
                  </a:cxn>
                  <a:cxn ang="0">
                    <a:pos x="60" y="1"/>
                  </a:cxn>
                  <a:cxn ang="0">
                    <a:pos x="67" y="0"/>
                  </a:cxn>
                  <a:cxn ang="0">
                    <a:pos x="73" y="0"/>
                  </a:cxn>
                  <a:cxn ang="0">
                    <a:pos x="80" y="1"/>
                  </a:cxn>
                  <a:cxn ang="0">
                    <a:pos x="87" y="2"/>
                  </a:cxn>
                  <a:cxn ang="0">
                    <a:pos x="94" y="4"/>
                  </a:cxn>
                  <a:cxn ang="0">
                    <a:pos x="99" y="7"/>
                  </a:cxn>
                  <a:cxn ang="0">
                    <a:pos x="106" y="9"/>
                  </a:cxn>
                  <a:cxn ang="0">
                    <a:pos x="111" y="13"/>
                  </a:cxn>
                  <a:cxn ang="0">
                    <a:pos x="121" y="23"/>
                  </a:cxn>
                  <a:cxn ang="0">
                    <a:pos x="129" y="32"/>
                  </a:cxn>
                  <a:cxn ang="0">
                    <a:pos x="134" y="43"/>
                  </a:cxn>
                  <a:cxn ang="0">
                    <a:pos x="137" y="55"/>
                  </a:cxn>
                  <a:cxn ang="0">
                    <a:pos x="138" y="67"/>
                  </a:cxn>
                  <a:cxn ang="0">
                    <a:pos x="135" y="79"/>
                  </a:cxn>
                  <a:cxn ang="0">
                    <a:pos x="131" y="92"/>
                  </a:cxn>
                  <a:cxn ang="0">
                    <a:pos x="125" y="102"/>
                  </a:cxn>
                  <a:cxn ang="0">
                    <a:pos x="121" y="108"/>
                  </a:cxn>
                  <a:cxn ang="0">
                    <a:pos x="115" y="112"/>
                  </a:cxn>
                  <a:cxn ang="0">
                    <a:pos x="110" y="117"/>
                  </a:cxn>
                  <a:cxn ang="0">
                    <a:pos x="104" y="120"/>
                  </a:cxn>
                  <a:cxn ang="0">
                    <a:pos x="99" y="124"/>
                  </a:cxn>
                  <a:cxn ang="0">
                    <a:pos x="92" y="127"/>
                  </a:cxn>
                  <a:cxn ang="0">
                    <a:pos x="85" y="128"/>
                  </a:cxn>
                  <a:cxn ang="0">
                    <a:pos x="79" y="129"/>
                  </a:cxn>
                  <a:cxn ang="0">
                    <a:pos x="65" y="129"/>
                  </a:cxn>
                  <a:cxn ang="0">
                    <a:pos x="52" y="128"/>
                  </a:cxn>
                  <a:cxn ang="0">
                    <a:pos x="38" y="124"/>
                  </a:cxn>
                  <a:cxn ang="0">
                    <a:pos x="27" y="117"/>
                  </a:cxn>
                  <a:cxn ang="0">
                    <a:pos x="18" y="109"/>
                  </a:cxn>
                  <a:cxn ang="0">
                    <a:pos x="10" y="100"/>
                  </a:cxn>
                  <a:cxn ang="0">
                    <a:pos x="4" y="88"/>
                  </a:cxn>
                  <a:cxn ang="0">
                    <a:pos x="2" y="75"/>
                  </a:cxn>
                </a:cxnLst>
                <a:rect l="0" t="0" r="r" b="b"/>
                <a:pathLst>
                  <a:path w="138" h="129">
                    <a:moveTo>
                      <a:pt x="2" y="75"/>
                    </a:moveTo>
                    <a:lnTo>
                      <a:pt x="0" y="62"/>
                    </a:lnTo>
                    <a:lnTo>
                      <a:pt x="3" y="50"/>
                    </a:lnTo>
                    <a:lnTo>
                      <a:pt x="7" y="39"/>
                    </a:lnTo>
                    <a:lnTo>
                      <a:pt x="14" y="28"/>
                    </a:lnTo>
                    <a:lnTo>
                      <a:pt x="18" y="23"/>
                    </a:lnTo>
                    <a:lnTo>
                      <a:pt x="23" y="19"/>
                    </a:lnTo>
                    <a:lnTo>
                      <a:pt x="29" y="13"/>
                    </a:lnTo>
                    <a:lnTo>
                      <a:pt x="34" y="11"/>
                    </a:lnTo>
                    <a:lnTo>
                      <a:pt x="40" y="7"/>
                    </a:lnTo>
                    <a:lnTo>
                      <a:pt x="46" y="4"/>
                    </a:lnTo>
                    <a:lnTo>
                      <a:pt x="53" y="2"/>
                    </a:lnTo>
                    <a:lnTo>
                      <a:pt x="60" y="1"/>
                    </a:lnTo>
                    <a:lnTo>
                      <a:pt x="67" y="0"/>
                    </a:lnTo>
                    <a:lnTo>
                      <a:pt x="73" y="0"/>
                    </a:lnTo>
                    <a:lnTo>
                      <a:pt x="80" y="1"/>
                    </a:lnTo>
                    <a:lnTo>
                      <a:pt x="87" y="2"/>
                    </a:lnTo>
                    <a:lnTo>
                      <a:pt x="94" y="4"/>
                    </a:lnTo>
                    <a:lnTo>
                      <a:pt x="99" y="7"/>
                    </a:lnTo>
                    <a:lnTo>
                      <a:pt x="106" y="9"/>
                    </a:lnTo>
                    <a:lnTo>
                      <a:pt x="111" y="13"/>
                    </a:lnTo>
                    <a:lnTo>
                      <a:pt x="121" y="23"/>
                    </a:lnTo>
                    <a:lnTo>
                      <a:pt x="129" y="32"/>
                    </a:lnTo>
                    <a:lnTo>
                      <a:pt x="134" y="43"/>
                    </a:lnTo>
                    <a:lnTo>
                      <a:pt x="137" y="55"/>
                    </a:lnTo>
                    <a:lnTo>
                      <a:pt x="138" y="67"/>
                    </a:lnTo>
                    <a:lnTo>
                      <a:pt x="135" y="79"/>
                    </a:lnTo>
                    <a:lnTo>
                      <a:pt x="131" y="92"/>
                    </a:lnTo>
                    <a:lnTo>
                      <a:pt x="125" y="102"/>
                    </a:lnTo>
                    <a:lnTo>
                      <a:pt x="121" y="108"/>
                    </a:lnTo>
                    <a:lnTo>
                      <a:pt x="115" y="112"/>
                    </a:lnTo>
                    <a:lnTo>
                      <a:pt x="110" y="117"/>
                    </a:lnTo>
                    <a:lnTo>
                      <a:pt x="104" y="120"/>
                    </a:lnTo>
                    <a:lnTo>
                      <a:pt x="99" y="124"/>
                    </a:lnTo>
                    <a:lnTo>
                      <a:pt x="92" y="127"/>
                    </a:lnTo>
                    <a:lnTo>
                      <a:pt x="85" y="128"/>
                    </a:lnTo>
                    <a:lnTo>
                      <a:pt x="79" y="129"/>
                    </a:lnTo>
                    <a:lnTo>
                      <a:pt x="65" y="129"/>
                    </a:lnTo>
                    <a:lnTo>
                      <a:pt x="52" y="128"/>
                    </a:lnTo>
                    <a:lnTo>
                      <a:pt x="38" y="124"/>
                    </a:lnTo>
                    <a:lnTo>
                      <a:pt x="27" y="117"/>
                    </a:lnTo>
                    <a:lnTo>
                      <a:pt x="18" y="109"/>
                    </a:lnTo>
                    <a:lnTo>
                      <a:pt x="10" y="100"/>
                    </a:lnTo>
                    <a:lnTo>
                      <a:pt x="4" y="88"/>
                    </a:lnTo>
                    <a:lnTo>
                      <a:pt x="2" y="75"/>
                    </a:lnTo>
                    <a:close/>
                  </a:path>
                </a:pathLst>
              </a:custGeom>
              <a:solidFill>
                <a:srgbClr val="FFFFFF"/>
              </a:solidFill>
              <a:ln w="9525">
                <a:noFill/>
                <a:round/>
                <a:headEnd/>
                <a:tailEnd/>
              </a:ln>
            </p:spPr>
            <p:txBody>
              <a:bodyPr/>
              <a:lstStyle/>
              <a:p>
                <a:endParaRPr lang="pt-BR"/>
              </a:p>
            </p:txBody>
          </p:sp>
          <p:sp>
            <p:nvSpPr>
              <p:cNvPr id="1942579" name="Freeform 51"/>
              <p:cNvSpPr>
                <a:spLocks/>
              </p:cNvSpPr>
              <p:nvPr/>
            </p:nvSpPr>
            <p:spPr bwMode="auto">
              <a:xfrm>
                <a:off x="4657" y="1205"/>
                <a:ext cx="140" cy="26"/>
              </a:xfrm>
              <a:custGeom>
                <a:avLst/>
                <a:gdLst/>
                <a:ahLst/>
                <a:cxnLst>
                  <a:cxn ang="0">
                    <a:pos x="26" y="79"/>
                  </a:cxn>
                  <a:cxn ang="0">
                    <a:pos x="400" y="47"/>
                  </a:cxn>
                  <a:cxn ang="0">
                    <a:pos x="400" y="47"/>
                  </a:cxn>
                  <a:cxn ang="0">
                    <a:pos x="409" y="44"/>
                  </a:cxn>
                  <a:cxn ang="0">
                    <a:pos x="416" y="39"/>
                  </a:cxn>
                  <a:cxn ang="0">
                    <a:pos x="420" y="31"/>
                  </a:cxn>
                  <a:cxn ang="0">
                    <a:pos x="421" y="21"/>
                  </a:cxn>
                  <a:cxn ang="0">
                    <a:pos x="418" y="13"/>
                  </a:cxn>
                  <a:cxn ang="0">
                    <a:pos x="413" y="5"/>
                  </a:cxn>
                  <a:cxn ang="0">
                    <a:pos x="405" y="1"/>
                  </a:cxn>
                  <a:cxn ang="0">
                    <a:pos x="396" y="0"/>
                  </a:cxn>
                  <a:cxn ang="0">
                    <a:pos x="396" y="0"/>
                  </a:cxn>
                  <a:cxn ang="0">
                    <a:pos x="22" y="32"/>
                  </a:cxn>
                  <a:cxn ang="0">
                    <a:pos x="22" y="32"/>
                  </a:cxn>
                  <a:cxn ang="0">
                    <a:pos x="13" y="35"/>
                  </a:cxn>
                  <a:cxn ang="0">
                    <a:pos x="7" y="40"/>
                  </a:cxn>
                  <a:cxn ang="0">
                    <a:pos x="1" y="48"/>
                  </a:cxn>
                  <a:cxn ang="0">
                    <a:pos x="0" y="58"/>
                  </a:cxn>
                  <a:cxn ang="0">
                    <a:pos x="3" y="66"/>
                  </a:cxn>
                  <a:cxn ang="0">
                    <a:pos x="9" y="73"/>
                  </a:cxn>
                  <a:cxn ang="0">
                    <a:pos x="16" y="78"/>
                  </a:cxn>
                  <a:cxn ang="0">
                    <a:pos x="26" y="79"/>
                  </a:cxn>
                  <a:cxn ang="0">
                    <a:pos x="26" y="79"/>
                  </a:cxn>
                </a:cxnLst>
                <a:rect l="0" t="0" r="r" b="b"/>
                <a:pathLst>
                  <a:path w="421" h="79">
                    <a:moveTo>
                      <a:pt x="26" y="79"/>
                    </a:moveTo>
                    <a:lnTo>
                      <a:pt x="400" y="47"/>
                    </a:lnTo>
                    <a:lnTo>
                      <a:pt x="400" y="47"/>
                    </a:lnTo>
                    <a:lnTo>
                      <a:pt x="409" y="44"/>
                    </a:lnTo>
                    <a:lnTo>
                      <a:pt x="416" y="39"/>
                    </a:lnTo>
                    <a:lnTo>
                      <a:pt x="420" y="31"/>
                    </a:lnTo>
                    <a:lnTo>
                      <a:pt x="421" y="21"/>
                    </a:lnTo>
                    <a:lnTo>
                      <a:pt x="418" y="13"/>
                    </a:lnTo>
                    <a:lnTo>
                      <a:pt x="413" y="5"/>
                    </a:lnTo>
                    <a:lnTo>
                      <a:pt x="405" y="1"/>
                    </a:lnTo>
                    <a:lnTo>
                      <a:pt x="396" y="0"/>
                    </a:lnTo>
                    <a:lnTo>
                      <a:pt x="396" y="0"/>
                    </a:lnTo>
                    <a:lnTo>
                      <a:pt x="22" y="32"/>
                    </a:lnTo>
                    <a:lnTo>
                      <a:pt x="22" y="32"/>
                    </a:lnTo>
                    <a:lnTo>
                      <a:pt x="13" y="35"/>
                    </a:lnTo>
                    <a:lnTo>
                      <a:pt x="7" y="40"/>
                    </a:lnTo>
                    <a:lnTo>
                      <a:pt x="1" y="48"/>
                    </a:lnTo>
                    <a:lnTo>
                      <a:pt x="0" y="58"/>
                    </a:lnTo>
                    <a:lnTo>
                      <a:pt x="3" y="66"/>
                    </a:lnTo>
                    <a:lnTo>
                      <a:pt x="9" y="73"/>
                    </a:lnTo>
                    <a:lnTo>
                      <a:pt x="16" y="78"/>
                    </a:lnTo>
                    <a:lnTo>
                      <a:pt x="26" y="79"/>
                    </a:lnTo>
                    <a:lnTo>
                      <a:pt x="26" y="79"/>
                    </a:lnTo>
                    <a:close/>
                  </a:path>
                </a:pathLst>
              </a:custGeom>
              <a:solidFill>
                <a:srgbClr val="000000"/>
              </a:solidFill>
              <a:ln w="9525">
                <a:noFill/>
                <a:round/>
                <a:headEnd/>
                <a:tailEnd/>
              </a:ln>
            </p:spPr>
            <p:txBody>
              <a:bodyPr/>
              <a:lstStyle/>
              <a:p>
                <a:endParaRPr lang="pt-BR"/>
              </a:p>
            </p:txBody>
          </p:sp>
          <p:sp>
            <p:nvSpPr>
              <p:cNvPr id="1942580" name="Freeform 52"/>
              <p:cNvSpPr>
                <a:spLocks/>
              </p:cNvSpPr>
              <p:nvPr/>
            </p:nvSpPr>
            <p:spPr bwMode="auto">
              <a:xfrm>
                <a:off x="4352" y="1647"/>
                <a:ext cx="121" cy="101"/>
              </a:xfrm>
              <a:custGeom>
                <a:avLst/>
                <a:gdLst/>
                <a:ahLst/>
                <a:cxnLst>
                  <a:cxn ang="0">
                    <a:pos x="234" y="85"/>
                  </a:cxn>
                  <a:cxn ang="0">
                    <a:pos x="218" y="73"/>
                  </a:cxn>
                  <a:cxn ang="0">
                    <a:pos x="201" y="62"/>
                  </a:cxn>
                  <a:cxn ang="0">
                    <a:pos x="185" y="52"/>
                  </a:cxn>
                  <a:cxn ang="0">
                    <a:pos x="169" y="41"/>
                  </a:cxn>
                  <a:cxn ang="0">
                    <a:pos x="151" y="31"/>
                  </a:cxn>
                  <a:cxn ang="0">
                    <a:pos x="135" y="23"/>
                  </a:cxn>
                  <a:cxn ang="0">
                    <a:pos x="119" y="17"/>
                  </a:cxn>
                  <a:cxn ang="0">
                    <a:pos x="103" y="10"/>
                  </a:cxn>
                  <a:cxn ang="0">
                    <a:pos x="88" y="6"/>
                  </a:cxn>
                  <a:cxn ang="0">
                    <a:pos x="73" y="2"/>
                  </a:cxn>
                  <a:cxn ang="0">
                    <a:pos x="60" y="0"/>
                  </a:cxn>
                  <a:cxn ang="0">
                    <a:pos x="47" y="0"/>
                  </a:cxn>
                  <a:cxn ang="0">
                    <a:pos x="35" y="2"/>
                  </a:cxn>
                  <a:cxn ang="0">
                    <a:pos x="25" y="6"/>
                  </a:cxn>
                  <a:cxn ang="0">
                    <a:pos x="16" y="11"/>
                  </a:cxn>
                  <a:cxn ang="0">
                    <a:pos x="8" y="19"/>
                  </a:cxn>
                  <a:cxn ang="0">
                    <a:pos x="0" y="38"/>
                  </a:cxn>
                  <a:cxn ang="0">
                    <a:pos x="0" y="61"/>
                  </a:cxn>
                  <a:cxn ang="0">
                    <a:pos x="8" y="85"/>
                  </a:cxn>
                  <a:cxn ang="0">
                    <a:pos x="23" y="112"/>
                  </a:cxn>
                  <a:cxn ang="0">
                    <a:pos x="43" y="141"/>
                  </a:cxn>
                  <a:cxn ang="0">
                    <a:pos x="69" y="168"/>
                  </a:cxn>
                  <a:cxn ang="0">
                    <a:pos x="97" y="195"/>
                  </a:cxn>
                  <a:cxn ang="0">
                    <a:pos x="127" y="220"/>
                  </a:cxn>
                  <a:cxn ang="0">
                    <a:pos x="143" y="233"/>
                  </a:cxn>
                  <a:cxn ang="0">
                    <a:pos x="160" y="243"/>
                  </a:cxn>
                  <a:cxn ang="0">
                    <a:pos x="176" y="254"/>
                  </a:cxn>
                  <a:cxn ang="0">
                    <a:pos x="192" y="265"/>
                  </a:cxn>
                  <a:cxn ang="0">
                    <a:pos x="209" y="274"/>
                  </a:cxn>
                  <a:cxn ang="0">
                    <a:pos x="226" y="283"/>
                  </a:cxn>
                  <a:cxn ang="0">
                    <a:pos x="242" y="289"/>
                  </a:cxn>
                  <a:cxn ang="0">
                    <a:pos x="258" y="296"/>
                  </a:cxn>
                  <a:cxn ang="0">
                    <a:pos x="273" y="300"/>
                  </a:cxn>
                  <a:cxn ang="0">
                    <a:pos x="288" y="304"/>
                  </a:cxn>
                  <a:cxn ang="0">
                    <a:pos x="301" y="305"/>
                  </a:cxn>
                  <a:cxn ang="0">
                    <a:pos x="313" y="305"/>
                  </a:cxn>
                  <a:cxn ang="0">
                    <a:pos x="326" y="304"/>
                  </a:cxn>
                  <a:cxn ang="0">
                    <a:pos x="336" y="301"/>
                  </a:cxn>
                  <a:cxn ang="0">
                    <a:pos x="345" y="296"/>
                  </a:cxn>
                  <a:cxn ang="0">
                    <a:pos x="353" y="288"/>
                  </a:cxn>
                  <a:cxn ang="0">
                    <a:pos x="361" y="268"/>
                  </a:cxn>
                  <a:cxn ang="0">
                    <a:pos x="361" y="246"/>
                  </a:cxn>
                  <a:cxn ang="0">
                    <a:pos x="353" y="220"/>
                  </a:cxn>
                  <a:cxn ang="0">
                    <a:pos x="338" y="193"/>
                  </a:cxn>
                  <a:cxn ang="0">
                    <a:pos x="318" y="165"/>
                  </a:cxn>
                  <a:cxn ang="0">
                    <a:pos x="292" y="138"/>
                  </a:cxn>
                  <a:cxn ang="0">
                    <a:pos x="264" y="111"/>
                  </a:cxn>
                  <a:cxn ang="0">
                    <a:pos x="234" y="85"/>
                  </a:cxn>
                </a:cxnLst>
                <a:rect l="0" t="0" r="r" b="b"/>
                <a:pathLst>
                  <a:path w="361" h="305">
                    <a:moveTo>
                      <a:pt x="234" y="85"/>
                    </a:moveTo>
                    <a:lnTo>
                      <a:pt x="218" y="73"/>
                    </a:lnTo>
                    <a:lnTo>
                      <a:pt x="201" y="62"/>
                    </a:lnTo>
                    <a:lnTo>
                      <a:pt x="185" y="52"/>
                    </a:lnTo>
                    <a:lnTo>
                      <a:pt x="169" y="41"/>
                    </a:lnTo>
                    <a:lnTo>
                      <a:pt x="151" y="31"/>
                    </a:lnTo>
                    <a:lnTo>
                      <a:pt x="135" y="23"/>
                    </a:lnTo>
                    <a:lnTo>
                      <a:pt x="119" y="17"/>
                    </a:lnTo>
                    <a:lnTo>
                      <a:pt x="103" y="10"/>
                    </a:lnTo>
                    <a:lnTo>
                      <a:pt x="88" y="6"/>
                    </a:lnTo>
                    <a:lnTo>
                      <a:pt x="73" y="2"/>
                    </a:lnTo>
                    <a:lnTo>
                      <a:pt x="60" y="0"/>
                    </a:lnTo>
                    <a:lnTo>
                      <a:pt x="47" y="0"/>
                    </a:lnTo>
                    <a:lnTo>
                      <a:pt x="35" y="2"/>
                    </a:lnTo>
                    <a:lnTo>
                      <a:pt x="25" y="6"/>
                    </a:lnTo>
                    <a:lnTo>
                      <a:pt x="16" y="11"/>
                    </a:lnTo>
                    <a:lnTo>
                      <a:pt x="8" y="19"/>
                    </a:lnTo>
                    <a:lnTo>
                      <a:pt x="0" y="38"/>
                    </a:lnTo>
                    <a:lnTo>
                      <a:pt x="0" y="61"/>
                    </a:lnTo>
                    <a:lnTo>
                      <a:pt x="8" y="85"/>
                    </a:lnTo>
                    <a:lnTo>
                      <a:pt x="23" y="112"/>
                    </a:lnTo>
                    <a:lnTo>
                      <a:pt x="43" y="141"/>
                    </a:lnTo>
                    <a:lnTo>
                      <a:pt x="69" y="168"/>
                    </a:lnTo>
                    <a:lnTo>
                      <a:pt x="97" y="195"/>
                    </a:lnTo>
                    <a:lnTo>
                      <a:pt x="127" y="220"/>
                    </a:lnTo>
                    <a:lnTo>
                      <a:pt x="143" y="233"/>
                    </a:lnTo>
                    <a:lnTo>
                      <a:pt x="160" y="243"/>
                    </a:lnTo>
                    <a:lnTo>
                      <a:pt x="176" y="254"/>
                    </a:lnTo>
                    <a:lnTo>
                      <a:pt x="192" y="265"/>
                    </a:lnTo>
                    <a:lnTo>
                      <a:pt x="209" y="274"/>
                    </a:lnTo>
                    <a:lnTo>
                      <a:pt x="226" y="283"/>
                    </a:lnTo>
                    <a:lnTo>
                      <a:pt x="242" y="289"/>
                    </a:lnTo>
                    <a:lnTo>
                      <a:pt x="258" y="296"/>
                    </a:lnTo>
                    <a:lnTo>
                      <a:pt x="273" y="300"/>
                    </a:lnTo>
                    <a:lnTo>
                      <a:pt x="288" y="304"/>
                    </a:lnTo>
                    <a:lnTo>
                      <a:pt x="301" y="305"/>
                    </a:lnTo>
                    <a:lnTo>
                      <a:pt x="313" y="305"/>
                    </a:lnTo>
                    <a:lnTo>
                      <a:pt x="326" y="304"/>
                    </a:lnTo>
                    <a:lnTo>
                      <a:pt x="336" y="301"/>
                    </a:lnTo>
                    <a:lnTo>
                      <a:pt x="345" y="296"/>
                    </a:lnTo>
                    <a:lnTo>
                      <a:pt x="353" y="288"/>
                    </a:lnTo>
                    <a:lnTo>
                      <a:pt x="361" y="268"/>
                    </a:lnTo>
                    <a:lnTo>
                      <a:pt x="361" y="246"/>
                    </a:lnTo>
                    <a:lnTo>
                      <a:pt x="353" y="220"/>
                    </a:lnTo>
                    <a:lnTo>
                      <a:pt x="338" y="193"/>
                    </a:lnTo>
                    <a:lnTo>
                      <a:pt x="318" y="165"/>
                    </a:lnTo>
                    <a:lnTo>
                      <a:pt x="292" y="138"/>
                    </a:lnTo>
                    <a:lnTo>
                      <a:pt x="264" y="111"/>
                    </a:lnTo>
                    <a:lnTo>
                      <a:pt x="234" y="85"/>
                    </a:lnTo>
                    <a:close/>
                  </a:path>
                </a:pathLst>
              </a:custGeom>
              <a:solidFill>
                <a:srgbClr val="000000"/>
              </a:solidFill>
              <a:ln w="9525">
                <a:noFill/>
                <a:round/>
                <a:headEnd/>
                <a:tailEnd/>
              </a:ln>
            </p:spPr>
            <p:txBody>
              <a:bodyPr/>
              <a:lstStyle/>
              <a:p>
                <a:endParaRPr lang="pt-BR"/>
              </a:p>
            </p:txBody>
          </p:sp>
          <p:sp>
            <p:nvSpPr>
              <p:cNvPr id="1942581" name="Freeform 53"/>
              <p:cNvSpPr>
                <a:spLocks/>
              </p:cNvSpPr>
              <p:nvPr/>
            </p:nvSpPr>
            <p:spPr bwMode="auto">
              <a:xfrm>
                <a:off x="4368" y="1662"/>
                <a:ext cx="89" cy="71"/>
              </a:xfrm>
              <a:custGeom>
                <a:avLst/>
                <a:gdLst/>
                <a:ahLst/>
                <a:cxnLst>
                  <a:cxn ang="0">
                    <a:pos x="269" y="212"/>
                  </a:cxn>
                  <a:cxn ang="0">
                    <a:pos x="262" y="214"/>
                  </a:cxn>
                  <a:cxn ang="0">
                    <a:pos x="251" y="212"/>
                  </a:cxn>
                  <a:cxn ang="0">
                    <a:pos x="236" y="208"/>
                  </a:cxn>
                  <a:cxn ang="0">
                    <a:pos x="218" y="201"/>
                  </a:cxn>
                  <a:cxn ang="0">
                    <a:pos x="195" y="192"/>
                  </a:cxn>
                  <a:cxn ang="0">
                    <a:pos x="170" y="178"/>
                  </a:cxn>
                  <a:cxn ang="0">
                    <a:pos x="142" y="161"/>
                  </a:cxn>
                  <a:cxn ang="0">
                    <a:pos x="111" y="138"/>
                  </a:cxn>
                  <a:cxn ang="0">
                    <a:pos x="81" y="114"/>
                  </a:cxn>
                  <a:cxn ang="0">
                    <a:pos x="57" y="91"/>
                  </a:cxn>
                  <a:cxn ang="0">
                    <a:pos x="37" y="69"/>
                  </a:cxn>
                  <a:cxn ang="0">
                    <a:pos x="22" y="49"/>
                  </a:cxn>
                  <a:cxn ang="0">
                    <a:pos x="11" y="33"/>
                  </a:cxn>
                  <a:cxn ang="0">
                    <a:pos x="4" y="19"/>
                  </a:cxn>
                  <a:cxn ang="0">
                    <a:pos x="0" y="8"/>
                  </a:cxn>
                  <a:cxn ang="0">
                    <a:pos x="0" y="2"/>
                  </a:cxn>
                  <a:cxn ang="0">
                    <a:pos x="7" y="0"/>
                  </a:cxn>
                  <a:cxn ang="0">
                    <a:pos x="18" y="2"/>
                  </a:cxn>
                  <a:cxn ang="0">
                    <a:pos x="33" y="6"/>
                  </a:cxn>
                  <a:cxn ang="0">
                    <a:pos x="51" y="12"/>
                  </a:cxn>
                  <a:cxn ang="0">
                    <a:pos x="73" y="22"/>
                  </a:cxn>
                  <a:cxn ang="0">
                    <a:pos x="99" y="35"/>
                  </a:cxn>
                  <a:cxn ang="0">
                    <a:pos x="127" y="53"/>
                  </a:cxn>
                  <a:cxn ang="0">
                    <a:pos x="158" y="76"/>
                  </a:cxn>
                  <a:cxn ang="0">
                    <a:pos x="188" y="100"/>
                  </a:cxn>
                  <a:cxn ang="0">
                    <a:pos x="212" y="124"/>
                  </a:cxn>
                  <a:cxn ang="0">
                    <a:pos x="232" y="146"/>
                  </a:cxn>
                  <a:cxn ang="0">
                    <a:pos x="247" y="165"/>
                  </a:cxn>
                  <a:cxn ang="0">
                    <a:pos x="258" y="181"/>
                  </a:cxn>
                  <a:cxn ang="0">
                    <a:pos x="265" y="195"/>
                  </a:cxn>
                  <a:cxn ang="0">
                    <a:pos x="269" y="205"/>
                  </a:cxn>
                  <a:cxn ang="0">
                    <a:pos x="269" y="212"/>
                  </a:cxn>
                </a:cxnLst>
                <a:rect l="0" t="0" r="r" b="b"/>
                <a:pathLst>
                  <a:path w="269" h="214">
                    <a:moveTo>
                      <a:pt x="269" y="212"/>
                    </a:moveTo>
                    <a:lnTo>
                      <a:pt x="262" y="214"/>
                    </a:lnTo>
                    <a:lnTo>
                      <a:pt x="251" y="212"/>
                    </a:lnTo>
                    <a:lnTo>
                      <a:pt x="236" y="208"/>
                    </a:lnTo>
                    <a:lnTo>
                      <a:pt x="218" y="201"/>
                    </a:lnTo>
                    <a:lnTo>
                      <a:pt x="195" y="192"/>
                    </a:lnTo>
                    <a:lnTo>
                      <a:pt x="170" y="178"/>
                    </a:lnTo>
                    <a:lnTo>
                      <a:pt x="142" y="161"/>
                    </a:lnTo>
                    <a:lnTo>
                      <a:pt x="111" y="138"/>
                    </a:lnTo>
                    <a:lnTo>
                      <a:pt x="81" y="114"/>
                    </a:lnTo>
                    <a:lnTo>
                      <a:pt x="57" y="91"/>
                    </a:lnTo>
                    <a:lnTo>
                      <a:pt x="37" y="69"/>
                    </a:lnTo>
                    <a:lnTo>
                      <a:pt x="22" y="49"/>
                    </a:lnTo>
                    <a:lnTo>
                      <a:pt x="11" y="33"/>
                    </a:lnTo>
                    <a:lnTo>
                      <a:pt x="4" y="19"/>
                    </a:lnTo>
                    <a:lnTo>
                      <a:pt x="0" y="8"/>
                    </a:lnTo>
                    <a:lnTo>
                      <a:pt x="0" y="2"/>
                    </a:lnTo>
                    <a:lnTo>
                      <a:pt x="7" y="0"/>
                    </a:lnTo>
                    <a:lnTo>
                      <a:pt x="18" y="2"/>
                    </a:lnTo>
                    <a:lnTo>
                      <a:pt x="33" y="6"/>
                    </a:lnTo>
                    <a:lnTo>
                      <a:pt x="51" y="12"/>
                    </a:lnTo>
                    <a:lnTo>
                      <a:pt x="73" y="22"/>
                    </a:lnTo>
                    <a:lnTo>
                      <a:pt x="99" y="35"/>
                    </a:lnTo>
                    <a:lnTo>
                      <a:pt x="127" y="53"/>
                    </a:lnTo>
                    <a:lnTo>
                      <a:pt x="158" y="76"/>
                    </a:lnTo>
                    <a:lnTo>
                      <a:pt x="188" y="100"/>
                    </a:lnTo>
                    <a:lnTo>
                      <a:pt x="212" y="124"/>
                    </a:lnTo>
                    <a:lnTo>
                      <a:pt x="232" y="146"/>
                    </a:lnTo>
                    <a:lnTo>
                      <a:pt x="247" y="165"/>
                    </a:lnTo>
                    <a:lnTo>
                      <a:pt x="258" y="181"/>
                    </a:lnTo>
                    <a:lnTo>
                      <a:pt x="265" y="195"/>
                    </a:lnTo>
                    <a:lnTo>
                      <a:pt x="269" y="205"/>
                    </a:lnTo>
                    <a:lnTo>
                      <a:pt x="269" y="212"/>
                    </a:lnTo>
                    <a:close/>
                  </a:path>
                </a:pathLst>
              </a:custGeom>
              <a:solidFill>
                <a:srgbClr val="FFFFFF"/>
              </a:solidFill>
              <a:ln w="9525">
                <a:noFill/>
                <a:round/>
                <a:headEnd/>
                <a:tailEnd/>
              </a:ln>
            </p:spPr>
            <p:txBody>
              <a:bodyPr/>
              <a:lstStyle/>
              <a:p>
                <a:endParaRPr lang="pt-BR"/>
              </a:p>
            </p:txBody>
          </p:sp>
          <p:sp>
            <p:nvSpPr>
              <p:cNvPr id="1942582" name="Freeform 54"/>
              <p:cNvSpPr>
                <a:spLocks/>
              </p:cNvSpPr>
              <p:nvPr/>
            </p:nvSpPr>
            <p:spPr bwMode="auto">
              <a:xfrm>
                <a:off x="4823" y="1724"/>
                <a:ext cx="139" cy="73"/>
              </a:xfrm>
              <a:custGeom>
                <a:avLst/>
                <a:gdLst/>
                <a:ahLst/>
                <a:cxnLst>
                  <a:cxn ang="0">
                    <a:pos x="416" y="40"/>
                  </a:cxn>
                  <a:cxn ang="0">
                    <a:pos x="412" y="31"/>
                  </a:cxn>
                  <a:cxn ang="0">
                    <a:pos x="405" y="23"/>
                  </a:cxn>
                  <a:cxn ang="0">
                    <a:pos x="396" y="14"/>
                  </a:cxn>
                  <a:cxn ang="0">
                    <a:pos x="385" y="9"/>
                  </a:cxn>
                  <a:cxn ang="0">
                    <a:pos x="373" y="5"/>
                  </a:cxn>
                  <a:cxn ang="0">
                    <a:pos x="359" y="2"/>
                  </a:cxn>
                  <a:cxn ang="0">
                    <a:pos x="344" y="1"/>
                  </a:cxn>
                  <a:cxn ang="0">
                    <a:pos x="330" y="0"/>
                  </a:cxn>
                  <a:cxn ang="0">
                    <a:pos x="312" y="1"/>
                  </a:cxn>
                  <a:cxn ang="0">
                    <a:pos x="294" y="2"/>
                  </a:cxn>
                  <a:cxn ang="0">
                    <a:pos x="276" y="5"/>
                  </a:cxn>
                  <a:cxn ang="0">
                    <a:pos x="257" y="8"/>
                  </a:cxn>
                  <a:cxn ang="0">
                    <a:pos x="238" y="12"/>
                  </a:cxn>
                  <a:cxn ang="0">
                    <a:pos x="219" y="16"/>
                  </a:cxn>
                  <a:cxn ang="0">
                    <a:pos x="200" y="23"/>
                  </a:cxn>
                  <a:cxn ang="0">
                    <a:pos x="181" y="28"/>
                  </a:cxn>
                  <a:cxn ang="0">
                    <a:pos x="149" y="40"/>
                  </a:cxn>
                  <a:cxn ang="0">
                    <a:pos x="119" y="52"/>
                  </a:cxn>
                  <a:cxn ang="0">
                    <a:pos x="92" y="66"/>
                  </a:cxn>
                  <a:cxn ang="0">
                    <a:pos x="68" y="81"/>
                  </a:cxn>
                  <a:cxn ang="0">
                    <a:pos x="46" y="95"/>
                  </a:cxn>
                  <a:cxn ang="0">
                    <a:pos x="28" y="110"/>
                  </a:cxn>
                  <a:cxn ang="0">
                    <a:pos x="15" y="125"/>
                  </a:cxn>
                  <a:cxn ang="0">
                    <a:pos x="6" y="140"/>
                  </a:cxn>
                  <a:cxn ang="0">
                    <a:pos x="1" y="152"/>
                  </a:cxn>
                  <a:cxn ang="0">
                    <a:pos x="0" y="162"/>
                  </a:cxn>
                  <a:cxn ang="0">
                    <a:pos x="0" y="171"/>
                  </a:cxn>
                  <a:cxn ang="0">
                    <a:pos x="1" y="179"/>
                  </a:cxn>
                  <a:cxn ang="0">
                    <a:pos x="6" y="189"/>
                  </a:cxn>
                  <a:cxn ang="0">
                    <a:pos x="12" y="197"/>
                  </a:cxn>
                  <a:cxn ang="0">
                    <a:pos x="22" y="203"/>
                  </a:cxn>
                  <a:cxn ang="0">
                    <a:pos x="33" y="209"/>
                  </a:cxn>
                  <a:cxn ang="0">
                    <a:pos x="45" y="213"/>
                  </a:cxn>
                  <a:cxn ang="0">
                    <a:pos x="58" y="216"/>
                  </a:cxn>
                  <a:cxn ang="0">
                    <a:pos x="73" y="217"/>
                  </a:cxn>
                  <a:cxn ang="0">
                    <a:pos x="89" y="218"/>
                  </a:cxn>
                  <a:cxn ang="0">
                    <a:pos x="105" y="217"/>
                  </a:cxn>
                  <a:cxn ang="0">
                    <a:pos x="123" y="216"/>
                  </a:cxn>
                  <a:cxn ang="0">
                    <a:pos x="142" y="213"/>
                  </a:cxn>
                  <a:cxn ang="0">
                    <a:pos x="161" y="210"/>
                  </a:cxn>
                  <a:cxn ang="0">
                    <a:pos x="180" y="206"/>
                  </a:cxn>
                  <a:cxn ang="0">
                    <a:pos x="199" y="202"/>
                  </a:cxn>
                  <a:cxn ang="0">
                    <a:pos x="218" y="195"/>
                  </a:cxn>
                  <a:cxn ang="0">
                    <a:pos x="236" y="190"/>
                  </a:cxn>
                  <a:cxn ang="0">
                    <a:pos x="273" y="176"/>
                  </a:cxn>
                  <a:cxn ang="0">
                    <a:pos x="308" y="160"/>
                  </a:cxn>
                  <a:cxn ang="0">
                    <a:pos x="342" y="143"/>
                  </a:cxn>
                  <a:cxn ang="0">
                    <a:pos x="370" y="124"/>
                  </a:cxn>
                  <a:cxn ang="0">
                    <a:pos x="393" y="104"/>
                  </a:cxn>
                  <a:cxn ang="0">
                    <a:pos x="409" y="82"/>
                  </a:cxn>
                  <a:cxn ang="0">
                    <a:pos x="417" y="62"/>
                  </a:cxn>
                  <a:cxn ang="0">
                    <a:pos x="416" y="40"/>
                  </a:cxn>
                </a:cxnLst>
                <a:rect l="0" t="0" r="r" b="b"/>
                <a:pathLst>
                  <a:path w="417" h="218">
                    <a:moveTo>
                      <a:pt x="416" y="40"/>
                    </a:moveTo>
                    <a:lnTo>
                      <a:pt x="412" y="31"/>
                    </a:lnTo>
                    <a:lnTo>
                      <a:pt x="405" y="23"/>
                    </a:lnTo>
                    <a:lnTo>
                      <a:pt x="396" y="14"/>
                    </a:lnTo>
                    <a:lnTo>
                      <a:pt x="385" y="9"/>
                    </a:lnTo>
                    <a:lnTo>
                      <a:pt x="373" y="5"/>
                    </a:lnTo>
                    <a:lnTo>
                      <a:pt x="359" y="2"/>
                    </a:lnTo>
                    <a:lnTo>
                      <a:pt x="344" y="1"/>
                    </a:lnTo>
                    <a:lnTo>
                      <a:pt x="330" y="0"/>
                    </a:lnTo>
                    <a:lnTo>
                      <a:pt x="312" y="1"/>
                    </a:lnTo>
                    <a:lnTo>
                      <a:pt x="294" y="2"/>
                    </a:lnTo>
                    <a:lnTo>
                      <a:pt x="276" y="5"/>
                    </a:lnTo>
                    <a:lnTo>
                      <a:pt x="257" y="8"/>
                    </a:lnTo>
                    <a:lnTo>
                      <a:pt x="238" y="12"/>
                    </a:lnTo>
                    <a:lnTo>
                      <a:pt x="219" y="16"/>
                    </a:lnTo>
                    <a:lnTo>
                      <a:pt x="200" y="23"/>
                    </a:lnTo>
                    <a:lnTo>
                      <a:pt x="181" y="28"/>
                    </a:lnTo>
                    <a:lnTo>
                      <a:pt x="149" y="40"/>
                    </a:lnTo>
                    <a:lnTo>
                      <a:pt x="119" y="52"/>
                    </a:lnTo>
                    <a:lnTo>
                      <a:pt x="92" y="66"/>
                    </a:lnTo>
                    <a:lnTo>
                      <a:pt x="68" y="81"/>
                    </a:lnTo>
                    <a:lnTo>
                      <a:pt x="46" y="95"/>
                    </a:lnTo>
                    <a:lnTo>
                      <a:pt x="28" y="110"/>
                    </a:lnTo>
                    <a:lnTo>
                      <a:pt x="15" y="125"/>
                    </a:lnTo>
                    <a:lnTo>
                      <a:pt x="6" y="140"/>
                    </a:lnTo>
                    <a:lnTo>
                      <a:pt x="1" y="152"/>
                    </a:lnTo>
                    <a:lnTo>
                      <a:pt x="0" y="162"/>
                    </a:lnTo>
                    <a:lnTo>
                      <a:pt x="0" y="171"/>
                    </a:lnTo>
                    <a:lnTo>
                      <a:pt x="1" y="179"/>
                    </a:lnTo>
                    <a:lnTo>
                      <a:pt x="6" y="189"/>
                    </a:lnTo>
                    <a:lnTo>
                      <a:pt x="12" y="197"/>
                    </a:lnTo>
                    <a:lnTo>
                      <a:pt x="22" y="203"/>
                    </a:lnTo>
                    <a:lnTo>
                      <a:pt x="33" y="209"/>
                    </a:lnTo>
                    <a:lnTo>
                      <a:pt x="45" y="213"/>
                    </a:lnTo>
                    <a:lnTo>
                      <a:pt x="58" y="216"/>
                    </a:lnTo>
                    <a:lnTo>
                      <a:pt x="73" y="217"/>
                    </a:lnTo>
                    <a:lnTo>
                      <a:pt x="89" y="218"/>
                    </a:lnTo>
                    <a:lnTo>
                      <a:pt x="105" y="217"/>
                    </a:lnTo>
                    <a:lnTo>
                      <a:pt x="123" y="216"/>
                    </a:lnTo>
                    <a:lnTo>
                      <a:pt x="142" y="213"/>
                    </a:lnTo>
                    <a:lnTo>
                      <a:pt x="161" y="210"/>
                    </a:lnTo>
                    <a:lnTo>
                      <a:pt x="180" y="206"/>
                    </a:lnTo>
                    <a:lnTo>
                      <a:pt x="199" y="202"/>
                    </a:lnTo>
                    <a:lnTo>
                      <a:pt x="218" y="195"/>
                    </a:lnTo>
                    <a:lnTo>
                      <a:pt x="236" y="190"/>
                    </a:lnTo>
                    <a:lnTo>
                      <a:pt x="273" y="176"/>
                    </a:lnTo>
                    <a:lnTo>
                      <a:pt x="308" y="160"/>
                    </a:lnTo>
                    <a:lnTo>
                      <a:pt x="342" y="143"/>
                    </a:lnTo>
                    <a:lnTo>
                      <a:pt x="370" y="124"/>
                    </a:lnTo>
                    <a:lnTo>
                      <a:pt x="393" y="104"/>
                    </a:lnTo>
                    <a:lnTo>
                      <a:pt x="409" y="82"/>
                    </a:lnTo>
                    <a:lnTo>
                      <a:pt x="417" y="62"/>
                    </a:lnTo>
                    <a:lnTo>
                      <a:pt x="416" y="40"/>
                    </a:lnTo>
                    <a:close/>
                  </a:path>
                </a:pathLst>
              </a:custGeom>
              <a:solidFill>
                <a:srgbClr val="000000"/>
              </a:solidFill>
              <a:ln w="9525">
                <a:noFill/>
                <a:round/>
                <a:headEnd/>
                <a:tailEnd/>
              </a:ln>
            </p:spPr>
            <p:txBody>
              <a:bodyPr/>
              <a:lstStyle/>
              <a:p>
                <a:endParaRPr lang="pt-BR"/>
              </a:p>
            </p:txBody>
          </p:sp>
          <p:sp>
            <p:nvSpPr>
              <p:cNvPr id="1942583" name="Freeform 55"/>
              <p:cNvSpPr>
                <a:spLocks/>
              </p:cNvSpPr>
              <p:nvPr/>
            </p:nvSpPr>
            <p:spPr bwMode="auto">
              <a:xfrm>
                <a:off x="4838" y="1740"/>
                <a:ext cx="108" cy="41"/>
              </a:xfrm>
              <a:custGeom>
                <a:avLst/>
                <a:gdLst/>
                <a:ahLst/>
                <a:cxnLst>
                  <a:cxn ang="0">
                    <a:pos x="176" y="100"/>
                  </a:cxn>
                  <a:cxn ang="0">
                    <a:pos x="139" y="111"/>
                  </a:cxn>
                  <a:cxn ang="0">
                    <a:pos x="105" y="117"/>
                  </a:cxn>
                  <a:cxn ang="0">
                    <a:pos x="77" y="123"/>
                  </a:cxn>
                  <a:cxn ang="0">
                    <a:pos x="53" y="124"/>
                  </a:cxn>
                  <a:cxn ang="0">
                    <a:pos x="32" y="124"/>
                  </a:cxn>
                  <a:cxn ang="0">
                    <a:pos x="16" y="123"/>
                  </a:cxn>
                  <a:cxn ang="0">
                    <a:pos x="5" y="120"/>
                  </a:cxn>
                  <a:cxn ang="0">
                    <a:pos x="0" y="117"/>
                  </a:cxn>
                  <a:cxn ang="0">
                    <a:pos x="3" y="111"/>
                  </a:cxn>
                  <a:cxn ang="0">
                    <a:pos x="11" y="102"/>
                  </a:cxn>
                  <a:cxn ang="0">
                    <a:pos x="22" y="92"/>
                  </a:cxn>
                  <a:cxn ang="0">
                    <a:pos x="38" y="79"/>
                  </a:cxn>
                  <a:cxn ang="0">
                    <a:pos x="58" y="66"/>
                  </a:cxn>
                  <a:cxn ang="0">
                    <a:pos x="84" y="52"/>
                  </a:cxn>
                  <a:cxn ang="0">
                    <a:pos x="113" y="39"/>
                  </a:cxn>
                  <a:cxn ang="0">
                    <a:pos x="150" y="25"/>
                  </a:cxn>
                  <a:cxn ang="0">
                    <a:pos x="186" y="15"/>
                  </a:cxn>
                  <a:cxn ang="0">
                    <a:pos x="219" y="7"/>
                  </a:cxn>
                  <a:cxn ang="0">
                    <a:pos x="247" y="3"/>
                  </a:cxn>
                  <a:cxn ang="0">
                    <a:pos x="271" y="0"/>
                  </a:cxn>
                  <a:cxn ang="0">
                    <a:pos x="292" y="0"/>
                  </a:cxn>
                  <a:cxn ang="0">
                    <a:pos x="308" y="1"/>
                  </a:cxn>
                  <a:cxn ang="0">
                    <a:pos x="319" y="4"/>
                  </a:cxn>
                  <a:cxn ang="0">
                    <a:pos x="324" y="8"/>
                  </a:cxn>
                  <a:cxn ang="0">
                    <a:pos x="321" y="13"/>
                  </a:cxn>
                  <a:cxn ang="0">
                    <a:pos x="315" y="23"/>
                  </a:cxn>
                  <a:cxn ang="0">
                    <a:pos x="304" y="34"/>
                  </a:cxn>
                  <a:cxn ang="0">
                    <a:pos x="288" y="46"/>
                  </a:cxn>
                  <a:cxn ang="0">
                    <a:pos x="267" y="58"/>
                  </a:cxn>
                  <a:cxn ang="0">
                    <a:pos x="242" y="73"/>
                  </a:cxn>
                  <a:cxn ang="0">
                    <a:pos x="212" y="86"/>
                  </a:cxn>
                  <a:cxn ang="0">
                    <a:pos x="176" y="100"/>
                  </a:cxn>
                </a:cxnLst>
                <a:rect l="0" t="0" r="r" b="b"/>
                <a:pathLst>
                  <a:path w="324" h="124">
                    <a:moveTo>
                      <a:pt x="176" y="100"/>
                    </a:moveTo>
                    <a:lnTo>
                      <a:pt x="139" y="111"/>
                    </a:lnTo>
                    <a:lnTo>
                      <a:pt x="105" y="117"/>
                    </a:lnTo>
                    <a:lnTo>
                      <a:pt x="77" y="123"/>
                    </a:lnTo>
                    <a:lnTo>
                      <a:pt x="53" y="124"/>
                    </a:lnTo>
                    <a:lnTo>
                      <a:pt x="32" y="124"/>
                    </a:lnTo>
                    <a:lnTo>
                      <a:pt x="16" y="123"/>
                    </a:lnTo>
                    <a:lnTo>
                      <a:pt x="5" y="120"/>
                    </a:lnTo>
                    <a:lnTo>
                      <a:pt x="0" y="117"/>
                    </a:lnTo>
                    <a:lnTo>
                      <a:pt x="3" y="111"/>
                    </a:lnTo>
                    <a:lnTo>
                      <a:pt x="11" y="102"/>
                    </a:lnTo>
                    <a:lnTo>
                      <a:pt x="22" y="92"/>
                    </a:lnTo>
                    <a:lnTo>
                      <a:pt x="38" y="79"/>
                    </a:lnTo>
                    <a:lnTo>
                      <a:pt x="58" y="66"/>
                    </a:lnTo>
                    <a:lnTo>
                      <a:pt x="84" y="52"/>
                    </a:lnTo>
                    <a:lnTo>
                      <a:pt x="113" y="39"/>
                    </a:lnTo>
                    <a:lnTo>
                      <a:pt x="150" y="25"/>
                    </a:lnTo>
                    <a:lnTo>
                      <a:pt x="186" y="15"/>
                    </a:lnTo>
                    <a:lnTo>
                      <a:pt x="219" y="7"/>
                    </a:lnTo>
                    <a:lnTo>
                      <a:pt x="247" y="3"/>
                    </a:lnTo>
                    <a:lnTo>
                      <a:pt x="271" y="0"/>
                    </a:lnTo>
                    <a:lnTo>
                      <a:pt x="292" y="0"/>
                    </a:lnTo>
                    <a:lnTo>
                      <a:pt x="308" y="1"/>
                    </a:lnTo>
                    <a:lnTo>
                      <a:pt x="319" y="4"/>
                    </a:lnTo>
                    <a:lnTo>
                      <a:pt x="324" y="8"/>
                    </a:lnTo>
                    <a:lnTo>
                      <a:pt x="321" y="13"/>
                    </a:lnTo>
                    <a:lnTo>
                      <a:pt x="315" y="23"/>
                    </a:lnTo>
                    <a:lnTo>
                      <a:pt x="304" y="34"/>
                    </a:lnTo>
                    <a:lnTo>
                      <a:pt x="288" y="46"/>
                    </a:lnTo>
                    <a:lnTo>
                      <a:pt x="267" y="58"/>
                    </a:lnTo>
                    <a:lnTo>
                      <a:pt x="242" y="73"/>
                    </a:lnTo>
                    <a:lnTo>
                      <a:pt x="212" y="86"/>
                    </a:lnTo>
                    <a:lnTo>
                      <a:pt x="176" y="100"/>
                    </a:lnTo>
                    <a:close/>
                  </a:path>
                </a:pathLst>
              </a:custGeom>
              <a:solidFill>
                <a:srgbClr val="FFFFFF"/>
              </a:solidFill>
              <a:ln w="9525">
                <a:noFill/>
                <a:round/>
                <a:headEnd/>
                <a:tailEnd/>
              </a:ln>
            </p:spPr>
            <p:txBody>
              <a:bodyPr/>
              <a:lstStyle/>
              <a:p>
                <a:endParaRPr lang="pt-BR"/>
              </a:p>
            </p:txBody>
          </p:sp>
          <p:sp>
            <p:nvSpPr>
              <p:cNvPr id="1942584" name="Freeform 56"/>
              <p:cNvSpPr>
                <a:spLocks/>
              </p:cNvSpPr>
              <p:nvPr/>
            </p:nvSpPr>
            <p:spPr bwMode="auto">
              <a:xfrm>
                <a:off x="4797" y="1360"/>
                <a:ext cx="163" cy="80"/>
              </a:xfrm>
              <a:custGeom>
                <a:avLst/>
                <a:gdLst/>
                <a:ahLst/>
                <a:cxnLst>
                  <a:cxn ang="0">
                    <a:pos x="31" y="67"/>
                  </a:cxn>
                  <a:cxn ang="0">
                    <a:pos x="31" y="67"/>
                  </a:cxn>
                  <a:cxn ang="0">
                    <a:pos x="37" y="65"/>
                  </a:cxn>
                  <a:cxn ang="0">
                    <a:pos x="47" y="61"/>
                  </a:cxn>
                  <a:cxn ang="0">
                    <a:pos x="64" y="57"/>
                  </a:cxn>
                  <a:cxn ang="0">
                    <a:pos x="84" y="53"/>
                  </a:cxn>
                  <a:cxn ang="0">
                    <a:pos x="108" y="50"/>
                  </a:cxn>
                  <a:cxn ang="0">
                    <a:pos x="135" y="48"/>
                  </a:cxn>
                  <a:cxn ang="0">
                    <a:pos x="165" y="46"/>
                  </a:cxn>
                  <a:cxn ang="0">
                    <a:pos x="196" y="48"/>
                  </a:cxn>
                  <a:cxn ang="0">
                    <a:pos x="230" y="53"/>
                  </a:cxn>
                  <a:cxn ang="0">
                    <a:pos x="263" y="61"/>
                  </a:cxn>
                  <a:cxn ang="0">
                    <a:pos x="297" y="73"/>
                  </a:cxn>
                  <a:cxn ang="0">
                    <a:pos x="330" y="92"/>
                  </a:cxn>
                  <a:cxn ang="0">
                    <a:pos x="362" y="115"/>
                  </a:cxn>
                  <a:cxn ang="0">
                    <a:pos x="392" y="145"/>
                  </a:cxn>
                  <a:cxn ang="0">
                    <a:pos x="420" y="181"/>
                  </a:cxn>
                  <a:cxn ang="0">
                    <a:pos x="444" y="226"/>
                  </a:cxn>
                  <a:cxn ang="0">
                    <a:pos x="444" y="226"/>
                  </a:cxn>
                  <a:cxn ang="0">
                    <a:pos x="450" y="234"/>
                  </a:cxn>
                  <a:cxn ang="0">
                    <a:pos x="458" y="238"/>
                  </a:cxn>
                  <a:cxn ang="0">
                    <a:pos x="467" y="241"/>
                  </a:cxn>
                  <a:cxn ang="0">
                    <a:pos x="475" y="238"/>
                  </a:cxn>
                  <a:cxn ang="0">
                    <a:pos x="484" y="233"/>
                  </a:cxn>
                  <a:cxn ang="0">
                    <a:pos x="488" y="224"/>
                  </a:cxn>
                  <a:cxn ang="0">
                    <a:pos x="490" y="215"/>
                  </a:cxn>
                  <a:cxn ang="0">
                    <a:pos x="488" y="207"/>
                  </a:cxn>
                  <a:cxn ang="0">
                    <a:pos x="488" y="207"/>
                  </a:cxn>
                  <a:cxn ang="0">
                    <a:pos x="459" y="156"/>
                  </a:cxn>
                  <a:cxn ang="0">
                    <a:pos x="427" y="114"/>
                  </a:cxn>
                  <a:cxn ang="0">
                    <a:pos x="392" y="79"/>
                  </a:cxn>
                  <a:cxn ang="0">
                    <a:pos x="354" y="52"/>
                  </a:cxn>
                  <a:cxn ang="0">
                    <a:pos x="316" y="31"/>
                  </a:cxn>
                  <a:cxn ang="0">
                    <a:pos x="277" y="17"/>
                  </a:cxn>
                  <a:cxn ang="0">
                    <a:pos x="238" y="7"/>
                  </a:cxn>
                  <a:cxn ang="0">
                    <a:pos x="200" y="2"/>
                  </a:cxn>
                  <a:cxn ang="0">
                    <a:pos x="164" y="0"/>
                  </a:cxn>
                  <a:cxn ang="0">
                    <a:pos x="128" y="2"/>
                  </a:cxn>
                  <a:cxn ang="0">
                    <a:pos x="97" y="4"/>
                  </a:cxn>
                  <a:cxn ang="0">
                    <a:pos x="70" y="8"/>
                  </a:cxn>
                  <a:cxn ang="0">
                    <a:pos x="47" y="13"/>
                  </a:cxn>
                  <a:cxn ang="0">
                    <a:pos x="31" y="18"/>
                  </a:cxn>
                  <a:cxn ang="0">
                    <a:pos x="19" y="21"/>
                  </a:cxn>
                  <a:cxn ang="0">
                    <a:pos x="15" y="22"/>
                  </a:cxn>
                  <a:cxn ang="0">
                    <a:pos x="15" y="22"/>
                  </a:cxn>
                  <a:cxn ang="0">
                    <a:pos x="7" y="26"/>
                  </a:cxn>
                  <a:cxn ang="0">
                    <a:pos x="3" y="34"/>
                  </a:cxn>
                  <a:cxn ang="0">
                    <a:pos x="0" y="42"/>
                  </a:cxn>
                  <a:cxn ang="0">
                    <a:pos x="2" y="52"/>
                  </a:cxn>
                  <a:cxn ang="0">
                    <a:pos x="6" y="60"/>
                  </a:cxn>
                  <a:cxn ang="0">
                    <a:pos x="14" y="65"/>
                  </a:cxn>
                  <a:cxn ang="0">
                    <a:pos x="22" y="68"/>
                  </a:cxn>
                  <a:cxn ang="0">
                    <a:pos x="31" y="67"/>
                  </a:cxn>
                  <a:cxn ang="0">
                    <a:pos x="31" y="67"/>
                  </a:cxn>
                </a:cxnLst>
                <a:rect l="0" t="0" r="r" b="b"/>
                <a:pathLst>
                  <a:path w="490" h="241">
                    <a:moveTo>
                      <a:pt x="31" y="67"/>
                    </a:moveTo>
                    <a:lnTo>
                      <a:pt x="31" y="67"/>
                    </a:lnTo>
                    <a:lnTo>
                      <a:pt x="37" y="65"/>
                    </a:lnTo>
                    <a:lnTo>
                      <a:pt x="47" y="61"/>
                    </a:lnTo>
                    <a:lnTo>
                      <a:pt x="64" y="57"/>
                    </a:lnTo>
                    <a:lnTo>
                      <a:pt x="84" y="53"/>
                    </a:lnTo>
                    <a:lnTo>
                      <a:pt x="108" y="50"/>
                    </a:lnTo>
                    <a:lnTo>
                      <a:pt x="135" y="48"/>
                    </a:lnTo>
                    <a:lnTo>
                      <a:pt x="165" y="46"/>
                    </a:lnTo>
                    <a:lnTo>
                      <a:pt x="196" y="48"/>
                    </a:lnTo>
                    <a:lnTo>
                      <a:pt x="230" y="53"/>
                    </a:lnTo>
                    <a:lnTo>
                      <a:pt x="263" y="61"/>
                    </a:lnTo>
                    <a:lnTo>
                      <a:pt x="297" y="73"/>
                    </a:lnTo>
                    <a:lnTo>
                      <a:pt x="330" y="92"/>
                    </a:lnTo>
                    <a:lnTo>
                      <a:pt x="362" y="115"/>
                    </a:lnTo>
                    <a:lnTo>
                      <a:pt x="392" y="145"/>
                    </a:lnTo>
                    <a:lnTo>
                      <a:pt x="420" y="181"/>
                    </a:lnTo>
                    <a:lnTo>
                      <a:pt x="444" y="226"/>
                    </a:lnTo>
                    <a:lnTo>
                      <a:pt x="444" y="226"/>
                    </a:lnTo>
                    <a:lnTo>
                      <a:pt x="450" y="234"/>
                    </a:lnTo>
                    <a:lnTo>
                      <a:pt x="458" y="238"/>
                    </a:lnTo>
                    <a:lnTo>
                      <a:pt x="467" y="241"/>
                    </a:lnTo>
                    <a:lnTo>
                      <a:pt x="475" y="238"/>
                    </a:lnTo>
                    <a:lnTo>
                      <a:pt x="484" y="233"/>
                    </a:lnTo>
                    <a:lnTo>
                      <a:pt x="488" y="224"/>
                    </a:lnTo>
                    <a:lnTo>
                      <a:pt x="490" y="215"/>
                    </a:lnTo>
                    <a:lnTo>
                      <a:pt x="488" y="207"/>
                    </a:lnTo>
                    <a:lnTo>
                      <a:pt x="488" y="207"/>
                    </a:lnTo>
                    <a:lnTo>
                      <a:pt x="459" y="156"/>
                    </a:lnTo>
                    <a:lnTo>
                      <a:pt x="427" y="114"/>
                    </a:lnTo>
                    <a:lnTo>
                      <a:pt x="392" y="79"/>
                    </a:lnTo>
                    <a:lnTo>
                      <a:pt x="354" y="52"/>
                    </a:lnTo>
                    <a:lnTo>
                      <a:pt x="316" y="31"/>
                    </a:lnTo>
                    <a:lnTo>
                      <a:pt x="277" y="17"/>
                    </a:lnTo>
                    <a:lnTo>
                      <a:pt x="238" y="7"/>
                    </a:lnTo>
                    <a:lnTo>
                      <a:pt x="200" y="2"/>
                    </a:lnTo>
                    <a:lnTo>
                      <a:pt x="164" y="0"/>
                    </a:lnTo>
                    <a:lnTo>
                      <a:pt x="128" y="2"/>
                    </a:lnTo>
                    <a:lnTo>
                      <a:pt x="97" y="4"/>
                    </a:lnTo>
                    <a:lnTo>
                      <a:pt x="70" y="8"/>
                    </a:lnTo>
                    <a:lnTo>
                      <a:pt x="47" y="13"/>
                    </a:lnTo>
                    <a:lnTo>
                      <a:pt x="31" y="18"/>
                    </a:lnTo>
                    <a:lnTo>
                      <a:pt x="19" y="21"/>
                    </a:lnTo>
                    <a:lnTo>
                      <a:pt x="15" y="22"/>
                    </a:lnTo>
                    <a:lnTo>
                      <a:pt x="15" y="22"/>
                    </a:lnTo>
                    <a:lnTo>
                      <a:pt x="7" y="26"/>
                    </a:lnTo>
                    <a:lnTo>
                      <a:pt x="3" y="34"/>
                    </a:lnTo>
                    <a:lnTo>
                      <a:pt x="0" y="42"/>
                    </a:lnTo>
                    <a:lnTo>
                      <a:pt x="2" y="52"/>
                    </a:lnTo>
                    <a:lnTo>
                      <a:pt x="6" y="60"/>
                    </a:lnTo>
                    <a:lnTo>
                      <a:pt x="14" y="65"/>
                    </a:lnTo>
                    <a:lnTo>
                      <a:pt x="22" y="68"/>
                    </a:lnTo>
                    <a:lnTo>
                      <a:pt x="31" y="67"/>
                    </a:lnTo>
                    <a:lnTo>
                      <a:pt x="31" y="67"/>
                    </a:lnTo>
                    <a:close/>
                  </a:path>
                </a:pathLst>
              </a:custGeom>
              <a:solidFill>
                <a:srgbClr val="000000"/>
              </a:solidFill>
              <a:ln w="9525">
                <a:noFill/>
                <a:round/>
                <a:headEnd/>
                <a:tailEnd/>
              </a:ln>
            </p:spPr>
            <p:txBody>
              <a:bodyPr/>
              <a:lstStyle/>
              <a:p>
                <a:endParaRPr lang="pt-BR"/>
              </a:p>
            </p:txBody>
          </p:sp>
          <p:sp>
            <p:nvSpPr>
              <p:cNvPr id="1942585" name="Freeform 57"/>
              <p:cNvSpPr>
                <a:spLocks/>
              </p:cNvSpPr>
              <p:nvPr/>
            </p:nvSpPr>
            <p:spPr bwMode="auto">
              <a:xfrm>
                <a:off x="4923" y="1406"/>
                <a:ext cx="86" cy="81"/>
              </a:xfrm>
              <a:custGeom>
                <a:avLst/>
                <a:gdLst/>
                <a:ahLst/>
                <a:cxnLst>
                  <a:cxn ang="0">
                    <a:pos x="165" y="234"/>
                  </a:cxn>
                  <a:cxn ang="0">
                    <a:pos x="189" y="223"/>
                  </a:cxn>
                  <a:cxn ang="0">
                    <a:pos x="211" y="208"/>
                  </a:cxn>
                  <a:cxn ang="0">
                    <a:pos x="228" y="192"/>
                  </a:cxn>
                  <a:cxn ang="0">
                    <a:pos x="242" y="172"/>
                  </a:cxn>
                  <a:cxn ang="0">
                    <a:pos x="251" y="150"/>
                  </a:cxn>
                  <a:cxn ang="0">
                    <a:pos x="257" y="127"/>
                  </a:cxn>
                  <a:cxn ang="0">
                    <a:pos x="258" y="103"/>
                  </a:cxn>
                  <a:cxn ang="0">
                    <a:pos x="253" y="80"/>
                  </a:cxn>
                  <a:cxn ang="0">
                    <a:pos x="249" y="69"/>
                  </a:cxn>
                  <a:cxn ang="0">
                    <a:pos x="243" y="60"/>
                  </a:cxn>
                  <a:cxn ang="0">
                    <a:pos x="238" y="50"/>
                  </a:cxn>
                  <a:cxn ang="0">
                    <a:pos x="231" y="42"/>
                  </a:cxn>
                  <a:cxn ang="0">
                    <a:pos x="223" y="34"/>
                  </a:cxn>
                  <a:cxn ang="0">
                    <a:pos x="215" y="26"/>
                  </a:cxn>
                  <a:cxn ang="0">
                    <a:pos x="205" y="19"/>
                  </a:cxn>
                  <a:cxn ang="0">
                    <a:pos x="196" y="14"/>
                  </a:cxn>
                  <a:cxn ang="0">
                    <a:pos x="184" y="9"/>
                  </a:cxn>
                  <a:cxn ang="0">
                    <a:pos x="172" y="4"/>
                  </a:cxn>
                  <a:cxn ang="0">
                    <a:pos x="158" y="2"/>
                  </a:cxn>
                  <a:cxn ang="0">
                    <a:pos x="146" y="0"/>
                  </a:cxn>
                  <a:cxn ang="0">
                    <a:pos x="133" y="0"/>
                  </a:cxn>
                  <a:cxn ang="0">
                    <a:pos x="119" y="2"/>
                  </a:cxn>
                  <a:cxn ang="0">
                    <a:pos x="106" y="3"/>
                  </a:cxn>
                  <a:cxn ang="0">
                    <a:pos x="92" y="7"/>
                  </a:cxn>
                  <a:cxn ang="0">
                    <a:pos x="79" y="11"/>
                  </a:cxn>
                  <a:cxn ang="0">
                    <a:pos x="68" y="18"/>
                  </a:cxn>
                  <a:cxn ang="0">
                    <a:pos x="56" y="25"/>
                  </a:cxn>
                  <a:cxn ang="0">
                    <a:pos x="45" y="33"/>
                  </a:cxn>
                  <a:cxn ang="0">
                    <a:pos x="35" y="41"/>
                  </a:cxn>
                  <a:cxn ang="0">
                    <a:pos x="27" y="52"/>
                  </a:cxn>
                  <a:cxn ang="0">
                    <a:pos x="19" y="63"/>
                  </a:cxn>
                  <a:cxn ang="0">
                    <a:pos x="12" y="73"/>
                  </a:cxn>
                  <a:cxn ang="0">
                    <a:pos x="4" y="95"/>
                  </a:cxn>
                  <a:cxn ang="0">
                    <a:pos x="0" y="117"/>
                  </a:cxn>
                  <a:cxn ang="0">
                    <a:pos x="0" y="138"/>
                  </a:cxn>
                  <a:cxn ang="0">
                    <a:pos x="6" y="160"/>
                  </a:cxn>
                  <a:cxn ang="0">
                    <a:pos x="10" y="171"/>
                  </a:cxn>
                  <a:cxn ang="0">
                    <a:pos x="14" y="180"/>
                  </a:cxn>
                  <a:cxn ang="0">
                    <a:pos x="19" y="189"/>
                  </a:cxn>
                  <a:cxn ang="0">
                    <a:pos x="26" y="199"/>
                  </a:cxn>
                  <a:cxn ang="0">
                    <a:pos x="34" y="207"/>
                  </a:cxn>
                  <a:cxn ang="0">
                    <a:pos x="42" y="214"/>
                  </a:cxn>
                  <a:cxn ang="0">
                    <a:pos x="52" y="220"/>
                  </a:cxn>
                  <a:cxn ang="0">
                    <a:pos x="62" y="226"/>
                  </a:cxn>
                  <a:cxn ang="0">
                    <a:pos x="74" y="231"/>
                  </a:cxn>
                  <a:cxn ang="0">
                    <a:pos x="87" y="235"/>
                  </a:cxn>
                  <a:cxn ang="0">
                    <a:pos x="100" y="238"/>
                  </a:cxn>
                  <a:cxn ang="0">
                    <a:pos x="112" y="239"/>
                  </a:cxn>
                  <a:cxn ang="0">
                    <a:pos x="126" y="241"/>
                  </a:cxn>
                  <a:cxn ang="0">
                    <a:pos x="139" y="239"/>
                  </a:cxn>
                  <a:cxn ang="0">
                    <a:pos x="153" y="238"/>
                  </a:cxn>
                  <a:cxn ang="0">
                    <a:pos x="165" y="234"/>
                  </a:cxn>
                </a:cxnLst>
                <a:rect l="0" t="0" r="r" b="b"/>
                <a:pathLst>
                  <a:path w="258" h="241">
                    <a:moveTo>
                      <a:pt x="165" y="234"/>
                    </a:moveTo>
                    <a:lnTo>
                      <a:pt x="189" y="223"/>
                    </a:lnTo>
                    <a:lnTo>
                      <a:pt x="211" y="208"/>
                    </a:lnTo>
                    <a:lnTo>
                      <a:pt x="228" y="192"/>
                    </a:lnTo>
                    <a:lnTo>
                      <a:pt x="242" y="172"/>
                    </a:lnTo>
                    <a:lnTo>
                      <a:pt x="251" y="150"/>
                    </a:lnTo>
                    <a:lnTo>
                      <a:pt x="257" y="127"/>
                    </a:lnTo>
                    <a:lnTo>
                      <a:pt x="258" y="103"/>
                    </a:lnTo>
                    <a:lnTo>
                      <a:pt x="253" y="80"/>
                    </a:lnTo>
                    <a:lnTo>
                      <a:pt x="249" y="69"/>
                    </a:lnTo>
                    <a:lnTo>
                      <a:pt x="243" y="60"/>
                    </a:lnTo>
                    <a:lnTo>
                      <a:pt x="238" y="50"/>
                    </a:lnTo>
                    <a:lnTo>
                      <a:pt x="231" y="42"/>
                    </a:lnTo>
                    <a:lnTo>
                      <a:pt x="223" y="34"/>
                    </a:lnTo>
                    <a:lnTo>
                      <a:pt x="215" y="26"/>
                    </a:lnTo>
                    <a:lnTo>
                      <a:pt x="205" y="19"/>
                    </a:lnTo>
                    <a:lnTo>
                      <a:pt x="196" y="14"/>
                    </a:lnTo>
                    <a:lnTo>
                      <a:pt x="184" y="9"/>
                    </a:lnTo>
                    <a:lnTo>
                      <a:pt x="172" y="4"/>
                    </a:lnTo>
                    <a:lnTo>
                      <a:pt x="158" y="2"/>
                    </a:lnTo>
                    <a:lnTo>
                      <a:pt x="146" y="0"/>
                    </a:lnTo>
                    <a:lnTo>
                      <a:pt x="133" y="0"/>
                    </a:lnTo>
                    <a:lnTo>
                      <a:pt x="119" y="2"/>
                    </a:lnTo>
                    <a:lnTo>
                      <a:pt x="106" y="3"/>
                    </a:lnTo>
                    <a:lnTo>
                      <a:pt x="92" y="7"/>
                    </a:lnTo>
                    <a:lnTo>
                      <a:pt x="79" y="11"/>
                    </a:lnTo>
                    <a:lnTo>
                      <a:pt x="68" y="18"/>
                    </a:lnTo>
                    <a:lnTo>
                      <a:pt x="56" y="25"/>
                    </a:lnTo>
                    <a:lnTo>
                      <a:pt x="45" y="33"/>
                    </a:lnTo>
                    <a:lnTo>
                      <a:pt x="35" y="41"/>
                    </a:lnTo>
                    <a:lnTo>
                      <a:pt x="27" y="52"/>
                    </a:lnTo>
                    <a:lnTo>
                      <a:pt x="19" y="63"/>
                    </a:lnTo>
                    <a:lnTo>
                      <a:pt x="12" y="73"/>
                    </a:lnTo>
                    <a:lnTo>
                      <a:pt x="4" y="95"/>
                    </a:lnTo>
                    <a:lnTo>
                      <a:pt x="0" y="117"/>
                    </a:lnTo>
                    <a:lnTo>
                      <a:pt x="0" y="138"/>
                    </a:lnTo>
                    <a:lnTo>
                      <a:pt x="6" y="160"/>
                    </a:lnTo>
                    <a:lnTo>
                      <a:pt x="10" y="171"/>
                    </a:lnTo>
                    <a:lnTo>
                      <a:pt x="14" y="180"/>
                    </a:lnTo>
                    <a:lnTo>
                      <a:pt x="19" y="189"/>
                    </a:lnTo>
                    <a:lnTo>
                      <a:pt x="26" y="199"/>
                    </a:lnTo>
                    <a:lnTo>
                      <a:pt x="34" y="207"/>
                    </a:lnTo>
                    <a:lnTo>
                      <a:pt x="42" y="214"/>
                    </a:lnTo>
                    <a:lnTo>
                      <a:pt x="52" y="220"/>
                    </a:lnTo>
                    <a:lnTo>
                      <a:pt x="62" y="226"/>
                    </a:lnTo>
                    <a:lnTo>
                      <a:pt x="74" y="231"/>
                    </a:lnTo>
                    <a:lnTo>
                      <a:pt x="87" y="235"/>
                    </a:lnTo>
                    <a:lnTo>
                      <a:pt x="100" y="238"/>
                    </a:lnTo>
                    <a:lnTo>
                      <a:pt x="112" y="239"/>
                    </a:lnTo>
                    <a:lnTo>
                      <a:pt x="126" y="241"/>
                    </a:lnTo>
                    <a:lnTo>
                      <a:pt x="139" y="239"/>
                    </a:lnTo>
                    <a:lnTo>
                      <a:pt x="153" y="238"/>
                    </a:lnTo>
                    <a:lnTo>
                      <a:pt x="165" y="234"/>
                    </a:lnTo>
                    <a:close/>
                  </a:path>
                </a:pathLst>
              </a:custGeom>
              <a:solidFill>
                <a:srgbClr val="000000"/>
              </a:solidFill>
              <a:ln w="9525">
                <a:noFill/>
                <a:round/>
                <a:headEnd/>
                <a:tailEnd/>
              </a:ln>
            </p:spPr>
            <p:txBody>
              <a:bodyPr/>
              <a:lstStyle/>
              <a:p>
                <a:endParaRPr lang="pt-BR"/>
              </a:p>
            </p:txBody>
          </p:sp>
          <p:sp>
            <p:nvSpPr>
              <p:cNvPr id="1942586" name="Freeform 58"/>
              <p:cNvSpPr>
                <a:spLocks/>
              </p:cNvSpPr>
              <p:nvPr/>
            </p:nvSpPr>
            <p:spPr bwMode="auto">
              <a:xfrm>
                <a:off x="4939" y="1422"/>
                <a:ext cx="54" cy="49"/>
              </a:xfrm>
              <a:custGeom>
                <a:avLst/>
                <a:gdLst/>
                <a:ahLst/>
                <a:cxnLst>
                  <a:cxn ang="0">
                    <a:pos x="3" y="98"/>
                  </a:cxn>
                  <a:cxn ang="0">
                    <a:pos x="0" y="86"/>
                  </a:cxn>
                  <a:cxn ang="0">
                    <a:pos x="0" y="73"/>
                  </a:cxn>
                  <a:cxn ang="0">
                    <a:pos x="2" y="59"/>
                  </a:cxn>
                  <a:cxn ang="0">
                    <a:pos x="7" y="47"/>
                  </a:cxn>
                  <a:cxn ang="0">
                    <a:pos x="11" y="40"/>
                  </a:cxn>
                  <a:cxn ang="0">
                    <a:pos x="17" y="33"/>
                  </a:cxn>
                  <a:cxn ang="0">
                    <a:pos x="22" y="27"/>
                  </a:cxn>
                  <a:cxn ang="0">
                    <a:pos x="29" y="21"/>
                  </a:cxn>
                  <a:cxn ang="0">
                    <a:pos x="36" y="16"/>
                  </a:cxn>
                  <a:cxn ang="0">
                    <a:pos x="44" y="10"/>
                  </a:cxn>
                  <a:cxn ang="0">
                    <a:pos x="52" y="6"/>
                  </a:cxn>
                  <a:cxn ang="0">
                    <a:pos x="60" y="4"/>
                  </a:cxn>
                  <a:cxn ang="0">
                    <a:pos x="68" y="1"/>
                  </a:cxn>
                  <a:cxn ang="0">
                    <a:pos x="77" y="0"/>
                  </a:cxn>
                  <a:cxn ang="0">
                    <a:pos x="86" y="0"/>
                  </a:cxn>
                  <a:cxn ang="0">
                    <a:pos x="95" y="0"/>
                  </a:cxn>
                  <a:cxn ang="0">
                    <a:pos x="103" y="1"/>
                  </a:cxn>
                  <a:cxn ang="0">
                    <a:pos x="111" y="2"/>
                  </a:cxn>
                  <a:cxn ang="0">
                    <a:pos x="119" y="5"/>
                  </a:cxn>
                  <a:cxn ang="0">
                    <a:pos x="127" y="8"/>
                  </a:cxn>
                  <a:cxn ang="0">
                    <a:pos x="138" y="16"/>
                  </a:cxn>
                  <a:cxn ang="0">
                    <a:pos x="149" y="25"/>
                  </a:cxn>
                  <a:cxn ang="0">
                    <a:pos x="156" y="35"/>
                  </a:cxn>
                  <a:cxn ang="0">
                    <a:pos x="161" y="47"/>
                  </a:cxn>
                  <a:cxn ang="0">
                    <a:pos x="164" y="62"/>
                  </a:cxn>
                  <a:cxn ang="0">
                    <a:pos x="164" y="75"/>
                  </a:cxn>
                  <a:cxn ang="0">
                    <a:pos x="160" y="90"/>
                  </a:cxn>
                  <a:cxn ang="0">
                    <a:pos x="153" y="102"/>
                  </a:cxn>
                  <a:cxn ang="0">
                    <a:pos x="145" y="114"/>
                  </a:cxn>
                  <a:cxn ang="0">
                    <a:pos x="133" y="125"/>
                  </a:cxn>
                  <a:cxn ang="0">
                    <a:pos x="119" y="135"/>
                  </a:cxn>
                  <a:cxn ang="0">
                    <a:pos x="104" y="141"/>
                  </a:cxn>
                  <a:cxn ang="0">
                    <a:pos x="96" y="144"/>
                  </a:cxn>
                  <a:cxn ang="0">
                    <a:pos x="87" y="145"/>
                  </a:cxn>
                  <a:cxn ang="0">
                    <a:pos x="77" y="145"/>
                  </a:cxn>
                  <a:cxn ang="0">
                    <a:pos x="69" y="145"/>
                  </a:cxn>
                  <a:cxn ang="0">
                    <a:pos x="60" y="144"/>
                  </a:cxn>
                  <a:cxn ang="0">
                    <a:pos x="52" y="143"/>
                  </a:cxn>
                  <a:cxn ang="0">
                    <a:pos x="44" y="140"/>
                  </a:cxn>
                  <a:cxn ang="0">
                    <a:pos x="37" y="136"/>
                  </a:cxn>
                  <a:cxn ang="0">
                    <a:pos x="25" y="129"/>
                  </a:cxn>
                  <a:cxn ang="0">
                    <a:pos x="15" y="120"/>
                  </a:cxn>
                  <a:cxn ang="0">
                    <a:pos x="9" y="110"/>
                  </a:cxn>
                  <a:cxn ang="0">
                    <a:pos x="3" y="98"/>
                  </a:cxn>
                </a:cxnLst>
                <a:rect l="0" t="0" r="r" b="b"/>
                <a:pathLst>
                  <a:path w="164" h="145">
                    <a:moveTo>
                      <a:pt x="3" y="98"/>
                    </a:moveTo>
                    <a:lnTo>
                      <a:pt x="0" y="86"/>
                    </a:lnTo>
                    <a:lnTo>
                      <a:pt x="0" y="73"/>
                    </a:lnTo>
                    <a:lnTo>
                      <a:pt x="2" y="59"/>
                    </a:lnTo>
                    <a:lnTo>
                      <a:pt x="7" y="47"/>
                    </a:lnTo>
                    <a:lnTo>
                      <a:pt x="11" y="40"/>
                    </a:lnTo>
                    <a:lnTo>
                      <a:pt x="17" y="33"/>
                    </a:lnTo>
                    <a:lnTo>
                      <a:pt x="22" y="27"/>
                    </a:lnTo>
                    <a:lnTo>
                      <a:pt x="29" y="21"/>
                    </a:lnTo>
                    <a:lnTo>
                      <a:pt x="36" y="16"/>
                    </a:lnTo>
                    <a:lnTo>
                      <a:pt x="44" y="10"/>
                    </a:lnTo>
                    <a:lnTo>
                      <a:pt x="52" y="6"/>
                    </a:lnTo>
                    <a:lnTo>
                      <a:pt x="60" y="4"/>
                    </a:lnTo>
                    <a:lnTo>
                      <a:pt x="68" y="1"/>
                    </a:lnTo>
                    <a:lnTo>
                      <a:pt x="77" y="0"/>
                    </a:lnTo>
                    <a:lnTo>
                      <a:pt x="86" y="0"/>
                    </a:lnTo>
                    <a:lnTo>
                      <a:pt x="95" y="0"/>
                    </a:lnTo>
                    <a:lnTo>
                      <a:pt x="103" y="1"/>
                    </a:lnTo>
                    <a:lnTo>
                      <a:pt x="111" y="2"/>
                    </a:lnTo>
                    <a:lnTo>
                      <a:pt x="119" y="5"/>
                    </a:lnTo>
                    <a:lnTo>
                      <a:pt x="127" y="8"/>
                    </a:lnTo>
                    <a:lnTo>
                      <a:pt x="138" y="16"/>
                    </a:lnTo>
                    <a:lnTo>
                      <a:pt x="149" y="25"/>
                    </a:lnTo>
                    <a:lnTo>
                      <a:pt x="156" y="35"/>
                    </a:lnTo>
                    <a:lnTo>
                      <a:pt x="161" y="47"/>
                    </a:lnTo>
                    <a:lnTo>
                      <a:pt x="164" y="62"/>
                    </a:lnTo>
                    <a:lnTo>
                      <a:pt x="164" y="75"/>
                    </a:lnTo>
                    <a:lnTo>
                      <a:pt x="160" y="90"/>
                    </a:lnTo>
                    <a:lnTo>
                      <a:pt x="153" y="102"/>
                    </a:lnTo>
                    <a:lnTo>
                      <a:pt x="145" y="114"/>
                    </a:lnTo>
                    <a:lnTo>
                      <a:pt x="133" y="125"/>
                    </a:lnTo>
                    <a:lnTo>
                      <a:pt x="119" y="135"/>
                    </a:lnTo>
                    <a:lnTo>
                      <a:pt x="104" y="141"/>
                    </a:lnTo>
                    <a:lnTo>
                      <a:pt x="96" y="144"/>
                    </a:lnTo>
                    <a:lnTo>
                      <a:pt x="87" y="145"/>
                    </a:lnTo>
                    <a:lnTo>
                      <a:pt x="77" y="145"/>
                    </a:lnTo>
                    <a:lnTo>
                      <a:pt x="69" y="145"/>
                    </a:lnTo>
                    <a:lnTo>
                      <a:pt x="60" y="144"/>
                    </a:lnTo>
                    <a:lnTo>
                      <a:pt x="52" y="143"/>
                    </a:lnTo>
                    <a:lnTo>
                      <a:pt x="44" y="140"/>
                    </a:lnTo>
                    <a:lnTo>
                      <a:pt x="37" y="136"/>
                    </a:lnTo>
                    <a:lnTo>
                      <a:pt x="25" y="129"/>
                    </a:lnTo>
                    <a:lnTo>
                      <a:pt x="15" y="120"/>
                    </a:lnTo>
                    <a:lnTo>
                      <a:pt x="9" y="110"/>
                    </a:lnTo>
                    <a:lnTo>
                      <a:pt x="3" y="98"/>
                    </a:lnTo>
                    <a:close/>
                  </a:path>
                </a:pathLst>
              </a:custGeom>
              <a:solidFill>
                <a:srgbClr val="FFFFFF"/>
              </a:solidFill>
              <a:ln w="9525">
                <a:noFill/>
                <a:round/>
                <a:headEnd/>
                <a:tailEnd/>
              </a:ln>
            </p:spPr>
            <p:txBody>
              <a:bodyPr/>
              <a:lstStyle/>
              <a:p>
                <a:endParaRPr lang="pt-BR"/>
              </a:p>
            </p:txBody>
          </p:sp>
          <p:sp>
            <p:nvSpPr>
              <p:cNvPr id="1942587" name="Freeform 59"/>
              <p:cNvSpPr>
                <a:spLocks/>
              </p:cNvSpPr>
              <p:nvPr/>
            </p:nvSpPr>
            <p:spPr bwMode="auto">
              <a:xfrm>
                <a:off x="4627" y="1267"/>
                <a:ext cx="80" cy="46"/>
              </a:xfrm>
              <a:custGeom>
                <a:avLst/>
                <a:gdLst/>
                <a:ahLst/>
                <a:cxnLst>
                  <a:cxn ang="0">
                    <a:pos x="196" y="12"/>
                  </a:cxn>
                  <a:cxn ang="0">
                    <a:pos x="186" y="27"/>
                  </a:cxn>
                  <a:cxn ang="0">
                    <a:pos x="178" y="39"/>
                  </a:cxn>
                  <a:cxn ang="0">
                    <a:pos x="169" y="52"/>
                  </a:cxn>
                  <a:cxn ang="0">
                    <a:pos x="158" y="62"/>
                  </a:cxn>
                  <a:cxn ang="0">
                    <a:pos x="147" y="70"/>
                  </a:cxn>
                  <a:cxn ang="0">
                    <a:pos x="136" y="79"/>
                  </a:cxn>
                  <a:cxn ang="0">
                    <a:pos x="125" y="84"/>
                  </a:cxn>
                  <a:cxn ang="0">
                    <a:pos x="113" y="88"/>
                  </a:cxn>
                  <a:cxn ang="0">
                    <a:pos x="98" y="91"/>
                  </a:cxn>
                  <a:cxn ang="0">
                    <a:pos x="84" y="91"/>
                  </a:cxn>
                  <a:cxn ang="0">
                    <a:pos x="70" y="89"/>
                  </a:cxn>
                  <a:cxn ang="0">
                    <a:pos x="58" y="87"/>
                  </a:cxn>
                  <a:cxn ang="0">
                    <a:pos x="48" y="84"/>
                  </a:cxn>
                  <a:cxn ang="0">
                    <a:pos x="42" y="81"/>
                  </a:cxn>
                  <a:cxn ang="0">
                    <a:pos x="36" y="80"/>
                  </a:cxn>
                  <a:cxn ang="0">
                    <a:pos x="35" y="79"/>
                  </a:cxn>
                  <a:cxn ang="0">
                    <a:pos x="35" y="79"/>
                  </a:cxn>
                  <a:cxn ang="0">
                    <a:pos x="25" y="76"/>
                  </a:cxn>
                  <a:cxn ang="0">
                    <a:pos x="17" y="76"/>
                  </a:cxn>
                  <a:cxn ang="0">
                    <a:pos x="9" y="80"/>
                  </a:cxn>
                  <a:cxn ang="0">
                    <a:pos x="3" y="87"/>
                  </a:cxn>
                  <a:cxn ang="0">
                    <a:pos x="0" y="96"/>
                  </a:cxn>
                  <a:cxn ang="0">
                    <a:pos x="0" y="104"/>
                  </a:cxn>
                  <a:cxn ang="0">
                    <a:pos x="4" y="112"/>
                  </a:cxn>
                  <a:cxn ang="0">
                    <a:pos x="11" y="119"/>
                  </a:cxn>
                  <a:cxn ang="0">
                    <a:pos x="11" y="119"/>
                  </a:cxn>
                  <a:cxn ang="0">
                    <a:pos x="13" y="120"/>
                  </a:cxn>
                  <a:cxn ang="0">
                    <a:pos x="21" y="124"/>
                  </a:cxn>
                  <a:cxn ang="0">
                    <a:pos x="32" y="129"/>
                  </a:cxn>
                  <a:cxn ang="0">
                    <a:pos x="46" y="133"/>
                  </a:cxn>
                  <a:cxn ang="0">
                    <a:pos x="63" y="137"/>
                  </a:cxn>
                  <a:cxn ang="0">
                    <a:pos x="82" y="138"/>
                  </a:cxn>
                  <a:cxn ang="0">
                    <a:pos x="104" y="137"/>
                  </a:cxn>
                  <a:cxn ang="0">
                    <a:pos x="125" y="133"/>
                  </a:cxn>
                  <a:cxn ang="0">
                    <a:pos x="142" y="127"/>
                  </a:cxn>
                  <a:cxn ang="0">
                    <a:pos x="158" y="119"/>
                  </a:cxn>
                  <a:cxn ang="0">
                    <a:pos x="173" y="110"/>
                  </a:cxn>
                  <a:cxn ang="0">
                    <a:pos x="187" y="99"/>
                  </a:cxn>
                  <a:cxn ang="0">
                    <a:pos x="201" y="85"/>
                  </a:cxn>
                  <a:cxn ang="0">
                    <a:pos x="213" y="70"/>
                  </a:cxn>
                  <a:cxn ang="0">
                    <a:pos x="225" y="53"/>
                  </a:cxn>
                  <a:cxn ang="0">
                    <a:pos x="237" y="34"/>
                  </a:cxn>
                  <a:cxn ang="0">
                    <a:pos x="237" y="34"/>
                  </a:cxn>
                  <a:cxn ang="0">
                    <a:pos x="240" y="26"/>
                  </a:cxn>
                  <a:cxn ang="0">
                    <a:pos x="239" y="16"/>
                  </a:cxn>
                  <a:cxn ang="0">
                    <a:pos x="235" y="10"/>
                  </a:cxn>
                  <a:cxn ang="0">
                    <a:pos x="228" y="3"/>
                  </a:cxn>
                  <a:cxn ang="0">
                    <a:pos x="219" y="0"/>
                  </a:cxn>
                  <a:cxn ang="0">
                    <a:pos x="210" y="0"/>
                  </a:cxn>
                  <a:cxn ang="0">
                    <a:pos x="202" y="4"/>
                  </a:cxn>
                  <a:cxn ang="0">
                    <a:pos x="196" y="12"/>
                  </a:cxn>
                  <a:cxn ang="0">
                    <a:pos x="196" y="12"/>
                  </a:cxn>
                </a:cxnLst>
                <a:rect l="0" t="0" r="r" b="b"/>
                <a:pathLst>
                  <a:path w="240" h="138">
                    <a:moveTo>
                      <a:pt x="196" y="12"/>
                    </a:moveTo>
                    <a:lnTo>
                      <a:pt x="186" y="27"/>
                    </a:lnTo>
                    <a:lnTo>
                      <a:pt x="178" y="39"/>
                    </a:lnTo>
                    <a:lnTo>
                      <a:pt x="169" y="52"/>
                    </a:lnTo>
                    <a:lnTo>
                      <a:pt x="158" y="62"/>
                    </a:lnTo>
                    <a:lnTo>
                      <a:pt x="147" y="70"/>
                    </a:lnTo>
                    <a:lnTo>
                      <a:pt x="136" y="79"/>
                    </a:lnTo>
                    <a:lnTo>
                      <a:pt x="125" y="84"/>
                    </a:lnTo>
                    <a:lnTo>
                      <a:pt x="113" y="88"/>
                    </a:lnTo>
                    <a:lnTo>
                      <a:pt x="98" y="91"/>
                    </a:lnTo>
                    <a:lnTo>
                      <a:pt x="84" y="91"/>
                    </a:lnTo>
                    <a:lnTo>
                      <a:pt x="70" y="89"/>
                    </a:lnTo>
                    <a:lnTo>
                      <a:pt x="58" y="87"/>
                    </a:lnTo>
                    <a:lnTo>
                      <a:pt x="48" y="84"/>
                    </a:lnTo>
                    <a:lnTo>
                      <a:pt x="42" y="81"/>
                    </a:lnTo>
                    <a:lnTo>
                      <a:pt x="36" y="80"/>
                    </a:lnTo>
                    <a:lnTo>
                      <a:pt x="35" y="79"/>
                    </a:lnTo>
                    <a:lnTo>
                      <a:pt x="35" y="79"/>
                    </a:lnTo>
                    <a:lnTo>
                      <a:pt x="25" y="76"/>
                    </a:lnTo>
                    <a:lnTo>
                      <a:pt x="17" y="76"/>
                    </a:lnTo>
                    <a:lnTo>
                      <a:pt x="9" y="80"/>
                    </a:lnTo>
                    <a:lnTo>
                      <a:pt x="3" y="87"/>
                    </a:lnTo>
                    <a:lnTo>
                      <a:pt x="0" y="96"/>
                    </a:lnTo>
                    <a:lnTo>
                      <a:pt x="0" y="104"/>
                    </a:lnTo>
                    <a:lnTo>
                      <a:pt x="4" y="112"/>
                    </a:lnTo>
                    <a:lnTo>
                      <a:pt x="11" y="119"/>
                    </a:lnTo>
                    <a:lnTo>
                      <a:pt x="11" y="119"/>
                    </a:lnTo>
                    <a:lnTo>
                      <a:pt x="13" y="120"/>
                    </a:lnTo>
                    <a:lnTo>
                      <a:pt x="21" y="124"/>
                    </a:lnTo>
                    <a:lnTo>
                      <a:pt x="32" y="129"/>
                    </a:lnTo>
                    <a:lnTo>
                      <a:pt x="46" y="133"/>
                    </a:lnTo>
                    <a:lnTo>
                      <a:pt x="63" y="137"/>
                    </a:lnTo>
                    <a:lnTo>
                      <a:pt x="82" y="138"/>
                    </a:lnTo>
                    <a:lnTo>
                      <a:pt x="104" y="137"/>
                    </a:lnTo>
                    <a:lnTo>
                      <a:pt x="125" y="133"/>
                    </a:lnTo>
                    <a:lnTo>
                      <a:pt x="142" y="127"/>
                    </a:lnTo>
                    <a:lnTo>
                      <a:pt x="158" y="119"/>
                    </a:lnTo>
                    <a:lnTo>
                      <a:pt x="173" y="110"/>
                    </a:lnTo>
                    <a:lnTo>
                      <a:pt x="187" y="99"/>
                    </a:lnTo>
                    <a:lnTo>
                      <a:pt x="201" y="85"/>
                    </a:lnTo>
                    <a:lnTo>
                      <a:pt x="213" y="70"/>
                    </a:lnTo>
                    <a:lnTo>
                      <a:pt x="225" y="53"/>
                    </a:lnTo>
                    <a:lnTo>
                      <a:pt x="237" y="34"/>
                    </a:lnTo>
                    <a:lnTo>
                      <a:pt x="237" y="34"/>
                    </a:lnTo>
                    <a:lnTo>
                      <a:pt x="240" y="26"/>
                    </a:lnTo>
                    <a:lnTo>
                      <a:pt x="239" y="16"/>
                    </a:lnTo>
                    <a:lnTo>
                      <a:pt x="235" y="10"/>
                    </a:lnTo>
                    <a:lnTo>
                      <a:pt x="228" y="3"/>
                    </a:lnTo>
                    <a:lnTo>
                      <a:pt x="219" y="0"/>
                    </a:lnTo>
                    <a:lnTo>
                      <a:pt x="210" y="0"/>
                    </a:lnTo>
                    <a:lnTo>
                      <a:pt x="202" y="4"/>
                    </a:lnTo>
                    <a:lnTo>
                      <a:pt x="196" y="12"/>
                    </a:lnTo>
                    <a:lnTo>
                      <a:pt x="196" y="12"/>
                    </a:lnTo>
                    <a:close/>
                  </a:path>
                </a:pathLst>
              </a:custGeom>
              <a:solidFill>
                <a:srgbClr val="000000"/>
              </a:solidFill>
              <a:ln w="9525">
                <a:noFill/>
                <a:round/>
                <a:headEnd/>
                <a:tailEnd/>
              </a:ln>
            </p:spPr>
            <p:txBody>
              <a:bodyPr/>
              <a:lstStyle/>
              <a:p>
                <a:endParaRPr lang="pt-BR"/>
              </a:p>
            </p:txBody>
          </p:sp>
          <p:sp>
            <p:nvSpPr>
              <p:cNvPr id="1942588" name="Freeform 60"/>
              <p:cNvSpPr>
                <a:spLocks/>
              </p:cNvSpPr>
              <p:nvPr/>
            </p:nvSpPr>
            <p:spPr bwMode="auto">
              <a:xfrm>
                <a:off x="4910" y="1433"/>
                <a:ext cx="230" cy="212"/>
              </a:xfrm>
              <a:custGeom>
                <a:avLst/>
                <a:gdLst/>
                <a:ahLst/>
                <a:cxnLst>
                  <a:cxn ang="0">
                    <a:pos x="497" y="8"/>
                  </a:cxn>
                  <a:cxn ang="0">
                    <a:pos x="385" y="71"/>
                  </a:cxn>
                  <a:cxn ang="0">
                    <a:pos x="380" y="63"/>
                  </a:cxn>
                  <a:cxn ang="0">
                    <a:pos x="373" y="54"/>
                  </a:cxn>
                  <a:cxn ang="0">
                    <a:pos x="365" y="44"/>
                  </a:cxn>
                  <a:cxn ang="0">
                    <a:pos x="354" y="35"/>
                  </a:cxn>
                  <a:cxn ang="0">
                    <a:pos x="342" y="27"/>
                  </a:cxn>
                  <a:cxn ang="0">
                    <a:pos x="327" y="17"/>
                  </a:cxn>
                  <a:cxn ang="0">
                    <a:pos x="311" y="8"/>
                  </a:cxn>
                  <a:cxn ang="0">
                    <a:pos x="292" y="0"/>
                  </a:cxn>
                  <a:cxn ang="0">
                    <a:pos x="276" y="44"/>
                  </a:cxn>
                  <a:cxn ang="0">
                    <a:pos x="291" y="51"/>
                  </a:cxn>
                  <a:cxn ang="0">
                    <a:pos x="303" y="56"/>
                  </a:cxn>
                  <a:cxn ang="0">
                    <a:pos x="314" y="63"/>
                  </a:cxn>
                  <a:cxn ang="0">
                    <a:pos x="322" y="70"/>
                  </a:cxn>
                  <a:cxn ang="0">
                    <a:pos x="330" y="77"/>
                  </a:cxn>
                  <a:cxn ang="0">
                    <a:pos x="335" y="83"/>
                  </a:cxn>
                  <a:cxn ang="0">
                    <a:pos x="339" y="89"/>
                  </a:cxn>
                  <a:cxn ang="0">
                    <a:pos x="343" y="94"/>
                  </a:cxn>
                  <a:cxn ang="0">
                    <a:pos x="133" y="213"/>
                  </a:cxn>
                  <a:cxn ang="0">
                    <a:pos x="129" y="200"/>
                  </a:cxn>
                  <a:cxn ang="0">
                    <a:pos x="126" y="182"/>
                  </a:cxn>
                  <a:cxn ang="0">
                    <a:pos x="126" y="159"/>
                  </a:cxn>
                  <a:cxn ang="0">
                    <a:pos x="130" y="131"/>
                  </a:cxn>
                  <a:cxn ang="0">
                    <a:pos x="84" y="121"/>
                  </a:cxn>
                  <a:cxn ang="0">
                    <a:pos x="79" y="159"/>
                  </a:cxn>
                  <a:cxn ang="0">
                    <a:pos x="79" y="191"/>
                  </a:cxn>
                  <a:cxn ang="0">
                    <a:pos x="84" y="217"/>
                  </a:cxn>
                  <a:cxn ang="0">
                    <a:pos x="91" y="236"/>
                  </a:cxn>
                  <a:cxn ang="0">
                    <a:pos x="0" y="287"/>
                  </a:cxn>
                  <a:cxn ang="0">
                    <a:pos x="192" y="638"/>
                  </a:cxn>
                  <a:cxn ang="0">
                    <a:pos x="689" y="359"/>
                  </a:cxn>
                  <a:cxn ang="0">
                    <a:pos x="497" y="8"/>
                  </a:cxn>
                </a:cxnLst>
                <a:rect l="0" t="0" r="r" b="b"/>
                <a:pathLst>
                  <a:path w="689" h="638">
                    <a:moveTo>
                      <a:pt x="497" y="8"/>
                    </a:moveTo>
                    <a:lnTo>
                      <a:pt x="385" y="71"/>
                    </a:lnTo>
                    <a:lnTo>
                      <a:pt x="380" y="63"/>
                    </a:lnTo>
                    <a:lnTo>
                      <a:pt x="373" y="54"/>
                    </a:lnTo>
                    <a:lnTo>
                      <a:pt x="365" y="44"/>
                    </a:lnTo>
                    <a:lnTo>
                      <a:pt x="354" y="35"/>
                    </a:lnTo>
                    <a:lnTo>
                      <a:pt x="342" y="27"/>
                    </a:lnTo>
                    <a:lnTo>
                      <a:pt x="327" y="17"/>
                    </a:lnTo>
                    <a:lnTo>
                      <a:pt x="311" y="8"/>
                    </a:lnTo>
                    <a:lnTo>
                      <a:pt x="292" y="0"/>
                    </a:lnTo>
                    <a:lnTo>
                      <a:pt x="276" y="44"/>
                    </a:lnTo>
                    <a:lnTo>
                      <a:pt x="291" y="51"/>
                    </a:lnTo>
                    <a:lnTo>
                      <a:pt x="303" y="56"/>
                    </a:lnTo>
                    <a:lnTo>
                      <a:pt x="314" y="63"/>
                    </a:lnTo>
                    <a:lnTo>
                      <a:pt x="322" y="70"/>
                    </a:lnTo>
                    <a:lnTo>
                      <a:pt x="330" y="77"/>
                    </a:lnTo>
                    <a:lnTo>
                      <a:pt x="335" y="83"/>
                    </a:lnTo>
                    <a:lnTo>
                      <a:pt x="339" y="89"/>
                    </a:lnTo>
                    <a:lnTo>
                      <a:pt x="343" y="94"/>
                    </a:lnTo>
                    <a:lnTo>
                      <a:pt x="133" y="213"/>
                    </a:lnTo>
                    <a:lnTo>
                      <a:pt x="129" y="200"/>
                    </a:lnTo>
                    <a:lnTo>
                      <a:pt x="126" y="182"/>
                    </a:lnTo>
                    <a:lnTo>
                      <a:pt x="126" y="159"/>
                    </a:lnTo>
                    <a:lnTo>
                      <a:pt x="130" y="131"/>
                    </a:lnTo>
                    <a:lnTo>
                      <a:pt x="84" y="121"/>
                    </a:lnTo>
                    <a:lnTo>
                      <a:pt x="79" y="159"/>
                    </a:lnTo>
                    <a:lnTo>
                      <a:pt x="79" y="191"/>
                    </a:lnTo>
                    <a:lnTo>
                      <a:pt x="84" y="217"/>
                    </a:lnTo>
                    <a:lnTo>
                      <a:pt x="91" y="236"/>
                    </a:lnTo>
                    <a:lnTo>
                      <a:pt x="0" y="287"/>
                    </a:lnTo>
                    <a:lnTo>
                      <a:pt x="192" y="638"/>
                    </a:lnTo>
                    <a:lnTo>
                      <a:pt x="689" y="359"/>
                    </a:lnTo>
                    <a:lnTo>
                      <a:pt x="497" y="8"/>
                    </a:lnTo>
                    <a:close/>
                  </a:path>
                </a:pathLst>
              </a:custGeom>
              <a:solidFill>
                <a:srgbClr val="000000"/>
              </a:solidFill>
              <a:ln w="9525">
                <a:noFill/>
                <a:round/>
                <a:headEnd/>
                <a:tailEnd/>
              </a:ln>
            </p:spPr>
            <p:txBody>
              <a:bodyPr/>
              <a:lstStyle/>
              <a:p>
                <a:endParaRPr lang="pt-BR"/>
              </a:p>
            </p:txBody>
          </p:sp>
          <p:sp>
            <p:nvSpPr>
              <p:cNvPr id="1942589" name="Freeform 61"/>
              <p:cNvSpPr>
                <a:spLocks/>
              </p:cNvSpPr>
              <p:nvPr/>
            </p:nvSpPr>
            <p:spPr bwMode="auto">
              <a:xfrm>
                <a:off x="4932" y="1456"/>
                <a:ext cx="187" cy="168"/>
              </a:xfrm>
              <a:custGeom>
                <a:avLst/>
                <a:gdLst/>
                <a:ahLst/>
                <a:cxnLst>
                  <a:cxn ang="0">
                    <a:pos x="0" y="234"/>
                  </a:cxn>
                  <a:cxn ang="0">
                    <a:pos x="414" y="0"/>
                  </a:cxn>
                  <a:cxn ang="0">
                    <a:pos x="562" y="269"/>
                  </a:cxn>
                  <a:cxn ang="0">
                    <a:pos x="147" y="504"/>
                  </a:cxn>
                  <a:cxn ang="0">
                    <a:pos x="0" y="234"/>
                  </a:cxn>
                </a:cxnLst>
                <a:rect l="0" t="0" r="r" b="b"/>
                <a:pathLst>
                  <a:path w="562" h="504">
                    <a:moveTo>
                      <a:pt x="0" y="234"/>
                    </a:moveTo>
                    <a:lnTo>
                      <a:pt x="414" y="0"/>
                    </a:lnTo>
                    <a:lnTo>
                      <a:pt x="562" y="269"/>
                    </a:lnTo>
                    <a:lnTo>
                      <a:pt x="147" y="504"/>
                    </a:lnTo>
                    <a:lnTo>
                      <a:pt x="0" y="234"/>
                    </a:lnTo>
                    <a:close/>
                  </a:path>
                </a:pathLst>
              </a:custGeom>
              <a:solidFill>
                <a:srgbClr val="FFFFFF"/>
              </a:solidFill>
              <a:ln w="9525">
                <a:noFill/>
                <a:round/>
                <a:headEnd/>
                <a:tailEnd/>
              </a:ln>
            </p:spPr>
            <p:txBody>
              <a:bodyPr/>
              <a:lstStyle/>
              <a:p>
                <a:endParaRPr lang="pt-BR"/>
              </a:p>
            </p:txBody>
          </p:sp>
          <p:sp>
            <p:nvSpPr>
              <p:cNvPr id="1942590" name="Freeform 62"/>
              <p:cNvSpPr>
                <a:spLocks/>
              </p:cNvSpPr>
              <p:nvPr/>
            </p:nvSpPr>
            <p:spPr bwMode="auto">
              <a:xfrm>
                <a:off x="4596" y="1093"/>
                <a:ext cx="55" cy="52"/>
              </a:xfrm>
              <a:custGeom>
                <a:avLst/>
                <a:gdLst/>
                <a:ahLst/>
                <a:cxnLst>
                  <a:cxn ang="0">
                    <a:pos x="163" y="125"/>
                  </a:cxn>
                  <a:cxn ang="0">
                    <a:pos x="161" y="119"/>
                  </a:cxn>
                  <a:cxn ang="0">
                    <a:pos x="154" y="104"/>
                  </a:cxn>
                  <a:cxn ang="0">
                    <a:pos x="143" y="83"/>
                  </a:cxn>
                  <a:cxn ang="0">
                    <a:pos x="128" y="61"/>
                  </a:cxn>
                  <a:cxn ang="0">
                    <a:pos x="109" y="38"/>
                  </a:cxn>
                  <a:cxn ang="0">
                    <a:pos x="85" y="19"/>
                  </a:cxn>
                  <a:cxn ang="0">
                    <a:pos x="57" y="5"/>
                  </a:cxn>
                  <a:cxn ang="0">
                    <a:pos x="23" y="0"/>
                  </a:cxn>
                  <a:cxn ang="0">
                    <a:pos x="23" y="0"/>
                  </a:cxn>
                  <a:cxn ang="0">
                    <a:pos x="15" y="1"/>
                  </a:cxn>
                  <a:cxn ang="0">
                    <a:pos x="7" y="7"/>
                  </a:cxn>
                  <a:cxn ang="0">
                    <a:pos x="1" y="15"/>
                  </a:cxn>
                  <a:cxn ang="0">
                    <a:pos x="0" y="24"/>
                  </a:cxn>
                  <a:cxn ang="0">
                    <a:pos x="1" y="32"/>
                  </a:cxn>
                  <a:cxn ang="0">
                    <a:pos x="7" y="40"/>
                  </a:cxn>
                  <a:cxn ang="0">
                    <a:pos x="15" y="46"/>
                  </a:cxn>
                  <a:cxn ang="0">
                    <a:pos x="24" y="47"/>
                  </a:cxn>
                  <a:cxn ang="0">
                    <a:pos x="24" y="47"/>
                  </a:cxn>
                  <a:cxn ang="0">
                    <a:pos x="46" y="51"/>
                  </a:cxn>
                  <a:cxn ang="0">
                    <a:pos x="65" y="61"/>
                  </a:cxn>
                  <a:cxn ang="0">
                    <a:pos x="81" y="75"/>
                  </a:cxn>
                  <a:cxn ang="0">
                    <a:pos x="95" y="93"/>
                  </a:cxn>
                  <a:cxn ang="0">
                    <a:pos x="105" y="110"/>
                  </a:cxn>
                  <a:cxn ang="0">
                    <a:pos x="112" y="125"/>
                  </a:cxn>
                  <a:cxn ang="0">
                    <a:pos x="117" y="136"/>
                  </a:cxn>
                  <a:cxn ang="0">
                    <a:pos x="119" y="140"/>
                  </a:cxn>
                  <a:cxn ang="0">
                    <a:pos x="119" y="140"/>
                  </a:cxn>
                  <a:cxn ang="0">
                    <a:pos x="123" y="148"/>
                  </a:cxn>
                  <a:cxn ang="0">
                    <a:pos x="131" y="154"/>
                  </a:cxn>
                  <a:cxn ang="0">
                    <a:pos x="139" y="156"/>
                  </a:cxn>
                  <a:cxn ang="0">
                    <a:pos x="149" y="155"/>
                  </a:cxn>
                  <a:cxn ang="0">
                    <a:pos x="157" y="151"/>
                  </a:cxn>
                  <a:cxn ang="0">
                    <a:pos x="162" y="143"/>
                  </a:cxn>
                  <a:cxn ang="0">
                    <a:pos x="165" y="135"/>
                  </a:cxn>
                  <a:cxn ang="0">
                    <a:pos x="163" y="125"/>
                  </a:cxn>
                  <a:cxn ang="0">
                    <a:pos x="163" y="125"/>
                  </a:cxn>
                </a:cxnLst>
                <a:rect l="0" t="0" r="r" b="b"/>
                <a:pathLst>
                  <a:path w="165" h="156">
                    <a:moveTo>
                      <a:pt x="163" y="125"/>
                    </a:moveTo>
                    <a:lnTo>
                      <a:pt x="161" y="119"/>
                    </a:lnTo>
                    <a:lnTo>
                      <a:pt x="154" y="104"/>
                    </a:lnTo>
                    <a:lnTo>
                      <a:pt x="143" y="83"/>
                    </a:lnTo>
                    <a:lnTo>
                      <a:pt x="128" y="61"/>
                    </a:lnTo>
                    <a:lnTo>
                      <a:pt x="109" y="38"/>
                    </a:lnTo>
                    <a:lnTo>
                      <a:pt x="85" y="19"/>
                    </a:lnTo>
                    <a:lnTo>
                      <a:pt x="57" y="5"/>
                    </a:lnTo>
                    <a:lnTo>
                      <a:pt x="23" y="0"/>
                    </a:lnTo>
                    <a:lnTo>
                      <a:pt x="23" y="0"/>
                    </a:lnTo>
                    <a:lnTo>
                      <a:pt x="15" y="1"/>
                    </a:lnTo>
                    <a:lnTo>
                      <a:pt x="7" y="7"/>
                    </a:lnTo>
                    <a:lnTo>
                      <a:pt x="1" y="15"/>
                    </a:lnTo>
                    <a:lnTo>
                      <a:pt x="0" y="24"/>
                    </a:lnTo>
                    <a:lnTo>
                      <a:pt x="1" y="32"/>
                    </a:lnTo>
                    <a:lnTo>
                      <a:pt x="7" y="40"/>
                    </a:lnTo>
                    <a:lnTo>
                      <a:pt x="15" y="46"/>
                    </a:lnTo>
                    <a:lnTo>
                      <a:pt x="24" y="47"/>
                    </a:lnTo>
                    <a:lnTo>
                      <a:pt x="24" y="47"/>
                    </a:lnTo>
                    <a:lnTo>
                      <a:pt x="46" y="51"/>
                    </a:lnTo>
                    <a:lnTo>
                      <a:pt x="65" y="61"/>
                    </a:lnTo>
                    <a:lnTo>
                      <a:pt x="81" y="75"/>
                    </a:lnTo>
                    <a:lnTo>
                      <a:pt x="95" y="93"/>
                    </a:lnTo>
                    <a:lnTo>
                      <a:pt x="105" y="110"/>
                    </a:lnTo>
                    <a:lnTo>
                      <a:pt x="112" y="125"/>
                    </a:lnTo>
                    <a:lnTo>
                      <a:pt x="117" y="136"/>
                    </a:lnTo>
                    <a:lnTo>
                      <a:pt x="119" y="140"/>
                    </a:lnTo>
                    <a:lnTo>
                      <a:pt x="119" y="140"/>
                    </a:lnTo>
                    <a:lnTo>
                      <a:pt x="123" y="148"/>
                    </a:lnTo>
                    <a:lnTo>
                      <a:pt x="131" y="154"/>
                    </a:lnTo>
                    <a:lnTo>
                      <a:pt x="139" y="156"/>
                    </a:lnTo>
                    <a:lnTo>
                      <a:pt x="149" y="155"/>
                    </a:lnTo>
                    <a:lnTo>
                      <a:pt x="157" y="151"/>
                    </a:lnTo>
                    <a:lnTo>
                      <a:pt x="162" y="143"/>
                    </a:lnTo>
                    <a:lnTo>
                      <a:pt x="165" y="135"/>
                    </a:lnTo>
                    <a:lnTo>
                      <a:pt x="163" y="125"/>
                    </a:lnTo>
                    <a:lnTo>
                      <a:pt x="163" y="125"/>
                    </a:lnTo>
                    <a:close/>
                  </a:path>
                </a:pathLst>
              </a:custGeom>
              <a:solidFill>
                <a:srgbClr val="000000"/>
              </a:solidFill>
              <a:ln w="9525">
                <a:noFill/>
                <a:round/>
                <a:headEnd/>
                <a:tailEnd/>
              </a:ln>
            </p:spPr>
            <p:txBody>
              <a:bodyPr/>
              <a:lstStyle/>
              <a:p>
                <a:endParaRPr lang="pt-BR"/>
              </a:p>
            </p:txBody>
          </p:sp>
          <p:sp>
            <p:nvSpPr>
              <p:cNvPr id="1942591" name="Freeform 63"/>
              <p:cNvSpPr>
                <a:spLocks/>
              </p:cNvSpPr>
              <p:nvPr/>
            </p:nvSpPr>
            <p:spPr bwMode="auto">
              <a:xfrm>
                <a:off x="4666" y="1087"/>
                <a:ext cx="29" cy="60"/>
              </a:xfrm>
              <a:custGeom>
                <a:avLst/>
                <a:gdLst/>
                <a:ahLst/>
                <a:cxnLst>
                  <a:cxn ang="0">
                    <a:pos x="66" y="170"/>
                  </a:cxn>
                  <a:cxn ang="0">
                    <a:pos x="75" y="157"/>
                  </a:cxn>
                  <a:cxn ang="0">
                    <a:pos x="81" y="139"/>
                  </a:cxn>
                  <a:cxn ang="0">
                    <a:pos x="85" y="119"/>
                  </a:cxn>
                  <a:cxn ang="0">
                    <a:pos x="87" y="97"/>
                  </a:cxn>
                  <a:cxn ang="0">
                    <a:pos x="84" y="74"/>
                  </a:cxn>
                  <a:cxn ang="0">
                    <a:pos x="76" y="50"/>
                  </a:cxn>
                  <a:cxn ang="0">
                    <a:pos x="61" y="27"/>
                  </a:cxn>
                  <a:cxn ang="0">
                    <a:pos x="38" y="6"/>
                  </a:cxn>
                  <a:cxn ang="0">
                    <a:pos x="38" y="6"/>
                  </a:cxn>
                  <a:cxn ang="0">
                    <a:pos x="30" y="2"/>
                  </a:cxn>
                  <a:cxn ang="0">
                    <a:pos x="22" y="0"/>
                  </a:cxn>
                  <a:cxn ang="0">
                    <a:pos x="12" y="3"/>
                  </a:cxn>
                  <a:cxn ang="0">
                    <a:pos x="6" y="8"/>
                  </a:cxn>
                  <a:cxn ang="0">
                    <a:pos x="2" y="16"/>
                  </a:cxn>
                  <a:cxn ang="0">
                    <a:pos x="0" y="26"/>
                  </a:cxn>
                  <a:cxn ang="0">
                    <a:pos x="3" y="35"/>
                  </a:cxn>
                  <a:cxn ang="0">
                    <a:pos x="8" y="42"/>
                  </a:cxn>
                  <a:cxn ang="0">
                    <a:pos x="8" y="42"/>
                  </a:cxn>
                  <a:cxn ang="0">
                    <a:pos x="25" y="58"/>
                  </a:cxn>
                  <a:cxn ang="0">
                    <a:pos x="35" y="76"/>
                  </a:cxn>
                  <a:cxn ang="0">
                    <a:pos x="39" y="92"/>
                  </a:cxn>
                  <a:cxn ang="0">
                    <a:pos x="41" y="107"/>
                  </a:cxn>
                  <a:cxn ang="0">
                    <a:pos x="38" y="120"/>
                  </a:cxn>
                  <a:cxn ang="0">
                    <a:pos x="34" y="131"/>
                  </a:cxn>
                  <a:cxn ang="0">
                    <a:pos x="30" y="139"/>
                  </a:cxn>
                  <a:cxn ang="0">
                    <a:pos x="27" y="143"/>
                  </a:cxn>
                  <a:cxn ang="0">
                    <a:pos x="27" y="143"/>
                  </a:cxn>
                  <a:cxn ang="0">
                    <a:pos x="25" y="151"/>
                  </a:cxn>
                  <a:cxn ang="0">
                    <a:pos x="25" y="161"/>
                  </a:cxn>
                  <a:cxn ang="0">
                    <a:pos x="27" y="169"/>
                  </a:cxn>
                  <a:cxn ang="0">
                    <a:pos x="34" y="176"/>
                  </a:cxn>
                  <a:cxn ang="0">
                    <a:pos x="42" y="180"/>
                  </a:cxn>
                  <a:cxn ang="0">
                    <a:pos x="52" y="180"/>
                  </a:cxn>
                  <a:cxn ang="0">
                    <a:pos x="60" y="177"/>
                  </a:cxn>
                  <a:cxn ang="0">
                    <a:pos x="66" y="170"/>
                  </a:cxn>
                  <a:cxn ang="0">
                    <a:pos x="66" y="170"/>
                  </a:cxn>
                </a:cxnLst>
                <a:rect l="0" t="0" r="r" b="b"/>
                <a:pathLst>
                  <a:path w="87" h="180">
                    <a:moveTo>
                      <a:pt x="66" y="170"/>
                    </a:moveTo>
                    <a:lnTo>
                      <a:pt x="75" y="157"/>
                    </a:lnTo>
                    <a:lnTo>
                      <a:pt x="81" y="139"/>
                    </a:lnTo>
                    <a:lnTo>
                      <a:pt x="85" y="119"/>
                    </a:lnTo>
                    <a:lnTo>
                      <a:pt x="87" y="97"/>
                    </a:lnTo>
                    <a:lnTo>
                      <a:pt x="84" y="74"/>
                    </a:lnTo>
                    <a:lnTo>
                      <a:pt x="76" y="50"/>
                    </a:lnTo>
                    <a:lnTo>
                      <a:pt x="61" y="27"/>
                    </a:lnTo>
                    <a:lnTo>
                      <a:pt x="38" y="6"/>
                    </a:lnTo>
                    <a:lnTo>
                      <a:pt x="38" y="6"/>
                    </a:lnTo>
                    <a:lnTo>
                      <a:pt x="30" y="2"/>
                    </a:lnTo>
                    <a:lnTo>
                      <a:pt x="22" y="0"/>
                    </a:lnTo>
                    <a:lnTo>
                      <a:pt x="12" y="3"/>
                    </a:lnTo>
                    <a:lnTo>
                      <a:pt x="6" y="8"/>
                    </a:lnTo>
                    <a:lnTo>
                      <a:pt x="2" y="16"/>
                    </a:lnTo>
                    <a:lnTo>
                      <a:pt x="0" y="26"/>
                    </a:lnTo>
                    <a:lnTo>
                      <a:pt x="3" y="35"/>
                    </a:lnTo>
                    <a:lnTo>
                      <a:pt x="8" y="42"/>
                    </a:lnTo>
                    <a:lnTo>
                      <a:pt x="8" y="42"/>
                    </a:lnTo>
                    <a:lnTo>
                      <a:pt x="25" y="58"/>
                    </a:lnTo>
                    <a:lnTo>
                      <a:pt x="35" y="76"/>
                    </a:lnTo>
                    <a:lnTo>
                      <a:pt x="39" y="92"/>
                    </a:lnTo>
                    <a:lnTo>
                      <a:pt x="41" y="107"/>
                    </a:lnTo>
                    <a:lnTo>
                      <a:pt x="38" y="120"/>
                    </a:lnTo>
                    <a:lnTo>
                      <a:pt x="34" y="131"/>
                    </a:lnTo>
                    <a:lnTo>
                      <a:pt x="30" y="139"/>
                    </a:lnTo>
                    <a:lnTo>
                      <a:pt x="27" y="143"/>
                    </a:lnTo>
                    <a:lnTo>
                      <a:pt x="27" y="143"/>
                    </a:lnTo>
                    <a:lnTo>
                      <a:pt x="25" y="151"/>
                    </a:lnTo>
                    <a:lnTo>
                      <a:pt x="25" y="161"/>
                    </a:lnTo>
                    <a:lnTo>
                      <a:pt x="27" y="169"/>
                    </a:lnTo>
                    <a:lnTo>
                      <a:pt x="34" y="176"/>
                    </a:lnTo>
                    <a:lnTo>
                      <a:pt x="42" y="180"/>
                    </a:lnTo>
                    <a:lnTo>
                      <a:pt x="52" y="180"/>
                    </a:lnTo>
                    <a:lnTo>
                      <a:pt x="60" y="177"/>
                    </a:lnTo>
                    <a:lnTo>
                      <a:pt x="66" y="170"/>
                    </a:lnTo>
                    <a:lnTo>
                      <a:pt x="66" y="170"/>
                    </a:lnTo>
                    <a:close/>
                  </a:path>
                </a:pathLst>
              </a:custGeom>
              <a:solidFill>
                <a:srgbClr val="000000"/>
              </a:solidFill>
              <a:ln w="9525">
                <a:noFill/>
                <a:round/>
                <a:headEnd/>
                <a:tailEnd/>
              </a:ln>
            </p:spPr>
            <p:txBody>
              <a:bodyPr/>
              <a:lstStyle/>
              <a:p>
                <a:endParaRPr lang="pt-BR"/>
              </a:p>
            </p:txBody>
          </p:sp>
          <p:sp>
            <p:nvSpPr>
              <p:cNvPr id="1942592" name="Freeform 64"/>
              <p:cNvSpPr>
                <a:spLocks/>
              </p:cNvSpPr>
              <p:nvPr/>
            </p:nvSpPr>
            <p:spPr bwMode="auto">
              <a:xfrm>
                <a:off x="4484" y="927"/>
                <a:ext cx="255" cy="177"/>
              </a:xfrm>
              <a:custGeom>
                <a:avLst/>
                <a:gdLst/>
                <a:ahLst/>
                <a:cxnLst>
                  <a:cxn ang="0">
                    <a:pos x="760" y="239"/>
                  </a:cxn>
                  <a:cxn ang="0">
                    <a:pos x="749" y="227"/>
                  </a:cxn>
                  <a:cxn ang="0">
                    <a:pos x="729" y="218"/>
                  </a:cxn>
                  <a:cxn ang="0">
                    <a:pos x="699" y="214"/>
                  </a:cxn>
                  <a:cxn ang="0">
                    <a:pos x="659" y="214"/>
                  </a:cxn>
                  <a:cxn ang="0">
                    <a:pos x="611" y="220"/>
                  </a:cxn>
                  <a:cxn ang="0">
                    <a:pos x="576" y="197"/>
                  </a:cxn>
                  <a:cxn ang="0">
                    <a:pos x="553" y="147"/>
                  </a:cxn>
                  <a:cxn ang="0">
                    <a:pos x="528" y="103"/>
                  </a:cxn>
                  <a:cxn ang="0">
                    <a:pos x="498" y="65"/>
                  </a:cxn>
                  <a:cxn ang="0">
                    <a:pos x="467" y="35"/>
                  </a:cxn>
                  <a:cxn ang="0">
                    <a:pos x="435" y="15"/>
                  </a:cxn>
                  <a:cxn ang="0">
                    <a:pos x="402" y="3"/>
                  </a:cxn>
                  <a:cxn ang="0">
                    <a:pos x="370" y="2"/>
                  </a:cxn>
                  <a:cxn ang="0">
                    <a:pos x="341" y="8"/>
                  </a:cxn>
                  <a:cxn ang="0">
                    <a:pos x="320" y="22"/>
                  </a:cxn>
                  <a:cxn ang="0">
                    <a:pos x="301" y="41"/>
                  </a:cxn>
                  <a:cxn ang="0">
                    <a:pos x="285" y="66"/>
                  </a:cxn>
                  <a:cxn ang="0">
                    <a:pos x="270" y="77"/>
                  </a:cxn>
                  <a:cxn ang="0">
                    <a:pos x="252" y="73"/>
                  </a:cxn>
                  <a:cxn ang="0">
                    <a:pos x="235" y="72"/>
                  </a:cxn>
                  <a:cxn ang="0">
                    <a:pos x="219" y="73"/>
                  </a:cxn>
                  <a:cxn ang="0">
                    <a:pos x="201" y="79"/>
                  </a:cxn>
                  <a:cxn ang="0">
                    <a:pos x="182" y="89"/>
                  </a:cxn>
                  <a:cxn ang="0">
                    <a:pos x="166" y="103"/>
                  </a:cxn>
                  <a:cxn ang="0">
                    <a:pos x="151" y="122"/>
                  </a:cxn>
                  <a:cxn ang="0">
                    <a:pos x="131" y="162"/>
                  </a:cxn>
                  <a:cxn ang="0">
                    <a:pos x="117" y="232"/>
                  </a:cxn>
                  <a:cxn ang="0">
                    <a:pos x="116" y="273"/>
                  </a:cxn>
                  <a:cxn ang="0">
                    <a:pos x="116" y="273"/>
                  </a:cxn>
                  <a:cxn ang="0">
                    <a:pos x="116" y="273"/>
                  </a:cxn>
                  <a:cxn ang="0">
                    <a:pos x="120" y="324"/>
                  </a:cxn>
                  <a:cxn ang="0">
                    <a:pos x="129" y="377"/>
                  </a:cxn>
                  <a:cxn ang="0">
                    <a:pos x="85" y="401"/>
                  </a:cxn>
                  <a:cxn ang="0">
                    <a:pos x="48" y="424"/>
                  </a:cxn>
                  <a:cxn ang="0">
                    <a:pos x="21" y="447"/>
                  </a:cxn>
                  <a:cxn ang="0">
                    <a:pos x="5" y="469"/>
                  </a:cxn>
                  <a:cxn ang="0">
                    <a:pos x="0" y="486"/>
                  </a:cxn>
                  <a:cxn ang="0">
                    <a:pos x="1" y="501"/>
                  </a:cxn>
                  <a:cxn ang="0">
                    <a:pos x="8" y="512"/>
                  </a:cxn>
                  <a:cxn ang="0">
                    <a:pos x="23" y="524"/>
                  </a:cxn>
                  <a:cxn ang="0">
                    <a:pos x="48" y="531"/>
                  </a:cxn>
                  <a:cxn ang="0">
                    <a:pos x="85" y="532"/>
                  </a:cxn>
                  <a:cxn ang="0">
                    <a:pos x="129" y="529"/>
                  </a:cxn>
                  <a:cxn ang="0">
                    <a:pos x="181" y="521"/>
                  </a:cxn>
                  <a:cxn ang="0">
                    <a:pos x="236" y="509"/>
                  </a:cxn>
                  <a:cxn ang="0">
                    <a:pos x="294" y="494"/>
                  </a:cxn>
                  <a:cxn ang="0">
                    <a:pos x="354" y="478"/>
                  </a:cxn>
                  <a:cxn ang="0">
                    <a:pos x="412" y="459"/>
                  </a:cxn>
                  <a:cxn ang="0">
                    <a:pos x="470" y="439"/>
                  </a:cxn>
                  <a:cxn ang="0">
                    <a:pos x="526" y="416"/>
                  </a:cxn>
                  <a:cxn ang="0">
                    <a:pos x="582" y="393"/>
                  </a:cxn>
                  <a:cxn ang="0">
                    <a:pos x="633" y="369"/>
                  </a:cxn>
                  <a:cxn ang="0">
                    <a:pos x="678" y="345"/>
                  </a:cxn>
                  <a:cxn ang="0">
                    <a:pos x="715" y="320"/>
                  </a:cxn>
                  <a:cxn ang="0">
                    <a:pos x="744" y="297"/>
                  </a:cxn>
                  <a:cxn ang="0">
                    <a:pos x="760" y="276"/>
                  </a:cxn>
                  <a:cxn ang="0">
                    <a:pos x="765" y="258"/>
                  </a:cxn>
                  <a:cxn ang="0">
                    <a:pos x="763" y="245"/>
                  </a:cxn>
                </a:cxnLst>
                <a:rect l="0" t="0" r="r" b="b"/>
                <a:pathLst>
                  <a:path w="765" h="532">
                    <a:moveTo>
                      <a:pt x="763" y="245"/>
                    </a:moveTo>
                    <a:lnTo>
                      <a:pt x="760" y="239"/>
                    </a:lnTo>
                    <a:lnTo>
                      <a:pt x="756" y="232"/>
                    </a:lnTo>
                    <a:lnTo>
                      <a:pt x="749" y="227"/>
                    </a:lnTo>
                    <a:lnTo>
                      <a:pt x="741" y="222"/>
                    </a:lnTo>
                    <a:lnTo>
                      <a:pt x="729" y="218"/>
                    </a:lnTo>
                    <a:lnTo>
                      <a:pt x="715" y="215"/>
                    </a:lnTo>
                    <a:lnTo>
                      <a:pt x="699" y="214"/>
                    </a:lnTo>
                    <a:lnTo>
                      <a:pt x="680" y="212"/>
                    </a:lnTo>
                    <a:lnTo>
                      <a:pt x="659" y="214"/>
                    </a:lnTo>
                    <a:lnTo>
                      <a:pt x="636" y="216"/>
                    </a:lnTo>
                    <a:lnTo>
                      <a:pt x="611" y="220"/>
                    </a:lnTo>
                    <a:lnTo>
                      <a:pt x="586" y="224"/>
                    </a:lnTo>
                    <a:lnTo>
                      <a:pt x="576" y="197"/>
                    </a:lnTo>
                    <a:lnTo>
                      <a:pt x="566" y="172"/>
                    </a:lnTo>
                    <a:lnTo>
                      <a:pt x="553" y="147"/>
                    </a:lnTo>
                    <a:lnTo>
                      <a:pt x="541" y="124"/>
                    </a:lnTo>
                    <a:lnTo>
                      <a:pt x="528" y="103"/>
                    </a:lnTo>
                    <a:lnTo>
                      <a:pt x="513" y="83"/>
                    </a:lnTo>
                    <a:lnTo>
                      <a:pt x="498" y="65"/>
                    </a:lnTo>
                    <a:lnTo>
                      <a:pt x="483" y="49"/>
                    </a:lnTo>
                    <a:lnTo>
                      <a:pt x="467" y="35"/>
                    </a:lnTo>
                    <a:lnTo>
                      <a:pt x="451" y="25"/>
                    </a:lnTo>
                    <a:lnTo>
                      <a:pt x="435" y="15"/>
                    </a:lnTo>
                    <a:lnTo>
                      <a:pt x="418" y="7"/>
                    </a:lnTo>
                    <a:lnTo>
                      <a:pt x="402" y="3"/>
                    </a:lnTo>
                    <a:lnTo>
                      <a:pt x="386" y="0"/>
                    </a:lnTo>
                    <a:lnTo>
                      <a:pt x="370" y="2"/>
                    </a:lnTo>
                    <a:lnTo>
                      <a:pt x="354" y="4"/>
                    </a:lnTo>
                    <a:lnTo>
                      <a:pt x="341" y="8"/>
                    </a:lnTo>
                    <a:lnTo>
                      <a:pt x="331" y="15"/>
                    </a:lnTo>
                    <a:lnTo>
                      <a:pt x="320" y="22"/>
                    </a:lnTo>
                    <a:lnTo>
                      <a:pt x="310" y="31"/>
                    </a:lnTo>
                    <a:lnTo>
                      <a:pt x="301" y="41"/>
                    </a:lnTo>
                    <a:lnTo>
                      <a:pt x="293" y="53"/>
                    </a:lnTo>
                    <a:lnTo>
                      <a:pt x="285" y="66"/>
                    </a:lnTo>
                    <a:lnTo>
                      <a:pt x="278" y="80"/>
                    </a:lnTo>
                    <a:lnTo>
                      <a:pt x="270" y="77"/>
                    </a:lnTo>
                    <a:lnTo>
                      <a:pt x="260" y="75"/>
                    </a:lnTo>
                    <a:lnTo>
                      <a:pt x="252" y="73"/>
                    </a:lnTo>
                    <a:lnTo>
                      <a:pt x="244" y="72"/>
                    </a:lnTo>
                    <a:lnTo>
                      <a:pt x="235" y="72"/>
                    </a:lnTo>
                    <a:lnTo>
                      <a:pt x="227" y="72"/>
                    </a:lnTo>
                    <a:lnTo>
                      <a:pt x="219" y="73"/>
                    </a:lnTo>
                    <a:lnTo>
                      <a:pt x="210" y="76"/>
                    </a:lnTo>
                    <a:lnTo>
                      <a:pt x="201" y="79"/>
                    </a:lnTo>
                    <a:lnTo>
                      <a:pt x="192" y="84"/>
                    </a:lnTo>
                    <a:lnTo>
                      <a:pt x="182" y="89"/>
                    </a:lnTo>
                    <a:lnTo>
                      <a:pt x="174" y="96"/>
                    </a:lnTo>
                    <a:lnTo>
                      <a:pt x="166" y="103"/>
                    </a:lnTo>
                    <a:lnTo>
                      <a:pt x="158" y="112"/>
                    </a:lnTo>
                    <a:lnTo>
                      <a:pt x="151" y="122"/>
                    </a:lnTo>
                    <a:lnTo>
                      <a:pt x="144" y="133"/>
                    </a:lnTo>
                    <a:lnTo>
                      <a:pt x="131" y="162"/>
                    </a:lnTo>
                    <a:lnTo>
                      <a:pt x="123" y="196"/>
                    </a:lnTo>
                    <a:lnTo>
                      <a:pt x="117" y="232"/>
                    </a:lnTo>
                    <a:lnTo>
                      <a:pt x="116" y="273"/>
                    </a:lnTo>
                    <a:lnTo>
                      <a:pt x="116" y="273"/>
                    </a:lnTo>
                    <a:lnTo>
                      <a:pt x="116" y="273"/>
                    </a:lnTo>
                    <a:lnTo>
                      <a:pt x="116" y="273"/>
                    </a:lnTo>
                    <a:lnTo>
                      <a:pt x="116" y="273"/>
                    </a:lnTo>
                    <a:lnTo>
                      <a:pt x="116" y="273"/>
                    </a:lnTo>
                    <a:lnTo>
                      <a:pt x="117" y="299"/>
                    </a:lnTo>
                    <a:lnTo>
                      <a:pt x="120" y="324"/>
                    </a:lnTo>
                    <a:lnTo>
                      <a:pt x="124" y="351"/>
                    </a:lnTo>
                    <a:lnTo>
                      <a:pt x="129" y="377"/>
                    </a:lnTo>
                    <a:lnTo>
                      <a:pt x="106" y="389"/>
                    </a:lnTo>
                    <a:lnTo>
                      <a:pt x="85" y="401"/>
                    </a:lnTo>
                    <a:lnTo>
                      <a:pt x="66" y="413"/>
                    </a:lnTo>
                    <a:lnTo>
                      <a:pt x="48" y="424"/>
                    </a:lnTo>
                    <a:lnTo>
                      <a:pt x="34" y="436"/>
                    </a:lnTo>
                    <a:lnTo>
                      <a:pt x="21" y="447"/>
                    </a:lnTo>
                    <a:lnTo>
                      <a:pt x="12" y="458"/>
                    </a:lnTo>
                    <a:lnTo>
                      <a:pt x="5" y="469"/>
                    </a:lnTo>
                    <a:lnTo>
                      <a:pt x="1" y="478"/>
                    </a:lnTo>
                    <a:lnTo>
                      <a:pt x="0" y="486"/>
                    </a:lnTo>
                    <a:lnTo>
                      <a:pt x="0" y="494"/>
                    </a:lnTo>
                    <a:lnTo>
                      <a:pt x="1" y="501"/>
                    </a:lnTo>
                    <a:lnTo>
                      <a:pt x="4" y="507"/>
                    </a:lnTo>
                    <a:lnTo>
                      <a:pt x="8" y="512"/>
                    </a:lnTo>
                    <a:lnTo>
                      <a:pt x="15" y="519"/>
                    </a:lnTo>
                    <a:lnTo>
                      <a:pt x="23" y="524"/>
                    </a:lnTo>
                    <a:lnTo>
                      <a:pt x="35" y="528"/>
                    </a:lnTo>
                    <a:lnTo>
                      <a:pt x="48" y="531"/>
                    </a:lnTo>
                    <a:lnTo>
                      <a:pt x="66" y="532"/>
                    </a:lnTo>
                    <a:lnTo>
                      <a:pt x="85" y="532"/>
                    </a:lnTo>
                    <a:lnTo>
                      <a:pt x="106" y="531"/>
                    </a:lnTo>
                    <a:lnTo>
                      <a:pt x="129" y="529"/>
                    </a:lnTo>
                    <a:lnTo>
                      <a:pt x="154" y="525"/>
                    </a:lnTo>
                    <a:lnTo>
                      <a:pt x="181" y="521"/>
                    </a:lnTo>
                    <a:lnTo>
                      <a:pt x="208" y="516"/>
                    </a:lnTo>
                    <a:lnTo>
                      <a:pt x="236" y="509"/>
                    </a:lnTo>
                    <a:lnTo>
                      <a:pt x="264" y="502"/>
                    </a:lnTo>
                    <a:lnTo>
                      <a:pt x="294" y="494"/>
                    </a:lnTo>
                    <a:lnTo>
                      <a:pt x="324" y="486"/>
                    </a:lnTo>
                    <a:lnTo>
                      <a:pt x="354" y="478"/>
                    </a:lnTo>
                    <a:lnTo>
                      <a:pt x="382" y="469"/>
                    </a:lnTo>
                    <a:lnTo>
                      <a:pt x="412" y="459"/>
                    </a:lnTo>
                    <a:lnTo>
                      <a:pt x="440" y="450"/>
                    </a:lnTo>
                    <a:lnTo>
                      <a:pt x="470" y="439"/>
                    </a:lnTo>
                    <a:lnTo>
                      <a:pt x="498" y="428"/>
                    </a:lnTo>
                    <a:lnTo>
                      <a:pt x="526" y="416"/>
                    </a:lnTo>
                    <a:lnTo>
                      <a:pt x="555" y="405"/>
                    </a:lnTo>
                    <a:lnTo>
                      <a:pt x="582" y="393"/>
                    </a:lnTo>
                    <a:lnTo>
                      <a:pt x="607" y="381"/>
                    </a:lnTo>
                    <a:lnTo>
                      <a:pt x="633" y="369"/>
                    </a:lnTo>
                    <a:lnTo>
                      <a:pt x="656" y="357"/>
                    </a:lnTo>
                    <a:lnTo>
                      <a:pt x="678" y="345"/>
                    </a:lnTo>
                    <a:lnTo>
                      <a:pt x="698" y="332"/>
                    </a:lnTo>
                    <a:lnTo>
                      <a:pt x="715" y="320"/>
                    </a:lnTo>
                    <a:lnTo>
                      <a:pt x="730" y="309"/>
                    </a:lnTo>
                    <a:lnTo>
                      <a:pt x="744" y="297"/>
                    </a:lnTo>
                    <a:lnTo>
                      <a:pt x="753" y="286"/>
                    </a:lnTo>
                    <a:lnTo>
                      <a:pt x="760" y="276"/>
                    </a:lnTo>
                    <a:lnTo>
                      <a:pt x="764" y="266"/>
                    </a:lnTo>
                    <a:lnTo>
                      <a:pt x="765" y="258"/>
                    </a:lnTo>
                    <a:lnTo>
                      <a:pt x="764" y="250"/>
                    </a:lnTo>
                    <a:lnTo>
                      <a:pt x="763" y="245"/>
                    </a:lnTo>
                    <a:close/>
                  </a:path>
                </a:pathLst>
              </a:custGeom>
              <a:solidFill>
                <a:srgbClr val="000000"/>
              </a:solidFill>
              <a:ln w="9525">
                <a:noFill/>
                <a:round/>
                <a:headEnd/>
                <a:tailEnd/>
              </a:ln>
            </p:spPr>
            <p:txBody>
              <a:bodyPr/>
              <a:lstStyle/>
              <a:p>
                <a:endParaRPr lang="pt-BR"/>
              </a:p>
            </p:txBody>
          </p:sp>
          <p:sp>
            <p:nvSpPr>
              <p:cNvPr id="1942593" name="Freeform 65"/>
              <p:cNvSpPr>
                <a:spLocks/>
              </p:cNvSpPr>
              <p:nvPr/>
            </p:nvSpPr>
            <p:spPr bwMode="auto">
              <a:xfrm>
                <a:off x="4539" y="943"/>
                <a:ext cx="114" cy="68"/>
              </a:xfrm>
              <a:custGeom>
                <a:avLst/>
                <a:gdLst/>
                <a:ahLst/>
                <a:cxnLst>
                  <a:cxn ang="0">
                    <a:pos x="22" y="108"/>
                  </a:cxn>
                  <a:cxn ang="0">
                    <a:pos x="30" y="94"/>
                  </a:cxn>
                  <a:cxn ang="0">
                    <a:pos x="41" y="85"/>
                  </a:cxn>
                  <a:cxn ang="0">
                    <a:pos x="51" y="76"/>
                  </a:cxn>
                  <a:cxn ang="0">
                    <a:pos x="62" y="72"/>
                  </a:cxn>
                  <a:cxn ang="0">
                    <a:pos x="74" y="71"/>
                  </a:cxn>
                  <a:cxn ang="0">
                    <a:pos x="88" y="72"/>
                  </a:cxn>
                  <a:cxn ang="0">
                    <a:pos x="101" y="76"/>
                  </a:cxn>
                  <a:cxn ang="0">
                    <a:pos x="116" y="83"/>
                  </a:cxn>
                  <a:cxn ang="0">
                    <a:pos x="143" y="99"/>
                  </a:cxn>
                  <a:cxn ang="0">
                    <a:pos x="151" y="70"/>
                  </a:cxn>
                  <a:cxn ang="0">
                    <a:pos x="155" y="56"/>
                  </a:cxn>
                  <a:cxn ang="0">
                    <a:pos x="161" y="44"/>
                  </a:cxn>
                  <a:cxn ang="0">
                    <a:pos x="166" y="35"/>
                  </a:cxn>
                  <a:cxn ang="0">
                    <a:pos x="173" y="25"/>
                  </a:cxn>
                  <a:cxn ang="0">
                    <a:pos x="180" y="17"/>
                  </a:cxn>
                  <a:cxn ang="0">
                    <a:pos x="187" y="10"/>
                  </a:cxn>
                  <a:cxn ang="0">
                    <a:pos x="195" y="5"/>
                  </a:cxn>
                  <a:cxn ang="0">
                    <a:pos x="203" y="2"/>
                  </a:cxn>
                  <a:cxn ang="0">
                    <a:pos x="218" y="0"/>
                  </a:cxn>
                  <a:cxn ang="0">
                    <a:pos x="235" y="2"/>
                  </a:cxn>
                  <a:cxn ang="0">
                    <a:pos x="253" y="10"/>
                  </a:cxn>
                  <a:cxn ang="0">
                    <a:pos x="270" y="21"/>
                  </a:cxn>
                  <a:cxn ang="0">
                    <a:pos x="289" y="37"/>
                  </a:cxn>
                  <a:cxn ang="0">
                    <a:pos x="307" y="56"/>
                  </a:cxn>
                  <a:cxn ang="0">
                    <a:pos x="326" y="79"/>
                  </a:cxn>
                  <a:cxn ang="0">
                    <a:pos x="342" y="106"/>
                  </a:cxn>
                  <a:cxn ang="0">
                    <a:pos x="323" y="108"/>
                  </a:cxn>
                  <a:cxn ang="0">
                    <a:pos x="301" y="110"/>
                  </a:cxn>
                  <a:cxn ang="0">
                    <a:pos x="280" y="114"/>
                  </a:cxn>
                  <a:cxn ang="0">
                    <a:pos x="258" y="118"/>
                  </a:cxn>
                  <a:cxn ang="0">
                    <a:pos x="234" y="124"/>
                  </a:cxn>
                  <a:cxn ang="0">
                    <a:pos x="211" y="130"/>
                  </a:cxn>
                  <a:cxn ang="0">
                    <a:pos x="187" y="137"/>
                  </a:cxn>
                  <a:cxn ang="0">
                    <a:pos x="164" y="145"/>
                  </a:cxn>
                  <a:cxn ang="0">
                    <a:pos x="141" y="152"/>
                  </a:cxn>
                  <a:cxn ang="0">
                    <a:pos x="116" y="160"/>
                  </a:cxn>
                  <a:cxn ang="0">
                    <a:pos x="95" y="168"/>
                  </a:cxn>
                  <a:cxn ang="0">
                    <a:pos x="73" y="176"/>
                  </a:cxn>
                  <a:cxn ang="0">
                    <a:pos x="53" y="184"/>
                  </a:cxn>
                  <a:cxn ang="0">
                    <a:pos x="34" y="191"/>
                  </a:cxn>
                  <a:cxn ang="0">
                    <a:pos x="16" y="198"/>
                  </a:cxn>
                  <a:cxn ang="0">
                    <a:pos x="0" y="205"/>
                  </a:cxn>
                  <a:cxn ang="0">
                    <a:pos x="3" y="176"/>
                  </a:cxn>
                  <a:cxn ang="0">
                    <a:pos x="7" y="151"/>
                  </a:cxn>
                  <a:cxn ang="0">
                    <a:pos x="12" y="128"/>
                  </a:cxn>
                  <a:cxn ang="0">
                    <a:pos x="22" y="108"/>
                  </a:cxn>
                </a:cxnLst>
                <a:rect l="0" t="0" r="r" b="b"/>
                <a:pathLst>
                  <a:path w="342" h="205">
                    <a:moveTo>
                      <a:pt x="22" y="108"/>
                    </a:moveTo>
                    <a:lnTo>
                      <a:pt x="30" y="94"/>
                    </a:lnTo>
                    <a:lnTo>
                      <a:pt x="41" y="85"/>
                    </a:lnTo>
                    <a:lnTo>
                      <a:pt x="51" y="76"/>
                    </a:lnTo>
                    <a:lnTo>
                      <a:pt x="62" y="72"/>
                    </a:lnTo>
                    <a:lnTo>
                      <a:pt x="74" y="71"/>
                    </a:lnTo>
                    <a:lnTo>
                      <a:pt x="88" y="72"/>
                    </a:lnTo>
                    <a:lnTo>
                      <a:pt x="101" y="76"/>
                    </a:lnTo>
                    <a:lnTo>
                      <a:pt x="116" y="83"/>
                    </a:lnTo>
                    <a:lnTo>
                      <a:pt x="143" y="99"/>
                    </a:lnTo>
                    <a:lnTo>
                      <a:pt x="151" y="70"/>
                    </a:lnTo>
                    <a:lnTo>
                      <a:pt x="155" y="56"/>
                    </a:lnTo>
                    <a:lnTo>
                      <a:pt x="161" y="44"/>
                    </a:lnTo>
                    <a:lnTo>
                      <a:pt x="166" y="35"/>
                    </a:lnTo>
                    <a:lnTo>
                      <a:pt x="173" y="25"/>
                    </a:lnTo>
                    <a:lnTo>
                      <a:pt x="180" y="17"/>
                    </a:lnTo>
                    <a:lnTo>
                      <a:pt x="187" y="10"/>
                    </a:lnTo>
                    <a:lnTo>
                      <a:pt x="195" y="5"/>
                    </a:lnTo>
                    <a:lnTo>
                      <a:pt x="203" y="2"/>
                    </a:lnTo>
                    <a:lnTo>
                      <a:pt x="218" y="0"/>
                    </a:lnTo>
                    <a:lnTo>
                      <a:pt x="235" y="2"/>
                    </a:lnTo>
                    <a:lnTo>
                      <a:pt x="253" y="10"/>
                    </a:lnTo>
                    <a:lnTo>
                      <a:pt x="270" y="21"/>
                    </a:lnTo>
                    <a:lnTo>
                      <a:pt x="289" y="37"/>
                    </a:lnTo>
                    <a:lnTo>
                      <a:pt x="307" y="56"/>
                    </a:lnTo>
                    <a:lnTo>
                      <a:pt x="326" y="79"/>
                    </a:lnTo>
                    <a:lnTo>
                      <a:pt x="342" y="106"/>
                    </a:lnTo>
                    <a:lnTo>
                      <a:pt x="323" y="108"/>
                    </a:lnTo>
                    <a:lnTo>
                      <a:pt x="301" y="110"/>
                    </a:lnTo>
                    <a:lnTo>
                      <a:pt x="280" y="114"/>
                    </a:lnTo>
                    <a:lnTo>
                      <a:pt x="258" y="118"/>
                    </a:lnTo>
                    <a:lnTo>
                      <a:pt x="234" y="124"/>
                    </a:lnTo>
                    <a:lnTo>
                      <a:pt x="211" y="130"/>
                    </a:lnTo>
                    <a:lnTo>
                      <a:pt x="187" y="137"/>
                    </a:lnTo>
                    <a:lnTo>
                      <a:pt x="164" y="145"/>
                    </a:lnTo>
                    <a:lnTo>
                      <a:pt x="141" y="152"/>
                    </a:lnTo>
                    <a:lnTo>
                      <a:pt x="116" y="160"/>
                    </a:lnTo>
                    <a:lnTo>
                      <a:pt x="95" y="168"/>
                    </a:lnTo>
                    <a:lnTo>
                      <a:pt x="73" y="176"/>
                    </a:lnTo>
                    <a:lnTo>
                      <a:pt x="53" y="184"/>
                    </a:lnTo>
                    <a:lnTo>
                      <a:pt x="34" y="191"/>
                    </a:lnTo>
                    <a:lnTo>
                      <a:pt x="16" y="198"/>
                    </a:lnTo>
                    <a:lnTo>
                      <a:pt x="0" y="205"/>
                    </a:lnTo>
                    <a:lnTo>
                      <a:pt x="3" y="176"/>
                    </a:lnTo>
                    <a:lnTo>
                      <a:pt x="7" y="151"/>
                    </a:lnTo>
                    <a:lnTo>
                      <a:pt x="12" y="128"/>
                    </a:lnTo>
                    <a:lnTo>
                      <a:pt x="22" y="108"/>
                    </a:lnTo>
                    <a:close/>
                  </a:path>
                </a:pathLst>
              </a:custGeom>
              <a:solidFill>
                <a:srgbClr val="FFFFFF"/>
              </a:solidFill>
              <a:ln w="9525">
                <a:noFill/>
                <a:round/>
                <a:headEnd/>
                <a:tailEnd/>
              </a:ln>
            </p:spPr>
            <p:txBody>
              <a:bodyPr/>
              <a:lstStyle/>
              <a:p>
                <a:endParaRPr lang="pt-BR"/>
              </a:p>
            </p:txBody>
          </p:sp>
          <p:sp>
            <p:nvSpPr>
              <p:cNvPr id="1942594" name="Freeform 66"/>
              <p:cNvSpPr>
                <a:spLocks/>
              </p:cNvSpPr>
              <p:nvPr/>
            </p:nvSpPr>
            <p:spPr bwMode="auto">
              <a:xfrm>
                <a:off x="4539" y="991"/>
                <a:ext cx="125" cy="55"/>
              </a:xfrm>
              <a:custGeom>
                <a:avLst/>
                <a:gdLst/>
                <a:ahLst/>
                <a:cxnLst>
                  <a:cxn ang="0">
                    <a:pos x="0" y="111"/>
                  </a:cxn>
                  <a:cxn ang="0">
                    <a:pos x="14" y="104"/>
                  </a:cxn>
                  <a:cxn ang="0">
                    <a:pos x="32" y="97"/>
                  </a:cxn>
                  <a:cxn ang="0">
                    <a:pos x="52" y="89"/>
                  </a:cxn>
                  <a:cxn ang="0">
                    <a:pos x="74" y="81"/>
                  </a:cxn>
                  <a:cxn ang="0">
                    <a:pos x="97" y="73"/>
                  </a:cxn>
                  <a:cxn ang="0">
                    <a:pos x="121" y="63"/>
                  </a:cxn>
                  <a:cxn ang="0">
                    <a:pos x="147" y="55"/>
                  </a:cxn>
                  <a:cxn ang="0">
                    <a:pos x="172" y="46"/>
                  </a:cxn>
                  <a:cxn ang="0">
                    <a:pos x="198" y="38"/>
                  </a:cxn>
                  <a:cxn ang="0">
                    <a:pos x="224" y="31"/>
                  </a:cxn>
                  <a:cxn ang="0">
                    <a:pos x="249" y="24"/>
                  </a:cxn>
                  <a:cxn ang="0">
                    <a:pos x="274" y="19"/>
                  </a:cxn>
                  <a:cxn ang="0">
                    <a:pos x="298" y="13"/>
                  </a:cxn>
                  <a:cxn ang="0">
                    <a:pos x="320" y="11"/>
                  </a:cxn>
                  <a:cxn ang="0">
                    <a:pos x="340" y="9"/>
                  </a:cxn>
                  <a:cxn ang="0">
                    <a:pos x="359" y="9"/>
                  </a:cxn>
                  <a:cxn ang="0">
                    <a:pos x="359" y="0"/>
                  </a:cxn>
                  <a:cxn ang="0">
                    <a:pos x="363" y="11"/>
                  </a:cxn>
                  <a:cxn ang="0">
                    <a:pos x="367" y="20"/>
                  </a:cxn>
                  <a:cxn ang="0">
                    <a:pos x="371" y="31"/>
                  </a:cxn>
                  <a:cxn ang="0">
                    <a:pos x="375" y="42"/>
                  </a:cxn>
                  <a:cxn ang="0">
                    <a:pos x="352" y="47"/>
                  </a:cxn>
                  <a:cxn ang="0">
                    <a:pos x="329" y="53"/>
                  </a:cxn>
                  <a:cxn ang="0">
                    <a:pos x="305" y="58"/>
                  </a:cxn>
                  <a:cxn ang="0">
                    <a:pos x="282" y="65"/>
                  </a:cxn>
                  <a:cxn ang="0">
                    <a:pos x="259" y="72"/>
                  </a:cxn>
                  <a:cxn ang="0">
                    <a:pos x="234" y="78"/>
                  </a:cxn>
                  <a:cxn ang="0">
                    <a:pos x="212" y="86"/>
                  </a:cxn>
                  <a:cxn ang="0">
                    <a:pos x="189" y="94"/>
                  </a:cxn>
                  <a:cxn ang="0">
                    <a:pos x="166" y="103"/>
                  </a:cxn>
                  <a:cxn ang="0">
                    <a:pos x="141" y="111"/>
                  </a:cxn>
                  <a:cxn ang="0">
                    <a:pos x="118" y="119"/>
                  </a:cxn>
                  <a:cxn ang="0">
                    <a:pos x="95" y="127"/>
                  </a:cxn>
                  <a:cxn ang="0">
                    <a:pos x="72" y="136"/>
                  </a:cxn>
                  <a:cxn ang="0">
                    <a:pos x="51" y="146"/>
                  </a:cxn>
                  <a:cxn ang="0">
                    <a:pos x="29" y="155"/>
                  </a:cxn>
                  <a:cxn ang="0">
                    <a:pos x="8" y="165"/>
                  </a:cxn>
                  <a:cxn ang="0">
                    <a:pos x="5" y="151"/>
                  </a:cxn>
                  <a:cxn ang="0">
                    <a:pos x="2" y="138"/>
                  </a:cxn>
                  <a:cxn ang="0">
                    <a:pos x="1" y="124"/>
                  </a:cxn>
                  <a:cxn ang="0">
                    <a:pos x="0" y="111"/>
                  </a:cxn>
                </a:cxnLst>
                <a:rect l="0" t="0" r="r" b="b"/>
                <a:pathLst>
                  <a:path w="375" h="165">
                    <a:moveTo>
                      <a:pt x="0" y="111"/>
                    </a:moveTo>
                    <a:lnTo>
                      <a:pt x="14" y="104"/>
                    </a:lnTo>
                    <a:lnTo>
                      <a:pt x="32" y="97"/>
                    </a:lnTo>
                    <a:lnTo>
                      <a:pt x="52" y="89"/>
                    </a:lnTo>
                    <a:lnTo>
                      <a:pt x="74" y="81"/>
                    </a:lnTo>
                    <a:lnTo>
                      <a:pt x="97" y="73"/>
                    </a:lnTo>
                    <a:lnTo>
                      <a:pt x="121" y="63"/>
                    </a:lnTo>
                    <a:lnTo>
                      <a:pt x="147" y="55"/>
                    </a:lnTo>
                    <a:lnTo>
                      <a:pt x="172" y="46"/>
                    </a:lnTo>
                    <a:lnTo>
                      <a:pt x="198" y="38"/>
                    </a:lnTo>
                    <a:lnTo>
                      <a:pt x="224" y="31"/>
                    </a:lnTo>
                    <a:lnTo>
                      <a:pt x="249" y="24"/>
                    </a:lnTo>
                    <a:lnTo>
                      <a:pt x="274" y="19"/>
                    </a:lnTo>
                    <a:lnTo>
                      <a:pt x="298" y="13"/>
                    </a:lnTo>
                    <a:lnTo>
                      <a:pt x="320" y="11"/>
                    </a:lnTo>
                    <a:lnTo>
                      <a:pt x="340" y="9"/>
                    </a:lnTo>
                    <a:lnTo>
                      <a:pt x="359" y="9"/>
                    </a:lnTo>
                    <a:lnTo>
                      <a:pt x="359" y="0"/>
                    </a:lnTo>
                    <a:lnTo>
                      <a:pt x="363" y="11"/>
                    </a:lnTo>
                    <a:lnTo>
                      <a:pt x="367" y="20"/>
                    </a:lnTo>
                    <a:lnTo>
                      <a:pt x="371" y="31"/>
                    </a:lnTo>
                    <a:lnTo>
                      <a:pt x="375" y="42"/>
                    </a:lnTo>
                    <a:lnTo>
                      <a:pt x="352" y="47"/>
                    </a:lnTo>
                    <a:lnTo>
                      <a:pt x="329" y="53"/>
                    </a:lnTo>
                    <a:lnTo>
                      <a:pt x="305" y="58"/>
                    </a:lnTo>
                    <a:lnTo>
                      <a:pt x="282" y="65"/>
                    </a:lnTo>
                    <a:lnTo>
                      <a:pt x="259" y="72"/>
                    </a:lnTo>
                    <a:lnTo>
                      <a:pt x="234" y="78"/>
                    </a:lnTo>
                    <a:lnTo>
                      <a:pt x="212" y="86"/>
                    </a:lnTo>
                    <a:lnTo>
                      <a:pt x="189" y="94"/>
                    </a:lnTo>
                    <a:lnTo>
                      <a:pt x="166" y="103"/>
                    </a:lnTo>
                    <a:lnTo>
                      <a:pt x="141" y="111"/>
                    </a:lnTo>
                    <a:lnTo>
                      <a:pt x="118" y="119"/>
                    </a:lnTo>
                    <a:lnTo>
                      <a:pt x="95" y="127"/>
                    </a:lnTo>
                    <a:lnTo>
                      <a:pt x="72" y="136"/>
                    </a:lnTo>
                    <a:lnTo>
                      <a:pt x="51" y="146"/>
                    </a:lnTo>
                    <a:lnTo>
                      <a:pt x="29" y="155"/>
                    </a:lnTo>
                    <a:lnTo>
                      <a:pt x="8" y="165"/>
                    </a:lnTo>
                    <a:lnTo>
                      <a:pt x="5" y="151"/>
                    </a:lnTo>
                    <a:lnTo>
                      <a:pt x="2" y="138"/>
                    </a:lnTo>
                    <a:lnTo>
                      <a:pt x="1" y="124"/>
                    </a:lnTo>
                    <a:lnTo>
                      <a:pt x="0" y="111"/>
                    </a:lnTo>
                    <a:close/>
                  </a:path>
                </a:pathLst>
              </a:custGeom>
              <a:solidFill>
                <a:srgbClr val="FFFFFF"/>
              </a:solidFill>
              <a:ln w="9525">
                <a:noFill/>
                <a:round/>
                <a:headEnd/>
                <a:tailEnd/>
              </a:ln>
            </p:spPr>
            <p:txBody>
              <a:bodyPr/>
              <a:lstStyle/>
              <a:p>
                <a:endParaRPr lang="pt-BR"/>
              </a:p>
            </p:txBody>
          </p:sp>
          <p:sp>
            <p:nvSpPr>
              <p:cNvPr id="1942595" name="Freeform 67"/>
              <p:cNvSpPr>
                <a:spLocks/>
              </p:cNvSpPr>
              <p:nvPr/>
            </p:nvSpPr>
            <p:spPr bwMode="auto">
              <a:xfrm>
                <a:off x="4501" y="1013"/>
                <a:ext cx="221" cy="76"/>
              </a:xfrm>
              <a:custGeom>
                <a:avLst/>
                <a:gdLst/>
                <a:ahLst/>
                <a:cxnLst>
                  <a:cxn ang="0">
                    <a:pos x="282" y="83"/>
                  </a:cxn>
                  <a:cxn ang="0">
                    <a:pos x="219" y="107"/>
                  </a:cxn>
                  <a:cxn ang="0">
                    <a:pos x="162" y="130"/>
                  </a:cxn>
                  <a:cxn ang="0">
                    <a:pos x="115" y="152"/>
                  </a:cxn>
                  <a:cxn ang="0">
                    <a:pos x="76" y="172"/>
                  </a:cxn>
                  <a:cxn ang="0">
                    <a:pos x="45" y="191"/>
                  </a:cxn>
                  <a:cxn ang="0">
                    <a:pos x="20" y="207"/>
                  </a:cxn>
                  <a:cxn ang="0">
                    <a:pos x="6" y="219"/>
                  </a:cxn>
                  <a:cxn ang="0">
                    <a:pos x="7" y="226"/>
                  </a:cxn>
                  <a:cxn ang="0">
                    <a:pos x="27" y="227"/>
                  </a:cxn>
                  <a:cxn ang="0">
                    <a:pos x="55" y="225"/>
                  </a:cxn>
                  <a:cxn ang="0">
                    <a:pos x="92" y="221"/>
                  </a:cxn>
                  <a:cxn ang="0">
                    <a:pos x="136" y="214"/>
                  </a:cxn>
                  <a:cxn ang="0">
                    <a:pos x="188" y="202"/>
                  </a:cxn>
                  <a:cxn ang="0">
                    <a:pos x="246" y="187"/>
                  </a:cxn>
                  <a:cxn ang="0">
                    <a:pos x="311" y="168"/>
                  </a:cxn>
                  <a:cxn ang="0">
                    <a:pos x="381" y="144"/>
                  </a:cxn>
                  <a:cxn ang="0">
                    <a:pos x="444" y="119"/>
                  </a:cxn>
                  <a:cxn ang="0">
                    <a:pos x="500" y="96"/>
                  </a:cxn>
                  <a:cxn ang="0">
                    <a:pos x="547" y="75"/>
                  </a:cxn>
                  <a:cxn ang="0">
                    <a:pos x="586" y="54"/>
                  </a:cxn>
                  <a:cxn ang="0">
                    <a:pos x="618" y="36"/>
                  </a:cxn>
                  <a:cxn ang="0">
                    <a:pos x="641" y="19"/>
                  </a:cxn>
                  <a:cxn ang="0">
                    <a:pos x="658" y="7"/>
                  </a:cxn>
                  <a:cxn ang="0">
                    <a:pos x="656" y="0"/>
                  </a:cxn>
                  <a:cxn ang="0">
                    <a:pos x="635" y="0"/>
                  </a:cxn>
                  <a:cxn ang="0">
                    <a:pos x="606" y="2"/>
                  </a:cxn>
                  <a:cxn ang="0">
                    <a:pos x="570" y="6"/>
                  </a:cxn>
                  <a:cxn ang="0">
                    <a:pos x="527" y="14"/>
                  </a:cxn>
                  <a:cxn ang="0">
                    <a:pos x="475" y="25"/>
                  </a:cxn>
                  <a:cxn ang="0">
                    <a:pos x="417" y="40"/>
                  </a:cxn>
                  <a:cxn ang="0">
                    <a:pos x="353" y="60"/>
                  </a:cxn>
                </a:cxnLst>
                <a:rect l="0" t="0" r="r" b="b"/>
                <a:pathLst>
                  <a:path w="663" h="227">
                    <a:moveTo>
                      <a:pt x="317" y="71"/>
                    </a:moveTo>
                    <a:lnTo>
                      <a:pt x="282" y="83"/>
                    </a:lnTo>
                    <a:lnTo>
                      <a:pt x="250" y="95"/>
                    </a:lnTo>
                    <a:lnTo>
                      <a:pt x="219" y="107"/>
                    </a:lnTo>
                    <a:lnTo>
                      <a:pt x="189" y="118"/>
                    </a:lnTo>
                    <a:lnTo>
                      <a:pt x="162" y="130"/>
                    </a:lnTo>
                    <a:lnTo>
                      <a:pt x="138" y="141"/>
                    </a:lnTo>
                    <a:lnTo>
                      <a:pt x="115" y="152"/>
                    </a:lnTo>
                    <a:lnTo>
                      <a:pt x="95" y="162"/>
                    </a:lnTo>
                    <a:lnTo>
                      <a:pt x="76" y="172"/>
                    </a:lnTo>
                    <a:lnTo>
                      <a:pt x="60" y="181"/>
                    </a:lnTo>
                    <a:lnTo>
                      <a:pt x="45" y="191"/>
                    </a:lnTo>
                    <a:lnTo>
                      <a:pt x="31" y="199"/>
                    </a:lnTo>
                    <a:lnTo>
                      <a:pt x="20" y="207"/>
                    </a:lnTo>
                    <a:lnTo>
                      <a:pt x="12" y="214"/>
                    </a:lnTo>
                    <a:lnTo>
                      <a:pt x="6" y="219"/>
                    </a:lnTo>
                    <a:lnTo>
                      <a:pt x="0" y="225"/>
                    </a:lnTo>
                    <a:lnTo>
                      <a:pt x="7" y="226"/>
                    </a:lnTo>
                    <a:lnTo>
                      <a:pt x="16" y="226"/>
                    </a:lnTo>
                    <a:lnTo>
                      <a:pt x="27" y="227"/>
                    </a:lnTo>
                    <a:lnTo>
                      <a:pt x="41" y="226"/>
                    </a:lnTo>
                    <a:lnTo>
                      <a:pt x="55" y="225"/>
                    </a:lnTo>
                    <a:lnTo>
                      <a:pt x="73" y="223"/>
                    </a:lnTo>
                    <a:lnTo>
                      <a:pt x="92" y="221"/>
                    </a:lnTo>
                    <a:lnTo>
                      <a:pt x="114" y="218"/>
                    </a:lnTo>
                    <a:lnTo>
                      <a:pt x="136" y="214"/>
                    </a:lnTo>
                    <a:lnTo>
                      <a:pt x="161" y="208"/>
                    </a:lnTo>
                    <a:lnTo>
                      <a:pt x="188" y="202"/>
                    </a:lnTo>
                    <a:lnTo>
                      <a:pt x="215" y="195"/>
                    </a:lnTo>
                    <a:lnTo>
                      <a:pt x="246" y="187"/>
                    </a:lnTo>
                    <a:lnTo>
                      <a:pt x="277" y="177"/>
                    </a:lnTo>
                    <a:lnTo>
                      <a:pt x="311" y="168"/>
                    </a:lnTo>
                    <a:lnTo>
                      <a:pt x="346" y="156"/>
                    </a:lnTo>
                    <a:lnTo>
                      <a:pt x="381" y="144"/>
                    </a:lnTo>
                    <a:lnTo>
                      <a:pt x="413" y="131"/>
                    </a:lnTo>
                    <a:lnTo>
                      <a:pt x="444" y="119"/>
                    </a:lnTo>
                    <a:lnTo>
                      <a:pt x="473" y="108"/>
                    </a:lnTo>
                    <a:lnTo>
                      <a:pt x="500" y="96"/>
                    </a:lnTo>
                    <a:lnTo>
                      <a:pt x="524" y="86"/>
                    </a:lnTo>
                    <a:lnTo>
                      <a:pt x="547" y="75"/>
                    </a:lnTo>
                    <a:lnTo>
                      <a:pt x="567" y="64"/>
                    </a:lnTo>
                    <a:lnTo>
                      <a:pt x="586" y="54"/>
                    </a:lnTo>
                    <a:lnTo>
                      <a:pt x="604" y="45"/>
                    </a:lnTo>
                    <a:lnTo>
                      <a:pt x="618" y="36"/>
                    </a:lnTo>
                    <a:lnTo>
                      <a:pt x="631" y="27"/>
                    </a:lnTo>
                    <a:lnTo>
                      <a:pt x="641" y="19"/>
                    </a:lnTo>
                    <a:lnTo>
                      <a:pt x="651" y="13"/>
                    </a:lnTo>
                    <a:lnTo>
                      <a:pt x="658" y="7"/>
                    </a:lnTo>
                    <a:lnTo>
                      <a:pt x="663" y="2"/>
                    </a:lnTo>
                    <a:lnTo>
                      <a:pt x="656" y="0"/>
                    </a:lnTo>
                    <a:lnTo>
                      <a:pt x="647" y="0"/>
                    </a:lnTo>
                    <a:lnTo>
                      <a:pt x="635" y="0"/>
                    </a:lnTo>
                    <a:lnTo>
                      <a:pt x="621" y="0"/>
                    </a:lnTo>
                    <a:lnTo>
                      <a:pt x="606" y="2"/>
                    </a:lnTo>
                    <a:lnTo>
                      <a:pt x="589" y="5"/>
                    </a:lnTo>
                    <a:lnTo>
                      <a:pt x="570" y="6"/>
                    </a:lnTo>
                    <a:lnTo>
                      <a:pt x="550" y="10"/>
                    </a:lnTo>
                    <a:lnTo>
                      <a:pt x="527" y="14"/>
                    </a:lnTo>
                    <a:lnTo>
                      <a:pt x="502" y="19"/>
                    </a:lnTo>
                    <a:lnTo>
                      <a:pt x="475" y="25"/>
                    </a:lnTo>
                    <a:lnTo>
                      <a:pt x="447" y="32"/>
                    </a:lnTo>
                    <a:lnTo>
                      <a:pt x="417" y="40"/>
                    </a:lnTo>
                    <a:lnTo>
                      <a:pt x="386" y="49"/>
                    </a:lnTo>
                    <a:lnTo>
                      <a:pt x="353" y="60"/>
                    </a:lnTo>
                    <a:lnTo>
                      <a:pt x="317" y="71"/>
                    </a:lnTo>
                    <a:close/>
                  </a:path>
                </a:pathLst>
              </a:custGeom>
              <a:solidFill>
                <a:srgbClr val="FFFFFF"/>
              </a:solidFill>
              <a:ln w="9525">
                <a:noFill/>
                <a:round/>
                <a:headEnd/>
                <a:tailEnd/>
              </a:ln>
            </p:spPr>
            <p:txBody>
              <a:bodyPr/>
              <a:lstStyle/>
              <a:p>
                <a:endParaRPr lang="pt-BR"/>
              </a:p>
            </p:txBody>
          </p:sp>
          <p:sp>
            <p:nvSpPr>
              <p:cNvPr id="1942596" name="Freeform 68"/>
              <p:cNvSpPr>
                <a:spLocks/>
              </p:cNvSpPr>
              <p:nvPr/>
            </p:nvSpPr>
            <p:spPr bwMode="auto">
              <a:xfrm>
                <a:off x="4375" y="1312"/>
                <a:ext cx="171" cy="89"/>
              </a:xfrm>
              <a:custGeom>
                <a:avLst/>
                <a:gdLst/>
                <a:ahLst/>
                <a:cxnLst>
                  <a:cxn ang="0">
                    <a:pos x="483" y="193"/>
                  </a:cxn>
                  <a:cxn ang="0">
                    <a:pos x="475" y="195"/>
                  </a:cxn>
                  <a:cxn ang="0">
                    <a:pos x="453" y="202"/>
                  </a:cxn>
                  <a:cxn ang="0">
                    <a:pos x="421" y="210"/>
                  </a:cxn>
                  <a:cxn ang="0">
                    <a:pos x="379" y="217"/>
                  </a:cxn>
                  <a:cxn ang="0">
                    <a:pos x="332" y="221"/>
                  </a:cxn>
                  <a:cxn ang="0">
                    <a:pos x="281" y="220"/>
                  </a:cxn>
                  <a:cxn ang="0">
                    <a:pos x="229" y="210"/>
                  </a:cxn>
                  <a:cxn ang="0">
                    <a:pos x="178" y="191"/>
                  </a:cxn>
                  <a:cxn ang="0">
                    <a:pos x="133" y="162"/>
                  </a:cxn>
                  <a:cxn ang="0">
                    <a:pos x="96" y="124"/>
                  </a:cxn>
                  <a:cxn ang="0">
                    <a:pos x="67" y="75"/>
                  </a:cxn>
                  <a:cxn ang="0">
                    <a:pos x="46" y="17"/>
                  </a:cxn>
                  <a:cxn ang="0">
                    <a:pos x="42" y="8"/>
                  </a:cxn>
                  <a:cxn ang="0">
                    <a:pos x="25" y="0"/>
                  </a:cxn>
                  <a:cxn ang="0">
                    <a:pos x="8" y="5"/>
                  </a:cxn>
                  <a:cxn ang="0">
                    <a:pos x="0" y="20"/>
                  </a:cxn>
                  <a:cxn ang="0">
                    <a:pos x="0" y="29"/>
                  </a:cxn>
                  <a:cxn ang="0">
                    <a:pos x="25" y="97"/>
                  </a:cxn>
                  <a:cxn ang="0">
                    <a:pos x="60" y="153"/>
                  </a:cxn>
                  <a:cxn ang="0">
                    <a:pos x="105" y="199"/>
                  </a:cxn>
                  <a:cxn ang="0">
                    <a:pos x="158" y="233"/>
                  </a:cxn>
                  <a:cxn ang="0">
                    <a:pos x="214" y="255"/>
                  </a:cxn>
                  <a:cxn ang="0">
                    <a:pos x="272" y="266"/>
                  </a:cxn>
                  <a:cxn ang="0">
                    <a:pos x="329" y="268"/>
                  </a:cxn>
                  <a:cxn ang="0">
                    <a:pos x="382" y="264"/>
                  </a:cxn>
                  <a:cxn ang="0">
                    <a:pos x="426" y="256"/>
                  </a:cxn>
                  <a:cxn ang="0">
                    <a:pos x="463" y="247"/>
                  </a:cxn>
                  <a:cxn ang="0">
                    <a:pos x="488" y="240"/>
                  </a:cxn>
                  <a:cxn ang="0">
                    <a:pos x="499" y="236"/>
                  </a:cxn>
                  <a:cxn ang="0">
                    <a:pos x="507" y="232"/>
                  </a:cxn>
                  <a:cxn ang="0">
                    <a:pos x="514" y="216"/>
                  </a:cxn>
                  <a:cxn ang="0">
                    <a:pos x="509" y="198"/>
                  </a:cxn>
                  <a:cxn ang="0">
                    <a:pos x="493" y="191"/>
                  </a:cxn>
                  <a:cxn ang="0">
                    <a:pos x="483" y="193"/>
                  </a:cxn>
                </a:cxnLst>
                <a:rect l="0" t="0" r="r" b="b"/>
                <a:pathLst>
                  <a:path w="514" h="268">
                    <a:moveTo>
                      <a:pt x="483" y="193"/>
                    </a:moveTo>
                    <a:lnTo>
                      <a:pt x="483" y="193"/>
                    </a:lnTo>
                    <a:lnTo>
                      <a:pt x="480" y="194"/>
                    </a:lnTo>
                    <a:lnTo>
                      <a:pt x="475" y="195"/>
                    </a:lnTo>
                    <a:lnTo>
                      <a:pt x="466" y="198"/>
                    </a:lnTo>
                    <a:lnTo>
                      <a:pt x="453" y="202"/>
                    </a:lnTo>
                    <a:lnTo>
                      <a:pt x="439" y="206"/>
                    </a:lnTo>
                    <a:lnTo>
                      <a:pt x="421" y="210"/>
                    </a:lnTo>
                    <a:lnTo>
                      <a:pt x="401" y="213"/>
                    </a:lnTo>
                    <a:lnTo>
                      <a:pt x="379" y="217"/>
                    </a:lnTo>
                    <a:lnTo>
                      <a:pt x="356" y="220"/>
                    </a:lnTo>
                    <a:lnTo>
                      <a:pt x="332" y="221"/>
                    </a:lnTo>
                    <a:lnTo>
                      <a:pt x="306" y="221"/>
                    </a:lnTo>
                    <a:lnTo>
                      <a:pt x="281" y="220"/>
                    </a:lnTo>
                    <a:lnTo>
                      <a:pt x="255" y="216"/>
                    </a:lnTo>
                    <a:lnTo>
                      <a:pt x="229" y="210"/>
                    </a:lnTo>
                    <a:lnTo>
                      <a:pt x="204" y="202"/>
                    </a:lnTo>
                    <a:lnTo>
                      <a:pt x="178" y="191"/>
                    </a:lnTo>
                    <a:lnTo>
                      <a:pt x="155" y="178"/>
                    </a:lnTo>
                    <a:lnTo>
                      <a:pt x="133" y="162"/>
                    </a:lnTo>
                    <a:lnTo>
                      <a:pt x="113" y="144"/>
                    </a:lnTo>
                    <a:lnTo>
                      <a:pt x="96" y="124"/>
                    </a:lnTo>
                    <a:lnTo>
                      <a:pt x="81" y="101"/>
                    </a:lnTo>
                    <a:lnTo>
                      <a:pt x="67" y="75"/>
                    </a:lnTo>
                    <a:lnTo>
                      <a:pt x="55" y="47"/>
                    </a:lnTo>
                    <a:lnTo>
                      <a:pt x="46" y="17"/>
                    </a:lnTo>
                    <a:lnTo>
                      <a:pt x="46" y="17"/>
                    </a:lnTo>
                    <a:lnTo>
                      <a:pt x="42" y="8"/>
                    </a:lnTo>
                    <a:lnTo>
                      <a:pt x="33" y="2"/>
                    </a:lnTo>
                    <a:lnTo>
                      <a:pt x="25" y="0"/>
                    </a:lnTo>
                    <a:lnTo>
                      <a:pt x="16" y="1"/>
                    </a:lnTo>
                    <a:lnTo>
                      <a:pt x="8" y="5"/>
                    </a:lnTo>
                    <a:lnTo>
                      <a:pt x="2" y="12"/>
                    </a:lnTo>
                    <a:lnTo>
                      <a:pt x="0" y="20"/>
                    </a:lnTo>
                    <a:lnTo>
                      <a:pt x="0" y="29"/>
                    </a:lnTo>
                    <a:lnTo>
                      <a:pt x="0" y="29"/>
                    </a:lnTo>
                    <a:lnTo>
                      <a:pt x="12" y="64"/>
                    </a:lnTo>
                    <a:lnTo>
                      <a:pt x="25" y="97"/>
                    </a:lnTo>
                    <a:lnTo>
                      <a:pt x="42" y="126"/>
                    </a:lnTo>
                    <a:lnTo>
                      <a:pt x="60" y="153"/>
                    </a:lnTo>
                    <a:lnTo>
                      <a:pt x="81" y="178"/>
                    </a:lnTo>
                    <a:lnTo>
                      <a:pt x="105" y="199"/>
                    </a:lnTo>
                    <a:lnTo>
                      <a:pt x="129" y="217"/>
                    </a:lnTo>
                    <a:lnTo>
                      <a:pt x="158" y="233"/>
                    </a:lnTo>
                    <a:lnTo>
                      <a:pt x="186" y="245"/>
                    </a:lnTo>
                    <a:lnTo>
                      <a:pt x="214" y="255"/>
                    </a:lnTo>
                    <a:lnTo>
                      <a:pt x="244" y="261"/>
                    </a:lnTo>
                    <a:lnTo>
                      <a:pt x="272" y="266"/>
                    </a:lnTo>
                    <a:lnTo>
                      <a:pt x="301" y="268"/>
                    </a:lnTo>
                    <a:lnTo>
                      <a:pt x="329" y="268"/>
                    </a:lnTo>
                    <a:lnTo>
                      <a:pt x="356" y="267"/>
                    </a:lnTo>
                    <a:lnTo>
                      <a:pt x="382" y="264"/>
                    </a:lnTo>
                    <a:lnTo>
                      <a:pt x="405" y="260"/>
                    </a:lnTo>
                    <a:lnTo>
                      <a:pt x="426" y="256"/>
                    </a:lnTo>
                    <a:lnTo>
                      <a:pt x="447" y="252"/>
                    </a:lnTo>
                    <a:lnTo>
                      <a:pt x="463" y="247"/>
                    </a:lnTo>
                    <a:lnTo>
                      <a:pt x="478" y="243"/>
                    </a:lnTo>
                    <a:lnTo>
                      <a:pt x="488" y="240"/>
                    </a:lnTo>
                    <a:lnTo>
                      <a:pt x="495" y="237"/>
                    </a:lnTo>
                    <a:lnTo>
                      <a:pt x="499" y="236"/>
                    </a:lnTo>
                    <a:lnTo>
                      <a:pt x="499" y="236"/>
                    </a:lnTo>
                    <a:lnTo>
                      <a:pt x="507" y="232"/>
                    </a:lnTo>
                    <a:lnTo>
                      <a:pt x="513" y="224"/>
                    </a:lnTo>
                    <a:lnTo>
                      <a:pt x="514" y="216"/>
                    </a:lnTo>
                    <a:lnTo>
                      <a:pt x="513" y="206"/>
                    </a:lnTo>
                    <a:lnTo>
                      <a:pt x="509" y="198"/>
                    </a:lnTo>
                    <a:lnTo>
                      <a:pt x="501" y="193"/>
                    </a:lnTo>
                    <a:lnTo>
                      <a:pt x="493" y="191"/>
                    </a:lnTo>
                    <a:lnTo>
                      <a:pt x="483" y="193"/>
                    </a:lnTo>
                    <a:lnTo>
                      <a:pt x="483" y="193"/>
                    </a:lnTo>
                    <a:close/>
                  </a:path>
                </a:pathLst>
              </a:custGeom>
              <a:solidFill>
                <a:srgbClr val="000000"/>
              </a:solidFill>
              <a:ln w="9525">
                <a:noFill/>
                <a:round/>
                <a:headEnd/>
                <a:tailEnd/>
              </a:ln>
            </p:spPr>
            <p:txBody>
              <a:bodyPr/>
              <a:lstStyle/>
              <a:p>
                <a:endParaRPr lang="pt-BR"/>
              </a:p>
            </p:txBody>
          </p:sp>
          <p:sp>
            <p:nvSpPr>
              <p:cNvPr id="1942597" name="Freeform 69"/>
              <p:cNvSpPr>
                <a:spLocks/>
              </p:cNvSpPr>
              <p:nvPr/>
            </p:nvSpPr>
            <p:spPr bwMode="auto">
              <a:xfrm>
                <a:off x="4337" y="1244"/>
                <a:ext cx="84" cy="81"/>
              </a:xfrm>
              <a:custGeom>
                <a:avLst/>
                <a:gdLst/>
                <a:ahLst/>
                <a:cxnLst>
                  <a:cxn ang="0">
                    <a:pos x="61" y="23"/>
                  </a:cxn>
                  <a:cxn ang="0">
                    <a:pos x="50" y="31"/>
                  </a:cxn>
                  <a:cxn ang="0">
                    <a:pos x="39" y="40"/>
                  </a:cxn>
                  <a:cxn ang="0">
                    <a:pos x="30" y="50"/>
                  </a:cxn>
                  <a:cxn ang="0">
                    <a:pos x="22" y="60"/>
                  </a:cxn>
                  <a:cxn ang="0">
                    <a:pos x="15" y="71"/>
                  </a:cxn>
                  <a:cxn ang="0">
                    <a:pos x="9" y="83"/>
                  </a:cxn>
                  <a:cxn ang="0">
                    <a:pos x="4" y="96"/>
                  </a:cxn>
                  <a:cxn ang="0">
                    <a:pos x="1" y="108"/>
                  </a:cxn>
                  <a:cxn ang="0">
                    <a:pos x="0" y="131"/>
                  </a:cxn>
                  <a:cxn ang="0">
                    <a:pos x="1" y="152"/>
                  </a:cxn>
                  <a:cxn ang="0">
                    <a:pos x="8" y="174"/>
                  </a:cxn>
                  <a:cxn ang="0">
                    <a:pos x="18" y="193"/>
                  </a:cxn>
                  <a:cxn ang="0">
                    <a:pos x="32" y="212"/>
                  </a:cxn>
                  <a:cxn ang="0">
                    <a:pos x="51" y="227"/>
                  </a:cxn>
                  <a:cxn ang="0">
                    <a:pos x="73" y="236"/>
                  </a:cxn>
                  <a:cxn ang="0">
                    <a:pos x="96" y="243"/>
                  </a:cxn>
                  <a:cxn ang="0">
                    <a:pos x="120" y="244"/>
                  </a:cxn>
                  <a:cxn ang="0">
                    <a:pos x="144" y="241"/>
                  </a:cxn>
                  <a:cxn ang="0">
                    <a:pos x="169" y="233"/>
                  </a:cxn>
                  <a:cxn ang="0">
                    <a:pos x="192" y="221"/>
                  </a:cxn>
                  <a:cxn ang="0">
                    <a:pos x="212" y="205"/>
                  </a:cxn>
                  <a:cxn ang="0">
                    <a:pos x="228" y="186"/>
                  </a:cxn>
                  <a:cxn ang="0">
                    <a:pos x="240" y="164"/>
                  </a:cxn>
                  <a:cxn ang="0">
                    <a:pos x="248" y="141"/>
                  </a:cxn>
                  <a:cxn ang="0">
                    <a:pos x="252" y="119"/>
                  </a:cxn>
                  <a:cxn ang="0">
                    <a:pos x="251" y="94"/>
                  </a:cxn>
                  <a:cxn ang="0">
                    <a:pos x="246" y="71"/>
                  </a:cxn>
                  <a:cxn ang="0">
                    <a:pos x="235" y="50"/>
                  </a:cxn>
                  <a:cxn ang="0">
                    <a:pos x="220" y="31"/>
                  </a:cxn>
                  <a:cxn ang="0">
                    <a:pos x="201" y="17"/>
                  </a:cxn>
                  <a:cxn ang="0">
                    <a:pos x="180" y="6"/>
                  </a:cxn>
                  <a:cxn ang="0">
                    <a:pos x="157" y="1"/>
                  </a:cxn>
                  <a:cxn ang="0">
                    <a:pos x="132" y="0"/>
                  </a:cxn>
                  <a:cxn ang="0">
                    <a:pos x="108" y="2"/>
                  </a:cxn>
                  <a:cxn ang="0">
                    <a:pos x="84" y="11"/>
                  </a:cxn>
                  <a:cxn ang="0">
                    <a:pos x="61" y="23"/>
                  </a:cxn>
                </a:cxnLst>
                <a:rect l="0" t="0" r="r" b="b"/>
                <a:pathLst>
                  <a:path w="252" h="244">
                    <a:moveTo>
                      <a:pt x="61" y="23"/>
                    </a:moveTo>
                    <a:lnTo>
                      <a:pt x="50" y="31"/>
                    </a:lnTo>
                    <a:lnTo>
                      <a:pt x="39" y="40"/>
                    </a:lnTo>
                    <a:lnTo>
                      <a:pt x="30" y="50"/>
                    </a:lnTo>
                    <a:lnTo>
                      <a:pt x="22" y="60"/>
                    </a:lnTo>
                    <a:lnTo>
                      <a:pt x="15" y="71"/>
                    </a:lnTo>
                    <a:lnTo>
                      <a:pt x="9" y="83"/>
                    </a:lnTo>
                    <a:lnTo>
                      <a:pt x="4" y="96"/>
                    </a:lnTo>
                    <a:lnTo>
                      <a:pt x="1" y="108"/>
                    </a:lnTo>
                    <a:lnTo>
                      <a:pt x="0" y="131"/>
                    </a:lnTo>
                    <a:lnTo>
                      <a:pt x="1" y="152"/>
                    </a:lnTo>
                    <a:lnTo>
                      <a:pt x="8" y="174"/>
                    </a:lnTo>
                    <a:lnTo>
                      <a:pt x="18" y="193"/>
                    </a:lnTo>
                    <a:lnTo>
                      <a:pt x="32" y="212"/>
                    </a:lnTo>
                    <a:lnTo>
                      <a:pt x="51" y="227"/>
                    </a:lnTo>
                    <a:lnTo>
                      <a:pt x="73" y="236"/>
                    </a:lnTo>
                    <a:lnTo>
                      <a:pt x="96" y="243"/>
                    </a:lnTo>
                    <a:lnTo>
                      <a:pt x="120" y="244"/>
                    </a:lnTo>
                    <a:lnTo>
                      <a:pt x="144" y="241"/>
                    </a:lnTo>
                    <a:lnTo>
                      <a:pt x="169" y="233"/>
                    </a:lnTo>
                    <a:lnTo>
                      <a:pt x="192" y="221"/>
                    </a:lnTo>
                    <a:lnTo>
                      <a:pt x="212" y="205"/>
                    </a:lnTo>
                    <a:lnTo>
                      <a:pt x="228" y="186"/>
                    </a:lnTo>
                    <a:lnTo>
                      <a:pt x="240" y="164"/>
                    </a:lnTo>
                    <a:lnTo>
                      <a:pt x="248" y="141"/>
                    </a:lnTo>
                    <a:lnTo>
                      <a:pt x="252" y="119"/>
                    </a:lnTo>
                    <a:lnTo>
                      <a:pt x="251" y="94"/>
                    </a:lnTo>
                    <a:lnTo>
                      <a:pt x="246" y="71"/>
                    </a:lnTo>
                    <a:lnTo>
                      <a:pt x="235" y="50"/>
                    </a:lnTo>
                    <a:lnTo>
                      <a:pt x="220" y="31"/>
                    </a:lnTo>
                    <a:lnTo>
                      <a:pt x="201" y="17"/>
                    </a:lnTo>
                    <a:lnTo>
                      <a:pt x="180" y="6"/>
                    </a:lnTo>
                    <a:lnTo>
                      <a:pt x="157" y="1"/>
                    </a:lnTo>
                    <a:lnTo>
                      <a:pt x="132" y="0"/>
                    </a:lnTo>
                    <a:lnTo>
                      <a:pt x="108" y="2"/>
                    </a:lnTo>
                    <a:lnTo>
                      <a:pt x="84" y="11"/>
                    </a:lnTo>
                    <a:lnTo>
                      <a:pt x="61" y="23"/>
                    </a:lnTo>
                    <a:close/>
                  </a:path>
                </a:pathLst>
              </a:custGeom>
              <a:solidFill>
                <a:srgbClr val="000000"/>
              </a:solidFill>
              <a:ln w="9525">
                <a:noFill/>
                <a:round/>
                <a:headEnd/>
                <a:tailEnd/>
              </a:ln>
            </p:spPr>
            <p:txBody>
              <a:bodyPr/>
              <a:lstStyle/>
              <a:p>
                <a:endParaRPr lang="pt-BR"/>
              </a:p>
            </p:txBody>
          </p:sp>
          <p:sp>
            <p:nvSpPr>
              <p:cNvPr id="1942598" name="Freeform 70"/>
              <p:cNvSpPr>
                <a:spLocks/>
              </p:cNvSpPr>
              <p:nvPr/>
            </p:nvSpPr>
            <p:spPr bwMode="auto">
              <a:xfrm>
                <a:off x="4352" y="1259"/>
                <a:ext cx="53" cy="50"/>
              </a:xfrm>
              <a:custGeom>
                <a:avLst/>
                <a:gdLst/>
                <a:ahLst/>
                <a:cxnLst>
                  <a:cxn ang="0">
                    <a:pos x="150" y="30"/>
                  </a:cxn>
                  <a:cxn ang="0">
                    <a:pos x="156" y="42"/>
                  </a:cxn>
                  <a:cxn ang="0">
                    <a:pos x="159" y="57"/>
                  </a:cxn>
                  <a:cxn ang="0">
                    <a:pos x="159" y="70"/>
                  </a:cxn>
                  <a:cxn ang="0">
                    <a:pos x="158" y="85"/>
                  </a:cxn>
                  <a:cxn ang="0">
                    <a:pos x="151" y="99"/>
                  </a:cxn>
                  <a:cxn ang="0">
                    <a:pos x="144" y="112"/>
                  </a:cxn>
                  <a:cxn ang="0">
                    <a:pos x="134" y="124"/>
                  </a:cxn>
                  <a:cxn ang="0">
                    <a:pos x="120" y="135"/>
                  </a:cxn>
                  <a:cxn ang="0">
                    <a:pos x="105" y="143"/>
                  </a:cxn>
                  <a:cxn ang="0">
                    <a:pos x="89" y="148"/>
                  </a:cxn>
                  <a:cxn ang="0">
                    <a:pos x="74" y="150"/>
                  </a:cxn>
                  <a:cxn ang="0">
                    <a:pos x="59" y="150"/>
                  </a:cxn>
                  <a:cxn ang="0">
                    <a:pos x="44" y="146"/>
                  </a:cxn>
                  <a:cxn ang="0">
                    <a:pos x="31" y="140"/>
                  </a:cxn>
                  <a:cxn ang="0">
                    <a:pos x="20" y="131"/>
                  </a:cxn>
                  <a:cxn ang="0">
                    <a:pos x="11" y="120"/>
                  </a:cxn>
                  <a:cxn ang="0">
                    <a:pos x="5" y="109"/>
                  </a:cxn>
                  <a:cxn ang="0">
                    <a:pos x="1" y="97"/>
                  </a:cxn>
                  <a:cxn ang="0">
                    <a:pos x="0" y="84"/>
                  </a:cxn>
                  <a:cxn ang="0">
                    <a:pos x="1" y="70"/>
                  </a:cxn>
                  <a:cxn ang="0">
                    <a:pos x="7" y="54"/>
                  </a:cxn>
                  <a:cxn ang="0">
                    <a:pos x="15" y="39"/>
                  </a:cxn>
                  <a:cxn ang="0">
                    <a:pos x="27" y="26"/>
                  </a:cxn>
                  <a:cxn ang="0">
                    <a:pos x="40" y="15"/>
                  </a:cxn>
                  <a:cxn ang="0">
                    <a:pos x="55" y="7"/>
                  </a:cxn>
                  <a:cxn ang="0">
                    <a:pos x="70" y="1"/>
                  </a:cxn>
                  <a:cxn ang="0">
                    <a:pos x="86" y="0"/>
                  </a:cxn>
                  <a:cxn ang="0">
                    <a:pos x="101" y="0"/>
                  </a:cxn>
                  <a:cxn ang="0">
                    <a:pos x="116" y="4"/>
                  </a:cxn>
                  <a:cxn ang="0">
                    <a:pos x="129" y="9"/>
                  </a:cxn>
                  <a:cxn ang="0">
                    <a:pos x="140" y="19"/>
                  </a:cxn>
                  <a:cxn ang="0">
                    <a:pos x="150" y="30"/>
                  </a:cxn>
                </a:cxnLst>
                <a:rect l="0" t="0" r="r" b="b"/>
                <a:pathLst>
                  <a:path w="159" h="150">
                    <a:moveTo>
                      <a:pt x="150" y="30"/>
                    </a:moveTo>
                    <a:lnTo>
                      <a:pt x="156" y="42"/>
                    </a:lnTo>
                    <a:lnTo>
                      <a:pt x="159" y="57"/>
                    </a:lnTo>
                    <a:lnTo>
                      <a:pt x="159" y="70"/>
                    </a:lnTo>
                    <a:lnTo>
                      <a:pt x="158" y="85"/>
                    </a:lnTo>
                    <a:lnTo>
                      <a:pt x="151" y="99"/>
                    </a:lnTo>
                    <a:lnTo>
                      <a:pt x="144" y="112"/>
                    </a:lnTo>
                    <a:lnTo>
                      <a:pt x="134" y="124"/>
                    </a:lnTo>
                    <a:lnTo>
                      <a:pt x="120" y="135"/>
                    </a:lnTo>
                    <a:lnTo>
                      <a:pt x="105" y="143"/>
                    </a:lnTo>
                    <a:lnTo>
                      <a:pt x="89" y="148"/>
                    </a:lnTo>
                    <a:lnTo>
                      <a:pt x="74" y="150"/>
                    </a:lnTo>
                    <a:lnTo>
                      <a:pt x="59" y="150"/>
                    </a:lnTo>
                    <a:lnTo>
                      <a:pt x="44" y="146"/>
                    </a:lnTo>
                    <a:lnTo>
                      <a:pt x="31" y="140"/>
                    </a:lnTo>
                    <a:lnTo>
                      <a:pt x="20" y="131"/>
                    </a:lnTo>
                    <a:lnTo>
                      <a:pt x="11" y="120"/>
                    </a:lnTo>
                    <a:lnTo>
                      <a:pt x="5" y="109"/>
                    </a:lnTo>
                    <a:lnTo>
                      <a:pt x="1" y="97"/>
                    </a:lnTo>
                    <a:lnTo>
                      <a:pt x="0" y="84"/>
                    </a:lnTo>
                    <a:lnTo>
                      <a:pt x="1" y="70"/>
                    </a:lnTo>
                    <a:lnTo>
                      <a:pt x="7" y="54"/>
                    </a:lnTo>
                    <a:lnTo>
                      <a:pt x="15" y="39"/>
                    </a:lnTo>
                    <a:lnTo>
                      <a:pt x="27" y="26"/>
                    </a:lnTo>
                    <a:lnTo>
                      <a:pt x="40" y="15"/>
                    </a:lnTo>
                    <a:lnTo>
                      <a:pt x="55" y="7"/>
                    </a:lnTo>
                    <a:lnTo>
                      <a:pt x="70" y="1"/>
                    </a:lnTo>
                    <a:lnTo>
                      <a:pt x="86" y="0"/>
                    </a:lnTo>
                    <a:lnTo>
                      <a:pt x="101" y="0"/>
                    </a:lnTo>
                    <a:lnTo>
                      <a:pt x="116" y="4"/>
                    </a:lnTo>
                    <a:lnTo>
                      <a:pt x="129" y="9"/>
                    </a:lnTo>
                    <a:lnTo>
                      <a:pt x="140" y="19"/>
                    </a:lnTo>
                    <a:lnTo>
                      <a:pt x="150" y="30"/>
                    </a:lnTo>
                    <a:close/>
                  </a:path>
                </a:pathLst>
              </a:custGeom>
              <a:solidFill>
                <a:srgbClr val="FFFFFF"/>
              </a:solidFill>
              <a:ln w="9525">
                <a:noFill/>
                <a:round/>
                <a:headEnd/>
                <a:tailEnd/>
              </a:ln>
            </p:spPr>
            <p:txBody>
              <a:bodyPr/>
              <a:lstStyle/>
              <a:p>
                <a:endParaRPr lang="pt-BR"/>
              </a:p>
            </p:txBody>
          </p:sp>
          <p:sp>
            <p:nvSpPr>
              <p:cNvPr id="1942599" name="Freeform 71"/>
              <p:cNvSpPr>
                <a:spLocks/>
              </p:cNvSpPr>
              <p:nvPr/>
            </p:nvSpPr>
            <p:spPr bwMode="auto">
              <a:xfrm>
                <a:off x="4877" y="1276"/>
                <a:ext cx="69" cy="18"/>
              </a:xfrm>
              <a:custGeom>
                <a:avLst/>
                <a:gdLst/>
                <a:ahLst/>
                <a:cxnLst>
                  <a:cxn ang="0">
                    <a:pos x="21" y="47"/>
                  </a:cxn>
                  <a:cxn ang="0">
                    <a:pos x="180" y="55"/>
                  </a:cxn>
                  <a:cxn ang="0">
                    <a:pos x="180" y="55"/>
                  </a:cxn>
                  <a:cxn ang="0">
                    <a:pos x="189" y="54"/>
                  </a:cxn>
                  <a:cxn ang="0">
                    <a:pos x="197" y="49"/>
                  </a:cxn>
                  <a:cxn ang="0">
                    <a:pos x="202" y="42"/>
                  </a:cxn>
                  <a:cxn ang="0">
                    <a:pos x="205" y="32"/>
                  </a:cxn>
                  <a:cxn ang="0">
                    <a:pos x="203" y="24"/>
                  </a:cxn>
                  <a:cxn ang="0">
                    <a:pos x="198" y="16"/>
                  </a:cxn>
                  <a:cxn ang="0">
                    <a:pos x="191" y="11"/>
                  </a:cxn>
                  <a:cxn ang="0">
                    <a:pos x="182" y="8"/>
                  </a:cxn>
                  <a:cxn ang="0">
                    <a:pos x="182" y="8"/>
                  </a:cxn>
                  <a:cxn ang="0">
                    <a:pos x="24" y="0"/>
                  </a:cxn>
                  <a:cxn ang="0">
                    <a:pos x="24" y="0"/>
                  </a:cxn>
                  <a:cxn ang="0">
                    <a:pos x="14" y="1"/>
                  </a:cxn>
                  <a:cxn ang="0">
                    <a:pos x="6" y="5"/>
                  </a:cxn>
                  <a:cxn ang="0">
                    <a:pos x="1" y="13"/>
                  </a:cxn>
                  <a:cxn ang="0">
                    <a:pos x="0" y="22"/>
                  </a:cxn>
                  <a:cxn ang="0">
                    <a:pos x="1" y="31"/>
                  </a:cxn>
                  <a:cxn ang="0">
                    <a:pos x="5" y="39"/>
                  </a:cxn>
                  <a:cxn ang="0">
                    <a:pos x="12" y="44"/>
                  </a:cxn>
                  <a:cxn ang="0">
                    <a:pos x="21" y="47"/>
                  </a:cxn>
                  <a:cxn ang="0">
                    <a:pos x="21" y="47"/>
                  </a:cxn>
                </a:cxnLst>
                <a:rect l="0" t="0" r="r" b="b"/>
                <a:pathLst>
                  <a:path w="205" h="55">
                    <a:moveTo>
                      <a:pt x="21" y="47"/>
                    </a:moveTo>
                    <a:lnTo>
                      <a:pt x="180" y="55"/>
                    </a:lnTo>
                    <a:lnTo>
                      <a:pt x="180" y="55"/>
                    </a:lnTo>
                    <a:lnTo>
                      <a:pt x="189" y="54"/>
                    </a:lnTo>
                    <a:lnTo>
                      <a:pt x="197" y="49"/>
                    </a:lnTo>
                    <a:lnTo>
                      <a:pt x="202" y="42"/>
                    </a:lnTo>
                    <a:lnTo>
                      <a:pt x="205" y="32"/>
                    </a:lnTo>
                    <a:lnTo>
                      <a:pt x="203" y="24"/>
                    </a:lnTo>
                    <a:lnTo>
                      <a:pt x="198" y="16"/>
                    </a:lnTo>
                    <a:lnTo>
                      <a:pt x="191" y="11"/>
                    </a:lnTo>
                    <a:lnTo>
                      <a:pt x="182" y="8"/>
                    </a:lnTo>
                    <a:lnTo>
                      <a:pt x="182" y="8"/>
                    </a:lnTo>
                    <a:lnTo>
                      <a:pt x="24" y="0"/>
                    </a:lnTo>
                    <a:lnTo>
                      <a:pt x="24" y="0"/>
                    </a:lnTo>
                    <a:lnTo>
                      <a:pt x="14" y="1"/>
                    </a:lnTo>
                    <a:lnTo>
                      <a:pt x="6" y="5"/>
                    </a:lnTo>
                    <a:lnTo>
                      <a:pt x="1" y="13"/>
                    </a:lnTo>
                    <a:lnTo>
                      <a:pt x="0" y="22"/>
                    </a:lnTo>
                    <a:lnTo>
                      <a:pt x="1" y="31"/>
                    </a:lnTo>
                    <a:lnTo>
                      <a:pt x="5" y="39"/>
                    </a:lnTo>
                    <a:lnTo>
                      <a:pt x="12" y="44"/>
                    </a:lnTo>
                    <a:lnTo>
                      <a:pt x="21" y="47"/>
                    </a:lnTo>
                    <a:lnTo>
                      <a:pt x="21" y="47"/>
                    </a:lnTo>
                    <a:close/>
                  </a:path>
                </a:pathLst>
              </a:custGeom>
              <a:solidFill>
                <a:srgbClr val="000000"/>
              </a:solidFill>
              <a:ln w="9525">
                <a:noFill/>
                <a:round/>
                <a:headEnd/>
                <a:tailEnd/>
              </a:ln>
            </p:spPr>
            <p:txBody>
              <a:bodyPr/>
              <a:lstStyle/>
              <a:p>
                <a:endParaRPr lang="pt-BR"/>
              </a:p>
            </p:txBody>
          </p:sp>
          <p:sp>
            <p:nvSpPr>
              <p:cNvPr id="1942600" name="Freeform 72"/>
              <p:cNvSpPr>
                <a:spLocks/>
              </p:cNvSpPr>
              <p:nvPr/>
            </p:nvSpPr>
            <p:spPr bwMode="auto">
              <a:xfrm>
                <a:off x="4850" y="1150"/>
                <a:ext cx="55" cy="51"/>
              </a:xfrm>
              <a:custGeom>
                <a:avLst/>
                <a:gdLst/>
                <a:ahLst/>
                <a:cxnLst>
                  <a:cxn ang="0">
                    <a:pos x="40" y="147"/>
                  </a:cxn>
                  <a:cxn ang="0">
                    <a:pos x="158" y="41"/>
                  </a:cxn>
                  <a:cxn ang="0">
                    <a:pos x="158" y="41"/>
                  </a:cxn>
                  <a:cxn ang="0">
                    <a:pos x="164" y="33"/>
                  </a:cxn>
                  <a:cxn ang="0">
                    <a:pos x="165" y="24"/>
                  </a:cxn>
                  <a:cxn ang="0">
                    <a:pos x="164" y="16"/>
                  </a:cxn>
                  <a:cxn ang="0">
                    <a:pos x="160" y="8"/>
                  </a:cxn>
                  <a:cxn ang="0">
                    <a:pos x="152" y="2"/>
                  </a:cxn>
                  <a:cxn ang="0">
                    <a:pos x="144" y="0"/>
                  </a:cxn>
                  <a:cxn ang="0">
                    <a:pos x="134" y="1"/>
                  </a:cxn>
                  <a:cxn ang="0">
                    <a:pos x="126" y="6"/>
                  </a:cxn>
                  <a:cxn ang="0">
                    <a:pos x="126" y="6"/>
                  </a:cxn>
                  <a:cxn ang="0">
                    <a:pos x="9" y="113"/>
                  </a:cxn>
                  <a:cxn ang="0">
                    <a:pos x="9" y="113"/>
                  </a:cxn>
                  <a:cxn ang="0">
                    <a:pos x="3" y="120"/>
                  </a:cxn>
                  <a:cxn ang="0">
                    <a:pos x="0" y="129"/>
                  </a:cxn>
                  <a:cxn ang="0">
                    <a:pos x="2" y="137"/>
                  </a:cxn>
                  <a:cxn ang="0">
                    <a:pos x="6" y="145"/>
                  </a:cxn>
                  <a:cxn ang="0">
                    <a:pos x="14" y="151"/>
                  </a:cxn>
                  <a:cxn ang="0">
                    <a:pos x="23" y="153"/>
                  </a:cxn>
                  <a:cxn ang="0">
                    <a:pos x="32" y="152"/>
                  </a:cxn>
                  <a:cxn ang="0">
                    <a:pos x="40" y="147"/>
                  </a:cxn>
                  <a:cxn ang="0">
                    <a:pos x="40" y="147"/>
                  </a:cxn>
                </a:cxnLst>
                <a:rect l="0" t="0" r="r" b="b"/>
                <a:pathLst>
                  <a:path w="165" h="153">
                    <a:moveTo>
                      <a:pt x="40" y="147"/>
                    </a:moveTo>
                    <a:lnTo>
                      <a:pt x="158" y="41"/>
                    </a:lnTo>
                    <a:lnTo>
                      <a:pt x="158" y="41"/>
                    </a:lnTo>
                    <a:lnTo>
                      <a:pt x="164" y="33"/>
                    </a:lnTo>
                    <a:lnTo>
                      <a:pt x="165" y="24"/>
                    </a:lnTo>
                    <a:lnTo>
                      <a:pt x="164" y="16"/>
                    </a:lnTo>
                    <a:lnTo>
                      <a:pt x="160" y="8"/>
                    </a:lnTo>
                    <a:lnTo>
                      <a:pt x="152" y="2"/>
                    </a:lnTo>
                    <a:lnTo>
                      <a:pt x="144" y="0"/>
                    </a:lnTo>
                    <a:lnTo>
                      <a:pt x="134" y="1"/>
                    </a:lnTo>
                    <a:lnTo>
                      <a:pt x="126" y="6"/>
                    </a:lnTo>
                    <a:lnTo>
                      <a:pt x="126" y="6"/>
                    </a:lnTo>
                    <a:lnTo>
                      <a:pt x="9" y="113"/>
                    </a:lnTo>
                    <a:lnTo>
                      <a:pt x="9" y="113"/>
                    </a:lnTo>
                    <a:lnTo>
                      <a:pt x="3" y="120"/>
                    </a:lnTo>
                    <a:lnTo>
                      <a:pt x="0" y="129"/>
                    </a:lnTo>
                    <a:lnTo>
                      <a:pt x="2" y="137"/>
                    </a:lnTo>
                    <a:lnTo>
                      <a:pt x="6" y="145"/>
                    </a:lnTo>
                    <a:lnTo>
                      <a:pt x="14" y="151"/>
                    </a:lnTo>
                    <a:lnTo>
                      <a:pt x="23" y="153"/>
                    </a:lnTo>
                    <a:lnTo>
                      <a:pt x="32" y="152"/>
                    </a:lnTo>
                    <a:lnTo>
                      <a:pt x="40" y="147"/>
                    </a:lnTo>
                    <a:lnTo>
                      <a:pt x="40" y="147"/>
                    </a:lnTo>
                    <a:close/>
                  </a:path>
                </a:pathLst>
              </a:custGeom>
              <a:solidFill>
                <a:srgbClr val="000000"/>
              </a:solidFill>
              <a:ln w="9525">
                <a:noFill/>
                <a:round/>
                <a:headEnd/>
                <a:tailEnd/>
              </a:ln>
            </p:spPr>
            <p:txBody>
              <a:bodyPr/>
              <a:lstStyle/>
              <a:p>
                <a:endParaRPr lang="pt-BR"/>
              </a:p>
            </p:txBody>
          </p:sp>
          <p:sp>
            <p:nvSpPr>
              <p:cNvPr id="1942601" name="Freeform 73"/>
              <p:cNvSpPr>
                <a:spLocks/>
              </p:cNvSpPr>
              <p:nvPr/>
            </p:nvSpPr>
            <p:spPr bwMode="auto">
              <a:xfrm>
                <a:off x="4866" y="1213"/>
                <a:ext cx="66" cy="33"/>
              </a:xfrm>
              <a:custGeom>
                <a:avLst/>
                <a:gdLst/>
                <a:ahLst/>
                <a:cxnLst>
                  <a:cxn ang="0">
                    <a:pos x="31" y="96"/>
                  </a:cxn>
                  <a:cxn ang="0">
                    <a:pos x="182" y="46"/>
                  </a:cxn>
                  <a:cxn ang="0">
                    <a:pos x="182" y="46"/>
                  </a:cxn>
                  <a:cxn ang="0">
                    <a:pos x="190" y="42"/>
                  </a:cxn>
                  <a:cxn ang="0">
                    <a:pos x="196" y="34"/>
                  </a:cxn>
                  <a:cxn ang="0">
                    <a:pos x="198" y="26"/>
                  </a:cxn>
                  <a:cxn ang="0">
                    <a:pos x="197" y="16"/>
                  </a:cxn>
                  <a:cxn ang="0">
                    <a:pos x="193" y="8"/>
                  </a:cxn>
                  <a:cxn ang="0">
                    <a:pos x="185" y="3"/>
                  </a:cxn>
                  <a:cxn ang="0">
                    <a:pos x="177" y="0"/>
                  </a:cxn>
                  <a:cxn ang="0">
                    <a:pos x="167" y="2"/>
                  </a:cxn>
                  <a:cxn ang="0">
                    <a:pos x="167" y="2"/>
                  </a:cxn>
                  <a:cxn ang="0">
                    <a:pos x="16" y="52"/>
                  </a:cxn>
                  <a:cxn ang="0">
                    <a:pos x="16" y="52"/>
                  </a:cxn>
                  <a:cxn ang="0">
                    <a:pos x="8" y="56"/>
                  </a:cxn>
                  <a:cxn ang="0">
                    <a:pos x="2" y="64"/>
                  </a:cxn>
                  <a:cxn ang="0">
                    <a:pos x="0" y="72"/>
                  </a:cxn>
                  <a:cxn ang="0">
                    <a:pos x="1" y="81"/>
                  </a:cxn>
                  <a:cxn ang="0">
                    <a:pos x="5" y="89"/>
                  </a:cxn>
                  <a:cxn ang="0">
                    <a:pos x="13" y="95"/>
                  </a:cxn>
                  <a:cxn ang="0">
                    <a:pos x="21" y="97"/>
                  </a:cxn>
                  <a:cxn ang="0">
                    <a:pos x="31" y="96"/>
                  </a:cxn>
                  <a:cxn ang="0">
                    <a:pos x="31" y="96"/>
                  </a:cxn>
                </a:cxnLst>
                <a:rect l="0" t="0" r="r" b="b"/>
                <a:pathLst>
                  <a:path w="198" h="97">
                    <a:moveTo>
                      <a:pt x="31" y="96"/>
                    </a:moveTo>
                    <a:lnTo>
                      <a:pt x="182" y="46"/>
                    </a:lnTo>
                    <a:lnTo>
                      <a:pt x="182" y="46"/>
                    </a:lnTo>
                    <a:lnTo>
                      <a:pt x="190" y="42"/>
                    </a:lnTo>
                    <a:lnTo>
                      <a:pt x="196" y="34"/>
                    </a:lnTo>
                    <a:lnTo>
                      <a:pt x="198" y="26"/>
                    </a:lnTo>
                    <a:lnTo>
                      <a:pt x="197" y="16"/>
                    </a:lnTo>
                    <a:lnTo>
                      <a:pt x="193" y="8"/>
                    </a:lnTo>
                    <a:lnTo>
                      <a:pt x="185" y="3"/>
                    </a:lnTo>
                    <a:lnTo>
                      <a:pt x="177" y="0"/>
                    </a:lnTo>
                    <a:lnTo>
                      <a:pt x="167" y="2"/>
                    </a:lnTo>
                    <a:lnTo>
                      <a:pt x="167" y="2"/>
                    </a:lnTo>
                    <a:lnTo>
                      <a:pt x="16" y="52"/>
                    </a:lnTo>
                    <a:lnTo>
                      <a:pt x="16" y="52"/>
                    </a:lnTo>
                    <a:lnTo>
                      <a:pt x="8" y="56"/>
                    </a:lnTo>
                    <a:lnTo>
                      <a:pt x="2" y="64"/>
                    </a:lnTo>
                    <a:lnTo>
                      <a:pt x="0" y="72"/>
                    </a:lnTo>
                    <a:lnTo>
                      <a:pt x="1" y="81"/>
                    </a:lnTo>
                    <a:lnTo>
                      <a:pt x="5" y="89"/>
                    </a:lnTo>
                    <a:lnTo>
                      <a:pt x="13" y="95"/>
                    </a:lnTo>
                    <a:lnTo>
                      <a:pt x="21" y="97"/>
                    </a:lnTo>
                    <a:lnTo>
                      <a:pt x="31" y="96"/>
                    </a:lnTo>
                    <a:lnTo>
                      <a:pt x="31" y="96"/>
                    </a:lnTo>
                    <a:close/>
                  </a:path>
                </a:pathLst>
              </a:custGeom>
              <a:solidFill>
                <a:srgbClr val="000000"/>
              </a:solidFill>
              <a:ln w="9525">
                <a:noFill/>
                <a:round/>
                <a:headEnd/>
                <a:tailEnd/>
              </a:ln>
            </p:spPr>
            <p:txBody>
              <a:bodyPr/>
              <a:lstStyle/>
              <a:p>
                <a:endParaRPr lang="pt-BR"/>
              </a:p>
            </p:txBody>
          </p:sp>
          <p:sp>
            <p:nvSpPr>
              <p:cNvPr id="1942602" name="Freeform 74"/>
              <p:cNvSpPr>
                <a:spLocks/>
              </p:cNvSpPr>
              <p:nvPr/>
            </p:nvSpPr>
            <p:spPr bwMode="auto">
              <a:xfrm>
                <a:off x="4956" y="1502"/>
                <a:ext cx="46" cy="72"/>
              </a:xfrm>
              <a:custGeom>
                <a:avLst/>
                <a:gdLst/>
                <a:ahLst/>
                <a:cxnLst>
                  <a:cxn ang="0">
                    <a:pos x="2" y="35"/>
                  </a:cxn>
                  <a:cxn ang="0">
                    <a:pos x="94" y="204"/>
                  </a:cxn>
                  <a:cxn ang="0">
                    <a:pos x="94" y="204"/>
                  </a:cxn>
                  <a:cxn ang="0">
                    <a:pos x="101" y="211"/>
                  </a:cxn>
                  <a:cxn ang="0">
                    <a:pos x="109" y="215"/>
                  </a:cxn>
                  <a:cxn ang="0">
                    <a:pos x="117" y="216"/>
                  </a:cxn>
                  <a:cxn ang="0">
                    <a:pos x="127" y="213"/>
                  </a:cxn>
                  <a:cxn ang="0">
                    <a:pos x="133" y="207"/>
                  </a:cxn>
                  <a:cxn ang="0">
                    <a:pos x="138" y="198"/>
                  </a:cxn>
                  <a:cxn ang="0">
                    <a:pos x="138" y="190"/>
                  </a:cxn>
                  <a:cxn ang="0">
                    <a:pos x="135" y="181"/>
                  </a:cxn>
                  <a:cxn ang="0">
                    <a:pos x="135" y="181"/>
                  </a:cxn>
                  <a:cxn ang="0">
                    <a:pos x="43" y="12"/>
                  </a:cxn>
                  <a:cxn ang="0">
                    <a:pos x="43" y="12"/>
                  </a:cxn>
                  <a:cxn ang="0">
                    <a:pos x="38" y="5"/>
                  </a:cxn>
                  <a:cxn ang="0">
                    <a:pos x="29" y="1"/>
                  </a:cxn>
                  <a:cxn ang="0">
                    <a:pos x="20" y="0"/>
                  </a:cxn>
                  <a:cxn ang="0">
                    <a:pos x="12" y="3"/>
                  </a:cxn>
                  <a:cxn ang="0">
                    <a:pos x="4" y="9"/>
                  </a:cxn>
                  <a:cxn ang="0">
                    <a:pos x="0" y="18"/>
                  </a:cxn>
                  <a:cxn ang="0">
                    <a:pos x="0" y="27"/>
                  </a:cxn>
                  <a:cxn ang="0">
                    <a:pos x="2" y="35"/>
                  </a:cxn>
                  <a:cxn ang="0">
                    <a:pos x="2" y="35"/>
                  </a:cxn>
                </a:cxnLst>
                <a:rect l="0" t="0" r="r" b="b"/>
                <a:pathLst>
                  <a:path w="138" h="216">
                    <a:moveTo>
                      <a:pt x="2" y="35"/>
                    </a:moveTo>
                    <a:lnTo>
                      <a:pt x="94" y="204"/>
                    </a:lnTo>
                    <a:lnTo>
                      <a:pt x="94" y="204"/>
                    </a:lnTo>
                    <a:lnTo>
                      <a:pt x="101" y="211"/>
                    </a:lnTo>
                    <a:lnTo>
                      <a:pt x="109" y="215"/>
                    </a:lnTo>
                    <a:lnTo>
                      <a:pt x="117" y="216"/>
                    </a:lnTo>
                    <a:lnTo>
                      <a:pt x="127" y="213"/>
                    </a:lnTo>
                    <a:lnTo>
                      <a:pt x="133" y="207"/>
                    </a:lnTo>
                    <a:lnTo>
                      <a:pt x="138" y="198"/>
                    </a:lnTo>
                    <a:lnTo>
                      <a:pt x="138" y="190"/>
                    </a:lnTo>
                    <a:lnTo>
                      <a:pt x="135" y="181"/>
                    </a:lnTo>
                    <a:lnTo>
                      <a:pt x="135" y="181"/>
                    </a:lnTo>
                    <a:lnTo>
                      <a:pt x="43" y="12"/>
                    </a:lnTo>
                    <a:lnTo>
                      <a:pt x="43" y="12"/>
                    </a:lnTo>
                    <a:lnTo>
                      <a:pt x="38" y="5"/>
                    </a:lnTo>
                    <a:lnTo>
                      <a:pt x="29" y="1"/>
                    </a:lnTo>
                    <a:lnTo>
                      <a:pt x="20" y="0"/>
                    </a:lnTo>
                    <a:lnTo>
                      <a:pt x="12" y="3"/>
                    </a:lnTo>
                    <a:lnTo>
                      <a:pt x="4" y="9"/>
                    </a:lnTo>
                    <a:lnTo>
                      <a:pt x="0" y="18"/>
                    </a:lnTo>
                    <a:lnTo>
                      <a:pt x="0" y="27"/>
                    </a:lnTo>
                    <a:lnTo>
                      <a:pt x="2" y="35"/>
                    </a:lnTo>
                    <a:lnTo>
                      <a:pt x="2" y="35"/>
                    </a:lnTo>
                    <a:close/>
                  </a:path>
                </a:pathLst>
              </a:custGeom>
              <a:solidFill>
                <a:srgbClr val="000000"/>
              </a:solidFill>
              <a:ln w="9525">
                <a:noFill/>
                <a:round/>
                <a:headEnd/>
                <a:tailEnd/>
              </a:ln>
            </p:spPr>
            <p:txBody>
              <a:bodyPr/>
              <a:lstStyle/>
              <a:p>
                <a:endParaRPr lang="pt-BR"/>
              </a:p>
            </p:txBody>
          </p:sp>
          <p:sp>
            <p:nvSpPr>
              <p:cNvPr id="1942603" name="Freeform 75"/>
              <p:cNvSpPr>
                <a:spLocks/>
              </p:cNvSpPr>
              <p:nvPr/>
            </p:nvSpPr>
            <p:spPr bwMode="auto">
              <a:xfrm>
                <a:off x="5022" y="1464"/>
                <a:ext cx="46" cy="72"/>
              </a:xfrm>
              <a:custGeom>
                <a:avLst/>
                <a:gdLst/>
                <a:ahLst/>
                <a:cxnLst>
                  <a:cxn ang="0">
                    <a:pos x="3" y="35"/>
                  </a:cxn>
                  <a:cxn ang="0">
                    <a:pos x="94" y="204"/>
                  </a:cxn>
                  <a:cxn ang="0">
                    <a:pos x="94" y="204"/>
                  </a:cxn>
                  <a:cxn ang="0">
                    <a:pos x="101" y="211"/>
                  </a:cxn>
                  <a:cxn ang="0">
                    <a:pos x="109" y="215"/>
                  </a:cxn>
                  <a:cxn ang="0">
                    <a:pos x="117" y="216"/>
                  </a:cxn>
                  <a:cxn ang="0">
                    <a:pos x="127" y="213"/>
                  </a:cxn>
                  <a:cxn ang="0">
                    <a:pos x="134" y="206"/>
                  </a:cxn>
                  <a:cxn ang="0">
                    <a:pos x="138" y="198"/>
                  </a:cxn>
                  <a:cxn ang="0">
                    <a:pos x="138" y="190"/>
                  </a:cxn>
                  <a:cxn ang="0">
                    <a:pos x="135" y="181"/>
                  </a:cxn>
                  <a:cxn ang="0">
                    <a:pos x="135" y="181"/>
                  </a:cxn>
                  <a:cxn ang="0">
                    <a:pos x="43" y="12"/>
                  </a:cxn>
                  <a:cxn ang="0">
                    <a:pos x="43" y="12"/>
                  </a:cxn>
                  <a:cxn ang="0">
                    <a:pos x="38" y="5"/>
                  </a:cxn>
                  <a:cxn ang="0">
                    <a:pos x="30" y="1"/>
                  </a:cxn>
                  <a:cxn ang="0">
                    <a:pos x="20" y="0"/>
                  </a:cxn>
                  <a:cxn ang="0">
                    <a:pos x="12" y="3"/>
                  </a:cxn>
                  <a:cxn ang="0">
                    <a:pos x="4" y="9"/>
                  </a:cxn>
                  <a:cxn ang="0">
                    <a:pos x="0" y="16"/>
                  </a:cxn>
                  <a:cxn ang="0">
                    <a:pos x="0" y="26"/>
                  </a:cxn>
                  <a:cxn ang="0">
                    <a:pos x="3" y="35"/>
                  </a:cxn>
                  <a:cxn ang="0">
                    <a:pos x="3" y="35"/>
                  </a:cxn>
                </a:cxnLst>
                <a:rect l="0" t="0" r="r" b="b"/>
                <a:pathLst>
                  <a:path w="138" h="216">
                    <a:moveTo>
                      <a:pt x="3" y="35"/>
                    </a:moveTo>
                    <a:lnTo>
                      <a:pt x="94" y="204"/>
                    </a:lnTo>
                    <a:lnTo>
                      <a:pt x="94" y="204"/>
                    </a:lnTo>
                    <a:lnTo>
                      <a:pt x="101" y="211"/>
                    </a:lnTo>
                    <a:lnTo>
                      <a:pt x="109" y="215"/>
                    </a:lnTo>
                    <a:lnTo>
                      <a:pt x="117" y="216"/>
                    </a:lnTo>
                    <a:lnTo>
                      <a:pt x="127" y="213"/>
                    </a:lnTo>
                    <a:lnTo>
                      <a:pt x="134" y="206"/>
                    </a:lnTo>
                    <a:lnTo>
                      <a:pt x="138" y="198"/>
                    </a:lnTo>
                    <a:lnTo>
                      <a:pt x="138" y="190"/>
                    </a:lnTo>
                    <a:lnTo>
                      <a:pt x="135" y="181"/>
                    </a:lnTo>
                    <a:lnTo>
                      <a:pt x="135" y="181"/>
                    </a:lnTo>
                    <a:lnTo>
                      <a:pt x="43" y="12"/>
                    </a:lnTo>
                    <a:lnTo>
                      <a:pt x="43" y="12"/>
                    </a:lnTo>
                    <a:lnTo>
                      <a:pt x="38" y="5"/>
                    </a:lnTo>
                    <a:lnTo>
                      <a:pt x="30" y="1"/>
                    </a:lnTo>
                    <a:lnTo>
                      <a:pt x="20" y="0"/>
                    </a:lnTo>
                    <a:lnTo>
                      <a:pt x="12" y="3"/>
                    </a:lnTo>
                    <a:lnTo>
                      <a:pt x="4" y="9"/>
                    </a:lnTo>
                    <a:lnTo>
                      <a:pt x="0" y="16"/>
                    </a:lnTo>
                    <a:lnTo>
                      <a:pt x="0" y="26"/>
                    </a:lnTo>
                    <a:lnTo>
                      <a:pt x="3" y="35"/>
                    </a:lnTo>
                    <a:lnTo>
                      <a:pt x="3" y="35"/>
                    </a:lnTo>
                    <a:close/>
                  </a:path>
                </a:pathLst>
              </a:custGeom>
              <a:solidFill>
                <a:srgbClr val="000000"/>
              </a:solidFill>
              <a:ln w="9525">
                <a:noFill/>
                <a:round/>
                <a:headEnd/>
                <a:tailEnd/>
              </a:ln>
            </p:spPr>
            <p:txBody>
              <a:bodyPr/>
              <a:lstStyle/>
              <a:p>
                <a:endParaRPr lang="pt-BR"/>
              </a:p>
            </p:txBody>
          </p:sp>
        </p:grpSp>
      </p:grpSp>
      <p:sp>
        <p:nvSpPr>
          <p:cNvPr id="1942604" name="Text Box 76"/>
          <p:cNvSpPr txBox="1">
            <a:spLocks noChangeArrowheads="1"/>
          </p:cNvSpPr>
          <p:nvPr/>
        </p:nvSpPr>
        <p:spPr bwMode="auto">
          <a:xfrm>
            <a:off x="292100" y="6002338"/>
            <a:ext cx="2030413" cy="244475"/>
          </a:xfrm>
          <a:prstGeom prst="rect">
            <a:avLst/>
          </a:prstGeom>
          <a:noFill/>
          <a:ln w="9525" algn="ctr">
            <a:noFill/>
            <a:miter lim="800000"/>
            <a:headEnd/>
            <a:tailEnd/>
          </a:ln>
          <a:effectLst/>
        </p:spPr>
        <p:txBody>
          <a:bodyPr>
            <a:spAutoFit/>
          </a:bodyPr>
          <a:lstStyle/>
          <a:p>
            <a:pPr>
              <a:spcBef>
                <a:spcPct val="50000"/>
              </a:spcBef>
            </a:pPr>
            <a:r>
              <a:rPr lang="en-US"/>
              <a:t>Origin Impaq Corp.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42530"/>
                                        </p:tgtEl>
                                        <p:attrNameLst>
                                          <p:attrName>style.visibility</p:attrName>
                                        </p:attrNameLst>
                                      </p:cBhvr>
                                      <p:to>
                                        <p:strVal val="visible"/>
                                      </p:to>
                                    </p:set>
                                    <p:anim calcmode="lin" valueType="num">
                                      <p:cBhvr additive="base">
                                        <p:cTn id="7" dur="500" fill="hold"/>
                                        <p:tgtEl>
                                          <p:spTgt spid="1942530"/>
                                        </p:tgtEl>
                                        <p:attrNameLst>
                                          <p:attrName>ppt_x</p:attrName>
                                        </p:attrNameLst>
                                      </p:cBhvr>
                                      <p:tavLst>
                                        <p:tav tm="0">
                                          <p:val>
                                            <p:strVal val="#ppt_x"/>
                                          </p:val>
                                        </p:tav>
                                        <p:tav tm="100000">
                                          <p:val>
                                            <p:strVal val="#ppt_x"/>
                                          </p:val>
                                        </p:tav>
                                      </p:tavLst>
                                    </p:anim>
                                    <p:anim calcmode="lin" valueType="num">
                                      <p:cBhvr additive="base">
                                        <p:cTn id="8" dur="500" fill="hold"/>
                                        <p:tgtEl>
                                          <p:spTgt spid="19425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5" presetClass="entr" presetSubtype="0" fill="hold" grpId="0" nodeType="afterEffect">
                                  <p:stCondLst>
                                    <p:cond delay="0"/>
                                  </p:stCondLst>
                                  <p:childTnLst>
                                    <p:set>
                                      <p:cBhvr>
                                        <p:cTn id="11" dur="1" fill="hold">
                                          <p:stCondLst>
                                            <p:cond delay="0"/>
                                          </p:stCondLst>
                                        </p:cTn>
                                        <p:tgtEl>
                                          <p:spTgt spid="1942533"/>
                                        </p:tgtEl>
                                        <p:attrNameLst>
                                          <p:attrName>style.visibility</p:attrName>
                                        </p:attrNameLst>
                                      </p:cBhvr>
                                      <p:to>
                                        <p:strVal val="visible"/>
                                      </p:to>
                                    </p:set>
                                    <p:anim calcmode="lin" valueType="num">
                                      <p:cBhvr>
                                        <p:cTn id="12" dur="1000" fill="hold"/>
                                        <p:tgtEl>
                                          <p:spTgt spid="1942533"/>
                                        </p:tgtEl>
                                        <p:attrNameLst>
                                          <p:attrName>ppt_w</p:attrName>
                                        </p:attrNameLst>
                                      </p:cBhvr>
                                      <p:tavLst>
                                        <p:tav tm="0">
                                          <p:val>
                                            <p:strVal val="#ppt_w*0.70"/>
                                          </p:val>
                                        </p:tav>
                                        <p:tav tm="100000">
                                          <p:val>
                                            <p:strVal val="#ppt_w"/>
                                          </p:val>
                                        </p:tav>
                                      </p:tavLst>
                                    </p:anim>
                                    <p:anim calcmode="lin" valueType="num">
                                      <p:cBhvr>
                                        <p:cTn id="13" dur="1000" fill="hold"/>
                                        <p:tgtEl>
                                          <p:spTgt spid="1942533"/>
                                        </p:tgtEl>
                                        <p:attrNameLst>
                                          <p:attrName>ppt_h</p:attrName>
                                        </p:attrNameLst>
                                      </p:cBhvr>
                                      <p:tavLst>
                                        <p:tav tm="0">
                                          <p:val>
                                            <p:strVal val="#ppt_h"/>
                                          </p:val>
                                        </p:tav>
                                        <p:tav tm="100000">
                                          <p:val>
                                            <p:strVal val="#ppt_h"/>
                                          </p:val>
                                        </p:tav>
                                      </p:tavLst>
                                    </p:anim>
                                    <p:animEffect transition="in" filter="fade">
                                      <p:cBhvr>
                                        <p:cTn id="14" dur="1000"/>
                                        <p:tgtEl>
                                          <p:spTgt spid="1942533"/>
                                        </p:tgtEl>
                                      </p:cBhvr>
                                    </p:animEffect>
                                  </p:childTnLst>
                                </p:cTn>
                              </p:par>
                            </p:childTnLst>
                          </p:cTn>
                        </p:par>
                        <p:par>
                          <p:cTn id="15" fill="hold">
                            <p:stCondLst>
                              <p:cond delay="1500"/>
                            </p:stCondLst>
                            <p:childTnLst>
                              <p:par>
                                <p:cTn id="16" presetID="55" presetClass="entr" presetSubtype="0" fill="hold" grpId="0" nodeType="afterEffect">
                                  <p:stCondLst>
                                    <p:cond delay="0"/>
                                  </p:stCondLst>
                                  <p:childTnLst>
                                    <p:set>
                                      <p:cBhvr>
                                        <p:cTn id="17" dur="1" fill="hold">
                                          <p:stCondLst>
                                            <p:cond delay="0"/>
                                          </p:stCondLst>
                                        </p:cTn>
                                        <p:tgtEl>
                                          <p:spTgt spid="1942534"/>
                                        </p:tgtEl>
                                        <p:attrNameLst>
                                          <p:attrName>style.visibility</p:attrName>
                                        </p:attrNameLst>
                                      </p:cBhvr>
                                      <p:to>
                                        <p:strVal val="visible"/>
                                      </p:to>
                                    </p:set>
                                    <p:anim calcmode="lin" valueType="num">
                                      <p:cBhvr>
                                        <p:cTn id="18" dur="1000" fill="hold"/>
                                        <p:tgtEl>
                                          <p:spTgt spid="1942534"/>
                                        </p:tgtEl>
                                        <p:attrNameLst>
                                          <p:attrName>ppt_w</p:attrName>
                                        </p:attrNameLst>
                                      </p:cBhvr>
                                      <p:tavLst>
                                        <p:tav tm="0">
                                          <p:val>
                                            <p:strVal val="#ppt_w*0.70"/>
                                          </p:val>
                                        </p:tav>
                                        <p:tav tm="100000">
                                          <p:val>
                                            <p:strVal val="#ppt_w"/>
                                          </p:val>
                                        </p:tav>
                                      </p:tavLst>
                                    </p:anim>
                                    <p:anim calcmode="lin" valueType="num">
                                      <p:cBhvr>
                                        <p:cTn id="19" dur="1000" fill="hold"/>
                                        <p:tgtEl>
                                          <p:spTgt spid="1942534"/>
                                        </p:tgtEl>
                                        <p:attrNameLst>
                                          <p:attrName>ppt_h</p:attrName>
                                        </p:attrNameLst>
                                      </p:cBhvr>
                                      <p:tavLst>
                                        <p:tav tm="0">
                                          <p:val>
                                            <p:strVal val="#ppt_h"/>
                                          </p:val>
                                        </p:tav>
                                        <p:tav tm="100000">
                                          <p:val>
                                            <p:strVal val="#ppt_h"/>
                                          </p:val>
                                        </p:tav>
                                      </p:tavLst>
                                    </p:anim>
                                    <p:animEffect transition="in" filter="fade">
                                      <p:cBhvr>
                                        <p:cTn id="20" dur="1000"/>
                                        <p:tgtEl>
                                          <p:spTgt spid="1942534"/>
                                        </p:tgtEl>
                                      </p:cBhvr>
                                    </p:animEffect>
                                  </p:childTnLst>
                                </p:cTn>
                              </p:par>
                            </p:childTnLst>
                          </p:cTn>
                        </p:par>
                        <p:par>
                          <p:cTn id="21" fill="hold">
                            <p:stCondLst>
                              <p:cond delay="2500"/>
                            </p:stCondLst>
                            <p:childTnLst>
                              <p:par>
                                <p:cTn id="22" presetID="3" presetClass="entr" presetSubtype="10" fill="hold" grpId="0" nodeType="afterEffect">
                                  <p:stCondLst>
                                    <p:cond delay="0"/>
                                  </p:stCondLst>
                                  <p:childTnLst>
                                    <p:set>
                                      <p:cBhvr>
                                        <p:cTn id="23" dur="1" fill="hold">
                                          <p:stCondLst>
                                            <p:cond delay="0"/>
                                          </p:stCondLst>
                                        </p:cTn>
                                        <p:tgtEl>
                                          <p:spTgt spid="1942532"/>
                                        </p:tgtEl>
                                        <p:attrNameLst>
                                          <p:attrName>style.visibility</p:attrName>
                                        </p:attrNameLst>
                                      </p:cBhvr>
                                      <p:to>
                                        <p:strVal val="visible"/>
                                      </p:to>
                                    </p:set>
                                    <p:animEffect transition="in" filter="blinds(horizontal)">
                                      <p:cBhvr>
                                        <p:cTn id="24" dur="500"/>
                                        <p:tgtEl>
                                          <p:spTgt spid="194253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42608"/>
                                        </p:tgtEl>
                                        <p:attrNameLst>
                                          <p:attrName>style.visibility</p:attrName>
                                        </p:attrNameLst>
                                      </p:cBhvr>
                                      <p:to>
                                        <p:strVal val="visible"/>
                                      </p:to>
                                    </p:set>
                                    <p:animEffect transition="in" filter="blinds(horizontal)">
                                      <p:cBhvr>
                                        <p:cTn id="29" dur="500"/>
                                        <p:tgtEl>
                                          <p:spTgt spid="194260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942607"/>
                                        </p:tgtEl>
                                        <p:attrNameLst>
                                          <p:attrName>style.visibility</p:attrName>
                                        </p:attrNameLst>
                                      </p:cBhvr>
                                      <p:to>
                                        <p:strVal val="visible"/>
                                      </p:to>
                                    </p:set>
                                    <p:animEffect transition="in" filter="blinds(horizontal)">
                                      <p:cBhvr>
                                        <p:cTn id="34" dur="500"/>
                                        <p:tgtEl>
                                          <p:spTgt spid="1942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2530" grpId="0" animBg="1"/>
      <p:bldP spid="1942533" grpId="0"/>
      <p:bldP spid="1942534" grpId="0"/>
      <p:bldP spid="194253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Espaço Reservado para Data 3"/>
          <p:cNvSpPr>
            <a:spLocks noGrp="1"/>
          </p:cNvSpPr>
          <p:nvPr>
            <p:ph type="dt" sz="half" idx="10"/>
          </p:nvPr>
        </p:nvSpPr>
        <p:spPr/>
        <p:txBody>
          <a:bodyPr/>
          <a:lstStyle/>
          <a:p>
            <a:r>
              <a:rPr lang="fr-FR"/>
              <a:t>Page </a:t>
            </a:r>
            <a:fld id="{A83F8A0B-CAFA-4B45-A46B-60386E05AA5E}" type="slidenum">
              <a:rPr lang="fr-FR"/>
              <a:pPr/>
              <a:t>9</a:t>
            </a:fld>
            <a:r>
              <a:rPr lang="fr-FR"/>
              <a:t>  / Ref TRN_SI_00942 / V2.2 /     SGSI/Q -  July 25 th/2010 /     Classification  D3    Retention : WA+10</a:t>
            </a:r>
          </a:p>
        </p:txBody>
      </p:sp>
      <p:sp>
        <p:nvSpPr>
          <p:cNvPr id="2044931" name="Rectangle 3"/>
          <p:cNvSpPr>
            <a:spLocks noGrp="1" noChangeArrowheads="1"/>
          </p:cNvSpPr>
          <p:nvPr>
            <p:ph type="title"/>
          </p:nvPr>
        </p:nvSpPr>
        <p:spPr>
          <a:xfrm>
            <a:off x="3724275" y="0"/>
            <a:ext cx="5216525" cy="1416050"/>
          </a:xfrm>
          <a:ln/>
        </p:spPr>
        <p:txBody>
          <a:bodyPr/>
          <a:lstStyle/>
          <a:p>
            <a:r>
              <a:rPr lang="en-US" sz="2400">
                <a:latin typeface="Arial" charset="0"/>
              </a:rPr>
              <a:t>Implementar SQA for SI irá contribuir para alcançar a otimização da qualidade, velocidade e produtividade.</a:t>
            </a:r>
          </a:p>
        </p:txBody>
      </p:sp>
      <p:grpSp>
        <p:nvGrpSpPr>
          <p:cNvPr id="2044939" name="Group 11"/>
          <p:cNvGrpSpPr>
            <a:grpSpLocks/>
          </p:cNvGrpSpPr>
          <p:nvPr/>
        </p:nvGrpSpPr>
        <p:grpSpPr bwMode="auto">
          <a:xfrm>
            <a:off x="787400" y="1416050"/>
            <a:ext cx="7696200" cy="4030663"/>
            <a:chOff x="400" y="892"/>
            <a:chExt cx="4848" cy="2539"/>
          </a:xfrm>
        </p:grpSpPr>
        <p:sp>
          <p:nvSpPr>
            <p:cNvPr id="2044934" name="AutoShape 6"/>
            <p:cNvSpPr>
              <a:spLocks noChangeArrowheads="1"/>
            </p:cNvSpPr>
            <p:nvPr/>
          </p:nvSpPr>
          <p:spPr bwMode="auto">
            <a:xfrm>
              <a:off x="1664" y="1255"/>
              <a:ext cx="2744" cy="2032"/>
            </a:xfrm>
            <a:prstGeom prst="triangle">
              <a:avLst>
                <a:gd name="adj" fmla="val 50000"/>
              </a:avLst>
            </a:prstGeom>
            <a:solidFill>
              <a:srgbClr val="FF6600"/>
            </a:solidFill>
            <a:ln w="9525" algn="ctr">
              <a:solidFill>
                <a:schemeClr val="tx1"/>
              </a:solidFill>
              <a:miter lim="800000"/>
              <a:headEnd/>
              <a:tailEnd/>
            </a:ln>
            <a:effectLst/>
          </p:spPr>
          <p:txBody>
            <a:bodyPr rot="10800000" vert="eaVert" wrap="none" anchor="ctr"/>
            <a:lstStyle/>
            <a:p>
              <a:endParaRPr lang="pt-BR"/>
            </a:p>
          </p:txBody>
        </p:sp>
        <p:sp>
          <p:nvSpPr>
            <p:cNvPr id="2044935" name="Text Box 7"/>
            <p:cNvSpPr txBox="1">
              <a:spLocks noChangeArrowheads="1"/>
            </p:cNvSpPr>
            <p:nvPr/>
          </p:nvSpPr>
          <p:spPr bwMode="auto">
            <a:xfrm>
              <a:off x="2392" y="2046"/>
              <a:ext cx="1264" cy="1097"/>
            </a:xfrm>
            <a:prstGeom prst="rect">
              <a:avLst/>
            </a:prstGeom>
            <a:noFill/>
            <a:ln w="9525" algn="ctr">
              <a:noFill/>
              <a:miter lim="800000"/>
              <a:headEnd/>
              <a:tailEnd/>
            </a:ln>
            <a:effectLst/>
          </p:spPr>
          <p:txBody>
            <a:bodyPr>
              <a:spAutoFit/>
            </a:bodyPr>
            <a:lstStyle/>
            <a:p>
              <a:pPr>
                <a:spcBef>
                  <a:spcPct val="50000"/>
                </a:spcBef>
              </a:pPr>
              <a:r>
                <a:rPr lang="en-US" sz="1800">
                  <a:solidFill>
                    <a:schemeClr val="bg1"/>
                  </a:solidFill>
                </a:rPr>
                <a:t>Satisfação do usuário</a:t>
              </a:r>
            </a:p>
            <a:p>
              <a:pPr>
                <a:spcBef>
                  <a:spcPct val="50000"/>
                </a:spcBef>
              </a:pPr>
              <a:endParaRPr lang="en-US" sz="1800">
                <a:solidFill>
                  <a:schemeClr val="bg1"/>
                </a:solidFill>
              </a:endParaRPr>
            </a:p>
            <a:p>
              <a:pPr>
                <a:spcBef>
                  <a:spcPct val="50000"/>
                </a:spcBef>
              </a:pPr>
              <a:r>
                <a:rPr lang="en-US" sz="1800">
                  <a:solidFill>
                    <a:schemeClr val="bg1"/>
                  </a:solidFill>
                </a:rPr>
                <a:t>Eficácia operacional</a:t>
              </a:r>
            </a:p>
          </p:txBody>
        </p:sp>
        <p:sp>
          <p:nvSpPr>
            <p:cNvPr id="2044936" name="Text Box 8"/>
            <p:cNvSpPr txBox="1">
              <a:spLocks noChangeArrowheads="1"/>
            </p:cNvSpPr>
            <p:nvPr/>
          </p:nvSpPr>
          <p:spPr bwMode="auto">
            <a:xfrm>
              <a:off x="1824" y="892"/>
              <a:ext cx="2200" cy="288"/>
            </a:xfrm>
            <a:prstGeom prst="rect">
              <a:avLst/>
            </a:prstGeom>
            <a:noFill/>
            <a:ln w="9525" algn="ctr">
              <a:noFill/>
              <a:miter lim="800000"/>
              <a:headEnd/>
              <a:tailEnd/>
            </a:ln>
            <a:effectLst/>
          </p:spPr>
          <p:txBody>
            <a:bodyPr>
              <a:spAutoFit/>
            </a:bodyPr>
            <a:lstStyle/>
            <a:p>
              <a:pPr>
                <a:spcBef>
                  <a:spcPct val="50000"/>
                </a:spcBef>
              </a:pPr>
              <a:r>
                <a:rPr lang="en-US" sz="2400">
                  <a:solidFill>
                    <a:srgbClr val="00008D"/>
                  </a:solidFill>
                </a:rPr>
                <a:t>Qualidade (No defect) </a:t>
              </a:r>
            </a:p>
          </p:txBody>
        </p:sp>
        <p:sp>
          <p:nvSpPr>
            <p:cNvPr id="2044937" name="Text Box 9"/>
            <p:cNvSpPr txBox="1">
              <a:spLocks noChangeArrowheads="1"/>
            </p:cNvSpPr>
            <p:nvPr/>
          </p:nvSpPr>
          <p:spPr bwMode="auto">
            <a:xfrm>
              <a:off x="400" y="3143"/>
              <a:ext cx="1264" cy="288"/>
            </a:xfrm>
            <a:prstGeom prst="rect">
              <a:avLst/>
            </a:prstGeom>
            <a:noFill/>
            <a:ln w="9525" algn="ctr">
              <a:noFill/>
              <a:miter lim="800000"/>
              <a:headEnd/>
              <a:tailEnd/>
            </a:ln>
            <a:effectLst/>
          </p:spPr>
          <p:txBody>
            <a:bodyPr>
              <a:spAutoFit/>
            </a:bodyPr>
            <a:lstStyle/>
            <a:p>
              <a:pPr>
                <a:spcBef>
                  <a:spcPct val="50000"/>
                </a:spcBef>
              </a:pPr>
              <a:r>
                <a:rPr lang="en-US" sz="2400">
                  <a:solidFill>
                    <a:srgbClr val="00008D"/>
                  </a:solidFill>
                </a:rPr>
                <a:t>Productivity</a:t>
              </a:r>
            </a:p>
          </p:txBody>
        </p:sp>
        <p:sp>
          <p:nvSpPr>
            <p:cNvPr id="2044938" name="Text Box 10"/>
            <p:cNvSpPr txBox="1">
              <a:spLocks noChangeArrowheads="1"/>
            </p:cNvSpPr>
            <p:nvPr/>
          </p:nvSpPr>
          <p:spPr bwMode="auto">
            <a:xfrm>
              <a:off x="4408" y="3143"/>
              <a:ext cx="840" cy="288"/>
            </a:xfrm>
            <a:prstGeom prst="rect">
              <a:avLst/>
            </a:prstGeom>
            <a:solidFill>
              <a:schemeClr val="bg1"/>
            </a:solidFill>
            <a:ln w="9525" algn="ctr">
              <a:noFill/>
              <a:miter lim="800000"/>
              <a:headEnd/>
              <a:tailEnd/>
            </a:ln>
            <a:effectLst/>
          </p:spPr>
          <p:txBody>
            <a:bodyPr>
              <a:spAutoFit/>
            </a:bodyPr>
            <a:lstStyle/>
            <a:p>
              <a:pPr>
                <a:spcBef>
                  <a:spcPct val="50000"/>
                </a:spcBef>
              </a:pPr>
              <a:r>
                <a:rPr lang="en-US" sz="2400">
                  <a:solidFill>
                    <a:srgbClr val="00008D"/>
                  </a:solidFill>
                </a:rPr>
                <a:t>Speed</a:t>
              </a:r>
            </a:p>
          </p:txBody>
        </p:sp>
      </p:gr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44931"/>
                                        </p:tgtEl>
                                        <p:attrNameLst>
                                          <p:attrName>style.visibility</p:attrName>
                                        </p:attrNameLst>
                                      </p:cBhvr>
                                      <p:to>
                                        <p:strVal val="visible"/>
                                      </p:to>
                                    </p:set>
                                    <p:anim calcmode="lin" valueType="num">
                                      <p:cBhvr additive="base">
                                        <p:cTn id="7" dur="500" fill="hold"/>
                                        <p:tgtEl>
                                          <p:spTgt spid="2044931"/>
                                        </p:tgtEl>
                                        <p:attrNameLst>
                                          <p:attrName>ppt_x</p:attrName>
                                        </p:attrNameLst>
                                      </p:cBhvr>
                                      <p:tavLst>
                                        <p:tav tm="0">
                                          <p:val>
                                            <p:strVal val="0-#ppt_w/2"/>
                                          </p:val>
                                        </p:tav>
                                        <p:tav tm="100000">
                                          <p:val>
                                            <p:strVal val="#ppt_x"/>
                                          </p:val>
                                        </p:tav>
                                      </p:tavLst>
                                    </p:anim>
                                    <p:anim calcmode="lin" valueType="num">
                                      <p:cBhvr additive="base">
                                        <p:cTn id="8" dur="500" fill="hold"/>
                                        <p:tgtEl>
                                          <p:spTgt spid="20449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4939"/>
                                        </p:tgtEl>
                                        <p:attrNameLst>
                                          <p:attrName>style.visibility</p:attrName>
                                        </p:attrNameLst>
                                      </p:cBhvr>
                                      <p:to>
                                        <p:strVal val="visible"/>
                                      </p:to>
                                    </p:set>
                                    <p:anim calcmode="lin" valueType="num">
                                      <p:cBhvr additive="base">
                                        <p:cTn id="13" dur="500" fill="hold"/>
                                        <p:tgtEl>
                                          <p:spTgt spid="2044939"/>
                                        </p:tgtEl>
                                        <p:attrNameLst>
                                          <p:attrName>ppt_x</p:attrName>
                                        </p:attrNameLst>
                                      </p:cBhvr>
                                      <p:tavLst>
                                        <p:tav tm="0">
                                          <p:val>
                                            <p:strVal val="#ppt_x"/>
                                          </p:val>
                                        </p:tav>
                                        <p:tav tm="100000">
                                          <p:val>
                                            <p:strVal val="#ppt_x"/>
                                          </p:val>
                                        </p:tav>
                                      </p:tavLst>
                                    </p:anim>
                                    <p:anim calcmode="lin" valueType="num">
                                      <p:cBhvr additive="base">
                                        <p:cTn id="14" dur="500" fill="hold"/>
                                        <p:tgtEl>
                                          <p:spTgt spid="20449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493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fr-FR"/>
              <a:t>Page </a:t>
            </a:r>
            <a:fld id="{68B44AB7-FEF1-4296-8728-A838B1E53E52}" type="slidenum">
              <a:rPr lang="fr-FR"/>
              <a:pPr/>
              <a:t>90</a:t>
            </a:fld>
            <a:r>
              <a:rPr lang="fr-FR"/>
              <a:t>  / Ref TRN_SI_00942 / V2.2 /     SGSI/Q -  July 25 th/2010 /     Classification  D3    Retention : WA+10</a:t>
            </a:r>
          </a:p>
        </p:txBody>
      </p:sp>
      <p:sp>
        <p:nvSpPr>
          <p:cNvPr id="2230274" name="Rectangle 2"/>
          <p:cNvSpPr>
            <a:spLocks noGrp="1" noChangeArrowheads="1"/>
          </p:cNvSpPr>
          <p:nvPr>
            <p:ph type="title"/>
          </p:nvPr>
        </p:nvSpPr>
        <p:spPr>
          <a:xfrm>
            <a:off x="2921000" y="0"/>
            <a:ext cx="6019800" cy="1308100"/>
          </a:xfrm>
        </p:spPr>
        <p:txBody>
          <a:bodyPr/>
          <a:lstStyle/>
          <a:p>
            <a:r>
              <a:rPr lang="en-US" sz="2800"/>
              <a:t>and you, what kind of </a:t>
            </a:r>
            <a:r>
              <a:rPr lang="en-GB" sz="2800"/>
              <a:t>behaviour</a:t>
            </a:r>
            <a:r>
              <a:rPr lang="en-US" sz="2800"/>
              <a:t> </a:t>
            </a:r>
            <a:r>
              <a:rPr lang="en-US" sz="2800">
                <a:latin typeface="Arial" charset="0"/>
              </a:rPr>
              <a:t>do</a:t>
            </a:r>
            <a:r>
              <a:rPr lang="en-US" sz="2800"/>
              <a:t> you adopt to :</a:t>
            </a:r>
          </a:p>
        </p:txBody>
      </p:sp>
      <p:sp>
        <p:nvSpPr>
          <p:cNvPr id="2230275" name="Rectangle 3"/>
          <p:cNvSpPr>
            <a:spLocks noGrp="1" noChangeArrowheads="1"/>
          </p:cNvSpPr>
          <p:nvPr>
            <p:ph type="body" idx="1"/>
          </p:nvPr>
        </p:nvSpPr>
        <p:spPr>
          <a:xfrm>
            <a:off x="695325" y="1646053"/>
            <a:ext cx="7772400" cy="4052888"/>
          </a:xfrm>
        </p:spPr>
        <p:txBody>
          <a:bodyPr/>
          <a:lstStyle/>
          <a:p>
            <a:pPr>
              <a:lnSpc>
                <a:spcPct val="75000"/>
              </a:lnSpc>
            </a:pPr>
            <a:r>
              <a:rPr lang="pt-BR" sz="2800" dirty="0"/>
              <a:t>M</a:t>
            </a:r>
            <a:r>
              <a:rPr lang="pt-BR" sz="2800" dirty="0" smtClean="0"/>
              <a:t>elhorar </a:t>
            </a:r>
            <a:r>
              <a:rPr lang="pt-BR" sz="2800" dirty="0"/>
              <a:t>a sua eficácia na rede</a:t>
            </a:r>
          </a:p>
          <a:p>
            <a:pPr>
              <a:lnSpc>
                <a:spcPct val="75000"/>
              </a:lnSpc>
            </a:pPr>
            <a:r>
              <a:rPr lang="pt-BR" sz="2800" dirty="0"/>
              <a:t>F</a:t>
            </a:r>
            <a:r>
              <a:rPr lang="pt-BR" sz="2800" dirty="0" smtClean="0"/>
              <a:t>acilitar </a:t>
            </a:r>
            <a:r>
              <a:rPr lang="pt-BR" sz="2800" dirty="0"/>
              <a:t>o relacionamento de um parceiro  </a:t>
            </a:r>
            <a:endParaRPr lang="en-US" sz="2800" dirty="0">
              <a:latin typeface="Arial" charset="0"/>
            </a:endParaRPr>
          </a:p>
          <a:p>
            <a:pPr>
              <a:lnSpc>
                <a:spcPct val="75000"/>
              </a:lnSpc>
            </a:pPr>
            <a:r>
              <a:rPr lang="pt-BR" sz="2800" dirty="0"/>
              <a:t>R</a:t>
            </a:r>
            <a:r>
              <a:rPr lang="pt-BR" sz="2800" dirty="0" smtClean="0"/>
              <a:t>eforçar</a:t>
            </a:r>
            <a:r>
              <a:rPr lang="pt-BR" sz="2800" dirty="0"/>
              <a:t> a confiança entre as entidades </a:t>
            </a:r>
          </a:p>
          <a:p>
            <a:pPr>
              <a:lnSpc>
                <a:spcPct val="75000"/>
              </a:lnSpc>
            </a:pPr>
            <a:r>
              <a:rPr lang="pt-BR" sz="2800" dirty="0"/>
              <a:t>A</a:t>
            </a:r>
            <a:r>
              <a:rPr lang="pt-BR" sz="2800" dirty="0" smtClean="0"/>
              <a:t>ntecipar </a:t>
            </a:r>
            <a:r>
              <a:rPr lang="pt-BR" sz="2800" dirty="0"/>
              <a:t>e gerir a crise </a:t>
            </a:r>
            <a:endParaRPr lang="en-US" sz="2800" dirty="0">
              <a:latin typeface="Arial" charset="0"/>
            </a:endParaRPr>
          </a:p>
          <a:p>
            <a:pPr>
              <a:lnSpc>
                <a:spcPct val="75000"/>
              </a:lnSpc>
            </a:pPr>
            <a:r>
              <a:rPr lang="pt-BR" sz="2800" dirty="0"/>
              <a:t>I</a:t>
            </a:r>
            <a:r>
              <a:rPr lang="pt-BR" sz="2800" dirty="0" smtClean="0"/>
              <a:t>ncutir</a:t>
            </a:r>
            <a:r>
              <a:rPr lang="pt-BR" sz="2800" dirty="0"/>
              <a:t> um espírito de equipe em um projeto </a:t>
            </a:r>
          </a:p>
          <a:p>
            <a:pPr>
              <a:lnSpc>
                <a:spcPct val="75000"/>
              </a:lnSpc>
            </a:pPr>
            <a:r>
              <a:rPr lang="pt-BR" sz="2800" dirty="0" smtClean="0"/>
              <a:t>Não</a:t>
            </a:r>
            <a:r>
              <a:rPr lang="pt-BR" sz="2800" dirty="0"/>
              <a:t> </a:t>
            </a:r>
            <a:r>
              <a:rPr lang="pt-BR" sz="2800" dirty="0" err="1"/>
              <a:t>re-inventar</a:t>
            </a:r>
            <a:r>
              <a:rPr lang="pt-BR" sz="2800" dirty="0"/>
              <a:t> a roda, sem desencorajar iniciativas e sugestões </a:t>
            </a:r>
            <a:endParaRPr lang="en-US" sz="2800" dirty="0">
              <a:latin typeface="Arial" charset="0"/>
            </a:endParaRPr>
          </a:p>
          <a:p>
            <a:pPr>
              <a:lnSpc>
                <a:spcPct val="75000"/>
              </a:lnSpc>
            </a:pPr>
            <a:r>
              <a:rPr lang="pt-BR" sz="2800" dirty="0"/>
              <a:t>M</a:t>
            </a:r>
            <a:r>
              <a:rPr lang="pt-BR" sz="2800" dirty="0" smtClean="0"/>
              <a:t>elhorar </a:t>
            </a:r>
            <a:r>
              <a:rPr lang="pt-BR" sz="2800" dirty="0"/>
              <a:t>a </a:t>
            </a:r>
            <a:r>
              <a:rPr lang="pt-BR" sz="2800" dirty="0" smtClean="0"/>
              <a:t>eficiência de</a:t>
            </a:r>
            <a:r>
              <a:rPr lang="pt-BR" sz="2800" dirty="0"/>
              <a:t> reunião com a introdução de novas ferramentas de colaboração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30274"/>
                                        </p:tgtEl>
                                        <p:attrNameLst>
                                          <p:attrName>style.visibility</p:attrName>
                                        </p:attrNameLst>
                                      </p:cBhvr>
                                      <p:to>
                                        <p:strVal val="visible"/>
                                      </p:to>
                                    </p:set>
                                    <p:anim calcmode="lin" valueType="num">
                                      <p:cBhvr additive="base">
                                        <p:cTn id="7" dur="500" fill="hold"/>
                                        <p:tgtEl>
                                          <p:spTgt spid="2230274"/>
                                        </p:tgtEl>
                                        <p:attrNameLst>
                                          <p:attrName>ppt_x</p:attrName>
                                        </p:attrNameLst>
                                      </p:cBhvr>
                                      <p:tavLst>
                                        <p:tav tm="0">
                                          <p:val>
                                            <p:strVal val="0-#ppt_w/2"/>
                                          </p:val>
                                        </p:tav>
                                        <p:tav tm="100000">
                                          <p:val>
                                            <p:strVal val="#ppt_x"/>
                                          </p:val>
                                        </p:tav>
                                      </p:tavLst>
                                    </p:anim>
                                    <p:anim calcmode="lin" valueType="num">
                                      <p:cBhvr additive="base">
                                        <p:cTn id="8" dur="500" fill="hold"/>
                                        <p:tgtEl>
                                          <p:spTgt spid="22302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500"/>
                                  </p:stCondLst>
                                  <p:childTnLst>
                                    <p:set>
                                      <p:cBhvr>
                                        <p:cTn id="11" dur="1" fill="hold">
                                          <p:stCondLst>
                                            <p:cond delay="0"/>
                                          </p:stCondLst>
                                        </p:cTn>
                                        <p:tgtEl>
                                          <p:spTgt spid="2230275">
                                            <p:txEl>
                                              <p:pRg st="0" end="0"/>
                                            </p:txEl>
                                          </p:spTgt>
                                        </p:tgtEl>
                                        <p:attrNameLst>
                                          <p:attrName>style.visibility</p:attrName>
                                        </p:attrNameLst>
                                      </p:cBhvr>
                                      <p:to>
                                        <p:strVal val="visible"/>
                                      </p:to>
                                    </p:set>
                                    <p:animEffect transition="in" filter="blinds(horizontal)">
                                      <p:cBhvr>
                                        <p:cTn id="12" dur="500"/>
                                        <p:tgtEl>
                                          <p:spTgt spid="2230275">
                                            <p:txEl>
                                              <p:pRg st="0" end="0"/>
                                            </p:txEl>
                                          </p:spTgt>
                                        </p:tgtEl>
                                      </p:cBhvr>
                                    </p:animEffect>
                                  </p:childTnLst>
                                </p:cTn>
                              </p:par>
                            </p:childTnLst>
                          </p:cTn>
                        </p:par>
                        <p:par>
                          <p:cTn id="13" fill="hold">
                            <p:stCondLst>
                              <p:cond delay="1500"/>
                            </p:stCondLst>
                            <p:childTnLst>
                              <p:par>
                                <p:cTn id="14" presetID="3" presetClass="entr" presetSubtype="10" fill="hold" nodeType="afterEffect">
                                  <p:stCondLst>
                                    <p:cond delay="500"/>
                                  </p:stCondLst>
                                  <p:childTnLst>
                                    <p:set>
                                      <p:cBhvr>
                                        <p:cTn id="15" dur="1" fill="hold">
                                          <p:stCondLst>
                                            <p:cond delay="0"/>
                                          </p:stCondLst>
                                        </p:cTn>
                                        <p:tgtEl>
                                          <p:spTgt spid="2230275">
                                            <p:txEl>
                                              <p:pRg st="1" end="1"/>
                                            </p:txEl>
                                          </p:spTgt>
                                        </p:tgtEl>
                                        <p:attrNameLst>
                                          <p:attrName>style.visibility</p:attrName>
                                        </p:attrNameLst>
                                      </p:cBhvr>
                                      <p:to>
                                        <p:strVal val="visible"/>
                                      </p:to>
                                    </p:set>
                                    <p:animEffect transition="in" filter="blinds(horizontal)">
                                      <p:cBhvr>
                                        <p:cTn id="16" dur="500"/>
                                        <p:tgtEl>
                                          <p:spTgt spid="2230275">
                                            <p:txEl>
                                              <p:pRg st="1" end="1"/>
                                            </p:txEl>
                                          </p:spTgt>
                                        </p:tgtEl>
                                      </p:cBhvr>
                                    </p:animEffect>
                                  </p:childTnLst>
                                </p:cTn>
                              </p:par>
                            </p:childTnLst>
                          </p:cTn>
                        </p:par>
                        <p:par>
                          <p:cTn id="17" fill="hold">
                            <p:stCondLst>
                              <p:cond delay="2500"/>
                            </p:stCondLst>
                            <p:childTnLst>
                              <p:par>
                                <p:cTn id="18" presetID="3" presetClass="entr" presetSubtype="10" fill="hold" nodeType="afterEffect">
                                  <p:stCondLst>
                                    <p:cond delay="500"/>
                                  </p:stCondLst>
                                  <p:childTnLst>
                                    <p:set>
                                      <p:cBhvr>
                                        <p:cTn id="19" dur="1" fill="hold">
                                          <p:stCondLst>
                                            <p:cond delay="0"/>
                                          </p:stCondLst>
                                        </p:cTn>
                                        <p:tgtEl>
                                          <p:spTgt spid="2230275">
                                            <p:txEl>
                                              <p:pRg st="2" end="2"/>
                                            </p:txEl>
                                          </p:spTgt>
                                        </p:tgtEl>
                                        <p:attrNameLst>
                                          <p:attrName>style.visibility</p:attrName>
                                        </p:attrNameLst>
                                      </p:cBhvr>
                                      <p:to>
                                        <p:strVal val="visible"/>
                                      </p:to>
                                    </p:set>
                                    <p:animEffect transition="in" filter="blinds(horizontal)">
                                      <p:cBhvr>
                                        <p:cTn id="20" dur="500"/>
                                        <p:tgtEl>
                                          <p:spTgt spid="2230275">
                                            <p:txEl>
                                              <p:pRg st="2" end="2"/>
                                            </p:txEl>
                                          </p:spTgt>
                                        </p:tgtEl>
                                      </p:cBhvr>
                                    </p:animEffect>
                                  </p:childTnLst>
                                </p:cTn>
                              </p:par>
                            </p:childTnLst>
                          </p:cTn>
                        </p:par>
                        <p:par>
                          <p:cTn id="21" fill="hold">
                            <p:stCondLst>
                              <p:cond delay="3500"/>
                            </p:stCondLst>
                            <p:childTnLst>
                              <p:par>
                                <p:cTn id="22" presetID="3" presetClass="entr" presetSubtype="10" fill="hold" nodeType="afterEffect">
                                  <p:stCondLst>
                                    <p:cond delay="500"/>
                                  </p:stCondLst>
                                  <p:childTnLst>
                                    <p:set>
                                      <p:cBhvr>
                                        <p:cTn id="23" dur="1" fill="hold">
                                          <p:stCondLst>
                                            <p:cond delay="0"/>
                                          </p:stCondLst>
                                        </p:cTn>
                                        <p:tgtEl>
                                          <p:spTgt spid="2230275">
                                            <p:txEl>
                                              <p:pRg st="3" end="3"/>
                                            </p:txEl>
                                          </p:spTgt>
                                        </p:tgtEl>
                                        <p:attrNameLst>
                                          <p:attrName>style.visibility</p:attrName>
                                        </p:attrNameLst>
                                      </p:cBhvr>
                                      <p:to>
                                        <p:strVal val="visible"/>
                                      </p:to>
                                    </p:set>
                                    <p:animEffect transition="in" filter="blinds(horizontal)">
                                      <p:cBhvr>
                                        <p:cTn id="24" dur="500"/>
                                        <p:tgtEl>
                                          <p:spTgt spid="2230275">
                                            <p:txEl>
                                              <p:pRg st="3" end="3"/>
                                            </p:txEl>
                                          </p:spTgt>
                                        </p:tgtEl>
                                      </p:cBhvr>
                                    </p:animEffect>
                                  </p:childTnLst>
                                </p:cTn>
                              </p:par>
                            </p:childTnLst>
                          </p:cTn>
                        </p:par>
                        <p:par>
                          <p:cTn id="25" fill="hold">
                            <p:stCondLst>
                              <p:cond delay="4500"/>
                            </p:stCondLst>
                            <p:childTnLst>
                              <p:par>
                                <p:cTn id="26" presetID="3" presetClass="entr" presetSubtype="10" fill="hold" nodeType="afterEffect">
                                  <p:stCondLst>
                                    <p:cond delay="500"/>
                                  </p:stCondLst>
                                  <p:childTnLst>
                                    <p:set>
                                      <p:cBhvr>
                                        <p:cTn id="27" dur="1" fill="hold">
                                          <p:stCondLst>
                                            <p:cond delay="0"/>
                                          </p:stCondLst>
                                        </p:cTn>
                                        <p:tgtEl>
                                          <p:spTgt spid="2230275">
                                            <p:txEl>
                                              <p:pRg st="4" end="4"/>
                                            </p:txEl>
                                          </p:spTgt>
                                        </p:tgtEl>
                                        <p:attrNameLst>
                                          <p:attrName>style.visibility</p:attrName>
                                        </p:attrNameLst>
                                      </p:cBhvr>
                                      <p:to>
                                        <p:strVal val="visible"/>
                                      </p:to>
                                    </p:set>
                                    <p:animEffect transition="in" filter="blinds(horizontal)">
                                      <p:cBhvr>
                                        <p:cTn id="28" dur="500"/>
                                        <p:tgtEl>
                                          <p:spTgt spid="2230275">
                                            <p:txEl>
                                              <p:pRg st="4" end="4"/>
                                            </p:txEl>
                                          </p:spTgt>
                                        </p:tgtEl>
                                      </p:cBhvr>
                                    </p:animEffect>
                                  </p:childTnLst>
                                </p:cTn>
                              </p:par>
                            </p:childTnLst>
                          </p:cTn>
                        </p:par>
                        <p:par>
                          <p:cTn id="29" fill="hold">
                            <p:stCondLst>
                              <p:cond delay="5500"/>
                            </p:stCondLst>
                            <p:childTnLst>
                              <p:par>
                                <p:cTn id="30" presetID="3" presetClass="entr" presetSubtype="10" fill="hold" nodeType="afterEffect">
                                  <p:stCondLst>
                                    <p:cond delay="500"/>
                                  </p:stCondLst>
                                  <p:childTnLst>
                                    <p:set>
                                      <p:cBhvr>
                                        <p:cTn id="31" dur="1" fill="hold">
                                          <p:stCondLst>
                                            <p:cond delay="0"/>
                                          </p:stCondLst>
                                        </p:cTn>
                                        <p:tgtEl>
                                          <p:spTgt spid="2230275">
                                            <p:txEl>
                                              <p:pRg st="5" end="5"/>
                                            </p:txEl>
                                          </p:spTgt>
                                        </p:tgtEl>
                                        <p:attrNameLst>
                                          <p:attrName>style.visibility</p:attrName>
                                        </p:attrNameLst>
                                      </p:cBhvr>
                                      <p:to>
                                        <p:strVal val="visible"/>
                                      </p:to>
                                    </p:set>
                                    <p:animEffect transition="in" filter="blinds(horizontal)">
                                      <p:cBhvr>
                                        <p:cTn id="32" dur="500"/>
                                        <p:tgtEl>
                                          <p:spTgt spid="2230275">
                                            <p:txEl>
                                              <p:pRg st="5" end="5"/>
                                            </p:txEl>
                                          </p:spTgt>
                                        </p:tgtEl>
                                      </p:cBhvr>
                                    </p:animEffect>
                                  </p:childTnLst>
                                </p:cTn>
                              </p:par>
                            </p:childTnLst>
                          </p:cTn>
                        </p:par>
                        <p:par>
                          <p:cTn id="33" fill="hold">
                            <p:stCondLst>
                              <p:cond delay="6500"/>
                            </p:stCondLst>
                            <p:childTnLst>
                              <p:par>
                                <p:cTn id="34" presetID="3" presetClass="entr" presetSubtype="10" fill="hold" nodeType="afterEffect">
                                  <p:stCondLst>
                                    <p:cond delay="500"/>
                                  </p:stCondLst>
                                  <p:childTnLst>
                                    <p:set>
                                      <p:cBhvr>
                                        <p:cTn id="35" dur="1" fill="hold">
                                          <p:stCondLst>
                                            <p:cond delay="0"/>
                                          </p:stCondLst>
                                        </p:cTn>
                                        <p:tgtEl>
                                          <p:spTgt spid="2230275">
                                            <p:txEl>
                                              <p:pRg st="6" end="6"/>
                                            </p:txEl>
                                          </p:spTgt>
                                        </p:tgtEl>
                                        <p:attrNameLst>
                                          <p:attrName>style.visibility</p:attrName>
                                        </p:attrNameLst>
                                      </p:cBhvr>
                                      <p:to>
                                        <p:strVal val="visible"/>
                                      </p:to>
                                    </p:set>
                                    <p:animEffect transition="in" filter="blinds(horizontal)">
                                      <p:cBhvr>
                                        <p:cTn id="36" dur="500"/>
                                        <p:tgtEl>
                                          <p:spTgt spid="22302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0274"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fr-FR"/>
              <a:t>Page </a:t>
            </a:r>
            <a:fld id="{DB8A3AC5-CF60-496E-B44D-5F381E6D05C7}" type="slidenum">
              <a:rPr lang="fr-FR"/>
              <a:pPr/>
              <a:t>91</a:t>
            </a:fld>
            <a:r>
              <a:rPr lang="fr-FR"/>
              <a:t>  / Ref TRN_SI_00942 / V2.2 /     SGSI/Q -  July 25 th/2010 /     Classification  D3    Retention : WA+10</a:t>
            </a:r>
          </a:p>
        </p:txBody>
      </p:sp>
      <p:sp>
        <p:nvSpPr>
          <p:cNvPr id="2126850" name="Text Box 2"/>
          <p:cNvSpPr txBox="1">
            <a:spLocks noChangeArrowheads="1"/>
          </p:cNvSpPr>
          <p:nvPr/>
        </p:nvSpPr>
        <p:spPr bwMode="auto">
          <a:xfrm>
            <a:off x="5549900" y="4476750"/>
            <a:ext cx="3657600" cy="244475"/>
          </a:xfrm>
          <a:prstGeom prst="rect">
            <a:avLst/>
          </a:prstGeom>
          <a:noFill/>
          <a:ln w="9525" algn="ctr">
            <a:noFill/>
            <a:miter lim="800000"/>
            <a:headEnd/>
            <a:tailEnd/>
          </a:ln>
          <a:effectLst/>
        </p:spPr>
        <p:txBody>
          <a:bodyPr>
            <a:spAutoFit/>
          </a:bodyPr>
          <a:lstStyle/>
          <a:p>
            <a:pPr>
              <a:spcBef>
                <a:spcPct val="50000"/>
              </a:spcBef>
            </a:pPr>
            <a:endParaRPr lang="en-US"/>
          </a:p>
        </p:txBody>
      </p:sp>
      <p:sp>
        <p:nvSpPr>
          <p:cNvPr id="2126851" name="Rectangle 3"/>
          <p:cNvSpPr>
            <a:spLocks noChangeArrowheads="1"/>
          </p:cNvSpPr>
          <p:nvPr/>
        </p:nvSpPr>
        <p:spPr bwMode="auto">
          <a:xfrm>
            <a:off x="711200" y="2425700"/>
            <a:ext cx="8083550" cy="2622550"/>
          </a:xfrm>
          <a:prstGeom prst="rect">
            <a:avLst/>
          </a:prstGeom>
          <a:noFill/>
          <a:ln w="9525">
            <a:noFill/>
            <a:miter lim="800000"/>
            <a:headEnd/>
            <a:tailEnd/>
          </a:ln>
          <a:effectLst/>
        </p:spPr>
        <p:txBody>
          <a:bodyPr/>
          <a:lstStyle/>
          <a:p>
            <a:pPr marL="342900" indent="-342900">
              <a:spcBef>
                <a:spcPct val="40000"/>
              </a:spcBef>
              <a:buSzPct val="80000"/>
              <a:buFont typeface="Arial" charset="0"/>
              <a:buNone/>
            </a:pPr>
            <a:endParaRPr lang="en-US" sz="2400" b="0">
              <a:solidFill>
                <a:srgbClr val="000099"/>
              </a:solidFill>
            </a:endParaRPr>
          </a:p>
          <a:p>
            <a:pPr marL="742950" lvl="1" indent="-285750" algn="l" eaLnBrk="0" hangingPunct="0">
              <a:lnSpc>
                <a:spcPct val="120000"/>
              </a:lnSpc>
              <a:spcBef>
                <a:spcPct val="20000"/>
              </a:spcBef>
              <a:buClr>
                <a:srgbClr val="FF6600"/>
              </a:buClr>
              <a:buSzPct val="80000"/>
              <a:buFontTx/>
              <a:buChar char="•"/>
            </a:pPr>
            <a:r>
              <a:rPr lang="en-US" sz="2400">
                <a:solidFill>
                  <a:srgbClr val="000099"/>
                </a:solidFill>
              </a:rPr>
              <a:t>Profissionalismo</a:t>
            </a:r>
          </a:p>
          <a:p>
            <a:pPr marL="742950" lvl="1" indent="-285750" algn="l" eaLnBrk="0" hangingPunct="0">
              <a:lnSpc>
                <a:spcPct val="120000"/>
              </a:lnSpc>
              <a:spcBef>
                <a:spcPct val="20000"/>
              </a:spcBef>
              <a:buClr>
                <a:srgbClr val="FF6600"/>
              </a:buClr>
              <a:buSzPct val="80000"/>
              <a:buFontTx/>
              <a:buChar char="•"/>
            </a:pPr>
            <a:r>
              <a:rPr lang="en-US" sz="2400">
                <a:solidFill>
                  <a:srgbClr val="000099"/>
                </a:solidFill>
              </a:rPr>
              <a:t>Accountable loop / Victim loop</a:t>
            </a:r>
          </a:p>
          <a:p>
            <a:pPr marL="742950" lvl="1" indent="-285750" algn="l" eaLnBrk="0" hangingPunct="0">
              <a:lnSpc>
                <a:spcPct val="120000"/>
              </a:lnSpc>
              <a:spcBef>
                <a:spcPct val="20000"/>
              </a:spcBef>
              <a:buClr>
                <a:srgbClr val="FF6600"/>
              </a:buClr>
              <a:buSzPct val="80000"/>
            </a:pPr>
            <a:endParaRPr lang="en-US" sz="2400">
              <a:solidFill>
                <a:srgbClr val="000099"/>
              </a:solidFill>
            </a:endParaRPr>
          </a:p>
          <a:p>
            <a:pPr marL="1143000" lvl="2" indent="-228600" algn="l" eaLnBrk="0" hangingPunct="0">
              <a:lnSpc>
                <a:spcPct val="120000"/>
              </a:lnSpc>
              <a:spcBef>
                <a:spcPct val="20000"/>
              </a:spcBef>
              <a:buClr>
                <a:srgbClr val="FF6600"/>
              </a:buClr>
              <a:buSzPct val="80000"/>
            </a:pPr>
            <a:endParaRPr lang="en-US" sz="1800" b="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a:solidFill>
                <a:srgbClr val="000099"/>
              </a:solidFill>
            </a:endParaRPr>
          </a:p>
          <a:p>
            <a:pPr marL="742950" lvl="1" indent="-285750" algn="l" eaLnBrk="0" hangingPunct="0">
              <a:lnSpc>
                <a:spcPct val="120000"/>
              </a:lnSpc>
              <a:spcBef>
                <a:spcPct val="20000"/>
              </a:spcBef>
              <a:buClr>
                <a:srgbClr val="FF6600"/>
              </a:buClr>
              <a:buSzPct val="80000"/>
              <a:buFontTx/>
              <a:buChar char="•"/>
            </a:pPr>
            <a:endParaRPr lang="en-US" sz="2000">
              <a:solidFill>
                <a:srgbClr val="000099"/>
              </a:solidFill>
            </a:endParaRPr>
          </a:p>
        </p:txBody>
      </p:sp>
      <p:sp>
        <p:nvSpPr>
          <p:cNvPr id="2126852" name="Rectangle 4"/>
          <p:cNvSpPr>
            <a:spLocks noChangeArrowheads="1"/>
          </p:cNvSpPr>
          <p:nvPr/>
        </p:nvSpPr>
        <p:spPr bwMode="auto">
          <a:xfrm>
            <a:off x="2270125" y="174625"/>
            <a:ext cx="5291138" cy="1187450"/>
          </a:xfrm>
          <a:prstGeom prst="rect">
            <a:avLst/>
          </a:prstGeom>
          <a:noFill/>
          <a:ln w="9525" algn="ctr">
            <a:noFill/>
            <a:miter lim="800000"/>
            <a:headEnd/>
            <a:tailEnd/>
          </a:ln>
          <a:effectLst/>
        </p:spPr>
        <p:txBody>
          <a:bodyPr wrap="none">
            <a:spAutoFit/>
          </a:bodyPr>
          <a:lstStyle/>
          <a:p>
            <a:r>
              <a:rPr lang="en-US" sz="2400" i="1">
                <a:solidFill>
                  <a:srgbClr val="00008D"/>
                </a:solidFill>
              </a:rPr>
              <a:t>Key Vocabulary</a:t>
            </a:r>
          </a:p>
          <a:p>
            <a:r>
              <a:rPr lang="en-GB" sz="2400" i="1">
                <a:solidFill>
                  <a:srgbClr val="00008D"/>
                </a:solidFill>
              </a:rPr>
              <a:t>Your contribution to the</a:t>
            </a:r>
          </a:p>
          <a:p>
            <a:r>
              <a:rPr lang="en-GB" sz="2400" i="1">
                <a:solidFill>
                  <a:srgbClr val="00008D"/>
                </a:solidFill>
              </a:rPr>
              <a:t>Simplified Quality Approach for SI  </a:t>
            </a:r>
            <a:endParaRPr lang="fr-FR" sz="2400" i="1">
              <a:solidFill>
                <a:srgbClr val="00008D"/>
              </a:solidFill>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26852"/>
                                        </p:tgtEl>
                                        <p:attrNameLst>
                                          <p:attrName>style.visibility</p:attrName>
                                        </p:attrNameLst>
                                      </p:cBhvr>
                                      <p:to>
                                        <p:strVal val="visible"/>
                                      </p:to>
                                    </p:set>
                                    <p:anim calcmode="lin" valueType="num">
                                      <p:cBhvr additive="base">
                                        <p:cTn id="7" dur="500" fill="hold"/>
                                        <p:tgtEl>
                                          <p:spTgt spid="2126852"/>
                                        </p:tgtEl>
                                        <p:attrNameLst>
                                          <p:attrName>ppt_x</p:attrName>
                                        </p:attrNameLst>
                                      </p:cBhvr>
                                      <p:tavLst>
                                        <p:tav tm="0">
                                          <p:val>
                                            <p:strVal val="#ppt_x"/>
                                          </p:val>
                                        </p:tav>
                                        <p:tav tm="100000">
                                          <p:val>
                                            <p:strVal val="#ppt_x"/>
                                          </p:val>
                                        </p:tav>
                                      </p:tavLst>
                                    </p:anim>
                                    <p:anim calcmode="lin" valueType="num">
                                      <p:cBhvr additive="base">
                                        <p:cTn id="8" dur="500" fill="hold"/>
                                        <p:tgtEl>
                                          <p:spTgt spid="212685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26851"/>
                                        </p:tgtEl>
                                        <p:attrNameLst>
                                          <p:attrName>style.visibility</p:attrName>
                                        </p:attrNameLst>
                                      </p:cBhvr>
                                      <p:to>
                                        <p:strVal val="visible"/>
                                      </p:to>
                                    </p:set>
                                    <p:anim calcmode="lin" valueType="num">
                                      <p:cBhvr additive="base">
                                        <p:cTn id="12" dur="500" fill="hold"/>
                                        <p:tgtEl>
                                          <p:spTgt spid="2126851"/>
                                        </p:tgtEl>
                                        <p:attrNameLst>
                                          <p:attrName>ppt_x</p:attrName>
                                        </p:attrNameLst>
                                      </p:cBhvr>
                                      <p:tavLst>
                                        <p:tav tm="0">
                                          <p:val>
                                            <p:strVal val="#ppt_x"/>
                                          </p:val>
                                        </p:tav>
                                        <p:tav tm="100000">
                                          <p:val>
                                            <p:strVal val="#ppt_x"/>
                                          </p:val>
                                        </p:tav>
                                      </p:tavLst>
                                    </p:anim>
                                    <p:anim calcmode="lin" valueType="num">
                                      <p:cBhvr additive="base">
                                        <p:cTn id="13" dur="500" fill="hold"/>
                                        <p:tgtEl>
                                          <p:spTgt spid="21268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6851" grpId="0"/>
      <p:bldP spid="2126852"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ço Reservado para Data 4"/>
          <p:cNvSpPr>
            <a:spLocks noGrp="1"/>
          </p:cNvSpPr>
          <p:nvPr>
            <p:ph type="dt" sz="half" idx="10"/>
          </p:nvPr>
        </p:nvSpPr>
        <p:spPr/>
        <p:txBody>
          <a:bodyPr/>
          <a:lstStyle/>
          <a:p>
            <a:r>
              <a:rPr lang="fr-FR"/>
              <a:t>Page </a:t>
            </a:r>
            <a:fld id="{84E11EBA-C734-4BDA-B722-AB3E17723233}" type="slidenum">
              <a:rPr lang="fr-FR"/>
              <a:pPr/>
              <a:t>92</a:t>
            </a:fld>
            <a:r>
              <a:rPr lang="fr-FR"/>
              <a:t>  / Ref TRN_SI_00942 / V2.2 /     SGSI/Q -  July 25 th/2010 /     Classification  D3    Retention : WA+10</a:t>
            </a:r>
          </a:p>
        </p:txBody>
      </p:sp>
      <p:sp>
        <p:nvSpPr>
          <p:cNvPr id="1965058" name="Rectangle 2"/>
          <p:cNvSpPr>
            <a:spLocks noGrp="1" noChangeArrowheads="1"/>
          </p:cNvSpPr>
          <p:nvPr>
            <p:ph type="body" sz="half" idx="1"/>
          </p:nvPr>
        </p:nvSpPr>
        <p:spPr>
          <a:xfrm>
            <a:off x="152400" y="1223963"/>
            <a:ext cx="8821738" cy="3944937"/>
          </a:xfrm>
        </p:spPr>
        <p:txBody>
          <a:bodyPr/>
          <a:lstStyle/>
          <a:p>
            <a:pPr lvl="1">
              <a:lnSpc>
                <a:spcPct val="120000"/>
              </a:lnSpc>
              <a:buFontTx/>
              <a:buChar char="•"/>
            </a:pPr>
            <a:endParaRPr lang="en-US" sz="1800" i="1">
              <a:latin typeface="Arial" charset="0"/>
            </a:endParaRPr>
          </a:p>
          <a:p>
            <a:pPr lvl="1">
              <a:lnSpc>
                <a:spcPct val="120000"/>
              </a:lnSpc>
              <a:buFontTx/>
              <a:buChar char="•"/>
            </a:pPr>
            <a:r>
              <a:rPr lang="en-US" sz="2000">
                <a:latin typeface="Arial" charset="0"/>
              </a:rPr>
              <a:t>SGQ intranet (Michelin Simplified Quality Approach, PRM Charter, Michelin Quality fundamentals, DPCM tools)</a:t>
            </a:r>
          </a:p>
          <a:p>
            <a:pPr lvl="1">
              <a:lnSpc>
                <a:spcPct val="120000"/>
              </a:lnSpc>
              <a:buFontTx/>
              <a:buChar char="•"/>
            </a:pPr>
            <a:r>
              <a:rPr lang="en-US" sz="2000">
                <a:latin typeface="Arial" charset="0"/>
              </a:rPr>
              <a:t>Process approach (SGQ)</a:t>
            </a:r>
          </a:p>
          <a:p>
            <a:pPr lvl="1">
              <a:lnSpc>
                <a:spcPct val="120000"/>
              </a:lnSpc>
              <a:buFontTx/>
              <a:buChar char="•"/>
            </a:pPr>
            <a:r>
              <a:rPr lang="en-US" sz="2000">
                <a:latin typeface="Arial" charset="0"/>
              </a:rPr>
              <a:t>SGSI process map (version 3 – december 21 st 2007)</a:t>
            </a:r>
          </a:p>
          <a:p>
            <a:pPr lvl="1">
              <a:lnSpc>
                <a:spcPct val="120000"/>
              </a:lnSpc>
              <a:buFontTx/>
              <a:buChar char="•"/>
            </a:pPr>
            <a:r>
              <a:rPr lang="en-US" sz="2000">
                <a:latin typeface="Arial" charset="0"/>
              </a:rPr>
              <a:t>SQA for SI portal (e-learning)</a:t>
            </a:r>
          </a:p>
          <a:p>
            <a:pPr lvl="1">
              <a:lnSpc>
                <a:spcPct val="120000"/>
              </a:lnSpc>
              <a:buFontTx/>
              <a:buChar char="•"/>
            </a:pPr>
            <a:r>
              <a:rPr lang="en-US" sz="2000">
                <a:latin typeface="Arial" charset="0"/>
              </a:rPr>
              <a:t>Process M2S1 “Govern SI process improvement”</a:t>
            </a:r>
          </a:p>
          <a:p>
            <a:pPr lvl="1">
              <a:lnSpc>
                <a:spcPct val="120000"/>
              </a:lnSpc>
              <a:buFontTx/>
              <a:buChar char="•"/>
            </a:pPr>
            <a:r>
              <a:rPr lang="en-US" sz="2000">
                <a:latin typeface="Arial" charset="0"/>
              </a:rPr>
              <a:t>Process M1 “Measure and understand performance”</a:t>
            </a:r>
          </a:p>
          <a:p>
            <a:pPr lvl="1">
              <a:lnSpc>
                <a:spcPct val="120000"/>
              </a:lnSpc>
              <a:buFontTx/>
              <a:buChar char="•"/>
            </a:pPr>
            <a:r>
              <a:rPr lang="en-US" sz="2000">
                <a:latin typeface="Arial" charset="0"/>
              </a:rPr>
              <a:t>Process M3 “Manage and develop people”</a:t>
            </a:r>
          </a:p>
          <a:p>
            <a:pPr lvl="1">
              <a:lnSpc>
                <a:spcPct val="120000"/>
              </a:lnSpc>
              <a:buFontTx/>
              <a:buChar char="•"/>
            </a:pPr>
            <a:r>
              <a:rPr lang="en-US" sz="2000">
                <a:latin typeface="Arial" charset="0"/>
              </a:rPr>
              <a:t>Process S3P2P2 “SI crisis management”</a:t>
            </a:r>
          </a:p>
          <a:p>
            <a:pPr lvl="1">
              <a:lnSpc>
                <a:spcPct val="120000"/>
              </a:lnSpc>
              <a:buFontTx/>
              <a:buChar char="•"/>
            </a:pPr>
            <a:r>
              <a:rPr lang="en-US" sz="2000">
                <a:latin typeface="Arial" charset="0"/>
              </a:rPr>
              <a:t>ITIL</a:t>
            </a:r>
          </a:p>
          <a:p>
            <a:pPr lvl="1">
              <a:lnSpc>
                <a:spcPct val="120000"/>
              </a:lnSpc>
              <a:buFontTx/>
              <a:buChar char="•"/>
            </a:pPr>
            <a:r>
              <a:rPr lang="en-US" sz="2000">
                <a:latin typeface="Arial" charset="0"/>
              </a:rPr>
              <a:t>CMMi</a:t>
            </a:r>
          </a:p>
          <a:p>
            <a:pPr>
              <a:lnSpc>
                <a:spcPct val="120000"/>
              </a:lnSpc>
              <a:buFontTx/>
              <a:buChar char="•"/>
            </a:pPr>
            <a:endParaRPr lang="en-US" sz="2000">
              <a:latin typeface="Arial" charset="0"/>
            </a:endParaRPr>
          </a:p>
        </p:txBody>
      </p:sp>
      <p:sp>
        <p:nvSpPr>
          <p:cNvPr id="1965059" name="Rectangle 3"/>
          <p:cNvSpPr>
            <a:spLocks noChangeArrowheads="1"/>
          </p:cNvSpPr>
          <p:nvPr/>
        </p:nvSpPr>
        <p:spPr bwMode="auto">
          <a:xfrm>
            <a:off x="3700463" y="106363"/>
            <a:ext cx="5273675" cy="1117600"/>
          </a:xfrm>
          <a:prstGeom prst="rect">
            <a:avLst/>
          </a:prstGeom>
          <a:solidFill>
            <a:schemeClr val="bg1"/>
          </a:solidFill>
          <a:ln w="9525" algn="ctr">
            <a:noFill/>
            <a:miter lim="800000"/>
            <a:headEnd/>
            <a:tailEnd/>
          </a:ln>
          <a:effectLst/>
        </p:spPr>
        <p:txBody>
          <a:bodyPr>
            <a:spAutoFit/>
          </a:bodyPr>
          <a:lstStyle/>
          <a:p>
            <a:pPr lvl="1" algn="r" eaLnBrk="0" hangingPunct="0">
              <a:lnSpc>
                <a:spcPct val="120000"/>
              </a:lnSpc>
              <a:spcBef>
                <a:spcPct val="20000"/>
              </a:spcBef>
              <a:buClr>
                <a:srgbClr val="FF6600"/>
              </a:buClr>
              <a:buSzPct val="80000"/>
            </a:pPr>
            <a:r>
              <a:rPr lang="en-GB" sz="2800" i="1">
                <a:solidFill>
                  <a:srgbClr val="000099"/>
                </a:solidFill>
              </a:rPr>
              <a:t>Bibliography of materials to examine in detail</a:t>
            </a:r>
            <a:r>
              <a:rPr lang="en-GB" sz="2800"/>
              <a:t> </a:t>
            </a:r>
            <a:endParaRPr lang="en-US" sz="280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65059"/>
                                        </p:tgtEl>
                                        <p:attrNameLst>
                                          <p:attrName>style.visibility</p:attrName>
                                        </p:attrNameLst>
                                      </p:cBhvr>
                                      <p:to>
                                        <p:strVal val="visible"/>
                                      </p:to>
                                    </p:set>
                                    <p:anim calcmode="lin" valueType="num">
                                      <p:cBhvr additive="base">
                                        <p:cTn id="7" dur="500" fill="hold"/>
                                        <p:tgtEl>
                                          <p:spTgt spid="1965059"/>
                                        </p:tgtEl>
                                        <p:attrNameLst>
                                          <p:attrName>ppt_x</p:attrName>
                                        </p:attrNameLst>
                                      </p:cBhvr>
                                      <p:tavLst>
                                        <p:tav tm="0">
                                          <p:val>
                                            <p:strVal val="0-#ppt_w/2"/>
                                          </p:val>
                                        </p:tav>
                                        <p:tav tm="100000">
                                          <p:val>
                                            <p:strVal val="#ppt_x"/>
                                          </p:val>
                                        </p:tav>
                                      </p:tavLst>
                                    </p:anim>
                                    <p:anim calcmode="lin" valueType="num">
                                      <p:cBhvr additive="base">
                                        <p:cTn id="8" dur="500" fill="hold"/>
                                        <p:tgtEl>
                                          <p:spTgt spid="19650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65058">
                                            <p:txEl>
                                              <p:pRg st="1" end="1"/>
                                            </p:txEl>
                                          </p:spTgt>
                                        </p:tgtEl>
                                        <p:attrNameLst>
                                          <p:attrName>style.visibility</p:attrName>
                                        </p:attrNameLst>
                                      </p:cBhvr>
                                      <p:to>
                                        <p:strVal val="visible"/>
                                      </p:to>
                                    </p:set>
                                    <p:anim calcmode="lin" valueType="num">
                                      <p:cBhvr additive="base">
                                        <p:cTn id="13" dur="500" fill="hold"/>
                                        <p:tgtEl>
                                          <p:spTgt spid="19650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505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65058">
                                            <p:txEl>
                                              <p:pRg st="2" end="2"/>
                                            </p:txEl>
                                          </p:spTgt>
                                        </p:tgtEl>
                                        <p:attrNameLst>
                                          <p:attrName>style.visibility</p:attrName>
                                        </p:attrNameLst>
                                      </p:cBhvr>
                                      <p:to>
                                        <p:strVal val="visible"/>
                                      </p:to>
                                    </p:set>
                                    <p:anim calcmode="lin" valueType="num">
                                      <p:cBhvr additive="base">
                                        <p:cTn id="17" dur="500" fill="hold"/>
                                        <p:tgtEl>
                                          <p:spTgt spid="196505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6505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65058">
                                            <p:txEl>
                                              <p:pRg st="3" end="3"/>
                                            </p:txEl>
                                          </p:spTgt>
                                        </p:tgtEl>
                                        <p:attrNameLst>
                                          <p:attrName>style.visibility</p:attrName>
                                        </p:attrNameLst>
                                      </p:cBhvr>
                                      <p:to>
                                        <p:strVal val="visible"/>
                                      </p:to>
                                    </p:set>
                                    <p:anim calcmode="lin" valueType="num">
                                      <p:cBhvr additive="base">
                                        <p:cTn id="21" dur="500" fill="hold"/>
                                        <p:tgtEl>
                                          <p:spTgt spid="196505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65058">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65058">
                                            <p:txEl>
                                              <p:pRg st="4" end="4"/>
                                            </p:txEl>
                                          </p:spTgt>
                                        </p:tgtEl>
                                        <p:attrNameLst>
                                          <p:attrName>style.visibility</p:attrName>
                                        </p:attrNameLst>
                                      </p:cBhvr>
                                      <p:to>
                                        <p:strVal val="visible"/>
                                      </p:to>
                                    </p:set>
                                    <p:anim calcmode="lin" valueType="num">
                                      <p:cBhvr additive="base">
                                        <p:cTn id="25" dur="500" fill="hold"/>
                                        <p:tgtEl>
                                          <p:spTgt spid="196505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65058">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65058">
                                            <p:txEl>
                                              <p:pRg st="5" end="5"/>
                                            </p:txEl>
                                          </p:spTgt>
                                        </p:tgtEl>
                                        <p:attrNameLst>
                                          <p:attrName>style.visibility</p:attrName>
                                        </p:attrNameLst>
                                      </p:cBhvr>
                                      <p:to>
                                        <p:strVal val="visible"/>
                                      </p:to>
                                    </p:set>
                                    <p:anim calcmode="lin" valueType="num">
                                      <p:cBhvr additive="base">
                                        <p:cTn id="29" dur="500" fill="hold"/>
                                        <p:tgtEl>
                                          <p:spTgt spid="1965058">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65058">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965058">
                                            <p:txEl>
                                              <p:pRg st="6" end="6"/>
                                            </p:txEl>
                                          </p:spTgt>
                                        </p:tgtEl>
                                        <p:attrNameLst>
                                          <p:attrName>style.visibility</p:attrName>
                                        </p:attrNameLst>
                                      </p:cBhvr>
                                      <p:to>
                                        <p:strVal val="visible"/>
                                      </p:to>
                                    </p:set>
                                    <p:anim calcmode="lin" valueType="num">
                                      <p:cBhvr additive="base">
                                        <p:cTn id="33" dur="500" fill="hold"/>
                                        <p:tgtEl>
                                          <p:spTgt spid="1965058">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965058">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965058">
                                            <p:txEl>
                                              <p:pRg st="7" end="7"/>
                                            </p:txEl>
                                          </p:spTgt>
                                        </p:tgtEl>
                                        <p:attrNameLst>
                                          <p:attrName>style.visibility</p:attrName>
                                        </p:attrNameLst>
                                      </p:cBhvr>
                                      <p:to>
                                        <p:strVal val="visible"/>
                                      </p:to>
                                    </p:set>
                                    <p:anim calcmode="lin" valueType="num">
                                      <p:cBhvr additive="base">
                                        <p:cTn id="37" dur="500" fill="hold"/>
                                        <p:tgtEl>
                                          <p:spTgt spid="196505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65058">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65058">
                                            <p:txEl>
                                              <p:pRg st="8" end="8"/>
                                            </p:txEl>
                                          </p:spTgt>
                                        </p:tgtEl>
                                        <p:attrNameLst>
                                          <p:attrName>style.visibility</p:attrName>
                                        </p:attrNameLst>
                                      </p:cBhvr>
                                      <p:to>
                                        <p:strVal val="visible"/>
                                      </p:to>
                                    </p:set>
                                    <p:anim calcmode="lin" valueType="num">
                                      <p:cBhvr additive="base">
                                        <p:cTn id="41" dur="500" fill="hold"/>
                                        <p:tgtEl>
                                          <p:spTgt spid="1965058">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65058">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965058">
                                            <p:txEl>
                                              <p:pRg st="9" end="9"/>
                                            </p:txEl>
                                          </p:spTgt>
                                        </p:tgtEl>
                                        <p:attrNameLst>
                                          <p:attrName>style.visibility</p:attrName>
                                        </p:attrNameLst>
                                      </p:cBhvr>
                                      <p:to>
                                        <p:strVal val="visible"/>
                                      </p:to>
                                    </p:set>
                                    <p:anim calcmode="lin" valueType="num">
                                      <p:cBhvr additive="base">
                                        <p:cTn id="45" dur="500" fill="hold"/>
                                        <p:tgtEl>
                                          <p:spTgt spid="1965058">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965058">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965058">
                                            <p:txEl>
                                              <p:pRg st="10" end="10"/>
                                            </p:txEl>
                                          </p:spTgt>
                                        </p:tgtEl>
                                        <p:attrNameLst>
                                          <p:attrName>style.visibility</p:attrName>
                                        </p:attrNameLst>
                                      </p:cBhvr>
                                      <p:to>
                                        <p:strVal val="visible"/>
                                      </p:to>
                                    </p:set>
                                    <p:anim calcmode="lin" valueType="num">
                                      <p:cBhvr additive="base">
                                        <p:cTn id="49" dur="500" fill="hold"/>
                                        <p:tgtEl>
                                          <p:spTgt spid="196505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6505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505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1"/>
          <p:cNvSpPr>
            <a:spLocks noGrp="1"/>
          </p:cNvSpPr>
          <p:nvPr>
            <p:ph type="dt" sz="half" idx="10"/>
          </p:nvPr>
        </p:nvSpPr>
        <p:spPr/>
        <p:txBody>
          <a:bodyPr/>
          <a:lstStyle/>
          <a:p>
            <a:r>
              <a:rPr lang="fr-FR"/>
              <a:t>Page </a:t>
            </a:r>
            <a:fld id="{DEFE83D1-BD5A-4C30-B97B-4E5E1B7D8AF9}" type="slidenum">
              <a:rPr lang="fr-FR"/>
              <a:pPr/>
              <a:t>93</a:t>
            </a:fld>
            <a:r>
              <a:rPr lang="fr-FR"/>
              <a:t>  / Ref TRN_SI_00942 / V2.2 /     SGSI/Q -  July 25 th/2010 /     Classification  D3    Retention : WA+10</a:t>
            </a:r>
          </a:p>
        </p:txBody>
      </p:sp>
      <p:sp>
        <p:nvSpPr>
          <p:cNvPr id="1788930" name="Rectangle 2"/>
          <p:cNvSpPr>
            <a:spLocks noChangeArrowheads="1"/>
          </p:cNvSpPr>
          <p:nvPr/>
        </p:nvSpPr>
        <p:spPr bwMode="auto">
          <a:xfrm>
            <a:off x="4014788" y="2608263"/>
            <a:ext cx="3778250" cy="2044700"/>
          </a:xfrm>
          <a:prstGeom prst="rect">
            <a:avLst/>
          </a:prstGeom>
          <a:noFill/>
          <a:ln w="9525">
            <a:noFill/>
            <a:miter lim="800000"/>
            <a:headEnd/>
            <a:tailEnd/>
          </a:ln>
          <a:effectLst/>
        </p:spPr>
        <p:txBody>
          <a:bodyPr anchor="ctr"/>
          <a:lstStyle/>
          <a:p>
            <a:pPr eaLnBrk="0" hangingPunct="0">
              <a:lnSpc>
                <a:spcPct val="85000"/>
              </a:lnSpc>
            </a:pPr>
            <a:r>
              <a:rPr lang="en-US" sz="5400" i="1">
                <a:solidFill>
                  <a:srgbClr val="00008D"/>
                </a:solidFill>
              </a:rPr>
              <a:t>Obrigado pela sua atenção</a:t>
            </a:r>
          </a:p>
        </p:txBody>
      </p:sp>
      <p:pic>
        <p:nvPicPr>
          <p:cNvPr id="1788931" name="Picture 3" descr="15513_Bibendum_raises"/>
          <p:cNvPicPr>
            <a:picLocks noChangeAspect="1" noChangeArrowheads="1"/>
          </p:cNvPicPr>
          <p:nvPr/>
        </p:nvPicPr>
        <p:blipFill>
          <a:blip r:embed="rId3"/>
          <a:srcRect l="2499" r="12500"/>
          <a:stretch>
            <a:fillRect/>
          </a:stretch>
        </p:blipFill>
        <p:spPr bwMode="auto">
          <a:xfrm>
            <a:off x="600075" y="2049463"/>
            <a:ext cx="3414713" cy="3079750"/>
          </a:xfrm>
          <a:prstGeom prst="rect">
            <a:avLst/>
          </a:prstGeom>
          <a:noFill/>
          <a:ln w="9525" algn="ctr">
            <a:miter lim="800000"/>
            <a:headEnd/>
            <a:tailEnd/>
          </a:ln>
        </p:spPr>
      </p:pic>
      <p:pic>
        <p:nvPicPr>
          <p:cNvPr id="1788932" name="Picture 4" descr="MICHELIN logo SQA-1"/>
          <p:cNvPicPr>
            <a:picLocks noChangeAspect="1" noChangeArrowheads="1"/>
          </p:cNvPicPr>
          <p:nvPr/>
        </p:nvPicPr>
        <p:blipFill>
          <a:blip r:embed="rId4"/>
          <a:srcRect/>
          <a:stretch>
            <a:fillRect/>
          </a:stretch>
        </p:blipFill>
        <p:spPr bwMode="auto">
          <a:xfrm>
            <a:off x="6783388" y="139700"/>
            <a:ext cx="2360612" cy="1117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88930"/>
                                        </p:tgtEl>
                                        <p:attrNameLst>
                                          <p:attrName>style.visibility</p:attrName>
                                        </p:attrNameLst>
                                      </p:cBhvr>
                                      <p:to>
                                        <p:strVal val="visible"/>
                                      </p:to>
                                    </p:set>
                                    <p:animEffect transition="in" filter="dissolve">
                                      <p:cBhvr>
                                        <p:cTn id="7" dur="500"/>
                                        <p:tgtEl>
                                          <p:spTgt spid="1788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8930" grpId="0" autoUpdateAnimBg="0"/>
    </p:bld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Frutiger 55 Roman"/>
        <a:ea typeface=""/>
        <a:cs typeface=""/>
      </a:majorFont>
      <a:minorFont>
        <a:latin typeface="Frutiger 55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00"/>
        </a:solidFill>
        <a:ln w="9525" cap="flat" cmpd="sng" algn="ctr">
          <a:solidFill>
            <a:schemeClr val="tx1"/>
          </a:solidFill>
          <a:prstDash val="solid"/>
          <a:round/>
          <a:headEnd type="none" w="med" len="med"/>
          <a:tailEnd type="none" w="med" len="med"/>
        </a:ln>
        <a:effectLst/>
      </a:spPr>
      <a:bodyPr rot="10800000" vert="eaVert"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000" b="1" i="0" u="none" strike="noStrike" cap="none" normalizeH="0" baseline="0" smtClean="0">
            <a:ln>
              <a:noFill/>
            </a:ln>
            <a:solidFill>
              <a:schemeClr val="accent2"/>
            </a:solidFill>
            <a:effectLst/>
            <a:latin typeface="Arial" charset="0"/>
            <a:cs typeface="Arial" charset="0"/>
          </a:defRPr>
        </a:defPPr>
      </a:lstStyle>
    </a:spDef>
    <a:lnDef>
      <a:spPr bwMode="auto">
        <a:xfrm>
          <a:off x="0" y="0"/>
          <a:ext cx="1" cy="1"/>
        </a:xfrm>
        <a:custGeom>
          <a:avLst/>
          <a:gdLst/>
          <a:ahLst/>
          <a:cxnLst/>
          <a:rect l="0" t="0" r="0" b="0"/>
          <a:pathLst/>
        </a:custGeom>
        <a:solidFill>
          <a:srgbClr val="FF0000"/>
        </a:solidFill>
        <a:ln w="9525" cap="flat" cmpd="sng" algn="ctr">
          <a:solidFill>
            <a:schemeClr val="tx1"/>
          </a:solidFill>
          <a:prstDash val="solid"/>
          <a:round/>
          <a:headEnd type="none" w="med" len="med"/>
          <a:tailEnd type="none" w="med" len="med"/>
        </a:ln>
        <a:effectLst/>
      </a:spPr>
      <a:bodyPr rot="10800000" vert="eaVert"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000" b="1" i="0" u="none" strike="noStrike" cap="none" normalizeH="0" baseline="0" smtClean="0">
            <a:ln>
              <a:noFill/>
            </a:ln>
            <a:solidFill>
              <a:schemeClr val="accent2"/>
            </a:solidFill>
            <a:effectLst/>
            <a:latin typeface="Arial" charset="0"/>
            <a:cs typeface="Arial" charset="0"/>
          </a:defRPr>
        </a:defPPr>
      </a:lstStyle>
    </a:lnDef>
  </a:objectDefaults>
  <a:extraClrSchemeLst>
    <a:extraClrScheme>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20343</TotalTime>
  <Words>9892</Words>
  <Application>Microsoft Office PowerPoint</Application>
  <PresentationFormat>Apresentação na tela (4:3)</PresentationFormat>
  <Paragraphs>1637</Paragraphs>
  <Slides>93</Slides>
  <Notes>91</Notes>
  <HiddenSlides>0</HiddenSlides>
  <MMClips>0</MMClips>
  <ScaleCrop>false</ScaleCrop>
  <HeadingPairs>
    <vt:vector size="6" baseType="variant">
      <vt:variant>
        <vt:lpstr>Tema</vt:lpstr>
      </vt:variant>
      <vt:variant>
        <vt:i4>1</vt:i4>
      </vt:variant>
      <vt:variant>
        <vt:lpstr>Servidores OLE incorporados</vt:lpstr>
      </vt:variant>
      <vt:variant>
        <vt:i4>3</vt:i4>
      </vt:variant>
      <vt:variant>
        <vt:lpstr>Títulos de slides</vt:lpstr>
      </vt:variant>
      <vt:variant>
        <vt:i4>93</vt:i4>
      </vt:variant>
    </vt:vector>
  </HeadingPairs>
  <TitlesOfParts>
    <vt:vector size="97" baseType="lpstr">
      <vt:lpstr>Modèle par défaut</vt:lpstr>
      <vt:lpstr>Document</vt:lpstr>
      <vt:lpstr>Clip</vt:lpstr>
      <vt:lpstr>Worksheet</vt:lpstr>
      <vt:lpstr>Abordagem Simplificada  da Qualidade para SI</vt:lpstr>
      <vt:lpstr>Objetivos da Formação</vt:lpstr>
      <vt:lpstr>Apresentação do PowerPoint</vt:lpstr>
      <vt:lpstr>Apresentação do PowerPoint</vt:lpstr>
      <vt:lpstr>Apresentação do PowerPoint</vt:lpstr>
      <vt:lpstr>Apresentação do PowerPoint</vt:lpstr>
      <vt:lpstr>Michelin política da qualidade</vt:lpstr>
      <vt:lpstr>Porque a abordagem da qualidade é um imperativo agora?</vt:lpstr>
      <vt:lpstr>Implementar SQA for SI irá contribuir para alcançar a otimização da qualidade, velocidade e produtividade.</vt:lpstr>
      <vt:lpstr>Apresentação do PowerPoint</vt:lpstr>
      <vt:lpstr>Apresentação do PowerPoint</vt:lpstr>
      <vt:lpstr>Apresentação do PowerPoint</vt:lpstr>
      <vt:lpstr>As 2 ambições da nossa Estratégia de Qualidade SI são traduzidas em 6 Objetivos </vt:lpstr>
      <vt:lpstr>Ambição 1 : A empresa Michelin está satisfeito com os produtos e serviços do SI </vt:lpstr>
      <vt:lpstr>Ambição 2 : Melhorar o desempenho de produtos e serviços do SI e contribuir para a melhoria do desempenho da empresa Michelin </vt:lpstr>
      <vt:lpstr>Apresentação do PowerPoint</vt:lpstr>
      <vt:lpstr>Apresentação do PowerPoint</vt:lpstr>
      <vt:lpstr>Apresentação do PowerPoint</vt:lpstr>
      <vt:lpstr>SGSI Process Map in Portal </vt:lpstr>
      <vt:lpstr>Apresentação do PowerPoint</vt:lpstr>
      <vt:lpstr>Apresentação do PowerPoint</vt:lpstr>
      <vt:lpstr>Apresentação do PowerPoint</vt:lpstr>
      <vt:lpstr>Ambição 1 :  A empresa Michelin está satisfeita com os produtos e serviços do SI </vt:lpstr>
      <vt:lpstr>Ambição 2 : SI melhora o desempenho de produtos e serviços do SI e contribui para a melhoria do desempenho da empresa Michelin</vt:lpstr>
      <vt:lpstr>Apresentação do PowerPoint</vt:lpstr>
      <vt:lpstr>«SQA for SI» portal</vt:lpstr>
      <vt:lpstr>Informação essencial é facilmente disponível</vt:lpstr>
      <vt:lpstr>Os documentos necessários estão ligados ao mapa do processo e as atividades</vt:lpstr>
      <vt:lpstr>Ambição 1 :  A empresa Michelin está satisfeita com os produtos e serviços do SI</vt:lpstr>
      <vt:lpstr>Apresentação do PowerPoint</vt:lpstr>
      <vt:lpstr>Assegurar a coerência em todo o mundo na descrição de processos e implantação</vt:lpstr>
      <vt:lpstr>Assegurar a coerência em todo o mundo na descrição de processos e implantação</vt:lpstr>
      <vt:lpstr>PRIG Participants</vt:lpstr>
      <vt:lpstr>Assegurar a coerência em todo o mundo na descrição de processos e implantação</vt:lpstr>
      <vt:lpstr>Garantirmos uma gestão e acompanhamento de melhorias de processo sob o controle do Governo</vt:lpstr>
      <vt:lpstr>Ambição 1 : A empresa Michelin está satisfeito com os produtos e serviços do SI</vt:lpstr>
      <vt:lpstr>Ambição 2 :O SI melhora o desempenho de produtos e os  serviços do SI e contribui para a melhoria do desempenho da empresa Michelin</vt:lpstr>
      <vt:lpstr>Apresentação do PowerPoint</vt:lpstr>
      <vt:lpstr>Apresentação do PowerPoint</vt:lpstr>
      <vt:lpstr>Apresentação do PowerPoint</vt:lpstr>
      <vt:lpstr>Para cada entidade, uma entidade de gestão da qualidade é responsável representando o nome. </vt:lpstr>
      <vt:lpstr>Atividades RGQE</vt:lpstr>
      <vt:lpstr>Apresentação do PowerPoint</vt:lpstr>
      <vt:lpstr>Apresentação do PowerPoint</vt:lpstr>
      <vt:lpstr>Apresentação do PowerPoint</vt:lpstr>
      <vt:lpstr>Colocando em prática controles de qualidade</vt:lpstr>
      <vt:lpstr>Colocamos avaliações</vt:lpstr>
      <vt:lpstr>Apresentação do PowerPoint</vt:lpstr>
      <vt:lpstr>O ICP é dirigido por planos de abordagem e sua organização é baseada em práticas internas industriais organizados da mesma maneira</vt:lpstr>
      <vt:lpstr>Apresentação do PowerPoint</vt:lpstr>
      <vt:lpstr>Ambição 1 :A Michelin está satisfeita com os produtos e serviços do SI</vt:lpstr>
      <vt:lpstr>Ambição 2 : SI melhora o desempenho de produtos e serviços do SI e contribui para a melhoria do desempenho da empresa Michelin</vt:lpstr>
      <vt:lpstr>Apresentação do PowerPoint</vt:lpstr>
      <vt:lpstr>Apresentação do PowerPoint</vt:lpstr>
      <vt:lpstr>A Competência é uma capacidade demonstrada para aplicar conhecimentos, habilidades e atitudes para alcançar resultados observáveis</vt:lpstr>
      <vt:lpstr>Apresentação do PowerPoint</vt:lpstr>
      <vt:lpstr>Apresentação do PowerPoint</vt:lpstr>
      <vt:lpstr>Apresentação do PowerPoint</vt:lpstr>
      <vt:lpstr>Apresentação do PowerPoint</vt:lpstr>
      <vt:lpstr>Apresentação do PowerPoint</vt:lpstr>
      <vt:lpstr>Ambição 1 : A empresa Michelin está satisfeita com os produtos e serviços do SI</vt:lpstr>
      <vt:lpstr>Ambição 2 : SI melhora o desempenho de produtos e serviços do SI e contribui para a melhoria do desempenho da empresa Michelin</vt:lpstr>
      <vt:lpstr>Apresentação do PowerPoint</vt:lpstr>
      <vt:lpstr>Apresentação do PowerPoint</vt:lpstr>
      <vt:lpstr>Apresentação do PowerPoint</vt:lpstr>
      <vt:lpstr>Apresentação do PowerPoint</vt:lpstr>
      <vt:lpstr>O Balanced Scorecard é utilizado para medir o desempenho SI</vt:lpstr>
      <vt:lpstr>BSC coloca o foco sobre críticas KPIs pouco identificando os 4 seguintes tipos</vt:lpstr>
      <vt:lpstr>Performance Indicators</vt:lpstr>
      <vt:lpstr>Apresentação do PowerPoint</vt:lpstr>
      <vt:lpstr>The performance is monitored monthly at all levels </vt:lpstr>
      <vt:lpstr>Nós melhoramos nosso conhecimento dos guias de satisfação, e os usuários do grupo </vt:lpstr>
      <vt:lpstr>Ambição 1 :  A empresa Michelin está satisfeita com os produtos e serviços do SI</vt:lpstr>
      <vt:lpstr>Ambição 2 : SI melhora o desempenho de produtos e serviços do SI e contribui para a melhoria do desempenho da empresa Michelin</vt:lpstr>
      <vt:lpstr>Apresentação do PowerPoint</vt:lpstr>
      <vt:lpstr>Apresentação do PowerPoint</vt:lpstr>
      <vt:lpstr>Gerenciamento de Risco</vt:lpstr>
      <vt:lpstr>Risk Management</vt:lpstr>
      <vt:lpstr>Gerenciamento de Riscos em projetos.</vt:lpstr>
      <vt:lpstr>Strategic Risk Management</vt:lpstr>
      <vt:lpstr>Roles &amp; Responsibilities</vt:lpstr>
      <vt:lpstr>The crisis management process is described, and rehearsals exist worldwide as part of the risk management plan</vt:lpstr>
      <vt:lpstr>SI Crisis scenarios</vt:lpstr>
      <vt:lpstr>Ambição 1 :  The Michelin business is satisfied with SI products and services</vt:lpstr>
      <vt:lpstr>Apresentação do PowerPoint</vt:lpstr>
      <vt:lpstr>Apresentação do PowerPoint</vt:lpstr>
      <vt:lpstr>Apresentação do PowerPoint</vt:lpstr>
      <vt:lpstr>Promover idéias de progresso </vt:lpstr>
      <vt:lpstr>Recommended Behaviour</vt:lpstr>
      <vt:lpstr>and you, what kind of behaviour do you adopt to :</vt:lpstr>
      <vt:lpstr>Apresentação do PowerPoint</vt:lpstr>
      <vt:lpstr>Apresentação do PowerPoint</vt:lpstr>
      <vt:lpstr>Apresentação do PowerPoint</vt:lpstr>
    </vt:vector>
  </TitlesOfParts>
  <Company>Michelin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Aucun titre de diapositive</dc:title>
  <dc:creator>Michelin</dc:creator>
  <cp:lastModifiedBy>Wladimir William Oliveira da</cp:lastModifiedBy>
  <cp:revision>1128</cp:revision>
  <cp:lastPrinted>2002-04-02T07:01:44Z</cp:lastPrinted>
  <dcterms:created xsi:type="dcterms:W3CDTF">2002-04-02T06:18:26Z</dcterms:created>
  <dcterms:modified xsi:type="dcterms:W3CDTF">2015-03-04T11:58:20Z</dcterms:modified>
</cp:coreProperties>
</file>